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3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notesSlides/notesSlide4.xml" ContentType="application/vnd.openxmlformats-officedocument.presentationml.notesSlide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notesSlides/notesSlide5.xml" ContentType="application/vnd.openxmlformats-officedocument.presentationml.notesSlide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notesSlides/notesSlide6.xml" ContentType="application/vnd.openxmlformats-officedocument.presentationml.notesSlide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notesSlides/notesSlide7.xml" ContentType="application/vnd.openxmlformats-officedocument.presentationml.notesSlide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notesSlides/notesSlide8.xml" ContentType="application/vnd.openxmlformats-officedocument.presentationml.notesSlide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notesSlides/notesSlide9.xml" ContentType="application/vnd.openxmlformats-officedocument.presentationml.notesSlide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notesSlides/notesSlide10.xml" ContentType="application/vnd.openxmlformats-officedocument.presentationml.notesSlide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notesSlides/notesSlide11.xml" ContentType="application/vnd.openxmlformats-officedocument.presentationml.notesSlide+xml"/>
  <Override PartName="/ppt/ink/ink978.xml" ContentType="application/inkml+xml"/>
  <Override PartName="/ppt/ink/ink979.xml" ContentType="application/inkml+xml"/>
  <Override PartName="/ppt/notesSlides/notesSlide12.xml" ContentType="application/vnd.openxmlformats-officedocument.presentationml.notesSlide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notesSlides/notesSlide13.xml" ContentType="application/vnd.openxmlformats-officedocument.presentationml.notesSlide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notesSlides/notesSlide14.xml" ContentType="application/vnd.openxmlformats-officedocument.presentationml.notesSlide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372" r:id="rId2"/>
    <p:sldId id="886" r:id="rId3"/>
    <p:sldId id="887" r:id="rId4"/>
    <p:sldId id="888" r:id="rId5"/>
    <p:sldId id="889" r:id="rId6"/>
    <p:sldId id="890" r:id="rId7"/>
    <p:sldId id="891" r:id="rId8"/>
    <p:sldId id="892" r:id="rId9"/>
    <p:sldId id="893" r:id="rId10"/>
    <p:sldId id="1373" r:id="rId11"/>
    <p:sldId id="895" r:id="rId12"/>
    <p:sldId id="1374" r:id="rId13"/>
    <p:sldId id="1375" r:id="rId14"/>
    <p:sldId id="89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6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13507,'-1'3'840,"-1"-3"-1024,1 0 128,2-5 1304,6-13-1560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13019,'1'-4'178,"5"-15"295,-6 18-471,0 1 0,1-1-1,-1 1 1,0 0 0,1-1 0,-1 1 0,1 0 0,-1-1 0,0 1 0,1 0-1,-1-1 1,1 1 0,-1 0 0,1 0 0,-1-1 0,1 1 0,-1 0 0,1 0-1,-1 0 1,1 0 0,-1 0 0,1 0 0,-1 0 0,1 0 0,-1 0 0,1 0-1,-1 0 1,1 0 0,-1 0 0,1 0 0,-1 0 0,1 1 0,-1-1 0,1 0-1,-1 0 1,1 0 0,-1 1 0,1 0 0,10 6-5,-1 0 0,0 1 0,-1 0 0,0 1 0,11 12-1,42 58 15,-53-67-4,109 158 173,15 20 144,-93-137-222,177 231 341,18-15-116,153 125 114,75 38 125,-227-220-293,81 56-19,19 18-128,190 232 6,-203-203-305,-319-311 100,21 18-162,-24-22 228,-1 1 0,1-1 0,0 0 0,-1 1 0,1-1 1,0 0-1,0 1 0,-1-1 0,1 0 0,0 0 0,0 1 0,-1-1 0,1 0 0,0 0 0,0 0 0,-1 0 0,1 0 1,0 0-1,0 0 0,0 0 0,-1-1 0,1 1 0,0 0 0,0 0 0,-1-1 0,1 1 0,0 0 0,-1-1 0,1 1 1,0-1-1,-1 1 0,2-2 0,6-11-183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15731,'6'-12'1121,"21"2"463,9 7-1776,7 3 1136,6 2-632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165 141 8954,'19'-45'1832,"-8"21"329,12-38-1,-22 53-1009,-6 13-104,-7 15-173,0 11-601,1 0 0,1 1 0,2 0 0,1 1 1,2-1-1,1 1 0,0 62 0,-6 167 100,1-46-168,8-132-139,-35 631 188,-46-82-111,79-572 35,9-269 1375,-3 162-1428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13971,'-1'0'165,"0"0"-1,0 0 1,0 0-1,0 0 1,0-1 0,0 1-1,0 0 1,0-1-1,0 1 1,0-1-1,0 1 1,0-1 0,0 1-1,0-1 1,0 1-1,0-1 1,-1-1 0,4 0 1557,9 8-780,28 22-571,-2 1 0,-1 3 0,53 57 0,83 123-313,-162-199-32,57 75-9,17 22 22,161 165 0,-94-147-9,-5-6 2,-143-119 4,0 0-1,0-1 1,-1 1-1,1 1 1,-1-1 0,1 0-1,-1 0 1,2 6-1,-6-5-60,-5-6-542,-9-8-627,14 8 1187,-10-3-358,0 2-124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1 948 13363,'0'1'225,"2"10"1494,12-16-785,3-5-472,0-2 0,0 1-1,-2-2 1,23-22 0,53-66 569,-35 35-465,334-329 993,-259 267-2205,-114 112 469,-1 0 0,0-1-1,-1 0 1,-2-2 0,1 1-1,11-26 1,-12 8-214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1422 12787,'2'-8'3633,"13"-34"-2826,2 2 1,1 0 0,3 1 0,30-44 0,238-337-394,-249 363-453,28-37-41,142-215-188,-58 69 62,-148 235 81,-1-1 0,0 0-1,0 0 1,0 0 0,2-11-1,-5 17 114,0 0 0,0 0 0,0-1-1,0 1 1,0 0 0,0 0 0,0 0 0,0 0 0,0 0-1,0-1 1,0 1 0,0 0 0,0 0 0,0 0-1,0 0 1,0 0 0,0-1 0,0 1 0,-1 0 0,1 0-1,0 0 1,0 0 0,0 0 0,0 0 0,0 0 0,0 0-1,0-1 1,-1 1 0,1 0 0,0 0 0,0 0-1,0 0 1,0 0 0,0 0 0,-1 0 0,1 0 0,0 0-1,0 0 1,0 0 0,0 0 0,-1 0 0,1 0-1,0 0 1,0 0 0,0 0 0,0 0 0,0 0 0,-1 0-1,-8 3-126,-9 7-113,-2 4-84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38 13643,'15'-24'1506,"-8"12"-508,-6 10-33,-2 5 498,-130 258 1196,-20 45-2845,107-206-939,60-159-1314,29-59 1278,-12 46 553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13171,'7'-11'683,"-6"8"-513,0 1 0,1 0 0,-1 0 0,1-1 0,-1 1 0,1 0 0,0 0-1,2-2 1,-5 23 1593,-2-5-1463,0 1-1,1 0 0,1 0 0,1 0 0,0 0 1,1 0-1,0 0 0,1-1 0,8 30 0,-3-24-255,0 0-1,2 0 0,0-1 1,1 0-1,1 0 0,19 23 1,-10-17-46,19 26-26,-36-46-82,0 0 0,0 0 0,0 0 0,-1 0 0,0 0 0,0 1 1,0-1-1,1 9 0,-3-13 92,0 0 0,0 0-1,1 0 1,-1 0 0,0 0 0,0 0 0,-1 0 0,1-1 0,0 1 0,0 0-1,0 0 1,-1 0 0,1 0 0,0 0 0,-1 0 0,1 0 0,-1 0 0,1 0-1,-1 0 1,1-1 0,-1 1 0,1 0 0,-1 0 0,0-1 0,0 1 0,1 0-1,-1-1 1,0 1 0,0-1 0,0 1 0,0-1 0,0 0 0,1 1 0,-1-1-1,0 0 1,0 1 0,0-1 0,0 0 0,0 0 0,0 0 0,0 0 0,0 0-1,-2 0 1,-28 1-339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2 409 12627,'-2'26'1480,"11"-12"-624,7-8-280,18-10 1273,9-11-769,12-9-208,5-5-48,1-8-176,1-3-159,-6-5-529,-7 1-249,-13 0-519,-8-1-192,-11 2 736,-4 2-240,-3-2-224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11 153 16051,'-1'13'379,"-4"27"645,2-1-1,1 43 0,3-70-944,0 0-1,1 0 0,0 0 1,0-1-1,2 1 0,-1-1 1,1 1-1,1-1 0,0-1 1,1 1-1,9 14 0,-14-23-57,1-1 0,-1 1 0,0 0 0,1-1 0,-1 1 0,1-1 0,0 0 0,-1 1 0,1-1 0,0 0-1,0 0 1,0 0 0,0 0 0,0 0 0,0-1 0,0 1 0,0 0 0,0-1 0,0 0 0,0 1 0,0-1 0,1 0-1,-1 0 1,0 0 0,0-1 0,0 1 0,0 0 0,0-1 0,0 1 0,1-1 0,-1 0 0,-1 0 0,1 0-1,0 0 1,3-2 0,3-2 70,-1 0-1,0-1 0,0 0 0,0-1 1,-1 1-1,0-1 0,7-10 0,6-14 147,0-1 0,-2-1 0,-2 0 0,-1-2 0,12-42 0,-24 70-207,0 0-1,0 0 1,-1 0 0,0-1 0,-1 1-1,1-9 1,-1 16-29,0 0 1,0 0-1,0 0 1,0 0-1,0 0 1,0 0-1,0 0 1,0-1-1,0 1 1,0 0-1,0 0 0,0 0 1,0 0-1,0 0 1,0 0-1,0 0 1,0 0-1,0-1 1,0 1-1,0 0 1,0 0-1,0 0 0,0 0 1,0 0-1,0 0 1,0 0-1,0 0 1,0-1-1,0 1 1,0 0-1,0 0 1,0 0-1,0 0 0,0 0 1,0 0-1,-1 0 1,1 0-1,0 0 1,0 0-1,0 0 1,0 0-1,0 0 1,0-1-1,0 1 0,0 0 1,0 0-1,0 0 1,-1 0-1,1 0 1,0 0-1,0 0 1,0 0-1,0 0 0,0 0 1,0 0-1,0 0 1,0 0-1,-1 0 1,1 0-1,0 0 1,0 0-1,0 0 1,0 0-1,0 0 0,0 1 1,0-1-1,-1 0 1,-4 9 36,-3 16-8,1 7-29,-3 34 1,9-54-10,1 0 0,-1 0 0,2 0 0,0-1-1,0 1 1,5 15 0,-6-25 7,1 0 0,-1 1-1,1-1 1,0 1-1,0-1 1,0 0 0,0 0-1,0 0 1,1 0-1,-1 0 1,1 0-1,-1 0 1,1 0 0,0 0-1,0-1 1,0 1-1,0-1 1,0 1 0,0-1-1,0 0 1,0 1-1,0-1 1,1-1 0,-1 1-1,1 0 1,-1 0-1,0-1 1,1 0 0,2 1-1,-1-1 11,0-1-1,1 0 1,-1 1-1,0-1 1,0-1-1,0 1 1,0-1-1,0 1 1,0-1-1,0 0 1,-1-1-1,1 1 1,-1-1-1,1 1 1,-1-1 0,4-4-1,2-4 34,0-1 0,0 0 0,-1 0 0,-1-1 0,0 0 0,-1 0 0,0-1 0,4-15 0,0-7 107,12-74 0,-19 96-172,-2 7-68,1 0 0,-1-1 1,-1 1-1,1 0 0,-1-1 0,0 1 1,-1-1-1,-2-12 0,3 20 74,0 0 1,-1-1-1,1 1 0,0 0 1,0 0-1,0 0 1,0 0-1,0-1 0,0 1 1,0 0-1,0 0 0,0 0 1,-1 0-1,1-1 0,0 1 1,0 0-1,0 0 0,0 0 1,0 0-1,-1 0 0,1-1 1,0 1-1,0 0 0,0 0 1,-1 0-1,1 0 1,0 0-1,0 0 0,0 0 1,-1 0-1,1 0 0,0 0 1,0 0-1,0 0 0,-1 0 1,1 0-1,0 0 0,0 0 1,0 0-1,-1 0 0,1 0 1,0 0-1,0 0 1,0 0-1,0 1 0,-1-1 1,1 0-1,0 0 0,0 0 1,0 0-1,0 0 0,-1 0 1,1 1-1,0-1 0,0 0 1,0 0-1,0 0 0,0 1 1,0-1-1,0 0 1,0 0-1,-1 0 0,1 0 1,0 1-1,0-1 0,0 0 1,0 0-1,0 1 0,-7 17-332,3 8-113</inkml:trace>
  <inkml:trace contextRef="#ctx0" brushRef="#br0" timeOffset="1">646 318 17292,'17'-12'784,"0"1"1,34-16-1,-42 23-576,1 0-1,0 1 1,-1 0-1,1 1 1,0 0 0,0 0-1,15 0 1,-23 2-165,0 0 1,0 0-1,0 0 1,0 1-1,1-1 0,-1 0 1,0 1-1,0-1 1,0 1-1,0 0 0,0 0 1,0 0-1,0 0 1,2 2-1,-3-3-29,0 1 0,0 0 0,-1 0 0,1 0 0,0 0-1,-1 0 1,1 0 0,-1 0 0,1 0 0,-1 0 0,1 0 0,-1 0 0,0 0 0,0 1 0,0-1-1,1 0 1,-1 0 0,0 0 0,-1 2 0,0 2-9,0 0-1,0 0 1,-1-1 0,1 1-1,-1 0 1,-1-1 0,1 0-1,-1 1 1,1-1-1,-6 6 1,-20 20 78,0-1 0,-36 27 1,31-27 96,9-3 25,23-26-195,1 1-1,-1 0 1,1-1 0,-1 1 0,1-1 0,0 1 0,-1-1 0,1 1 0,0 0 0,-1-1 0,1 1 0,0 0 0,0-1 0,0 1 0,0 0 0,-1-1 0,1 1 0,0 0 0,0 0 0,0-1 0,0 1-1,1 0 1,-1-1 0,0 1 0,0 0 0,0-1 0,1 1 0,-1 0 0,0-1 0,0 1 0,1 0 0,-1-1 0,1 1 0,-1-1 0,0 1 0,1-1 0,-1 1 0,1-1 0,0 1 0,-1-1-1,1 1 1,-1-1 0,2 1 0,3 1 29,1 0 0,0-1-1,0 1 1,0-1 0,0 0-1,0-1 1,7 0 0,45-2 90,-54 2-122,19-2-216,0-2 1,-1 0 0,1-1 0,25-9-1,-32 5 34,-8 2-87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4041 11322,'-9'1'1050,"10"-6"-489,16-13-109,-13 14-313,31-25 344,1 2-1,0 1 0,80-41 1,-79 46-336,294-177 118,-157 92-210,477-332-29,-455 289-25,352-280 9,-477 370 0,588-480 98,25 30-27,-602 452-74,702-468 263,-45-16 717,-673 484-714,-2-3 1,60-72-1,-123 131-275,0 1 0,-1-1 0,1 1 0,-1-1 0,1 0 0,-1 1 0,1-1 0,-1 1 0,1-1 0,-1 0 1,0 1-1,1-1 0,-1 0 0,0 0 0,1 1 0,-1-1 0,0 0 0,0 0 0,0 1 0,0-1 0,0 0 0,0 0 0,0 1 0,0-1 0,0 0 0,0 0 0,0 0 0,0 1 0,0-1 0,-1 0 0,1 0 0,0 1 0,-1-1 0,1 0 0,0 1 0,-1-1 0,1 0 0,-1 1 0,1-1 0,-1 1 0,1-1 0,-1 1 0,0-1 0,1 1 0,-2-2 0,-2 0-68,0 1-1,-1-1 0,1 0 0,0 1 0,0 0 0,-8-1 0,-8-1-155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12371,'0'-1'39,"0"0"0,1 0 0,-1 0 0,1 0 0,0 0 1,-1 0-1,1 0 0,0 0 0,-1 0 0,1 0 1,0 1-1,0-1 0,0 0 0,0 1 0,0-1 0,0 0 1,0 1-1,0-1 0,0 1 0,0-1 0,0 1 0,0 0 1,0 0-1,1-1 0,0 1 0,1 1-19,-1 1-1,1-1 0,-1 1 1,0 0-1,1 0 1,-1 0-1,0 0 1,0 0-1,0 0 0,2 5 1,154 203 329,53 63-138,36 24-36,-5-5-19,108 131 241,253 297 531,-541-650-844,805 816 578,-206-327-171,-512-443-397,186 131-4,-314-236-208,-11-7-17,-10-4 132,0 0 0,0 0 1,0 0-1,0 0 0,0 0 0,0 0 1,0 0-1,0 0 0,0 0 0,0 0 0,0 0 1,0 0-1,1 0 0,-1 0 0,0 0 1,0 0-1,0 0 0,0 0 0,0 0 1,0 0-1,0 0 0,0 0 0,0 0 1,0 0-1,0 0 0,1 0 0,-1 0 1,0 0-1,0 0 0,0 0 0,0 0 1,0 0-1,0 0 0,0 0 0,0 0 0,0-1 1,0 1-1,0 0 0,0 0 0,0 0 1,0 0-1,0 0 0,0 0 0,0 0 1,0 0-1,0 0 0,1 0 0,-1 0 1,0 0-1,0 0 0,0-1 0,0 1 1,0 0-1,0 0 0,0 0 0,0 0 1,0 0-1,-1 0 0,1 0 0,0 0 0,0 0 1,0-1-1,-9-9-65,-18-6-17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13627,'6'388'6148,"-6"-378"-6011,3 31 323,-3-39-398,0 1-1,1-1 1,-1 1 0,1-1 0,0 1 0,0-1 0,0 1-1,0-1 1,0 1 0,0-1 0,4 4 0,-5-6-50,0 0-1,0 1 1,0-1 0,1 0 0,-1 0 0,0 0-1,0 0 1,1 1 0,-1-1 0,0 0-1,0 0 1,1 0 0,-1 0 0,0 0 0,0 0-1,1 0 1,-1 0 0,0 0 0,0 0 0,1 0-1,-1 0 1,0 0 0,0 0 0,1 0 0,-1 0-1,0 0 1,1 0 0,-1 0 0,0 0-1,0 0 1,0-1 0,1 1 0,-1 0 0,0 0-1,0 0 1,1 0 0,-1-1 0,9-12 228,1-15 25,8-48 35,14-155-1,-28 199-406,-1 24-113,1 13 86,6 29 20,-1-5 44,-7-23 68,1 0 0,1 0 1,-1 0-1,1 0 1,0-1-1,0 0 0,0 1 1,1-2-1,-1 1 1,1 0-1,1-1 0,-1 0 1,1 0-1,-1 0 0,1-1 1,0 0-1,0 0 1,1-1-1,-1 1 0,0-1 1,1-1-1,8 2 0,-3-2 14,0 0 0,0-1 0,-1-1-1,1 0 1,0 0 0,0-1-1,-1-1 1,0 0 0,1 0-1,-1-1 1,0-1 0,11-6-1,-5 2 21,-1-1 0,0 0 0,-1-1-1,0-1 1,26-27 0,-33 30-19,1-1 1,-1-1-1,-1 1 0,0-1 1,-1-1-1,0 1 0,0-1 1,-1 0-1,5-20 0,-9 28-10,-1 1-1,1 0 1,-1-1-1,0 1 0,0-1 1,0 1-1,0 0 1,0-1-1,-1 1 1,0-4-1,0 6-4,1 0 1,0 0 0,-1 0-1,1 0 1,-1 0-1,1 0 1,-1 0-1,0 0 1,1 0-1,-1 0 1,0 1 0,0-1-1,0 0 1,0 0-1,1 1 1,-1-1-1,0 1 1,0-1-1,0 1 1,0-1 0,0 1-1,-1-1 1,1 1-1,0 0 1,0 0-1,0 0 1,0 0-1,0-1 1,0 1 0,0 1-1,0-1 1,-1 0-1,0 0 1,-3 2-4,-1-1 0,1 1 0,0 0 0,0 0 0,0 0 0,0 1 0,0-1 0,1 1 0,-1 1 0,1-1 0,0 1 0,0-1 0,0 1 0,0 0 0,-3 6 0,-3 3-4,0 1 1,2 0 0,-13 28-1,15-30 15,2 0 0,-1 0-1,2 0 1,-1 1-1,2-1 1,0 1-1,0 0 1,1 0-1,1 0 1,1 19-1,0-26-1,1 1 0,-1 0-1,1-1 1,0 1-1,0-1 1,1 1 0,0-1-1,0 0 1,1 0-1,0 0 1,0-1 0,0 1-1,0-1 1,1 0-1,0 0 1,0-1 0,0 0-1,1 1 1,-1-2-1,1 1 1,9 4-1,-8-5-59,0 0 0,0-1 0,0 1 0,0-1 0,1-1 0,-1 0 0,0 0 0,12 0 0,-14-1 22,0 0 0,0 0 0,0-1 0,-1 0 1,1 0-1,0 0 0,-1-1 0,1 1 0,-1-1 0,0 0 1,1-1-1,-1 1 0,0-1 0,5-3 0,-4 0-10,1 0 0,-1 0 0,7-11 0,14-24-187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16956,'-19'38'1104,"-5"6"-976,-11 6-32,-2 12 72,-3 2-8,0-2-8,4-6-24,4-10-96,5-8-64,8-16-136,6-9-168,13-20-312,5-11 256,13-19 200,5-12-144,12-15-8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 11434,'12'-9'1011,"-6"10"-99,-6 2-784,1-1 1,-1 1 0,0-1-1,0 1 1,0-1 0,0 1-1,0-1 1,0 1-1,-1 3 1,-23 101 3262,17-81-3072,0-1 0,2 1 0,1 0 0,-1 51 1,5-71-390,1-1 1,0 0 0,1 1-1,-1-1 1,1 0 0,0 0-1,0 0 1,0 0 0,1 0 0,0-1-1,0 1 1,0-1 0,0 0-1,1 0 1,0 0 0,-1 0-1,1 0 1,1-1 0,-1 0 0,0 0-1,1 0 1,0 0 0,0-1-1,0 0 1,0 0 0,0 0-1,7 1 1,-8-4-1381,-9-4 851,-10-3 288,-7 1-24,-7 1 8</inkml:trace>
  <inkml:trace contextRef="#ctx0" brushRef="#br0" timeOffset="1">1 474 10770,'14'7'1585,"2"-4"-825,8-10-208,4-6 1528,5-4-1119,1-2-145,-2-2-296,-2-2-352,-5 1 56,-3 3-40,-8-1-152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12547,'-16'57'5419,"-2"58"-4705,3-18-409,-46 185 804,56-378 599,-2 73-2031,7 23 309,0-1 1,0 1-1,0-1 1,0 1-1,0-1 1,0 1-1,0 0 1,-1-1-1,1 1 1,0-1-1,0 1 1,-1 0-1,1-1 1,0 1-1,0-1 1,-1 1-1,1 0 1,0-1-1,-1 1 1,1 0-1,0 0 1,-1-1-1,1 1 1,-1 0-1,1 0 1,-1 0-1,1-1 1,0 1-1,-1 0 1,1 0-1,-1 0 1,1 0-1,-1 0 1,1 0-1,-1 0 1,1 0-1,-1 0 1,1 0-1,0 0 1,-1 0-1,1 0 1,-1 0-1,1 1 1,-1-1-1,1 0 1,-1 1-1,-3 4-194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13995,'11'-18'588,"-2"1"-315,1 1-1,0 0 1,1 1 0,1 1-1,0-1 1,27-23 0,-38 37-251,1 0 1,-1 0-1,0 1 1,1-1 0,-1 0-1,0 0 1,1 1 0,-1-1-1,1 1 1,-1-1-1,1 1 1,-1 0 0,1-1-1,2 1 1,-3 0 0,-1 0 0,1 1 0,0-1 0,-1 0 0,1 0 0,0 1 0,-1-1 0,1 0 0,-1 1 0,1-1 0,-1 0 0,1 1 0,0-1 0,-1 1 0,1-1 0,-1 1 0,0 0 0,1-1 0,-1 1 0,1-1 0,-1 1 0,0 0 0,2 5 107,0-1 1,-1 1-1,0-1 0,-1 1 0,1-1 1,-1 8-1,0-8-85,2 35 604,2-1 0,17 74-1,-14-87-466,1-1 1,1 0-1,2 0 0,0-1 0,17 27 1,-21-41-127,0 0 0,0-1-1,1 0 1,0 0 0,18 14 0,-23-21-20,0 0-1,0 0 1,0 0-1,0-1 1,0 1-1,0-1 1,0 0-1,1 0 0,-1 0 1,7 1-1,-8-2-2,0 0-1,0 0 0,0-1 1,0 1-1,0 0 0,0-1 1,0 1-1,0-1 0,0 0 0,0 0 1,0 0-1,-1 0 0,1 0 1,0 0-1,-1 0 0,1 0 1,-1-1-1,1 1 0,-1 0 1,2-3-1,3-4 65,0-1 0,-1 1 0,0-1 0,0-1 0,-1 1 0,-1-1 0,4-12 0,15-76 385,-19 80-407,9-50 14,-2-1 0,1-105 0,-11 163-175,0 8-7,1 0 1,-1 1-1,0-1 1,-1 0-1,1 0 1,0 0-1,-1 1 1,0-1-1,0 0 0,-2-4 1,0 3-607,1 6 275,4 8-129,4-4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1133 1369 11522,'-12'-9'1945,"11"8"-1737,0 1 0,0-1 1,0 0-1,0 0 0,-1 0 1,1 0-1,0 0 0,1 0 1,-1 0-1,0 0 0,0 0 1,0 0-1,1-1 0,-2-1 1,-6-14 981,-1 0 0,-19-28 1,-62-65-411,23 31-612,-218-296 431,182 241-578,-72-89 32,131 173-44,-2 2 1,-65-53 0,90 84-225,1 0 1,1-2-1,1 0 1,1 0-1,-19-29 1,36 48 192,0 0 0,0 0-1,0 0 1,0-1 0,0 1 0,0 0 0,0 0 0,0 0 0,0-1 0,0 1 0,0 0 0,0 0 0,0 0 0,0 0-1,-1-1 1,1 1 0,0 0 0,0 0 0,0 0 0,0 0 0,0 0 0,0-1 0,-1 1 0,1 0 0,0 0 0,0 0-1,0 0 1,0 0 0,-1 0 0,1 0 0,0 0 0,0 0 0,0-1 0,-1 1 0,1 0 0,0 0 0,0 0 0,0 0-1,-1 0 1,1 0 0,0 0 0,0 0 0,0 1 0,0-1 0,-1 0 0,1 0 0,0 0 0,0 0 0,0 0 0,-1 0-1,1 0 1,0 0 0,0 0 0,0 0 0,0 1 0,0-1 0,-1 0 0,1 0 0,0 7-405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12675,'1'0'45,"-1"0"0,1 1 1,-1-1-1,0 0 0,1 0 0,-1 0 1,1 0-1,-1 0 0,1 0 1,-1 1-1,0-1 0,1 0 0,-1 0 1,1 0-1,-1 1 0,0-1 1,1 0-1,-1 1 0,0-1 0,1 0 1,-1 1-1,0-1 0,0 0 1,1 1-1,-1-1 0,0 1 0,0-1 1,0 0-1,1 1 0,-1-1 1,0 1-1,0-1 0,0 1 0,0-1 1,0 1-1,0-1 0,0 1 1,0-1-1,0 0 0,0 1 0,-1 28 350,1-21-162,-4 751 1371,3-120-1562,-27 3 821,-106 593-222,39-341 59,55-542-407,-7 107 312,46-437-418,2-1 1,1 1-1,0-1 0,2 1 1,11 39-1,-16-68-28,0 6-198,1 0 1,0 0-1,0 0 1,0-1-1,0 1 0,0 0 1,0 0-1,0 0 1,1 0-1,-1 0 0,0 0 1,1 0-1,0-2 1,1-2-90,0 0 0,0-1 1,0 1-1,-1-1 0,1-8 1,1 1 7,3-18-120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1 923 15771,'4'-5'1241,"25"-10"-857,7-6-104,11-29 408,16-19-120,26-27-136,14-6-32,19-5-104,0-1-48,-11 8-256,-6 7-232,-19 21-448,-8 16-112,-37 33 608,-18 17-192,-26 19-120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3 919 13891,'-3'9'1696,"7"-9"-1080,21-29-287,13-7 1551,25-20-1344,15-14-56,29-24-128,14-10-168,11-4-40,1 3-56,-16 7-432,-8 10-208,-21 17 496,-17 20-128,-33 34-48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1131 12907,'32'-6'1224,"19"-37"-672,17-21-96,35-29 496,13-13-39,17-20-41,8-11-96,-4 4-152,-3 6-160,-13 22-512,-12 18-296,-37 29-440,-20 18-1625,-40 34 1985,-17 18-368,-28 31-312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1281 13835,'15'-7'263,"-1"-1"-1,0 0 1,-1-1-1,0 0 1,0-1-1,-1-1 1,0 0-1,17-21 1,13-12 133,284-292 2376,-45 45-1621,16 18-1109,-240 223-215,-12 11-456,1 2 1,68-41-1,-108 74 385,0 0 0,1 1-1,0-1 1,0 2 0,0-1 0,0 1-1,14-3 1,-21 5 230,0 0 1,0 0-1,0 0 0,0 0 0,0 0 0,1 0 1,-1 0-1,0 0 0,0 0 0,0 0 0,0 0 1,0 0-1,0 0 0,1 0 0,-1 0 0,0 0 1,0 1-1,0-1 0,0 0 0,0 0 1,0 0-1,0 0 0,1 0 0,-1 0 0,0 0 1,0 0-1,0 1 0,0-1 0,0 0 0,0 0 1,0 0-1,0 0 0,0 0 0,0 1 0,0-1 1,0 0-1,0 0 0,0 0 0,0 0 0,0 0 1,0 1-1,0-1 0,0 0 0,0 0 0,0 0 1,0 0-1,0 0 0,0 0 0,0 1 0,0-1 1,0 0-1,0 0 0,0 0 0,-1 0 1,1 0-1,0 0 0,0 0 0,0 1 0,0-1 1,0 0-1,0 0 0,0 0 0,-1 0 0,-2 4-84,1 0 0,-2-1 0,1 1-1,0-1 1,-1 0 0,1 0-1,-1 0 1,0 0 0,-6 3 0,-10 7-108,-38 34-239,-13 26 194</inkml:trace>
  <inkml:trace contextRef="#ctx0" brushRef="#br0" timeOffset="1">91 1711 13499,'-1'36'1144,"22"-43"-640,17-20-80,39-35 449,20-18-1,27-34-24,13-16-56,12-3-80,3 1-216,-10 20-800,-13 13 480,-28 29-144,-24 17-112</inkml:trace>
  <inkml:trace contextRef="#ctx0" brushRef="#br0" timeOffset="2">739 1492 17196,'-26'37'1240,"29"-30"-936,23-17-88,40-33 312,20-21-168,23-35-40,8-7 32,2-12-56,-3 2-152,-18-1-31,-11-8-33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 10770,'8'-12'1556,"-5"17"-100,-7 30 586,2-21-1743,-27 223 2694,-18 246-1015,46-461-2024,2 1 0,0 0 0,1-1 0,1 0-1,1 1 1,1-1 0,1 0 0,10 23 0,-15-42 60,1 0 0,-1 0 0,1 0 0,0 0 0,0 0-1,0-1 1,0 1 0,0-1 0,0 1 0,1-1 0,-1 0 0,1 0 0,0 0 0,5 3-1,-6-5 3,-1 1-1,1-1 0,0 0 0,0 1 1,-1-1-1,1 0 0,0 0 0,0-1 0,0 1 1,-1 0-1,1 0 0,0-1 0,-1 1 0,1-1 1,0 0-1,-1 1 0,1-1 0,0 0 0,-1 0 1,1 0-1,-1 0 0,0 0 0,1 0 1,-1 0-1,0-1 0,0 1 0,0 0 0,2-3 1,19-29-44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1773 15339,'73'-85'1965,"227"-276"247,-137 170-1618,395-427 191,-195 221-2452,-357 390 1588,2-3-7,-1 4 8,0-2-1,-1 1 0,0-1 0,0 0 1,-1 0-1,0 0 0,6-16 0,-7-3-390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0 14251,'-7'15'986,"0"0"0,-2-1 0,1 0 0,-21 24 0,-10 16 21,-173 350-693,187-350-364,-96 231-1422,117-267 901,4-18 566,0 1 0,0-1 0,0 0 0,0 0 0,0 0 1,0 0-1,0 0 0,0 0 0,0 0 0,1 0 0,-1 0 0,0 0 0,0 0 0,0 0 0,0 0 0,0 0 0,0 0 1,1 0-1,-1 1 0,0-1 0,0 0 0,0 0 0,0-1 0,0 1 0,0 0 0,0 0 0,1 0 0,-1 0 0,0 0 1,0 0-1,0 0 0,0 0 0,0 0 0,0 0 0,0 0 0,1 0 0,-1 0 0,0 0 0,0 0 0,0 0 1,0 0-1,0-1 0,0 1 0,0 0 0,0 0 0,0 0 0,0 0 0,0 0 0,0 0 0,0 0 0,0-1 0,1 1 1,-1 0-1,0 0 0,0 0 0,17-26-197,11-23-116,9-22-68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16331,'13'-25'1457,"-13"23"-1065,-6 11-184,-1 18 640,0 6-184,4 13-352,3 3-176,7 9-144,3 3-24,9-4-8,2 0-8,1 2-48,-1-3-72,-6-3-352,-4-1-136,-6-9 496,-4-3-88,-8-7-72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17004,'30'-13'1760,"10"1"-1224,13-5-232,6-3 560,11-6-296,0-5 41,1-5-361,-3-1-264,-5-11-640,-7-2-233,-11-6 697,-7-1-184,-6-10-120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26 131 15051,'-7'35'836,"-10"64"441,16-85-1114,0-1 0,2 1 1,-1-1-1,2 1 1,4 21-1,-2-21-38,0-1 1,0 0-1,1 0 0,1 0 1,0-1-1,9 13 0,-13-22-90,1 1-1,-1-1 0,1 0 1,0 0-1,0-1 0,0 1 1,0 0-1,0-1 0,1 0 1,-1 0-1,6 2 0,-7-3-8,1 0-1,-1-1 0,1 1 0,0-1 0,-1 1 1,1-1-1,0 0 0,-1 0 0,1-1 0,0 1 1,-1 0-1,1-1 0,0 0 0,-1 1 0,1-1 1,-1 0-1,1 0 0,3-3 0,3-2 33,0 0 0,-1 0 0,0-1 0,0 0 0,-1-1 0,0 1 0,0-2 0,9-14 1,42-80 349,-48 83-313,36-86 273,-54 144-223,4-15-118,-6 24-5,3 0-1,1 0 1,2 1-1,3 50 1,1-93-19,0 0 0,1 0-1,0 0 1,0 0 0,0 0 0,1 0 0,-1 0 0,1 0-1,0-1 1,5 8 0,-6-11 4,1 1 0,-1 0 1,1-1-1,-1 1 0,1-1 0,0 0 0,0 0 0,0 1 1,0-1-1,0 0 0,0-1 0,0 1 0,0 0 0,0-1 1,0 1-1,1-1 0,-1 1 0,0-1 0,0 0 0,0 0 0,1 0 1,-1 0-1,0-1 0,0 1 0,4-2 0,5-1 43,-1 0-1,0-1 1,0 0 0,-1-1-1,1 0 1,-1-1-1,0 0 1,-1 0-1,1-1 1,-1 0-1,-1-1 1,1 0 0,8-11-1,8-13 194,-2 0-1,22-44 1,-15 24 123,21-58 1,-41 86-241,-1-1 1,-1 1-1,0-2 1,4-47 0,-10 67-128,-1 1 0,0-1 0,0 1 0,-1 0 0,1-1 0,-1 1 0,-2-8 0,3 13-10,0 0 0,0 1 0,0-1 0,0 0 0,0 0 0,0 0 0,0 0 0,0 0 0,0 0 0,0 0 0,0 1 0,0-1 0,0 0 0,0 0 0,0 0 0,0 0 0,0 0 0,-1 0 1,1 0-1,0 0 0,0 1 0,0-1 0,0 0 0,0 0 0,0 0 0,0 0 0,0 0 0,0 0 0,-1 0 0,1 0 0,0 0 0,0 0 0,0 0 0,0 0 0,0 0 0,0 0 0,0 0 0,-1 0 1,1 0-1,0 0 0,0 0 0,0 0 0,0 0 0,0 0 0,0 0 0,0 0 0,-1 0 0,1 0 0,0 0 0,0 0 0,0 0 0,0 0 0,0 0 0,0 0 0,0 0 0,0 0 0,-1 0 0,1 0 0,0-1 1,-2 12-788,3-10 687,-1 1 1,0-1-1,1 0 1,-1 0-1,0 1 1,1-1 0,-1 0-1,1 0 1,0 0-1,-1 0 1,1 0-1,0 0 1,0 0-1,0 0 1,1 1 0,3-2-495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14723,'15'-14'985,"1"1"0,1 1 0,0 0 0,1 2-1,34-17 1,-43 23-564,3-3-83,1 2 0,-1 0 0,0 0 0,1 1 0,0 1 1,16-3-1,-28 6-331,0 0 1,0 0-1,0-1 1,0 1 0,0 0-1,0 0 1,0 0-1,0 0 1,0 0-1,0 0 1,0 0 0,0 0-1,0 1 1,0-1-1,0 0 1,0 0 0,-1 1-1,1-1 1,0 1-1,0-1 1,0 1-1,0-1 1,0 1 0,-1 0-1,1-1 1,0 1-1,-1 0 1,1-1-1,0 1 1,-1 0 0,1 0-1,-1 0 1,1 0-1,-1 0 1,0-1 0,1 1-1,-1 0 1,0 0-1,1 0 1,-1 0-1,0 0 1,0 0 0,0 0-1,0 0 1,0 0-1,0 0 1,0 0 0,-1 0-1,1 0 1,0 0-1,0 0 1,-1 0-1,1 0 1,0 0 0,-1 0-1,0 1 1,-3 7-27,-1-1 0,0 1 1,0-1-1,0 0 0,-1-1 0,-13 14 1,-49 41-89,42-39 71,17-15 21,5-5-5,-1 1 0,1-1 0,1 1 0,-1 0 0,0 0 0,-2 5-1,6-8 17,0-1-1,-1 0 0,1 0 0,0 1 1,0-1-1,0 0 0,0 1 0,0-1 1,-1 0-1,1 0 0,0 1 0,0-1 1,0 0-1,0 1 0,0-1 0,0 0 1,0 0-1,0 1 0,0-1 0,0 0 1,0 1-1,1-1 0,-1 0 0,0 1 1,0-1-1,0 0 0,0 0 0,0 1 1,0-1-1,1 0 0,-1 0 0,0 1 1,0-1-1,0 0 0,1 0 1,-1 0-1,0 1 0,0-1 0,1 0 1,-1 0-1,0 0 0,0 0 0,1 0 1,-1 0-1,0 1 0,1-1 0,-1 0 1,0 0-1,1 0 0,-1 0 0,0 0 1,0 0-1,1 0 0,-1 0 0,0 0 1,1 0-1,-1 0 0,0-1 0,1 1 1,25-3-221,-21 3 184,164-19-797,-148 18 755,1 1 0,0 1 0,0 1 0,-1 1-1,38 10 1,-54-12 74,-1 1 0,0 0 0,1 0 1,-1 0-1,6 4 0,-9-5 8,0-1 1,0 1 0,0 0 0,0-1 0,-1 1-1,1 0 1,0 0 0,-1 0 0,1-1 0,0 1 0,-1 0-1,1 0 1,-1 0 0,0 0 0,1 0 0,-1 0-1,0 0 1,0 0 0,1 0 0,-1 0 0,0 0-1,0 0 1,0 0 0,0 0 0,0 0 0,0 0-1,-1 1 1,1-1 0,0 0 0,0 0 0,-1 0-1,0 1 1,-1 2 22,-1 0-1,0 0 1,0 0-1,0 0 0,0 0 1,0 0-1,-1-1 1,-6 5-1,-37 23 246,29-20-163,-334 185 1994,319-183-2249,33-13 137,-1 0 0,1 0 0,0 0 0,-1 1 0,1-1 0,-1 0 0,1 0 0,-1 0 0,1 0 0,-1 0 0,1 0 0,-1 0 0,1 0 0,0 0 0,-1 0 0,1 0 0,-1-1 0,1 1 0,-1 0 0,1 0 0,0 0 0,-1 0 0,1-1-1,-1 1 1,1 0 0,0-1 0,-1 1 0,1 0 0,0 0 0,-1-1 0,1 1 0,0-1 0,-1 1 0,1 0 0,0-1 0,0 1 0,0-1 0,-1 1 0,1 0 0,0-1 0,0 1 0,0-1 0,0 1 0,0-1 0,0 1 0,0-1 0,0 1 0,0-1-1,0 1 1,0 0 0,0-1 0,0 1 0,0-1 0,0 1 0,1-1 0,-1 1 0,0-1 0,0 1 0,0 0 0,1-1 0,-1 0 0,14-29-59,-13 28 4,19-34-212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16147,'-3'7'1553,"5"3"-1065,19-3-80,16-6 552,21-1-376,13 0-16,14-1-47,2-2-145,5 2-464,-3 1-272,-13 7-489,-10 6 689,-25 5-192,-16 1-160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17052,'10'2'1264,"18"-2"-1040,5 0-96,17 1 264,7-1-320,12-3-352,3 1-184,2-3 400,1-3-168,-11-17-72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18196,'52'-2'658,"0"1"0,0 3 0,0 2 0,83 17 0,-128-20-692,1 1 1,-1 0-1,0 1 0,-1-1 1,1 1-1,0 0 0,6 5 1,-11-6 10,0-1 1,0 1-1,0-1 1,-1 1-1,1-1 1,-1 1 0,1 0-1,-1 0 1,0 0-1,1 0 1,-1 0-1,0 0 1,0 0 0,-1 0-1,1 0 1,0 1-1,-1-1 1,1 0-1,-1 1 1,0-1 0,0 0-1,0 1 1,0-1-1,0 0 1,0 0 0,-1 4-1,-2 4-33,-1 0 1,1 0-1,-2 0 1,1-1-1,-1 1 0,-1-1 1,0-1-1,-9 12 0,-63 64-45,61-67 104,-36 34-637,-2-1 0,-69 46-1,118-92 579,-1 0 0,1 0 0,-1 0 0,-10 3 0,14-6 12,0 0-1,0-1 0,0 0 1,0 1-1,0-1 1,0 0-1,-1 0 0,-2-1 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10 414 11226,'-1'0'114,"1"0"0,-1 1-1,0-1 1,1 1-1,-1-1 1,1 1 0,-1-1-1,1 1 1,-1-1-1,1 1 1,0-1-1,-1 1 1,1 0 0,-1-1-1,1 1 1,0 0-1,0-1 1,-1 1 0,1 0-1,0 0 1,0-1-1,0 2 1,0-2-47,0 1 0,1-1 0,-1 0 0,0 1 1,0-1-1,1 0 0,-1 1 0,0-1 0,1 0 0,-1 1 1,0-1-1,1 0 0,-1 0 0,1 0 0,-1 1 0,0-1 0,1 0 1,-1 0-1,1 0 0,-1 0 0,1 0 0,-1 0 0,0 0 0,1 0 1,-1 0-1,1 0 0,-1 0 0,1 0 0,-1 0 0,0 0 1,1 0-1,-1 0 0,1 0 0,-1-1 0,0 1 0,1 0 0,-1 0 1,1 0-1,0-1 0,9-4 176,-1 1 1,1-2-1,-1 1 0,0-1 1,0-1-1,0 1 0,11-13 1,50-61 526,-60 68-639,33-41 271,-3-1 0,64-116 0,-104 170-402,0 0-1,0 0 1,0 0-1,0 0 1,0-1 0,0 1-1,0 0 1,0 0-1,0 0 1,0 0-1,0 0 1,0 0 0,0 0-1,0-1 1,0 1-1,0 0 1,0 0-1,0 0 1,0 0 0,0 0-1,0 0 1,1 0-1,-1-1 1,0 1-1,0 0 1,0 0 0,0 0-1,0 0 1,0 0-1,0 0 1,0 0 0,0 0-1,0 0 1,1 0-1,-1 0 1,0 0-1,0-1 1,0 1 0,0 0-1,0 0 1,0 0-1,0 0 1,1 0-1,-1 0 1,0 0 0,0 0-1,0 0 1,0 0-1,0 0 1,0 0-1,0 0 1,1 0 0,-1 0-1,0 1 1,0-1-1,0 0 1,0 0-1,0 0 1,0 0 0,0 0-1,0 0 1,1 0-1,0 11-15,-3 19-9,2-29 21,-2 63-28,3 0 1,3 0-1,15 80 1,-7-63 6,2 106 1,-15-127 14,-10 79 0,8-116 61,-2 0 0,0-1 1,-1 0-1,-2 0 0,0 0 1,-17 32-1,22-49-4,0 0 1,0-1-1,0 1 0,-1-1 1,0 1-1,0-1 0,0 0 1,0-1-1,-1 1 0,-5 3 1,8-6-23,0 0 1,0 0-1,-1 0 1,1-1 0,0 1-1,0 0 1,0-1-1,-1 0 1,1 0 0,0 1-1,0-1 1,-1-1 0,1 1-1,0 0 1,0 0-1,0-1 1,-1 1 0,1-1-1,0 0 1,0 0-1,0 0 1,0 0 0,0 0-1,0 0 1,0 0-1,0-1 1,-3-2 0,-1-3 26,0 0 0,0 0 0,0-1 0,1 1 0,0-1 0,0 0 0,1-1 0,0 1 0,1-1 0,0 0 0,0 1 0,1-1 0,0-1 0,-1-8 0,1-6-11,0 0 1,2 1 0,0-1-1,6-34 1,-3 40-40,0-1-1,2 1 1,0 0 0,2 0 0,0 1-1,0-1 1,2 1 0,0 1 0,12-16-1,-6 12-90,1 1 0,1 0 0,1 1 0,0 1-1,1 1 1,28-18 0,-22 17-434,-1-1-1,0 0 1,38-41 0,-54 50 337,-1 0 0,0 0 0,-1-1 0,0 0 0,0 0 0,-1 0 1,0-1-1,-1 0 0,0 0 0,-1 0 0,-1 0 0,1-1 0,0-11 0,-2-20-300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15835,'6'1'603,"-1"0"-1,0-1 1,1 1-1,-1-1 1,11-1-1,-6 0-161,21-1-243,1-1 0,0-1 1,-1-2-1,0-1 0,0-1 0,-1-2 0,57-27 1,-84 35-192,26-15 33,-27 16-36,-1 1-1,0-1 1,0 0-1,0 0 1,0 0 0,0 0-1,0 0 1,0 0-1,0 0 1,0-1 0,0 1-1,0 0 1,-1 0 0,1-1-1,0 1 1,-1 0-1,0-1 1,1-1 0,-1 3-2,0-1 1,0 0-1,-1 1 1,1-1-1,0 1 1,0-1-1,-1 0 1,1 1-1,-1-1 1,1 1-1,0-1 1,-1 1-1,1-1 1,-1 1 0,1 0-1,-1-1 1,0 1-1,1-1 1,-1 1-1,1 0 1,-1 0-1,1-1 1,-1 1-1,0 0 1,1 0-1,-1 0 1,0-1-1,1 1 1,-1 0-1,0 0 1,1 0-1,-1 0 1,-1 1 0,-26 0 25,12 2-18,0 1 0,0 1 0,1 0 0,-1 1 0,1 0 0,0 1 0,1 1 0,0 1 0,0 0 0,1 0 0,0 1 0,1 1 0,-16 17 0,21-20-3,0 0 1,0 0-1,1 0 0,0 1 1,1 0-1,0 1 0,0-1 1,1 1-1,0 0 0,1 0 1,0 0-1,0 0 1,1 1-1,1-1 0,0 1 1,0-1-1,1 1 0,0-1 1,1 1-1,0-1 0,5 20 1,-4-25-48,0 1 0,0-1 0,1 1 1,-1-1-1,1 0 0,1 0 0,-1 0 0,1-1 1,-1 1-1,1-1 0,0 1 0,1-1 1,-1-1-1,1 1 0,0-1 0,0 1 1,0-2-1,0 1 0,0 0 0,1-1 0,8 3 1,-5-3-228,0 0 0,0-1 1,0 0-1,0 0 1,0-1-1,0 0 0,0 0 1,0-1-1,0-1 0,0 1 1,0-1-1,0-1 1,12-5-1,1-2-306,0-2-1,30-21 1,-4-1-425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 13619,'-4'-10'1728,"1"4"-1024,4 2 1025,5 4-713,1 0-96,5 0-304,1 1-168,1 2-135,0-3-161,-1-1-361,0-6-423,-4-6 552,-2-4-128,-6-6-80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13331,'3'3'176,"1"-1"1,-1 0-1,1 0 0,-1 0 1,1 0-1,0 0 0,-1-1 1,1 0-1,0 1 0,0-1 1,0-1-1,0 1 0,0-1 1,0 1-1,0-1 0,0 0 1,1-1-1,-1 1 0,0-1 1,0 0-1,0 0 0,0 0 1,-1 0-1,1 0 0,0-1 1,4-2-1,5-5 366,0 0 0,0-1 0,20-19 0,-27 23-417,0 0 0,-1-1 0,0 0-1,0 0 1,0 0 0,-1 0 0,0 0-1,5-15 1,-8 21-116,0-1-1,-1 1 1,1 0-1,-1 0 1,0 0-1,1-1 1,-1 1-1,0 0 1,0-1-1,0 1 1,0 0-1,0 0 1,0-1-1,0 1 1,0 0-1,-1-1 1,1 1-1,0 0 1,-1 0-1,1 0 1,-1-1-1,1 1 1,-1 0 0,0 0-1,1 0 1,-1 0-1,0 0 1,0 0-1,0 0 1,0 0-1,0 0 1,0 1-1,0-1 1,0 0-1,0 0 1,0 1-1,0-1 1,0 1-1,-1-1 1,1 1-1,0 0 1,0-1-1,-1 1 1,-1 0-1,-2-1 11,0 1 0,0 0 0,0 1-1,0-1 1,0 1 0,0 0 0,0 0-1,0 0 1,0 1 0,-6 3 0,2 0-8,-1 1 1,1 0 0,0 1 0,0 0 0,1 0-1,0 1 1,0 0 0,1 0 0,0 1 0,1 0-1,0 0 1,-10 20 0,11-20-3,1 1 1,0 0-1,0 0 0,1 0 1,1 0-1,0 1 0,0-1 1,1 1-1,0 0 0,1-1 1,0 1-1,1 0 0,2 16 1,-2-23-25,0-1 1,0 1-1,0 0 1,0-1-1,1 1 1,-1-1-1,1 1 0,0-1 1,0 0-1,1 0 1,-1 0-1,0 0 1,1 0-1,0 0 1,0-1-1,0 1 1,0-1-1,0 0 1,0 0-1,0 0 1,1 0-1,-1 0 0,1-1 1,-1 0-1,1 1 1,0-1-1,0-1 1,-1 1-1,8 0 1,-5-1-46,1-1 1,-1 1-1,0-1 1,0 0-1,0-1 1,0 1-1,0-1 1,0-1-1,0 1 1,0-1-1,-1 0 1,1 0-1,-1 0 1,0-1-1,0 0 1,0 0-1,6-7 1,16-22-239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15595,'-6'34'735,"-2"-1"0,-19 55 0,5-19-123,-30 146 406,47-184-914,1 0 0,2-1 0,1 1 1,1 0-1,6 37 0,-5-60-79,1-1-1,0 0 1,0 1 0,0-1 0,1 0-1,0 0 1,7 12 0,-8-16-13,0 0 0,0-1 0,1 1 0,-1-1 0,0 1 0,1-1 0,0 0 0,-1 0 0,1 0 0,0 0 0,0 0 0,0-1 0,0 1 0,1-1 1,-1 0-1,0 0 0,1 0 0,-1 0 0,6 0 0,-1-1 3,-1-1 1,1 0 0,0 0 0,0 0-1,-1-1 1,1 0 0,0-1-1,-1 0 1,0 0 0,0 0 0,0-1-1,0 0 1,10-8 0,6-6 46,-1-1-1,26-28 1,60-75 338,-108 122-393,1-1 0,-1 0-1,1 0 1,0 0 0,-1 0-1,1 1 1,0-1 0,-1 0-1,1 1 1,0-1 0,0 1-1,0-1 1,0 1 0,-1-1-1,1 1 1,0-1 0,0 1-1,0 0 1,0 0 0,0-1-1,0 1 1,0 0 0,1 0-1,-1 1 4,0 0 0,0 1-1,-1-1 1,1 0 0,0 1-1,-1-1 1,1 0-1,-1 1 1,0-1 0,1 1-1,-1-1 1,0 1 0,0-1-1,0 1 1,0-1-1,0 0 1,-1 3 0,-12 270-141,13-273 131,2 27-639,3-21 189,4-15 189,4-15-39,3-10-92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229 399 13275,'-62'18'3372,"41"-13"-2306,0 1-1,-31 13 1,47-17-989,0 1 1,0 0-1,0 0 1,0 0-1,1 0 1,-1 1-1,1 0 1,0 0-1,0 0 1,0 1-1,0-1 0,1 1 1,0 0-1,-3 6 1,5-10-70,0 1 1,0-1 0,1 1-1,-1 0 1,1-1 0,-1 1-1,1 0 1,-1 0-1,1-1 1,0 1 0,0 0-1,0 0 1,0-1-1,0 1 1,0 0 0,1 0-1,-1-1 1,1 3 0,0-3-7,0 0 0,-1 1 0,1-1 0,0 0 0,0 0 0,0 0 0,0 0 1,1 0-1,-1 0 0,0 0 0,0 0 0,0 0 0,1-1 0,-1 1 0,0 0 1,1-1-1,1 1 0,2 0-5,0 0 0,0 0 1,0 0-1,0-1 0,0 0 1,0 0-1,0 0 0,0-1 0,0 0 1,9-2-1,3-4 37,0-1 0,-1-1 0,0 0 0,0-1 0,-1-1 0,0 0 1,-1-1-1,0 0 0,-1-2 0,0 1 0,-2-1 0,1-1 0,14-26 0,-10 9 115,-15 30-141,-1 0 0,1 0 0,0 0 0,-1 0 0,0 0 1,1 0-1,-1 0 0,0-1 0,0 1 0,0 0 0,0 0 1,0 0-1,0 0 0,-1-2 0,0 3-8,1 1-1,0 0 1,0-1-1,-1 1 1,1 0-1,0-1 1,0 1-1,-1 0 1,1 0-1,0-1 1,-1 1-1,1 0 1,0 0-1,-1 0 1,1 0-1,-1-1 1,1 1-1,0 0 1,-1 0-1,1 0 1,-1 0-1,1 0 1,0 0-1,-1 0 1,1 0-1,-1 0 1,1 0 0,0 0-1,-1 0 1,1 0-1,0 1 1,-1-1-1,1 0 1,-1 0-1,1 0 1,0 1-1,-1-1 1,1 0-1,0 0 1,0 0-1,-1 1 1,1-1-1,0 0 1,-1 1-1,-12 12-81,10-9 17,1-1 1,-1 1-1,1 0 0,1 0 1,-1 0-1,0 1 1,1-1-1,-2 6 0,3-9 33,0 0-1,0 0 1,-1 0-1,1 0 1,0 0 0,0 0-1,0 0 1,0 0-1,0 0 1,0 0-1,0 0 1,0 0-1,1 0 1,-1 0 0,0 0-1,0 0 1,1 0-1,-1 0 1,1-1-1,-1 1 1,1 0-1,-1 0 1,1 0 0,-1-1-1,1 1 1,0 0-1,0 0 1,-1-1-1,1 1 1,0-1-1,0 1 1,0-1 0,-1 1-1,1-1 1,0 1-1,0-1 1,0 0-1,0 1 1,0-1-1,0 0 1,0 0 0,0 0-1,0 0 1,2 0-1,3-1-125,0 0 0,1 0 0,-1-1 0,0 1 0,0-2 0,0 1 0,0-1 0,-1 1 0,1-2 0,-1 1 0,7-6 0,8-5-602,28-30-1,-25 20 31,0-2-1,-2 0 0,-1-2 0,-2 0 0,0-1 1,-2 0-1,16-43 0,-22 42 57,-10 30 669,1-1 0,-1 1 0,0 0-1,0-1 1,0 1 0,0 0-1,0-1 1,0 1 0,0-1-1,0 1 1,0 0 0,0-1-1,0 1 1,0 0 0,0-1 0,0 1-1,0-1 1,0 1 0,0 0-1,0-1 1,-1 1 0,1 0-1,0-1 1,0 1 0,0 0-1,-1-1 1,1 1 0,0 0 0,0-1-1,-1 1 1,1 0 0,-1 0 12,1 0 0,-1 0 0,0 0-1,1 0 1,-1 0 0,1 0 0,-1 0 0,0 0 0,1 0 0,-1 1 0,1-1 0,-1 0 0,1 1 0,-1-1 0,1 0 0,-1 1 0,1-1 0,-1 0 0,1 1 0,-11 11 314,1 0 1,0 0-1,2 1 1,-1 1 0,-11 24-1,11-20 258,-12 20 1107,-17 49-1,33-76-1433,1 1-1,1-1 1,0 1 0,0 0 0,1 0-1,1 0 1,0 0 0,1 1-1,1 14 1,-1-25-210,1 1 0,-1-1 1,1 0-1,0 1 0,-1-1 0,1 0 0,0 1 0,1-1 0,-1 0 0,0 0 0,1 0 0,-1 0 1,1 0-1,-1 0 0,1 0 0,0 0 0,4 2 0,-3-2-19,1 0 0,-1-1 0,1 1 0,0-1 0,0 0 0,0 0 1,-1 0-1,1 0 0,0-1 0,6 1 0,1-1-20,0-1 1,1 0-1,-1-1 1,0 0-1,0-1 1,20-8-1,-9 1 52,40-26 0,-54 30-5,-13 14 70,0 0-1,0 0 1,-7 18-1,12-26-120,0 1 0,0-1 0,0 1 0,0 0 0,0-1 0,1 1 0,-1-1 0,0 1 0,0 0 0,0-1 0,1 1 0,-1-1 0,0 1 0,1-1 0,-1 1 0,0-1 0,1 0 0,-1 1 0,1-1 0,-1 1 0,1-1 0,-1 0 0,1 1 0,-1-1 0,1 0 0,-1 1-1,1-1 1,-1 0 0,1 0 0,0 0 0,-1 0 0,1 1 0,-1-1 0,1 0 0,0 0 0,-1 0 0,1 0 0,-1 0 0,1 0 0,0-1 0,33 0-25,-28 0 21,16 0-39,21-3-110,63 4-1,-95 1 125,0 0 0,0 0-1,0 1 1,-1 1 0,1 0-1,-1 0 1,1 1 0,-1 0-1,0 1 1,0 0 0,9 7-1,-3 7 156,-13-11 227,-11-10 260,3-3-440,-1-1-1,1 1 1,0-1 0,0 0 0,1 0 0,0-1 0,0 1 0,1-1 0,-4-8 0,-4-7 136,0 3-68,-28-54 313,35 65-530,1 0 1,0-1-1,0 1 1,1-1-1,0 0 1,-1-14-1,3 21-59,0 1-1,0-1 1,0 1-1,0-1 1,1 0-1,-1 1 1,1-1-1,-1 1 1,1-1-1,-1 1 1,1-1-1,0 1 1,0-1-1,0 1 1,0 0-1,0 0 0,0-1 1,0 1-1,0 0 1,1 0-1,-1 0 1,0 0-1,1 0 1,-1 0-1,1 1 1,-1-1-1,1 0 1,-1 1-1,1-1 1,1 0-1,7-1-448,1 0-1,-1 0 0,20 0 1,0-1-348,-20-1 138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14947,'44'-10'968,"9"1"-968,6 4-16,4 2 513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292 267 15411,'-5'-2'181,"0"0"-1,0 0 0,-1 1 1,1 0-1,0 0 0,-1 0 1,1 1-1,-1-1 1,1 1-1,-1 1 0,1-1 1,-1 1-1,1 0 0,-1 0 1,1 1-1,0-1 1,-1 1-1,-7 5 0,-2 0 91,0 1-1,0 1 0,1 0 0,-24 21 1,27-20-214,0 1 0,0 0 1,1 1-1,-10 15 0,18-24-58,-1 1-1,1 0 1,0 0-1,0 0 1,0 0 0,0 0-1,1 0 1,-1 1-1,1-1 1,0 0-1,1 1 1,-1-1-1,1 1 1,0-1-1,0 1 1,0-1-1,1 1 1,1 6-1,-2-9 1,1-1 0,0 1 0,-1-1 0,1 1 0,0-1 0,0 1-1,0-1 1,0 0 0,0 1 0,0-1 0,1 0 0,-1 0 0,0 0 0,0 0-1,1 0 1,-1 0 0,1 0 0,-1 0 0,1-1 0,-1 1 0,1 0 0,1-1 0,2 1-1,-1 0 0,0-1 1,0 0-1,1 0 1,-1 0-1,0-1 0,0 1 1,8-3-1,2-1-1,0-1-1,-1 0 0,0-1 0,19-11 1,-10 1 25,0 0 0,-1-2 0,0 0 0,-2-1 1,0-1-1,-1-1 0,17-25 0,-10 8 81,-1-2 0,-2 0 0,25-63 0,-44 94-88,3-6 21,0 0-1,5-24 1,-12 32-21,-5 17-45,-7 22-46,-23 103-136,31-111 186,1 0-1,1 1 1,1 42-1,2-63 24,0 0 0,1 0 0,-1 0 0,1 0 0,0 0 0,0 0 0,0-1 0,1 1 0,-1 0-1,1 0 1,0-1 0,0 1 0,0-1 0,5 6 0,-4-7 1,-1 0-1,1 0 1,0 0 0,0 0-1,0 0 1,0 0 0,0-1 0,0 0-1,1 1 1,-1-1 0,0-1-1,1 1 1,-1 0 0,1-1-1,-1 0 1,1 1 0,3-2-1,7 0 2,-1-1 0,0 0 0,1-1 0,-1-1 1,-1 0-1,1-1 0,0 0 0,-1-1 0,0 0 0,-1-1 0,1-1 0,-1 0 0,-1 0 0,12-11 0,-22 19 2,0 0 0,1-1 0,-1 1 1,0 0-1,1 0 0,-1-1 0,0 1 1,1 0-1,-1 0 0,0-1 0,0 1 1,1 0-1,-1-1 0,0 1 0,0 0 1,0-1-1,0 1 0,1 0 0,-1-1 1,0 1-1,0-1 0,0 1 0,0 0 1,0-1-1,0 1 0,0-1 0,0 1 1,0-1-1,-10 9 41,8-5-38,-1 1 0,1-1 0,0 1 0,0 0 0,1-1 0,-1 1-1,1 0 1,0 0 0,0 0 0,0 0 0,0 0 0,1 1 0,-1-1 0,1 6-1,1-7-1,-1-1 0,0 0 0,1 1-1,0-1 1,-1 0 0,1 1-1,0-1 1,0 0 0,0 0-1,1 0 1,-1 0 0,0 0 0,1 0-1,0 0 1,-1 0 0,1 0-1,0-1 1,0 1 0,0-1 0,0 1-1,0-1 1,0 0 0,0 0-1,0 0 1,0 0 0,5 1-1,3 1-10,1-2 0,-1 1 0,1-1-1,-1-1 1,1 0 0,0 0 0,-1-1-1,1 0 1,-1-1 0,17-5-1,-5 0-34,0-1-1,0-1 1,35-20-1,-50 26 3,-1-1 0,0 0 0,0 0 0,-1 0 0,1-1 0,6-7 0,-11 11 30,-1 0 1,1-1 0,0 1 0,0 0 0,-1 0 0,1 0-1,0-1 1,-1 1 0,1 0 0,-1-1 0,0 1-1,1-1 1,-1 1 0,0 0 0,0-1 0,0 1 0,0-1-1,0 1 1,0 0 0,0-1 0,-1 1 0,1-1-1,0 1 1,-1 0 0,1-1 0,-1 1 0,1 0 0,-1 0-1,0-1 1,0 1 0,1 0 0,-1 0 0,0 0 0,0 0-1,0 0 1,0 0 0,0 0 0,-2-1 0,-12-9 104,-1 0 1,0 1 0,-22-11 0,10 6 331,26 14-391,1 1 0,0-1 1,0 1-1,0-1 1,0 0-1,0 0 0,0 1 1,0-1-1,0 0 0,0 0 1,0 0-1,0 0 0,0 0 1,0-2-1,1 3-26,0 0 1,0-1-1,0 1 0,0 0 1,0-1-1,0 1 0,1 0 0,-1-1 1,0 1-1,0 0 0,0 0 0,0-1 1,1 1-1,-1 0 0,0-1 0,0 1 1,1 0-1,-1 0 0,0 0 1,0-1-1,1 1 0,-1 0 0,0 0 1,1 0-1,-1 0 0,0 0 0,1-1 1,-1 1-1,0 0 0,1 0 1,-1 0-1,1 0 0,42-3-87,-34 2-62,24 0 18,43-9 0,4-5-109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16 16572,'0'-1'81,"-1"0"0,1 0 0,-1 0 0,1 0 1,-1 0-1,0 1 0,1-1 0,-1 0 0,0 0 1,0 1-1,0-1 0,0 0 0,1 1 1,-1-1-1,0 1 0,0-1 0,0 1 0,0-1 1,0 1-1,0 0 0,-1-1 0,1 1 0,0 0 1,-1 0-1,-1 0 26,0 0-1,0 1 1,0-1 0,0 1 0,1 0 0,-1 0-1,0 0 1,1 0 0,-5 2 0,-3 3 151,0 1-1,0 0 1,-13 12-1,13-9-199,0 0 0,1 0-1,0 1 1,-8 12 0,15-21-84,0 1 0,0 0 0,0 0 0,1 0 0,-1 0 0,1 1 0,0-1 1,0 0-1,0 1 0,1-1 0,-1 0 0,1 1 0,-1-1 0,1 1 0,0-1 0,0 1 1,1-1-1,-1 1 0,1-1 0,0 0 0,2 7 0,0-5-34,0 0 0,1 0 0,0-1 1,0 1-1,0-1 0,0 0 0,0 0 0,1-1 0,9 7 0,51 24-546,-65-34 604,61 25-741,74 20 0,-80-28 373,0 2 0,52 26 1,-99-41 345,1 1 0,-1 0-1,0 0 1,-1 1 0,12 11 0,-17-16 50,-1 1 0,1-1-1,-1 1 1,0-1 0,1 1 0,-1 0 0,0 0-1,0 0 1,0 0 0,0 0 0,-1-1 0,1 2-1,0-1 1,-1 0 0,0 0 0,1 0 0,-1 0-1,0 0 1,0 0 0,0 0 0,0 0 0,0 0-1,-1 1 1,1-1 0,-1 0 0,1 0 0,-1 0-1,0 0 1,0 0 0,-1 2 0,-3 3 102,0-1 1,0-1-1,0 1 1,-1-1-1,1 0 1,-1 0-1,0-1 1,-1 0-1,-13 7 1,-8 2 389,-32 11 0,45-19-327,-2 1-23,-3 3-131,-1-2 0,0 0 0,0-1-1,0-2 1,-1 0 0,-27 2 0,49-6-61,-1 0 1,0 0-1,0 0 1,1 0 0,-1 0-1,0 0 1,0 0-1,1 0 1,-1 0 0,0 0-1,0 0 1,1 0-1,-1 0 1,0-1 0,0 1-1,1 0 1,-1-1-1,0 1 1,1 0 0,-1-1-1,0 1 1,1-1-1,-1 1 1,1-1 0,-1 1-1,1-1 1,-1 0-1,1 1 1,-1-1-1,1 1 1,0-1 0,-1 0-1,1 1 1,0-1-1,0 0 1,-1 0 0,1 0-1,1-3-21,-1 1-1,1 0 0,0-1 1,0 1-1,1 0 1,-1 0-1,1 0 0,-1 0 1,3-3-1,27-42-414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16388,'1'2'100,"0"0"0,-1 1 0,1-1 0,-1 1 0,0-1 0,0 0 0,0 1 0,0-1 1,0 1-1,-1-1 0,1 0 0,-1 1 0,1-1 0,-1 0 0,0 1 0,-1 2 1,-3 8 100,-33 107 970,-19 69 389,44-137-1054,-11 88 0,23-132-460,-1 40 151,2-46-183,0 0 0,0 0 0,0 0-1,0 0 1,1 0 0,-1 0-1,0 0 1,1 0 0,0 0 0,-1 0-1,1-1 1,0 1 0,0 0 0,0 0-1,0-1 1,1 1 0,-1-1-1,3 3 1,-3-3-8,0-1-1,0 1 1,0-1-1,0 1 1,0-1-1,0 0 1,0 0-1,0 0 1,0 1-1,0-1 1,0 0-1,0 0 1,0 0-1,0-1 1,0 1-1,0 0 1,0 0-1,0 0 1,0-1-1,0 1 1,0 0-1,0-1 1,0 1-1,-1-1 1,1 0-1,0 1 1,0-1-1,0 1 1,0-1-1,-1 0 1,1 0-1,0 1 1,-1-1-1,1 0 1,-1 0-1,1 0 1,-1 0-1,1 0 1,-1 0-1,0 0 1,1-1-1,2-5-11,0 0 1,-1 0-1,0 0 0,2-11 0,1-8-155,1-53 0,-6 68 69,-1 0 1,0-1-1,0 1 0,-1-1 0,0 1 0,-8-21 0,-1 15-212,11 17 298,0 0 0,0 0-1,-1 0 1,1 0 0,0-1 0,0 1 0,0 0-1,-1 0 1,1 0 0,0 0 0,0 0 0,0 0-1,0 0 1,-1 0 0,1 0 0,0 0-1,0 0 1,0 0 0,-1 0 0,1 0 0,0 0-1,0 0 1,0 0 0,-1 1 0,1-1 0,0 0-1,0 0 1,0 0 0,0 0 0,-1 0 0,1 0-1,0 0 1,0 1 0,0-1 0,0 0-1,0 0 1,-1 0 0,1 0 0,0 1 0,0-1-1,0 0 1,0 0 0,-1 3-13,0 0-1,1-1 1,-1 1-1,1 0 1,-1-1-1,1 1 1,0 0-1,0-1 1,0 1-1,1 3 1,0 1 12,1 0 1,-1-1-1,1 1 0,0-1 1,1 1-1,-1-1 0,1 0 1,1 0-1,-1 0 1,1 0-1,0-1 0,0 1 1,1-1-1,0 0 0,-1 0 1,2-1-1,-1 1 1,0-1-1,1 0 0,0-1 1,0 0-1,8 4 0,-6-4 23,1 0 0,-1-1 0,1 0-1,0 0 1,0-1 0,0 0-1,0-1 1,0 0 0,-1 0 0,1-1-1,0 0 1,0 0 0,0-1-1,-1 0 1,1-1 0,14-6 0,-14 4 8,1 0 1,-1-1-1,-1 1 1,1-2 0,-1 1-1,0-1 1,-1-1 0,11-11-1,-14 13-23,1 0 0,-1 0 0,0-1 0,0 0 0,-1 1 0,0-1 0,0-1-1,0 1 1,-1 0 0,0-1 0,-1 1 0,1-10 0,-2 15-8,1 0 1,-1 0-1,-1 0 0,1 0 1,0 0-1,0 0 1,-1 0-1,1 0 0,-1 0 1,0 0-1,1 0 0,-2-2 1,1 3 3,0 1 1,1-1-1,-1 1 0,0-1 1,1 1-1,-1-1 0,0 1 1,1-1-1,-1 1 0,0 0 1,0-1-1,0 1 0,1 0 1,-1-1-1,0 1 0,0 0 1,0 0-1,0 0 1,0 0-1,1 0 0,-1 0 1,0 0-1,0 0 0,0 0 1,0 1-1,0-1 0,1 0 1,-1 0-1,0 1 0,0-1 1,0 1-1,1-1 0,-2 1 1,-3 2 6,-1 1 0,1 0 0,0 0 0,0 0 0,0 1 1,0-1-1,1 1 0,0 0 0,0 1 0,0-1 0,0 1 0,-4 11 0,1-4 62,2 2 0,-1-1 0,2 0 0,-5 25 0,8-33-29,0 0 0,1 0 0,-1 0 0,1 0 0,1 6 0,-1-10-25,1-1 0,-1 1 0,0-1 0,1 0 0,-1 1 0,1-1 1,-1 1-1,1-1 0,-1 1 0,1-1 0,0 0 0,0 0 0,0 1 1,0-1-1,0 0 0,0 0 0,0 0 0,0 0 0,0 0 0,1 0 0,-1 0 1,0-1-1,1 1 0,-1 0 0,2 0 0,2 0 8,0 0 0,0-1-1,0 0 1,0 0 0,0 0 0,0 0-1,0-1 1,0 0 0,0 0 0,0 0 0,0-1-1,0 1 1,-1-1 0,7-4 0,6-2 5,-1-2 0,24-17 0,-17 9-88,-1-1-1,-1-1 0,0-1 1,-2 0-1,-1-2 0,27-41 1,-39 52-49,-8 12-15,-12 20-13,3-2 183,1 0-1,0 1 1,1 0 0,1 1-1,1 0 1,1 0 0,1 0-1,-4 26 1,9-44-28,0 1-1,-1-1 1,1 0-1,0 1 1,0-1 0,1 0-1,-1 0 1,1 1-1,-1-1 1,1 0 0,-1 0-1,1 1 1,0-1-1,0 0 1,0 0 0,0 0-1,1 0 1,-1-1-1,1 1 1,-1 0 0,3 2-1,-1-2 2,-1-1-1,1 0 0,-1 0 1,1 0-1,0 0 0,-1 0 1,1 0-1,0-1 0,0 1 1,-1-1-1,1 0 0,0 1 1,0-2-1,0 1 0,0 0 1,-1 0-1,5-2 1,5-1-7,0 0 0,0-1 1,0-1-1,-1 0 1,0-1-1,0 0 1,0 0-1,-1-1 1,20-17-1,-19 14-83,-1 0 0,0-1 0,0 0 0,-1-1 0,0 0 0,-1-1 0,13-26 0,-17 23-232,-4 16 300,-1 0-1,1 0 1,0 0-1,0 0 1,0 0-1,-1 0 1,1 0-1,0 0 1,0 0-1,-1 0 1,1 0-1,0 0 1,0 0-1,0 0 1,-1 0-1,1 0 1,0 0-1,0 0 0,-1 0 1,1 0-1,0 0 1,0 0-1,0 0 1,-1 1-1,1-1 1,0 0-1,0 0 1,0 0-1,0 0 1,-1 0-1,1 1 1,0-1-1,0 0 1,0 0-1,-21 24-162,14-12 198,1 1-1,0 0 0,1 0 1,-4 15-1,7-22 9,0 0-1,1 0 1,0 0-1,0 0 1,1 0 0,-1 0-1,1 1 1,1-1-1,-1 0 1,1 0 0,0 0-1,2 7 1,-2-11-21,0-1 1,0 1-1,0 0 1,0-1-1,0 1 1,0-1-1,0 1 1,1-1-1,-1 1 1,1-1-1,-1 0 1,1 0-1,-1 0 1,1 0-1,0 0 1,-1 0-1,4 1 1,-1-1 6,1 0 0,-1 0-1,0 0 1,0-1 0,0 1 0,1-1 0,7-1 0,-1-1-8,1 0 0,0-1 0,-1 0 0,0-1 0,13-5 0,-7 1-52,0-1 0,-1-1-1,0-1 1,-1 0-1,19-18 1,-26 22-7,-1 0 0,0-1 0,0 0 0,-1 0 0,0-1 0,0 1 0,-1-2 0,0 1 0,0 0 0,-1-1 0,3-12 0,-6 20 33,-1 0-1,0 1 1,1-1 0,-1 0-1,0 0 1,0 0-1,0 1 1,0-1-1,0 0 1,0 0-1,-1 0 1,1 1 0,0-1-1,-1 0 1,0-2-1,0 4 9,1-1-1,-1 0 0,0 1 0,1-1 1,-1 1-1,1-1 0,-1 0 1,0 1-1,0-1 0,1 1 0,-1 0 1,0-1-1,0 1 0,1 0 1,-1-1-1,0 1 0,0 0 0,0 0 1,0 0-1,0 0 0,1-1 1,-2 2-1,-2-1 7,0 0 0,1 1 0,-1 0 0,1 0-1,-1 0 1,1 1 0,-1-1 0,1 1 0,0-1 0,0 1 0,0 0 0,-5 5 0,1-1 21,0 1 1,1 0 0,0 0-1,1 0 1,0 1 0,-7 12-1,11-17-17,-1 0 0,1-1 0,0 1 0,1 0 0,-1-1 0,0 1 0,1 0 0,0 0 0,-1 0 0,1 0-1,1 4 1,-1-6-5,0 1 0,1-1 0,0 1 0,-1-1 0,1 1-1,0-1 1,-1 1 0,1-1 0,0 0 0,0 1 0,0-1-1,0 0 1,0 0 0,1 1 0,-1-1 0,0 0 0,1 0-1,-1-1 1,0 1 0,1 0 0,1 1 0,11 2-24,0 0 0,-1 0 0,1-2-1,0 1 1,1-2 0,21 0 0,1 2-26,26 3-58,113 4-33,-176-10 140,6 0 36,-1 0 1,0 0-1,1-1 1,-1 0-1,0 0 0,7-2 1,-11 3-16,1-1 0,-1 0 0,0 1 0,0-1 1,0 0-1,0 0 0,0 0 0,0 0 1,0 0-1,0 0 0,0 0 0,-1 0 0,1 0 1,0 0-1,-1 0 0,1-1 0,0 1 0,-1 0 1,0 0-1,1-1 0,-1 1 0,0 0 1,0-1-1,1 1 0,-1 0 0,0-1 0,0 1 1,-1 0-1,1-3 0,-4-13 147,0-1-1,-1 2 1,-1-1-1,-1 1 1,0-1-1,-14-21 1,12 22-103,-21-35-47,20 36-356,1-1 0,0 0 0,-9-25 0,18 41 296,0 0 0,0-1 0,-1 1 0,1 0 0,0-1 0,0 1 0,0 0 0,0-1 0,0 1 0,0 0 0,0-1 0,0 1 0,0 0 0,0-1 0,0 1 0,0 0 0,0-1 0,0 1 0,0 0 0,0-1 0,0 1-1,1 0 1,-1-1 0,0 1 0,0 0 0,0 0 0,0-1 0,1 1 0,-1 0 0,0-1 0,0 1 0,1 0 0,11 0-747,18 10-116,-27-8 731,46 19-1549,65 19 1,-42-22 891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29 15971,'-1'-1'107,"0"0"-1,1-1 0,-1 1 0,0 0 0,0 0 0,0-1 0,0 1 0,0 0 1,-1 0-1,1 0 0,0 0 0,0 1 0,-1-1 0,1 0 0,0 0 0,-1 1 1,1-1-1,-1 1 0,1-1 0,-2 1 0,-36-6 311,32 5-178,-16-1 602,0 1 0,-40 4 0,52-2-716,0 1 1,0 0-1,0 1 0,0 0 1,1 0-1,-1 1 1,-17 10-1,26-13-109,0 0-1,0 0 1,1 0 0,-1 1-1,1-1 1,-1 0-1,1 1 1,-1-1 0,1 1-1,0 0 1,0-1-1,0 1 1,-2 3 0,3-4-19,0 0 1,0 0 0,0-1 0,0 1 0,0 0 0,0 0 0,0-1-1,1 1 1,-1 0 0,0 0 0,1-1 0,-1 1 0,0 0-1,1-1 1,-1 1 0,1 0 0,-1-1 0,1 1 0,-1-1-1,1 1 1,-1-1 0,1 1 0,-1-1 0,1 1 0,0-1 0,-1 1-1,1-1 1,0 0 0,0 0 0,-1 1 0,1-1 0,0 0-1,0 0 1,-1 0 0,1 0 0,1 1 0,88 18-818,-59-14 491,-1 2 1,30 11-1,-50-15 285,-1 1-1,0 1 1,0-1 0,-1 1 0,1 1-1,-1-1 1,0 1 0,-1 1 0,1 0 0,8 11-1,-13-16 83,-1 0-1,-1 1 1,1-1 0,0 1-1,0-1 1,-1 1-1,0 0 1,1-1 0,-1 1-1,0 0 1,0 0-1,-1 0 1,1 0 0,-1 0-1,1 0 1,-1 0-1,0 0 1,0 0-1,0 0 1,-1 0 0,1 0-1,-1 0 1,1 0-1,-1 0 1,-2 4 0,0-2 68,0-1 1,0 0 0,0 0 0,0 0 0,-1 0 0,0-1 0,0 1 0,0-1 0,0 0-1,0 0 1,-1-1 0,1 1 0,-1-1 0,-5 2 0,1 0 95,0-1-1,0-1 1,-15 3 0,21-4-238,0-1 1,0 1-1,0-1 1,0 0-1,0 0 1,0 0-1,0 0 1,0-1-1,0 1 1,0-1-1,0 0 1,0 0 0,0 0-1,-5-3 1,8 4-42,-1-1 1,0 0 0,1 1 0,-1-1 0,0 0 0,1 0-1,-1 1 1,1-1 0,-1 0 0,1 0 0,-1 0 0,1 0-1,0 0 1,0 0 0,-1 0 0,1 0 0,0 0 0,0 1-1,0-1 1,0 0 0,0 0 0,0 0 0,0 0 0,0 0-1,0 0 1,1 0 0,-1 0 0,0 0 0,1 0 0,0-1-1,1-2-79,0 0 0,0 1-1,0-1 1,1 1 0,4-6-1,21-16-651,14-2-236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37 14427,'-22'9'1215,"1"1"0,0 1 1,-26 18-1,38-22-948,0-1 1,1 1-1,-1 1 1,2 0 0,-1 0-1,1 0 1,0 1-1,1 0 1,-7 12-1,12-19-215,0 0-1,0 0 1,1 0-1,-1 0 0,0 0 1,1 0-1,-1 1 0,1-1 1,0 0-1,0 0 1,0 0-1,0 1 0,0 3 1,1-5-32,-1 0-1,1 1 1,0-1 0,-1 0 0,1 0 0,0 0 0,-1 0-1,1 0 1,0 0 0,0 0 0,0 0 0,0 0 0,0 0-1,0-1 1,0 1 0,1 0 0,-1-1 0,0 1-1,0-1 1,0 1 0,1-1 0,-1 1 0,0-1 0,1 0-1,1 0 1,6 1-17,0-1 0,0 0 1,0 0-1,0-1 0,0-1 0,0 0 0,0 0 0,0 0 0,-1-1 0,0 0 0,15-8 0,-2-1-123,0 0 0,-1-1 0,25-22-1,-32 25-79,0-1 0,-2-1 0,1 0 0,-2 0 0,1-1 0,-2-1 0,0 1 0,12-25 0,-19 29-153,-6 11 143,-10 15 63,5-1 261,0 0-1,2 0 1,0 1-1,0 0 1,2 1-1,0-1 1,1 1-1,0 0 1,-1 37-1,5-52-88,0 1-1,0 0 1,1-1 0,-1 1-1,1 0 1,0-1 0,0 1-1,0-1 1,0 1 0,1-1-1,-1 1 1,1-1-1,0 0 1,2 4 0,-2-6-39,0 1 1,0 0-1,0-1 0,0 1 1,0-1-1,0 0 1,0 0-1,0 0 0,0 0 1,1 0-1,-1 0 1,0 0-1,1-1 1,-1 1-1,1-1 0,-1 0 1,1 1-1,-1-1 1,1 0-1,-1-1 0,4 1 1,2-2-117,0 0 0,0 0 0,0-1 0,0 0 0,-1 0 0,1 0 0,-1-1 0,0-1 0,0 1 0,0-1 0,-1 0 0,1 0 0,-1-1 0,-1 0-1,9-10 1,4-9-220,-1 0 0,25-49 0,-38 65 307,38-71-549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13635,'2'-2'319,"1"0"1,0 1-1,0-1 1,-1 0-1,1 1 1,1 0-1,-1-1 1,0 1-1,0 1 1,0-1-1,0 0 1,1 1 0,-1 0-1,0-1 1,1 1-1,-1 0 1,0 1-1,7 0 1,-10 0-278,0-1 1,1 0-1,-1 1 1,1-1-1,-1 1 1,1-1-1,-1 0 1,0 1 0,1-1-1,-1 1 1,0-1-1,1 1 1,-1-1-1,0 1 1,0 0 0,0-1-1,0 1 1,1-1-1,-1 1 1,0-1-1,0 1 1,0 0 0,0-1-1,0 1 1,0-1-1,0 1 1,0 0-1,-1-1 1,1 1-1,0-1 1,0 1 0,0-1-1,-1 1 1,-10 22 140,7-17-100,2-2-67,-13 22 59,2 1 1,-13 35-1,23-54-60,1 0 1,-1-1-1,2 1 0,-1 0 1,1 0-1,1 0 0,-1 1 0,1-1 1,1 0-1,-1 0 0,1 0 1,1 0-1,3 12 0,-4-16-2,1 0 0,0 0 0,0 0 0,0-1 0,0 1 0,1-1 0,-1 0 0,1 1 0,0-1 0,0 0 0,0-1 0,0 1 0,0 0 0,1-1 0,-1 0 0,6 3 0,-3-3 4,0 1 0,1-1 0,0-1 1,-1 1-1,1-1 0,0 0 1,0-1-1,-1 1 0,10-2 0,3-1 21,-1-1 0,1-1 0,-1 0 0,0-1 0,0-1 0,25-13 0,-16 6 4,-1-2 0,-1-1-1,26-20 1,-38 26-31,-2 0 0,1-1 0,-1 0 0,-1-1 0,0 0 0,-1-1 0,13-22 0,-19 30-10,-1-1-1,0 1 1,0-1 0,-1 1-1,1-1 1,-1 0 0,0 0-1,-1-6 1,1 10-7,-1 1 0,0 0 1,0 0-1,0-1 0,0 1 0,-1 0 0,1 0 1,0-1-1,0 1 0,-1 0 0,1 0 0,-1-1 1,1 1-1,-1 0 0,1 0 0,-1 0 0,0 0 1,0 0-1,1 0 0,-1 0 0,0 0 0,0 0 1,0 0-1,0 1 0,0-1 0,0 0 0,0 1 1,0-1-1,-1 0 0,1 1 0,0-1 0,0 1 1,0 0-1,-1-1 0,1 1 0,0 0 0,0 0 1,-1 0-1,1 0 0,0 0 0,-3 0 0,4 0-4,0 0 0,-1 0 0,1 0 0,0 0 0,-1 0 0,1 0 0,0 0 0,-1 0 0,1 1 0,0-1 0,-1 0 0,1 0 0,0 0 0,-1 0 0,1 0 0,0 0-1,-1 1 1,1-1 0,0 0 0,0 0 0,-1 1 0,1-1 0,0 0 0,0 0 0,0 1 0,-1-1 0,1 0 0,0 0 0,0 1 0,0-1 0,0 0 0,-1 1 0,1-1-1,0 0 1,0 1 0,0-1 0,0 0 0,0 1 0,0-1 0,0 0 0,0 1 0,0-1 0,0 0 0,0 1 0,0-1 0,0 0 0,1 1 0,-1-1 0,0 0-1,0 1 1,0-1 0,0 0 0,1 0 0,-1 1 0,0-1 0,0 0 0,0 1 0,1-1 0,-1 0 0,0 0 0,1 1 0,16 15-824,-5-11 548,-1-1 0,1-1 0,-1 1 0,1-2 0,0 0-1,0 0 1,0-1 0,0-1 0,16-1 0,17-1-335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16716,'-6'11'411,"-14"22"903,-24 58 0,40-80-1141,0-1 0,1 1 1,0 0-1,1-1 0,0 1 0,0 0 1,2 0-1,-1 1 0,1-1 0,2 15 1,-1-22-163,0 1 1,0-1 0,0-1-1,0 1 1,1 0 0,-1 0-1,1 0 1,0-1 0,0 1 0,0-1-1,1 1 1,-1-1 0,1 0-1,0 0 1,0 0 0,0 0-1,0-1 1,0 1 0,0-1-1,1 0 1,-1 0 0,1 0-1,5 2 1,-2-2-128,1 0-1,-1-1 0,1 0 1,-1 0-1,1 0 1,-1-1-1,1 0 1,-1-1-1,1 1 0,-1-2 1,1 1-1,7-3 1,0-1-101,-6 2 8,-1 1 0,1 0 0,0 0 1,-1 0-1,18 0 0,-24 2 211,-1 1-1,1-1 1,0 0 0,0 0-1,-1 1 1,1-1 0,0 1-1,-1 0 1,1 0 0,-1-1-1,1 1 1,-1 0 0,1 0-1,-1 0 1,0 0 0,1 1-1,-1-1 1,0 0 0,0 0-1,0 1 1,0-1 0,0 1-1,0-1 1,0 1-1,-1-1 1,1 1 0,0 0-1,-1-1 1,1 1 0,-1 0-1,0-1 1,1 1 0,-1 0-1,0 0 1,0-1 0,-1 3-1,2 5 191,-2 1-1,0-1 1,0 0-1,0 1 1,-1-1-1,-4 12 1,-24 53 1408,21-54-1085,8-19-496,1 0 1,-1 0-1,1 0 1,0 0-1,-1 0 1,1 0-1,0 0 1,0 0-1,0 0 1,-1 0-1,1 0 1,0 0-1,0 0 1,1 0-1,-1 0 1,0 0-1,0 0 1,0 0-1,1 0 1,-1 0-1,0 0 1,1 0 0,-1 0-1,1 0 1,-1-1-1,1 1 1,0 0-1,-1 0 1,1 0-1,0-1 1,-1 1-1,1 0 1,0-1-1,0 1 1,0 0-1,0-1 1,0 1-1,-1-1 1,1 0-1,0 1 1,0-1-1,0 0 1,2 1-1,5 1-1,1 0 0,0-1 0,-1 0 0,13 0 0,-7-1-29,11 2-41,-3 1-298,-1-1 1,0-1 0,1-1 0,-1-1 0,37-7 0,-56 8 333,-1 0 0,0 0 0,1-1 0,-1 1 0,0-1 0,0 1 0,1-1 0,-1 1 0,0-1 0,0 0 0,0 1 0,0-1 0,0 0 0,0 0 0,0 0 0,0 0 0,0 0 0,0 0 0,-1 0 0,1 0 0,0 0-1,-1-1 1,1 1 0,-1 0 0,1 0 0,-1 0 0,1-1 0,-1 1 0,0 0 0,0-1 0,0 1 0,0 0 0,0-1 0,0 1 0,0 0 0,0-1 0,0 1 0,0 0 0,-1 0 0,1-1 0,-1 1 0,1 0 0,-1 0 0,1-1 0,-2 0 0,-16-27-458</inkml:trace>
  <inkml:trace contextRef="#ctx0" brushRef="#br0" timeOffset="1">0 88 16436,'26'0'1528,"17"0"-984,10 0-224,13 3 632,6-2-232,4 2-728,-6-3 288,-14 0-176,-8 0-80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18508,'-3'9'1816,"-3"5"-1320,2 13-272,0 7 1665,2 11-1649,2 5-304,0 3-664,6-1 688,3-12-88,2-9-128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195 446 13251,'-1'-1'234,"0"0"-1,0 0 1,-1 0 0,1 0-1,-1 0 1,1 1 0,0-1-1,-1 0 1,1 1 0,-1 0-1,0-1 1,1 1 0,-1 0-1,1 0 1,-1 0 0,0 0-1,1 0 1,-1 0 0,-2 1-1,-33 6 2069,29-4-2174,0 1 0,0 0 0,0 1 0,1-1 0,-1 1 0,1 1 0,1 0 0,-1-1 0,1 2 0,-9 10 0,11-12-125,0 0 0,0 1 0,0-1 0,1 1 0,0-1 0,0 1-1,1 0 1,0 0 0,0 0 0,0 0 0,1 1 0,-1-1 0,2 0 0,-1 1 0,1 7 0,0-14-6,0 1 0,0 0 1,0 0-1,0-1 1,0 1-1,0 0 0,0-1 1,0 1-1,0 0 1,1-1-1,-1 1 0,0 0 1,1-1-1,-1 1 1,0 0-1,1-1 1,-1 1-1,1-1 0,-1 1 1,1-1-1,-1 1 1,1-1-1,-1 1 0,1-1 1,0 1-1,-1-1 1,1 0-1,-1 1 0,1-1 1,0 0-1,-1 0 1,1 0-1,0 1 0,0-1 1,-1 0-1,1 0 1,0 0-1,-1 0 0,1 0 1,0 0-1,0 0 1,-1 0-1,1-1 0,0 1 1,-1 0-1,1 0 1,0 0-1,0-1 0,4-1-7,0-1 0,0 1 0,0-1 0,8-6 0,20-18-31,-2-2 0,0 0 0,28-39 0,74-105 21,38-86 212,-170 257-190,0 1-1,0 0 1,0 0 0,-1 0-1,1-1 1,0 1-1,-1 0 1,1-1-1,-1 1 1,1 0 0,-1-1-1,0 1 1,0-1-1,1 1 1,-1-3 0,-2 4-1,1 1 0,0-1 0,0 1 0,0 0 0,0-1 0,0 1 0,0 0 0,0 0 0,0-1 0,1 1 0,-1 0 0,0 0 0,0 0 0,1 0 0,-1 0 0,0 1 0,-11 16-10,1 0 0,1 0 1,-14 35-1,-16 64-13,33-96 28,-6 21 29,-12 67 1,22-91-17,1 1 0,0 0 1,2 0-1,0 0 0,1-1 0,5 25 1,-5-37-10,1 1 0,0-1 1,0 0-1,0 0 0,0 0 1,1 0-1,0-1 0,6 8 0,-7-10-4,0-1 1,0 0-1,0 0 0,0 0 0,0 0 0,1 0 0,-1-1 0,1 1 0,-1-1 0,1 1 0,0-1 0,0 0 0,-1 0 0,1 0 0,0-1 0,0 1 0,0 0 1,0-1-1,0 0 0,5 0 0,-2 0 2,0-1 0,0 0 1,0 0-1,0-1 1,0 0-1,0 0 0,-1 0 1,1 0-1,0-1 0,8-6 1,-5 3-1,-1-1 0,0 0 0,0 0 0,0-1 1,10-14-1,-5 3-10,0 0 0,-2-2 1,0 1-1,-1-2 0,7-21 0,-8 13-196,-2 0-1,7-51 0,-12 76-86,-2 13 288,0-1 193,0-19 100,0 2-187,0-21 201,-4-40 0,4 71-310,0-1-1,0 0 1,0 0 0,0 0-1,-1 1 1,1-1 0,0 0-1,0 0 1,0 1-1,-1-1 1,1 0 0,0 1-1,-1-1 1,1 0 0,-1 1-1,1-1 1,-1 1 0,1-1-1,-1 0 1,0 1-1,1 0 0,0 0 0,-1 0 1,1 0-1,-1 0 0,1 0 0,0 0 0,-1 1 0,1-1 1,0 0-1,-1 0 0,1 0 0,0 0 0,-1 1 1,1-1-1,0 0 0,-1 0 0,1 1 0,0-1 1,0 0-1,-1 1 0,1-1 0,0 0 0,0 1 0,-1-1 1,-13 29-41,14-28 41,-11 29-3,1 1 0,2 0 0,1 0 0,1 0 0,2 1 0,1 0 0,1 46 0,3-73 1,-1 1 0,1 0 1,-1-1-1,2 1 0,-1-1 1,0 0-1,1 1 0,0-1 0,5 9 1,-6-13-32,1 1 1,-1 0-1,1-1 1,-1 1-1,1-1 1,-1 1 0,1-1-1,0 0 1,0 1-1,0-1 1,0 0-1,0 0 1,0-1-1,0 1 1,0 0 0,0-1-1,0 1 1,0-1-1,0 0 1,0 1-1,1-1 1,-1 0-1,0 0 1,0-1 0,0 1-1,0 0 1,4-2-1,2 0-66,-1-1-1,1 0 1,-1 0-1,1-1 1,-1 0-1,0-1 1,0 1-1,-1-1 1,1-1-1,-1 1 1,0-1-1,8-11 1,24-27-299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15603,'-22'9'526,"1"1"-1,0 1 0,1 1 0,-20 15 0,27-17-310,1 0-1,0 1 0,0 0 1,2 1-1,-1 0 0,-14 23 1,23-33-196,1 0 1,0 0 0,0-1 0,0 1 0,0 0-1,1 0 1,-1 0 0,0 0 0,1 0 0,-1 0 0,1 0-1,0 0 1,0 1 0,0-1 0,0 0 0,0 0-1,0 0 1,1 3 0,-1-4-15,1 0 1,0 1-1,0-1 0,0 1 1,0-1-1,0 0 0,0 0 1,0 0-1,1 0 0,-1 0 1,0 0-1,0 0 0,1 0 1,-1 0-1,1 0 0,-1-1 1,1 1-1,2 0 0,8 2-43,0-1-1,1 0 0,0-1 1,24-1-1,-16 0-21,24 0-67,77 7-208,-108-6 281,-1 2 0,0 0 0,0 0 0,0 1 0,0 1 1,24 11-1,-35-14 58,1-1 1,-1 1 0,1-1-1,-1 1 1,0 0-1,1 0 1,-1 0 0,0 0-1,0 0 1,0 0-1,0 1 1,-1-1 0,1 1-1,-1-1 1,1 1-1,-1 0 1,0-1 0,0 1-1,1 4 1,-2-3 13,0-1-1,0 1 1,0-1 0,-1 1 0,1-1-1,-1 1 1,0-1 0,0 0 0,0 1-1,-1-1 1,1 0 0,-1 0 0,1 0 0,-3 4-1,-4 3 53,-1 1-1,0-1 1,0 0-1,-1-1 1,0 0 0,0-1-1,-17 10 1,17-12-53,0 0 0,-1 0 0,0-1 1,0-1-1,0 0 0,-22 5 0,30-9 2,1 1 0,-1-1 0,0 0 0,1 0 0,-1 0 0,0 0 0,0-1 0,1 1 0,-1-1 0,1 1 0,-1-1 0,0 0 0,1 0 0,-1 0 0,-2-2 0,3 1 22,0 0-1,0 0 1,1 0 0,-1 0-1,0 0 1,1 0-1,-1-1 1,1 1 0,0-1-1,0 1 1,0-1 0,0 1-1,0-1 1,1 1-1,-1-1 1,1 0 0,-1 1-1,1-5 1,0-2-19,0 0 1,1 1-1,0-1 0,4-13 1,13-43 124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15227,'1'1'77,"1"0"0,-1-1 0,0 1 0,0 0 0,0 0 0,0 0-1,0 0 1,0 0 0,0 0 0,0 0 0,0 0 0,0 0 0,-1 0 0,1 0-1,0 1 1,-1-1 0,1 0 0,-1 0 0,1 1 0,-1-1 0,0 0 0,0 1-1,1-1 1,-1 1 0,0-1 0,0 0 0,0 1 0,-1-1 0,1 2 0,-6 52 609,4-42-259,-2 14 43,-17 200 2043,21-203-2492,1 0 0,0 0 0,2 0 0,1 0-1,1 0 1,1-1 0,12 32 0,-11-44-239,-5-12-162,-4-22-31,-37-105-389,24 84 678,-10-50 0,27 95 125,1 0 0,-1 0 1,1 0-1,0 0 0,-1 0 0,0 0 0,1 1 0,-1-1 0,3 3 0,1 0 1,12 5-88,0-1 0,0 0-1,0-1 1,1-1 0,0-1 0,0-1 0,1-1 0,-1 0-1,1-1 1,-1-1 0,30-3 0,-30 1-116,-1-1 0,1-1 0,-1-1-1,0 0 1,0-1 0,0-1 0,0-1 0,-1-1 0,0 0 0,-1-1 0,0-1 0,17-13-1,-10 1-27,-22 21 240,0 0 0,0 0-1,0 0 1,0-1 0,0 1-1,0 0 1,0-1 0,0 1-1,-1-1 1,1 1 0,-1-1-1,1 1 1,-1-1 0,0 0-1,1-2 1,-1 4-1,0 0-1,0 0 0,0 0 1,0 0-1,0-1 1,0 1-1,0 0 1,-1 0-1,1 0 1,0 0-1,0 0 0,0-1 1,0 1-1,0 0 1,0 0-1,0 0 1,0 0-1,0 0 0,-1 0 1,1 0-1,0-1 1,0 1-1,0 0 1,0 0-1,0 0 1,0 0-1,-1 0 0,1 0 1,0 0-1,0 0 1,0 0-1,0 0 1,-1 0-1,1 0 1,0 0-1,0 0 0,0 0 1,0 0-1,0 0 1,-1 0-1,1 0 1,0 0-1,0 0 0,0 0 1,-11 5 294,-7 10 159,8-4-211,1 0 0,1 1 0,0 0 0,1 0-1,0 1 1,-7 20 0,10-24-122,1 1 0,0 0 0,0-1 0,1 1 0,1 0 0,-1 1 1,2-1-1,-1 0 0,3 20 0,-2-28-105,1 1 1,-1-1 0,1 1 0,-1-1 0,1 0-1,0 1 1,0-1 0,0 0 0,0 0 0,0 0-1,0 1 1,1-1 0,-1 0 0,1-1 0,-1 1-1,1 0 1,0 0 0,-1-1 0,1 1 0,0-1-1,0 1 1,0-1 0,1 0 0,-1 0-1,0 0 1,0 0 0,1 0 0,-1-1 0,0 1-1,1-1 1,-1 1 0,1-1 0,-1 0 0,1 0-1,-1 0 1,0 0 0,1 0 0,-1-1 0,1 1-1,1-1 1,6-2 42,0 0-1,0 0 1,0-1 0,-1 0-1,0-1 1,0 0 0,0 0-1,10-9 1,-9 6 6,-1 1 0,0-2 0,0 1 0,-1-1 0,0 0 0,-1-1 0,0 0 0,0 0 0,-1 0 0,0-1 0,4-12 0,-9 21-85,-1 0-1,1 0 0,-1 0 0,0 0 1,0 1-1,1-1 0,-1 0 1,0 0-1,-1 0 0,1 0 1,0 0-1,0 0 0,-1 1 1,1-1-1,-1 0 0,0 0 1,0 0-1,1 1 0,-1-1 0,0 0 1,0 1-1,0-1 0,-1 1 1,1-1-1,0 1 0,-1 0 1,1 0-1,-1-1 0,1 1 1,-1 0-1,1 0 0,-1 0 0,0 0 1,1 1-1,-1-1 0,0 0 1,0 1-1,-2-1 0,-5-1-243,-1 0-1,0 0 0,0 1 0,0 0 0,-18 1 1,12 2-179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16283,'0'14'383,"0"-1"0,-1 0 0,-1 0-1,0 0 1,-8 25 0,-1 5 285,-3 21-286,3 1 0,3 1-1,-1 99 1,10-154-341,-1 1 1,1-1-1,1 1 0,0-1 0,7 20 0,-8-28-29,0-1-1,0 1 0,1 0 0,-1-1 1,0 1-1,1-1 0,0 1 0,0-1 1,0 0-1,0 0 0,0 0 1,0 0-1,0 0 0,1 0 0,-1 0 1,1-1-1,-1 1 0,1-1 0,0 0 1,-1 0-1,1 0 0,0 0 1,0 0-1,0-1 0,0 1 0,0-1 1,4 0-1,1 0 4,0-1-1,0 0 1,0-1 0,0 0 0,0 0-1,0-1 1,0 0 0,-1 0 0,0 0-1,9-7 1,11-7 24,33-29-1,-38 28 7,33-21 0,-51 37-41,1-1 1,-1 1-1,1 0 0,9-3 0,-13 5-3,0 0-1,0-1 1,0 1-1,0 0 0,0 0 1,0 0-1,0 0 1,0 0-1,1 0 1,-1 0-1,0 0 1,0 1-1,0-1 0,0 0 1,0 1-1,0-1 1,0 0-1,0 1 1,0-1-1,0 1 1,0 0-1,0-1 0,-1 1 1,1 0-1,0 0 1,0-1-1,0 1 1,-1 0-1,1 0 1,0 1-1,2 5 5,-1-1 0,0 1 0,0-1 0,-1 1 0,0 0 1,0 0-1,0 0 0,-1 10 0,-6 58-2,4-64-34,0 9-412,23-49 182,-6 2 111,5-3-24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141 405 14451,'-7'5'556,"0"0"0,0 0 0,1 1 0,0 0 0,0 0 0,0 0 0,1 1 0,-6 8-1,-4 7 164,-24 45-1,34-57-606,1 1-1,0 0 1,0 0-1,-2 20 0,5-29-93,0 1 0,1 0 0,0-1 0,-1 1 0,1 0 0,0-1-1,0 1 1,1 0 0,-1-1 0,1 1 0,-1 0 0,1-1 0,0 1-1,0-1 1,0 1 0,0-1 0,0 0 0,1 1 0,-1-1 0,1 0-1,-1 0 1,1 0 0,0 0 0,0 0 0,4 3 0,-4-4-8,1 0-1,0 0 1,0 0 0,-1 0 0,1-1 0,0 1 0,0-1-1,0 0 1,0 0 0,0 0 0,0 0 0,-1 0 0,1-1-1,0 0 1,0 1 0,0-1 0,3-1 0,3-2 14,0 0 0,0 0 0,15-11 0,-8 4 47,0-2 1,0 0-1,-2 0 1,1-1-1,14-20 0,-23 27-22,-1-1-1,0 0 1,0 0-1,0 0 1,-1 0-1,0-1 1,-1 0-1,0 0 1,0 0-1,-1 0 1,0 0-1,0 0 1,0-13-1,-2 19-48,0 1 1,-1-1-1,1 0 1,-1 1-1,1-1 0,-1 1 1,0-1-1,0 0 1,0 1-1,0 0 0,0-1 1,0 1-1,-1 0 1,1-1-1,-1 1 0,0 0 1,1 0-1,-1 0 0,0 1 1,0-1-1,0 0 1,-1 1-1,1-1 0,-4-1 1,2 2-84,1-1 1,-1 1-1,1 1 1,-1-1-1,1 0 1,-1 1-1,0 0 1,1-1-1,-1 1 1,1 1-1,-1-1 1,0 1-1,1-1 1,-1 1-1,1 0 1,-1 0 0,-5 3-1,8-4 18,1 0 0,-1 1 1,0-1-1,0 0 0,0 1 0,1-1 1,-1 1-1,0-1 0,1 0 0,-1 1 0,0 0 1,1-1-1,-1 1 0,1-1 0,-1 1 1,1 0-1,-1-1 0,1 1 0,-1 0 0,1-1 1,0 1-1,0 0 0,-1 0 0,1 0 1,0-1-1,0 1 0,0 0 0,-1 0 0,1 0 1,0 0-1,1 0-14,-1 0 0,1 0 0,-1 0-1,1-1 1,0 1 0,-1 0 0,1-1 0,0 1 0,-1-1 0,1 1 0,0-1 0,0 1 0,-1-1-1,1 1 1,0-1 0,0 1 0,0-1 0,0 0 0,-1 0 0,1 0 0,0 1 0,0-1-1,0 0 1,0 0 0,2 0 0,4-1-205,1 0 0,-1 0 0,1 0-1,-1-1 1,1 0 0,-1 0 0,0-1-1,0 0 1,0 0 0,0-1 0,-1 0 0,7-5-1,5-4-268,-1 0-1,30-33 0,-27 23 28,-1-1-1,-1 0 0,-1-2 0,23-46 0,-25 40 1524,19-61 0,-31 80-163,-6 18-36,-7 16 247,-49 145 1768,48-130-2288,2 1 0,-7 62-1,16-92-431,-1 1 0,1-1 0,0 1-1,1-1 1,-1 1 0,4 10 0,-4-16-70,1 0 0,0-1 0,-1 1 0,1 0 0,0 0 0,0 0 0,0-1 0,0 1 0,1 0 0,-1-1 0,0 1 0,1-1 0,-1 0 0,1 1 1,-1-1-1,1 0 0,0 0 0,-1 0 0,1 0 0,0 0 0,0 0 0,0-1 0,0 1 0,0 0 0,0-1 0,0 0 0,3 1 0,2-1-38,-1 0 0,1-1 0,-1 0 0,1 0 0,-1-1 0,1 1 0,-1-1-1,0-1 1,0 1 0,9-6 0,26-9-401,-40 17 405,0 0 0,-1 0 1,1 0-1,0-1 1,-1 1-1,1 0 1,0 1-1,-1-1 1,1 0-1,0 0 1,-1 0-1,1 0 1,-1 0-1,1 1 1,0-1-1,-1 0 1,1 1-1,-1-1 1,1 0-1,-1 1 1,1-1-1,-1 0 1,1 1-1,-1-1 1,1 1-1,-1-1 0,1 1 1,-1 0-1,0-1 1,1 1-1,-1-1 1,0 1-1,0-1 1,1 1-1,-1 0 1,0-1-1,0 1 1,0 0-1,0-1 1,0 2-1,3 34-64,-3-26 52,0 5 6,0-2 56,1 1 1,0-1-1,1 0 0,6 22 0,-8-32-13,1-1-1,0 1 1,0-1-1,0 1 1,0-1-1,1 0 1,-1 0-1,1 1 1,-1-1-1,1 0 1,0 0 0,-1-1-1,1 1 1,0 0-1,0-1 1,1 1-1,-1-1 1,0 1-1,0-1 1,1 0-1,-1 0 1,1 0 0,-1 0-1,1-1 1,-1 1-1,1-1 1,-1 1-1,1-1 1,0 0-1,3 0 1,1-1 28,-1 0-1,1-1 1,0 0 0,-1 0-1,0 0 1,1-1-1,-1 1 1,0-2 0,0 1-1,0-1 1,-1 1 0,6-6-1,10-9 212,29-34-1,-44 46-212,-3 3-33,5-5 26,-1 0 0,-1 0 0,1 0 1,9-18-1,-25 40-57,5-9 13,1 0 1,0 0-1,0 0 0,-3 9 1,5-13 1,1 0 0,-1 0 0,1 0 0,-1 0 0,1 1 0,0-1 0,-1 0 0,1 0 0,0 0 0,0 1 0,0-1 1,0 0-1,0 0 0,0 0 0,1 1 0,-1-1 0,0 0 0,1 0 0,-1 0 0,0 0 0,1 1 0,-1-1 0,1 0 1,0 0-1,-1 0 0,1 0 0,0 0 0,0 0 0,0-1 0,0 1 0,-1 0 0,1 0 0,0 0 0,0-1 0,0 1 0,1-1 1,-1 1-1,0-1 0,0 1 0,0-1 0,0 0 0,0 1 0,1-1 0,-1 0 0,0 0 0,0 0 0,0 0 0,3 0 1,7 0 25,1 0 0,-1-1 1,1-1-1,12-3 1,-14 3-20,20-4 8,2 0-11,47-5-1,-71 10-20,-1 1 0,1 0 0,0 0 0,0 1-1,0 0 1,0 0 0,-1 1 0,1 0 0,0 1-1,-1-1 1,11 6 0,-17-7 31,0 0-1,0-1 1,0 1 0,-1 0-1,1-1 1,0 1 0,0 0-1,0 0 1,-1 0 0,1 0-1,0 0 1,-1 0-1,1 0 1,-1 0 0,1 0-1,-1 2 1,-2 0 512,-7-8-39,2-1-265,-1-2 1,2 1-1,-1-1 1,-9-14-1,14 20-354,1-1 0,-1 0-1,0 0 1,1 0 0,-1 0 0,1 0-1,0 0 1,0-1 0,0 1 0,0 0-1,1-1 1,0 1 0,-1 0 0,1-1-1,0 1 1,1-1 0,0-4 0,-1 7 81,1 0 0,0 0-1,-1 0 1,1 0 0,0-1 0,0 1 0,0 0 0,0 0 0,0 1 0,0-1 0,0 0 0,0 0 0,0 0 0,0 1 0,1-1 0,-1 0 0,0 1-1,0-1 1,1 1 0,-1 0 0,0-1 0,3 1 0,21-1-695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219 250 14763,'-15'5'429,"0"1"0,0 0-1,1 1 1,0 0 0,0 1-1,0 1 1,1 0 0,-17 17-1,23-20-327,0 1 0,1-1-1,0 1 1,0 1-1,1-1 1,0 1-1,0 0 1,0 0-1,1 0 1,1 0 0,-1 1-1,2 0 1,-1-1-1,1 1 1,0 0-1,0 11 1,2-18-87,0 0 1,0 0-1,0 0 1,0 0-1,0 0 1,0 0-1,1 0 1,-1-1-1,1 1 1,0 0-1,-1 0 1,1 0-1,0 0 1,0 0-1,0-1 0,0 1 1,1-1-1,-1 1 1,0-1-1,1 1 1,1 1-1,0-2 9,-1 1 0,1-1-1,0 0 1,0 0 0,0 0-1,0 0 1,0 0 0,0 0-1,0-1 1,0 0 0,0 1-1,5-1 1,3-1 36,0-1-1,0 0 1,0 0 0,0-1 0,-1 0-1,21-9 1,-5-2 32,-1-1-1,-1-1 1,0-1 0,-1-1-1,-1-1 1,31-34 0,-27 23-41,-1 0 1,-2-2-1,-1-1 1,24-48-1,-35 58-46,-2 0-1,13-43 1,-22 65-9,1-1 0,0 0 0,-1 0 1,1 0-1,-1 0 0,0 0 0,0 0 0,1 0 1,-1 0-1,0 0 0,-1 0 0,1 0 0,0 0 1,-1 0-1,0-3 0,1 5 3,-1 0 1,1 0-1,0 0 1,0 0-1,-1 0 1,1 0-1,0 0 1,-1 0-1,1 0 0,0 0 1,0 0-1,-1 0 1,1 0-1,0 0 1,0 0-1,-1 0 1,1 0-1,0 0 1,0 0-1,-1 0 0,1 0 1,0 1-1,0-1 1,0 0-1,-1 0 1,1 0-1,0 1 1,0-1-1,0 0 0,-1 0 1,1 1-1,-12 16-23,-6 21 16,1 1 0,1 1 1,3 1-1,1 0 0,-12 82 1,21-102 39,1 1 0,1 38 1,1-56-23,0 1 0,0-1 0,1 1 0,0-1 0,-1 0 0,2 1 0,-1-1 0,0 0 0,1 0 0,0 1 0,0-1 0,0-1 0,1 1 0,-1 0 0,1 0 0,0-1 0,0 0 0,0 0 0,7 6 0,-7-8-3,0 1 0,1-1 0,-1 0-1,1 0 1,0 0 0,-1 0-1,1 0 1,0-1 0,-1 0-1,1 0 1,0 0 0,-1 0 0,1-1-1,0 1 1,-1-1 0,1 0-1,0 0 1,-1 0 0,1 0 0,-1-1-1,0 0 1,1 1 0,-1-1-1,5-5 1,1 1 1,0-1 0,-1 0 0,0 0-1,-1-1 1,0-1 0,0 1 0,7-12 0,-5 4 0,0 0 0,-2 0 1,0-1-1,6-20 0,-11 29-14,1 0 0,-2-1 0,1 1 0,-1 0 0,0 0 0,-1-1 0,0 1 0,0 0 0,-1-1 0,0 1 0,-3-10 0,4 17 3,0 0 0,-1 0 1,1 0-1,0 0 1,-1 0-1,1 0 0,-1 0 1,1 0-1,-1 0 0,1 0 1,-1 0-1,1 0 0,-1 1 1,0-1-1,0 0 0,1 0 1,-1 1-1,0-1 0,0 1 1,0-1-1,0 0 0,0 1 1,0 0-1,1-1 0,-1 1 1,0 0-1,0-1 0,-1 1 1,1 0-1,0 0 0,0 0 1,0 0-1,-1 0 0,0 0-1,0 1 0,1 0 0,-1 0 0,0-1 0,1 1-1,-1 0 1,1 0 0,-1 1 0,1-1 0,0 0 0,-1 0-1,1 1 1,0-1 0,0 1 0,0-1 0,0 1-1,0-1 1,-1 4 0,-1 1-8,0 1-1,1 0 1,0 0-1,0 0 1,1 0-1,-1 1 1,2-1 0,-1 0-1,1 0 1,1 10-1,-1-13 13,1 0-1,-1 0 0,1 0 1,0 0-1,1 0 1,-1 0-1,1-1 1,-1 1-1,1 0 0,0-1 1,0 1-1,1-1 1,-1 0-1,1 0 0,0 0 1,0 0-1,0 0 1,0-1-1,0 1 0,6 3 1,5 0-8,1 1-1,0-2 1,0 0 0,0-1 0,24 4 0,82 5-1,-108-12 12,0 0 5,38 1 32,-47-2-14,0 0 1,0 0-1,-1-1 1,1 0-1,0 1 1,-1-1 0,1 0-1,-1-1 1,1 1-1,4-3 1,-7 2 6,1 1 1,-1 0 0,0-1-1,1 0 1,-1 1-1,0-1 1,0 0-1,0 1 1,0-1 0,-1 0-1,1 0 1,0 0-1,-1 0 1,1 0 0,-1 0-1,0 0 1,0 0-1,0 0 1,0 0 0,0-3-1,-1-4 109,0 0 1,0 0-1,-3-11 0,-6-10 139,-2-1 0,0 1 1,-24-39-1,31 53-567,5 16 268,0 0 0,0-1-1,0 1 1,0 0 0,0 0 0,0 0-1,0 0 1,0-1 0,0 1-1,1 0 1,-1 0 0,0 0-1,0 0 1,0-1 0,0 1 0,0 0-1,1 0 1,-1 0 0,0 0-1,0 0 1,0 0 0,1-1 0,-1 1-1,0 0 1,0 0 0,0 0-1,1 0 1,-1 0 0,0 0 0,0 0-1,0 0 1,1 0 0,-1 0-1,0 0 1,0 0 0,1 0 0,27 11-1463,-21-8 1324,23 11-483,1-3 0,0 0 0,44 8 0,10-2-166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44 208 16492,'-12'35'804,"2"0"1,-8 58 0,16-79-685,1 1 0,0 0 0,1 0 0,1 0 0,0 0 0,1-1 0,1 1 0,0-1 0,6 16 0,-7-24-79,0-1 1,0 0 0,1-1 0,0 1 0,0 0 0,0-1 0,0 1-1,1-1 1,-1 0 0,1 0 0,0-1 0,0 1 0,1-1 0,-1 0-1,1 0 1,0 0 0,-1-1 0,1 0 0,1 1 0,-1-2 0,0 1-1,0-1 1,1 1 0,-1-2 0,0 1 0,1 0 0,-1-1-1,1 0 1,10-2 0,-1 0 16,0-1-1,0 0 0,0-1 1,0-1-1,-1 0 1,1-1-1,-1-1 1,-1 0-1,22-15 0,-10 3 4,-1-1 0,-1-1 0,-1-1-1,-1 0 1,35-51 0,-41 52-82,-2-2 1,0 0-1,-1-1 1,-1 0-1,-2 0 1,0-1-1,6-34 0,-14 57-4,0-1-1,-1 0 1,0 0-1,1 1 1,-1-1 0,0 0-1,0 1 1,-1-1-1,1 0 1,-2-4-1,2 7 22,0 0-1,0 0 1,0 0-1,0-1 1,0 1-1,0 0 1,0 0 0,0 0-1,-1 0 1,1 0-1,0-1 1,0 1-1,0 0 1,0 0 0,-1 0-1,1 0 1,0 0-1,0 0 1,0 0-1,0 0 1,-1 0 0,1 0-1,0 0 1,0 0-1,0 0 1,0 0-1,-1 0 1,1 0 0,0 0-1,0 0 1,0 0-1,-1 0 1,1 0-1,0 0 1,0 0 0,0 0-1,0 0 1,-1 0-1,1 0 1,0 0-1,0 0 1,-11 14-140,3 0 64,2 0 0,0 1 1,0 0-1,1 0 0,-4 28 1,-6 81-106,13-103 189,2 1 1,0-1-1,1 1 1,8 42 0,-8-59 8,0 1 0,1 0 0,0 0 0,0-1 0,0 1 1,0-1-1,1 0 0,0 1 0,0-1 0,1-1 0,-1 1 1,1 0-1,0-1 0,0 0 0,1 0 0,-1 0 0,1 0 1,0-1-1,0 0 0,0 0 0,1 0 0,-1-1 0,8 3 1,-3-3 21,0 0 1,0-1-1,0 0 1,0 0-1,0-2 1,0 1 0,0-1-1,0 0 1,0-1-1,0-1 1,0 1-1,0-1 1,-1-1 0,0 0-1,12-7 1,-3 1 39,0-1 0,-1-1 1,0 0-1,-1-1 0,0-1 0,20-24 1,-21 20-18,-2 0-1,0 0 1,0-1 0,-2-1-1,-1 0 1,0-1 0,-1 0 0,7-27-1,-13 35-76,0 1 0,0-1 0,-2 0-1,1 0 1,-2 0 0,0 0 0,0 0 0,-1 0-1,-1 0 1,0 0 0,0 0 0,-2 1-1,0-1 1,0 1 0,-10-19 0,11 25-29,-1 0 1,1 0 0,-1 1 0,-1-1-1,1 1 1,-1 0 0,-9-8-1,11 12 10,1-1 0,-1 0-1,1 1 1,-1 0-1,1-1 1,-1 1 0,0 0-1,0 0 1,0 1 0,1-1-1,-1 1 1,0-1 0,0 1-1,0 0 1,0 0-1,0 0 1,0 0 0,0 1-1,0-1 1,-4 2 0,3 0 4,-1 0 1,0 1 0,1-1 0,0 1-1,-1 0 1,1 0 0,0 0 0,1 1-1,-1-1 1,0 1 0,1 0 0,0 0-1,0 0 1,0 1 0,1-1 0,-1 1 0,1-1-1,0 1 1,0 0 0,-1 7 0,0 0 79,0-1 1,1 1-1,1-1 1,0 1 0,1 0-1,0-1 1,0 1-1,3 13 1,8 24-41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79 13443,'-37'47'3608,"28"-36"-2690,0-1 0,1 2 0,-10 16 0,18-28-890,0 1-1,-1-1 1,1 1 0,-1-1 0,1 1-1,0-1 1,0 1 0,-1-1-1,1 1 1,0-1 0,0 1-1,-1-1 1,1 1 0,0-1-1,0 1 1,0 0 0,0-1-1,0 1 1,0-1 0,0 1-1,0-1 1,0 1 0,0 0-1,0-1 1,1 1 0,-1 0 0,13-7 177,18-22-211,-22 19 15,0-1 1,-1 0-1,0-1 0,-1 0 1,0 0-1,-1 0 0,0-1 1,0 0-1,-2 0 0,5-14 1,-9 24-10,1 1 0,-1-1 1,0 1-1,0-1 0,0 1 1,0-1-1,0 1 0,0-1 1,0 1-1,-1-1 0,1 1 0,0-1 1,-1 1-1,1 0 0,-2-3 1,2 4-1,-1-1 1,1 1-1,-1-1 0,1 1 1,-1-1-1,1 1 1,-1-1-1,0 1 1,1-1-1,-1 1 1,0 0-1,1-1 0,-1 1 1,0 0-1,1 0 1,-1 0-1,0-1 1,0 1-1,1 0 0,-1 0 1,-1 0-1,-1 1 0,0-1 0,0 1 0,1 0 0,-1-1 0,1 1 0,-1 1 0,0-1 0,1 0 0,0 0-1,-1 1 1,1 0 0,0-1 0,0 1 0,-3 3 0,3-3-28,0 1-1,0-1 1,0 0 0,1 1 0,0-1-1,-1 1 1,1 0 0,0-1-1,0 1 1,0 0 0,1 0 0,-1-1-1,0 1 1,1 0 0,0 0 0,0 4-1,0-6-10,0 0-1,0 0 1,1 0 0,-1 0-1,0 0 1,1 0-1,-1 0 1,1 0 0,-1 0-1,1 0 1,-1 0-1,1-1 1,-1 1 0,1 0-1,0 0 1,0-1-1,-1 1 1,1 0 0,1 0-1,0 0-33,0-1-1,-1 1 0,1 0 0,0-1 0,0 0 1,-1 1-1,1-1 0,0 0 0,0 0 1,0 0-1,-1 0 0,1-1 0,0 1 1,3-1-1,3-1-48,0-1 1,-1 0-1,1 0 1,-1 0-1,0-1 1,12-8-1,20-22-418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157 428 14235,'-18'6'726,"1"1"-1,0 1 1,-17 10 0,28-13-510,-1-1 0,1 1 0,0 0 0,0 0 0,0 1 0,1-1 0,0 1 0,0 0 0,-7 12-1,11-17-186,1 0-1,-1 1 1,0-1 0,0 0-1,1 0 1,-1 1-1,1-1 1,0 0-1,-1 1 1,1-1-1,0 1 1,0-1-1,-1 1 1,1-1-1,0 0 1,0 1-1,1-1 1,-1 1-1,0-1 1,0 0-1,1 1 1,-1-1-1,1 1 1,-1-1-1,1 0 1,0 0-1,-1 1 1,1-1-1,0 0 1,0 0-1,0 0 1,0 0-1,0 0 1,0 0-1,0 0 1,0 0 0,3 1-1,1 1 3,1-1 0,-1 1-1,1-1 1,0-1 0,0 1 0,0-1-1,12 1 1,6-1-214,1-1 1,-1-2-1,1 0 0,-1-2 1,0 0-1,0-2 0,0-1 0,-1-1 1,0 0-1,0-2 0,-1-1 1,41-26-1,-58 33 28,0 1 1,0-1-1,-1 0 0,7-6 0,-10 7-48,-6 4 165,-5 4 106,-8 16 344,17-21-394,1 1-1,0-1 1,0 0-1,0 1 1,-1-1-1,1 1 0,0-1 1,0 0-1,0 1 1,0-1-1,0 1 1,0-1-1,-1 0 1,1 1-1,0-1 1,0 1-1,0-1 1,0 0-1,1 1 1,-1-1-1,0 1 1,0-1-1,0 1 1,1 0 4,-1-1 1,1 0 0,0 1 0,-1-1 0,1 0 0,0 0 0,-1 0 0,1 1 0,0-1-1,0 0 1,-1 0 0,1 0 0,0 0 0,-1 0 0,1 0 0,0 0 0,0-1 0,-1 1 0,1 0-1,1 0 1,27-9 164,-1 0 0,1-2 0,42-22 0,-71 32-185,31-15 24,-1-1 0,-1-2 1,-1-1-1,46-42 0,-38 26-74,-1-1 0,47-67-1,-42 41 3,-37 58 45,0-1-1,0 0 1,-1 0 0,0 0-1,0 0 1,0-1 0,-1 1-1,1-12 1,-2 18 1,0 0 1,-1 0-1,1 0 1,0 0-1,0 1 1,0-1-1,0 0 1,-1 0-1,1 0 1,0 0-1,0 0 0,0 1 1,-1-1-1,1 0 1,0 0-1,0 0 1,-1 0-1,1 0 1,0 0-1,0 0 1,-1 0-1,1 0 1,0 0-1,0 0 1,0 0-1,-1 0 1,1 0-1,0 0 1,0 0-1,-1 0 1,1 0-1,0 0 0,0-1 1,-1 1-1,1 0 1,0 0-1,0 0 1,0 0-1,0 0 1,-1-1-1,1 1 1,0 0-1,0 0 1,0 0-1,0 0 1,-1-1-1,1 1 1,0 0-1,0 0 1,0-1-1,0 1 0,0 0 1,0 0-1,0 0 1,0-1-1,0 1 1,0 0-1,0 0 1,0-1-1,0 1 1,0 0-1,0 0 1,0-1-1,0 1 1,0 0-1,0 0 1,0-1-1,0 1 1,1 0-1,-16 15 48,0 7 32,0 0 1,2 1-1,0 1 0,2 0 1,1 1-1,0 0 0,2 1 0,1-1 1,-4 34-1,9-45-67,2 0 0,-1 0 0,2 0 0,0 0 0,1 0 0,0 0 0,1 0 0,0-1 0,1 1 0,1-1 0,0 0 0,1 0 0,0 0 0,1-1 0,1 0 0,0-1 0,0 1 0,1-1 0,0-1 0,1 0 0,0 0 0,1-1 0,0 0 0,19 11 0,-29-20-9,0 1-1,0 0 0,0-1 1,0 1-1,0-1 0,0 1 1,0-1-1,0 1 0,0-1 1,0 0-1,0 0 0,0 1 1,0-1-1,0 0 0,0 0 1,0 0-1,1 0 0,-1 0 1,0 0-1,0-1 1,0 1-1,0 0 0,0 0 1,0-1-1,0 1 0,0-1 1,0 1-1,0-1 0,0 1 1,0-1-1,0 0 0,0 1 1,0-1-1,-1 0 0,1 0 1,0 0-1,1-1 0,1-4 18,0-1-1,0 1 1,0-1-1,-1 1 0,2-10 1,5-10 4,-2 9-36,1 1 0,1 1 0,1 0 0,20-26 0,-25 37 9,0 0 0,1 1-1,-1 0 1,1 0-1,0 0 1,0 1 0,0 0-1,0 0 1,0 0-1,0 1 1,0 0 0,10-1-1,11-3-48,-20 3 35,117-30-294,-104 25 224,1-1 0,-1 0 0,33-20 0,-48 25 55,1-1 0,-1-1 0,0 1 0,0-1-1,0 0 1,5-7 0,-10 11 28,1 1 1,0-1-1,-1 0 0,1 0 1,0 1-1,-1-1 0,1 0 0,-1 0 1,1 0-1,-1 0 0,1 0 1,-1 0-1,0 0 0,0 0 1,1 0-1,-1 0 0,0 0 0,0 0 1,0 0-1,0 0 0,0 0 1,0 0-1,0 0 0,-1 0 0,1 0 1,0 0-1,-1 0 0,1 0 1,0 0-1,-1 0 0,1 0 1,-1 0-1,0 0 0,1 0 0,-1 0 1,0 1-1,1-1 0,-1 0 1,0 1-1,0-1 0,1 0 0,-1 1 1,0-1-1,0 1 0,0-1 1,0 1-1,0-1 0,-2 1 1,-2-2 18,-1 1 1,0 0 0,0 0 0,0 0 0,0 1 0,0 0-1,0 0 1,0 1 0,0 0 0,0 0 0,0 0 0,0 0-1,1 1 1,-1 0 0,-7 4 0,1 0 53,0 0 0,1 1 1,0 0-1,0 0 0,1 2 1,-12 10-1,18-15-32,0 0 0,0 1 0,1-1-1,-1 1 1,1 0 0,0 0 0,1 0 0,-1 0-1,1 0 1,0 0 0,0 1 0,-1 9 0,2-12-20,1 1 1,0 0 0,0 0-1,0 0 1,0 0 0,1 0-1,0-1 1,0 1-1,0 0 1,0 0 0,0-1-1,1 1 1,0-1-1,-1 1 1,1-1 0,1 0-1,-1 0 1,0 0 0,5 4-1,1 1-58,0-1 0,0-1 0,1 1 0,0-1 0,0-1 0,1 0 0,-1 0 0,1-1 0,11 3 0,5 1-54,0-2 1,38 5 0,1-3-94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15691,'-1'0'80,"0"0"-1,0 0 0,0 0 1,0 0-1,0 0 0,0 1 0,0-1 1,0 0-1,0 0 0,0 1 1,0-1-1,0 0 0,1 1 1,-1-1-1,0 1 0,0-1 1,0 1-1,0-1 0,1 1 0,-1 0 1,0 0-1,0-1 0,1 1 1,-1 0-1,1 0 0,-1 0 1,-17 29 413,17-28-366,-16 32 747,2 1 0,1 0 0,-14 58 1,22-72-708,2 1 1,1-1 0,1 1 0,0 0 0,2 0 0,1 0 0,5 36 0,-5-53-148,0 0-1,0 0 1,1-1 0,0 1-1,0 0 1,0 0 0,0-1-1,1 0 1,-1 1 0,1-1 0,5 5-1,-6-7-18,0 0 1,0-1-1,0 1 0,1 0 0,-1-1 0,1 1 1,-1-1-1,1 0 0,-1 0 0,1 0 0,0 0 1,0 0-1,-1-1 0,1 1 0,0-1 0,0 0 1,0 0-1,0 0 0,0 0 0,-1 0 1,5-1-1,-1-1-13,-1 1 0,1-1 0,-1 0 0,1-1 0,-1 1 0,0-1 0,0 0 0,0-1 0,-1 1 0,1-1 0,5-5 0,6-8-61,21-30 1,-10 13-49,-27 34 118,0-1-1,1 1 0,-1-1 1,0 1-1,0 0 0,0-1 0,1 1 1,-1 0-1,0-1 0,1 1 1,-1 0-1,0-1 0,1 1 1,-1 0-1,0 0 0,1-1 1,-1 1-1,1 0 0,-1 0 1,0 0-1,1 0 0,-1-1 1,1 1-1,-1 0 0,1 0 0,-1 0 1,1 0-1,-1 0 0,0 0 1,1 0-1,0 1 0,2 13-1,-7 32 96,3-37-92,-2 9 24,0-1 34,1-1 0,1 1 0,0 0 0,3 21 0,-2-37-70,0-1 0,0 1 0,0-1 0,0 1-1,0-1 1,0 1 0,0-1 0,0 1 0,0-1 0,0 1 0,0-1 0,0 0 0,0 1 0,1-1-1,-1 1 1,0-1 0,0 0 0,0 1 0,1-1 0,-1 1 0,0-1 0,1 0 0,-1 1 0,0-1-1,1 0 1,-1 1 0,0-1 0,1 0 0,-1 0 0,1 0 0,-1 1 0,0-1 0,1 0 0,-1 0-1,1 0 1,-1 0 0,1 0 0,-1 0 0,1 1 0,-1-1 0,0 0 0,1 0 0,-1-1-1,1 1 1,-1 0 0,1 0 0,-1 0 0,1 0 0,-1 0 0,0 0 0,1-1 0,-1 1 0,1 0-1,-1 0 1,0-1 0,1 1 0,-1 0 0,1-1 0,1-1-11,1 0-1,-1 0 1,0 0 0,-1-1-1,1 1 1,0 0 0,-1-1-1,1 1 1,1-4 0,10-36-184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37 15915,'0'-2'202,"-1"1"0,1-1 0,-1 1 0,1 0 0,-1-1 0,1 1 0,-1 0 0,0-1-1,0 1 1,0 0 0,1 0 0,-1 0 0,0 0 0,0 0 0,-1 0 0,1 0 0,0 0-1,0 0 1,0 0 0,-1 1 0,0-2 0,-2 0 18,0 1-1,1-1 1,-1 1-1,0-1 1,0 1-1,-5-1 1,4 2-179,0 0 0,0 1-1,0-1 1,0 1 0,0 0 0,1 0-1,-1 1 1,0-1 0,1 1 0,-1 0 0,1 1-1,-1-1 1,1 1 0,0-1 0,0 1-1,0 1 1,-6 6 0,-4 4-45,1 1 0,1 1 0,-12 18 0,0 3 102,2 1 1,2 1-1,-26 69 1,37-82-14,2 0 1,0 0 0,1 1-1,2 0 1,1 0-1,1 0 1,2 32-1,1-45-83,2-1-1,0 0 1,0 0-1,1 0 1,1 0-1,0-1 1,0 0-1,2 0 1,13 20-1,-19-28-302,-8-9 79,-11-12-176,5 4 132,-9-10-343,0-1 1,1-1-1,2-1 0,-27-45 1,46 71 615,0-1-1,0 1 1,0 0 0,-1-1-1,1 1 1,0 0 0,0-1 0,0 1-1,0-1 1,0 1 0,0 0 0,0-1-1,0 1 1,0 0 0,0-1-1,0 1 1,0-1 0,0 1 0,0 0-1,0-1 1,0 1 0,0 0-1,0-1 1,1 1 0,-1 0 0,0-1-1,0 1 1,0 0 0,1-1 0,-1 1-1,14-4 297,28 8 324,-26-2-429,24 0-18,-1-2 0,0-1-1,63-11 1,-73 6-562,0-1 0,-1-1 0,0-1 1,0-2-1,38-20 0,-53 24-23,-1-1 0,0 0 0,17-15 0,-26 20 267,1 0 0,-1-1-1,0 1 1,-1 0 0,1-1 0,0 0 0,-1 1 0,0-1 0,0 0 0,0 0 0,0 0 0,-1 0 0,0-1 0,1 1 0,0-8 0,-2 11 136,0 1 1,0-1-1,0 0 0,0 0 1,0 0-1,0 0 0,0 1 0,0-1 1,0 0-1,0 0 0,0 0 1,0 0-1,-1 1 0,1-1 1,0 0-1,-1 0 0,1 0 1,0 1-1,-1-1 0,1 0 1,-1 1-1,1-1 0,-1 0 1,0 1-1,1-1 0,-1 1 1,0-1-1,1 1 0,-1-1 0,0 1 1,1-1-1,-1 1 0,0 0 1,0-1-1,0 1 0,1 0 1,-1 0-1,0-1 0,0 1 1,0 0-1,0 0 0,1 0 1,-1 0-1,0 0 0,0 0 1,-1 1-1,-2 0 152,-1 0 1,1 0-1,0 1 1,0 0-1,-1 0 0,1 0 1,-7 5-1,1 1 170,-1 0 1,1 1-1,1 0 0,0 0 1,0 1-1,1 1 0,0-1 0,0 1 1,1 1-1,1-1 0,0 1 0,1 0 1,-6 19-1,10-29-276,1 1 0,-1-1 0,1 0 0,-1 0 0,1 0 0,0 0 0,0 0 0,0 1 0,1-1 0,-1 0 1,0 0-1,1 0 0,-1 0 0,2 3 0,-1-4-20,-1 0 1,1 0 0,0 0-1,-1 0 1,1-1-1,0 1 1,0 0 0,0 0-1,-1-1 1,1 1-1,0 0 1,0-1-1,0 1 1,0-1 0,0 1-1,1-1 1,-1 0-1,0 1 1,2-1 0,2 0 7,-1 0 0,1 0 0,-1-1 0,1 1 1,0-1-1,-1 0 0,1 0 0,-1-1 0,0 1 0,1-1 1,5-4-1,4-2-51,-1-1 0,0 0 1,-1-1-1,0-1 0,0 0 0,17-22 1,-3 0-916,27-50 1,-59 104 627,0 0 1,2 0-1,-3 26 0,7-45 336,-1 1 1,1-1-1,0 0 1,0 0-1,0 1 0,0-1 1,1 0-1,-1 0 0,0 0 1,1 1-1,0-1 0,-1 0 1,1 0-1,0 0 0,0 0 1,2 2-1,-2-3-11,0-1 0,0 1 0,0 0 0,0-1 0,0 1 1,0-1-1,0 1 0,1-1 0,-1 0 0,0 1 0,0-1 0,1 0 0,-1 0 0,0 0 0,0 0 0,1 0 0,-1 0 0,0 0 0,0 0 0,1-1 0,-1 1 0,0 0 1,0-1-1,0 1 0,0-1 0,1 1 0,-1-1 0,0 0 0,0 0 0,1-1 0,13-7 73,-2-1 0,1 0 1,-1-1-1,19-22 0,42-57 38,4-19-294,-67 91 12,0-1 0,-1 0 0,-2-1 0,8-22 0,-15 38 88,0 0 0,0-1 1,0 1-1,0-1 0,-1 1 1,0-1-1,0-4 0,0 8 52,0 1 0,0-1 0,0 1 0,-1-1 0,1 0 0,0 1 0,0-1 0,0 0 0,-1 1 0,1-1 0,0 1 0,-1-1 0,1 0 0,0 1 0,-1-1 0,1 1 0,-1-1 0,1 1 0,-1 0 0,1-1 0,-1 1 0,1-1 0,-1 1 0,1 0 0,-1-1 0,0 1-1,1 0 1,-1 0 0,0-1 0,1 1 0,-1 0 0,1 0 0,-1 0 0,0 0 0,1 0 0,-1 0 0,0 0 0,1 0 0,-1 0 0,0 0 0,1 1 0,-1-1 0,0 0 0,1 0 0,-1 0 0,1 1 0,-1-1 0,0 0 0,0 1 0,-5 2-22,0 1 0,0-1-1,0 1 1,0 0 0,1 1 0,0-1 0,0 1 0,-7 8 0,-33 48 201,42-56-145,-11 17 266,1 1-1,-20 45 0,28-55-141,1 0 0,0 0-1,1 1 1,0 0 0,1 0 0,0 0 0,1 14 0,1-24-102,0 0 1,0 0-1,1 0 1,-1 0-1,1 0 1,0-1 0,0 1-1,0 0 1,1 0-1,-1-1 1,1 1-1,0-1 1,0 1-1,0-1 1,1 0-1,-1 0 1,4 3-1,-2-3-18,-1 0 0,1-1 0,0 1-1,0-1 1,1 0 0,-1 0-1,0-1 1,1 1 0,-1-1-1,1 0 1,-1 0 0,8 0-1,10-1-114,0-1-1,-1-1 1,1-1-1,40-11 1,-57 13 46,41-12-288,-30 8 127,1 0 0,-1 1-1,1 1 1,0 0-1,-1 1 1,31 1 0,-45 1 192,-1 1 0,0-1 1,1 0-1,-1 0 1,1 1-1,-1-1 0,0 1 1,1-1-1,-1 1 1,0 0-1,0 0 0,1-1 1,-1 1-1,0 0 1,0 0-1,0 0 0,0 0 1,0 0-1,0 0 1,0 1-1,-1-1 1,2 2-1,-1-1 31,0 1 0,-1-1 1,1 1-1,-1-1 0,1 1 0,-1-1 0,0 1 1,0 0-1,0-1 0,0 1 0,-1 3 0,-2 4 224,1-1 0,-1 1 0,-1-1-1,-8 18 1,10-23-87,-7 12 546,6-15-213,4-11 101,8-42-602,-3 0 1,0-78 0,-6 124-38,2-22-815,-2 27 833,0 1-1,0-1 0,0 1 0,1 0 0,-1-1 0,0 1 0,0-1 1,1 1-1,-1 0 0,0-1 0,0 1 0,1 0 0,-1-1 0,0 1 1,1 0-1,-1-1 0,1 1 0,-1 0 0,0 0 0,1-1 0,-1 1 0,1 0 1,-1 0-1,1 0 0,-1 0 0,1 0 0,-1-1 0,0 1 0,1 0 1,-1 0-1,1 0 0,-1 0 0,1 0 0,-1 1 0,1-1 0,-1 0 1,1 0-1,-1 0 0,0 0 0,1 0 0,-1 1 0,1-1 0,-1 0 1,0 0-1,1 1 0,-1-1 0,1 0 0,-1 1 0,1-1 0,32 22-1339,-19-11 735,1-1 1,1-1 0,22 10 0,-34-17 535,1 0 1,-1-1 0,1 0 0,0 0 0,-1 0-1,1 0 1,0-1 0,0 1 0,0-1 0,-1 0-1,1-1 1,0 1 0,0-1 0,-1 0-1,1-1 1,0 1 0,5-3 0,14-15-400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16396,'-4'21'815,"1"-1"0,0 1 0,1 0 0,2 24 1,-1-2 61,13 284 1842,2-181-2452,-14-146-274,0 1 1,0-1-1,0 0 1,1 0-1,-1 0 1,0 1-1,0-1 1,0 0-1,0 0 1,0 1-1,0-1 1,0 0-1,0 0 1,0 1-1,0-1 1,0 0-1,0 0 1,0 1-1,0-1 1,0 0-1,0 0 1,0 1-1,0-1 1,0 0-1,0 0 1,0 1 0,0-1-1,-1 0 1,1 0-1,0 0 1,0 1-1,0-1 1,0 0-1,0 0 1,-1 0-1,1 0 1,0 1-1,0-1 1,0 0-1,-1 0 1,1 0-1,0 0 1,0 0-1,-1 0 1,1 1-1,-11-12-166,-9-22-16,-1-6 80,-19-56-1,36 83 109,0-1-1,1 1 1,0 0 0,1-1-1,0 0 1,1 1-1,1-1 1,0 0-1,2-19 1,-1 29-10,-1 1 0,1 0 0,0-1 0,0 1 0,0 0 0,0 0 0,0 0 0,0 0 1,1 0-1,-1 0 0,1 0 0,-1 0 0,1 0 0,0 1 0,0-1 0,0 1 0,0-1 0,0 1 0,0 0 0,0 0 0,0 0 0,0 0 0,0 0 0,1 0 0,-1 1 0,0-1 1,5 0-1,6 0-137,0 0 0,0 1 1,0 0-1,15 3 0,-10-2-97,23 3-310,111 2-1782,-136-6 2133,-1-2 1,0 0-1,0 0 1,0-1-1,0-1 0,-1-1 1,27-11-1,-38 14 252,0 0 0,1 0 0,-1-1-1,0 1 1,0-1 0,0 1-1,3-5 1,-6 7-23,1-1 0,-1 1 0,0-1 0,1 1 0,-1-1 0,0 1 0,0 0 1,0-1-1,1 1 0,-1-1 0,0 1 0,0-1 0,0 1 0,0-1 0,0 1 0,0-1 0,0 1 0,0-1 0,0 1 0,0-1 0,0 1 0,0-1 1,0 0-1,-1 0 8,0 1 0,1-1 0,-1 1 1,0-1-1,1 1 0,-1-1 0,0 1 1,1 0-1,-1-1 0,0 1 0,0 0 1,0-1-1,1 1 0,-1 0 0,0 0 1,0 0-1,0 0 0,0 0 1,-1 0-1,-4 0 100,0 1 1,0-1-1,-1 1 1,1 1-1,0-1 1,0 1-1,0 0 1,0 1-1,1-1 1,-1 1-1,1 0 1,-1 1-1,-5 4 1,3-2-43,1 0 0,0 0 0,0 0 0,1 1 0,-1 0 0,1 1 0,1-1 0,-7 12 0,11-17-71,0 0-1,0 0 0,0 1 0,0-1 1,1 0-1,-1 1 0,0-1 0,1 0 1,0 1-1,0-1 0,-1 0 0,2 1 1,-1-1-1,0 1 0,0-1 0,1 3 1,0-3-15,0 0 1,0-1-1,0 1 1,0-1-1,0 1 1,0-1 0,0 0-1,0 1 1,1-1-1,-1 0 1,0 0-1,1 0 1,-1 0-1,1 0 1,0 0-1,-1 0 1,1 0 0,0-1-1,-1 1 1,1-1-1,3 1 1,74 11-469,-54-9 176,-1 1 1,41 11-1,-58-13 232,0 1 0,-1-1 1,1 1-1,-1 1 0,1-1 1,-1 1-1,0 1 0,-1-1 1,1 1-1,-1 0 0,0 0 1,0 0-1,7 10 0,-11-13 65,1 0-1,-1 0 1,0 1-1,0-1 1,0 0 0,0 1-1,0-1 1,0 1-1,0-1 1,-1 1-1,1-1 1,-1 1-1,0 0 1,0-1-1,0 1 1,0 0-1,0-1 1,-1 1-1,1-1 1,-1 1 0,-1 2-1,1-1 36,-1 0-1,-1-1 1,1 1-1,0-1 1,-1 0-1,0 0 1,0 0-1,0 0 1,0 0-1,0 0 1,-1-1-1,-6 4 1,-1 0 57,0 0 0,-1-1 0,0-1 1,0 0-1,-1-1 0,1 0 1,-14 1-1,4-1-154,0-2 0,0-1 0,-26-2 0,16-5 32,8-5-90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14299,'0'-1'60,"1"1"-1,-1 0 1,1 0-1,-1 0 1,0 0-1,1 0 1,-1-1-1,1 1 1,-1 0-1,1 0 1,-1 0-1,1 0 1,-1 1-1,1-1 1,-1 0-1,1 0 1,-1 0 0,0 0-1,1 0 1,-1 1-1,1-1 1,-1 0-1,0 0 1,1 0-1,-1 1 1,1-1-1,-1 0 1,0 1-1,1-1 1,-1 0-1,0 1 1,0-1-1,1 1 1,-1-1-1,0 0 1,0 1 0,0-1-1,1 1 1,-1-1-1,0 0 1,0 1-1,0-1 1,0 1-1,0-1 1,0 1-1,0-1 1,0 1-1,0-1 1,0 1-1,0 0 1,-3 34 1142,1-22-706,1-10-424,-3 37 842,1 50 1,4-78-822,0 0 1,0-1 0,1 1-1,0-1 1,1 1-1,0-1 1,1 0 0,0 0-1,7 11 1,-10-20-72,0 0 0,0 1 1,1-1-1,-1 0 0,0 0 0,1 0 0,0 0 1,-1-1-1,1 1 0,0 0 0,0-1 0,0 1 1,0-1-1,0 1 0,0-1 0,0 0 0,1 0 1,-1 0-1,0 0 0,1-1 0,-1 1 0,1-1 1,-1 1-1,1-1 0,-1 0 0,1 0 0,-1 0 1,1 0-1,-1 0 0,0 0 0,1-1 0,-1 0 1,1 1-1,-1-1 0,0 0 0,1 0 0,-1 0 1,0 0-1,0 0 0,3-3 0,4-2 59,0-1 0,0-1 0,0 1 0,-1-2 0,-1 1 0,1-1 0,8-14 0,-4 5 15,0-1 0,-2-1 0,0 0 0,-1 0 0,-2-1 1,0 0-1,-1-1 0,-1 1 0,3-25 0,-9 19-43,-3 15-45,3 12-8,1 0-1,0-1 1,0 1-1,0 0 1,-1 0 0,1 0-1,0 0 1,0 0-1,-1-1 1,1 1-1,0 0 1,0 0-1,-1 0 1,1 0-1,0 0 1,-1 0-1,1 0 1,0 0-1,0 0 1,-1 0-1,1 0 1,0 0 0,0 0-1,-1 0 1,1 1-1,0-1 1,0 0-1,-1 0 1,1 0-1,0 0 1,0 0-1,-1 0 1,1 1-1,0-1 1,0 0-1,0 0 1,-1 0-1,1 1 1,-2 1-6,1 0 1,-1-1-1,1 2 0,0-1 1,0 0-1,-1 0 1,1 0-1,1 0 0,-1 1 1,0-1-1,0 0 0,1 1 1,-1 2-1,-2 35-45,3-34 42,-1 7 0,1 0-1,1 0 0,0-1 1,0 1-1,6 19 0,-6-29 11,0 0-1,0 0 1,0 0-1,0 0 1,1 0-1,-1 0 0,1 0 1,0-1-1,-1 1 1,1 0-1,1-1 1,-1 0-1,0 1 1,1-1-1,-1 0 0,1 0 1,-1 0-1,1-1 1,0 1-1,0-1 1,0 1-1,0-1 1,0 0-1,0 0 0,0 0 1,0-1-1,4 1 1,1-1 1,-1 0-1,1-1 1,-1 0 0,1 0 0,-1-1 0,0 0-1,0 0 1,0-1 0,0 0 0,0 0 0,0-1-1,7-5 1,5-4-11,-1 0 1,30-29-1,-42 36-1,60-64-106,-61 64 83,-1 1 0,1-1 0,-1 0 0,-1 0 0,1-1 0,-1 1 0,0-1 0,-1 0 0,0 1 0,3-13 0,-5 18 25,0 0-1,0 0 1,0 1 0,0-1 0,0 0 0,0 0 0,0 0 0,0 1 0,0-1 0,0 0-1,0 0 1,-1 1 0,1-1 0,0 0 0,-1 0 0,1 1 0,-1-1 0,1 0-1,0 1 1,-1-1 0,0 1 0,1-1 0,-1 0 0,1 1 0,-1-1 0,0 1-1,1 0 1,-1-1 0,0 1 0,1 0 0,-1-1 0,0 1 0,0 0 0,1-1 0,-1 1-1,0 0 1,0 0 0,1 0 0,-1 0 0,0 0 0,0 0 0,-1 0-1,-3 1-28,1-1-1,-1 1 0,1 0 0,-1 0 0,-7 3 1,-4 4-4,0 0 1,1 2-1,0 0 1,1 0-1,0 1 1,1 1-1,0 0 1,0 1-1,2 1 1,-16 22-1,25-34 40,1 0 0,0 0 0,-1 0 0,1 0-1,0 0 1,0 1 0,0-1 0,1 0 0,-1 0 0,1 1 0,-1-1 0,1 1-1,0-1 1,0 0 0,0 4 0,0-5 2,0 1-1,1-1 1,0 1-1,-1-1 1,1 0 0,0 0-1,-1 1 1,1-1 0,0 0-1,0 0 1,0 0-1,0 0 1,0 0 0,0 0-1,0 0 1,0 0 0,1 0-1,1 1 1,6 1 2,0 0 0,0 0 1,0-1-1,0 0 0,1-1 1,10 1-1,-15-2-5,36 4-17,0 2 1,66 18-1,-93-20 14,-1 1 1,0 0-1,-1 1 0,1 0 1,-1 1-1,0 0 0,-1 1 1,0 0-1,0 1 0,-1 0 1,17 20-1,-26-29 6,-1 1-1,1 0 1,-1 0 0,1-1 0,0 1 0,-1 0-1,1-1 1,0 1 0,-1 0 0,1-1-1,0 1 1,0-1 0,0 1 0,-1-1 0,1 0-1,0 1 1,0-1 0,0 0 0,1 1-1,-1-1 2,-1-1 0,1 1-1,-1 0 1,1 0-1,-1-1 1,1 1-1,-1 0 1,1-1 0,-1 1-1,1 0 1,-1-1-1,0 1 1,1-1 0,-1 1-1,0-1 1,1 1-1,-1-1 1,0 1-1,1-1 1,-1 1 0,0-1-1,0 1 1,0-2-1,2-6 21,0-1 1,-1 1-1,1-14 0,-1 10-4,15-373-1212,-16 384 1190,0-7-96,0 0 0,0-1 0,1 1 0,3-12-1,-4 18 81,1 0 0,0 0 0,-1 0-1,1 0 1,0 0 0,0 1 0,0-1-1,1 0 1,-1 0 0,0 1 0,1-1-1,-1 1 1,1-1 0,-1 1 0,1 0-1,0-1 1,-1 1 0,1 0 0,0 0-1,0 0 1,0 1 0,0-1 0,2 0-1,19-4-23,43-3 0,-41 6 57,33-7 0,-40 4 27,0 0-1,0-2 1,-1 0 0,0 0 0,22-14-1,-31 16-13,0 0 0,-1-1 0,0 1-1,0-1 1,0-1 0,-1 1 0,0-1-1,0 0 1,0-1 0,-1 1 0,0-1-1,6-14 1,-10 18-12,0 1 1,0-1-1,0 0 0,0 0 0,0 1 0,-1-1 0,1 0 1,-1 0-1,0 0 0,0 0 0,-1 0 0,1 1 1,-1-1-1,0 0 0,0 0 0,0 1 0,-1-1 0,1 0 1,-1 1-1,0-1 0,-4-5 0,4 7-10,0-1 0,0 1 0,-1 0 0,1-1 0,-1 1 0,0 0 0,0 1 0,0-1 0,0 0 0,0 1 0,0 0 0,0 0 0,0 0-1,0 0 1,-1 0 0,1 0 0,0 1 0,-1 0 0,1 0 0,0 0 0,-1 0 0,1 0 0,0 0 0,-5 2 0,-2 1-3,0 1 0,0 0-1,0 0 1,1 1 0,0 0 0,0 1 0,0 0-1,1 0 1,0 1 0,0 0 0,1 1-1,-9 9 1,0 3 5,1 0 0,1 1 0,1 0 0,-11 25 0,13-21 22,0 1 1,2 0-1,-11 50 0,17-62-12,1 0-1,1 0 1,0 0-1,0 0 1,2 0-1,0 0 1,0-1-1,2 1 1,4 20-1,-4-28-10,-1 1 1,1-1-1,0 0 1,1 1-1,-1-2 1,1 1-1,0 0 0,1-1 1,-1 0-1,1 0 1,0 0-1,0 0 1,1-1-1,0 0 0,-1 0 1,1 0-1,0-1 1,1 0-1,6 2 1,-6-2-5,1-1 0,0 0 0,0-1 0,0 0 0,0 0 0,0-1 1,0 1-1,0-2 0,0 1 0,0-1 0,0-1 0,0 1 0,0-1 1,0-1-1,-1 1 0,9-5 0,-3 0-7,0 0 0,-1-1 0,0 0 0,0-1 0,-1-1 0,14-14 0,-18 17 31,-1 0 1,0-1-1,0 0 0,-1 0 0,0 0 1,0 0-1,-1-1 0,0 0 1,-1 0-1,5-16 0,-9 15 116,-3 11 35,-10 14 81,8-5-184,0-1 1,0 1 0,1 1 0,1-1 0,0 1 0,0-1 0,1 1 0,0 0-1,0 1 1,2-1 0,-1 0 0,2 0 0,-1 1 0,2 14 0,0-23-65,-1-1 1,1 0 0,-1 0-1,1 1 1,0-1-1,0 0 1,0 0-1,0 0 1,0 0 0,0 0-1,0 0 1,1 0-1,-1 0 1,1 0 0,-1-1-1,1 1 1,0-1-1,0 1 1,0-1 0,0 0-1,0 0 1,0 1-1,0-1 1,0-1-1,0 1 1,0 0 0,1 0-1,-1-1 1,0 1-1,0-1 1,1 0 0,-1 0-1,0 0 1,1 0-1,-1 0 1,4-1 0,5-1-2,0-1 1,-1 0 0,1-1 0,-1 0-1,0 0 1,0-1 0,-1-1 0,0 1 0,18-15-1,-6 3-32,-1-2 0,34-38-1,-44 45-45,0 1 0,-1-2-1,0 1 1,-1-2 0,-1 1-1,7-16 1,-13 28 60,-1 0 0,0 0 0,1 1-1,-1-1 1,0 0 0,0 0 0,1 0 0,-1 0 0,0 0 0,0 1-1,0-1 1,0 0 0,0 0 0,0 0 0,0 0 0,-1 0-1,1 1 1,0-1 0,0 0 0,-1 0 0,1-1 0,-1 2 3,1 0 0,-1 0 0,1-1-1,-1 1 1,1 0 0,-1 0 0,0 0 0,1 0 0,-1-1 0,1 1 0,-1 0 0,1 0 0,-1 0 0,0 0 0,1 0 0,-1 1 0,1-1-1,-1 0 1,1 0 0,-1 0 0,0 0 0,0 1 0,-4 1-13,1 0-1,0 1 1,-1-1 0,1 1-1,-7 7 1,2-1 70,0 0 1,1 1-1,0 0 1,1 1-1,1 0 0,-1 0 1,2 0-1,-1 1 1,2 0-1,-1 0 0,2 0 1,0 0-1,0 1 1,-1 16-1,4-26-29,0 0 1,0-1-1,0 1 1,1 0-1,-1-1 0,1 1 1,-1 0-1,1-1 0,0 1 1,0 0-1,0-1 0,2 4 1,-2-5-10,0 0 0,1 1 0,-1-1 0,0 0 0,1 1 1,-1-1-1,1 0 0,-1 0 0,1 0 0,0-1 0,-1 1 0,1 0 0,0-1 0,0 1 1,-1-1-1,1 1 0,0-1 0,0 0 0,3 0 0,4 0-83,0-1 0,-1 0 0,1 0 0,0-1-1,-1 0 1,0-1 0,1 0 0,-1 0 0,11-6 0,72-47-984,-65 39 1348,61-38-663,-47 30-43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14 14099,'0'-1'91,"-1"0"-1,1 0 1,-1 1 0,1-1 0,-1 0-1,1 0 1,-1 1 0,0-1-1,1 0 1,-1 1 0,0-1-1,1 1 1,-1-1 0,0 0-1,0 1 1,0 0 0,1-1 0,-1 1-1,0 0 1,0-1 0,0 1-1,0 0 1,-1 0 0,-1-1 38,1 1 0,-1 1 0,0-1 0,0 0 0,1 1 0,-1-1 0,1 1 0,-4 1 0,-3 1 327,1 1 1,0 0-1,-15 10 1,18-9-258,-1-1-1,1 1 1,0 0 0,0 1-1,0-1 1,1 1 0,-1 0 0,2 0-1,-6 10 1,8-14-172,0-1 1,1 1-1,-1-1 0,1 1 0,0 0 1,-1-1-1,1 1 0,0 0 0,0-1 1,0 1-1,0 0 0,0-1 0,0 1 1,0-1-1,1 1 0,-1 0 0,1-1 0,0 3 1,0-2-27,1-1 1,-1 1-1,0-1 1,1 0 0,-1 1-1,1-1 1,0 0-1,-1 0 1,1 0 0,0 0-1,0 0 1,0-1-1,-1 1 1,1 0-1,0-1 1,0 0 0,0 1-1,0-1 1,3 0-1,12 1-235,0-1 0,0-1 0,-1 0 1,18-4-1,-20 2-64,0 1 1,1 1-1,-1 0 1,0 1 0,29 3-1,-42-3 312,1 0 0,-1 0-1,0 0 1,1 1 0,-1-1-1,0 0 1,1 1 0,-1-1-1,0 1 1,1-1 0,-1 1-1,0 0 1,0-1 0,0 1-1,1 0 1,-1 0 0,0 0-1,0 0 1,0 0 0,-1 0-1,1 0 1,0 0 0,0 0-1,0 0 1,-1 0 0,1 1-1,-1-1 1,1 0 0,-1 1-1,1-1 1,-1 0 0,0 1-1,0-1 1,1 0 0,-1 1-1,0-1 1,0 1 0,-1-1-1,1 0 1,0 1 0,0-1-1,-1 0 1,1 1 0,0-1-1,-1 0 1,0 0 0,0 2 0,-2 4 225,-1 0 1,0-1 0,0 1-1,-1-1 1,0 0 0,-10 10-1,-1-1 412,0-2 0,-18 12-1,29-21-515,0 0 1,-1-1-1,0 0 0,0-1 0,0 1 0,0-1 1,0 0-1,0 0 0,-1-1 0,-11 2 1,16-3-176,0-1 1,0 1-1,0 0 1,0 0-1,0-1 0,0 1 1,0-1-1,0 0 1,0 1-1,0-1 1,0 0-1,1 0 1,-1 0-1,0-1 1,1 1-1,-1 0 1,1-1-1,-1 1 1,1-1-1,-1 1 1,1-1-1,0 0 1,0 1-1,0-1 1,0 0-1,0 0 1,0 0-1,1 0 1,-1 0-1,0 0 1,1 0-1,0 0 0,-1 0 1,1-2-1,-1-3-173,1-1-1,0 1 0,0 0 1,1 0-1,0-1 1,0 1-1,1 0 0,3-12 1,5-7-616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300 170 13107,'-24'-52'1504,"14"26"-308,-2 2 1,-21-35-1,33 58-1104,-1 1 1,1-1 0,0 1-1,0-1 1,-1 1 0,1-1-1,0 1 1,-1 0-1,1-1 1,0 1 0,-1-1-1,1 1 1,-1 0-1,1-1 1,0 1 0,-1 0-1,1 0 1,-1-1-1,1 1 1,-1 0 0,1 0-1,-1 0 1,0-1-1,-3 12 817,6 28-731,-1-30 4,28 284 502,-18-187-374,14 84 310,-19-159-441,2 1 0,1-2 0,24 59 0,-30-84-155,-1 0-1,1-1 1,0 1-1,1-1 1,-1 1-1,1-1 1,7 6-1,-11-10-20,1 1-1,-1-1 1,1 0-1,-1 1 1,1-1-1,-1 0 1,1 1 0,0-1-1,-1 0 1,1 0-1,-1 1 1,1-1-1,0 0 1,-1 0-1,1 0 1,0 0 0,0 0-1,-1 0 1,1 0-1,0 0 1,-1 0-1,1 0 1,0 0-1,-1 0 1,2-1 0,-1 0-5,0 0 0,0-1 1,0 1-1,0 0 0,-1 0 1,1-1-1,0 1 1,-1 0-1,1-1 0,-1 1 1,1-1-1,-1 1 1,1-1-1,-1 1 0,0-1 1,0 1-1,0-3 1,0-4-92,0-1 1,-1 1 0,0-1 0,0 1 0,-1 0 0,0-1 0,-1 1 0,0 0 0,0 1 0,0-1-1,-1 0 1,0 1 0,-9-12 0,-4-3-389,0 1 0,-40-37 0,-76-51-873,41 37 1397,89 70-12,-22-23 228,24 25-244,1-1 0,-1 1 0,1-1 0,-1 1 0,1-1 0,0 1 0,-1-1 0,1 1 0,-1-1 0,1 1 0,0-1 0,-1 0 0,1 1 0,0-1 0,0 0 0,0 1 0,0-1 0,-1 0 0,1 1 0,0-1 0,0 0 0,0 0 0,0 1 1,0-1-1,1 0 0,-1 1 0,0-1 0,0 0 0,0 1 0,1-1 0,-1 0 0,0 1 0,1-1 0,-1 1 0,0-1 0,1 0 0,-1 1 0,1-1 0,-1 1 0,1-1 0,-1 1 0,2-1 0,4-1 60,0 0-1,0 0 0,0 1 0,0 0 1,1 0-1,-1 0 0,0 1 1,10 1-1,-7-1-20,139 5-163,165 26-1,-199-17-190,-64-9 90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0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31 731 14691,'-23'-2'1349,"15"-3"-650,8 4-666,1 1-1,-1-1 1,0 1-1,0-1 1,1 1-1,-1-1 1,1 1-1,-1-1 1,0 1-1,1-1 1,-1 1-1,1-1 1,-1 1-1,1 0 1,-1-1-1,1 1 1,-1 0-1,1-1 1,-1 1-1,1 0 1,0 0-1,16-7 568,0 1-1,0 0 0,32-5 1,-37 9-606,662-125-1258,12 21-41,-562 88 1156,2899-284 1672,-877 209-1207,-1447 66-790,-452 17 273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1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74 259 14083,'-16'6'790,"10"-5"-624,1 1 1,0-1-1,-1 1 0,1 1 0,0-1 1,0 1-1,1 0 0,-1 0 0,-6 5 1,11-8-155,0 0 0,0 0 0,0 0 1,0 0-1,0 0 0,0 1 0,0-1 1,0 0-1,-1 0 0,1 0 0,0 0 1,0 0-1,0 0 0,0 1 0,0-1 1,0 0-1,0 0 0,0 0 0,0 0 1,0 0-1,0 0 0,0 1 0,0-1 1,0 0-1,0 0 0,0 0 0,0 0 1,0 0-1,0 0 0,0 1 1,1-1-1,-1 0 0,0 0 0,0 0 1,0 0-1,0 0 0,0 0 0,0 0 1,0 1-1,0-1 0,0 0 0,0 0 1,1 0-1,-1 0 0,0 0 0,0 0 1,0 0-1,10 1 246,11-4-4,218-64 770,14 11-744,397-36 0,-206 65-652,-428 27 281,28-1-436,-41 1 483,-1-1 0,0 1 1,0 0-1,0-1 0,1 1 0,-1-1 1,0 0-1,0 0 0,0 0 1,0 0-1,0 0 0,0 0 1,-1 0-1,4-3 0,-1-9-189,-7-12-48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1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14315,'27'-6'2430,"1042"-165"329,-126 10-4643,-822 142 1500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14955,'-1'0'57,"1"0"-1,0 0 1,-1 0-1,1 1 1,0-1-1,0 0 1,-1 0-1,1 0 1,0 0 0,-1 0-1,1 0 1,0 0-1,0 1 1,-1-1-1,1 0 1,0 0-1,0 0 1,0 1-1,-1-1 1,1 0-1,0 0 1,0 1-1,0-1 1,0 0-1,0 0 1,-1 1 0,1-1-1,0 0 1,0 1-1,0-1 1,0 0-1,0 0 1,0 1-1,-5 15 85,4-12 125,-7 30 796,-8 63 1,14-80-1009,1-1 0,1 1 0,0 0-1,1-1 1,7 33 0,-7-47-47,-1 0 0,1 0 0,-1 0-1,1-1 1,0 1 0,0 0 0,0 0 0,0 0 0,0-1-1,0 1 1,1 0 0,-1-1 0,0 1 0,3 1-1,-2-2 1,-1 0 0,0-1 0,0 1 0,0-1 0,0 0-1,1 1 1,-1-1 0,0 0 0,0 0 0,1 1 0,-1-1-1,0 0 1,1 0 0,-1 0 0,0-1 0,0 1 0,3-1-1,1-1 15,0 0-1,0 0 0,0-1 1,0 0-1,-1 0 0,1 0 0,-1-1 1,0 0-1,5-5 0,19-24 212,-2-2-1,-2 0 1,-1-1-1,24-55 1,-34 63-25,-12 27 87,-6 11-247,-6 20-202,7-15-67,2 0 0,-1 1 1,2-1-1,0 23 0,7-18-12,4-14-66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32 144 13803,'2'19'817,"0"0"0,-1 0 0,-1 0-1,0 0 1,-7 37 0,3-23-526,-21 181 594,25-210-778,1-4-34,5-10-6,6-21-72,11-43-471,-3-1-1,12-98 1,-29 131 6,-4 35 120,-3 27 201,0 6 155,1 1 1,2 0-1,0-1 1,2 1-1,1 0 1,10 51-1,-9-69 52,-1 1-1,2-1 0,-1 0 1,1 0-1,1-1 0,0 1 1,0-1-1,0 0 0,13 13 1,-13-16 6,1 0 0,-1-1 0,1 1 0,0-2 1,0 1-1,0-1 0,1 1 0,-1-2 0,1 1 0,0-1 1,0 0-1,-1 0 0,1-1 0,0 0 0,8 0 0,-7 0 12,0-1 0,0 0-1,0-1 1,0 0-1,0 0 1,0 0-1,0-1 1,0-1 0,0 1-1,0-1 1,-1 0-1,0-1 1,11-6-1,-10 4 15,0-1-1,-1 1 1,1-1-1,-1-1 1,-1 1-1,0-1 1,0 0 0,0-1-1,7-16 1,-4 7 2,-2-1 1,-1-1 0,0 1 0,-2-1 0,0 0 0,-1 0 0,-1 0 0,0 0 0,-2 0 0,-3-26 0,1 20-30,-11-41 1,11 61-118,0 0 1,1 0-1,-2 0 1,1 0-1,-1 0 1,0 0-1,0 1 1,0-1-1,-1 1 1,0 0-1,-8-9 1,11 14 26,1-1 0,0 1-1,-1 0 1,1-1 0,-1 1 0,1-1 0,-1 1-1,1 0 1,-1-1 0,1 1 0,-1 0 0,1 0-1,-1-1 1,1 1 0,-1 0 0,1 0-1,-1 0 1,0 0 0,1 0 0,-1 0 0,1 0-1,-1 0 1,0 0 0,1 0 0,-1 0 0,1 0-1,-1 0 1,1 0 0,-1 0 0,0 1 0,1-1-1,-1 0 1,1 0 0,-1 1 0,1-1 0,-1 0-1,1 1 1,0-1 0,-1 1 0,1-1-1,-1 0 1,1 1 0,0-1 0,-1 1 0,1-1-1,0 1 1,-1-1 0,1 1 0,0-1 0,0 2-1,-2 1-167,2 0 0,-1 0 0,0 1 0,1-1-1,-1 0 1,1 6 0,1 4-299,1 1 1,1-1-1,0 1 0,0-1 1,1 0-1,1-1 0,7 16 1,-9-22 315,20 45-880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11939,'0'-2'589,"1"-2"1,0 1 0,-1 0 0,0 0 0,1 0 0,-1 0-1,-1 0 1,1-5 0,-1 6-351,1-1-1,-1 0 1,1 1 0,0-1-1,1 0 1,-1 1 0,0-1-1,1 0 1,-1 1 0,1-1-1,0 0 1,0 1 0,1-3-1,24-42 479,-20 42-453,-6 13-135,-5 14-12,-2-1-94,0 0 0,2 1-1,1 0 1,0 0 0,0 37-1,7-47 35,3-16 95,5-19 171,-3-10 21,0 0-1,-2-1 0,-2 0 0,0-48 1,0 13-241,-4 69-104,0-1 1,0 1 0,0 0 0,0-1-1,0 1 1,0 0 0,0-1 0,0 1 0,0 0-1,0 0 1,0-1 0,1 1 0,-1 0-1,0 0 1,0-1 0,0 1 0,0 0-1,0 0 1,1-1 0,-1 1 0,0 0 0,0 0-1,0-1 1,1 1 0,-1 0 0,0 0-1,0 0 1,1 0 0,-1-1 0,0 1 0,0 0-1,1 0 1,-1 0 0,0 0 0,0 0-1,1 0 1,-1 0 0,0 0 0,1 0 0,-1 0-1,0 0 1,0 0 0,1 0 0,-1 0-1,0 0 1,1 0 0,-1 0 0,0 0 0,0 0-1,1 0 1,-1 0 0,0 1 0,0-1-1,1 0 1,17 13-29,-11-7 7,8 2-142,0 0 1,1 0 0,0-2 0,21 7 0,-29-11 81,0 0 0,0 0-1,0-1 1,0 0-1,1 0 1,-1-1-1,0 0 1,0 0 0,1-1-1,15-3 1,6-13-230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3844 12819,'-6'7'1431,"9"-13"-590,12-15-83,110-117-85,7 6 1,217-171-1,183-132-543,-26-12-97,-252 215-5,-25 23 3,321-271-14,-274 259-17,207-158-11,134-117 6,-585 468 41,129-113-80,-128 109 310,-1-1 1,42-59-1,-59 72 1778,-12 14-1878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2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11658,'5'10'162,"0"-1"-1,1 1 1,0-1-1,1 0 1,0-1-1,1 0 1,0 0-1,0 0 1,0-1-1,15 10 1,31 22 155,-1 3-1,-3 2 1,86 97 0,-32-21-71,158 142 0,26 20-26,-119-111-72,-155-157-134,454 474 277,-221-208-202,-2-2 0,-8-2-30,99 117-24,-182-193 0,19 21 2,-131-173 5,2-1 0,70 56 0,-40-48 408,145 83 0,-203-128-378,-11-7-2,-1 0 0,1 0 0,0-1 0,0 1 0,6 1 0,-20-10 425,9 5-529,0 1 0,-1-1 0,1 1-1,-1-1 1,1 1 0,-1 0 0,1-1 0,0 1-1,-1-1 1,1 1 0,-1 0 0,0 0-1,1-1 1,-1 1 0,1 0 0,-1 0 0,1 0-1,-1-1 1,0 1 0,1 0 0,-1 0 0,1 0-1,-1 0 1,0 0 0,1 0 0,-1 0-1,1 1 1,-1-1 0,0 0 0,1 0 0,-1 0-1,1 0 1,-2 1 0,2-1 13,0 0 0,0 0 0,0 0 0,0 0 0,0 0 0,-1 1-1,1-1 1,0 0 0,0 0 0,0 0 0,0 0 0,0 0 0,-1 0 0,1 0 0,0 0 0,0 0 0,0 0 0,0 0 0,0-1 0,-1 1 0,1 0-1,0 0 1,0 0 0,0 0 0,0 0 0,0 0 0,0 0 0,-1 0 0,1 0 0,0 0 0,0 0 0,0-1 0,0 1 0,0 0 0,0 0-1,0 0 1,0 0 0,0 0 0,-1 0 0,1-1 0,0 1 0,0 0 0,0 0 0,0 0 0,0 0 0,0 0 0,0-1 0,0-9-40,0 5-91,1-24-266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3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1111 1 13379,'-1'3'96,"-1"0"1,1-1-1,-1 1 1,0 0-1,0 0 1,0-1-1,0 1 0,0-1 1,0 0-1,-4 3 1,-3 4 1,-57 75 431,51-64-333,0 0 1,-1 0 0,-1-2-1,0 0 1,-1-1 0,-28 20 0,8-15 335,0-3 0,-63 24 1,-29 14 35,78-28-403,1 3 1,2 2-1,-83 73 0,-113 141 448,234-235-561,10-10-35,-1-1 0,0 0 0,0 0 0,0 1 0,0-1 0,0 0 0,0-1 0,-4 3 0,7-5 42,1 0 0,-1 0 0,0 0 0,0 0 0,0-1 0,-1 1 0,1 0 0,0-1 0,0 1 0,0-3 0,4-6-28,6-11 45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1619 1295 10642,'-2'-1'279,"-1"0"0,1 1 0,0 0-1,-1 0 1,1-1 0,-1 1 0,1 1-1,-1-1 1,-3 1 0,-4 0 783,3-2-814,0 1-1,0-1 0,0 0 1,0 0-1,0-1 1,0 0-1,0 0 0,0-1 1,1 0-1,-1 0 0,1 0 1,0-1-1,0 0 0,-8-7 1,2 0-34,1-1 1,0 0 0,1 0-1,0-1 1,-11-20 0,-1-1-18,-2 2 0,-1 1 0,-1 0 0,-49-42 0,-134-93 74,0-1-239,71 39-29,-66-60-10,148 142-1,-112-71 1,92 73 22,36 23-195,2-2 1,-49-37-1,104 66-1621,-7 0 1330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4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37 14883,'5'-5'303,"0"0"-1,0 0 1,0 0-1,1 1 1,12-7-1,-18 11-287,0 0 0,0 0-1,0 0 1,0 0-1,1 0 1,-1-1 0,0 1-1,0 0 1,0 0 0,1 0-1,-1 0 1,0 0-1,0 0 1,0 0 0,1 0-1,-1 0 1,0 0 0,0 0-1,0 0 1,1 0 0,-1 0-1,0 0 1,0 0-1,0 0 1,1 0 0,-1 0-1,0 1 1,0-1 0,0 0-1,1 0 1,-1 0-1,0 0 1,0 0 0,0 0-1,0 1 1,1-1 0,-1 0-1,0 0 1,0 0 0,0 0-1,0 1 1,0-1-1,0 0 1,0 0 0,0 0-1,1 1 1,-1-1 0,0 0-1,0 0 1,0 0-1,0 1 1,0-1 0,0 0-1,0 0 1,0 0 0,0 1-1,0-1 1,-1 0 0,1 0-1,0 1 1,0-1-1,0 0 1,0 0 0,0 0-1,0 0 1,0 1 0,0-1-1,-1 0 1,-6 23 618,3-15-467,-43 129 1010,-84 225-1177,125-340-497,4-12-1,2-11 482,0 1-1,0 0 0,0 0 0,0 0 0,0 0 0,0 0 0,0 0 0,0 0 0,1 0 0,-1 0 0,0 0 0,0 0 0,0 0 0,0 0 0,0 0 0,0 0 0,0 0 0,0 0 0,0 0 0,0 0 0,0 0 0,0 0 0,0 0 0,0 0 0,0 0 0,0 0 0,0 0 0,0 0 0,1 0 0,-1 0 0,0 0 0,0 0 0,0 0 0,0 0 0,0 0 0,0 0 0,0 0 0,0 0 0,0 0 0,0 0 0,0 0 0,0 0 0,0 0 0,0 0 0,0 0 0,0 0 0,0 0 0,0 0 0,0 0 0,0 0 0,0 0 0,0 0 0,1 0 0,30-56-935,-4 1 347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4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10 11771,'0'-1'66,"0"1"1,1-1 0,-1 0-1,1 1 1,-1-1 0,1 1-1,-1-1 1,1 1 0,0-1-1,-1 1 1,1-1 0,-1 1 0,1 0-1,0-1 1,0 1 0,-1 0-1,1-1 1,0 1 0,-1 0-1,1 0 1,0 0 0,0 0 0,0 0-1,1 0 1,-2 0 4,1 1 0,0-1 0,-1 1 1,1-1-1,0 1 0,-1 0 0,1-1 1,-1 1-1,1 0 0,-1 0 0,0-1 0,1 1 1,-1 0-1,0 0 0,1-1 0,-1 1 0,0 0 1,0 1-1,2 9 503,-1 0 1,-1 19 0,0-24-401,0 20 42,5 196 848,-2-172-1286,2-1 0,18 69 1,-17-89-866,-7-29 1065,1 0 1,0 0 0,-1 1-1,1-1 1,0 0 0,0 0-1,-1 0 1,1 0 0,0 0-1,-1 1 1,1-1 0,0 0-1,-1 0 1,1 0 0,0 0-1,-1 0 1,1 0 0,-1 0-1,1 0 1,0 0 0,-1 0-1,1-1 1,0 1 0,-1 0-1,1 0 1,0 0 0,-1 0-1,1 0 1,0-1 0,-10-4-761,1-1 0,0-1 1,-16-14-1,0 0 188,-13-6 782,23 17 382,1 0-1,0-1 1,1 0 0,-15-17 0,27 27-469,0 0 1,0 0-1,0 0 1,0 0 0,1 0-1,-1 0 1,0 0-1,1-1 1,-1 1 0,1 0-1,0 0 1,-1-1 0,1 1-1,0 0 1,0 0-1,-1-1 1,1 1 0,0 0-1,0-1 1,1 1-1,-1 0 1,0-2 0,1 1-12,0 0 1,0 1 0,0-1 0,0 0-1,1 1 1,-1-1 0,0 1 0,1 0-1,-1-1 1,0 1 0,1 0 0,0 0-1,2-2 1,8-3 58,1 1 0,-1 1 0,24-6 0,-18 5-185,7-4-56,-1 0 0,-1-2 0,1 0 0,37-27 0,-14 3-48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4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32 146 14659,'0'-11'1334,"0"2"-265,0 1 0,0 0-1,-3-13 1,-5 36 1137,0 36-1942,3 1 0,1 87 0,3-107-210,0 47 5,-1 17 61,18 173 1,-14-258-112,-2-5-4,1-1-1,-1 1 1,1-1-1,1 1 1,-1-1-1,1 1 1,0-1-1,0 0 0,0 0 1,5 7-1,-7-12-10,1 1 0,-1-1 0,0 0 0,1 0 0,-1 0 0,1 1 0,-1-1 0,0 0 0,1 0 0,-1 0 0,1 0 0,-1 0 0,1 0 0,-1 0 0,1 0 1,-1 0-1,1 0 0,-1 0 0,0 0 0,1 0 0,-1 0 0,1 0 0,-1-1 0,1 1 0,-1 0 0,0 0 0,1 0 0,-1-1 0,1 1 0,-1 0 0,0 0 0,1-1 0,-1 1 0,0 0 0,0-1 0,1 1 0,-1-1 0,0 1 0,0 0 0,1-1 0,-1 1 0,0-1 0,0 1 0,0 0 0,0-1 0,0 0 0,9-21-414,-1-13-423,-2-1 1,-2 0-1,-1-1 1,-3-43-1,1 34 520,1-68-786,1-85-3275,1 68 4527,-3 125 1085,0 10-183,4 22 539,4 42-145,24 135 429,-23-163-1401,1 0-1,33 75 1,-42-112-398,0 1 0,-1 0-1,2-1 1,-1 1 0,0-1-1,1 0 1,-1 0 0,4 3-1,-5-6-45,-1 1 0,0-1 0,1 0 0,-1 1 0,1-1 0,-1 0 0,1 0 0,-1 1 0,1-1 0,-1 0 0,1 0 0,-1 0 0,1 0 0,0 0 0,-1 0 0,1 0 0,-1 0 0,1 0 0,-1 0 0,1 0 0,-1 0 0,1 0 0,-1-1 0,1 1 0,0 0 0,0-1 21,0 0-1,1 0 0,-1 0 0,0-1 1,0 1-1,0 0 0,0 0 0,-1-1 1,1 1-1,0 0 0,0-1 0,-1 1 1,1-3-1,8-23 296,-2-1 0,-1 0-1,3-39 1,-4 25-139,6-38 25,46-250 35,-57 329-262,9-25-43,-9 25-6,1 0 1,0 0 0,0-1 0,0 1 0,0 0 0,0 1 0,0-1 0,0 0 0,0 0 0,0 0 0,0 1-1,1-1 1,-1 0 0,0 1 0,0-1 0,1 1 0,1-1 0,-1 0-202,0 0 1,0 0-1,0 0 0,0 0 1,0-1-1,0 1 0,0 0 1,0-1-1,2-2 0,-8 2-306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4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79 12883,'15'-20'2876,"21"-39"1,-197 363 452,60-121-3315,49-80-223,51-101 186,0-1 0,0 0 0,1 1 0,-1-1 0,1 1 0,-1-1 0,1 1 0,0-1 0,-1 1 0,1 0 0,0-1 0,0 1 0,0-1 0,0 1 0,0-1 0,1 3 0,-1-4 2,1 1 0,-1-1 1,1 0-1,-1 0 0,1 1 0,-1-1 0,1 0 0,0 0 0,-1 0 0,1 0 0,-1 0 0,1 0 1,-1 0-1,1 0 0,-1 0 0,1 0 0,-1 0 0,1 0 0,0 0 0,-1-1 0,1 1 0,-1 0 1,1 0-1,-1-1 0,1 1 0,-1 0 0,0-1 0,2 0 0,5-3-207,0-2 0,0 1 0,0-1 0,8-8 1,7-13-589,-2 0 1,30-53 0,26-66-1156,-72 138 1877,27-56-763,42-134-1,-66 180 1701,-9 41 64,1-18-890,-3 28 571,-14 155 1631,17-164-1996,2 0 0,0 0 0,2-1 0,0 1 0,12 42 0,-12-58-154,1 1 0,0 0 0,0-1 0,1 0 0,7 12-1,-9-17-120,-1 0-1,0 0 0,1 0 0,0-1 0,-1 1 0,1-1 0,0 1 0,1-1 0,-1 0 0,0 0 0,1 0 0,-1-1 0,1 1 1,-1-1-1,7 2 0,-4-5-1172,-15-3 462,-15-7-106,-71-16-511,66 21 1725,-1-2 0,1 0 0,1-2 0,-32-18 1,58 28-218,-1-1 1,0 1 0,1-1 0,-1 0 0,1 0-1,0 0 1,0-1 0,0 1 0,0 0 0,0-1-1,-2-4 1,3 7-86,1-1 0,0 0 0,0 1 0,0-1 0,0 0 0,-1 1 0,1-1 0,0 0 0,0 1 0,0-1 0,0 0 0,0 1 0,1-1 0,-1 0-1,0 1 1,0-1 0,0 0 0,1 1 0,-1-1 0,1-1 0,0 1 5,0 0-1,0 0 0,0 0 1,0 0-1,0 0 1,1 0-1,-1 0 0,0 0 1,1 1-1,-1-1 1,1 0-1,-1 1 0,2-1 1,31-9 184,0 2 0,39-4 0,-35 7-325,60-17-1,-20-6-2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10154,'6'-41'4789,"-7"121"167,4 98-4100,6-46-832,10 88 72,-23-237 385,0 5-750,0-1 0,-1-16-1,4 8 22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 14275,'0'0'62,"0"-1"0,0 0 0,0 0 0,0 0 0,1 1-1,-1-1 1,0 0 0,0 0 0,0 1 0,-1-1 0,1 0 0,0 0 0,0 0 0,0 1-1,0-1 1,-1 0 0,1 1 0,0-1 0,-1 0 0,1 1 0,-1-1 0,1 0 0,-1 1-1,1-1 1,-1 0 0,1 1 0,-1-1 0,1 1 0,-1-1 0,0 1 0,-2-2 56,1 1 0,-1 1 0,1-1 0,-1 0 1,1 0-1,-1 1 0,1 0 0,-1-1 0,-4 1 0,-1 0 63,0 1-1,0 0 1,0 0 0,0 1-1,-13 4 1,14-3-119,0 1 0,1 0 1,0 0-1,0 0 1,0 1-1,0 0 1,1 0-1,0 1 0,-6 6 1,10-10-41,-1 0 0,0 1 0,0-1 0,1 0 0,-1 1 0,1-1 0,0 1 0,0-1 0,0 1 0,0 0 0,0-1 0,1 1 0,-1 0 1,1 0-1,-1-1 0,1 1 0,0 0 0,0 0 0,1 0 0,-1 0 0,0-1 0,1 1 0,0 0 0,0-1 0,0 1 0,0 0 0,1 2 0,0-2 1,0-1 1,0 0-1,1 0 0,-1 0 0,0-1 1,1 1-1,-1 0 0,1-1 0,-1 0 1,1 1-1,0-1 0,0 0 0,-1-1 1,1 1-1,0 0 0,0-1 0,0 1 1,0-1-1,0 0 0,4 0 0,5-1 37,1 0 0,-1-1 0,19-5 0,-10 1-13,1-1-1,-1 0 0,0-2 1,-1-1-1,0-1 0,-1 0 1,31-25-1,-36 21-26,-14 14-19,0 1-1,0 0 0,0 0 0,0 0 0,0-1 1,0 1-1,0 0 0,0 0 0,0 0 0,0 0 0,0-1 1,0 1-1,0 0 0,0 0 0,0 0 0,0-1 0,-1 1 1,1 0-1,0 0 0,0 0 0,0 0 0,0 0 1,0 0-1,-1-1 0,1 1 0,0 0 0,0 0 0,0 0 1,0 0-1,-1 0 0,1 0 0,0 0 0,0 0 0,0 0 1,-1 0-1,1 0 0,0 0 0,0 0 0,0 0 1,-1 0-1,1 0 0,0 0 0,0 0 0,0 0 0,-1 0 1,-2 0-3,0 1 0,0-1 1,0 1-1,1 0 0,-1-1 1,0 1-1,0 1 0,0-1 1,-4 3-1,2 1-29,0-1 0,0 0 1,0 1-1,1 0 0,-4 6 0,7-10-5,0 1 0,0-1 0,0 1 0,0-1 0,1 1 0,-1-1 0,1 1 0,-1 0 0,1-1 0,-1 1 0,1 2 0,0-3 3,0-1 0,0 1 1,0 0-1,0-1 0,1 1 1,-1 0-1,0-1 0,1 1 1,-1-1-1,0 1 0,1 0 1,-1-1-1,0 1 0,1-1 1,-1 1-1,1-1 0,-1 0 0,1 1 1,-1-1-1,1 1 0,-1-1 1,1 0-1,0 1 0,-1-1 1,1 0-1,-1 0 0,1 1 1,0-1-1,0 0 0,5 1-150,1 0 0,-1 0 0,0-1 0,0 0-1,0 0 1,1 0 0,-1-1 0,0 0 0,9-3-1,6-2-277,28-12 1,-6-3-189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2977 2 7474,'0'1'90,"0"-1"0,0 0 1,0 0-1,0 0 0,0 1 1,0-1-1,-1 0 0,1 0 0,0 0 1,0 1-1,0-1 0,0 0 1,0 0-1,-1 0 0,1 0 1,0 1-1,0-1 0,0 0 1,-1 0-1,1 0 0,0 0 1,0 0-1,-1 0 0,1 0 1,0 0-1,0 0 0,-1 0 1,1 0-1,0 0 0,0 0 1,-1 0-1,1 0 0,0 0 1,0 0-1,0 0 0,-1 0 0,1 0 1,0 0-1,0 0 0,-1 0 1,1 0-1,0 0 0,0 0 1,0-1-1,-1 1 0,1 0 1,0 0-1,0 0 0,0 0 1,0-1-1,-1 1 0,1-1 66,-1 1 0,1 0-1,-1-1 1,1 1 0,-1 0 0,1 0-1,-1-1 1,1 1 0,-1 0 0,0 0-1,1 0 1,-1 0 0,1-1 0,-1 1-1,1 0 1,-1 0 0,0 0-1,1 0 1,-1 1 0,1-1 0,-1 0-1,0 0 1,1 0 0,-1 0 0,1 0-1,-1 1 1,1-1 0,-1 0 0,0 1-1,-1 1-36,0 0 0,0 0 0,-1-1 0,1 1 0,0-1 0,-1 1 0,1-1 0,-1 0 0,1 0 0,-1 0 0,0 0 0,1-1 0,-1 1 0,0-1 0,0 1 0,1-1 0,-1 0 0,0 0 0,-4-1 0,-5 1 118,1 1-151,0 0-1,-1 1 1,-17 5 0,17-4-11,-1 0 1,-19 1-1,11-4-72,0-1-1,0-1 1,0-1-1,-27-7 1,26 4 0,-1 2 0,1 0-1,-34 0 1,20 7-33,-68 13 0,65-8-4,-43 2 0,24-9-10,-76-9 1,90 3 67,0 3-1,-1 1 1,-75 9 0,9 14 13,-44 6-29,130-26 1,0 0 0,0-2 0,0 0 0,-34-6 0,-34-12 53,-64-8 74,-34 13-17,163 12-135,0 0 0,-1 3 1,-48 7-1,-80 28-87,68-14 78,72-19 31,1-1-1,-29 1 0,38-3-2,-1-1 0,1-1 0,-1 0-1,1 0 1,0 0 0,0-1 0,-1 0 0,-10-5 0,2 1 8,0 1 0,0 1 0,0 0 1,-1 1-1,0 1 0,1 0 0,-1 2 0,-25 1 1,17-1 18,1 0-1,-44-7 1,65 7-79,-1-1 0,1 2-1,0-1 1,0 0 0,0 1-1,0-1 1,-4 2 0,-20 2-2529,26-4 2505,1 0-1,-1 0 1,0 0-1,0 0 1,0 0 0,0 0-1,0-1 1,0 1 0,0 0-1,1-1 1,-1 1 0,0-1-1,0 1 1,0-1 0,1 1-1,-1-1 1,0 0-1,1 1 1,-1-1 0,0 0-1,1 1 1,-1-1 0,0-2-1,-7-18-770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8914,'0'0'127,"0"-1"1,0 1-1,0 0 1,1 0-1,-1 0 1,0-1-1,0 1 1,0 0-1,0 0 1,0 0-1,0 0 1,0-1-1,1 1 1,-1 0-1,0 0 0,0 0 1,0 0-1,0 0 1,1-1-1,-1 1 1,0 0-1,0 0 1,0 0-1,1 0 1,-1 0-1,0 0 1,0 0-1,0 0 1,1 0-1,-1 0 1,0 0-1,0 0 1,0 0-1,1 0 1,-1 0-1,0 0 0,0 0 1,0 0-1,1 0 1,-1 0-1,0 0 1,0 0-1,0 0 1,1 1-1,15 4-263,1 1 185,1-4-20,1-1 0,-1 0 0,1-2 0,-1 0-1,0-1 1,26-5 0,109-38 144,-30 7-86,14 9-46,64-19 2,-139 29-27,148-43 27,-161 51-36,-1 2-1,71-5 0,100 21 25,-180-4 0,528-2 1314,-253-8-1090,-75 1 959,-229 5-1129,0 2 0,1-1 1,-1 1-1,0 1 0,0 0 1,0 0-1,0 1 0,19 8 1,-6 0 130,0 2 1,27 19-1,-49-31-200,0 0 0,0 0-1,1-1 1,-1 1 0,0 0 0,0-1-1,0 1 1,1-1 0,-1 0 0,0 1 0,1-1-1,-1 0 1,1 0 0,-1 0 0,0 0-1,1 0 1,-1 0 0,0 0 0,1 0-1,-1-1 1,0 1 0,2-1 0,-2 1-14,-1-1 0,0 1 0,1 0 1,-1 0-1,0-1 0,1 1 0,-1 0 1,0-1-1,1 1 0,-1 0 0,0-1 1,0 1-1,1 0 0,-1-1 1,0 1-1,0-1 0,0 1 0,0 0 1,0-1-1,0 1 0,0-1 0,1 1 1,-1-1-1,0 1 0,-1-1 0,1 0-37,0 0-1,0 0 1,-1-1-1,1 1 1,-1 0-1,1 0 1,-1 0-1,0 0 1,1 0-1,-1 0 1,0 0-1,0 0 1,-1-1-1,-2-1 5,1-1 0,-1 1 0,-1 0 0,1-1 0,0 2 0,-6-4 0,-20-6-96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11 478 13739,'-11'20'1513,"12"-11"-1032,-1-9-451,1 0 0,-1 0-1,1 1 1,-1-1-1,1 0 1,0 0 0,-1 0-1,1 0 1,-1 0 0,1 0-1,-1 0 1,1 0-1,-1 0 1,1 0 0,-1 0-1,1 0 1,-1 0-1,1 0 1,0 0 0,-1-1-1,1 1 1,17-8 265,0-1 0,-1-1 0,0 0 0,-1-1 0,27-24 0,-4 5-34,46-35 120,280-194 497,-286 214-962,-69 40-97,0 1-1,-1 1 1,1-1 0,0 1-1,1 1 1,12-2-1,-13 6-61,-9-2 234,-1 0 1,0 1 0,0-1 0,0 0 0,0 0 0,1 1 0,-1-1 0,0 0-1,0 0 1,0 1 0,0-1 0,0 0 0,0 1 0,0-1 0,0 0 0,0 0-1,0 1 1,0-1 0,0 0 0,0 1 0,0-1 0,0 0 0,0 0 0,0 1-1,-1-1 1,1 0 0,0 0 0,0 1 0,0-1 0,0 0 0,0 0 0,-1 1-1,1-1 1,0 0 0,-1 0 0,-12 15-357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13195,'6'11'1096,"8"-14"-584,9-12-152,13-11 472,7-4-103,13-7-137,3-2-112,5-3-64,-1 2-40,-1 3-192,-8 4-112,-9 9-360,-5 3-288,-13 9 480,-2 2-64,-14 10-64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8 272 13371,'-7'15'1072,"8"-11"-824,5-4-48,17-9 560,8-5-104,17-9-119,6-4-57,12-5-88,3-1-8,0-1 16,-3 1-128,-9 6-408,-7 3-264,-15 8-1120,-8 4 1312,-13 9-193,-4 6-167</inkml:trace>
  <inkml:trace contextRef="#ctx0" brushRef="#br0" timeOffset="1">535 265 12243,'0'0'1576,"8"-1"-920,7-11-200,5-3 1457,12-7-1321,4-2-24,10-4-104,1 0-56,3-1-248,0 3-192,2 3-456,-6 2-168,-5 5-160,-2 5 584,-10 5-192,-5 3-153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75 110 10322,'-29'27'1184,"6"-5"-687,8-4-201,7-5 1000,10-4-720,12-9-168,9-5-80,13-9-136,3-2-40,4-2-40,1-4 0,0 1-24,-3-1-8,-8 6-256,-5 5-144,-11 5 280,-2 3-56,-7 3-40</inkml:trace>
  <inkml:trace contextRef="#ctx0" brushRef="#br0" timeOffset="1">417 94 12363,'6'3'1424,"1"0"-880,0-3-72,2-2 608,3-2-279,-1-3-9,8-5-552,2-3 96,-2-13-88,1-3-40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2625 12435,'-1'0'54,"1"0"1,-1 0 0,0 0 0,0 0 0,0 0-1,1 0 1,-1 0 0,0 0 0,0 0-1,0 0 1,1 0 0,-1 0 0,0-1 0,0 1-1,1 0 1,-1-1 0,0 1 0,1 0-1,-1-1 1,0 1 0,1-1 0,-1 1 0,1-1-1,-1 1 1,0-1 0,1 1 0,-1-1 0,1 0-1,0 1 1,-1-1 0,1 0 0,0 0-1,-1 1 1,1-1 0,0 0 0,-1 1 0,1-1-1,0 0 1,0 0 0,0 0 0,0 1-1,0-1 1,0 0 0,0 0 0,0 0 0,0 1-1,1-2 1,0-6 188,0 1-1,1-1 1,6-14-1,-7 18-127,14-33 484,1 2 1,40-67-1,57-62 286,-70 105-601,337-425 826,27 20-1068,-236 271-160,172-185-131,17 22-58,-295 297 279,111-91 18,-165 140 12,0 1-1,1 1 1,0 0-1,1 1 1,0 0-1,0 1 1,0 0-1,19-4 1,-32 10-5,0 0 1,0 0 0,0 0 0,0 0-1,0 0 1,0 0 0,0 0 0,0 0-1,0 0 1,0 0 0,0 0 0,0 0-1,0 0 1,0 1 0,0-1 0,0 0-1,0 0 1,0 0 0,0 0 0,0 0-1,0 0 1,0 0 0,0 0 0,0 0-1,0 0 1,0 0 0,0 0 0,0 0-1,0 1 1,0-1 0,0 0 0,0 0-1,0 0 1,0 0 0,0 0 0,0 0-1,0 0 1,0 0 0,0 0 0,0 0 0,0 0-1,0 0 1,0 0 0,1 0 0,-1 0-1,0 0 1,0 0 0,0 0 0,0 0-1,0 0 1,0 0 0,0 0 0,0 0-1,0 0 1,0 0 0,0 0 0,0 0-1,0 0 1,0 0 0,1 0 0,-1 0-1,0 0 1,0 0 0,0 0 0,0 0-1,0 0 1,-6 8 622,-10 5 139,3-5-574,-3-2 61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13059,'3'20'1504,"3"-1"-896,-5 7-144,1 7 593,-2 8-169,1 2-48,-1 12-176,0 2-96,0 6-192,0 0-112,0-7-152,-1-3-72,-1-7-312,1-5-280,-3-13 2065,-2-11-1505,-3-20 64,-1-11 24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15691,'28'-22'1089,"19"-1"-785,10-2-56,15-6 200,5-3-16,12 1 0,3 0-56,1 2-32,-8 1-40,-8 1-224,-5 3-152,-9 3-328,-3 2-160,-11 1 424,-3-1-88,-9 4-80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14427,'0'1'70,"1"0"0,-1 0 0,0 0-1,0 0 1,0-1 0,0 1 0,1 0 0,-1 0 0,0 0-1,1 0 1,-1 0 0,1-1 0,-1 1 0,1 0 0,-1 0-1,1-1 1,-1 1 0,1 0 0,0-1 0,0 1 0,-1-1-1,1 1 1,0-1 0,0 1 0,-1-1 0,1 1 0,0-1-1,0 0 1,0 1 0,0-1 0,0 0 0,0 0 0,0 0-1,-1 0 1,1 0 0,0 0 0,0 0 0,0 0 0,0 0-1,0 0 1,0 0 0,0 0 0,0-1 0,0 1 0,-1 0-1,1-1 1,0 1 0,0-1 0,0 1 0,-1-1 0,2 0-1,6-6 332,0 1-1,0-1 0,-1-1 0,7-8 0,-3 4-103,166-192 1354,-41 46-1421,-127 149-240,-6 4-9,0 1 0,1 1 0,0-1-1,0 0 1,0 1 0,6-4 0,-10 7 17,0 0-1,0-1 1,0 1 0,0 0 0,0 0-1,1 0 1,-1 0 0,0 0 0,0 0 0,0 0-1,0 0 1,1 0 0,-1 0 0,0 0 0,0 0-1,0 0 1,0 0 0,1 0 0,-1 0-1,0 0 1,0 0 0,0 0 0,0 0 0,1 1-1,-1-1 1,0 0 0,0 0 0,0 0 0,0 0-1,0 0 1,1 0 0,-1 0 0,0 0-1,0 1 1,0-1 0,0 0 0,0 0 0,0 0-1,0 0 1,0 1 0,0-1 0,0 0 0,1 0-1,-1 0 1,0 0 0,0 1 0,0-1 0,0 0-1,0 0 1,0 12-52,-1-10 43,0 16-43,-6 251-482,9-169 432,-2-73 30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109 260 11506,'-11'6'567,"1"0"0,-1 0 1,1 1-1,-17 16 0,23-19-398,0 0 0,1 0 1,-1 0-1,1 0 0,0 0 1,0 0-1,1 1 1,-1 0-1,1-1 0,0 1 1,1 0-1,-1 0 1,-1 10-1,2-14-122,1 0 1,0 1-1,0-1 0,0 1 1,0-1-1,0 0 1,1 1-1,-1-1 0,0 1 1,1-1-1,-1 0 1,0 1-1,1-1 0,0 0 1,-1 0-1,1 1 0,0-1 1,0 0-1,0 0 1,-1 0-1,1 0 0,2 2 1,-1-2 4,1 0-1,-1 1 1,0-1 0,1 0-1,-1-1 1,1 1 0,-1 0 0,1-1-1,-1 1 1,1-1 0,3 1-1,6-2 54,0 1 0,0-2 0,0 1 0,14-5 0,-4 0-21,-1-1-1,-1-1 1,1 0 0,-1-2 0,-1 0-1,0-2 1,21-15 0,-30 20-76,0-1 0,-1-1 0,0 1 0,0-1 0,-1-1 0,0 1 0,-1-1 0,0-1 0,0 1 0,-1-1 0,-1 0 0,0-1 0,0 0 0,3-14 0,-7 21-38,0-1 1,0 1-1,0-1 1,-1 1-1,0-1 1,0 1-1,-1-1 1,1 1-1,-1 0 1,0-1-1,-1 1 1,1 0-1,-1-1 1,0 1 0,0 0-1,-1 1 1,0-1-1,1 0 1,-2 1-1,1-1 1,0 1-1,-1 0 1,-7-6-1,6 6-11,-1 0 0,1 0 0,-1 1 0,0 0 0,0 1 0,-1-1 0,1 1 0,0 0 0,-1 1 0,1-1 0,-1 1 0,0 0 0,1 1 0,-1 0 0,0 0 1,1 0-1,-1 1 0,0 0 0,-6 2 0,1 0 23,1 1 0,-1 1 0,1 0 0,0 0 0,1 1 0,-1 0 0,1 1 0,0 0 0,-13 14 0,17-16 31,1 0 1,0 0-1,0 1 0,0 0 0,1 0 0,0 0 0,0 0 0,0 1 1,1-1-1,0 1 0,1 0 0,-1 0 0,1 0 0,1 0 0,-1 1 0,0 13 1,2-18-17,1 0 0,-1-1 0,1 1 0,0 0 0,0 0 0,0-1 0,0 1 0,0-1 0,0 1 0,1-1 0,-1 0 0,1 1 0,0-1 0,-1 0 0,1 0 0,0 0 0,1 0 0,-1 0 0,0-1 1,0 1-1,1-1 0,4 3 0,4 1-71,1 0 1,-1 0 0,23 4-1,52 7-237,9 2-75,-83-15 336,0 1-1,0 0 1,0 1-1,0 1 1,14 8-1,-24-13 60,0 1 0,0-1 1,0 0-1,-1 1 0,1 0 1,0-1-1,-1 1 0,1 0 0,-1 0 1,1 0-1,-1 0 0,0 0 1,0 0-1,0 0 0,0 1 0,0-1 1,-1 0-1,1 0 0,-1 1 0,1-1 1,-1 4-1,0 2 39,-1-1 0,0 1 0,0-1 1,-1 0-1,-3 10 0,2-7-33,3 0 866,7-11-97,11-12-222,2-5-242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90 152 13915,'48'-143'4021,"-44"135"-3084,-2 12-256,-2 19-80,-12 60-291,-24 85 1,20-101-283,-4 23-15,-32 146 12,51-230-25,-1 0-2,1 0 1,0 1 0,0-1 0,0 0 0,1 1-1,0-1 1,0 1 0,1-1 0,-1 1 0,4 9-1,-4-14 2,1-1 0,0 0 0,-1 1-1,1-1 1,0 0 0,0 0 0,0 0-1,0 0 1,0 0 0,0 0 0,0 0-1,0 0 1,0 0 0,0-1 0,1 1-1,-1 0 1,0-1 0,0 1 0,1-1-1,-1 1 1,0-1 0,1 0 0,-1 1-1,1-1 1,-1 0 0,0 0 0,1 0-1,-1 0 1,1 0 0,-1 0-1,1-1 1,1 0 0,5-1 1,0 0-1,-1 0 1,1-1-1,12-7 1,14-10 21,-1-2-1,0-1 0,55-52 1,-34 22 35,52-67 0,-105 119-84,15-18 40,-2 0 0,16-27-1,-27 41 63,0 0-1,-1 0 1,1-1-1,-1 1 1,-1-1-1,1 1 1,-1-1-1,1 0 1,-2 0-1,1 1 1,-1-1-1,0 0 1,0 0-1,0 0 1,-2-6-1,-4-7 113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13019,'0'34'1656,"5"1"-984,2-5-296,3 1 745,0 0-433,3-1-64,1 0-128,3-3-136,-1-6-696,0-2-432,0-12 664,-1-5-120,-2-7-56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17740,'-5'9'180,"-1"-1"0,2 1-1,-1 0 1,1 0 0,0 0 0,1 1 0,-4 14 0,1-3-20,-7 25-52,1 0 1,3 1-1,1 0 1,3 1 0,2-1-1,2 1 1,1 0-1,3 0 1,16 81-1,-14-108-712,-1-1 0,-1 1 0,1 23 0,-3-42 177,2-3-150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14491,'1'2'117,"1"1"-1,-1-1 1,0 1-1,1-1 1,0 1 0,-1-1-1,1 0 1,0 0-1,0 0 1,0 0 0,1 0-1,-1-1 1,0 1-1,1 0 1,-1-1 0,1 0-1,2 1 1,0 0-32,0-1 1,-1 0-1,1 0 1,0 0 0,0-1-1,0 1 1,0-1-1,0-1 1,6 0 0,0-1-39,-1 0 0,0-1 1,0 0-1,0 0 0,0-1 1,-1 0-1,1-1 0,15-11 1,-19 11 31,1-1 1,-1 0-1,0-1 1,0 1-1,-1-1 0,8-12 1,-11 16-42,-1 1 0,1 0 1,-1-1-1,0 1 0,0 0 0,0-1 0,0 0 1,0 1-1,-1-1 0,1 1 0,-1-1 0,0 0 1,1 1-1,-1-1 0,-1 0 0,1 1 1,0-1-1,0 0 0,-1 1 0,0-1 0,1 0 1,-1 1-1,0-1 0,0 1 0,-2-4 0,1 5-15,1 0-1,0 0 0,0 0 1,0 0-1,-1 0 0,1 1 0,0-1 1,-1 0-1,1 1 0,-1-1 0,1 1 1,-1-1-1,1 1 0,-1-1 1,1 1-1,-1 0 0,1 0 0,-1 0 1,0 0-1,1 0 0,-1 0 0,1 1 1,-1-1-1,1 0 0,-1 1 0,1-1 1,-1 1-1,1-1 0,0 1 1,-1 0-1,1 0 0,-2 1 0,-3 1 15,0 1 1,0 0-1,0 1 0,0-1 0,-8 10 0,6-4-45,1 0-1,0 0 1,0 0-1,1 1 1,0 0-1,1 0 1,0 0-1,1 1 1,0 0-1,1-1 1,0 1-1,1 1 1,1-1-1,0 0 1,0 0-1,2 17 1,-1-26 4,0 1 0,1-1 0,0 0 0,0 0 0,0 1 0,0-1 0,0 0 0,0 0 1,1 0-1,-1-1 0,1 1 0,0 0 0,0 0 0,0-1 0,0 1 0,1-1 0,-1 0 0,1 0 0,2 2 0,-1-2 1,0 0-1,1 0 1,-1 0 0,0-1-1,1 0 1,0 0 0,-1 0-1,1 0 1,-1-1 0,1 0-1,0 0 1,4 0 0,7-2 4,-1-1 1,0 0-1,1-1 1,-2-1-1,1 0 0,0-1 1,13-8-1,-5 0 72,-1-1 1,0-1-1,-1-1 0,-1-1 0,30-34 0,-55 59-67,0-1-1,1 1 1,0 0-1,0 0 0,0 0 1,1 1-1,0-1 1,-2 12-1,5-19-4,-1 1-1,1-1 1,0 1-1,0-1 1,0 1-1,0-1 1,0 1-1,0-1 1,0 1-1,0-1 1,0 1-1,0-1 1,0 1-1,0-1 1,0 1-1,0-1 1,1 1-1,-1-1 1,0 1-1,0-1 1,1 1-1,-1-1 1,0 0-1,0 1 1,1-1-1,-1 0 1,0 1-1,1-1 1,-1 0-1,1 1 1,-1-1-1,0 0 1,1 1-1,-1-1 1,1 0-1,-1 0 1,1 0-1,-1 0 1,1 1-1,-1-1 1,1 0-1,-1 0 1,1 0-1,-1 0 1,1 0-1,-1 0 1,1 0 0,-1 0-1,1 0 1,-1 0-1,1-1 1,0 1-1,29-9 45,22-18 16,-42 20-55,-1 2 0,1-1 0,1 1 0,-1 1 0,1 0-1,0 0 1,-1 1 0,2 0 0,13-1 0,-24 4-7,0 0 0,1 0 0,-1 1-1,0-1 1,0 0 0,1 0 0,-1 1-1,0-1 1,0 1 0,1-1 0,-1 1-1,0-1 1,0 1 0,0 0 0,0 0-1,0-1 1,0 1 0,0 0 0,0 0-1,0 0 1,0 0 0,-1 0-1,1 0 1,0 0 0,0 0 0,-1 1-1,1-1 1,-1 0 0,1 0 0,-1 1-1,0 0 1,2 6 1,-1-1-1,0 1 1,-1-1-1,0 12 0,0 6-4,0-25 10,0 1-1,0 0 0,0 0 1,1-1-1,-1 1 0,0 0 1,0 0-1,0-1 0,1 1 0,-1 0 1,0-1-1,1 1 0,-1 0 1,1-1-1,-1 1 0,1 0 1,-1-1-1,1 1 0,-1-1 0,1 1 1,-1-1-1,1 1 0,0-1 1,-1 0-1,1 1 0,0-1 1,-1 0-1,2 1 0,0-1 6,0 0 0,0 0-1,-1 0 1,1 0 0,0 0-1,0-1 1,0 1 0,0 0 0,-1-1-1,1 0 1,2 0 0,7-5 44,0 0 1,17-13-1,-24 16-44,48-37 109,-34 24-83,1 2 0,0 0 1,1 1-1,27-13 0,-45 25-40,0 0 0,0 0 1,0 0-1,0 1 0,0-1 0,0 1 0,0-1 0,0 1 0,0 0 0,0 0 0,1 0 0,-1 0 1,0 0-1,0 0 0,0 1 0,0-1 0,0 1 0,4 1 0,-5-1 0,1 0-1,-1 0 0,0 0 1,1 1-1,-1-1 0,0 1 1,0-1-1,0 1 0,0-1 1,0 1-1,0 0 1,-1-1-1,1 1 0,0 0 1,-1 0-1,0 0 0,1-1 1,-1 1-1,0 0 0,0 0 1,0 3-1,0 1-87,0-1 0,0 1-1,0 0 1,-1 0 0,-2 7-1,3-12 60,0 0 1,-1 0-1,1-1 0,0 1 0,-1 0 1,1 0-1,0-1 0,-1 1 0,1 0 0,-1-1 1,1 1-1,-1-1 0,1 1 0,-1-1 0,1 1 1,-1-1-1,0 1 0,1-1 0,-1 1 1,-1-1-1,1 0 13,0 0-1,0 0 1,0 0 0,0 0 0,0 0 0,0 0 0,-1-1-1,1 1 1,0 0 0,0-1 0,0 1 0,0-1 0,1 1-1,-1-1 1,0 1 0,0-1 0,0 0 0,0 0 0,-1-1 0,-13-16-266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17156,'0'8'1248,"2"0"-1032,2-1-32,2 1 120,1-6-88,-3-3-120,-1-5-104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13435,'21'1'1704,"-15"0"-1468,0-1 0,0 0 1,0 0-1,0-1 0,0 1 1,9-3-1,1-2 159,0-1 1,-1-1-1,1 0 0,-1-1 1,24-17-1,-31 20-228,0-1-1,0-1 1,-1 1 0,0-1-1,0-1 1,-1 1-1,0-1 1,0 0 0,-1-1-1,0 1 1,5-12 0,-10 18-130,1 0 0,0 1 1,-1-1-1,1 0 1,-1 0-1,0 0 1,0 1-1,1-1 1,-1 0-1,0 0 1,-1 0-1,1 1 0,0-1 1,0 0-1,-1-2 1,0 4-28,1 0 0,0-1 0,0 1 0,0 0 0,0 0 1,-1-1-1,1 1 0,0 0 0,0 0 0,-1-1 0,1 1 0,0 0 0,0 0 0,-1 0 1,1 0-1,0 0 0,-1-1 0,1 1 0,0 0 0,-1 0 0,1 0 0,0 0 0,-1 0 1,1 0-1,0 0 0,-1 0 0,1 0 0,-1 0 0,-14 10 120,6-1-125,1 0-1,1 1 0,0 0 0,0 1 0,1 0 0,0 0 1,1 0-1,0 0 0,1 1 0,0 0 0,1 0 0,0 0 1,1 0-1,0 1 0,0 13 0,2-24-10,1 0-1,-1 0 0,0-1 1,0 1-1,1 0 1,-1 0-1,1 0 1,-1 0-1,1-1 0,0 1 1,0 0-1,0 0 1,0-1-1,0 1 1,0-1-1,0 1 0,0-1 1,1 1-1,-1-1 1,2 1-1,0 0-2,0-1 0,-1 1 0,1-1 0,0 0 0,0 0 0,0-1 0,0 1 0,0 0 0,0-1 0,0 0 0,5 0 0,8-1-15,0-1-1,-1 0 1,1-1-1,14-6 0,-17 5 17,24-6-18,-16 4 5,0 0 1,0 1 0,24-1 0,-42 5 12,0 1 0,0 1 0,0-1 0,0 0 0,0 1 0,0 0 0,0-1 0,4 3 0,-6-3 23,-1 0 0,1 1 0,0-1 0,0 0 0,-1 1 0,1-1 0,0 1 0,-1-1-1,1 1 1,0-1 0,-1 1 0,1-1 0,-1 1 0,1 0 0,-1-1 0,1 1 0,-1 0 0,0 0 0,1-1 0,-1 1 0,0 0-1,0 0 1,1-1 0,-1 1 0,0 0 0,0 0 0,0 0 0,0-1 0,0 1 0,0 0 0,0 0 0,0 0 0,0-1 0,0 1 0,-1 1-1,-18-43 1620,3-9-929,7 26-699,1 0-1,-5-31 1,13 55-29,0-1 1,0 1-1,0-1 1,0 1-1,0-1 0,0 1 1,0-1-1,0 1 1,0-1-1,0 1 1,0 0-1,0-1 1,1 1-1,-1-1 1,0 1-1,0-1 1,1 1-1,-1 0 1,0-1-1,0 1 1,1 0-1,-1-1 1,0 1-1,1 0 1,-1-1-1,1 1 1,-1 0-1,0 0 1,1-1-1,-1 1 1,1 0-1,-1 0 1,1 0-1,-1 0 1,0 0-1,1-1 1,-1 1-1,1 0 0,-1 0 1,1 0-1,-1 0 1,1 0-1,0 1 1,29 2 454,-9 0-736,13-5 37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66 13875,'14'-60'4689,"-14"60"-4643,0 0-1,0 0 1,0 0-1,0-1 1,0 1 0,0 0-1,0 0 1,0 0 0,0 0-1,0-1 1,0 1-1,0 0 1,0 0 0,0 0-1,0 0 1,0-1-1,0 1 1,0 0 0,0 0-1,0 0 1,0 0 0,0 0-1,0-1 1,0 1-1,0 0 1,0 0 0,-1 0-1,1 0 1,0 0 0,0-1-1,0 1 1,0 0-1,0 0 1,0 0 0,-1 0-1,1 0 1,0 0-1,0 0 1,0 0 0,0 0-1,-1 0 1,-7 4 885,-8 11-295,15-14-585,-8 9 125,-61 68 105,63-69-354,1 0 0,-1 1-1,2-1 1,-1 1 0,2 0-1,-1 1 1,-2 11 0,6-19 32,0 0 0,1 0 0,-1 0 0,1 0-1,0 0 1,0 0 0,0 0 0,0 0 0,1 0 0,-1-1 0,1 1 0,0 0 0,0 0 0,0 0 0,0 0 0,0-1 0,1 1 0,-1 0 0,1-1 0,0 1 0,-1-1 0,1 0 0,0 1 0,0-1 0,1 0-1,-1 0 1,0-1 0,1 1 0,4 2 0,8 4-125,-1-1-1,1-1 0,0-1 0,24 6 0,-10-3-37,-19-5 131,-1 0 0,1 1 0,-1 0 0,0 1 0,0 0 0,9 6 1,-16-9 66,1 0 1,-1 0 0,0 0 0,0 0 0,0 0-1,0 1 1,0-1 0,-1 1 0,1 0 0,-1-1-1,1 1 1,-1 0 0,0 0 0,0 0 0,-1 0-1,1 0 1,0 0 0,-1 0 0,0 0 0,0 0-1,0 0 1,0 0 0,0 0 0,-1 3 0,-1 4 106,-1 0 1,0 0-1,-1 0 1,0-1-1,0 1 1,-1-1-1,-1 0 1,-5 8-1,0-2 229,-1-1 0,0 0 0,-22 19 1,32-31-291,0 0 0,-1 0 0,1-1 0,-1 1 0,1 0 0,-1-1 0,0 0 0,0 0 1,-3 2-1,5-3-45,1 0-1,-1 0 1,1 0 0,-1 0 0,1 0 0,-1 0 0,1 0 0,-1 0 0,1 0 0,-1 0-1,1-1 1,0 1 0,-1 0 0,1 0 0,-1 0 0,1-1 0,-1 1 0,1 0 0,0 0-1,-1-1 1,1 1 0,0 0 0,-1-1 0,1 1 0,-1-1-12,1 0 0,-1-1 0,1 1 0,-1 0 0,1 0 0,0 0 0,-1 0 0,1-1-1,0 1 1,0 0 0,0 0 0,0-1 0,1-1 0,2-20 246,2 1-1,0 0 1,18-43-1,-17 48-206,20-51-80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15163,'0'4'126,"1"-1"-1,-1 0 1,0 0 0,0 0-1,0 1 1,-1-1-1,1 0 1,-1 0 0,0 0-1,0 0 1,0 0-1,0 0 1,0 0 0,-1 0-1,1 0 1,-1-1-1,-2 4 1,-5 12 228,-10 27 459,2 0 0,2 2 0,-14 72 0,25-95-724,0 1-1,2 0 1,1 0 0,1 0 0,1 0-1,1-1 1,1 1 0,12 42 0,-15-65-86,1-1 0,-1 1 0,1 0 0,-1-1 1,1 1-1,0-1 0,-1 1 0,1-1 0,0 0 1,0 1-1,0-1 0,2 2 0,-2-3 1,-1 0-1,0 1 1,1-1-1,-1 0 1,0 0-1,1 0 1,-1 0-1,0 0 1,1 0-1,-1 0 1,1 0-1,-1 0 1,0 0 0,1 0-1,-1 0 1,0 0-1,1 0 1,-1-1-1,0 1 1,1 0-1,-1 0 1,0 0-1,1 0 1,-1-1-1,0 1 1,0 0-1,1 0 1,-1 0-1,0-1 1,0 1-1,1 0 1,-1-1-1,0 1 1,3-4 20,-1 0-1,0 0 1,0 0 0,-1-1-1,1 1 1,-1 0 0,1-7-1,20-140 334,-14 91-296,-5 7-175,13 96-287,-13-36 369,0 0 0,1 0 0,0-1 0,0 1 0,0-1 0,1 0 0,0 0 0,9 9 0,-11-13 26,-1 0 0,1-1 0,-1 1 0,1 0 0,0-1 1,0 0-1,0 1 0,0-1 0,0 0 0,0-1 0,0 1 0,0 0 0,0-1 0,0 0 0,0 0 0,0 0 0,1 0 0,-1 0 1,0-1-1,0 1 0,0-1 0,0 0 0,0 0 0,4-2 0,0 0 1,0-1 0,-1 0 0,1 0 0,-1-1 0,0 0 0,0 0-1,0-1 1,-1 1 0,9-12 0,-10 12 6,-1 1 1,0-1-1,0 0 0,0 0 0,-1 0 0,1-1 0,-1 1 0,0 0 1,-1-1-1,0 0 0,1 1 0,-2-1 0,1-10 0,-1 15 0,1 1-1,-1-1 1,0 1-1,0-1 1,0 0 0,0 1-1,-1-1 1,1 1-1,0-1 1,0 1-1,0-1 1,0 1-1,-1-1 1,1 0-1,0 1 1,0-1-1,-1 1 1,1 0 0,0-1-1,-1 1 1,1-1-1,0 1 1,-1-1-1,1 1 1,-1 0-1,1-1 1,-1 1-1,1 0 1,-1-1-1,0 1 1,0 0-1,0 1 0,0-1 0,0 0 0,0 0 0,0 1 0,0-1 0,1 0 1,-1 1-1,0-1 0,0 1 0,0-1 0,1 1 0,-1-1 0,-1 2 0,-3 2-1,1 1-1,0 0 0,0 0 0,-5 7 1,1 3-4,1 0 1,0 0 0,-9 33 0,13-40 3,1 1-1,0 0 1,1 0 0,0 0 0,1 0-1,0 0 1,0 0 0,1 0 0,1 10-1,-2-18 3,1 1 0,-1 0 0,1 0-1,-1-1 1,1 1 0,-1 0 0,1-1-1,0 1 1,0-1 0,0 1 0,0-1-1,0 1 1,0-1 0,0 0 0,0 1-1,1-1 1,-1 0 0,0 0 0,1 0-1,-1 0 1,1 0 0,-1 0 0,1 0-1,0-1 1,2 2 0,-1-2 2,0 0 1,1 0-1,-1 0 1,0 0-1,1 0 1,-1-1-1,0 0 1,1 0-1,-1 1 1,0-2-1,0 1 0,5-3 1,5-3 13,0-1 0,-1 0 0,0-1 0,22-21 0,-18 13-4,-1-1 0,0 0 1,-1-1-1,-1 0 0,-1-1 1,-1-1-1,12-28 0,-21 34-67,-9 18 6,-14 24-14,10-6 39,-12 33-1,20-48 34,1 1-1,0 0 1,0 0-1,1 0 1,0 0-1,0 0 1,1 0-1,-1 0 1,2 11-1,0-16-5,-1-1-1,1 1 0,-1-1 1,1 1-1,0-1 1,0 0-1,-1 0 0,1 1 1,0-1-1,0 0 1,0 0-1,0 0 0,0 0 1,0 0-1,1 0 1,-1 0-1,0 0 0,0 0 1,1-1-1,-1 1 1,1 0-1,-1-1 0,0 1 1,1-1-1,-1 0 1,1 1-1,-1-1 0,1 0 1,-1 0-1,1 0 1,-1 0-1,3-1 0,6 1 14,-1-1-1,1-1 0,16-4 1,-24 6-16,107-37 1,-77 24-55,0 2 1,39-9-1,-69 20 38,-1 0 1,1-1-1,0 1 0,0 0 0,0 0 1,-1 1-1,1-1 0,0 0 1,3 1-1,7 2-98,-10-3 107,0-1-1,-1 1 1,1 0-1,0-1 1,0 1 0,0-1-1,0 0 1,0 1-1,0-1 1,-1 0 0,1 0-1,0 0 1,-1-1 0,3-1-1,24-23-23,-22 19 27,-3 5-10,-1-1 1,0 1-1,0-1 1,0 1 0,0-1-1,-1 0 1,3-5-1,-4 8 8,0 0-1,0 0 0,0 0 1,0-1-1,0 1 1,1 0-1,-1 0 0,0-1 1,0 1-1,0 0 0,0 0 1,0-1-1,0 1 1,0 0-1,0 0 0,-1-1 1,1 1-1,0 0 0,0 0 1,0-1-1,0 1 0,0 0 1,0 0-1,0 0 1,0-1-1,-1 1 0,1 0 1,0 0-1,0 0 0,0-1 1,0 1-1,-1 0 1,1 0-1,0 0 0,0 0 1,-1-1-1,0 1-15,-1 0-1,1 0 1,0 0 0,-1 0 0,1 0-1,-1 1 1,1-1 0,0 0 0,-1 1-1,1-1 1,-3 2 0,-23 8-237,-26 14 0,45-20 249,0 1 0,0 0 0,0 0 0,0 1 1,1 0-1,0 0 0,-7 9 0,13-15 12,0 1-1,1-1 1,-1 1 0,1 0 0,-1-1 0,1 1-1,-1 0 1,1 0 0,-1-1 0,1 1-1,-1 0 1,1 0 0,0 0 0,0 0-1,-1-1 1,1 1 0,0 0 0,0 0-1,0 0 1,0 0 0,0 0 0,0 0-1,0-1 1,0 1 0,1 1 0,-1-1-1,1 0 1,0-1 0,0 1-1,0 0 1,-1-1 0,1 1-1,0-1 1,0 1 0,0-1-1,0 0 1,0 1 0,0-1-1,0 0 1,0 0 0,0 1-1,0-1 1,0 0 0,1 0-1,8 0 7,0-1-1,-1 1 1,14-4-1,28-12 2,-42 12-4,-1 1 0,1 0 1,0 1-1,0-1 1,19 0-1,-27 3-4,1 0-1,-1 0 1,1 0-1,-1 1 1,1-1-1,-1 1 1,1-1-1,-1 1 1,0-1-1,1 1 1,-1 0-1,0 0 1,1 0-1,-1 0 1,0 0-1,0 0 1,0 0-1,0 0 0,0 0 1,0 0-1,0 1 1,-1-1-1,1 0 1,0 1-1,-1-1 1,1 0-1,0 1 1,-1-1-1,1 3 1,0 1 78,0 1 1,0 1-1,0-1 0,0 9 1,-1-12 331,1-7 204,2-20-221,-2 12-402,1-1 0,5-19-1,-6 31 52,0-1 0,0 1-1,0-1 1,0 1-1,1 0 1,-1-1-1,0 1 1,1 0 0,-1 0-1,1 0 1,-1 0-1,1 0 1,1-1-1,7-4-79,5-6 32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11602,'0'0'256,"-1"1"0,1-1 0,-1 1-1,0-1 1,1 0 0,-1 1 0,1-1-1,-1 0 1,0 1 0,1-1 0,-1 0-1,0 0 1,1 0 0,-1 1 0,0-1-1,1 0 1,-1 0 0,0 0 0,1 0-1,-1 0 1,-1-1 0,-22 1 1633,19 0-1492,-3 1-232,-1 0 1,1 0-1,0 1 0,-1 0 1,1 0-1,0 1 0,0 0 1,1 0-1,-1 1 1,0 0-1,1 1 0,-9 6 1,10-6-200,0-1 0,1 1 0,0 0 0,0 0 0,0 0 0,1 1 1,-1 0-1,1 0 0,1 0 0,-1 0 0,1 1 0,0-1 0,1 1 0,-4 13 1,5-18 7,1 0 0,0 0 0,0 0 0,0 0 0,0 0 0,0 0 0,0 0 1,0 0-1,1 0 0,-1 0 0,1 0 0,-1 0 0,1 0 0,0 0 0,0-1 1,0 1-1,0 0 0,0 0 0,0-1 0,0 1 0,1-1 0,-1 1 1,0-1-1,1 0 0,-1 1 0,1-1 0,0 0 0,-1 0 0,1 0 0,0 0 1,0 0-1,0-1 0,0 1 0,-1 0 0,1-1 0,0 0 0,3 1 1,9 1-135,-1-1 0,1 0 1,-1-1-1,20-2 1,-24 2 74,13-3-77,24 0-149,-43 3 289,-1 1 0,1-1-1,0 0 1,0 1 0,-1-1 0,1 1 0,0 0 0,-1 0 0,1 0 0,-1 0 0,1 0 0,4 4 0,-6-5 21,0 1 0,-1 0 0,1 0 0,0 0 0,-1 0 1,1 0-1,0 0 0,-1 0 0,1 0 0,-1 0 0,1 0 1,-1 0-1,0 0 0,1 0 0,-1 0 0,0 0 0,0 1 1,0-1-1,0 0 0,0 0 0,0 2 0,-1 0 17,1 0 1,-1 0-1,0 1 0,0-1 0,0 0 0,-1 0 0,-2 4 1,-2 3 91,-1 0 0,-1 0-1,-9 9 1,8-9 126,-1 0 0,-1-1 1,0 0-1,-19 12 0,25-18-149,0 0 0,0-1 0,0 0 0,0 0 1,0 0-1,-1 0 0,1-1 0,-1 0 1,1 0-1,-1-1 0,0 1 0,1-1 0,-1 0 1,-7-2-1,12 2-120,0 0-1,0 0 1,0 0 0,-1-1-1,1 1 1,0 0 0,0-1-1,0 1 1,0-1-1,0 1 1,1-1 0,-1 1-1,0-1 1,0 0 0,0 1-1,0-1 1,1 0 0,-1 0-1,0 1 1,1-1 0,-1 0-1,0 0 1,1 0 0,-1 0-1,1 0 1,-1 0 0,1-1-1,0 0-28,0 0 0,0 0 0,0 0 0,0 0-1,0 1 1,1-1 0,-1 0 0,0 0 0,1 0 0,0 1-1,-1-1 1,1 0 0,0 1 0,0-1 0,2-2 0,9-12-390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84 10330,'1'-3'305,"0"0"1,0 0-1,-1-1 0,1 1 0,-1 0 0,0 0 1,1-1-1,-2 1 0,1 0 0,0-1 0,-1 1 1,1 0-1,-1-1 0,0 1 0,0 0 0,0 0 1,-1 0-1,-1-4 0,2 6-199,-1-1-1,1 1 1,0-1 0,-1 1 0,1 0-1,-1 0 1,1 0 0,-1-1 0,0 2-1,1-1 1,-1 0 0,0 0 0,0 0-1,1 1 1,-1-1 0,0 1 0,0-1-1,0 1 1,0 0 0,0 0 0,0 0-1,0 0 1,0 0 0,0 0 0,1 0-1,-1 1 1,0-1 0,0 1 0,0 0-1,0-1 1,0 1 0,1 0-1,-3 1 1,-4 3-17,-1 0 0,1 0 0,1 1 0,-1 0 0,1 1-1,0 0 1,0 0 0,0 0 0,1 1 0,1 0 0,-1 0 0,-7 16 0,7-11-98,-1 1 0,2 0 1,0 0-1,1 0 1,0 0-1,1 1 1,-2 25-1,5-38 7,-1 1 0,1-1 0,0 0 0,0 0 0,0 0 0,0 0 0,1 0-1,-1 0 1,1 0 0,-1 0 0,1 0 0,-1 0 0,1 0 0,0 0 0,0 0 0,0-1 0,0 1 0,0 0 0,1 0 0,-1-1-1,0 1 1,1-1 0,-1 1 0,1-1 0,0 0 0,-1 0 0,1 0 0,0 1 0,0-2 0,0 1 0,0 0 0,0 0 0,-1 0-1,2-1 1,-1 0 0,0 1 0,0-1 0,0 0 0,0 0 0,0 0 0,0 0 0,0 0 0,0 0 0,0-1 0,0 1 0,0 0-1,0-1 1,0 0 0,0 0 0,0 0 0,2-1 0,6-3 1,1-1 1,-2-1-1,1 1 1,-1-1-1,0-1 0,-1 0 1,1 0-1,-2-1 1,11-13-1,-7 6 27,-1 1-1,0-2 0,-1 1 1,-1-1-1,7-19 1,-8 13 42,-7 21-18,-2 5 2,-11 40 51,-9 55-59,19-83-192,2 1 0,-1-1-1,2 1 1,1 21 0,4-22-273,-5-15 413,0 0-1,1 0 1,-1 0-1,0 0 1,0 1 0,0-1-1,1 0 1,-1 0-1,0 0 1,0 0-1,1 0 1,-1 0-1,0 0 1,0 0 0,1 0-1,-1 0 1,0 0-1,0 0 1,1 0-1,-1 0 1,0 0-1,0 0 1,1 0 0,-1 0-1,0 0 1,0 0-1,1 0 1,-1 0-1,0 0 1,1-1-1,1 0-21,-1-1-1,1 1 1,0-1-1,0 0 0,-1 0 1,1 0-1,-1 0 1,0 0-1,3-4 0,13-33-298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14251,'-74'707'6534,"61"-553"-5876,6-67 160,24-156-538,0-4-606,2 1-1,48-113 1,-62 175 187,0 0 0,1 0 0,0 1 0,7-10 0,-11 18 96,-1-1 1,1 0-1,-1 1 1,1-1 0,0 1-1,0 0 1,0-1-1,-1 1 1,1 0 0,0 0-1,0 0 1,3 0-1,-3 0 18,-1 1 0,0 0-1,0 0 1,0 0 0,0 1-1,1-1 1,-1 0 0,0 0-1,0 0 1,0 1 0,0-1-1,0 1 1,0-1-1,1 1 1,-1-1 0,0 1-1,0 0 1,-1-1 0,1 1-1,0 0 1,0 0 0,0 0-1,0 0 1,1 1 0,0 2 11,0 0 0,0 0 0,-1 0 0,1 0 0,-1 1 0,1-1 0,-1 0 0,-1 0 1,1 1-1,-1-1 0,1 1 0,-1-1 0,0 0 0,-1 1 0,-1 6 0,2-6 51,-1 0-1,1 1 1,0-1-1,0 0 1,0 0-1,1 1 1,0-1-1,0 0 1,3 8-1,-4-12-27,0 0 0,1 0 0,-1-1 0,0 1 1,1 0-1,-1-1 0,1 1 0,-1-1 0,1 1 0,-1-1 0,1 1 0,0-1 0,-1 1 0,1-1 0,0 1 0,-1-1 0,1 0 0,0 1 0,-1-1 1,1 0-1,0 0 0,0 1 0,-1-1 0,1 0 0,1 0 0,0 0 4,-1 0 0,1-1 1,0 1-1,0 0 0,0-1 0,0 1 1,-1-1-1,1 0 0,0 0 0,1-1 1,4-2 26,-1 0 1,0-1 0,0 0 0,5-6 0,-5 5 23,-1 0 1,0 0 0,0-1 0,-1 1-1,0-1 1,0 0 0,0-1 0,-1 1-1,0 0 1,-1-1 0,0 0 0,0 0-1,1-8 1,-2 9-11,-1 1 1,0 0-1,0-1 0,-1 1 0,0-1 1,0 1-1,0 0 0,-1 0 0,0-1 0,0 1 1,0 0-1,-1 1 0,0-1 0,0 0 1,-1 1-1,-7-10 0,11 15-57,0 0 0,-1 0 0,1-1 0,0 1 0,0 0-1,0 0 1,0 0 0,0 0 0,0 0 0,0 0 0,0 0 0,0 0 0,0 0 0,-1 0 0,1 0-1,0 0 1,0 0 0,0-1 0,0 1 0,0 0 0,0 0 0,0 0 0,0 0 0,0 0 0,0 0-1,0 0 1,0 0 0,0 0 0,0-1 0,0 1 0,0 0 0,0 0 0,0 0 0,0 0-1,0 0 1,0 0 0,0 0 0,0 0 0,0-1 0,0 1 0,0 0 0,0 0 0,0 0 0,0 0-1,1 0 1,-1 0 0,0 0 0,0 0 0,0 0 0,0 0 0,0 0 0,0-1 0,0 1 0,0 0-1,9 1-194,23 8-286,-13-3 75,22 3-535,0-2-1,75 3 1,-60-10 277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14179,'-15'32'1511,"-33"78"1846,42-93-3042,1-1 0,0 1 0,2 0 0,-4 32 0,7-46-307,0 0-1,0 0 1,0 0 0,0 0 0,0 0-1,1 0 1,-1-1 0,1 1 0,0 0-1,0 0 1,0-1 0,0 1 0,1 0-1,-1-1 1,1 1 0,-1-1 0,1 0-1,0 1 1,0-1 0,0 0 0,0 0 0,0 0-1,5 2 1,2 1-31,0 0 0,1-1 0,0 0 0,0-1 0,14 3 1,-14-4-13,-1 0 0,1 1 0,0 1 0,-1 0 1,14 7-1,-19-8 12,0 0 1,0 1-1,0 0 0,-1 0 1,1 0-1,-1 0 1,0 1-1,0 0 1,0-1-1,-1 1 1,0 0-1,0 0 1,0 0-1,0 0 0,-1 0 1,0 1-1,1 6 1,-1-7 58,-1 1 0,0-1 0,0 0 0,0 0 0,0 0 0,-1 0 0,0 0-1,0 0 1,0 0 0,-1 0 0,0 0 0,0 0 0,0-1 0,0 1 0,-1-1 0,0 0 0,0 1 0,-4 4 0,5-9 562,3-5-378,3-6-14,3 3-84,-1 1-1,1-1 0,0 1 1,1 1-1,0-1 0,14-9 0,3 2-225,28-11-1,-3 1-1145,-49 24 1200,0-1 1,0 1 0,0-1 0,0 1-1,0-1 1,0 0 0,0 1 0,0-1-1,0 0 1,0 0 0,0 1 0,-1-1 0,1 0-1,0 0 1,0 0 0,-1 0 0,1 0-1,-1 0 1,1-1 0,-1 1 0,1 0 0,-1 0-1,0 0 1,0 0 0,1 0 0,-1-1-1,0 1 1,0 0 0,0 0 0,0 0-1,0-1 1,-1 1 0,1 0 0,0 0 0,0 0-1,-1 0 1,1 0 0,-1-1 0,1 1-1,-1 0 1,1 0 0,-1 0 0,0 0 0,0 0-1,-1-1 1,-19-19-651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16075,'0'-2'1729,"7"1"-1161,7-4-216,2 1 896,10 0-608,4-2-39,9 2-473,2-2-457,-3 5 361,-5 1-88,-6 1-96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40 12939,'8'-9'1342,"-5"5"-478,1-1-1,0 1 0,0 0 1,0 0-1,9-5 0,-27 38 2392,-13 15-3100,3 2 0,1 0 1,2 2-1,3 0 1,1 1-1,-10 55 1,25-91-144,-1 1 0,2 0 0,0 0 0,0 0 0,2 17 0,0-28-7,-1 0 1,1 0-1,-1 0 0,1 0 0,0 0 1,0 0-1,0 0 0,1 0 0,-1 0 1,1-1-1,-1 1 0,1-1 0,0 1 0,0-1 1,0 1-1,0-1 0,0 0 0,1 0 1,-1 0-1,1 0 0,-1-1 0,1 1 1,0-1-1,0 1 0,0-1 0,-1 0 0,1 0 1,0 0-1,5 0 0,2 0-25,0 0-1,0-1 0,1-1 1,-1 1-1,0-1 1,0-1-1,0 0 1,0-1-1,-1 1 1,1-2-1,0 0 1,-1 0-1,14-8 0,-17 8-96,-1 0-1,0 1 0,0-2 1,0 1-1,0 0 0,-1-1 0,0 0 1,0 0-1,7-11 0,-9 12-7,0 0 0,-1 0 0,1-1 0,-1 1-1,0 0 1,0 0 0,0-1 0,-1 1 0,1-1 0,-1 1 0,0-1-1,-1 1 1,1 0 0,-1-1 0,-1-6 0,-12-25-474,-8 1-132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16436,'-7'0'1888,"3"0"-1016,4-3 1145,5 1-697,13-1-376,0 1-264,11-3-312,5 2-96,5 1-192,5-1-152,2 1-456,2 2-304,-11 0 680,-3 3-152,-12 0-88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3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16564,'0'1'107,"-1"0"1,1 0 0,0 0-1,0 0 1,-1 0 0,1 0-1,0 0 1,0 0 0,0 0 0,0 0-1,0 0 1,0-1 0,1 1-1,-1 0 1,0 0 0,0 0-1,1 0 1,-1 0 0,0 0 0,1 0-1,-1 0 1,1-1 0,0 2-1,0-1-16,0-1 0,0 1 0,0-1 0,0 0 0,0 0 0,0 0 0,-1 1 0,1-1 0,0 0 0,0 0 0,0 0 0,0 0-1,0-1 1,0 1 0,0 0 0,0 0 0,0 0 0,0-1 0,1 0 0,8-3 338,-1-1-1,1 0 1,11-8 0,-17 10-367,113-86 813,-45 32-801,-71 56-81,0 1 1,0-1-1,0 0 1,0 0-1,0 1 0,0-1 1,0 1-1,0-1 1,1 1-1,-1-1 0,0 1 1,0 0-1,1-1 1,1 1-1,-3 0 3,1 0 0,-1 0-1,1 1 1,-1-1 0,0 0 0,1 0 0,-1 0 0,1 1-1,-1-1 1,0 0 0,1 0 0,-1 1 0,0-1 0,0 0-1,1 1 1,-1-1 0,0 1 0,1-1 0,-1 0-1,0 1 1,0-1 0,0 1 0,0-1 0,1 0 0,-1 1-1,0 0 1,0 4-22,1 0 0,-1 1 0,0-1 0,-1 0 0,0 7 0,0-6 21,-6 48-44,-10 105 575,17-155-448,0-1-47,-1 1 1,1-1 0,0 0-1,1 0 1,-1 0-1,0 0 1,1 0-1,0 0 1,1 6 0,4 0 150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2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70 14755,'31'-70'2545,"-37"103"-562,4-18-1762,-44 395 352,4-23-207,30-286-162,-7 43 91,15-135-480,0-14 323,-1-16 560,5 20-669,-18-89 350,5 31-279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2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15699,'0'-16'1489,"3"6"-1017,5-2-184,6 1 608,7 1-184,17 2-248,6 4-112,11 2-184,2 1-48,7 1-40,1 4 8,2 3-16,-2-1-24,-9 2-48,-5-2-288,-8-1 272,-6-1-40,-11-1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2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 16355,'2'1'1071,"-4"3"-360,-11 13-45,-18 20-94,-348 343 942,306-311-1162,72-68-348,-5 5 56,0-1-1,1 1 0,-1 0 0,1 0 1,-6 11-1,11-16-48,-1 0 1,1 0-1,-1 0 1,1 1-1,0-1 1,-1 0-1,1 0 1,0 0-1,0 0 0,0 0 1,0 0-1,0 1 1,0-1-1,0 0 1,0 0-1,0 0 0,0 0 1,2 2-1,-2-1-3,1-1-1,0 0 0,1 1 1,-1-1-1,0 0 0,0 0 1,0 0-1,1 0 0,-1 0 0,1 0 1,-1 0-1,1-1 0,-1 1 1,1 0-1,-1-1 0,1 1 1,1-1-1,45 11 64,71 8 0,-36-8-36,-43-4-258,0 1 0,0 2 0,69 28 0,-109-38 222,7 3-99,1 1 1,-1-2 0,14 4-1,-6-5-164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4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35 195 15987,'0'0'18,"-25"36"1886,23-34-1824,1 0 0,0-1 1,0 1-1,0 0 0,1 0 1,-1 0-1,0 0 0,1 0 1,0 0-1,-1 0 0,1 0 1,0 0-1,0 0 0,0 0 1,0 1-1,0-1 0,0 0 0,1 2 1,0-3-57,-1-1 0,1 1 0,-1 0 0,1-1 0,-1 1 0,1-1 0,-1 1 0,1-1 0,0 1 0,-1-1 0,1 0 0,0 1 1,-1-1-1,1 0 0,0 0 0,0 1 0,-1-1 0,1 0 0,0 0 0,0 0 0,-1 0 0,1 0 0,0 0 0,0 0 0,-1 0 0,1 0 0,0 0 0,0 0 0,-1-1 0,1 1 0,1-1 1,25-9 190,-25 9-188,43-25 245,0-3 1,-2-1-1,65-58 1,-21 15 213,-82 69-460,17-11 134,-21 15-157,-1 0-1,1 0 1,-1 0 0,1 0 0,-1 0 0,1 0-1,-1 0 1,1 0 0,-1 0 0,1 0 0,-1 0 0,1 0-1,-1 0 1,1 0 0,-1 0 0,1 0 0,-1 1-1,1-1 1,-1 0 0,1 0 0,-1 1 0,1-1 0,-1 0-1,0 0 1,1 1 0,-1-1 0,0 1 0,1-1 0,-1 0-1,0 1 1,1-1 0,-1 1 0,0-1 0,0 1-1,1-1 1,-1 1 0,0-1 0,0 1 0,0-1 0,0 1-1,0-1 1,0 1 0,0 0 0,4 20-38,-1 1 0,-1-1 0,-2 44-1,2 22-1445,-1-84 1429,-1 0 0,0 0 0,1 0 0,0 1 0,0-1 0,0 0 0,0 0 0,0 0 0,1 0 0,-1 0 0,1-1 0,2 5 0,12 1-395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4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36 170 12235,'4'-20'926,"0"0"-1,1 0 1,9-23 0,5-17 1228,-17 54-1241,-1 6-293,1 14-10,-3 25-201,-35 338 728,-3 55-931,34-367-188,0 50 2,5-114-18,0-1 0,0 1 0,0-1 0,0 0 0,0 1 1,-1-1-1,1 1 0,1-1 0,-1 1 0,0-1 0,0 1 0,0-1 1,0 0-1,0 1 0,0-1 0,0 1 0,1-1 0,-1 0 0,0 1 1,0-1-1,0 1 0,1-1 0,-1 0 0,0 1 0,1-1 0,-1 0 0,7-8 46,3-21-1,-3-4-303,-2 0 0,-1-1 1,-1-58-1,-4 47 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4066 14563,'-14'16'928,"14"-20"-581,9-10-180,3-3-16,0 1 0,1 1 0,1 1 0,16-15 0,71-52-236,-50 43 92,437-317-176,-74 59 109,465-418 113,-431 341 30,396-299 128,34 40-201,-47 41-1087,-822 585 1071,180-144-320,-124 85 136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87 15075,'-11'1'336,"0"0"0,0 0 0,0 1 0,1 1 0,-1 0 0,0 0-1,1 1 1,0 0 0,0 1 0,0 0 0,0 1 0,1 0 0,0 0 0,-12 12 0,19-17-272,0 1 0,1 0 0,-1 0 0,1 0 0,-1 1 0,1-1 0,0 0 0,-1 0 0,1 1 0,0-1 0,1 1 0,-2 3 0,2-5-50,0 0 0,0 0 0,0 0-1,0 0 1,0 0 0,0-1 0,0 1 0,1 0-1,-1 0 1,0 0 0,1 0 0,-1 0-1,0 0 1,1 0 0,-1-1 0,1 1 0,-1 0-1,1 0 1,0-1 0,-1 1 0,1 0-1,0-1 1,-1 1 0,1 0 0,0-1 0,0 1-1,0-1 1,0 0 0,-1 1 0,1-1-1,0 1 1,0-1 0,0 0 0,2 0 0,6 2-11,0-1 0,0 0 0,1 0 0,-1-1 0,0-1 0,1 1 0,-1-2 0,0 1 0,0-1 0,0-1 0,0 1 0,12-7-1,-8 4-53,0-1-1,-1-1 0,1 0 1,-1-1-1,-1 0 0,0-1 1,15-14-1,-19 14-79,-9 7 0,-15 11 34,11-3 111,0 0 1,0 1-1,0-1 1,-6 11-1,11-15-5,-1 0 0,1 0 0,-1 1 0,1-1 1,0 1-1,0-1 0,0 1 0,0-1 0,1 1 0,-1-1 0,0 1 1,1 0-1,0-1 0,0 1 0,0 0 0,0-1 0,0 1 0,1 3 0,0-4-18,0-1-1,1 1 0,-1-1 0,0 1 1,1-1-1,-1 0 0,0 1 0,1-1 1,0 0-1,-1 0 0,1 0 0,0 0 1,0 0-1,-1 0 0,1-1 0,0 1 1,0-1-1,0 1 0,0-1 0,0 0 1,0 0-1,0 1 0,0-1 0,0-1 1,2 1-1,10-1-264,-1 0 0,18-4 0,-28 4 216,19-4-519,0-2 0,-1 0 1,0-1-1,0-2 0,-1 0 0,0-1 1,-1-1-1,0 0 0,-1-2 1,0 0-1,-1-1 0,27-32 0,-27 19 234,-14 14 574,-3 14-204,-1 0 0,1 0 0,0 0 0,0-1 0,-1 1 0,1 0 1,0 0-1,0 0 0,-1-1 0,1 1 0,0 0 0,-1 0 0,1 0 0,0 0 1,-1 0-1,1 0 0,0 0 0,-1 0 0,1 0 0,0 0 0,-1 0 0,1 0 1,0 0-1,-1 0 0,1 0 0,0 0 0,0 0 0,-1 0 0,1 0 0,0 1 0,-1-1 1,1 0-1,0 0 0,0 0 0,-1 0 0,1 1 0,-8 4 417,1 0 0,0 0 0,0 1 0,0 0 0,1 0 0,0 0 0,0 1 0,0 0 0,1 0 0,0 0 0,1 1 0,0 0 0,-6 13 0,10-20-406,-1 1 0,1-1-1,0 1 1,0 0 0,-1-1 0,1 1 0,0 0-1,0-1 1,1 1 0,-1-1 0,0 1-1,0 0 1,1-1 0,-1 1 0,1-1 0,0 1-1,-1-1 1,1 1 0,0-1 0,0 1-1,0-1 1,0 0 0,0 1 0,0-1-1,0 0 1,0 0 0,0 0 0,1 0 0,-1 0-1,3 1 1,4 3-134,0-1 0,1-1 0,0 0 1,14 4-1,15 5-238,-33-9 304,1 1 1,-1-1 0,-1 1 0,1 0-1,-1 0 1,1 0 0,-1 1 0,0 0 0,-1 0-1,1 0 1,-1 0 0,0 0 0,0 0 0,0 1-1,-1 0 1,2 7 0,2 7 37,-1 1 1,-1-1-1,2 29 1,-3-24 73,-2 0 0,-2 26 0,0-43-23,0 1 0,0-1 1,-1 0-1,0 0 0,0 1 0,-1-1 0,0-1 0,0 1 0,-8 12 0,10-18-28,-1 0 0,1 0 0,-1 0 0,1 0 0,-1-1 0,1 1 0,-1-1 0,0 1 0,0-1 0,0 0 0,0 1 0,0-1 0,0 0 0,0 0 0,0-1 0,-4 2-1,4-2-11,0 0 0,0 0-1,1 0 1,-1 0-1,0 0 1,1-1 0,-1 1-1,0 0 1,1-1-1,-1 1 1,1-1-1,-1 0 1,1 0 0,-1 0-1,1 1 1,-1-1-1,1 0 1,0-1 0,-1 1-1,1 0 1,0 0-1,0-1 1,-1-1 0,-2-3-28,0 0 1,1 0 0,0-1-1,0 0 1,1 1 0,-1-1 0,1 0-1,1 0 1,0 0 0,0 0 0,0 0-1,1 0 1,0-8 0,1-2-120,0 1 1,1 0-1,1 0 1,9-28-1,-7 31 26,0 0 0,1 0 0,0 0-1,1 0 1,1 1 0,0 0 0,0 1 0,20-20 0,-13 17 78,0 1 1,1 1-1,1 0 1,0 1-1,31-15 1,-10 9 172,37-20 266,-68 33-331,0 0 0,0-1-1,-1 0 1,1 0 0,-1-1-1,-1 0 1,10-11-1,-14 16-65,0 0 1,-1 0-1,1 0 0,0-1 0,0 1 0,-1 0 0,1 0 0,-1-1 0,1 1 0,-1 0 0,1-1 0,-1 1 0,0-1 0,0 1 0,0 0 0,0-1 0,0 1 1,0-1-1,0 1 0,0-1 0,0 1 0,-1 0 0,1-1 0,0 1 0,-1 0 0,0-1 0,0-1 0,-1 2 2,1-1 0,-1 0-1,0 1 1,1 0 0,-1-1-1,0 1 1,0 0 0,0 0-1,0 0 1,0 0 0,0 0-1,0 1 1,0-1 0,0 1 0,0-1-1,-1 1 1,-3-1 0,-1 1 8,0 1 0,-1-1 0,1 1 0,0 0 0,0 1 0,0 0 0,0 0 0,0 0 0,1 1 0,-1 0 0,-11 7 0,14-8-32,0 1 1,0 0-1,0 0 1,0 0-1,0 0 0,1 1 1,0-1-1,-1 1 1,2 0-1,-1 0 0,0 0 1,1 0-1,-1 1 1,1-1-1,0 1 0,1-1 1,-1 1-1,0 7 1,1-10-36,1 0 1,0 0 0,0 1 0,0-1 0,1 0 0,-1 0-1,0 1 1,1-1 0,0 0 0,-1 0 0,1 0 0,0 0-1,0 1 1,0-1 0,0-1 0,1 1 0,-1 0 0,0 0-1,1 0 1,0-1 0,-1 1 0,1-1 0,3 3 0,2 0-25,0 0 1,0 0 0,0-1 0,0 0 0,0-1 0,8 2 0,28 6-228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4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17276,'0'10'1176,"6"0"-960,7 1-64,23 4 392,5-2-96,15 0-72,5-2-40,10-4-8,4-3 25,6-4-73,0-2-8,-5-3-104,-5 4-136,-6 1-376,-5 0-393,-10 6 625,-5 1-120,-11 6-72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4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61 108 17884,'2'-4'205,"0"1"-1,1-1 1,-1 0 0,1 1 0,0-1 0,0 1-1,0 0 1,0 0 0,0 0 0,6-3 0,39-24 743,-37 24-771,1 1 1,0-1 0,0 2 0,1 0-1,-1 0 1,1 2 0,0-1 0,21 0-1,-30 3-151,0 0-1,0 0 1,0 0-1,1 1 1,-1 0-1,0 0 1,-1 0-1,1 0 1,0 1-1,0-1 1,0 1-1,-1 0 1,6 4-1,-6-4-16,-1 1-1,0-1 0,1 1 1,-1 0-1,0 0 0,-1 0 1,1 0-1,0 0 0,-1 0 1,0 0-1,1 0 0,-2 1 1,1-1-1,0 0 0,0 1 1,-1-1-1,0 1 0,0 5 1,-1 6-6,0-1 0,-1 1 1,-1-1-1,0 1 1,-1-1-1,0 0 1,-13 25-1,-55 92 62,34-71 103,-2-2 0,-3-2 0,-88 91 0,130-147-166,1 0 1,0 0-1,0 0 1,0 0-1,0 0 1,0 0-1,0 0 0,0 0 1,-1 0-1,1 0 1,0 0-1,0 0 1,0 0-1,0 1 1,0-1-1,0 0 0,0 0 1,0 0-1,-1 0 1,1 0-1,0 0 1,0 0-1,0 0 1,0 1-1,0-1 1,0 0-1,0 0 0,0 0 1,0 0-1,0 0 1,0 0-1,0 1 1,0-1-1,0 0 1,0 0-1,0 0 1,0 0-1,0 0 0,0 1 1,0-1-1,0 0 1,0 0-1,0 0 1,0 0-1,0 0 1,0 0-1,0 0 1,0 1-1,1-1 0,-1 0 1,0 0-1,0 0 1,0 0-1,0 0 1,0 0-1,0 0 1,0 0-1,1 0 0,12 0 61,34-11-66,-15 4 7,13 0-514,0 2 1,1 2 0,79 6-1,-93-1 117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4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16660,'1'-6'1336,"2"11"-992,-3-1-160,1 19 432,1 13-152,1 20-152,1 7-96,0 13-136,0 1-40,1-2-128,-1-4-72,-1-12-88,-2-7-104,-1-21-312,0-8 144,-4-19 256,-2-6-120,-1-17 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4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16444,'13'-5'370,"-1"0"1,0-2 0,0 1 0,0-1 0,-1-1-1,0 0 1,-1-1 0,11-11 0,71-84 68,-81 90-303,22-31 88,-3-2-1,26-52 0,-29 51-3,-27 48-213,1-1 1,-1 0-1,1 0 1,-1 0-1,1 0 1,-1 0-1,1 1 0,0-1 1,-1 0-1,1 1 1,0-1-1,0 0 1,0 1-1,-1-1 1,2 0-1,-1 1-4,-1 0 1,0 0-1,1 0 1,-1 0-1,0 0 0,1 0 1,-1 0-1,0 0 1,1 1-1,-1-1 1,0 0-1,1 0 0,-1 0 1,0 0-1,0 0 1,1 1-1,-1-1 0,0 0 1,0 0-1,1 1 1,-1-1-1,0 0 0,0 0 1,1 1-1,-1-1 1,0 0-1,0 1 0,9 27 98,-9-28-100,25 148 149,-17-91-625,2 0 0,33 102 0,-41-153 417,-1-1 1,2 0-1,-1 0 1,0-1-1,1 1 0,0 0 1,0-1-1,1 0 0,3 5 1,6-5-314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13403,'0'-6'726,"0"3"-340,0-1 1,0 0-1,0 0 0,1 1 1,-1-1-1,1 0 0,2-5 1,-3 9-361,0-1-1,0 1 1,0 0 0,0 0 0,0 0 0,0 0 0,0 0 0,1 0 0,-1-1-1,0 1 1,0 0 0,0 0 0,0 0 0,0 0 0,1 0 0,-1 0 0,0 0-1,0 0 1,0 0 0,0 0 0,1 0 0,-1 0 0,0-1 0,0 1 0,0 0-1,0 0 1,1 0 0,-1 1 0,0-1 0,0 0 0,0 0 0,0 0 0,1 0-1,-1 0 1,0 0 0,0 0 0,0 0 0,0 0 0,0 0 0,1 0 0,-1 0-1,0 0 1,0 1 0,0-1 0,0 0 0,0 0 0,0 0 0,1 0 0,-1 0-1,0 1 1,0-1 0,0 0 0,0 0 0,0 0 0,0 0 0,0 0 0,0 1-1,0-1 1,0 0 0,0 0 0,0 0 0,0 1 0,0-1 0,0 0 0,6 16 455,1 21-300,-2 1 1,-1 0-1,-2 43 0,0-24-123,1 161 46,-3-201-101,3-13 1,9-31 10,0-8-14,11-31 31,2 1 1,60-111 0,-80 167-35,1 0 0,1 0 0,0 0 0,9-8 0,-15 16 0,0-1 1,0 1-1,0 0 0,0 0 0,0 0 0,1 0 1,-1 0-1,0 0 0,1 1 0,-1-1 0,1 0 0,-1 1 1,1-1-1,-1 1 0,1-1 0,-1 1 0,1 0 1,0-1-1,-1 1 0,1 0 0,-1 0 0,1 0 0,-1 1 1,1-1-1,0 0 0,-1 0 0,1 1 0,-1-1 1,1 1-1,-1 0 0,1-1 0,-1 1 0,0 0 0,1 0 1,-1 0-1,2 1 0,1 2-8,-1 1 0,0-1-1,0 0 1,-1 1 0,1 0 0,-1-1-1,0 1 1,-1 0 0,1 0 0,1 9-1,7 57-93,-9-62 94,3 83-4,-4-83 23,-1-8-6,1-1 0,0 1 0,0-1-1,0 1 1,0-1 0,0 1 0,0 0 0,0-1-1,0 1 1,0-1 0,0 1 0,0-1 0,0 1-1,0 0 1,0-1 0,0 1 0,1-1-1,-1 1 1,0-1 0,0 1 0,1-1 0,-1 1-1,0-1 1,1 1 0,-1-1 0,0 1 0,1-1-1,0 1 1,1-2 5,-1 0 0,1 0 0,-1 0 0,0 0 0,1-1 0,-1 1 0,0 0 1,0-1-1,0 1 0,1-3 0,47-69 112,-29 41-81,2 0 0,43-49 0,-63 79-40,0 0 0,0 0 0,1 0-1,-1 0 1,0 0 0,1 1 0,-1-1 0,1 1 0,0 0-1,-1-1 1,1 1 0,3 0 0,-5 1 1,0 0 1,0 0 0,1 0-1,-1 0 1,0 0-1,0 1 1,0-1 0,-1 0-1,1 1 1,0-1-1,0 1 1,0-1 0,0 1-1,0-1 1,0 1-1,0 0 1,-1-1 0,1 1-1,0 0 1,-1 0-1,1-1 1,0 1 0,-1 0-1,1 0 1,-1 0-1,1 0 1,-1 0 0,0 0-1,1 0 1,-1 0-1,0 0 1,0 0 0,0 0-1,0 0 1,0 1-1,11 76-3,2 5 79,-13-83-73,0 0 1,0-1-1,0 1 0,0 0 1,0 0-1,0-1 0,0 1 1,1 0-1,-1 0 0,0 0 1,0-1-1,0 1 0,0 0 1,0 0-1,1 0 0,-1 0 1,0 0-1,0-1 0,0 1 1,1 0-1,-1 0 0,0 0 0,0 0 1,1 0-1,-1 0 0,0 0 1,0 0-1,1 0 0,-1 0 1,0 0-1,0 0 0,1 0 1,-1 0-1,0 0 0,0 0 1,1 0-1,-1 0 0,0 0 1,0 0-1,0 0 0,1 0 1,-1 0-1,0 0 0,0 1 1,0-1-1,1 0 0,-1 0 1,0 0-1,0 0 0,0 1 1,1-1-1,-1 0 0,0 0 1,0 0-1,0 1 0,0-1 1,0 0-1,0 0 0,0 0 0,1 1 1,-1-1-1,0 0 0,0 0 1,0 1-1,0-1 0,0 0 1,0 1-1,11-22 103,-10 19-80,1-4 16,1 0-1,1 0 0,-1 1 1,8-9-1,-11 13-41,0 1 0,1-1 0,-1 1 0,1-1 0,0 1 0,-1-1 0,1 1 0,-1 0 0,1-1 0,0 1 0,-1 0 0,1-1 0,0 1 0,-1 0 0,1 0 0,0-1 1,-1 1-1,1 0 0,0 0 0,-1 0 0,2 0 0,-1 1-14,0-1 0,0 1 0,0-1 0,0 1 0,0 0 0,-1 0 0,1-1 0,0 1 0,0 0 0,-1 0 0,1 0 0,-1-1 0,1 1 0,-1 0 0,1 0 0,-1 0 0,1 0 0,-1 0 0,1 2 0,2 14-312,-3-14 351,1-1 1,-1 1-1,1 0 1,-1-1-1,1 1 0,0-1 1,0 1-1,0-1 1,0 0-1,3 4 1,2-4-107,0-7 14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16019,'5'16'1769,"-5"11"-1217,-8 12-224,-1 5 808,2 11-512,-2 1-88,4-3-175,-1-5-137,3-10-208,3-7-80,1-12-192,4-8-137,2-15-415,0-6-120,0-9 632,0-4-168,3-2-112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77 171 17844,'7'-64'2016,"-4"54"-1600,0 15 248,2 21 129,22 557-1727,-28-588 358,1 0 1,-1 0-1,0 0 0,0 0 0,-1 0 0,0 0 1,1 1-1,-2-1 0,-2-5 0,-29-41-3273,23 36 3443,-11-9 18,18 21 672,0-1 0,1 1 0,-1-1 0,1 0 0,0 0 1,0 0-1,0-1 0,1 1 0,-1-1 0,-2-8 0,5 12-132,0 0 0,0 0 0,1-1 0,-1 1 0,1 0 0,-1 0 0,0 0 0,1 0 0,0 0 0,-1 0 0,1 1 0,0-1 0,-1 0 0,1 0 0,0 0 0,0 0 0,0 1 0,0-1 0,0 0 0,0 1 0,0-1 0,0 1 0,0-1 0,0 1 1,0 0-1,1-1 0,36-11 892,-29 9-749,3 0-283,-1-1 1,1-1-1,-1 0 0,0-1 1,-1 0-1,1 0 0,-1-1 1,-1-1-1,1 0 1,-1 0-1,0 0 0,-1-1 1,0-1-1,-1 1 1,0-1-1,10-18 0,2-7-282,-3 0-1,0 0 0,-2-2 0,-2 0 0,-1 0 0,8-60 0,-17 75 436,-4 21 13,0 5 29,-10 37 385,-25 222 881,31-193-1109,6 125 0,6-161-263,-6-33-98,0 0 0,0-1 0,0 1-1,0 0 1,1 0 0,-1-1 0,0 1-1,1 0 1,-1-1 0,0 1 0,1 0-1,-1-1 1,0 1 0,1 0 0,-1-1-1,1 1 1,0-1 0,-1 1 0,1-1-1,-1 1 1,1-1 0,0 0 0,-1 1-1,1-1 1,0 0 0,-1 1 0,1-1-1,0 0 1,-1 0 0,1 0 0,0 0-1,0 0 1,-1 1 0,1-1 0,1-1-1,-1 1-2,0 0 0,0-1-1,-1 1 1,1-1-1,0 0 1,0 1-1,0-1 1,-1 0 0,1 0-1,0 1 1,-1-1-1,1 0 1,-1 0-1,1 0 1,-1 0-1,1 1 1,-1-1 0,1 0-1,-1 0 1,0 0-1,0 0 1,1-2-1,2-27-81,-3 24 57,1-8-41,-1 0-1,0 0 1,0 1-1,-2-1 1,0 0-1,-3-14 1,-2 17-139,7 10 200,0 1 0,0 0 0,0 0 1,0 0-1,0 0 0,0 0 0,-1 0 0,1 0 1,0 0-1,0 0 0,0 0 0,0 0 1,0 0-1,0 0 0,-1 0 0,1 0 1,0 0-1,0 0 0,0 0 0,0 0 0,0 0 1,0 0-1,-1 0 0,1 0 0,0 0 1,0 0-1,0 0 0,0 0 0,0 0 1,0 0-1,0 1 0,0-1 0,-1 0 0,1 0 1,0 0-1,0 0 0,0 0 0,0 0 1,0 0-1,0 0 0,0 1 0,0-1 1,0 0-1,0 0 0,-1 2-17,0 0-1,1 0 1,0-1 0,-1 1-1,1 0 1,0 0 0,0 0-1,0 0 1,0 3 0,1 0 1,-1 0 0,1 1 0,0-1 0,1 0-1,-1 0 1,1 0 0,0 0 0,0-1 0,1 1 0,-1 0 0,1-1 0,6 7 0,-7-9 23,0 0 0,0 0 0,0-1 1,1 1-1,-1-1 0,0 1 0,1-1 1,-1 0-1,1 0 0,0 0 0,-1 0 1,1-1-1,0 1 0,0-1 0,-1 1 0,1-1 1,0 0-1,0 0 0,0 0 0,-1-1 1,1 1-1,0 0 0,0-1 0,-1 0 1,6-2-1,2-1 17,0-1 0,-1 0-1,1 0 1,-1-1 0,0-1 0,-1 1 0,1-1 0,-1-1 0,8-9 0,6-10 86,31-46 0,-34 42-4,0 0 1,-3-1-1,-1-1 1,-1-1-1,-1 0 1,-3 0-1,13-65 1,-21 67 72,-2 32-171,0-1 0,0 1 0,0 0 0,0 0 0,1 0-1,-1-1 1,0 1 0,0 0 0,0 0 0,0 0 0,0 0-1,0-1 1,0 1 0,0 0 0,0 0 0,0 0 0,0-1-1,0 1 1,0 0 0,0 0 0,-1 0 0,1-1 0,0 1-1,0 0 1,0 0 0,0 0 0,0 0 0,0-1 0,0 1 0,0 0-1,-1 0 1,1 0 0,0 0 0,0 0 0,0-1 0,0 1-1,-1 0 1,1 0 0,0 0 0,0 0 0,0 0 0,0 0-1,-1 0 1,1 0 0,0 0 0,0 0 0,0 0 0,-1 0-1,1 0 1,0 0 0,0 0 0,0 0 0,-1 0 0,1 0-1,0 0 1,0 0 0,0 0 0,-1 0 0,1 0 0,0 0-1,0 0 1,0 0 0,0 0 0,-1 1 0,1-1 0,0 0-1,-10 13 82,-11 34 2,2 1 0,-19 77 0,29-94-72,-27 116-15,32-122-1,0 0-1,2 0 1,2 49-1,0-70 2,0-1-1,0 0 0,1 1 0,-1-1 1,1 0-1,0 1 0,0-1 1,0 0-1,1 0 0,-1 0 0,1 0 1,-1 0-1,1 0 0,0 0 1,0-1-1,0 1 0,5 4 1,-4-6-1,-1 1 1,1-1 0,-1 0-1,1-1 1,0 1 0,0 0 0,-1-1-1,1 1 1,0-1 0,0 0 0,-1 0-1,1 0 1,0 0 0,0-1-1,-1 1 1,1-1 0,0 1 0,-1-1-1,1 0 1,0 0 0,3-2 0,4-2-5,0-1 1,-1 1-1,0-2 1,0 1-1,0-1 1,-1-1-1,0 1 1,0-2-1,12-16 1,-10 11 42,0-1 1,-1 0-1,-1-1 1,0 0 0,8-25-1,-11 7 185,-5 34-215,0-1 1,0 1 0,0-1-1,0 1 1,0-1 0,0 0 0,0 1-1,0-1 1,0 1 0,0-1 0,-1 1-1,1-1 1,0 1 0,0 0 0,-1-1-1,1 1 1,0-1 0,0 1 0,-1-1-1,1 1 1,-1-1 0,0 1 2,1 0 1,-1 0-1,1 1 0,-1-1 1,0 0-1,1 0 1,-1 0-1,1 1 0,-1-1 1,0 0-1,1 1 1,-1-1-1,1 0 0,-1 1 1,1-1-1,-1 1 1,1-1-1,-1 0 0,1 1 1,0 0-1,-1-1 1,0 2-1,-8 11 21,0 1 0,0 0 0,1 0 0,1 1 0,0 0 0,1 0 0,1 1 0,-4 21 0,8-37-32,1 1 0,0 0-1,0-1 1,0 1 0,0-1 0,0 1 0,0 0 0,0-1 0,0 1 0,0 0-1,0-1 1,0 1 0,0-1 0,0 1 0,0 0 0,1-1 0,-1 1 0,0-1-1,0 1 1,1-1 0,-1 1 0,0-1 0,1 1 0,-1-1 0,0 1 0,1-1-1,-1 1 1,1-1 0,-1 0 0,1 1 0,-1-1 0,1 0 0,-1 1 0,1-1-1,0 0 1,-1 0 0,1 1 0,-1-1 0,1 0 0,0 0 0,-1 0 0,1 0-1,-1 0 1,1 0 0,0 0 0,-1 0 0,1 0 0,-1 0 0,1 0 0,0 0-1,0-1 1,6 0 4,0-1-1,0-1 1,12-4-1,-9 2 1,3 1 4,0 0 0,1 1-1,-1 0 1,1 1-1,0 0 1,0 2-1,0-1 1,19 3-1,-24-1-3,1 1 1,-1 0-1,1 0 0,-1 1 0,0 0 0,0 1 0,0 0 1,0 0-1,0 1 0,-1 0 0,0 0 0,12 11 0,-20-15 3,0-1-1,1 0 0,-1 1 0,0-1 1,0 0-1,0 0 0,1 1 0,-1-1 0,0 0 1,0 0-1,1 0 0,-1 1 0,0-1 1,1 0-1,-1 0 0,0 0 0,1 0 0,-1 0 1,0 0-1,1 0 0,-1 0 0,0 1 1,1-1-1,-1 0 0,0 0 0,1 0 1,-1-1-1,0 1 0,1 0 0,-1 0 0,0 0 1,0 0-1,1 0 0,-1 0 0,0 0 1,1 0-1,-1-1 0,5-13 115,-6-21 10,1 35-128,-5-39 125,2 25-92,1-1 0,1 1 0,0-1 0,2 0 1,1-15-1,-2 29-37,0 1 1,0-1 0,0 1-1,0 0 1,0-1 0,0 1-1,0-1 1,1 1 0,-1 0 0,0-1-1,0 1 1,0 0 0,1-1-1,-1 1 1,0 0 0,0-1-1,1 1 1,-1 0 0,0-1 0,1 1-1,-1 0 1,1 0 0,-1-1-1,0 1 1,1 0 0,-1 0-1,0 0 1,1 0 0,-1 0-1,1-1 1,-1 1 0,1 0 0,-1 0-1,0 0 1,1 0 0,-1 0-1,1 0 1,-1 0 0,1 1-1,-1-1 1,0 0 0,1 0 0,0 0-1,17 11-62,-16-10 56,11 8-45,1-1-1,1 0 0,0 0 0,0-1 1,0-1-1,0-1 0,24 5 0,-32-9 42,-1 0-1,0 0 1,0-1-1,0 0 1,1 0 0,-1-1-1,0 0 1,0 0-1,12-4 1,-14 4 13,0-1 0,0 0 0,0-1 1,0 1-1,-1-1 0,1 1 0,-1-1 1,1 0-1,-1 0 0,0-1 0,0 1 1,-1-1-1,1 1 0,-1-1 0,3-5 0,-2 4 21,-1 0 0,-1-1-1,1 1 1,-1 0-1,1-7 1,-2 11-16,1 0-1,-1 0 1,0 0-1,0 0 1,1 0 0,-1 0-1,0 1 1,0-1 0,0 0-1,0 0 1,0 0-1,0 0 1,-1 0 0,1 0-1,0 0 1,0 0-1,-1 1 1,1-1 0,0 0-1,-1 0 1,1 0 0,-1 1-1,1-1 1,-1 0-1,0 0 1,1 1 0,-1-1-1,1 1 1,-1-1 0,0 0-1,0 1 1,1-1-1,-1 1 1,0 0 0,0-1-1,-1 0 1,0 2 1,0-1-1,0 1 1,0-1 0,0 1 0,1 0-1,-1-1 1,0 1 0,1 0 0,-1 0-1,1 0 1,-1 0 0,1 1-1,-1-1 1,1 0 0,0 1 0,0-1-1,-1 1 1,1-1 0,0 1 0,-1 2-1,-18 36 34,20-39-40,-3 8-11,0 0 0,0 0 0,-1 12 0,3-19 9,1 0-1,0 0 1,0 0-1,0 0 1,0-1-1,0 1 1,1 0-1,-1 0 1,1 0-1,0 2 1,-1-3 1,1 0 1,-1-1-1,1 1 1,-1 0-1,1-1 1,-1 1-1,1 0 1,-1-1-1,1 1 1,0-1-1,-1 1 1,1-1-1,0 0 1,-1 1-1,1-1 1,0 1-1,0-1 1,-1 0-1,1 0 1,0 0-1,0 1 1,0-1-1,-1 0 1,3 0-1,58-1-5,-46 0-1,0 1 0,0 0 0,0 1 0,0 0 0,0 1 0,17 5 1,-15-1-20,0 1 0,0 0 1,-1 1-1,0 1 1,-1 0-1,16 13 1,-34-26 165,0-1 1,0 1-1,1-1 0,-1 1 1,-2-8-1,0-2 37,-27-52 361,4-2 0,-38-138 1,64 201-581,1 0 1,0 0-1,1-1 0,-1 1 1,1 0-1,1-10 1,-1 13-12,1 1 1,-1 0-1,0 0 0,1-1 1,-1 1-1,1 0 1,0 0-1,-1-1 0,1 1 1,0 0-1,0 0 1,-1 0-1,1 0 0,0 0 1,0 0-1,0 0 1,0 0-1,0 1 0,1-1 1,-1 0-1,0 1 0,0-1 1,0 0-1,1 1 1,-1 0-1,0-1 0,1 1 1,-1 0-1,0-1 1,2 1-1,10 0-992,15-2-932,-27 2 1884,0-1 0,0 1 0,0 0-1,0 0 1,0 0 0,0-1 0,0 1 0,0 0 0,0-1 0,0 1-1,-1-1 1,1 1 0,0-1 0,0 0 0,0 1 0,0-1 0,-1 0-1,2-1 1,-1-5-1000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18452,'7'-12'1432,"2"4"-1424,-1 3 8,2 5 632,12 8-528,4 2-88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77 14147,'13'-15'1019,"-9"11"-692,0 0 1,0 0-1,-1-1 0,1 0 0,-1 1 0,0-1 0,-1 0 0,1 0 0,2-10 0,-5 15-273,0 0 0,0-1 1,0 1-1,-1 0 0,1-1 0,0 1 0,0 0 0,-1-1 0,1 1 0,0 0 0,-1-1 0,1 1 1,0 0-1,-1 0 0,1 0 0,0-1 0,-1 1 0,1 0 0,0 0 0,-1 0 0,1 0 0,-1 0 1,1 0-1,0 0 0,-1 0 0,1 0 0,-1 0 0,1 0 0,0 0 0,-1 0 0,1 0 0,-1 0 1,1 0-1,0 0 0,-1 0 0,1 0 0,0 1 0,-1-1 0,1 0 0,-1 0 0,1 1 0,0-1 1,-21 8 782,6-1-651,1 0 0,0 2 0,1 0 1,0 0-1,1 1 0,0 0 0,-14 16 0,21-20-305,0-1-1,0 1 1,0 1-1,1-1 1,0 1-1,0-1 1,1 1-1,0 0 1,0 1-1,0-1 1,1 0-1,0 1 1,1-1-1,0 1 1,0 0-1,0-1 1,1 9-1,1-12 27,0 0 0,0 0 1,0-1-1,1 1 0,-1-1 0,1 1 0,0-1 0,0 0 0,0 1 1,0-1-1,0 0 0,1 0 0,0-1 0,-1 1 0,1 0 0,0-1 1,0 0-1,1 1 0,-1-1 0,4 1 0,9 6-179,2-2-1,33 11 0,-24-9 129,-5-1 47,-1-1 77,-1 0 0,-1 1 0,27 15-1,-43-21 69,1 1 0,0-1 0,-1 1 0,1-1-1,-1 1 1,0 0 0,0 0 0,0 1 0,0-1 0,0 0-1,-1 1 1,1 0 0,-1 0 0,0-1 0,-1 1 0,1 1-1,0-1 1,-1 0 0,0 0 0,0 0 0,0 1 0,-1 6-1,0-5 62,-1 0 0,-1 0-1,1 0 1,-1-1-1,0 1 1,0 0-1,-1-1 1,1 1 0,-1-1-1,-1 0 1,1 0-1,-1 0 1,0-1 0,0 1-1,-7 6 1,-6 4 390,0-1 1,-35 21 0,34-23-187,0-2 0,-33 14 0,46-22-318,1-1 0,-1 1 1,0-1-1,0 1 0,1-1 0,-1-1 0,0 1 0,0-1 0,0 1 0,0-2 0,0 1 0,0 0 0,0-1 1,0 0-1,1 0 0,-1 0 0,-7-4 0,10 4-55,0-1 0,0 0 0,0 0 0,1 0 0,-1 0 0,0 0 0,1 0 0,-1-1 0,1 1 0,0 0 0,-1-1 0,1 1 0,1-1 0,-1 0 0,0 1 0,1-1 0,-1 0 0,1 1 0,0-1 0,-1 0 0,1 1 0,1-1 0,-1 0 0,1-4 0,1-8-133,1-1-1,9-27 1,-12 42 186,21-59-531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16179,'2'1'74,"-1"-1"0,0 1-1,0-1 1,0 1 0,0-1-1,0 1 1,0 0 0,0-1-1,0 1 1,0 0 0,0 0-1,0 0 1,-1 0 0,1 0-1,0 0 1,0 0 0,-1 0-1,1 0 1,-1 0-1,1 0 1,-1 0 0,1 0-1,-1 0 1,0 1 0,0-1-1,0 0 1,1 0 0,-1 2-1,4 47 495,-3-36-87,14 217 1295,8 88-831,-20-307-552,-1-23-203,-1-26 0,-1 21-121,-1-61 283,-15-101-1,35 264-721,-15-71 275,1-1 0,0 0 0,1 1 0,10 17 0,-15-30 85,0-1 0,0 0 0,-1 1 1,1-1-1,0 0 0,0 0 0,0 1 0,0-1 0,1 0 1,-1 0-1,0 0 0,0 0 0,1 0 0,-1-1 1,0 1-1,1 0 0,-1-1 0,1 1 0,-1-1 0,1 1 1,-1-1-1,1 0 0,-1 1 0,1-1 0,0 0 0,-1 0 1,1 0-1,-1 0 0,1-1 0,-1 1 0,1 0 1,0-1-1,-1 1 0,0-1 0,1 1 0,-1-1 0,1 0 1,-1 1-1,0-1 0,1 0 0,-1 0 0,0 0 0,2-1 1,4-5-13,0 0 1,-1 0 0,0 0-1,0-1 1,8-12 0,1-8 63,-1-1 1,17-50 0,-4 12 264,-30 75-276,1 0 0,1 0 0,0 1 1,0-1-1,0 0 0,2 13 1,-1 0-7,-1 5-9,-1-11-24,1 0 1,1 0-1,0-1 1,2 1-1,-1 0 1,2-1-1,7 28 1,-9-40 7,-1 0 1,1 0 0,0 0-1,0-1 1,0 1 0,0 0 0,0-1-1,0 1 1,0-1 0,0 1-1,1-1 1,-1 0 0,1 1 0,-1-1-1,1 0 1,-1 0 0,1 0-1,0 0 1,0 0 0,-1 0 0,1-1-1,0 1 1,0 0 0,0-1-1,0 0 1,0 1 0,-1-1 0,1 0-1,0 0 1,0 0 0,0 0-1,0 0 1,0-1 0,0 1 0,0-1-1,0 1 1,0-1 0,-1 1-1,1-1 1,0 0 0,0 0-1,1-1 1,7-5 10,-1 0-1,1 0 0,-1-1 0,-1-1 1,0 1-1,0-1 0,9-13 0,44-75 75,-59 94-81,22-40 42,-2 0 0,20-59 1,-42 102-49,0-1 1,0 1-1,0 0 1,0 0-1,0-1 1,0 1-1,0 0 1,0 0-1,0-1 1,0 1-1,0 0 1,0 0 0,0-1-1,0 1 1,0 0-1,0 0 1,0-1-1,1 1 1,-1 0-1,0 0 1,0-1-1,0 1 1,0 0-1,0 0 1,1 0-1,-1 0 1,0-1-1,0 1 1,0 0 0,1 0-1,-1 0 1,0 0-1,0 0 1,1-1-1,-1 1 1,0 0-1,0 0 1,1 0-1,-1 0 1,2 13-17,-4 26 0,-2 10-32,-3 64 25,6-95 29,2 1 1,0-1-1,1-1 0,6 21 1,-8-37-5,0 1 0,0-1 0,0 0 0,1 1 0,-1-1 1,1 0-1,-1 1 0,1-1 0,0 0 0,-1 1 0,1-1 1,0 0-1,0 0 0,0 0 0,0 0 0,0 0 1,0 0-1,0 0 0,0 0 0,0 0 0,1 0 0,-1-1 1,2 2-1,-1-2 2,-1 0 1,1 0-1,-1 0 0,1 0 1,-1-1-1,1 1 1,-1 0-1,1-1 0,-1 1 1,1-1-1,-1 0 1,1 1-1,-1-1 0,0 0 1,1 0-1,-1 0 1,2-1-1,5-6 7,0 1 0,-1-1 0,0-1 0,10-15 0,-14 19-113,0-1 0,0 0 1,0 1-1,-1-1 1,2-7-1,-8-4-1123,4 7 880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75 9386,'-13'-8'952,"1"0"-744,2-3-448,2 2 528,2-4-216,-1 2-96,0-3-208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13555,'9'-12'1792,"-1"-1"1,9-14-1,3-6-1005,11-17-109,-2-1 1,-3-2 0,-2 0-1,29-97 1,-71 247-295,6-31-298,-19 133 432,31-188-280,3-22-165,0-12 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79 15003,'0'1'166,"0"-1"1,1 1-1,-1-1 0,0 1 0,1-1 1,-1 1-1,1-1 0,-1 0 0,1 1 1,-1-1-1,1 0 0,-1 0 1,1 1-1,-1-1 0,1 0 0,-1 0 1,1 0-1,-1 1 0,1-1 0,0 0 1,-1 0-1,1 0 0,-1 0 0,1 0 1,-1 0-1,1 0 0,0 0 0,11-15 1279,-9 9-1223,13-24 472,-16 30-677,0-1-1,1 1 0,-1-1 1,0 1-1,0-1 0,0 1 0,0-1 1,0 1-1,0-1 0,0 1 1,0-1-1,0 1 0,0-1 0,0 1 1,0-1-1,0 1 0,0 0 1,-1-1-1,1 1 0,0-1 0,-1 0 1,1 1 1,-1 0 1,1-1 0,-1 1 0,0 0-1,1 0 1,-1-1 0,1 1 0,-1 0-1,0 0 1,1 0 0,-1 0 0,0 0-1,1 0 1,-1 0 0,0 0 0,1 0-1,-1 0 1,1 1 0,-1-1 0,0 0-1,0 1 1,-6 1 47,0 2 0,0-1 0,1 1 0,-1 0 0,1 0 0,0 0-1,0 1 1,1 0 0,-7 7 0,-43 55 214,46-56-284,2 1 0,-12 20 0,18-29-3,-1 0 0,1 0 0,0 0-1,0 0 1,0 1 0,0-1-1,0 0 1,1 0 0,0 1-1,-1-1 1,1 1 0,0-1-1,1 0 1,-1 1 0,0-1-1,2 5 1,-1-6 1,0-1 0,0 1 0,0-1 0,1 0 0,-1 1 0,0-1 0,0 0 0,1 0 0,-1 0 0,1 0 0,-1 0 0,1 0 0,-1 0 0,1 0 0,0-1 0,-1 1 0,1 0 0,0-1 0,-1 0 0,1 1 0,0-1 0,0 0 0,-1 0 1,1 0-1,3 0 0,6-1-21,-1 0 0,22-5 0,-28 5 22,46-11-31,-22 4-6,0 1 1,32-2-1,-52 8 14,-1 0 0,0 1 1,0 0-1,0 1 0,0-1 1,0 1-1,0 1 0,0-1 1,0 1-1,0 1 0,0-1 1,-1 1-1,11 6 1,-13-6 30,-1 0 0,0 0 0,0 0 0,0 0 0,-1 0 0,1 1 0,-1-1 0,0 1 0,0 0 0,0 0 0,0 0 0,-1 0 0,1 0 0,-1 0 1,0 0-1,0 0 0,-1 0 0,1 0 0,-1 6 0,-9-42 1005,-14-187 1191,18 169-1752,5 50-467,0 0 1,0-1-1,0 1 0,0-1 1,0 1-1,0-1 0,0 1 1,0-1-1,0 1 0,0-1 1,0 1-1,0-1 0,0 1 1,1-1-1,-1 1 0,0 0 0,0-1 1,1 1-1,-1-1 0,0 1 1,0 0-1,1-1 0,-1 1 1,0-1-1,1 1 0,-1 0 1,1 0-1,-1-1 0,0 1 1,1 0-1,-1 0 0,1-1 1,-1 1-1,1 0 0,-1 0 1,1 0-1,-1 0 0,1 0 1,24 2-1203,-6 0 314,-11-3 621,1 0 0,0-1 0,14-4 0,0-3-310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15267,'-19'3'3379,"15"-2"-2748,-21 4 633,-44 2-1,40-4-930,-39 7 0,60-8-305,0 0 1,0 0 0,0 1 0,1 0-1,-1 1 1,1 0 0,0 0-1,0 0 1,-9 8 0,14-10-45,1-1 0,-1 0 0,0 1 0,1 0 0,-1-1 0,1 1 0,0 0 0,0-1 0,-1 1 0,1 0 0,0 0 0,1 0 0,-1 0 0,0 0 0,0 0 0,1 1 0,-1-1 0,1 0 0,0 0 0,0 0 0,0 0 0,0 1-1,0-1 1,0 0 0,0 0 0,1 0 0,-1 0 0,1 1 0,0-1 0,1 2 0,0 0-27,0 0 0,1-1 0,0 1 0,0-1 0,0 1 0,0-1 0,0 0 0,1 0 0,-1-1 0,1 1 0,0-1 0,0 1 0,0-1 0,4 1 0,13 4-163,32 7 0,-36-10 145,0 0 1,0 1-1,0 1 1,26 13-1,-39-17 83,-1 0 0,1 1 0,0 0-1,-1-1 1,0 1 0,1 0 0,-1 1-1,0-1 1,-1 1 0,1-1 0,-1 1-1,1 0 1,-1 0 0,0 0 0,0 0-1,-1 0 1,1 0 0,-1 1 0,0-1-1,0 0 1,-1 1 0,1 8 0,-1-8 34,0 0-1,-1-1 1,1 1 0,-1 0 0,0 0 0,0-1 0,-1 1 0,1-1 0,-1 1 0,0-1 0,-1 0 0,1 0 0,0 0 0,-4 4 0,1-2 42,-1 0 0,1-1 1,-1 0-1,0 0 0,0-1 0,0 1 1,-1-1-1,-9 4 0,8-4-75,-1 0-1,1-1 1,-1 0-1,1-1 1,-1 0-1,0 0 1,0-1-1,0 0 0,0-1 1,0 1-1,0-2 1,0 0-1,1 0 1,-1 0-1,-15-5 1,22 5-79,0 1-1,0-1 1,0 0 0,1 0 0,-1 0 0,0 0 0,0-1-1,0 1 1,1 0 0,-1-1 0,1 1 0,-1-1 0,1 0-1,0 1 1,-2-3 0,2 2 58,1 1 0,-1-1 0,1 1-1,0-1 1,-1 1 0,1-1 0,0 1 0,0-1-1,0 1 1,0-1 0,0 1 0,1 0 0,-1-1-1,0 1 1,1-1 0,-1 1 0,1-2 0,2-3-9,0 1 0,1-1 0,-1 1 1,1 0-1,0 0 0,1 0 0,-1 1 1,10-7-1,23-19-233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84 259 16788,'0'-1'82,"-1"0"0,1 1-1,0-1 1,0 1 0,-1-1 0,1 1 0,0-1 0,-1 0 0,1 1 0,-1-1 0,1 1 0,-1-1 0,1 1 0,-1 0 0,1-1 0,-1 1 0,1-1 0,-1 1 0,1 0 0,-1 0 0,0-1 0,1 1 0,-1 0 0,0 0 0,1 0 0,-1 0 0,0 0 0,1-1 0,-2 1 0,1 1 6,0-1 0,-1 1 0,1 0 1,0-1-1,0 1 0,0 0 1,-1-1-1,1 1 0,0 0 0,0 0 1,0 0-1,0 0 0,-1 2 1,-2 2 166,0 1 0,0 1 0,1-1 0,-5 10 0,2 1-55,1-1 0,0 2 1,-4 34-1,8-42-211,0 0 1,1 0-1,0 1 1,1-1-1,0 0 0,0 0 1,1 0-1,4 12 0,-6-21 6,1 1 0,0-1 0,-1 1 0,1 0-1,0-1 1,0 1 0,0-1 0,0 0 0,0 1 0,0-1-1,0 0 1,0 0 0,0 1 0,1-1 0,-1 0-1,3 1 1,-3-2 3,0 1-1,0-1 1,0 0-1,1 1 1,-1-1-1,0 0 1,0 0-1,0 0 1,1 0-1,-1 0 1,0-1 0,0 1-1,0 0 1,0 0-1,1-1 1,-1 1-1,0-1 1,1 0-1,4-2 3,-1-1-1,0 0 1,0 0 0,0 0-1,-1-1 1,0 0-1,6-7 1,13-22 131,-2-2 0,-1 0 0,-2-1 1,16-49-1,-14 36 169,-20 50-292,1 0-1,-1 1 1,0-1-1,0 0 1,0 0-1,0 0 1,0 0-1,0 0 1,0 0-1,0 0 1,0 0 0,0 0-1,0 0 1,0 0-1,0 0 1,1 0-1,-1 0 1,0 0-1,0 0 1,0 0-1,0 0 1,0 0 0,0 0-1,0 0 1,0 0-1,0 0 1,0 0-1,1 0 1,-1 0-1,0 0 1,0 0-1,0 0 1,0 0 0,0 0-1,0 0 1,0 0-1,0 0 1,0-1-1,0 1 1,0 0-1,0 0 1,0 18 97,-4 26-55,4-41-50,-14 138-29,12-111-76,2-1-1,7 54 1,-7-80 85,0-1 0,1 0 1,-1 0-1,1 0 1,-1 1-1,1-1 0,0 0 1,0 0-1,0 0 1,0 0-1,0-1 0,1 1 1,-1 0-1,3 3 1,-3-5 6,-1 0 0,1 1-1,-1-1 1,1 0 0,0 0 0,-1 1 0,1-1 0,-1 0 0,1 0 0,0 0 0,-1 0 0,1 0 0,0 0 0,-1 0 0,1 0 0,-1 0 0,1 0-1,0 0 1,-1 0 0,1 0 0,0-1 0,1 0-26,0 0 0,0 0 0,0 0-1,-1-1 1,1 1 0,0-1 0,-1 1 0,1-1-1,1-2 1,9-14-393,0 0 1,-2 0-1,0-1 0,12-33 0,23-89-1566,-1-69 591,-30 112 516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14619,'-3'16'847,"-1"0"-1,0-1 1,-1 0 0,0 0-1,-14 25 1,19-40-814,0 0 1,0 0-1,0 0 1,0 1-1,0-1 1,0 0-1,0 0 1,0 0-1,0 0 0,0 0 1,-1 1-1,1-1 1,0 0-1,0 0 1,0 0-1,0 0 1,0 0-1,-1 0 1,1 0-1,0 0 0,0 1 1,0-1-1,0 0 1,0 0-1,-1 0 1,1 0-1,0 0 1,0 0-1,0 0 1,-1 0-1,1 0 0,0 0 1,0 0-1,0 0 1,0 0-1,-1 0 1,1 0-1,0 0 1,0 0-1,0 0 0,-1-1 1,-3-7 641,1-11-77,2 11-510,1 0 0,0 0 1,0 0-1,1 0 0,0 1 1,0-1-1,0 0 0,1 0 0,4-10 1,-6 18-86,0 0 1,0 0-1,1 0 1,-1 0-1,0-1 1,0 1-1,0 0 1,0 0-1,0 0 1,0 0-1,0 0 1,0 0-1,0 0 1,0 0-1,0-1 1,0 1-1,0 0 1,1 0-1,-1 0 1,0 0-1,0 0 1,0 0-1,0 0 1,0 0-1,0 0 1,1 0-1,-1 0 1,0 0-1,0 0 1,0 0-1,0 0 1,0 0-1,0 0 1,0 0-1,1 0 0,-1 0 1,0 0-1,0 0 1,0 0-1,0 0 1,0 0-1,0 0 1,1 0-1,-1 0 1,0 0-1,0 0 1,4 8 50,0 14-10,-4 77 337,-21 157-1,-1 43 182,22-291-581,0-6 3,-1 0 0,1 0-1,0 0 1,0 0 0,0 0-1,0 0 1,0-1 0,1 1-1,-1 0 1,1 0 0,-1 0-1,1 0 1,0 0 0,1 2-1,-4-13-1352,-6-8-248,0 7 361,0 0 1,1 0-1,0-1 0,-8-18 0,13 24 1167,0-1 0,1 0 0,0 1 0,0-1 0,0 0 0,1 0 0,-1 0 0,1 0 0,1 0 0,-1 0 0,3-10 0,0 5 309,1 1-1,0 0 0,0 0 0,1 0 0,0 1 0,1 0 0,0 0 1,0 0-1,1 1 0,0 0 0,0 0 0,1 0 0,0 1 0,1 0 0,16-9 1,-10 6 105,0 2 0,0 0 0,1 0 1,0 2-1,1 0 0,-1 1 0,1 0 1,0 1-1,18-1 0,-31 5-270,0-1 0,0 1 1,-1 0-1,1 0 0,0 1 0,-1-1 0,1 1 0,0 0 1,-1 0-1,1 0 0,-1 0 0,1 0 0,-1 1 0,0 0 0,0 0 1,0 0-1,4 3 0,-5-3-25,0 0 1,0 1-1,0 0 0,0-1 1,-1 1-1,1 0 1,-1 0-1,0-1 0,0 1 1,0 0-1,0 0 1,0 1-1,-1-1 0,0 0 1,1 0-1,-1 0 1,0 0-1,0 0 0,-1 0 1,0 5-1,-3 11 86,-1-1 1,-1 0-1,-1 0 0,-1 0 1,0 0-1,-1-1 0,-16 22 0,10-15 119,1 0 0,-15 38 0,29-62-231,0 0 0,0 0 0,0 0 0,-1 0 0,1 1 1,0-1-1,0 0 0,0 0 0,0 0 0,0 1 0,0-1 0,0 0 0,0 0 0,0 1 0,0-1 0,0 0 0,0 0 0,0 0 0,0 1 0,0-1 0,0 0 0,0 0 0,0 0 0,0 1 1,0-1-1,0 0 0,0 0 0,0 0 0,1 1 0,-1-1 0,0 0 0,0 0 0,0 0 0,0 0 0,0 1 0,1-1 0,-1 0 0,0 0 0,0 0 0,0 0 0,0 0 0,1 0 0,-1 1 1,0-1-1,0 0 0,1 0 0,13-3 52,22-15-188,-33 17 99,141-72-1791,-137 69 1728,1 0-1,-1 0 0,12-11 1,-5 2-228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17564,'5'-2'1536,"7"-4"-984,5-1-240,9-2 728,2 2-239,10-2-329,2 2-216,1 0-368,0 1-432,-10 2 480,-4 0-80,-12-2-104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17756,'-8'-9'2393,"4"15"-1212,1 26-398,2-22-426,-15 497 1022,16-497-1377,0 3 12,0 0 1,1-1-1,0 1 0,5 19 1,-6-29-15,1 0 0,0-1 0,0 1 0,0-1 0,0 1 0,0-1 0,1 0 0,-1 1 0,1-1 0,-1 0 0,1 0 0,0 0 0,0 0 0,0 0 0,0-1 0,0 1 0,1-1 0,-1 1 0,0-1 0,1 0 1,-1 0-1,1 0 0,-1 0 0,1 0 0,-1 0 0,1-1 0,3 1 0,4 0-21,0-1 0,0-1 1,-1 1-1,1-2 0,0 1 1,0-1-1,-1-1 0,1 0 1,-1 0-1,17-9 0,-20 9-95,0 0-1,0-1 0,0 1 1,0-1-1,-1-1 1,0 1-1,1-1 0,-2 0 1,1 0-1,-1 0 1,1-1-1,-1 0 0,-1 0 1,1 0-1,-1 0 1,3-7-1,-5 9 15,-1 1-1,1-1 1,0 0-1,-1 0 1,0 1 0,0-1-1,0 0 1,0 1-1,-1-1 1,1 0-1,-1 0 1,0 1 0,-1-5-1,-2 0-51,0 0-1,0-1 1,-1 2 0,-8-12-1,-18-20-573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5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17908,'0'15'1448,"7"3"-976,8-5-208,9-2 528,6-4-191,10-7-169,6 0-128,7-7-488,5-2-480,2-2 576,0 4-88,-4 2-105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15523,'47'-23'2934,"-25"11"-1857,27-9 0,-43 19-984,0 0 0,0 0-1,1 1 1,-1-1 0,0 1-1,1 1 1,-1 0 0,1-1-1,9 3 1,-14-2-78,0 0-1,1 1 1,-1 0 0,0-1-1,1 1 1,-1 0 0,0 0-1,0 0 1,1 0 0,-1 1-1,0-1 1,0 1 0,-1-1-1,1 1 1,0 0 0,0-1 0,-1 1-1,3 4 1,-2-3-2,-1 1 0,1-1 0,-1 1 0,0 0 0,1 0 0,-2 0 0,1-1 0,0 1 0,-1 0 0,0 6 0,-1 4 46,0-1 0,-2 0 0,1 0-1,-1 0 1,-9 22 0,-3-1 281,-22 36-1,-11 26 617,48-96-944,0 1 0,-1-1 0,1 1 1,0 0-1,-1-1 0,1 1 0,0-1 1,0 1-1,0 0 0,-1-1 0,1 1 0,0 0 1,0-1-1,0 1 0,0 0 0,0-1 1,0 1-1,1 0 0,-1-1 0,0 1 1,0 0-1,0-1 0,0 1 0,1-1 0,-1 1 1,0 0-1,1 0 0,0-1-4,0 1-1,0-1 1,0 0-1,0 1 1,0-1-1,0 0 1,0 0-1,-1 0 1,1 0 0,0 0-1,0 0 1,0 0-1,0 0 1,0 0-1,0 0 1,2-1-1,7-2-58,1-1-1,15-8 1,-19 9-21,32-17-849,70-47 0,-73 43 528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0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14011,'-11'-9'1652,"11"9"-1624,0 0 1,0 0-1,-1 0 0,1 0 1,0 0-1,0 0 0,0 0 1,0 0-1,0 0 0,0 0 1,0 0-1,0 0 0,0 0 1,0 0-1,0 0 0,0 0 1,0 0-1,2 2 73,0-1 0,-1 1-1,1-1 1,1 1 0,-1-1-1,0 0 1,0 0 0,4 2 0,24 5 200,-1-1-1,59 5 1,-32-5-170,13 4 8,482 91 410,-476-82-525,21 4-6,96 39 0,-185-60-15,30 15 0,-37-18-3,1 1 0,0-1 1,0 0-1,-1 1 0,1 0 1,0-1-1,-1 1 0,1-1 1,0 1-1,-1 0 0,1-1 1,-1 1-1,1 0 0,-1 0 1,1 0-1,-1-1 0,0 1 1,1 0-1,-1 0 0,0 0 1,0 0-1,1 0 0,-1-1 0,0 1 1,0 0-1,0 0 0,0 0 1,0 0-1,-1 0 0,1 0 1,0 0-1,0-1 0,0 1 1,-1 0-1,1 0 0,-1 1 1,-5 5 1,0-1 1,0 0 0,-1 0-1,1-1 1,-1 0-1,0 0 1,-1 0 0,1-1-1,-13 5 1,4-1 1,-537 234 936,197-95 126,338-140-1010,5-1-16,0-1-1,0 2 0,1-1 1,0 2-1,-14 10 0,26-18-39,0 0 0,-1 0 0,1 1 1,-1-1-1,1 0 0,0 0 0,-1 1 0,1-1 0,-1 0 0,1 1 0,0-1 0,0 0 0,-1 1 1,1-1-1,0 1 0,-1-1 0,1 0 0,0 1 0,0-1 0,0 1 0,0-1 0,0 1 0,-1-1 1,1 1-1,0-1 0,0 1 0,0-1 0,0 1 0,0-1 0,0 0 0,0 1 0,0-1 0,1 1 0,-1 0 1,1 0-14,0-1 0,0 1 0,0-1 0,0 1 0,0-1 0,0 0 0,0 1 0,1-1 0,-1 0 0,0 0 0,0 0 0,0 0 0,2 0 0,36-3-244,-18-3 175,-2-1-20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119 126 14907,'5'-25'2052,"-1"-1"-1,2-48 1,-9 112-1808,-1 0 0,-2-1 0,-2 1 1,-16 46-1,10-36-120,-9 30-10,7-30 12,3 1 0,-7 51 1,19-97-111,1 1 0,-1-1 0,1 0-1,0 1 1,0-1 0,0 0 0,0 0 0,1 1 0,-1-1 0,1 0 0,0 1 0,0-1 0,0 0 0,1 0 0,-1 0 0,1 0 0,-1 0 0,3 3 0,-1-5-2,-1 1 0,0 0 0,1-1 0,-1 0-1,1 1 1,0-1 0,-1 0 0,1 0 0,0-1 0,-1 1-1,1 0 1,0-1 0,0 0 0,0 0 0,0 0 0,-1 0-1,1 0 1,0 0 0,0-1 0,0 1 0,3-2 0,11-3 24,-1 0 1,0 0-1,-1-2 1,1 0 0,-1-1-1,-1 0 1,1-2-1,-1 1 1,-1-2 0,0 1-1,14-16 1,3-6-12,-1-2 0,-2-1 1,25-41-1,15-43-371,-58 101 63,-2 0-1,0-1 0,-1 0 0,6-32 0,-11 47 133,0-1 0,-1 0 0,0 0 0,0 1 0,0-1 0,-2-6 0,2 10 124,0 0 0,0 0-1,0 1 1,0-1 0,-1 0-1,1 0 1,0 0 0,-1 1 0,1-1-1,-1 0 1,1 0 0,-1 1 0,1-1-1,-1 0 1,1 1 0,-1-1 0,0 1-1,1-1 1,-1 1 0,0-1 0,0 1-1,1-1 1,-1 1 0,0 0 0,0-1-1,0 1 1,1 0 0,-1 0 0,0-1-1,0 1 1,0 0 0,0 0 0,0 0-1,0 0 1,1 0 0,-3 1 0,-16 3-617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677 291 11394,'-13'-1'129,"0"1"0,0 1-1,0 0 1,0 1 0,0 0-1,0 1 1,1 1 0,-1 0-1,1 0 1,-23 13 0,7-1-21,0 1 0,0 1 0,-29 27 0,36-27-93,1 2 0,1 0 1,1 1-1,1 1 0,-27 43 1,26-32 13,1 1 1,2 1-1,-18 59 0,9 7 19,5 1 0,-9 122 0,-44 1060 112,64-636 155,45-2-7,-25-551-257,43 166 0,-36-197-44,3-1 0,3 0-1,46 82 1,2-17-5,51 92 4,-89-151-6,32 93 0,-46-101 3,39 102 85,-57-156-75,0 0 0,1 0 1,0-1-1,5 8 0,-7-12-5,-1-1 0,0 1 0,1-1-1,-1 1 1,1-1 0,-1 0 0,1 1 0,0-1 0,-1 0-1,1 0 1,0 0 0,0 0 0,0-1 0,0 1 0,0 0-1,0-1 1,0 0 0,0 1 0,0-1 0,0 0 0,3 0 0,0-1 10,0 0 1,-1 0-1,1-1 1,-1 1 0,1-1-1,-1 0 1,0-1 0,0 1-1,5-4 1,35-30 120,-31 25-100,20-19 31,1 2 1,1 2 0,1 1-1,42-21 1,-72 43-70,0 1 1,0 0-1,0 0 0,0 0 1,0 1-1,0 0 0,0 0 1,0 0-1,0 1 0,1 0 1,-1 0-1,0 1 0,0 0 1,9 2-1,-15-3 0,1 0 0,-1 0-1,1 0 1,-1 0 0,0 0 0,1 0 0,-1 0 0,1 0-1,-1-1 1,0 1 0,1 0 0,-1 0 0,0 0 0,1 0-1,-1-1 1,0 1 0,1 0 0,-1 0 0,0-1 0,1 1-1,-1 0 1,0-1 0,0 1 0,1 0 0,-1-1-1,0 1 1,0 0 0,0-1 0,0 1 0,1 0 0,-1-1-1,0 0 1,4-17 19,-4 13-15,22-149 47,6-41-17,-2 77-5,64-175 1,68-106-240,-140 355 157,2-3-30,-2-2 0,-2 0 1,18-100-1,-11-285 210,-21 312-21,1-26 44,9-681 382,-30-2-851,12 708 236,-52-529-221,49 600 301,-24-76 0,25 106 3,-1 0 0,0 1-1,-2 0 1,0 0 0,-26-34 0,29 46-1,1 0-1,-2 1 1,1 0 0,-1 0-1,-1 1 1,1 0-1,-1 0 1,-1 1-1,1 1 1,-1 0-1,0 0 1,0 1 0,0 0-1,0 1 1,-1 0-1,0 1 1,-20-1-1,6 2 0,-1 2 0,0 1 0,0 1 0,0 1 0,1 1-1,-46 15 1,-33 18 39,-132 66-1,-92 70 36,207-107-93,110-60-28,1-2 0,-19 8 0,30-13 48,0 0-1,-1 0 0,1 0 1,0 0-1,0 1 0,-1-1 1,1 0-1,0 0 0,-1 0 1,1 0-1,0 0 0,-1 0 1,1 0-1,0 0 0,-1 0 1,1 0-1,0 0 0,-1 0 1,1 0-1,0 0 0,-1 0 1,1-1-1,0 1 0,-1 0 1,1 0-1,0 0 0,-1 0 1,1-1-1,0 1 0,0 0 1,-1 0-1,1 0 0,0-1 1,0 1-1,0 0 0,-1-1 1,1 1-1,0 0 0,0 0 1,0-1-1,0 1 0,0 0 1,-1-1-1,1 1 0,0 0 1,0-1-1,0 1 0,0 0 1,0-1-1,0 1 0,0 0 1,0-1-1,0 1 0,0 0 1,0-1-1,1 1 0,-1 0 1,0-1-1,0 1 0,0 0 1,1-1-1,0-4-3,1-1 0,0 1 1,0 0-1,0 0 0,1 0 0,3-6 0,44-56-72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0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13963,'1'-1'106,"-1"0"0,1 0 1,0 0-1,0 1 0,0-1 0,0 0 1,0 1-1,0-1 0,1 0 0,-1 1 1,0-1-1,0 1 0,0 0 0,0 0 1,1-1-1,-1 1 0,0 0 0,0 0 1,1 0-1,-1 0 0,2 0 0,-2 1-42,0-1-1,-1 1 1,1 0-1,0-1 0,-1 1 1,1 0-1,0-1 1,-1 1-1,1 0 1,-1 0-1,1-1 0,-1 1 1,1 0-1,-1 0 1,0 0-1,0 0 1,1 0-1,-1 0 1,0 0-1,0 0 0,0-1 1,0 1-1,0 0 1,0 0-1,0 0 1,0 0-1,0 0 0,-1 2 1,-18 164 1501,-36 535-384,56-590-1399,-4-97-249,3-14 456,0-1-1,0 0 1,0 0-1,0 0 1,-1 0-1,1 0 1,0 0-1,0 1 1,0-1-1,0 0 1,-1 0-1,1 0 1,0 0-1,0 0 1,0 0-1,0 0 0,-1 0 1,1 0-1,0 0 1,0 0-1,0 0 1,-1 0-1,1 0 1,0 0-1,0 0 1,0 0-1,-1 0 1,1 0-1,0 0 1,0 0-1,0 0 1,0 0-1,-1-1 1,1 1-1,0 0 1,0 0-1,0 0 1,0 0-1,-1 0 1,-1-3-41,0 1 1,0 0 0,0-1 0,1 1-1,-1-1 1,1 0 0,-3-5 0,-11-29-228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15131,'-8'-8'1401,"8"2"-977,8 3-128,12 1 600,7 1-96,16 1-168,9 0-136,17 3-136,4 0-48,7 0-24,0 1-39,-4 0-65,-3 2-56,-12-2-264,-10-1-369,-15 0 449,-9 1-64,-12-1-32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81 16724,'0'-1'60,"-1"1"0,1 0 0,-1 0 0,1-1 0,-1 1 0,1 0 1,-1-1-1,1 1 0,-1 0 0,1-1 0,0 1 0,-1-1 0,1 1 1,-1-1-1,1 1 0,0-1 0,0 1 0,-1-1 0,1 1 1,0-1-1,0 1 0,0-1 0,-1 1 0,1-1 0,0 0 0,0 1 1,0-1-1,0 1 0,0-1 0,0 1 0,0-1 0,0 0 0,1 0 1,0-1 57,0 1 0,0 0 1,0-1-1,0 1 0,0 0 1,0 0-1,1-1 1,-1 1-1,1 0 0,-1 0 1,3-1-1,8-4 398,1 1 0,16-5 0,-27 9-446,20-5 48,1 0 0,-1 1 1,1 2-1,30-2 0,-44 4-98,0 1 0,1 1-1,-1-1 1,1 1 0,-1 1 0,0 0 0,0 0 0,0 1 0,0 0 0,0 0 0,0 1 0,-1 0 0,11 7 0,-17-9-16,0 0 0,1 0 0,-1 0 0,0 0 0,0 0 0,-1 0 0,1 1 0,0-1 0,-1 1-1,1-1 1,-1 1 0,0 0 0,0 0 0,0-1 0,0 1 0,0 0 0,0 4 0,-1-3 0,0 1 0,0-1-1,-1 1 1,1 0 0,-1-1-1,0 1 1,0-1-1,-1 1 1,1-1 0,-3 5-1,-3 4 10,-1 0-1,0-1 1,0 0 0,-1 0-1,-19 18 1,-63 52 141,91-83-154,0 1 0,0 0 0,1 0 0,-1 0 0,0 0 0,0 0 0,1 0 0,-1 0 0,0 0 0,0 1 0,1-1 0,-1 0-1,0 0 1,0 0 0,1 0 0,-1 0 0,0 0 0,0 0 0,0 0 0,1 1 0,-1-1 0,0 0 0,0 0 0,0 0 0,1 0 0,-1 1 0,0-1 0,0 0-1,0 0 1,0 0 0,0 1 0,0-1 0,1 0 0,-1 0 0,0 1 0,0-1 0,0 0 0,0 0 0,0 1 0,0-1 0,0 0 0,0 0 0,0 1 0,0-1-1,0 0 1,0 0 0,0 1 0,0-1 0,0 0 0,-1 0 0,1 0 0,0 1 0,0-1 0,0 0 0,0 0 0,0 1 0,0-1 0,-1 0 0,1 0 0,0 0-1,0 0 1,0 1 0,-1-1 0,1 0 0,0 0 0,0 0 0,-1 0 0,27-1-23,-19 0 17,5 1-2,1 0 1,-1 1-1,1 1 0,-1 0 1,0 0-1,0 1 0,0 1 1,0 0-1,19 10 1,-25-11 3,1 0 1,-1 1-1,0 1 1,0-1-1,0 1 1,-1 0-1,0 0 1,0 0-1,0 1 1,0 0-1,-1 0 1,0 0 0,0 0-1,-1 1 1,0-1-1,0 1 1,4 13-1,-6-15 16,-1 1 0,1-1 0,-1 1 0,0-1 0,0 0-1,-1 1 1,1-1 0,-1 1 0,-1-1 0,1 0 0,-1 0 0,0 1-1,0-1 1,0 0 0,0-1 0,-1 1 0,0 0 0,0-1 0,-1 0 0,1 1-1,-7 4 1,-4 5 141,-1-1-1,-1 0 0,0-1 1,-28 14-1,21-13 32,0-1 1,-1-1-1,0-1 0,-1-1 1,0-1-1,-1-2 0,1 0 0,-1-2 1,0 0-1,-27-1 0,46-3-207,0-1 0,1 1 1,-1-1-1,0-1 0,0 1 0,1-1 0,-1 0 0,-11-7 0,15 8-50,0-1 0,1 0-1,-1 0 1,1 0 0,-1 0-1,1 0 1,0 0 0,0-1-1,0 1 1,0-1 0,0 1-1,1-1 1,-1 0 0,1 0-1,0 0 1,-1 0 0,1 0-1,1 0 1,-1 0 0,0-6-1,0 2-17,2 0 0,-1 0-1,1 0 1,0 0-1,0 0 1,1 0 0,0 0-1,5-13 1,13-18-488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16211,'0'0'23,"0"0"-1,0 0 1,0 0-1,0 0 0,0 0 1,0-1-1,0 1 0,0 0 1,-1 0-1,1 0 0,0 0 1,0 0-1,0 0 1,0 0-1,0 0 0,0 0 1,0 0-1,0 0 0,-1 0 1,1 0-1,0 0 0,0 0 1,0-1-1,0 1 1,0 0-1,0 0 0,0 0 1,-1 0-1,1 0 0,0 0 1,0 0-1,0 0 0,0 1 1,0-1-1,0 0 1,0 0-1,-1 0 0,1 0 1,0 0-1,0 0 0,0 0 1,0 0-1,0 0 0,0 0 1,0 0-1,0 0 1,-1 0-1,1 0 0,0 1 1,0-1-1,0 0 0,0 0 1,0 0-1,0 0 0,0 0 1,0 0-1,0 0 1,0 1-1,0-1 0,-1 13 371,5 17-52,87 313 1074,10 49-1085,-88-336-560,-13-56 220,0 0 1,0 0 0,0 0-1,0 0 1,0 0 0,0 0 0,0 0-1,1 1 1,-1-1 0,0 0-1,0 0 1,0 0 0,0 0-1,0 0 1,0 0 0,0 0 0,0 0-1,0 1 1,0-1 0,0 0-1,0 0 1,0 0 0,0 0-1,0 0 1,0 0 0,0 0 0,0 1-1,0-1 1,0 0 0,0 0-1,0 0 1,-1 0 0,1 0 0,0 0-1,0 0 1,0 0 0,0 0-1,0 1 1,0-1 0,0 0-1,0 0 1,0 0 0,0 0 0,0 0-1,0 0 1,-1 0 0,1 0-1,0 0 1,0 0 0,0 0 0,0 0-1,0 0 1,0 0 0,0 0-1,-1 0 1,1 0 0,0 0-1,0 0 1,0 0 0,0 0 0,0 0-1,0 0 1,-1 0 0,-5-5-419,-3-7 183,-1-1 1,2 0 0,0-1 0,-13-28 0,13 25 68,-22-51-322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1 488 14587,'8'0'441,"0"-2"-1,1 1 1,-1-1-1,0 0 1,0-1-1,0 1 1,0-2-1,0 1 1,0-1-1,8-7 1,2-1-143,-1 0 0,0-1 1,16-18-1,-16 13-87,-1-1-1,-1 0 1,-1-1 0,-1-1 0,0 0-1,10-27 1,2-13 344,19-68 1,-36 104-364,-8 25-187,0-1 0,0 1 0,0 0 1,0 0-1,1 0 0,-1-1 0,0 1 1,0 0-1,0 0 0,0 0 0,0-1 1,0 1-1,0 0 0,0 0 0,1 0 1,-1 0-1,0-1 0,0 1 0,0 0 1,0 0-1,1 0 0,-1 0 0,0 0 1,0 0-1,0 0 0,1-1 0,-1 1 1,0 0-1,0 0 0,0 0 0,1 0 1,-1 0-1,0 0 0,0 0 0,0 0 1,1 0-1,-1 0 0,0 0 0,0 0 1,1 0-1,-1 1 0,7 8 91,3 18-34,-10-26-47,72 206 197,-61-180-459,2-1 0,1-1 0,1 0-1,1 0 1,28 32 0,-14-20-304,-27-34 157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13379,'1'57'3949,"9"67"-2658,-7-106-1222,25 145 405,-21-132-374,1-1 0,2 0 0,16 35 0,-25-62-80,1 1 0,0-1 0,-1 0 0,2 0 0,-1 0 0,0 0 1,0 0-1,1-1 0,0 1 0,4 3 0,-6-6-7,0 1-1,0-1 1,1 1-1,-1-1 0,1 1 1,-1-1-1,0 0 1,1 1-1,-1-1 1,1 0-1,-1 0 0,1 0 1,-1 0-1,0 0 1,1-1-1,-1 1 1,1 0-1,-1-1 1,1 1-1,-1-1 0,0 1 1,1-1-1,-1 0 1,0 1-1,0-1 1,0 0-1,1 0 0,-1 0 1,1-2-1,6-4 50,-1 0-1,-1-1 0,0 0 0,0 0 0,8-13 0,23-53 245,-14 26-96,-14 30-119,16-28 123,-23 43-193,0 1 0,0-1 0,0 0 0,0 1 0,1 0-1,-1-1 1,1 1 0,-1 0 0,1 0 0,0 1 0,0-1-1,4-2 1,-6 4-14,0 0-1,0 0 0,0-1 0,1 1 1,-1 0-1,0 0 0,0 0 0,0 0 1,0 1-1,0-1 0,0 0 1,0 0-1,0 1 0,0-1 0,0 0 1,0 1-1,0-1 0,0 1 0,0-1 1,0 1-1,-1 0 0,1-1 0,0 1 1,0 0-1,0 0 0,-1-1 1,1 1-1,-1 0 0,1 0 0,0 0 1,-1 0-1,1 0 0,-1 1 0,3 4 25,0 1-1,0 0 1,2 12-1,-5-15-21,8 35 65,3 47-1,2 16-209,-13-103 123,0 1 1,0 0-1,0 0 1,0 0-1,0 0 1,0 0-1,0 0 0,0 0 1,0 0-1,0 0 1,0 0-1,0 0 1,0 0-1,0-1 1,0 1-1,1 0 0,-1 0 1,0 0-1,0 0 1,0 0-1,0 0 1,0 0-1,0 0 0,0 0 1,0 0-1,0 0 1,0 0-1,0 0 1,0 0-1,0 0 0,0 0 1,0 0-1,1 0 1,-1 0-1,0 0 1,0 0-1,0 0 0,0 0 1,0 0-1,0 0 1,0 0-1,0 0 1,0 0-1,0 0 0,0 0 1,0 0-1,0 0 1,1 0-1,-1 0 1,0 0-1,0 0 0,0 0 1,0 0-1,0 0 1,0 0-1,0 0 1,0 0-1,0 0 1,0 0-1,0 0 0,3-8-291,5-53-207,0 20 207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71 17204,'-7'0'242,"-1"1"1,0 1 0,1-1-1,-1 1 1,1 0 0,-1 1-1,1 0 1,0 0 0,0 1-1,0-1 1,1 1 0,-1 1-1,-9 8 1,13-11-209,0 1-1,1-1 0,-1 1 1,1-1-1,-1 1 1,1 0-1,0 0 0,0 0 1,0 0-1,1 0 1,-1 1-1,1-1 0,-1 0 1,1 1-1,0-1 1,1 1-1,-1-1 0,0 1 1,1 0-1,0-1 1,0 1-1,0-1 0,0 1 1,1 0-1,-1-1 1,1 1-1,0-1 0,0 1 1,0-1-1,1 0 1,1 4-1,-1-4-32,-1-1 1,1 1-1,-1-1 1,1 0-1,0 1 0,0-1 1,0 0-1,0 0 1,0 0-1,0-1 0,1 1 1,-1 0-1,1-1 1,-1 0-1,1 1 0,0-1 1,-1 0-1,6 1 1,-4-2 8,0 0 1,-1 1-1,1-2 0,0 1 1,0 0-1,0-1 1,0 0-1,0 0 0,-1 0 1,1 0-1,0 0 1,4-3-1,1-1 65,-1 0 0,1-1 0,-1 0 0,-1 0 0,1-1 0,-1 0 0,0 0 0,-1-1 0,12-16 0,-14 17 23,-1-1 0,1 1 0,-1-1 0,-1 0 0,0 0 0,0 0 0,0 0 0,-1-1 0,0 1 0,-1-10 0,1 15-73,-1 0 0,0 0-1,-1 0 1,1 0 0,0 0-1,-1 1 1,0-1 0,0 0-1,0 0 1,0 1 0,0-1-1,0 0 1,-1 1 0,1-1-1,-1 1 1,1 0 0,-1 0 0,0-1-1,0 1 1,0 0 0,0 0-1,-1 1 1,1-1 0,0 0-1,-1 1 1,1 0 0,-1-1-1,0 1 1,1 0 0,-1 0-1,0 0 1,-4 0 0,4 1-96,1 0 1,-1 0 0,0 0 0,1 1 0,-1-1-1,1 1 1,0-1 0,-1 1 0,1 0 0,-1 0 0,1 0-1,0 0 1,0 0 0,-4 3 0,5-3 3,0 0 0,0-1-1,0 1 1,0 0 0,0 0 0,0 0 0,0 0 0,0 0 0,0 0 0,1 0 0,-1 0-1,0 0 1,1 1 0,-1-1 0,1 0 0,-1 0 0,1 0 0,0 1 0,-1-1 0,1 0 0,0 1-1,0-1 1,0 0 0,0 1 0,0-1 0,0 0 0,0 1 0,1-1 0,0 2 0,-1-2 36,0-1 0,0 1 1,1 0-1,-1-1 0,1 1 1,-1-1-1,1 1 0,-1-1 1,1 1-1,-1-1 0,1 1 0,-1-1 1,1 1-1,-1-1 0,1 0 1,0 1-1,1-1 0,16 1-645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16772,'-1'2'124,"-1"-1"0,0 1 1,1-1-1,-1 1 1,1 0-1,0 0 1,-1-1-1,1 1 1,0 0-1,0 0 0,0 0 1,1 0-1,-1 0 1,0 3-1,-7 35-21,6-29 121,-8 55 286,3-1 0,3 1 0,3 0 0,11 108 0,-8-160-471,7 39 82,-8-51-112,-1 0 0,1 1 0,0-1 0,0 0 0,-1 0 0,1 0 0,1 0 0,-1 0 0,0 0 0,1 0 0,-1 0 0,1-1 0,-1 1 0,1 0 0,0-1 0,-1 1 0,1-1 0,2 1 0,-2-1-5,-1-1 0,0 0 0,0 0 0,0 1 0,1-1-1,-1 0 1,0 0 0,0 0 0,0-1 0,1 1 0,-1 0 0,0 0 0,0-1 0,0 1 0,0-1 0,0 1 0,0-1-1,1 1 1,-1-1 0,0 0 0,0 1 0,-1-1 0,1 0 0,0 0 0,0 0 0,0 0 0,0 1 0,0-3-1,20-30 55,-19 30-53,51-120 204,-53 123-208,0 0 0,0-1 0,1 1-1,-1 0 1,0 0 0,0-1 0,0 1-1,0 0 1,0 0 0,0 0 0,0-1-1,0 1 1,1 0 0,-1 0 0,0 0-1,0-1 1,0 1 0,0 0 0,1 0-1,-1 0 1,0 0 0,0-1 0,1 1-1,-1 0 1,0 0 0,0 0 0,0 0-1,1 0 1,-1 0 0,0 0 0,0 0-1,1 0 1,-1 0 0,0 0 0,0 0-1,1 0 1,-1 0 0,0 0 0,1 0-1,6 11 14,3 30-14,-6-26-1,-2-9-1,0 0 1,0 0-1,0 0 0,1 0 0,0-1 1,1 1-1,-1-1 0,1 0 0,0 0 0,6 6 1,-8-9 1,1 0-1,-1 0 1,1 0 0,0 0 0,-1-1 0,1 1 0,0-1 0,0 0-1,0 0 1,0 0 0,0 0 0,0 0 0,1-1 0,-1 1 0,0-1-1,0 0 1,0 0 0,1 0 0,-1-1 0,0 1 0,0-1 0,5-1-1,1-1 6,1-1-1,-2 0 0,1 0 1,-1-1-1,1 0 0,-1-1 1,-1 0-1,1 0 0,-1 0 1,0-1-1,9-12 0,5-8 61,32-56 1,-40 62-25,-10 18 27,-2 9-49,-4 11-11,-7 30 28,-9 98 0,18-143-34,1 0-1,0 0 1,0 0-1,0-1 1,0 1-1,0 0 1,1 0-1,-1 0 1,0-1 0,1 1-1,-1 0 1,1 0-1,0-1 1,0 1-1,0 0 1,1 1-1,-2-2 2,1-1-1,-1 0 0,1 0 0,-1 1 1,0-1-1,1 0 0,-1 0 0,1 0 1,-1 1-1,1-1 0,-1 0 0,1 0 1,-1 0-1,1 0 0,-1 0 0,1 0 1,-1 0-1,1 0 0,-1 0 0,1 0 1,-1 0-1,1-1 0,16-10 54,9-16 124,39-50 0,-28 30 105,-36 46-264,-1 0 0,1 0-1,-1 0 1,1 0 0,-1 0 0,0 0 0,0 0-1,1 0 1,-1 0 0,0 0 0,0 0 0,0 0-1,0-1 1,0 1 0,0 0 0,0 0 0,-1 0-1,1 0 1,0 0 0,-1 0 0,1 0 0,-1-1-1,-14-26 292,9 20-195,-11-21 177,10 17-184,0-1 0,0 1 0,-9-26-1,16 37-143,0 0-1,0 0 0,0 0 0,0 0 0,0 1 1,0-1-1,0 0 0,0 0 0,0 0 1,1 0-1,-1 0 0,0 1 0,1-1 0,-1 0 1,0 0-1,1 0 0,-1 1 0,1-1 1,-1 0-1,1 1 0,0-1 0,-1 0 0,1 1 1,0-1-1,-1 1 0,1-1 0,0 1 1,1-1-1,31-15-709,-12 7 543,8-9-206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85 11715,'0'-1'235,"4"-7"536,-1-1 1,0 1 0,0 0 0,1-11 0,-4 18-664,1 0 1,-1 0-1,0 0 1,0 0-1,1 0 0,-1 0 1,0 0-1,0 0 1,0 0-1,0 0 1,-1 0-1,1 0 1,0 0-1,0 0 1,-1 0-1,1 0 1,0 1-1,-1-1 1,1 0-1,-1 0 1,1 0-1,-1 0 0,1 0 1,-1 1-1,0-1 1,1 0-1,-1 1 1,0-1-1,0 0 1,1 1-1,-1-1 1,0 1-1,0-1 1,0 1-1,0-1 1,0 1-1,0 0 1,0 0-1,0-1 0,0 1 1,0 0-1,0 0 1,0 0-1,0 0 1,0 0-1,0 0 1,0 0-1,0 0 1,1 0-1,-2 1 1,-3 0 51,0 1 1,1-1 0,-1 1 0,1 0 0,0 0 0,0 0 0,0 1 0,0 0 0,0 0 0,0 0 0,1 0 0,-1 0 0,-5 8-1,-1 1-61,1 1 0,-15 26-1,17-25-103,0 0 0,-5 17 0,11-27-18,-1 0 1,1 1-1,0-1 0,0 0 1,1 1-1,-1-1 0,1 1 1,0-1-1,0 1 1,1-1-1,-1 1 0,2 4 1,-1-8 7,-1 0-1,1 0 1,0 1 0,0-1 0,0 0 0,0 0 0,0 0-1,0 0 1,0 0 0,0 0 0,0 0 0,0 0 0,1-1 0,-1 1-1,0 0 1,0-1 0,1 1 0,-1-1 0,1 1 0,-1-1-1,0 0 1,1 0 0,-1 1 0,1-1 0,-1 0 0,1 0 0,-1 0-1,2-1 1,7 0-69,-1 0 0,0 0 1,12-4-1,-13 3 20,26-7-117,80-15-277,-102 22 403,0 1 0,0 1 0,-1 0 0,1 0 0,0 1 0,0 1 0,19 4 0,-29-5 43,1 0 0,-1-1 0,0 1 0,1 0 1,-1 0-1,0 0 0,0 1 0,0-1 0,0 0 0,0 1 0,0-1 0,0 1 0,0 0 0,-1 0 1,1 0-1,-1 0 0,1 0 0,1 4 0,-2-4 7,-1 0-1,1 1 1,-1-1-1,0 0 1,0 1-1,0-1 1,0 1-1,0-1 1,0 0 0,-1 1-1,1-1 1,-1 0-1,0 0 1,0 1-1,0-1 1,0 0 0,0 0-1,0 0 1,-3 3-1,-23 32 79,-1-1-1,-53 50 0,40-43-43,32-33-106,0 0 1,-2-1-1,1 0 0,-13 9 1,22-18 102,1 0 0,0 1 0,-1-1 0,1 0 0,-1 1 0,1-1 0,-1 0 0,1 0 0,-1 0 0,1 1 0,-1-1 0,1 0 1,-1 0-1,1 0 0,-1 0 0,1 0 0,-1 0 0,1 0 0,-1 0 0,1 0 0,-1 0 0,1 0 0,-1 0 0,0-1 0,1 1 0,0 0 0,-1 0 0,1-1 0,-1 1 0,1 0 0,-1 0 1,1-1-1,-1 1 0,0-1 0,1 0-10,-1-1 0,0 1 0,1-1 1,-1 1-1,1-1 0,0 1 0,-1-1 1,1 1-1,0-1 0,0 1 1,0-3-1,6-42 53,7-12 18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12291,'1'3'162,"-1"-1"-1,1 1 1,0 0 0,0 0 0,0-1 0,0 1 0,0 0 0,0-1 0,1 1-1,-1-1 1,1 1 0,0-1 0,0 0 0,0 0 0,0 0 0,0 0 0,0 0-1,0 0 1,6 2 0,-4-2 42,1 0 1,0-1-1,-1 0 0,1 0 0,0 0 0,0-1 1,0 1-1,0-1 0,0 0 0,9-2 0,5-1 53,-1 0-1,1-2 1,-1 0-1,0-1 1,-1 0-1,25-14 1,-29 13-229,1-1 0,-1-1 0,-1 0 0,0 0 0,0-1 0,-1-1 1,0 0-1,12-16 0,-21 24-36,-1 0-1,1 0 1,0-1 0,-1 1 0,0-1 0,0 1-1,0-1 1,0 1 0,0-8 0,-1 10 4,0 1 0,0-1 0,0 1 0,0-1 1,0 0-1,0 1 0,0-1 0,0 0 0,0 1 0,0-1 1,0 1-1,-1-1 0,1 1 0,0-1 0,-1 0 0,1 1 0,0-1 1,-1 1-1,1-1 0,0 1 0,-1 0 0,1-1 0,-1 1 1,0-1-1,0 1-2,0 0 1,0-1-1,0 1 1,-1 0-1,1 0 0,0 0 1,0 1-1,0-1 1,0 0-1,0 0 1,0 1-1,-1-1 0,1 0 1,0 1-1,0-1 1,0 1-1,0 0 1,0-1-1,0 2 1,-5 2-7,0 0 1,1 1-1,0-1 1,0 1-1,1 1 1,-1-1-1,1 1 1,0-1 0,-5 11-1,7-12 25,0 0-1,0 0 1,0 0-1,0 0 1,1 0-1,0 1 1,0-1-1,0 0 1,0 1-1,1-1 1,0 1 0,0-1-1,0 1 1,0-1-1,1 1 1,0 4-1,1-7 1,-1 0 1,0 1-1,1-1 0,-1 0 1,1 0-1,0 0 0,-1 0 1,1 0-1,0-1 0,0 1 0,1-1 1,-1 1-1,0-1 0,0 0 1,1 1-1,-1-1 0,0-1 0,1 1 1,-1 0-1,1 0 0,-1-1 1,1 0-1,0 1 0,-1-1 1,5 0-1,5 0 23,0-1 1,1 0 0,22-4-1,-10-3-43,-1 0 1,0-1-1,-1-1 0,0-2 0,35-22 0,0 1-121,-58 33 128,0 0 1,0-1-1,0 1 0,0 0 1,1 0-1,-1 0 1,0 0-1,0 0 0,0 0 1,0 0-1,0 0 0,0 0 1,0 0-1,0 0 1,0 0-1,1 0 0,-1 0 1,0 0-1,0 0 0,0 0 1,0 0-1,0 0 0,0 0 1,0 0-1,0 0 1,1 0-1,-1 0 0,0 0 1,0 0-1,0 0 0,0 0 1,0 0-1,0 0 1,0 0-1,0 0 0,0 0 1,1 0-1,-1 0 0,0 0 1,0 0-1,0 0 1,0 0-1,0 0 0,0 1 1,0-1-1,0 0 0,0 0 1,0 0-1,0 0 0,0 0 1,0 0-1,0 0 1,0 0-1,1 0 0,-1 1 1,-3 8 45,-9 17 86,9-19-75,2-4-29,-1 0-1,1 0 1,0 0-1,0 0 1,0 0-1,0 0 1,1 0-1,-1 1 1,1-1 0,0 0-1,0 1 1,0 3-1,1-6-14,0 0 0,-1 1 0,1-1 0,0 1 0,-1-1 0,1 0 0,0 0 0,0 1 0,0-1 1,0 0-1,0 0 0,1 0 0,-1 0 0,0 0 0,0 0 0,1-1 0,-1 1 0,1 0 0,-1-1 0,0 1 0,1-1 0,-1 1 0,1-1 0,-1 0 0,1 1 0,-1-1 0,1 0 0,1 0 0,13 1-68,0-1-1,0-1 1,-1 0-1,1-1 0,-1 0 1,1-1-1,-1-1 1,16-7-1,-12 4-521,-1 0-1,0-2 0,-1 0 1,0-1-1,0-1 0,15-13 1,-17 6-1112,-15 18 1632,0 0 0,1-1 1,-1 1-1,0 0 1,0-1-1,1 1 1,-1 0-1,0-1 0,0 1 1,0 0-1,1-1 1,-1 1-1,0-1 1,0 1-1,0 0 1,0-1-1,0 1 0,0 0 1,0-1-1,0 1 1,0-1-1,0 1 1,0 0-1,0-1 0,0 1 1,0-1-1,0 1 1,-1 0-1,1-1 1,0 1-1,0 0 0,0-1 1,-1 1-1,1 0 1,0-1-1,0 1 1,-1 0-1,1-1 0,0 1 1,0 0-1,-1 0 1,1-1-1,0 1 1,-1 0-1,1 0 0,-1-1 1,0 1 56,1 0-1,0 0 1,-1 1-1,1-1 1,-1 0 0,1 0-1,0 0 1,-1 0 0,1 0-1,0 0 1,-1 1 0,1-1-1,-1 0 1,1 0 0,0 1-1,0-1 1,-1 0 0,1 0-1,0 1 1,-1-1-1,1 0 1,0 1 0,0-1-1,0 0 1,-1 1 0,1-1-1,0 0 1,0 1 0,0-1-1,0 1 1,0-1 0,0 0-1,-1 1 1,1-1 0,0 1-1,0-1 1,0 0-1,0 1 1,1-1 0,-1 1-1,0-1 1,0 0 0,0 1-1,0-1 1,0 0 0,0 1-1,1-1 1,-1 1 0,0-1-1,0 0 1,1 1-1,-1-1 1,0 0 0,0 0-1,1 1 1,-1-1 0,0 0-1,1 0 1,-1 1 0,0-1-1,1 0 1,-1 0 0,1 1-1,6 0 193,1 1 0,-1-1 0,0 0-1,1-1 1,-1 0 0,9 0 0,-9-1 127,1 1 0,-1 0 0,1 0 0,-1 1 0,1 0 0,13 4 0,-6 0 59,-1-1 0,1-1 1,0 0-1,0-2 0,1 1 0,-1-2 1,0 0-1,0 0 0,1-2 0,-1 0 1,28-8-1,-28 6-339,0-1 0,0 0 0,-1-1 0,0-1 0,0 0 0,0-1 0,-1-1 0,0 0 0,-1-1 0,0 0 0,16-17 0,-22 19-30,-1 1-1,1-1 0,-1 0 0,0-1 1,4-9-1,-8 15-10,0 1 0,0-1 0,0 0 0,0 0 0,0 0 0,-1 0 0,1 1 1,-1-1-1,0 0 0,0 0 0,0 0 0,0 0 0,0 0 0,-1 0 0,1 0 0,-1 0 0,0 0 0,0 1 1,0-1-1,-2-4 0,2 5-3,0 1 0,0 0 1,0-1-1,0 1 1,0 0-1,-1 0 0,1 0 1,0 0-1,0 0 0,-1 0 1,1 0-1,-1 1 1,1-1-1,-1 0 0,1 1 1,-1-1-1,1 1 0,-1 0 1,1-1-1,-4 1 1,2 0-4,0 0 0,0 1 0,0-1 0,0 1 0,0 0 0,1 0 0,-1 0 0,0 0 0,0 0 0,-4 4 0,1-1-2,-1 1-1,1 0 1,0 0-1,0 1 1,1 0 0,-1 0-1,-7 12 1,9-11 17,0 0 0,1 0 1,-1 0-1,1 1 1,1-1-1,0 1 1,0 0-1,0 0 0,1 0 1,0 11-1,1-15 1,0 0 0,0 0 1,1 0-1,-1 0 0,1 0 0,0 0 0,1 0 1,-1 0-1,1 0 0,-1 0 0,1-1 0,0 1 0,1-1 1,-1 1-1,0-1 0,1 0 0,0 0 0,0 0 1,0 0-1,0 0 0,5 2 0,4 2-45,1-1-1,0 0 1,0-1 0,0 0-1,0-1 1,1-1-1,-1 0 1,1-1 0,0 0-1,27-1 1,-5-2-214,0-1 0,0-2 0,35-9 0,-40 4-53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14419,'0'0'40,"1"0"-1,-1 0 1,0 0 0,1 0-1,-1 0 1,0 0-1,1 0 1,-1 0 0,0 0-1,1 0 1,-1 0 0,0 0-1,1 0 1,-1 0-1,0 0 1,1 1 0,-1-1-1,0 0 1,1 0-1,-1 0 1,0 0 0,1 1-1,-1-1 1,0 0 0,0 0-1,1 1 1,-1-1-1,0 0 1,0 1 0,1-1-1,-1 0 1,0 0 0,0 1-1,0-1 1,0 0-1,0 1 1,1-1 0,-1 0-1,0 1 1,0-1-1,0 1 1,0-1 0,0 0-1,0 1 1,0-1 0,-2 23 241,1-19-155,-12 78 1271,1-19-511,4-1 0,-2 82-1,12-107-724,0 0 1,3 0-1,8 38 1,-7-53-120,1-1 1,0 1 0,1-1-1,2-1 1,0 0 0,16 25-1,-25-44-40,1 2 6,-1 0-1,1 0 0,0 0 1,0 0-1,0-1 0,1 1 1,-1-1-1,0 0 0,1 1 1,0-1-1,-1 0 0,1 0 1,0-1-1,0 1 0,0-1 1,4 2-1,-6-3-4,-1 0 0,1 0 0,-1 0 0,1 0 0,-1 0 0,1-1 0,-1 1 0,1 0-1,-1 0 1,1 0 0,-1-1 0,1 1 0,-1 0 0,1-1 0,-1 1 0,1 0 0,-1-1 0,0 1 0,1-1 0,-1 1 0,0 0 0,1-1 0,-1 1 0,0-1 0,0 1-1,1-1 1,-1 1 0,0-1 0,0 1 0,0-1 0,0 0 0,0 0 0,2-23 44,-2 20-36,-1-73 89,-13-85 0,16 168-104,-1-1 0,1 0 1,0 1-1,0-1 0,1 0 1,0 0-1,0-1 0,0 1 1,0 0-1,6 5 0,-7-7 2,0-1-1,0 0 1,1 0-1,-1 0 1,0 0-1,1 0 1,-1-1-1,1 1 1,0-1-1,-1 1 1,1-1-1,0 0 1,0 0-1,0 0 1,0-1-1,0 1 1,0-1-1,0 1 1,0-1-1,0 0 1,0 0-1,0 0 1,0-1-1,0 1 1,0-1-1,5-1 1,-1-2-3,0 1 1,-1-1 0,1-1 0,-1 1 0,0-1-1,-1 0 1,1 0 0,-1-1 0,0 0 0,0 0-1,0 0 1,-1 0 0,7-14 0,-5 8 13,-1-1 1,0 1-1,0-1 1,-1 0 0,-1-1-1,3-25 1,-7 29 29,-4 9 6,-6 13 11,6-3-39,1 1 1,0-1 0,1 1 0,0 0-1,1 0 1,0 0 0,-1 12-1,1-1 5,2-1 0,1 32-1,0-47-16,-1-1-1,1 1 1,0-1-1,0 0 1,0 1-1,1-1 0,-1 0 1,1 0-1,4 7 1,-5-10-2,0 0 0,0 0 0,0 1 0,0-1 0,0-1 1,0 1-1,1 0 0,-1 0 0,0 0 0,0-1 0,1 1 0,-1-1 0,0 1 1,1-1-1,-1 1 0,1-1 0,-1 0 0,1 0 0,-1 1 0,1-1 0,-1 0 1,1 0-1,-1-1 0,1 1 0,-1 0 0,0 0 0,1-1 0,-1 1 0,1-1 1,-1 1-1,0-1 0,1 0 0,0 0 0,7-4 27,0-1 0,-1 1 0,0-1 0,0-1 0,-1 0 0,13-13 0,37-53 187,-49 62-182,35-52 153,10-13 90,-53 76-275,0 0-1,0 0 1,0 1-1,0-1 0,0 0 1,0 0-1,0 0 1,0 0-1,0 0 1,1 0-1,-1 1 0,0-1 1,0 0-1,0 0 1,0 0-1,0 0 0,0 0 1,0 0-1,0 0 1,1 0-1,-1 0 1,0 0-1,0 1 0,0-1 1,0 0-1,0 0 1,1 0-1,-1 0 0,0 0 1,0 0-1,0 0 1,0 0-1,0 0 0,0 0 1,1 0-1,-1 0 1,0 0-1,0 0 1,0 0-1,0 0 0,0-1 1,1 1-1,-1 0 1,0 0-1,0 0 0,0 0 1,0 0-1,0 0 1,0 0-1,0 0 1,1 0-1,-1-1 0,-3 15 9,-1 2 3,-2 4 26,1 0 0,1 0 0,1 1 0,-1 40-1,4-60-32,-1 0 0,1-1-1,0 1 1,0 0-1,0 0 1,0-1-1,1 1 1,-1 0 0,0 0-1,0-1 1,0 1-1,0 0 1,1 0-1,-1-1 1,0 1 0,1 0-1,-1-1 1,1 1-1,-1 0 1,1-1-1,-1 1 1,1-1 0,-1 1-1,1-1 1,-1 1-1,1-1 1,0 1-1,-1-1 1,1 0 0,0 1-1,-1-1 1,1 0-1,0 1 1,-1-1 0,1 0-1,0 0 1,0 0-1,-1 0 1,1 0-1,0 0 1,0 0 0,-1 0-1,1 0 1,0 0-1,0 0 1,-1 0-1,1-1 1,0 1 0,0 0-1,1-1 1,2-1 27,1 0 0,-1-1 0,0 1 1,0-1-1,0 0 0,6-6 0,10-13 73,-1-1-1,-1-1 1,-1-1 0,15-31-1,-12 22-59,-15 28-43,-3 10-3,-3 9-3,-7 19-359,1 0 1,-4 47-1,11-78 348,0-1 0,0 1-1,0 0 1,0 0 0,0 0-1,0-1 1,0 1-1,0 0 1,0 0 0,0-1-1,0 1 1,1 0-1,-1 0 1,0-1 0,0 1-1,1 0 1,-1-1 0,1 1-1,-1 0 1,1-1-1,-1 1 1,1 0 0,-1-1-1,1 1 1,-1-1 0,1 1-1,0-1 1,-1 1-1,2 0 1,11-1-247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87 300 13051,'-18'1'2133,"-1"1"0,-29 6-1,47-7-1957,19-6 461,-1 1 0,0-2 1,20-9-1,-13 3-616,-1-1 0,0 0 0,0-2 0,-2-1 0,0-1 0,27-27 0,-29 17 40,-19 27-57,0-1 0,1 1-1,-1-1 1,0 1 0,0-1 0,1 1-1,-1-1 1,0 1 0,0-1 0,0 1-1,0-1 1,1 0 0,-1 1 0,0-1-1,0 1 1,0-1 0,0 0 0,0 1-1,-1-1 1,1 1 0,0-1-1,0 1 1,0-1 0,0 1 0,-1-1-1,1 0 1,0 1 0,-1-1 0,1 1-1,0 0 1,-1-1 0,1 1 0,0-1-1,-1 1 1,1-1 0,-1 1-1,1 0 1,-1-1 0,1 1 0,-1 0-1,1 0 1,-1-1 0,1 1 0,-1 0-1,1 0 1,-1 0 0,1 0 0,-1 0-1,0-1 1,1 1 0,-1 0-1,0 0 1,-4 1 11,1-1 0,-1 1-1,1 0 1,-1 0 0,1 0 0,0 0 0,0 1-1,-1 0 1,1-1 0,0 2 0,0-1-1,-7 6 1,-43 38 93,50-43-101,1 0 0,-33 34 56,34-34-57,-1 1 0,1-1-1,0 1 1,0-1 0,0 1 0,0 0 0,1 0 0,-1-1 0,1 1 0,-1 7 0,2-10-5,0 0 0,0 0 0,0 0 0,0 0 0,0 0 0,0 0 0,0 0 0,0 0 0,1 0 0,-1 0 0,0 1 0,1-1 0,-1 0 0,1 0 0,-1 0 0,1-1 0,-1 1 0,1 0 0,0 0 0,-1 0 1,3 1-1,-2-1 0,1 1 1,0-1 0,0 0-1,1 0 1,-1 0 0,0 0 0,0-1-1,0 1 1,1 0 0,1-1-1,8 2 5,0-2 0,0 0 0,16-2 0,-21 2-3,98-13 34,-67 7-36,0 2 0,74 1 0,-108 3 3,-1 0 0,1 0 0,-1 0 0,1 1 0,-1 0 1,1 0-1,-1 0 0,0 0 0,1 0 0,-1 1 0,0 0 0,0-1 0,3 4 0,-5-3 329,-6-4-102,-9-9 61,-3-16-52,0-1-1,2 0 0,1-2 0,-14-39 0,27 65-266,-1 0-14,1 0 1,-1-1-1,1 1 0,0 0 0,0-7 0,1 10-4,0 0 0,0 1 0,0-1 0,0 0-1,0 0 1,0 0 0,1 1 0,-1-1 0,0 0 0,0 0-1,1 0 1,-1 1 0,1-1 0,-1 0 0,1 1-1,-1-1 1,1 0 0,-1 1 0,1-1 0,-1 0 0,1 1-1,0-1 1,-1 1 0,1-1 0,0 1 0,-1 0 0,1-1-1,0 1 1,0 0 0,0-1 0,-1 1 0,1 0 0,0 0-1,1 0 1,12-3-820,-4 1 597,0 0 0,0 0 0,0-1 0,11-5 0,13-8-510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16684,'-3'1'250,"1"0"0,-1 0 0,1 1 0,-1-1 0,1 1 0,-1 0 0,1 0 0,0 0 0,0 0 0,0 0 0,-2 3 0,-7 8 508,1 0 0,1 0 0,-16 30-1,21-35-689,1-1-1,0 1 0,0-1 1,1 1-1,0 0 0,0 0 0,1 0 1,0 0-1,0 0 0,1 10 1,0-17-68,0 0 0,1-1 1,-1 1-1,0 0 0,1 0 1,-1-1-1,0 1 0,1 0 1,-1 0-1,1-1 0,-1 1 1,1 0-1,0-1 1,-1 1-1,1-1 0,-1 1 1,1 0-1,0-1 0,0 0 1,-1 1-1,1-1 0,0 1 1,0-1-1,0 0 0,-1 0 1,1 1-1,0-1 0,0 0 1,0 0-1,0 0 0,0 0 1,-1 0-1,2 0 0,33-4-33,-30 4 28,34-7-33,55-2-1,-82 9 26,1 0 0,0 1 0,-1 0 0,1 1 0,-1 0 0,0 1 1,0 0-1,18 8 0,-28-10 13,0-1 1,-1 1-1,1 0 1,0-1-1,-1 1 1,1 0 0,-1 0-1,0 0 1,1 0-1,-1 0 1,0 1-1,1-1 1,-1 0 0,0 1-1,0-1 1,0 1-1,0-1 1,0 1 0,0-1-1,-1 1 1,1-1-1,-1 1 1,1 0-1,-1 0 1,1-1 0,-1 1-1,0 0 1,0 0-1,0-1 1,0 1-1,0 0 1,0 0 0,0-1-1,-1 1 1,1 0-1,-1-1 1,1 1-1,-1 0 1,0-1 0,1 1-1,-1 0 1,0-1-1,0 0 1,0 1-1,-2 2 1,-4 3 23,1 1 0,-1-1 0,0 0 0,-1 0 0,0 0 0,-14 8 0,12-8-83,-1-1-1,1 0 0,-1-1 0,-1 0 0,1 0 1,-1-1-1,1-1 0,-1 0 0,0 0 1,-18 0-1,29-2 86,0-1 1,0 0-1,0 0 0,0-1 0,0 1 1,0 0-1,0 0 0,0 0 1,0-1-1,0 1 0,0 0 1,0-1-1,0 1 0,0-1 1,0 0-1,1 1 0,-1-1 1,0 1-1,0-1 0,0 0 1,1 0-1,-1 1 0,0-1 1,1 0-1,-1 0 0,1 0 1,-1 0-1,1 0 0,-1-1 0,1 0-28,-1 0 0,1 0 0,0 0 0,0 0-1,0 0 1,0 0 0,1 0 0,-1-1 0,0 1-1,1 0 1,-1 0 0,1 1 0,2-5 0,17-27-69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61 15395,'-1'-4'1870,"-6"9"-1173,-10 13-107,2 2 87,0 2 0,2 0 1,0 0-1,-12 33 0,18-38-568,1-1 0,1 1 0,1 1 0,0-1-1,2 0 1,-1 1 0,2 22 0,1-36-95,0 0 0,0 0 0,1 1 0,-1-1 1,1 0-1,0 0 0,1 0 0,-1 0 0,1 0 0,2 4 0,-3-6-10,0-1 0,0 0 1,0 0-1,0 0 0,0 0 0,0 0 0,0 0 0,1 0 0,-1 0 0,0 0 0,0-1 0,1 1 0,-1 0 0,1-1 0,-1 1 0,1-1 0,-1 0 0,0 1 0,1-1 0,-1 0 0,1 0 0,-1 0 0,1 0 0,-1 0 0,1 0 0,-1 0 0,1-1 0,-1 1 0,3-1 0,2-1 2,0-1 0,0 0 0,0 0 0,0 0 0,-1 0 0,1-1 0,-1 0 0,0 0 0,0-1 0,5-5 0,7-9 18,18-28 0,-33 44-18,21-31 101,-2 0 0,-1-1 0,-2-1-1,-1-1 1,-2-1 0,19-72 0,-33 103-22,-3 7-31,-3 9 10,-7 20-180,1 1 0,1 0 0,2 0 0,2 1 0,0 0 0,2 0 0,0 46 0,6-44-72,-2-32 173,0 1 0,1 0 0,-1-1 0,0 1 1,1 0-1,-1-1 0,1 1 0,0 0 1,-1-1-1,1 1 0,0-1 0,0 1 1,1 0-1,-2-2 6,1 0-1,-1 1 1,1-1 0,-1 0-1,1-1 1,-1 1 0,0 0 0,1 0-1,-1 0 1,1 0 0,-1 0 0,1 0-1,-1-1 1,0 1 0,1 0-1,-1 0 1,1 0 0,-1-1 0,0 1-1,1 0 1,-1-1 0,0 1-1,0 0 1,1-1 0,-1 1 0,1-1-1,-1 1 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17668,'1'1'92,"0"-1"1,0 1-1,0 0 0,0 0 1,0-1-1,0 1 1,0 0-1,0 0 1,0 0-1,0 0 0,-1 0 1,1 0-1,0 0 1,-1 1-1,1-1 0,-1 0 1,1 0-1,-1 0 1,0 1-1,0-1 0,1 2 1,-1 33 232,-1-24-69,-12 212 2255,0 164-1330,14-376-1155,0 5 36,5 32 0,-5-44-51,0-1 0,0 0 0,1 1 1,-1-1-1,1 1 0,0-1 0,0 0 1,1 0-1,-1 0 0,1-1 0,5 7 1,-7-9-9,0 0 0,0-1 1,0 1-1,0 0 0,1 0 1,-1-1-1,0 1 0,0 0 1,1-1-1,-1 1 0,0-1 1,1 0-1,-1 1 0,0-1 1,1 0-1,-1 0 0,0 0 1,1 0-1,-1 0 0,3 0 1,-1-1-1,0 0 1,0 0 0,0 0 0,0-1-1,0 1 1,0-1 0,0 0 0,4-2-1,5-7 6,0 1 0,19-25 0,-23 26-1,65-77 44,59-62 38,-129 145-91,29-24-7,-30 26 7,-1 0 0,1 0 0,-1 0 0,1 0 0,-1 0 0,1 0 0,-1 0 0,1 1 0,0-1 0,-1 1 0,1-1 0,0 1 0,-1 0 0,1 0 0,0-1 0,0 1 0,-1 0 0,4 1 0,-4 0-2,0-1 0,0 1 1,0 0-1,-1 0 1,1 0-1,0 0 1,0 0-1,-1 0 0,1 0 1,-1 0-1,1 0 1,-1 0-1,1 0 1,-1 0-1,1 1 1,-1-1-1,0 0 0,0 0 1,0 0-1,0 1 1,0-1-1,0 0 1,0 0-1,0 0 0,-1 2 1,-5 36-52,6-36 47,-15 53-69,-23 55 0,-14 51-6,52-159 81,-6 30-12,6-32 13,0-1 0,0 0 0,0 1 1,0-1-1,0 1 0,0-1 0,0 0 0,-1 1 0,1-1 0,0 0 1,0 1-1,0-1 0,1 1 0,-1-1 0,0 0 0,0 1 0,0-1 0,0 0 1,0 1-1,0-1 0,0 1 0,1-1 0,-1 0 0,0 1 0,0-1 1,0 0-1,1 0 0,-1 1 0,0-1 0,1 0 0,-1 0 0,0 1 1,0-1-1,1 0 0,-1 0 0,0 0 0,1 1 0,-1-1 0,1 0 0,-1 0 1,0 0-1,1 0 0,-1 0 0,0 0 0,1 0 0,-1 0 0,1 0 1,-1 0-1,0 0 0,1 0 0,-1 0 0,0 0 0,1 0 0,-1 0 0,1 0 1,-1 0-1,0-1 0,1 1 0,-1 0 0,0 0 0,1 0 0,-1-1 1,0 1-1,1-1 0,21-15 18,0-1 0,35-37 0,-22 20-7,-4 6-34,-13 13-204,-1 0 0,-1-2 0,0 1-1,20-32 1,-34 46 205,-1 0 0,0 0 0,0 0 0,0 0 0,0-1 0,0 1 0,-1 0 0,1-4 0,-5-14-233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3 127 17572,'-3'1'1480,"19"1"-936,10-1-184,22-1 648,8-3-239,12-4-345,2-6-200,0-6-664,-4-5 552,-10-8-184,-10 0-96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59 14107,'8'-10'933,"17"-21"409,-23 30-1181,-1-1 0,1 0-1,-1 1 1,1-1 0,0 1-1,0 0 1,-1 0 0,1-1-1,0 1 1,0 0 0,0 1 0,0-1-1,3-1 1,-4 3-95,0-1-1,-1 0 1,1 1-1,0-1 1,-1 1-1,1-1 1,0 0-1,-1 1 1,1-1 0,-1 1-1,1 0 1,-1-1-1,1 1 1,-1-1-1,1 1 1,-1 0 0,0-1-1,1 1 1,-1 0-1,0 0 1,0-1-1,1 1 1,-1 0 0,0 0-1,0-1 1,0 1-1,0 0 1,0 0-1,0-1 1,0 1-1,0 0 1,0 0 0,-1 1-1,-2 35 713,2-35-703,-49 238 1441,6-37-1138,36-157-293,3 0 1,0 67-1,5-102-66,1-1-1,-1 1 1,2-1 0,0 1 0,0-1-1,1 0 1,0 1 0,5 9 0,-6-16-10,0 0 1,1 0-1,-1-1 1,1 1-1,0-1 1,-1 0-1,2 1 0,-1-1 1,0-1-1,0 1 1,1 0-1,0-1 1,-1 0-1,1 0 1,0 0-1,0 0 1,0 0-1,0-1 1,1 0-1,-1 0 1,8 1-1,-2-1 7,0-1-1,0-1 1,-1 0 0,1 0-1,0-1 1,-1 0-1,1 0 1,-1-1-1,1-1 1,15-7 0,-3-1-4,0-1 0,-1-1 0,21-17 0,-25 17-150,-1 0 0,-1-1 0,20-25 1,-30 34-10,-1 0 0,0 0 1,0-1-1,0 1 0,0-1 1,-1 0-1,-1 0 0,1-1 1,-1 1-1,0 0 1,-1-1-1,1 1 0,-1-9 1,-1 12 95,-1 0 0,1 0 0,-1 0 0,0 0 1,0 0-1,-1 1 0,1-1 0,-1 0 0,1 1 1,-1-1-1,0 1 0,-1-1 0,1 1 0,0 0 1,-1 0-1,0 0 0,0 1 0,0-1 0,-4-2 0,-43-26-665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15443,'1'6'1889,"11"-5"-1145,12-7-152,12-2 864,17-7-447,7-2-121,7-3-440,4-1-312,-2-7 40,-4 0-64,-7-1-216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1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14427,'-1'1'80,"1"0"0,0 0 0,-1 0 0,1 0 0,0 0 0,0 1 1,0-1-1,0 0 0,0 0 0,0 0 0,0 0 0,0 0 0,0 0 0,0 0 0,1 0 0,-1 0 0,0 0 0,1 0 0,-1 0 0,1 0 0,-1 0 1,1 0-1,0-1 0,-1 1 0,1 0 0,0 0 0,1 1 0,-1-2 43,1 1-1,0 0 1,0-1-1,0 0 1,0 1 0,-1-1-1,1 0 1,0 0-1,0 0 1,0 0 0,0 0-1,0 0 1,-1-1-1,4 0 1,7-3 612,1 0-1,0-1 0,14-8 1,-22 11-501,1 0-1,-1 0 1,1 0 0,-1 1-1,1 0 1,0 0 0,-1 0-1,1 1 1,0-1 0,-1 1-1,1 1 1,9 1-1,-7 0-147,1 0-1,0 0 1,-1 1-1,1 1 1,-1-1-1,0 1 0,10 7 1,-15-9-71,-1 0 1,1-1 0,-1 1-1,1 1 1,-1-1 0,0 0-1,0 1 1,0-1-1,0 1 1,-1-1 0,1 1-1,-1 0 1,1 0 0,-1 0-1,0 0 1,0 0 0,0 0-1,-1 0 1,1 0 0,-1 0-1,1 0 1,-1 0-1,0 1 1,0-1 0,-1 0-1,1 0 1,-1 0 0,1 0-1,-1 0 1,0 0 0,0 0-1,-2 3 1,-4 10 112,-1-1 1,0 0-1,-1 0 0,-18 21 1,21-29-63,-6 9 61,8-12-74,0 1-1,0-1 1,1 1 0,-1 0 0,-2 7 0,19-15-12,11-6-181,0 0 0,1 1 0,0 1 0,46-6 0,-64 12 94,1 0 0,0 1-1,0 0 1,-1 0 0,1 1-1,0 0 1,0 0 0,-1 1 0,1 0-1,-1 0 1,1 1 0,-1 0-1,0 0 1,0 1 0,0 0 0,-1 0-1,1 0 1,-1 1 0,0 0-1,8 9 1,-10-10 49,-1 1 1,0-1-1,0 1 0,0 0 0,-1 0 1,0 0-1,1 0 0,-2 0 0,1 0 1,-1 1-1,1-1 0,-1 0 0,-1 1 1,1-1-1,-1 1 0,0-1 0,0 1 1,-1-1-1,0 1 0,0-1 1,0 1-1,0-1 0,-1 0 0,0 1 1,0-1-1,-5 8 0,-2 3 124,-1-1-1,0-1 1,-1 0-1,0 0 1,-1-1-1,-1 0 1,-15 11-1,6-6 147,-1-2 0,-1 0 0,-39 19 0,46-26-176,0-2-1,-1-1 1,0 0 0,0-1-1,0-1 1,-24 3 0,37-7-161,-1 1 0,0-1 0,0-1 0,0 1 0,0-1 0,1 0 0,-1 0 0,0-1-1,0 1 1,1-1 0,-7-3 0,10 3-38,-1 1-1,1-1 0,-1 0 0,1 0 0,0 0 0,-1 0 0,1 0 0,0 0 0,0 0 0,1-1 0,-1 1 1,0-1-1,1 1 0,0-1 0,-1 0 0,1 0 0,0 1 0,1-1 0,-1 0 0,0 0 0,1 0 0,-1 0 1,1-4-1,1-19-520,2-2-152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22 15499,'12'-18'1398,"-5"14"-705,-7 4-668,1 1 0,-1-1-1,1 1 1,-1-1 0,0 0 0,1 1 0,-1-1 0,0 1 0,0-1 0,1 1 0,-1-1 0,0 1 0,0-1 0,0 1 0,1-1 0,-1 1 0,0-1 0,0 1 0,0-1 0,0 1 0,0 0 0,0 12 246,-1 0 0,0 0 1,-1 0-1,-1-1 1,0 1-1,0-1 1,-6 13-1,0 2-10,-23 81 340,-85 311 342,109-384-747,1-1 0,2 2 1,-1 69-1,6-101-164,0 1 0,0-1 1,1 0-1,-1 0 0,1 0 1,0 1-1,0-1 0,1 0 1,-1 0-1,1-1 0,0 1 1,0 0-1,0 0 0,0-1 1,1 1-1,3 3 0,-3-5-4,1 1 0,-1-1 0,0 0 0,1-1 0,-1 1 0,1-1 0,-1 1 0,1-1 0,0 0 0,0-1-1,-1 1 1,1-1 0,0 1 0,0-1 0,0 0 0,0-1 0,7 0 0,6-2-15,-1 0 0,1-2 1,-1 0-1,0 0 0,0-2 1,-1 0-1,0 0 0,0-2 1,-1 0-1,0 0 0,0-2 1,-1 1-1,0-2 0,-1 0 1,14-17-1,-23 25-5,0 0-1,0-1 0,-1 1 1,0-1-1,1 1 0,-1-1 1,-1 0-1,1 0 1,-1 0-1,0 0 0,0 0 1,0 0-1,-1 0 0,1-1 1,-1 1-1,-1 0 0,1 0 1,-2-6-1,-13-38-43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14939,'488'-21'3648,"246"49"-2295,-657-22-1370,695 47-364,4-34 172,244-87 1533,-21-115 1941,-791 123-2494,-163 41-730,-42 18-65,-1-1 1,1 1-1,-1 0 1,1-1-1,-1 0 0,0 1 1,0-1-1,0 0 0,0 0 1,0 0-1,3-5 1,-5 7-8,0-1 1,0 0 0,0 1-1,1-1 1,-1 0 0,0 1-1,0-1 1,0 0 0,0 1-1,0-1 1,0 0 0,0 1-1,-1-1 1,1 0 0,0 1 0,0-1-1,0 0 1,-1 1 0,1-1-1,0 0 1,-1 1 0,1-1-1,0 1 1,-1-1 0,1 1-1,-1-1 1,1 1 0,-2-2-1,-17-11-726,18 13 735,-72-33-877,31 16 283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17292,'15'0'1600,"9"-3"-1048,7 0-216,10-2 560,6-3-167,7-2-409,1-1-488,-1-1 224,1 1-80,-4 1-144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19708,'5'-4'310,"1"1"0,0-2 1,-1 1-1,0 0 0,0-1 0,7-8 0,5-5-28,145-150 1409,13-13-1282,-172 177-406,24-21 4,-26 24-6,0 0 0,0 0 0,1 0 0,-1 0 0,0 1 0,0-1 0,1 0 0,-1 0-1,0 1 1,1-1 0,-1 1 0,1-1 0,-1 1 0,3-1 0,-3 2 0,-1 0 1,0 0-1,1-1 0,-1 1 0,0 0 1,0 0-1,1 0 0,-1 0 0,0 0 1,0 0-1,0 0 0,0-1 0,0 1 1,-1 0-1,1 0 0,0 0 0,0 0 1,0 0-1,-1 0 0,1-1 0,0 1 0,-1 0 1,0 1-1,-11 28 29,-43 86 27,-44 111-267,79-181 76,17-42 49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43 12819,'2'-4'230,"1"1"0,-1 0 0,1-1 1,0 1-1,0 0 0,0 0 0,1 1 0,-1-1 1,1 1-1,-1 0 0,1 0 0,0 0 0,0 0 1,5-1-1,-8 2-107,1 1 0,-1 0-1,1 0 1,0 0 0,-1 0 0,1 0 0,0 0 0,-1 0 0,1 0 0,-1 1 0,1-1-1,0 1 1,-1-1 0,1 1 0,-1-1 0,2 2 0,-1 0 34,0-1-1,0 1 1,0 0 0,0 0-1,0 0 1,-1 0 0,1 0-1,-1 0 1,1 1 0,-1-1-1,0 0 1,2 5 0,-1-1 17,0-1 0,-1 1 0,1 0 1,-1 0-1,0 0 0,-1 0 0,0 0 1,0 0-1,0 0 0,0 0 0,-1 0 0,-2 8 1,1-5-68,-1 0 1,-1-1-1,1 0 0,-1 1 1,-1-1-1,0-1 1,-8 12-1,-2-2-64,-1 0 0,-1-1 1,0 0-1,-1-2 0,-31 20 0,-79 37 30,41-25-47,81-43-26,0 1 0,0 0 0,0 0 1,1 0-1,-1 1 0,-5 6 0,10-10-1,1-1 1,-1 1-1,1 0 1,-1 0-1,1-1 0,-1 1 1,1 0-1,0 0 0,-1 0 1,1 0-1,0 0 1,0 0-1,0 0 0,-1-1 1,1 1-1,0 0 1,0 0-1,0 0 0,1 0 1,-1 0-1,0 1 0,1 0 1,0-1-1,0 0 1,0 1-1,0-1 0,0 0 1,0 0-1,0 1 1,1-1-1,-1 0 0,0 0 1,1 0-1,-1-1 1,1 1-1,-1 0 0,1 0 1,2 0-1,13 5 0,1-1 0,0 0 0,0-1-1,36 2 1,80-3-232,-111-3 87,5 0-73,0-2 1,0-1 0,54-12-1,-44 2 10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 16708,'1'0'73,"3"-1"183,0-1-1,1 1 1,-1 0-1,1 0 1,-1 1-1,7-1 1,-11 1-215,1 0 1,0 0-1,0 1 1,0-1-1,0 0 1,-1 0 0,1 1-1,0-1 1,0 0-1,-1 1 1,1-1-1,0 1 1,0-1-1,-1 1 1,1-1 0,-1 1-1,1 0 1,0-1-1,-1 1 1,1 0-1,-1-1 1,0 1 0,1 0-1,-1 0 1,1 0-1,-1-1 1,0 1-1,0 0 1,1 0-1,-1 0 1,0-1 0,0 1-1,0 0 1,0 0-1,0 0 1,0 0-1,0 0 1,0-1 0,-1 1-1,1 1 1,-5 25 384,-1-2 1,-1 1 0,-1-1-1,-17 37 1,10-24-231,-10 26 47,-50 136 238,57-146-286,-17 96 0,33-138-158,0-1-1,1 0 1,1 1-1,0-1 1,0 1-1,4 18 1,-3-26-25,-1 0 1,2-1-1,-1 1 1,0-1-1,1 1 1,-1-1-1,1 1 0,0-1 1,0 0-1,1 0 1,-1 0-1,1 0 1,-1-1-1,1 1 1,0-1-1,0 1 1,0-1-1,0 0 1,0 0-1,0 0 0,1-1 1,-1 1-1,7 1 1,2 0 6,0-1 1,0-1-1,1 0 1,-1 0-1,0-1 1,1-1-1,-1 0 0,0-1 1,1 0-1,-1-1 1,0 0-1,15-7 1,4-2-96,-1-2-1,-1-1 1,40-26 0,-56 32-123,0 0 1,-1 0-1,0-1 1,0-1-1,-1 0 1,14-17-1,-24 26 176,1 0 1,-1-1-1,0 1 0,1 0 0,-1 0 0,0-1 1,0 1-1,-1 0 0,1-1 0,-1 1 0,1-1 1,-1 1-1,1-1 0,-1 1 0,0-1 0,0 1 1,-1-1-1,1 1 0,0-1 0,-1 1 0,0-1 1,1 1-1,-1 0 0,0-1 0,0 1 0,0 0 1,-1 0-1,1-1 0,-3-2 0,-3-1-88,0-1-1,-1 1 1,-12-7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16676,'17'0'1736,"26"-9"-1008,10-8-256,16-3 808,7-3-351,4 0-361,-1 4-328,-6 4-544,-6-1 352,-15 6-168,-15 4-128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77 14523,'47'-22'1987,"34"-15"1043,-71 33-2683,0 1-1,0 0 1,0 1 0,1 0 0,-1 0 0,13 1-1,-21 0-295,0 1-1,0 1 1,1-1-1,-1 0 1,0 0-1,0 1 0,1 0 1,-1-1-1,0 1 1,0 0-1,0 0 1,0 0-1,3 2 0,-4-2-32,0 0 0,0 0 0,0 1 0,0-1 0,0 0-1,0 0 1,-1 0 0,1 1 0,-1-1 0,1 0-1,-1 1 1,1-1 0,-1 1 0,0-1 0,0 1-1,1-1 1,-1 0 0,0 1 0,0-1 0,-1 1 0,1-1-1,0 1 1,-1 2 0,-2 6 6,0 0 0,-1-1 0,0 1 0,0-1 0,-1 0 0,0 0 0,-8 9 0,-50 60 16,39-50-23,-61 66 121,-20 25 130,101-115-244,0 1 0,0 0 0,0 1 0,1-1 0,0 1 0,0-1 0,0 1 0,-3 12 0,6-18-20,0 1 0,0-1 0,0 1 0,0 0 0,0-1 0,0 1 0,0-1 0,0 1 0,0-1 0,0 1 0,0-1 0,0 1 0,1 0 0,-1-1 0,0 1 0,0-1 0,1 1 0,-1-1 0,0 1 0,1-1 0,-1 0 0,1 1 1,-1-1-1,0 1 0,1-1 0,-1 0 0,1 1 0,-1-1 0,2 0 0,18 3 68,-1-5-109,1-1 0,-1-1-1,0 0 1,0-2 0,31-13-1,-12 2 338,62-38 0,-32 9-264,-3-2 16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54 17852,'7'-10'864,"-1"1"0,1 0 0,14-13 1,-15 18 229,-6 7-126,-9 13-38,-32 32-380,-67 60-1,-58 37-496,57-52 25,80-68-73,-125 118-4,149-138-8,0 0 0,1 1 0,-1-1 0,1 1 0,0 0 0,-5 12-1,8-17 6,1 1-1,0-1 0,-1 0 0,1 1 1,0-1-1,0 0 0,0 1 0,0-1 1,0 0-1,0 1 0,0-1 0,0 0 1,0 1-1,1-1 0,-1 0 0,1 1 1,-1-1-1,1 0 0,-1 0 0,1 0 1,0 1-1,-1-1 0,1 0 0,0 0 1,0 0-1,0 0 0,0 0 0,0 0 1,0-1-1,0 1 0,0 0 0,0 0 1,1-1-1,-1 1 0,0-1 0,0 1 1,1-1-1,-1 1 0,0-1 0,2 0 1,21 6-38,0-1 1,1-2 0,-1-1 0,1 0-1,27-3 1,-14 1-68,220-11-1500,-209 7 1291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0 15331,'2'5'235,"-1"0"0,0 0 0,0 0-1,0 0 1,-1 0 0,0 0 0,0 1 0,0-1-1,-1 0 1,1 0 0,-3 5 0,-1 8 459,-14 30 0,8-24 328,-14 44-294,3 1 1,3 1-1,3 0 0,-11 138 1,23-143-1302,4-1 1,2 1 0,13 72-1,-16-133 394,1-3 130,-1 0 0,1 0-1,-1 0 1,0 0 0,1 0 0,-1 0 0,0 0-1,0 0 1,0 0 0,0 0 0,0 0-1,0 0 1,0 0 0,0 0 0,0 0-1,-1 0 1,1 0 0,0 0 0,-1 0-1,1 0 1,-1 0 0,1 0 0,-1 0 0,1 0-1,-1 0 1,1 0 0,-1-1 0,-1 2-1,-9-1-626</inkml:trace>
  <inkml:trace contextRef="#ctx0" brushRef="#br0" timeOffset="1">1 535 18620,'12'-10'1816,"23"1"-1071,8-1-265,21 0 792,15-1-240,14-1-264,3 1-208,0-2-552,-7 1-408,-13 2 384,-7 0-112,-25 5-80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18332,'0'0'71,"0"-1"0,0 1 0,0-1 0,0 0 1,1 1-1,-1-1 0,0 1 0,0-1 0,1 1 0,-1-1 0,0 1 0,1-1 0,-1 1 1,0 0-1,1-1 0,-1 1 0,1-1 0,-1 1 0,0 0 0,1-1 0,-1 1 1,1 0-1,-1 0 0,1-1 0,-1 1 0,1 0 0,-1 0 0,1 0 0,0 0 1,0-1-1,24-4 219,-18 3-3,42-7 1003,61-3 0,-88 11-1186,0 1 0,0 1 0,-1 0 0,1 2 0,27 6 1,-46-8-101,1 0 1,0 0-1,-1 0 1,0 1-1,1 0 1,-1-1-1,0 1 1,0 0-1,0 0 1,0 1 0,0-1-1,0 1 1,-1-1-1,1 1 1,3 4-1,-5-4-5,0-1 1,0 0-1,-1 0 0,1 0 0,-1 1 0,1-1 0,-1 0 0,0 1 0,0-1 1,0 0-1,0 1 0,0-1 0,0 0 0,0 1 0,-1-1 0,0 0 0,1 0 0,-1 1 1,0-1-1,0 0 0,0 0 0,0 0 0,0 0 0,-3 3 0,-4 5 12,0 0 0,0-1 1,-1 0-1,0 0 0,-1-1 0,-14 9 0,-68 38 260,70-43-154,22-12-113,0 0 0,0 0 1,0 0-1,0 0 0,1 0 0,-1 0 1,0 0-1,0 0 0,0 0 1,0 0-1,0 0 0,0 0 0,0 1 1,1-1-1,-1 0 0,0 0 1,0 0-1,0 0 0,0 0 0,0 0 1,0 0-1,0 0 0,0 0 1,0 0-1,1 0 0,-1 0 1,0 1-1,0-1 0,0 0 0,0 0 1,0 0-1,0 0 0,0 0 1,0 0-1,0 0 0,0 0 0,0 1 1,0-1-1,0 0 0,0 0 1,0 0-1,0 0 0,0 0 1,0 0-1,0 1 0,0-1 0,0 0 1,0 0-1,0 0 0,0 0 1,0 0-1,0 0 0,0 0 0,-1 1 1,14-1 3,0-1-20,-1 0 1,0 1-1,0 0 1,1 1-1,-1 1 1,0 0 0,0 0-1,14 6 1,-22-7 2,0 1 1,1 0-1,-1 0 1,0 0-1,0 0 1,0 1-1,-1 0 1,1 0-1,-1 0 1,1 0-1,-1 0 1,0 0-1,0 1 1,-1 0-1,1 0 1,-1-1-1,0 1 1,0 1-1,0-1 1,0 0-1,-1 0 1,1 1-1,-1-1 1,0 1-1,0 5 1,-1-5 7,1 1 1,-1-1 0,-1 1 0,1-1-1,-1 1 1,0-1 0,0 1 0,-1-1-1,0 0 1,1 0 0,-2 0 0,1 0-1,-1 0 1,-2 4 0,0-2 24,0-1 0,-1 0 1,1 0-1,-1-1 0,0 1 0,-1-2 1,1 1-1,-14 7 0,7-6-44,1 0 1,-1-1-1,0-1 1,0 0-1,0-1 0,-1 0 1,0-1-1,1 0 0,-1-1 1,-26-2-1,31 0-40,1 0-1,-1-1 0,1 0 1,0 0-1,0-1 0,0 0 1,0 0-1,1-1 0,-1 0 0,1 0 1,0-1-1,0 0 0,0 0 1,1-1-1,-10-11 0,-13-23-236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5:2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17700,'-2'-2'1720,"8"-2"-1032,4 0-256,13-1 793,4 0-153,11-1-552,5-1-416,8 0 40,-1 0-24,5-1-144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12931,'380'9'4027,"455"-26"-1141,-521 8-2458,2364-25 1243,-2627 33-1656,-35-1-240,-32-1-89,-58-6 898,-35-7-649,26-3-28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3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4656 12859,'73'-53'3158,"161"-108"-2112,-83 61-865,445-325-65,-336 245-113,51-37 8,-125 82 2,263-213 12,-425 326-25,531-492-8,165-151 120,-356 375-104,-111 93-2,185-150-8,-15 12-2,-337 266 9,162-137 49,-184 148-27,94-111 0,-34 9 70,-124 160-103,0 0 25,0 0 0,0-1 0,0 1 0,1 0 0,-1-1 0,0 1 0,0 0-1,0 0 1,1-1 0,-1 1 0,0 0 0,1 0 0,-1 0 0,0 0 0,0-1 0,1 1-1,-1 0 1,0 0 0,1 0 0,-1 0 0,0 0 0,1 0 0,-1 0 0,0 0 0,1 0-1,-1 0 1,1 0 0,3 1 32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7074,'7'-36'4366,"-1"23"-2285,-4 12-1139,-2 6-92,-2-13 2474,-6-33-2358,8 40-971,3 3 8,1 0 1,-1 0 0,0 0-1,0-1 1,1 1 0,-1-1-1,1 0 1,-1 0 0,1 0 0,-1-1-1,5 1 1,27 8-16,-84-21-1145,33 9 952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3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11058,'-3'-3'3422,"6"7"-2487,8 13-704,-8-9-154,1-1 1,-1 0-1,1-1 0,1 1 0,-1-1 1,1 1-1,1-1 0,7 6 0,-2-3-43,0 0-1,1-1 1,23 11 0,0-1-26,-1 1 1,-1 2 0,-1 1 0,-1 1 0,0 2-1,-2 1 1,-1 1 0,-2 2 0,28 37 0,-37-43-8,19 30 9,4-1 0,82 83 1,-35-58-8,-21-19 6,68 76 0,-39-19 3,32 35-6,-100-120-3,2-2-1,62 46 0,14-3-4,-46-34-1,-2 3-1,-2 3 0,60 58 0,-37-17 11,-25-24 5,3-4 0,77 62 0,9-18-12,-68-50 5,125 112-1,-120-84 18,210 188 28,-9-16 98,52 61 9,-240-225 143,141 167 0,9 4-154,17-14-16,-259-243-129,280 239 297,-71-63-70,-60-26 7,11 10 397,-90-95-355,80 95 1,-46-46-193,-76-83-57,-16-17 1,0 0-1,1-1 1,1 0 0,0-1 0,1-1 0,0 0 0,27 14 0,-37-22 2,0 0-1,0 0 1,-1 0 0,0 1 0,1-1-1,-1 1 1,0 0 0,-1 1-1,1-1 1,-1 1 0,0-1 0,0 1-1,0 0 1,2 7 0,-1-4 34,0-1 1,1 0 0,0 0 0,10 12-1,-15-18-65,1-1-1,-1 1 0,0-1 0,1 0 0,-1 1 0,0-1 0,1 1 0,-1-1 0,0 0 0,1 0 0,-1 1 0,1-1 0,-1 0 0,1 0 0,-1 1 0,1-1 0,-1 0 0,1 0 0,-1 0 0,1 0 0,-1 0 0,1 0 0,-1 0 0,1 0 0,-1 0 0,1 0 0,-1 0 0,1 0 0,-1 0 0,1 0 0,-1 0 0,1-1 0,-1 1 0,1 0 0,0-1-4,-1 0-1,1 1 1,-1-1-1,1 0 1,-1 0 0,0 1-1,1-1 1,-1 0-1,0 0 1,0 0 0,0 1-1,0-1 1,1 0-1,-1 0 1,0 0 0,0 0-1,0 1 1,-1-1-1,1 0 1,0 0 0,0 0-1,-4-9-33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4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70 266 17164,'6'-6'756,"9"-9"151,-10 12-244,-5 8 441,-23 72 172,-23 89-928,42-145-464,-4 11-666,3 0 0,-4 52 0,9-131-1170,3-108-1794,-1 131 3768,1 1-1,1-1 1,1 1 0,12-34 0,-16 55 39,-1 1-1,0 0 1,1 0-1,0-1 1,-1 1-1,1 0 1,0 0-1,-1 0 1,1 0-1,0 0 1,0 0-1,0 0 1,0 0-1,0 0 1,0 0-1,0 0 0,0 1 1,0-1-1,1 0 1,-1 1-1,0-1 1,0 1-1,3-1 1,-3 1 28,1 0 1,0 0-1,-1 0 1,1 1-1,-1-1 1,1 0-1,-1 1 0,1-1 1,-1 1-1,1 0 1,-1-1-1,0 1 1,1 0-1,-1 0 0,0 0 1,0 0-1,1 0 1,-1 0-1,0 0 1,1 2-1,11 14 710,-1 1 1,20 35-1,10 17 34,-37-62-721,1-1 0,0 0 0,1 0 0,-1 0 1,1-1-1,13 9 0,-18-14-86,0 0-1,0 0 1,-1 1 0,1-1 0,1-1 0,-1 1 0,0 0 0,0 0 0,0-1 0,0 1-1,0-1 1,1 0 0,-1 1 0,0-1 0,0 0 0,1 0 0,-1-1 0,0 1 0,0 0 0,0-1-1,5-1 1,-4 0 13,0 1 0,0-1 0,0-1 0,-1 1-1,1 0 1,-1-1 0,1 1 0,-1-1 0,0 0 0,0 0-1,0 0 1,3-5 0,1-5 68,-1 0 0,-1 0 0,1 0 0,-2-1 0,0 1 0,1-16 0,-1 2-42,-2-1 1,-1-1-1,-1 1 1,-2 0-1,0 1 1,-2-1-1,-1 1 1,-1 0-1,-17-40 0,24 66-126,0 0-1,-1 0 0,1 0 0,0 0 0,-1 0 0,1 0 0,0 0 1,0 0-1,0 1 0,0-1 0,0 0 0,0 0 0,0 0 0,0 0 1,1 0-1,-1 0 0,0 0 0,1 0 0,-1 0 0,0 0 0,1 0 0,-1 0 1,1 0-1,-1 1 0,1-1 0,0 0 0,-1 0 0,1 1 0,1-2 1,5-7-188,5-13-232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18 15243,'15'-17'1658,"-15"17"-1637,0 1 0,0-1 0,0 0 0,0 0-1,0 0 1,0 0 0,0 0 0,0 0 0,0 0 0,0 0 0,0 0-1,0 0 1,1 0 0,-1 0 0,0 0 0,0 0 0,0 0 0,0 0 0,0 0-1,0 1 1,0-1 0,0 0 0,0 0 0,0 0 0,0 0 0,0 0-1,1 0 1,-1 0 0,0 0 0,0 0 0,0 0 0,0 0 0,0 0-1,0 0 1,0-1 0,0 1 0,0 0 0,0 0 0,0 0 0,1 0-1,-1 0 1,0 0 0,0 0 0,0 0 0,0 0 0,0 0 0,0 0 0,0 0-1,0 0 1,0 0 0,0 0 0,0 0 0,0 0 0,0-1 0,0 1-1,0 0 1,0 0 0,0 0 0,0 0 0,0 0 0,-12 28 1572,-2 0-1018,-52 124 781,-93 241-975,149-362-519,10-31 127,0 0-1,0 1 1,0-1 0,0 0 0,-1 1 0,1-1 0,0 0 0,0 0 0,0 1-1,0-1 1,0 0 0,0 1 0,0-1 0,0 0 0,0 1 0,0-1 0,0 0-1,0 1 1,0-1 0,0 0 0,0 0 0,0 1 0,0-1 0,0 0 0,1 1-1,-1-1 1,0 0 0,0 0 0,0 1 0,0-1 0,1 0 0,-1 0 0,0 1-1,10-7-274,8-15-147,10-27-307,-1-1 0,-3-1-1,22-66 1,-21 51 234,57-167 0,-78 226 1322,-4 21-471,-4 27 51,-1-9-198,2 0 0,1 0 0,1 0 0,8 64 0,-4-85-177,-1 1 0,2 0 1,-1-1-1,2 1 1,0-1-1,0 0 0,1-1 1,0 1-1,1-1 1,0-1-1,1 1 0,1-1 1,-1 0-1,1-1 0,16 13 1,-4-8 26,1-1-1,41 20 1,-36-20 73,-142-62-539,13 7-64,73 28 519,1 0 0,0-1 1,2-2-1,-50-40 0,75 56-11,0 1-1,1-1 1,-1 0-1,0 1 1,0-1-1,1 0 1,-1 0-1,1 0 1,-1 0-1,1 1 1,-1-1-1,1 0 1,-1 0-1,1 0 1,0 0-1,-1 0 0,1 0 1,0-2-1,0 3-8,0-1 0,1 1 0,-1-1 0,0 0 0,0 1 0,1-1 0,-1 1-1,0-1 1,1 1 0,-1 0 0,1-1 0,-1 1 0,0-1 0,1 1 0,-1 0-1,1-1 1,-1 1 0,1 0 0,0-1 0,-1 1 0,1 0 0,0-1 0,6 0 74,1-1 0,-1 1 0,0 0 0,9 1 0,-12 0-73,56-3 167,5 2-160,0-4-1,75-14 1,-41-5-39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10874,'-1'-1'83,"1"1"0,0 0 0,0-1 1,-1 1-1,1-1 0,0 1 0,-1-1 0,1 1 0,-1 0 0,1-1 0,0 1 0,-1 0 0,1 0 0,-1-1 0,1 1 0,-1 0 0,1 0 0,-1 0 0,1-1 0,-1 1 0,1 0 0,-1 0 0,1 0 0,-1 0 0,1 0 1,-2 0-1,-4-2 2070,12-11 175,-6 13-2321,0 0 0,0 0-1,0 0 1,0 0-1,0 0 1,0 0 0,0 1-1,0-1 1,0 0-1,0 0 1,0 0 0,0 0-1,0 0 1,0 0-1,0 0 1,0 1 0,1-1-1,-1 0 1,0 0-1,0 0 1,0 0 0,0 0-1,0 0 1,0 0-1,0 0 1,0 0 0,0 1-1,0-1 1,0 0-1,1 0 1,-1 0 0,0 0-1,0 0 1,0 0-1,0 0 1,0 0 0,0 0-1,0 0 1,1 0-1,-1 0 1,0 0 0,0 0-1,0 0 1,0 0-1,0 0 1,0 0 0,0 0-1,1 0 1,-1 0-1,0 0 1,0 0 0,0 0-1,0 0 1,0 0 0,0 0-1,0 0 1,0-1-1,1 1 1,-1 0 0,0 0-1,0 0 1,0 0-1,0 0 1,0 0 0,0 0-1,0 0 1,0 0-1,0-1 1,0 1 0,3 18 229,-3 21 62,-1 47-84,4 0 0,23 146 0,35 219 155,-53-278 293,-21 245 1,8-271-595,-4 52-33,6-177-93,-1 0 0,-13 42 0,17-64 55,0 0 0,0 0-1,0 0 1,0 0 0,0 0-1,0 0 1,0 1 0,0-1-1,-1 0 1,1 0 0,0 0-1,0 0 1,0 0 0,0 0-1,0 0 1,0 0 0,-1 0-1,1 0 1,0 0 0,0 0-1,0 0 1,0 0 0,0 0-1,0 0 1,-1 0 0,1 0-1,0-1 1,0 1 0,0 0-1,0 0 1,0 0 0,0 0-1,0 0 1,-1 0-1,1 0 1,0 0 0,0 0-1,0 0 1,0-1 0,0 1-1,0 0 1,0 0 0,0 0-1,0 0 1,0 0 0,0 0-1,0 0 1,0-1 0,0 1-1,0 0 1,0 0 0,0 0-1,0 0 1,0 0-1,-1 1 1,1-1 0,0 0-1,0 0 1,0 0-1,0 0 1,0 1-1,0-1 1,0 0 0,0 0-1,0 0 1,0 0-1,0 0 1,-1 1-1,1-1 1,0 0 0,0 0-1,0 0 1,0 0-1,0 0 1,0 0 0,-1 0-1,1 1 1,0-1-1,0 0 1,0 0-1,0 0 1,-1 0 0,1 0-1,0 0 1,0 0-1,0 0 1,-1 0-1,1 0 1,0 0 0,0 0-1,0 0 1,0 0-1,-1 0 1,1 0-1,0 0 1,0 0 0,0 0-1,0 0 1,-1-1-1,1 1 1,0 0 0,0 0-1,0 0 1,0 0-1,0 0 1,-1 0-1,1 0 1,0-1 0,0 1-1,0 0 1,0 0-1,0 0 1,0 0-1,0-1 1,0 1 0,0 0-1,0 0 1,-1 0-1,1 0 1,0-1-1,0 1 1,-1 10-257,-1 1 1,1-1-1,1 22 0,2-73-1299,-5-10 1234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1876 38 10386,'-12'-9'5704,"-14"-7"-3814,21 14-1760,1 0 1,-1 0-1,0 0 0,0 1 1,0 0-1,0 0 0,0 0 1,0 1-1,0 0 0,0 0 1,-1 0-1,-7 2 0,-6 1-31,0 2 0,-20 7 1,21-6-68,-30 7 0,6-9-21,1-2 0,-75-5 0,-28 1 4,-46 26 20,26-2 19,132-20-46,0-1 0,-1-2 0,-36-5-1,-41-15 5,-11-2 39,101 21-40,1 1 0,-1 0 1,0 1-1,-25 4 0,16 1 4,-3 0-18,-37 2 0,58-7 23,-1 0-1,1-1 0,0 0 1,-1-1-1,1 0 0,0-1 1,-11-4-1,20 6-17,-2-1 47,0 1 0,0-1 0,0 1 0,-1 0 0,-7-1 0,10 2-33,1 0 0,-1 0 1,0 1-1,1-1 0,-1 1 1,0-1-1,1 1 0,-1-1 1,1 1-1,-1 0 0,1 0 1,-1 0-1,1 0 0,0 0 1,-1 0-1,1 0 0,-1 2 1,0-1-14,0-1 0,1 0 1,-1 1-1,0-1 0,0 0 1,0 0-1,0 0 0,0 0 1,0 0-1,0 0 0,0-1 1,-1 1-1,1-1 1,0 0-1,0 1 0,0-1 1,-1 0-1,1 0 0,0 0 1,0-1-1,-1 1 0,1 0 1,0-1-1,0 0 0,0 1 1,0-1-1,0 0 1,-3-2-1,1 2-355,0-1 1,-1 1 0,1 0-1,0 0 1,-9 0-1,13 1 325,-1 0-1,1 0 0,-1 0 0,1 0 1,0 0-1,-1 0 0,1 0 0,-1 0 0,1 0 1,0 0-1,-1 1 0,1-1 0,0 0 1,-1 0-1,1 0 0,0 1 0,-1-1 1,1 0-1,0 1 0,0-1 0,-1 0 1,1 0-1,0 1 0,0-1 0,0 1 0,-1-1 1,1 1-1,-3 8-520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1851 51 10794,'-9'0'722,"0"0"0,0-1 0,0 0-1,0 0 1,0-1 0,0 0 0,-14-5-1,4 2 93,-27-5-199,0 1 0,-1 3 0,-78 0 0,-141 23-621,57 17 88,131-18 73,-1-4-1,-105 3 1,-21-30 248,65 2-186,-81 10 7,127 4 219,89-2-397,6-2-1036,0 2 904,-1 0 0,1 0-1,-1 0 1,1 1 0,-1-1-1,1 0 1,-1 0 0,0 0-1,1 0 1,-1 0 0,0 0-1,0 0 1,0 0 0,1 0-1,-1-1 1,-2-11-309,-3-3-94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5 875 13403,'-5'4'1725,"11"-6"-958,16-13 374,198-212 1977,-83 80-2294,304-269-89,-406 386-942,15-11-764,-52 48-1853,-8 8 2450,-14 12-301,-4 7-128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1138 12259,'0'0'29,"0"0"1,0 1-1,0-1 1,0 0-1,0 1 1,0-1-1,0 1 1,0-1-1,0 0 1,0 1-1,0-1 0,0 0 1,0 1-1,0-1 1,0 0-1,1 1 1,-1-1-1,0 0 1,0 1-1,0-1 1,0 0-1,1 1 1,-1-1-1,0 0 1,0 1-1,1-1 1,-1 0-1,0 0 1,1 0-1,-1 1 1,0-1-1,1 0 1,-1 0-1,0 0 1,1 0-1,-1 1 1,0-1-1,1 0 1,-1 0-1,0 0 1,1 0-1,-1 0 1,1 0-1,-1 0 1,0 0-1,1 0 1,-1 0-1,0 0 1,1-1-1,-1 1 1,1 0-1,-1 0 1,0 0-1,1 0 0,-1 0 1,0-1-1,0 1 1,1 0-1,-1 0 1,0-1-1,1 1 1,-1 0-1,0 0 1,1-1-1,25-22 236,-21 19-98,167-169 2036,-42 42-1201,153-167 478,-33 32-1089,-209 225-371,5-4-245,-2-1 0,39-54 0,-73 83 77,-16 27-16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12083,'-3'-11'1160,"3"4"-688,0 1-136,3 4 536,1 4-88,2 5-224,-2 4-95,0 12-137,-1 7-24,-1 13-360,-2 8-248,-3 12 296,-3 5-64,0 13-64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1173 13371,'-13'16'1232,"19"-21"-616,15-15-144,24-33 513,19-17-41,30-26-32,12-13-80,14-18-200,10-8-48,2 0-264,2 8-224,-17 25-408,-14 16-280,-32 26-392,-16 14 752,-30 30-184,-22 15-208</inkml:trace>
  <inkml:trace contextRef="#ctx0" brushRef="#br0" timeOffset="1">321 1203 11418,'-6'39'1169,"6"-15"-745,29-27 24,13-14 472,21-32-112,10-19 24,20-28 17,10-9-25,12-7-128,-2-1-160,-11 8-512,-10 8-272,-15 22-368,-11 18 536,-22 35-208,-15 12-128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1 957 11891,'14'10'1096,"20"-43"-720,9-17-136,26-28 312,14-9 0,9-22-32,1-6-96,-1 8-192,-5 5-216,-14 25-1744,-10 11 1640,-25 26-200,-17 21-152</inkml:trace>
  <inkml:trace contextRef="#ctx0" brushRef="#br0" timeOffset="1">400 673 11875,'3'14'1624,"14"-14"-616,6-11-312,19-21 1633,5-11-1177,12-17-184,4-10 8,7-15-327,-1-2-329,-4 1-856,-5 4 592,-29 12-161,-5 10-135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2856 12155,'-2'-3'133,"0"0"1,0 0-1,1-1 1,-1 1-1,1 0 1,0-1-1,0 1 1,0-1-1,0 0 1,0 1-1,1-1 1,0 1-1,0-1 1,0 0-1,0 1 1,2-8-1,1-8 423,11-37-1,-9 43-88,14-48 4,4 0 1,31-58-1,71-113 102,-96 180-442,348-528 749,56 41-452,-243 326-467,9 9 1,242-191-1,-338 317-156,124-72-1,-196 134 59,-26 14-105,-6 5 88,-9 7-93,-56 42-142,25-23 185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12563,'2'-2'170,"0"0"-1,0 1 1,1-1 0,-1 1 0,0 0 0,1 0 0,-1 0-1,1 0 1,-1 0 0,1 0 0,-1 1 0,1-1 0,-1 1 0,4 0-1,-5 0-97,1 0 0,-1 1 0,0-1 0,1 1 0,-1 0 0,0-1 0,0 1 0,1 0 0,-1 0-1,0 0 1,0 0 0,0 0 0,0 0 0,0 0 0,0 0 0,-1 0 0,1 0 0,0 0 0,0 1 0,-1-1-1,1 0 1,-1 1 0,1-1 0,-1 0 0,0 1 0,1-1 0,-1 1 0,0 0 0,4 27 469,-1 0 1,-1-1 0,-5 53 0,2-40-287,-4 78 258,0 0-273,11 134 0,-2-227-451,-2-7-1023,-10-34 425,-2-7 360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19 338 15547,'-16'-26'1577,"13"10"-1025,3 5-232,17 0 672,9 1-128,17-2-280,10-3-168,16-5-224,7-3-71,4-1-17,-1-2 8,-4 0-152,-7 2-184,-13 1 1648,-8 1-1328,-18-3 72,-5 2 64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0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15915,'1'-5'263,"0"-1"-1,0 0 0,1 0 1,-1 1-1,1-1 0,0 1 0,1-1 1,-1 1-1,1 0 0,0 0 1,1 0-1,-1 1 0,1-1 1,0 1-1,4-5 0,8-6 203,0 1-1,30-21 1,-30 25-304,-1 1-1,1 0 1,1 1 0,24-8-1,-33 13-118,-1 1 1,1 1-1,0-1 0,0 1 0,12 0 0,-16 1-29,-1 1 0,1-1-1,0 1 1,-1-1-1,1 1 1,-1 0 0,1 0-1,-1 1 1,1-1-1,-1 1 1,0 0 0,5 3-1,-6-3-9,0 0 0,0 0 0,0 0 0,0 0 0,-1 0 0,1 0 0,-1 0 0,0 1 0,1-1 0,-1 1 0,0-1 1,-1 1-1,1-1 0,0 1 0,-1 0 0,1-1 0,-1 1 0,0 0 0,0-1 0,0 1 0,0 0 0,0-1 0,-1 1 0,1 0 0,-1-1 0,0 1 0,-2 4 0,-2 5 4,0 0 0,-1 0-1,0 0 1,-11 14 0,-10 9-10,-1-2-1,-48 46 1,-34 39 10,106-113-13,0 0 0,1 0-1,-1 0 1,1 0 0,-2 7-1,5-12 6,-1 1 0,1-1-1,0 1 1,0 0 0,0-1-1,0 1 1,0 0 0,0-1-1,0 1 1,0 0 0,0-1-1,0 1 1,0-1 0,0 1-1,0 0 1,0-1 0,0 1-1,1 0 1,-1-1 0,0 1-1,1-1 1,-1 1 0,1 0-1,0 0 0,0-1 0,0 1 0,0-1 0,0 1 0,0-1 0,0 1 0,0-1 1,0 0-1,0 0 0,0 1 0,0-1 0,0 0 0,0 0 0,1 0 0,-1 0 0,2-1 1,17-1-54,1-1 1,-1-1 0,1-1 0,20-7 0,77-35-155,-105 41 218,51-22-73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3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5053 13163,'4'-5'471,"0"0"1,1 0 0,0 0-1,0 0 1,9-5 0,190-103 598,-45 27-884,388-269 16,-394 253-192,-130 86-13,472-321 145,-15-23 226,-62 39-96,-102 72-210,-21 15-53,-66 66-12,195-148-17,22-2 7,-86 65-1,-324 227 15,365-260-18,-25 29-97,-202 137 76,145-89-87,-127 85 71,332-179 50,-385 228 10,-111 60 12,37-27 1,-55 33-4,1 1 1,-1-1-1,-1-1 0,0 0 1,16-22-1,5-12 14,1 0-1,54-53 1,-65 70 829,-19 26-806,-1-1 1,1 1-1,-1 0 0,1 0 0,-1 0 0,0 0 0,1 0 1,-1-1-1,0 1 0,0 0 0,0 0 0,0-1 0,0 1 1,0 0-1,0 0 0,-1 0 0,1-1 0,0 1 0,-1 0 1,1 0-1,0 0 0,-1 0 0,0 0 0,1 0 1,-2-2-1,-7-7 326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8706,'-3'2'246,"0"0"0,1 0 0,-1 1 1,0-1-1,1 1 0,0-1 0,-1 1 0,1 0 1,0 0-1,1 0 0,-4 5 0,5-7-200,-1 1-1,1-1 0,0 0 1,-1 1-1,1-1 0,0 1 1,0-1-1,0 1 1,0-1-1,0 1 0,0-1 1,0 0-1,1 1 0,-1-1 1,0 1-1,1-1 1,-1 0-1,1 1 0,0-1 1,-1 0-1,1 1 0,0-1 1,0 0-1,0 0 1,0 0-1,0 0 0,0 0 1,0 0-1,1 1 0,1 1 39,0-1 0,-1 1 0,0-1 0,0 1 0,0 0 0,0 0 0,0 0 0,0 0 0,-1 0 0,0 0 0,1 0 0,0 4 0,7 45 537,-2-7-357,-3-35-245,0 0-1,0 0 1,1 0 0,0 0-1,0-1 1,9 11 0,45 49 73,-24-29 26,-4-8 37,1 0 0,2-3 0,66 46 0,-60-47-73,-2 1-1,69 69 0,-49-28-3,59 95 0,-67-90 3,78 90 1,304 325 218,-225-249-202,147 183 170,-259-303-118,5-4 0,180 161 0,234 211 285,-210-167-273,-163-175-82,262 323 484,-111-121-92,-17-80 19,-186-187-354,118 144 110,-38-36 102,-151-173-294,107 101 226,-108-104-230,1-1 0,0-1 0,0-1 1,2 0-1,35 14 0,-53-24-18,1 0 1,-1 0-1,0 0 1,1 1-1,-1-1 1,0 1-1,0-1 1,0 1-1,0 0 1,0 0-1,-1 0 1,1 0-1,-1 0 1,1 0-1,-1 0 1,0 1-1,1-1 1,-1 0-1,0 1 1,0 3-1,9 15 224,-10-21-258,0 0 0,0 0 0,0 0 0,0 1 0,1-1 1,-1 0-1,0 0 0,0 1 0,0-1 0,0 0 0,0 0 0,0 0 0,1 0 0,-1 1 0,0-1 0,0 0 0,0 0 0,0 0 1,1 0-1,-1 0 0,0 1 0,0-1 0,1 0 0,-1 0 0,0 0 0,0 0 0,0 0 0,1 0 0,-1 0 0,0 0 0,0 0 1,1 0-1,-1 0 0,0 0 0,0 0 0,1 0 0,-1 0 0,5-9-501,1-18-334,-6 25 875,2-22-263,-2-23-80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16355,'20'-9'1345,"-9"14"-897,-6 9-152,0 16 520,0 7-128,-1 12-280,0 4-120,1 0-88,-3 0-8,0-7-176,2-7-120,-4-13-272,2-12-104,-4-15-336,-4-17 640,-6-18-176,-7-8-136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4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14571,'11'6'306,"0"0"0,-1 1 0,1 0 0,-1 0 0,-1 2-1,18 17 1,46 65 850,-52-64-720,13 20-40,-18-23-109,1-1 0,1-1-1,2 0 1,21 19 0,-40-40-236,0 0 1,1 0-1,-1 0 0,0 0 1,1-1-1,-1 1 1,1 0-1,-1-1 1,1 1-1,-1 0 1,1-1-1,-1 0 1,4 1-1,-4-1-10,-1 0 1,1 0-1,0 0 0,0-1 1,-1 1-1,1 0 0,0 0 1,0-1-1,-1 1 0,1-1 1,0 1-1,-1 0 0,1-1 1,0 1-1,-1-1 0,1 0 1,-1 1-1,1-1 0,-1 1 1,1-2-1,2-3 138,-1 0 0,0 0-1,0 0 1,0 0 0,-1 0 0,2-9 0,-2 6-133,7-32 292,-1-2 0,-3 1 1,-1-1-1,-2 1 1,-2-1-1,-10-66 1,4 74-594,-1 0 0,-1 0 1,-2 1-1,-27-58 1,35 86-11,2 4 225,1 1 0,-1-1-1,1 1 1,0-1 0,-1 1 0,1 0 0,0-1 0,-1 1-1,1-1 1,0 1 0,0-1 0,-1 0 0,1 1 0,0-1-1,0 1 1,0-1 0,0 1 0,0-1 0,0 0 0,0 1-1,0-1 1,0 1 0,0-1 0,0 1 0,0-1 0,0 0-1,1 1 1,-1-1 0,0 1 0,0-1 0,1 1 0,-1-1-1,0 1 1,1-1 0,-1 1 0,1-1 0,9-7-496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4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9730,'-3'81'-192,"-3"0"-624,1-3 248,0-2-48,1-3-193,1-8 273,-1-5-304,1-11-136</inkml:trace>
  <inkml:trace contextRef="#ctx0" brushRef="#br0" timeOffset="1">22 1472 13331,'-3'45'896,"-1"-4"-784,-2 1-72,3 0 128,0-1-120,2 2-200,0-1-64,1-1 0,0-2 0,0 0 112,1-5-1040,-1-4 984,0-3-88,0-7 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3:4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13307,'1'0'103,"1"0"0,-1 0 0,1 0 0,-1 0 0,1 0 0,-1 0 0,1 0 0,-1 1 0,1-1 0,-1 1 0,0-1 0,1 1 0,-1-1-1,0 1 1,1 0 0,-1-1 0,0 1 0,0 0 0,1 0 0,1 2 0,-3-1-44,0-1 0,0 1 0,0 0 0,0 0 0,0-1 0,-1 1 0,1 0 0,0 0 0,-1-1 0,0 1-1,1-1 1,-1 1 0,0 0 0,1-1 0,-1 1 0,0-1 0,0 0 0,-2 3 0,-196 275 3861,10-14-3793,175-241-443,15-22-19,3-4-60,29-34-898,165-254-2414,-155 222 3288,4-13 307,29-40 1640,-69 115-832,-4 7-115,-2 17 296,-8 28 160,7-45-1008,-4 25 211,1 1 1,1-1-1,1 1 1,1 0-1,1 0 1,2-1-1,8 38 0,1-19-145,2 0 0,1-1 0,31 59 0,-39-88-103,0-2-134,0 0 1,-1 0 0,-1 1 0,0-1 0,-1 1 0,-1 0-1,2 16 1,-4-30 106,-1 1-1,0-1 0,0 1 1,0 0-1,0-1 0,0 1 0,0 0 1,0-1-1,0 1 0,0-1 1,-1 1-1,1 0 0,0-1 1,0 1-1,-1-1 0,1 1 1,0 0-1,0-1 0,-1 1 0,1-1 1,-1 1-1,1-1 0,0 0 1,-1 1-1,1-1 0,-1 1 1,1-1-1,-1 0 0,0 1 1,-1-1-35,1 1 0,0-1 0,-1 0 0,1 0 0,-1 0 0,1 0 0,0-1 0,-1 1 0,1 0 0,0-1 1,-1 1-1,1 0 0,-1-2 0,-7-2-385,0 0 0,-15-12 0,-27-22-969,-49-47-1,-34-55 2367,115 114 85,19 25-989,0 1 0,-1-1 0,1 1 1,0-1-1,0 1 0,0-1 0,0 1 0,-1-1 0,1 1 0,0-1 0,0 1 0,0-1 0,0 1 0,0-1 0,1 1 0,-1-1 0,0 1 0,0-1 0,0 1 0,0-1 0,0 1 1,1-1-1,-1 1 0,0-1 0,0 1 0,1 0 0,-1-1 0,0 1 0,1-1 0,-1 1 0,0 0 0,1-1 0,-1 1 0,1 0 0,-1-1 0,1 1 0,-1 0 0,1 0 0,-1 0 1,0-1-1,1 1 0,-1 0 0,1 0 0,-1 0 0,1 0 0,0 0 0,-1 0 0,1 0 0,0 0 0,9-1 327,-1 1 0,0 0 0,1 1 0,-1 0 0,19 4 0,8 2 126,9-1-449,0-2 0,0-1 0,72-7 0,-62-8-92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9962,'0'19'2256,"-1"-8"-1297,2 0-1,-1 0 1,3 14 0,7 37-782,3 118 0,-17 66-43,-1-52 993,-4-36-695,4-114-379,1 0 0,3 0 0,9 83 0,-2-65 37,-2 0-1,-5 74 1,1 17 41,11 10 270,1 44 214,-6-71-454,-1-70-46,-3 0 0,-9 89 0,-2-88 10,1-17-46,2 1 0,3 0 0,3 64 0,16 262 131,-15-325-149,6 123 46,0 100 21,-25 48-24,0 52-43,20-246-53,-4 128 67,1-235-72,-13 136 156,-4-31 35,15-160-508,0 18 82,-14-106-1706,11 76 1537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13283,'0'7'1360,"6"-7"-640,4-5-160,5-8 625,7-5-97,5-9-144,5-6-48,5-3-200,2-4-135,-2 0-273,-1 3-176,-9 4-336,-3 6-160,-9 9-265,-8 7-191,-11 8 592,-7 3-200,-7 6-112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11731,'3'7'1280,"4"-7"-512,5-6-176,5-8 624,3-5-127,4-4-153,2-1-80,0-2-192,-2 2-176,-5 4-400,0 1-232,-9 11-384,-9 6-160,0-1 512,-9 13-144,-8 7-112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7 325 14019,'0'3'1632,"5"-6"-1024,3-12-159,4-5 751,6-7-288,4-6-56,4-4-312,1-5-136,2-1-280,-2 6-136,-6 6-464,-1 8-200,-5 11-272,-5 8 2368,-10 5-1608,0 8-88,-9 5 160</inkml:trace>
  <inkml:trace contextRef="#ctx0" brushRef="#br0" timeOffset="1">5 643 14995,'-5'9'1457,"8"-14"-857,3-5-168,7-11 536,3-4-96,4-6-184,0-1-160,4-1-336,0 2-176,-4 5-416,-1 4-232,-6 11-264,-4 5-40,-8 8 544,-2 5-256,-7 7-1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4 263 11626,'-4'14'1377,"8"-13"-609,4-3-200,5-14 1168,5-7-679,4-9-233,3-4-56,3-4-160,-1 2-144,-4 5-472,-2 3-280,-6 12-416,-7 8 568,-9 16-512</inkml:trace>
  <inkml:trace contextRef="#ctx0" brushRef="#br0" timeOffset="1">57 627 13531,'6'4'1368,"4"-17"-736,3-11-184,6-9 497,1-3-113,4-3-72,1 2-112,-1 1-400,-3 7-256,0 14-512,-7 3-112,-8 11 448,-5 5-160,-7 6-128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13339,'1'6'1424,"10"-8"-728,2-8-200,6-11 593,1-4-177,3-5-144,-1-3-88,-4 0-424,1 2-288,-6 6-520,-2 7-208,-7 8 560,-4 8-176,2 5-168</inkml:trace>
  <inkml:trace contextRef="#ctx0" brushRef="#br0" timeOffset="1">58 489 11923,'-7'36'1176,"4"-15"-632,3-9-72,8-15 632,7-10-48,6-16-63,5-6-73,7-10-160,3-1-48,-2 0-296,-1 3-232,-3 9-536,-4 5-208,-11 18-272,-7 8-1208,-11 13 1559,-8 6-399,-12 11-88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15451,'8'-11'1457,"2"-12"-1009,3-6-192,7-2 544,3-4-168,0 1-456,-1 0-328,-2 6-480,-3 7-168,-4 8-1001,-12 12 1377,4-2-312,-11 11-288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27 261 14675,'6'-4'1656,"3"-9"-1055,4-13-257,4-2 720,4-8-352,2 0-168,-1-1-376,-1 5-224,-4 5-448,-1 7 1400,-12 18-1000,-11 17 8,-3 5 24</inkml:trace>
  <inkml:trace contextRef="#ctx0" brushRef="#br0" timeOffset="1">0 681 10954,'3'7'1545,"3"-7"-809,2-20-224,5-8 1232,6-11-880,1-1-95,1-3-249,2 1-176,-1 8-496,-4 5-240,-3 13 336,-5 9-136,-6 10-120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113 342 7818,'0'17'1168,"2"-17"-448,2-6-232,5-18 1137,2-6-505,3-10-232,1-2-128,0-2-128,1-2-112,-3 8-224,-1 4-104,-4 14-200,1 4-136,-3 8-280,-2 2-64,-4 4-24,-6 0 208</inkml:trace>
  <inkml:trace contextRef="#ctx0" brushRef="#br0" timeOffset="1">0 1034 15979,'6'-20'1545,"10"-14"-1017,1-9-216,3-8 760,6 0-496,2-4-408,2 2-184,3 5-576,-3 5 2097,-2 8-1513,-4 6-17,-7 1 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4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10162,'0'40'1008,"-2"-2"-528,1-2-183,0-9 927,-2-4-760,4-31-768,3-31 320,1-13 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1691 13747,'-1'0'74,"1"1"0,0-1 1,0 0-1,-1 0 0,1 1 0,0-1 1,0 0-1,-1 0 0,1 1 0,0-1 0,-1 0 1,1 0-1,0 1 0,-1-1 0,1 0 1,0 0-1,-1 0 0,1 0 0,0 0 1,-1 0-1,1 0 0,0 0 0,-1 0 0,1 0 1,-1 0-1,1 0 0,0 0 0,-1 0 1,1 0-1,0 0 0,-1 0 0,0 0 1,2-13 935,14-23-168,36-56-127,66-89 0,-28 48-612,367-537 134,-375 558-225,136-174-141,-168 226-92,43-46-996,-85 101 45,-7 11 358,-6 10 58,1-8 261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12651,'1'-2'129,"1"1"0,-1 0 0,1-1 1,-1 1-1,1 0 0,-1 0 1,1 0-1,0 0 0,-1 0 0,1 0 1,0 0-1,0 1 0,0-1 0,0 1 1,-1-1-1,1 1 0,3 0 0,-4 0-37,0 0-1,0 1 0,0-1 0,0 1 0,0-1 0,0 1 0,0-1 1,0 1-1,-1 0 0,1 0 0,0-1 0,0 1 0,0 0 1,-1 0-1,1 0 0,0 0 0,-1 0 0,1 0 0,-1 0 1,1 0-1,-1 0 0,0 0 0,1 0 0,-1 0 0,0 0 1,0 0-1,0 0 0,0 0 0,0 1 0,0-1 0,0 2 0,1 54 962,-2 1 0,-12 70 0,3-24-647,3 16-680,10 160-1,-1-247 69,-5-20 1013,-4-17-602,-5-17-220,-2-11 103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2 287 18292,'-2'-14'1440,"12"4"-1048,8-2-160,14-2 505,11-2-145,13-4-192,7-4-128,11-3-96,-1 0-64,-3-4-264,-6 3-328,-12 1 416,-6 5-40,-16 8-72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4:1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16908,'0'-1'158,"0"0"1,0-1 0,1 1 0,-1 0 0,0-1-1,1 1 1,0 0 0,-1 0 0,1 0-1,0-1 1,-1 1 0,1 0 0,0 0 0,0 0-1,0 0 1,0 0 0,0 0 0,2-1 0,25-14 441,-21 12 6,10-5-393,-1 1-1,1 1 1,0 0-1,1 1 1,-1 1 0,1 1-1,0 0 1,0 2-1,37-2 1,-51 4-201,1 0 0,-1 1-1,1 0 1,-1-1 0,1 2 0,-1-1 0,0 0-1,1 1 1,5 3 0,-8-4-8,0 0 1,0 1-1,0 0 0,0-1 1,0 1-1,-1 0 1,1 0-1,0 0 0,-1 0 1,0 0-1,1 0 0,-1 1 1,0-1-1,0 0 1,0 1-1,0-1 0,-1 1 1,1-1-1,0 3 0,-1 5-1,1-1-1,-2 1 1,1-1 0,-1 1-1,-1-1 1,1 1-1,-2-1 1,1 0 0,-8 15-1,-41 80-33,46-95 30,-34 57-1,-12 21-47,39-58 1,12-28 46,0-1 1,0 1-1,0-1 0,-1 1 1,1-1-1,0 0 0,0 1 1,0-1-1,0 1 0,0-1 1,0 1-1,0-1 0,0 1 1,0-1-1,0 1 0,0-1 1,1 0-1,-1 1 0,0-1 1,0 1-1,0-1 0,1 1 1,-1-1-1,0 0 0,0 1 1,1-1-1,-1 0 1,0 1-1,1-1 0,-1 0 1,0 1-1,1-1 0,-1 0 1,0 0-1,1 1 0,-1-1 1,1 0-1,-1 0 0,1 0 1,-1 1-1,0-1 0,1 0 1,-1 0-1,1 0 0,-1 0 1,1 0-1,-1 0 0,1 0 1,-1 0-1,1 0 0,-1 0 1,0 0-1,1-1 0,-1 1 1,1 0-1,0 0 0,26-10-32,-25 9 31,20-9-37,0 1 0,1 0 0,0 2 0,42-8 1,-60 14 33,0 1-1,0-1 1,0 1 0,1 0 0,-1 0 0,0 1 0,0-1 0,1 1 0,-1 0 0,0 1 0,0-1 0,0 1 0,0 0 0,-1 0 0,1 1 0,0-1 0,-1 1 0,0 0 0,1 0 0,-1 1 0,0-1 0,-1 1-1,1 0 1,-1 0 0,0 0 0,0 0 0,0 1 0,3 5 0,-2-2 21,0 1-1,-1-1 1,0 1-1,-1-1 1,0 1 0,0 0-1,0 0 1,-1 0-1,-1 0 1,0 1-1,0-1 1,0 0-1,-1 0 1,-1 0-1,0 0 1,0 0 0,0-1-1,-1 1 1,-1 0-1,1-1 1,-1 0-1,-1 0 1,0 0-1,0-1 1,0 1-1,-1-1 1,0 0 0,0-1-1,-1 1 1,0-1-1,0-1 1,-8 6-1,-2-1 118,1 0-1,-1-1 0,-1-1 0,1-1 0,-1-1 1,0 0-1,-32 5 0,39-9-110,-1 0 0,0-1-1,1-1 1,-1 1 0,0-2 0,1 0-1,-1 0 1,0-1 0,1 0 0,0-1-1,-1-1 1,1 0 0,-16-8 0,2-6-29,11-1-98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4913 13963,'-14'6'372,"5"-1"-195,0-1 0,0 0 0,-1-1 1,1 0-1,-1 0 0,0-1 0,-13 2 1,23-4-164,-1 0 0,1 0 1,0 0-1,0 0 0,0 0 0,-1 0 1,1 0-1,0 0 0,0 0 1,-1 0-1,1 0 0,0 0 1,0 0-1,-1 0 0,1 0 0,0 0 1,0 0-1,0 0 0,-1 0 1,1 0-1,0 0 0,0-1 1,0 1-1,-1 0 0,1 0 0,0 0 1,0 0-1,0-1 0,0 1 1,-1 0-1,1 0 0,0 0 1,0-1-1,0 1 0,0 0 0,0 0 1,0 0-1,0-1 0,0 1 1,0 0-1,0 0 0,0-1 1,-1 1-1,1 0 0,1-1 0,5-10 433,65-56 466,-24 24-642,180-171 294,65-64-362,987-992-44,-530 527-129,-648 645-25,1076-975 22,94 119-417,-1213 916 303,161-112-886,-216 149 926,-4 1-14,-4 3-17,-33 18-152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15259,'-59'139'977,"-21"62"-910,-89 456 132,166-639-176,-15 80 162,16-84-118,1-1-1,1 1 1,0 0 0,4 25 0,-4-37-51,0 0 0,0 0 0,1 0 0,-1 0 0,0 0-1,1 0 1,0-1 0,-1 1 0,1 0 0,0 0 0,0-1 0,0 1 0,0-1 0,1 1 0,-1-1 0,0 1 0,0-1 0,1 0 0,-1 0 0,1 1 0,-1-1 0,1 0 0,0 0 0,-1 0 0,1-1 0,0 1 0,0 0 0,0-1 0,-1 1 0,1-1 0,0 0 0,3 1 0,2-2 35,0 1 1,0-2-1,-1 1 1,1-1-1,-1 1 1,1-2-1,10-4 1,39-21 211,0-3 1,57-42-1,-17 10-61,122-77 13,310-188-708,-323 213 405,-7 6-61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82 15395,'-4'-7'103,"-2"1"-1,1-1 0,-1 1 1,0 1-1,0-1 0,-1 1 1,1 0-1,-1 0 0,0 1 1,-1 0-1,1 0 0,-1 1 1,0 0-1,1 0 0,-1 1 1,-1 0-1,1 0 0,0 1 1,0 0-1,0 1 0,-1-1 1,1 2-1,0-1 1,-1 1-1,1 0 0,-15 5 1,5-1-3,1 1 0,0 1 0,1 0 0,-1 1 0,2 1 0,-28 20 0,32-21-92,1 0 0,0 1 0,1 0-1,0 1 1,0 0 0,1 0 0,0 1 0,1 0 0,0 0 0,-5 14-1,11-23-9,0 0-1,0 0 1,0 1-1,0-1 1,1 0-1,-1 1 1,1-1-1,0 0 1,0 1-1,0-1 0,0 0 1,0 1-1,0-1 1,1 1-1,-1-1 1,2 3-1,-2-3-3,1-1 0,0 1 0,0-1 0,1 1 0,-1-1 0,0 1 0,0-1 1,1 0-1,-1 0 0,1 0 0,-1 0 0,1 0 0,-1 0 0,1 0 0,0 0 0,2 1 0,6 0-32,1 1 1,-1-1-1,1-1 0,-1 0 1,19-1-1,-18 0 16,97-2-234,-61-1-1,-1 3 0,74 8 0,-116-7 234,1-1 0,-1 1 1,0 0-1,0 0 0,1 1 0,-1-1 0,0 1 0,0 0 0,-1 0 0,1 0 0,0 1 0,-1-1 0,1 1 0,-1 0 0,6 6 0,-8-6 10,1 0 1,0 1-1,-1-1 1,0 0-1,0 1 1,0-1-1,0 1 0,0-1 1,-1 1-1,1-1 1,-1 1-1,0-1 1,0 1-1,0 0 0,-1-1 1,1 1-1,-1-1 1,0 1-1,-2 4 1,-2 7 73,-1 0-1,-1-1 1,0 0 0,-1 0 0,-1 0 0,-15 18 0,-69 71 632,63-71-239,-2-3 1,-1 0-1,-1-2 1,-47 28-1,79-53-435,0-1 0,-1 0 0,1 0 0,0 1-1,-1-1 1,1-1 0,-1 1 0,1 0 0,-1-1 0,0 1 0,1-1 0,-3 1 0,4-2-26,1 1 1,-1 0 0,1 0 0,-1 0 0,1-1 0,-1 1 0,1 0 0,0-1 0,-1 1-1,1 0 1,0-1 0,-1 1 0,1 0 0,0-1 0,-1 1 0,1-1 0,0 1-1,0-1 1,0 1 0,-1 0 0,1-1 0,0 1 0,0-1 0,0 1 0,0-1-1,0 1 1,0-1 0,0 1 0,0-1 0,0 1 0,0-1 0,0 1 0,0-1-1,0 1 1,0-1 0,1 0 0,2-8-49,0 0 1,0 0-1,1 1 0,1-1 0,7-12 1,38-48-130,11-11-98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16716,'-18'42'468,"1"0"1,2 0 0,2 2 0,2 0 0,1 0 0,3 1-1,1 0 1,2 85 0,5-98-388,1-1 0,2-1 0,1 1 0,11 36 0,-12-54-60,0 0-1,1 0 1,1-1-1,0 1 1,0-1-1,2-1 1,-1 1-1,1-1 0,1 0 1,0-1-1,20 18 1,-28-27 0,0-1 0,0 1 0,-1 0 0,1-1-1,0 1 1,0-1 0,0 1 0,-1-1 0,1 1 0,0-1 0,0 0 0,0 1 0,0-1-1,0 0 1,0 0 0,0 0 0,0 1 0,0-1 0,0 0 0,0 0 0,2-1 0,-3 1 5,1-1 0,0 1 1,-1-1-1,1 1 0,-1-1 1,1 0-1,0 1 0,-1-1 1,1 0-1,-1 1 0,0-1 1,1 0-1,-1 1 0,0-1 0,1 0 1,-1 0-1,0 0 0,0 1 1,1-3-1,0-5 148,-1-1-1,0 1 1,-1-17-1,-6-30 82,-2 0-1,-18-61 0,25 107-290,2 7 22,0 0 1,-1 0-1,1 1 0,-1-1 0,0 0 1,1 0-1,-1 0 0,0 0 0,0 1 1,0-1-1,0 0 0,0 1 0,-1-1 1,1 1-1,-3-3 0,4 4 10,0 0 1,-1 0-1,1 0 0,0 0 1,0 0-1,-1 0 1,1 0-1,0 0 0,0 0 1,0 0-1,-1 0 0,1 0 1,0 0-1,0 0 0,-1 0 1,1 0-1,0 0 0,0 1 1,0-1-1,0 0 1,-1 0-1,1 0 0,0 0 1,0 0-1,0 1 0,0-1 1,-1 0-1,1 0 0,0 0 1,0 1-1,0-1 0,0 0 1,0 0-1,0 0 1,0 1-1,0-1 0,0 0 1,0 0-1,-1 1 0,1-1 1,0 0-1,0 0 0,0 0 1,1 1-1,-1-1 0,0 0 1,0 1-1,-1 13-48,1-13 42,0 7-4,1 0 1,-1-1-1,2 1 1,-1-1-1,1 1 1,0-1-1,0 0 1,1 1-1,0-1 1,1 0-1,-1-1 1,1 1-1,1-1 1,-1 1-1,9 8 1,-8-11 12,-1 1-1,1-1 1,0 0 0,1-1 0,-1 1 0,1-1-1,-1 0 1,1 0 0,0-1 0,0 0 0,0 0-1,0 0 1,1-1 0,-1 1 0,0-2 0,1 1-1,-1-1 1,0 0 0,8-1 0,-6 0 5,1 0 0,-1-1 0,0 0 0,0-1 0,0 1 1,0-2-1,-1 1 0,1-1 0,-1 0 0,0-1 0,0 1 1,0-2-1,-1 1 0,1-1 0,-1 0 0,-1 0 0,1 0 1,-1-1-1,0 0 0,8-14 0,-6 5 24,0 0 0,-1 1 0,-1-2 0,0 1 0,-2-1 0,1 1 0,-2-1 0,0 0-1,-1-25 1,-1 37-20,0 1 4,0-1-1,0 0 0,0 0 0,-1 0 0,1 0 0,-1 0 1,0 1-1,-1-1 0,1 0 0,-1 1 0,0-1 1,-3-5-1,4 9-9,1 1 0,0-1 0,-1 1 0,1-1 0,0 1 0,-1-1 0,1 1 0,-1-1 0,1 1 0,-1-1 0,1 1 0,-1 0 0,1-1-1,-1 1 1,1 0 0,-1 0 0,1-1 0,-1 1 0,0 0 0,1 0 0,-1 0 0,1 0 0,-1-1 0,0 1 0,1 0 0,-1 0 0,0 0 0,1 1 0,-1-1 0,1 0 0,-1 0 0,0 0 0,1 0 0,-1 0 0,1 1 0,-1-1 0,1 0 0,-1 1 0,1-1 0,-1 0 0,1 1 0,-1-1 0,1 1 0,-1-1 0,1 0 0,-1 1 0,1-1 0,0 1 0,-1-1 0,1 1 0,0 0 0,0-1 0,-1 1 0,-2 4 0,1 0 0,0 0 0,0 0 0,0 0-1,-2 9 1,0 10 3,0 0 0,2 1-1,0-1 1,2 1 0,1-1-1,1 1 1,8 41 0,-9-61-5,1 0 0,-1 0 0,1 0 0,1 0 0,-1 0 0,1 0 1,-1-1-1,1 1 0,1-1 0,-1 0 0,1 1 0,-1-2 0,7 6 0,-7-6 2,1-2 0,-1 1-1,0 0 1,1-1-1,-1 1 1,1-1 0,-1 0-1,1 0 1,0 0-1,0-1 1,-1 1-1,1-1 1,0 0 0,-1 0-1,1-1 1,0 1-1,0-1 1,-1 1 0,8-3-1,-1-1 6,0-1 0,0 0 0,-1 0 0,0-1 0,0 0 0,0 0 0,0-1 0,-1 0 0,-1-1 0,1 1 0,-1-2-1,0 1 1,-1-1 0,0 0 0,8-15 0,0-4 30,-2 0 0,0-1-1,-2 0 1,8-37 0,-14 49-27,-1 0 0,-1 0 0,1-32 0,-3 48-10,0 0 0,0 0 0,0-1 0,0 1-1,0 0 1,0 0 0,0 0 0,0 0 0,0 0 0,-1 0 0,1 0 0,0-1 0,-1 1 0,1 0 0,-1 0 0,1 0 0,-1 0-1,1 0 1,-1 1 0,0-1 0,1 0 0,-1 0 0,0 0 0,-1 0 0,1 1-2,0 0 1,0 1 0,1-1-1,-1 1 1,0-1-1,0 0 1,0 1 0,0 0-1,1-1 1,-1 1-1,0-1 1,1 1-1,-1 0 1,0 0 0,1-1-1,-1 1 1,1 0-1,-1 0 1,1 0 0,-1 0-1,1 0 1,0-1-1,-1 1 1,1 2 0,-7 17-16,1 1 0,1 0 1,1 0-1,0 0 1,2 0-1,0 1 1,2-1-1,0 0 1,5 29-1,-5-47 19,1 1 0,0 0 0,0-1 0,0 1 0,0-1 0,0 0 0,1 1 0,0-1 0,-1 0 0,1 0 0,0 0 0,1 0 0,-1 0 0,0-1 1,1 1-1,0-1 0,4 4 0,-4-4 1,1 0 1,0 0 0,0-1 0,0 1 0,1-1-1,-1 0 1,0 0 0,0-1 0,1 1-1,-1-1 1,0 0 0,8-1 0,4-1 11,1-2 0,-1 0 0,0 0 0,0-2 0,0 0 0,17-9 0,65-42-28,-79 52-233,-18 4 221,1 1 0,-1 0-1,1 0 1,-1 0 0,1-1-1,-1 1 1,1-1-1,-1 0 1,1 1 0,-1-1-1,1 0 1,-1 0 0,2-1-1,5-6-51,-1 0 0,0 0 0,-1 0-1,0-1 1,0 0 0,6-15-1,-2 2-52,13-42-1,-18 46 107,-1 0 0,2-26 0,-5 37 31,0 0 1,-1 1-1,-1-1 1,1 1-1,-1-1 1,0 1-1,0-1 1,-1 1-1,0-1 1,-3-6-1,5 12-3,-1-1 0,1 1 0,-1-1 0,0 1 0,1 0 0,-1 0 0,0-1 0,0 1 0,0 0 0,0 0 0,0 0 0,0 0 0,0 0 0,-1 0 0,1 0 0,0 1-1,-1-1 1,1 0 0,0 1 0,-1-1 0,1 1 0,0-1 0,-1 1 0,1 0 0,-1 0 0,1-1 0,-1 1 0,1 0 0,-1 0 0,1 0 0,-1 1 0,1-1 0,-1 0 0,-2 1 0,2 0 1,-1 1 0,0-1 1,1 1-1,-1 0 0,1-1 1,-1 1-1,1 0 0,0 1 1,0-1-1,0 0 1,0 0-1,0 1 0,0 0 1,1-1-1,-4 6 0,3-2-11,0 0 0,0 0 0,0 0 1,1 0-1,-1 0 0,1 0 0,1 1 0,-1-1 0,1 0 0,1 8 0,-1-12 0,1 1 1,-1-1-1,1 1 1,0-1 0,0 0-1,0 1 1,0-1-1,0 0 1,0 1-1,1-1 1,-1 0-1,1 0 1,-1 0-1,1 0 1,0 0-1,0-1 1,0 1-1,0 0 1,0-1-1,0 1 1,0-1-1,0 0 1,1 0-1,-1 0 1,1 0-1,4 1 1,6 0-12,0 0 0,1-1 0,-1 0-1,0-1 1,16-3 0,-10 2 20,32 1 0,-45 1-2,-1 0 0,1 0 0,0 0 0,-1 0-1,0 1 1,1 0 0,-1 0 0,0 1 0,10 5 0,-13-6 5,-1-1 0,1 1-1,0-1 1,-1 1 0,1 0 0,-1-1 0,1 1 0,-1 0 0,0 0-1,0 0 1,0 0 0,2 4 0,-3-4 68,-1-3 8,-3-18 78,-2-23-5,2-1 0,2 0 0,4-57 0,-2 97-152,0-1 0,1 0 0,-1 1 0,1-1-1,0 1 1,0-1 0,0 1 0,0 0 0,1-1 0,2-4 0,-3 7-7,0 0 0,1 0 0,-1 0-1,0 0 1,1 0 0,-1 0 0,1 0 0,-1 0 0,1 0 0,-1 1 0,1-1 0,-1 1 0,1-1 0,0 1 0,-1-1 0,1 1 0,0 0 0,-1 0 0,1 0 0,0 0 0,0 0 0,-1 0 0,1 1 0,2-1 0,167 40-1317,-120-34 1051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203 633 15715,'-2'-8'334,"0"0"0,-1 1-1,1 0 1,-1 0 0,-1 0-1,0 0 1,-8-12 0,11 17-275,0 1 0,-1-1 0,1 1 0,0 0 0,-1 0 1,1-1-1,-1 1 0,0 0 0,1 0 0,-1 0 0,0 1 1,1-1-1,-1 0 0,0 1 0,0-1 0,0 1 0,0-1 1,0 1-1,1 0 0,-1 0 0,0 0 0,0 0 0,0 0 1,0 0-1,0 1 0,0-1 0,0 1 0,0-1 0,1 1 1,-1-1-1,0 1 0,0 0 0,1 0 0,-1 0 0,1 0 1,-4 3-1,-2 2 16,-1 1 0,1 0 0,0 0 0,1 1 0,0 0 0,0 0 0,1 0 0,0 1-1,0 0 1,-5 13 0,3-4-65,1 1 0,1-1 0,0 1-1,-2 27 1,6-37-2,0 1-1,0-1 1,2 0-1,-1 1 1,1-1-1,3 12 1,-4-18 4,1-1-1,-1 0 1,1 0 0,0 0 0,0 0 0,0 0-1,0 0 1,0 0 0,0 0 0,1-1-1,-1 1 1,0 0 0,1-1 0,0 1 0,-1-1-1,1 1 1,0-1 0,0 0 0,0 0 0,0 0-1,0 0 1,0 0 0,0 0 0,0 0-1,0-1 1,0 1 0,0-1 0,0 0 0,1 1-1,-1-1 1,0 0 0,3-1 0,3 0 36,1 0 1,0-1 0,-1 0-1,1-1 1,-1 0 0,0 0 0,0-1-1,0 0 1,0 0 0,-1-1-1,14-11 1,-3 2 59,-1-2 1,-1 0-1,23-30 0,-18 18-8,-2-1 0,0-1 0,-2-1 0,-2-1-1,0 0 1,16-60 0,-29 86-91,-1-1-1,0 1 1,0-1 0,0 1-1,-1-9 1,0 14-7,0 1-1,0-1 1,0 0 0,0 0-1,0 1 1,0-1-1,0 0 1,-1 0 0,1 0-1,0 1 1,0-1 0,-1 0-1,1 1 1,0-1 0,-1 0-1,1 1 1,0-1-1,-1 0 1,1 1 0,-1-1-1,0 1 1,1-1 0,-1 1-1,1-1 1,-1 1 0,0-1-1,1 1 1,-1-1-1,0 1 1,1 0 0,-1-1-1,0 1 1,0 0 0,1 0-1,-1 0 1,0 0-1,0 0 1,1 0 0,-1-1-1,0 2 1,0-1 0,1 0-1,-1 0 1,0 0 0,0 0-1,1 0 1,-1 1-1,-1-1 1,-1 2 2,0 0 0,0-1 0,0 1 1,0 0-1,0 1 0,0-1 0,1 0 0,-1 1 0,1 0 0,-1-1 1,1 1-1,0 0 0,0 0 0,-2 5 0,-20 48 27,23-54-29,-6 18 1,1 0 0,-6 30 0,11-46 1,0 0 1,0 0-1,1 0 0,0 0 1,0 0-1,0 0 0,0 1 1,0-1-1,1 0 0,0 0 1,0 0-1,0 0 0,0 0 1,1 0-1,-1 0 0,1-1 1,0 1-1,0-1 0,5 7 1,-4-8 1,0 0 1,0 0-1,0 0 1,0-1-1,1 1 0,-1-1 1,0 0-1,1 0 1,-1 0-1,1 0 1,0-1-1,-1 1 0,1-1 1,-1 0-1,1 0 1,-1 0-1,1 0 1,0-1-1,-1 0 0,1 0 1,-1 0-1,6-2 1,4-2 15,-1 0 0,-1 0 0,1-1 0,-1-1 0,12-9 0,-5 2 10,-1-2 1,0 0 0,-2-1-1,0 0 1,-1-1-1,0-1 1,-2 0-1,0-1 1,-1 0-1,-1-1 1,12-37 0,-14 24-32,-8 22-21,-2 10 6,-2 7-4,-3 16-2,1 1 0,1 0-1,0 0 1,2 0 0,1 0 0,0 0 0,3 33 0,-1-49 22,1 0 0,-1 0 0,1-1 0,1 1 0,-1 0 0,1-1 0,0 1 0,3 6 0,-5-11 0,1 0 0,0 0 0,0 1 0,0-1 0,0 0 0,-1 0 0,1 0 0,1 0 0,-1 0 0,0-1 0,0 1 0,0 0 0,0 0 0,1-1 0,-1 1 0,0-1 0,0 1 0,1-1 0,-1 1 0,1-1 0,-1 0 0,0 0 0,1 0 0,-1 0 1,1 0-1,-1 0 0,0 0 0,1 0 0,-1 0 0,0-1 0,1 1 0,-1 0 0,0-1 0,1 1 0,-1-1 0,0 0 0,0 1 0,2-2 0,4-3 4,1 0 1,-1 0-1,0-1 1,0 0-1,-1 0 1,0-1 0,0 0-1,-1 0 1,1 0-1,-2-1 1,8-13-1,1-7 23,-1-1 0,9-30 0,-17 47-24,0 0-22,1-1-1,-2 0 0,1 0 0,-2 0 0,0 0 1,0-1-1,-1-13 0,-8 75-198,7-44 195,0 1 0,0-1-1,0 0 1,0 0 0,1 1 0,0-1 0,0 0 0,0 0 0,1 0 0,-1 0-1,1 0 1,0 0 0,0 0 0,3 4 0,-4-7 10,0 0 0,1 0 0,-1 0 0,0 0 0,0 0 0,1 0 0,-1 0-1,1 0 1,-1-1 0,0 1 0,1 0 0,0-1 0,-1 0 0,1 1 0,-1-1 0,3 1 0,-1-1-8,0-1 0,0 1 1,0 0-1,0-1 0,0 0 0,0 1 0,0-1 0,0 0 1,-1-1-1,1 1 0,4-3 0,5-4-153,-1 0 1,1-1-1,-1-1 0,-1 1 1,1-2-1,8-12 0,-1-1-370,0 0 0,14-28-1,-17 22 207,0 0 0,18-57 0,-12 1-300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13323,'-17'30'976,"1"2"1,2 0 0,2 0-1,-13 46 1,22-61-726,-1 0 1,2 0-1,1 1 1,0-1-1,1 0 1,0 1-1,2-1 1,0 1-1,1-1 1,8 27-1,44 99 24,-32-87-417,26 93 0,-45-134 100,-1-2-16,1 1 0,-2 0 0,0 0 0,1 27 0,-3-40 54,0-1 1,0 1-1,0-1 0,0 0 0,0 1 0,0-1 1,0 1-1,0-1 0,0 0 0,0 1 1,0-1-1,-1 1 0,1-1 0,0 0 0,0 1 1,0-1-1,0 0 0,-1 1 0,1-1 1,0 0-1,0 1 0,-1-1 0,1 0 1,0 1-1,-1-1 0,1 0 0,-7-5-50,-5-16 14,-14-41 159,3-2 1,2 0-1,-20-115 0,39 171-47,1 0 0,1-1-1,-1 1 1,1-1 0,2-10-1,-2 17-47,1 0-1,-1-1 1,1 1 0,0 0-1,0 0 1,0-1-1,0 1 1,0 0 0,0 0-1,1 0 1,-1 0-1,1 1 1,0-1-1,-1 0 1,1 1 0,0-1-1,0 1 1,0-1-1,0 1 1,0 0 0,0 0-1,3-1 1,11-4-152,1 1-1,23-4 1,-21 5-588,34-12 0,-41 12 590,0-2-1,-1 1 0,0-1 1,-1-1-1,1 0 0,12-11 0,21-29-506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1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55 11843,'3'-8'700,"-2"5"-474,0 0 1,0 0-1,0 0 1,-1 0 0,1 0-1,-1-7 1,0 9-171,0 1 0,0-1 1,0 0-1,-1 0 1,1 0-1,0 0 1,-1 1-1,1-1 1,0 0-1,-1 0 1,1 1-1,-1-1 1,1 0-1,-1 1 1,0-1-1,1 0 0,-1 1 1,0-1-1,1 1 1,-1-1-1,0 1 1,0 0-1,1-1 1,-1 1-1,0 0 1,0-1-1,0 1 1,0 0-1,1 0 0,-1 0 1,-1 0-1,-5-1 105,1 1 0,0 0 0,-1 0 0,1 0 0,0 1-1,0 0 1,-1 0 0,1 1 0,0 0 0,0 0-1,0 0 1,1 1 0,-1 0 0,-9 6 0,-3 4 46,1 0 1,-31 30 0,19-14-105,1 2 0,1 0 0,2 2 0,2 1 0,1 1 0,1 1 0,-24 57 0,42-86-95,1 0 0,-1 1 0,1-1 0,1 1 0,-1 0 0,1 0 0,0 9 0,2-14-14,-1 0-1,0-1 1,1 1 0,-1 0 0,1-1-1,0 1 1,0 0 0,0-1 0,0 1-1,0-1 1,1 0 0,-1 1 0,1-1 0,0 0-1,-1 0 1,1 0 0,0 0 0,0 0-1,0 0 1,0-1 0,1 1 0,-1-1-1,0 1 1,4 0 0,7 3-44,1 0-1,-1-1 1,1-1 0,0-1 0,0 1-1,0-2 1,0 0 0,15-2 0,-13 1-10,-1 0 1,1 2-1,-1-1 1,1 2 0,-1 0-1,18 6 1,-29-8 46,-1 1 1,0 0 0,0-1-1,0 1 1,-1 0 0,1 0-1,0 1 1,-1-1 0,0 1-1,1-1 1,-1 1-1,0 0 1,0 0 0,0 0-1,-1 0 1,1 0 0,-1 0-1,0 0 1,0 0 0,0 1-1,0-1 1,0 0 0,0 7-1,0 1-6,-1 1-1,0 0 1,-1 0-1,0-1 1,-5 22-1,-4 2 50,-1-1 1,-1 0-1,-23 44 0,-59 92 314,51-97-285,41-70-165,0 1-1,0-1 0,0 1 1,1 0-1,-1-1 1,1 1-1,0 0 0,-1 6 1,2-10 63,0 1 1,0-1-1,0 1 1,0-1-1,0 0 1,0 1-1,0-1 1,0 1-1,1-1 1,-1 1-1,0-1 1,0 0-1,0 1 1,1-1-1,-1 0 1,0 1-1,1-1 1,-1 0-1,0 1 1,1-1-1,-1 0 1,0 0-1,1 1 1,-1-1-1,0 0 1,2 1-1,20-1-1014,-14-1 756,-1 0 1,0 0-1,0 1 1,0 0-1,1 0 1,8 2-1,-14-1 277,1-1-1,-1 1 1,0 0-1,0 0 1,0 0 0,0 0-1,0 0 1,-1 0 0,1 0-1,0 1 1,0-1-1,-1 1 1,1-1 0,-1 1-1,0-1 1,1 1-1,-1 0 1,0 0 0,0 0-1,0 0 1,0 0-1,0 0 1,0 0 0,-1 0-1,2 4 1,-1 5 125,1 1 0,-1 0 0,-1 0 1,0 0-1,-1-1 0,0 1 0,-4 17 0,-26 83 986,30-111-1073,-88 227 2501,-9 29-1288,89-227-1229,-6 37 1,14-59-25,-1-1 0,2 0-1,-1 1 1,1-1 0,0 1 0,1-1-1,0 1 1,0-1 0,1 0 0,-1 0-1,5 9 1,-5-14-2,0 0 0,0 0 0,0 0 0,0 0 0,1 0 0,-1 0 0,1-1 0,-1 1 0,1 0 0,0-1 0,0 1 0,-1-1 0,1 0 0,0 0 0,0 0 0,1 0 1,-1 0-1,0 0 0,0 0 0,0-1 0,0 1 0,1-1 0,-1 1 0,0-1 0,1 0 0,-1 0 0,0 0 0,1 0 0,-1 0 0,0-1 0,0 1 0,1-1 0,-1 0 0,0 1 0,0-1 0,0 0 0,3-2 0,3 0-48,-1-1 0,1-1 0,-1 0 1,0 0-1,0 0 0,0-1 0,-1 0 0,9-10 1,15-23-178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 14963,'0'-1'48,"0"0"0,0 1 1,0-1-1,-1 0 0,1 1 0,0-1 0,-1 0 0,1 1 0,0-1 0,-1 1 0,1-1 0,-1 0 1,1 1-1,0-1 0,-1 1 0,0-1 0,1 1 0,-1 0 0,1-1 0,-1 1 0,0 0 0,1-1 1,-1 1-1,1 0 0,-1 0 0,0-1 0,0 1 0,1 0 0,-1 0 0,0 0 0,1 0 1,-1 0-1,0 0 0,1 0 0,-1 0 0,0 0 0,0 0 0,1 0 0,-1 1 0,0-1 0,1 0 1,-1 0-1,0 1 0,1-1 0,-1 0 0,1 1 0,-1-1 0,1 1 0,-1-1 0,1 1 1,-1-1-1,1 1 0,-2 0 0,-1 4 179,-1-1 0,0 1 0,1 0 1,0 0-1,-4 10 0,-3 11 144,1 0 0,1 1 0,1 0 0,2 0 0,-3 33 0,4-5-110,6 91 1,-1-128-211,7 66 161,-7-75-134,1 0 0,0-1 0,0 1 0,1-1 0,0 0 0,0 0 0,7 10-1,-10-17-42,1 0 0,0 1 0,0-1 0,0 0 0,0 0 0,0 0 0,0 0 0,0 0 0,0-1 0,0 1-1,0 0 1,1 0 0,-1-1 0,0 1 0,0-1 0,1 1 0,-1-1 0,0 1 0,1-1 0,-1 0-1,1 0 1,-1 0 0,2 0 0,0 0 34,0-1-1,0 1 1,0-1-1,1 0 1,-1 0-1,0 0 1,-1-1-1,1 1 1,5-4-1,4-4 156,-1 1 0,-1-2 1,18-19-1,4-11 252,54-85 1,13-56-405,-92 166-123,2-1-225,-1 0 0,-1-1 0,0 1 0,-1-1 0,-1 0 0,4-21 0,-9 38 262,0 0-1,0-1 1,0 1 0,0-1-1,0 1 1,1 0-1,-1-1 1,0 1 0,0-1-1,0 1 1,0 0 0,0-1-1,0 1 1,0-1-1,0 1 1,-1-1 0,1 1-1,0 0 1,0-1-1,0 1 1,0-1 0,-1 1-1,1 0 1,0-1-1,0 1 1,0 0 0,-1-1-1,1 1 1,0 0 0,-1-1-1,1 1 1,0 0-1,-1 0 1,1-1 0,0 1-1,-1 0 1,1 0-1,-1 0 1,1 0 0,0-1-1,-1 1 1,1 0 0,-1 0-1,1 0 1,-1 0-1,1 0 1,0 0 0,-1 0-1,1 0 1,-1 0-1,1 0 1,0 0 0,-1 0-1,1 1 1,-1-1 0,1 0-1,0 0 1,-1 0-1,1 1 1,-1-1 0,-18 12-573</inkml:trace>
  <inkml:trace contextRef="#ctx0" brushRef="#br0" timeOffset="1">260 564 15987,'26'17'1585,"1"-14"-1033,-1-3-264,8-15 432,4-3-280,-3-11-768,-2-4 1832,0-10-1520,-1-3-16,-6 0-80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129 427 14403,'-2'2'93,"-71"110"2861,63-95-2523,1 1 0,1-1 0,0 2 0,-8 30 1,16-48-393,-1 1 0,1-1 1,0 0-1,-1 1 1,1-1-1,0 1 1,0-1-1,0 1 1,0-1-1,0 1 0,0-1 1,0 0-1,0 1 1,1-1-1,-1 1 1,0-1-1,1 0 1,-1 1-1,1-1 1,0 0-1,-1 1 0,3 1 1,-2-3-10,0 1-1,0 0 1,0-1 0,1 1 0,-1-1-1,0 0 1,0 1 0,1-1 0,-1 0 0,0 0-1,1 0 1,-1 0 0,0 0 0,1 0-1,-1 0 1,0 0 0,1 0 0,-1-1-1,2 0 1,5-2 56,1 0-1,-1-1 0,1 0 1,-1 0-1,12-9 1,15-15 101,-1-2 1,32-35-1,54-73 334,-120 138-513,0 0 0,0 0 0,0 0 0,0 0 1,0 0-1,0 0 0,0 1 0,0-1 1,0 0-1,0 0 0,0 0 0,0 0 0,0 0 1,0 0-1,0 0 0,1 0 0,-1 0 1,0 0-1,0 0 0,0 0 0,0 0 0,0 0 1,0 0-1,0 0 0,0 0 0,0 0 1,0 0-1,0 0 0,0 0 0,0 0 0,1 0 1,-1 0-1,0 0 0,0 0 0,0 0 1,0 0-1,0 0 0,0 0 0,0 0 0,0 0 1,0 0-1,0 0 0,-4 15 194,-6 26-57,10-39-135,-1 1-1,1-1 1,0 1 0,0 0-1,0-1 1,0 1-1,0-1 1,0 1 0,0-1-1,1 1 1,0-1-1,0 4 1,0-5-4,0 0 0,0 0 0,0 0 0,0 0 1,0 0-1,0 0 0,0 0 0,0 0 0,0 0 0,0 0 0,0 0 0,0-1 1,1 1-1,-1-1 0,0 1 0,1-1 0,-1 1 0,3 0 0,0-1 5,-1 0 0,1 0 1,-1 0-1,1 0 0,0 0 0,-1-1 0,6-1 0,5-3 28,0 0-1,24-13 0,-32 15-27,43-25-10,-1-2 1,71-59 0,-67 49-181,-49 37 144,0 1 0,0 0 0,0 0 0,0 0 0,0 0 0,1 1 0,5-3 0,-8 4 28,-1 0 0,1 0 0,0 0-1,0 0 1,0 0 0,-1 0 0,1 0 0,0 1 0,0-1-1,-1 0 1,1 0 0,0 1 0,0-1 0,-1 1 0,1-1-1,0 0 1,-1 1 0,1-1 0,-1 1 0,1 0-1,-1-1 1,1 1 0,-1-1 0,1 1 0,-1 0 0,1-1-1,-1 1 1,0 0 0,1 0 0,-1-1 0,0 1 0,1 0-1,-1 0 1,0-1 0,0 1 0,0 0 0,0 0-1,0 1 1,0 0 14,1 0 0,-1 0 0,1-1 0,-1 1 0,1 0 0,0 0 0,0 0 0,0-1-1,0 1 1,0 0 0,0-1 0,0 1 0,1-1 0,-1 0 0,1 1 0,-1-1 0,1 0 0,-1 0-1,1 0 1,2 1 0,-1 0 13,0-1 0,1 0 0,-1 0 0,1-1 0,-1 1-1,1-1 1,-1 0 0,1 0 0,0 0 0,4-1 0,9-2 50,-1-1 1,0 0 0,28-12-1,-37 13-76,42-19-146,48-29 0,-14 6-760,-82 45 895,-1-1 0,0 1 0,1 0 0,-1 0 0,0-1-1,0 1 1,1 0 0,-1 0 0,0 0 0,1 0 0,-1-1 0,1 1 0,-1 0-1,0 0 1,1 0 0,-1 0 0,0 0 0,1 0 0,-1 0 0,1 0 0,-1 0-1,0 0 1,1 0 0,-1 0 0,1 0 0,-1 0 0,0 0 0,1 0 0,-1 1 0,0-1-1,1 0 1,-1 0 0,0 0 0,1 1 0,-1-1 0,0 0 0,1 0 0,-1 1-1,0-1 1,0 0 0,1 1 0,-1 19-57,-1-18 98,1 0 1,0 0-1,-1 0 0,1 0 0,0 0 0,0 0 1,0 0-1,1 0 0,-1 0 0,0 0 0,1 0 1,-1 0-1,1 0 0,0 0 0,0 0 0,-1 0 1,3 1-1,-1-1 20,1 0 1,0-1-1,0 1 1,-1-1-1,1 0 1,0 0-1,0 0 1,1 0-1,-1 0 1,0-1-1,0 1 1,0-1-1,0 0 1,0 0-1,1 0 0,3-1 1,53-10 331,-33 3-352,0 0 1,-1-2-1,38-19 0,-47 20-142,-1 0-1,-1-1 1,0-1-1,0 0 1,-1-2-1,17-18 1,-23 18-82,-8 13 198,0 0-1,0 0 0,0 0 1,0-1-1,0 1 0,0 0 1,0 0-1,0 0 0,0 0 1,0 0-1,0-1 0,0 1 1,0 0-1,0 0 0,0 0 1,0 0-1,-1 0 0,1 0 1,0-1-1,0 1 1,0 0-1,0 0 0,0 0 1,0 0-1,0 0 0,0 0 1,-1 0-1,1 0 0,0-1 1,0 1-1,0 0 0,0 0 1,0 0-1,0 0 0,-1 0 1,1 0-1,0 0 0,0 0 1,0 0-1,0 0 0,0 0 1,-1 0-1,1 0 1,-1 0 9,-1 1 0,1-1 1,0 1-1,0-1 1,0 1-1,-1-1 0,1 1 1,0-1-1,0 1 1,0 0-1,0 0 1,0 0-1,0 0 0,0-1 1,0 1-1,1 0 1,-2 2-1,1-2 5,0 0 1,1 0-1,-1 0 0,0 0 1,1 0-1,-1 0 0,1 0 1,-1 0-1,1 0 0,-1 0 1,1 0-1,0 0 0,0 1 0,0-1 1,-1 0-1,1 0 0,0 0 1,0 0-1,1 0 0,-1 1 1,0-1-1,0 0 0,0 0 1,1 0-1,-1 0 0,1 0 1,-1 0-1,1 0 0,-1 0 0,1 0 1,0 0-1,-1 0 0,1 0 1,0 0-1,0 0 0,-1 0 1,1-1-1,0 1 0,0 0 1,0-1-1,0 1 0,0 0 1,0-1-1,0 0 0,1 1 0,1 0 1,4 1 37,1 0 0,0 0 0,-1 0 0,1-1 0,12 0 0,2-1-30,1-1 1,-1-1-1,0-1 1,0-1-1,24-7 0,103-41-351,-102 34 180,-46 17 148,1 0-1,-1 1 1,0-1-1,1 1 1,-1-1 0,0 1-1,1 0 1,-1-1-1,1 1 1,-1 0 0,1 0-1,-1 0 1,3 1-1,-3-1 18,-1 1 0,1-1 0,-1 1 0,1-1 0,0 1 0,-1 0-1,1 0 1,-1-1 0,0 1 0,1 0 0,-1 0 0,0-1 0,1 1 0,-1 0-1,0 0 1,1 1 0,2 8 139,-2-8-126,0-1-1,0 1 1,1 0-1,-1 0 1,1-1-1,-1 1 1,1-1-1,-1 1 1,1-1-1,0 1 1,-1-1-1,1 0 1,0 0-1,0 0 1,0 0-1,0 0 1,0-1-1,0 1 1,0-1-1,0 1 1,0-1-1,1 0 1,-1 1-1,0-1 1,2 0-1,8-1 32,-1 1 0,0-1 0,15-4 0,-26 5-57,16-2-178,0-2 0,-1 0 0,1-1 0,-1 0 0,0-2 0,0 0 0,20-12 0,-22 6-149,-13 13 312,0-1 0,1 1 0,-1-1 0,0 0-1,0 1 1,0-1 0,0 1 0,0-1 0,0 1 0,0-1 0,0 0 0,0 1 0,0-1 0,-1 1 0,1-1 0,0 0 0,0 1 0,0-1 0,-1 1 0,1-1-1,0 1 1,-1-1 0,1 1 0,0-1 0,-1 1 0,0-1 0,-13-13-451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18044,'-4'-17'1760,"1"17"-1176,3 7-240,2 15 865,0 15-257,4 12-416,1 5-152,5 7-224,1-3-72,1-9-184,0-9-96,4-15-272,-1-11-200,-1-16 1744,-5-9-1184,-7-15-24,-1-11-24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53 15443,'-24'-10'1545,"8"3"-857,0 0-168,9 0 632,0-2-56,6 3-191,1 0 263,3 5-968,1 7-640,2 2-432,6 8 728,6 0-201,5 1-151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18988,'-115'54'2280,"21"-10"-1363,91-42-912,0-1 0,0 1 0,0 0 0,0 0 0,0 0 0,1 1 0,-5 3 0,7-5-10,-1 0 1,1-1-1,0 1 0,-1 0 1,1-1-1,0 1 0,0 0 0,-1-1 1,1 1-1,0 0 0,0-1 0,0 1 1,0 0-1,0 0 0,0-1 1,0 1-1,0 0 0,0-1 0,1 1 1,-1 0-1,0 0 0,0-1 1,1 1-1,-1 0 0,0-1 0,1 1 1,-1-1-1,0 1 0,1 0 0,-1-1 1,1 1-1,-1-1 0,1 1 1,-1-1-1,1 1 0,0-1 0,-1 0 1,1 1-1,-1-1 0,1 0 1,0 1-1,0-1 0,15 8-93,1-1 0,0-1 1,0 0-1,0-2 0,1 0 0,33 4 0,-13-2-52,-4-1 20,-7-1-78,-1 1 0,0 1 0,48 17 1,-72-22 186,1 1 1,-1-1-1,1 0 0,-1 0 1,1 1-1,-1 0 1,0-1-1,0 1 1,0 0-1,0 0 1,0 0-1,0 0 1,0 0-1,-1 1 0,1-1 1,-1 0-1,2 5 1,-2-5 20,-1 1 1,1-1-1,-1 1 1,0-1-1,0 0 0,0 1 1,0-1-1,-1 1 1,1-1-1,-1 0 1,1 1-1,-1-1 0,0 0 1,0 1-1,0-1 1,-1 3-1,-4 4 74,0-1 0,-1 0 1,0 1-1,0-2 0,-1 1 0,0-1 0,-15 10 0,-5 2 404,-57 29 0,69-41-357,0 0-1,0-1 0,-1-1 0,0 0 1,-26 3-1,41-7-144,0-1 1,0 0-1,0 0 0,1 0 0,-1 0 1,0 0-1,0 0 0,0 0 0,0-1 1,0 1-1,0 0 0,1-1 1,-1 0-1,0 1 0,0-1 0,1 0 1,-4-2-1,4 1 1,0 1 1,0-1-1,0 1 1,1-1 0,-1 0-1,0 0 1,1 1-1,-1-1 1,1 0-1,0 0 1,0 0-1,-1 1 1,1-1-1,0 0 1,0 0-1,1 0 1,-1 0-1,0 1 1,1-1-1,-1 0 1,2-2 0,18-53-216,11-11-109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1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16436,'-3'20'430,"-7"38"860,2 0 0,0 84 0,9-124-1149,0-1 0,1 1 0,1-1-1,0 1 1,1-1 0,1 0 0,1-1-1,0 1 1,1-1 0,1 0 0,1-1-1,15 23 1,7-3-124,2-1-1,1-1 1,1-2 0,40 27-1,-48-37-226,-27-21 194,0 0-1,0 0 0,0 0 0,0 0 0,0 0 0,0 0 0,0 0 0,-1 0 0,1 0 0,0 1 0,0-1 0,0 0 1,0 0-1,0 0 0,0 0 0,0 0 0,0 0 0,0 0 0,0 0 0,0 0 0,0 0 0,0 0 0,0 0 0,0 0 1,0 0-1,0 1 0,0-1 0,0 0 0,0 0 0,0 0 0,0 0 0,0 0 0,0 0 0,0 0 0,0 0 0,0 0 1,0 0-1,0 1 0,0-1 0,0 0 0,-12-4-364,-44-28-1363,-65-49 0,56 36 1044,47 33 556,-142-105 759,159 116-603,-17-19 841,17 20-817,1-1 0,0 1-1,0-1 1,-1 1-1,1-1 1,0 1 0,0-1-1,0 0 1,-1 1 0,1-1-1,0 1 1,0-1-1,0 0 1,0 1 0,0-1-1,0 1 1,0-1-1,1 0 1,-1 1 0,0-1-1,0 1 1,0-1-1,0 1 1,1-1 0,-1 0-1,0 1 1,1-1 0,-1 1-1,0-1 1,1 1-1,-1-1 1,1 1 0,-1 0-1,1-1 1,-1 1-1,1 0 1,-1-1 0,1 1-1,-1 0 1,1-1-1,-1 1 1,1 0 0,1 0-1,8-4 155,2 1 0,-1 1-1,0 0 1,1 0 0,-1 1 0,12 1-1,10-2-184,155-6-336,-133 2 173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3 256 13283,'-1'-34'657,"0"-12"562,8-87 0,-6 129-1050,0 0-1,0 0 0,0 0 1,0 0-1,1 0 0,0 0 1,2-5-1,-4 9-128,1 0-1,-1-1 1,0 1-1,0-1 0,1 1 1,-1 0-1,0-1 1,1 1-1,-1 0 1,0 0-1,1-1 0,-1 1 1,1 0-1,-1 0 1,0-1-1,1 1 0,-1 0 1,1 0-1,-1 0 1,1 0-1,-1 0 1,1 0-1,-1 0 0,1 0 1,0 0 12,0 0 1,0 1-1,0-1 1,-1 1-1,1-1 1,0 1 0,0 0-1,-1-1 1,1 1-1,-1 0 1,1 0-1,-1-1 1,1 1-1,-1 0 1,1 0-1,-1 0 1,1 1-1,4 11 215,0 1 0,-1-1-1,-1 1 1,0 0 0,1 19-1,0 77 287,-4-87-431,-11 289 881,1 9-328,10-318-666,0 12 41,0-1-1,2 0 1,-1 0-1,6 17 1,-7-28-27,1 0 0,0 0 0,0 0-1,1 0 1,-1 0 0,1-1 0,-1 1 0,1 0 0,0-1 0,0 1 0,0-1 0,0 0 0,0 0 0,1 0-1,-1 0 1,1 0 0,-1 0 0,1 0 0,0-1 0,-1 0 0,1 1 0,0-1 0,0 0 0,6 1 0,-1-1 42,1-1 1,-1 0-1,0 0 1,1-1-1,-1 0 1,0-1-1,0 0 1,0 0-1,0 0 1,0-1 0,12-6-1,3-4 120,0 0 0,31-23 0,-24 14 36,-2-2-1,50-53 1,-64 61-242,-1 0 0,-1-1-1,0 0 1,-1-1 0,-1-1 0,14-35 0,-22 46-107,1 0 0,-1 0 0,-1 0 1,1 0-1,-1 0 0,-1-10 0,0 14 103,0 0 1,-1 1-1,1-1 0,-1 0 0,0 1 0,0-1 0,0 1 0,0-1 0,-1 1 1,0-1-1,1 1 0,-1 0 0,-1 0 0,1 0 0,-5-5 0,-1 2-19,1 0-1,-1 1 1,0 1-1,-1-1 1,1 1-1,-1 1 1,0-1-1,0 2 0,-12-3 1,-45-9-387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2 181 17500,'-1'3'1992,"4"-3"-1296,12-10-280,7-2 1089,8-1-681,6-1-136,7-2-512,3-1-248,5 4-824,2 2 808,-1 6-160,1 1-144</inkml:trace>
  <inkml:trace contextRef="#ctx0" brushRef="#br0" timeOffset="1">984 39 20348,'12'0'1745,"-11"0"-1313,-2 0-192,-2-1 856,3-5-896,0-3-48,0 1-136,-2-7-104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10 16476,'0'-1'79,"1"1"1,-1-1-1,1 0 1,0 0-1,-1 1 1,1-1-1,0 1 1,-1-1-1,1 1 1,0-1-1,0 1 1,0-1-1,-1 1 1,1 0-1,0-1 1,0 1-1,0 0 1,0 0-1,0-1 1,0 1-1,1 0 1,-2 1-22,0-1 1,1 1 0,-1 0 0,0-1 0,0 1-1,1 0 1,-1 0 0,0-1 0,0 1 0,0 0-1,0-1 1,0 1 0,0 0 0,0 0 0,0-1-1,-1 1 1,1 0 0,0-1 0,0 1 0,-1 0-1,-17 48 2171,18-48-2143,-100 271 1563,18 8-1626,41-132-140,37-135 9,2-2-119,-1-1-1,-1 1 0,1-1 1,-2 0-1,1 0 1,-1 0-1,-13 17 1,18-26 184,-1 0 0,1 0 1,-1-1-1,1 1 0,-1 0 1,0 0-1,1-1 0,-1 1 1,0 0-1,0-1 0,1 1 1,-1-1-1,0 1 0,0-1 1,0 1-1,0-1 1,0 1-1,0-1 0,0 0 1,0 0-1,0 1 0,0-1 1,0 0-1,0 0 0,0 0 1,0 0-1,0 0 0,0 0 1,0 0-1,0-1 0,0 1 1,0 0-1,1-1 1,-1 1-1,0 0 0,0-1 1,0 1-1,0-1 0,0 1 1,0-1-1,1 0 0,-1 1 1,0-1-1,1 0 0,-1 1 1,0-1-1,1 0 0,-1 0 1,0-1-1,-10-24-677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18084,'16'10'1768,"7"13"-1168,4 2-224,7 8 769,6 3-313,6 3-304,4 0-280,1-5-616,0-2-344,-2-11-440,-3-5 872,-8-9-193,0-7-231</inkml:trace>
  <inkml:trace contextRef="#ctx0" brushRef="#br0" timeOffset="1">742 0 16716,'18'205'4162,"-9"-76"-2989,-5-75-726,-2-22-160,1 0 0,1-1 0,2 1 0,10 34 0,-15-63-265,0 0 1,1-1-1,-1 1 0,0 0 0,1 0 0,0-1 0,0 1 1,-1-1-1,2 1 0,-1-1 0,0 0 0,0 0 1,1 0-1,-1 0 0,1 0 0,0 0 0,-1-1 1,6 3-1,-3-3-5,-1 0 0,1 0 0,0 0 0,0 0 0,0-1-1,-1 0 1,1 0 0,0 0 0,0-1 0,0 0 0,4-1 0,7-3-50,0 0 0,-1-1 0,0-1 0,0 0 0,0-1 0,14-11 0,-12 7-288,0-1 1,-1 0-1,0-1 1,14-18-1,-25 27 223,-1 0-1,0 0 1,0 0-1,-1-1 1,0 1 0,1-1-1,-2 0 1,1 0-1,-1 0 1,0 0-1,0 0 1,-1 0 0,0 0-1,0-1 1,0 1-1,-1-1 1,0-10-1,-2 12-15,1-1 0,-1 1 0,0 0 0,0 0 0,-4-6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29 12451,'29'-26'936,"-18"24"-664,-8 10-120,-16 31 264,-10 11-64,-17 20-144,-4 8-32,-12 19-40,-1 5-40,1-8-88,3-8-8,10-18-112,8-11-64,21-25-384,5-19 472,22-39-72,10-16-48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1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64 14331,'8'-15'528,"10"-30"884,-17 42-1054,-3 4-32,-5 10 231,-11 21 192,-15 39-309,3 1 0,3 1 0,4 1 0,-28 151-1,50-216-412,-3 20 122,-1 49 0,4-72-131,1 1 1,1 0-1,0-1 0,0 1 1,0 0-1,0-1 1,1 1-1,0-1 1,1 0-1,-1 0 1,1 1-1,1-2 1,4 9-1,-5-12-11,0 1 1,0 0-1,0-1 0,0 0 1,1 1-1,-1-1 0,1-1 0,-1 1 1,1 0-1,0-1 0,0 0 0,0 0 1,0 0-1,-1 0 0,1-1 1,0 1-1,0-1 0,0 0 0,0 0 1,0-1-1,0 1 0,7-3 0,4 0-76,-1-1 0,1-1-1,-1 0 1,21-11-1,-24 11 125,-1-1-1,0 0 0,-1 0 1,1-1-1,8-8 1,-16 12-26,1 1 0,-1-1 0,1 1 0,-1-1 0,0 0 0,0 0 0,-1 0 0,1 0 1,0 0-1,-1 0 0,0-1 0,0 1 0,0 0 0,0-1 0,0 1 0,-1-1 0,1 1 0,-1-1 0,0 1 1,-1-7-1,-11-23 23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1199 18124,'6'0'1848,"20"-16"-1104,11-7-271,16-10 783,7-1-232,5-9-456,-2 0-392,-4-2-72,-6 5-32,-12 6-128,-9 2-104</inkml:trace>
  <inkml:trace contextRef="#ctx0" brushRef="#br0" timeOffset="1">579 261 16788,'8'-4'1944,"16"-9"-1088,12-4-360,14-9 1705,7-2-1129,16-4-728,2 0-208,-1 4-712,-2-1-312,-7 6 688,-9 6-192,-19 6-160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1399 17788,'27'-7'1656,"25"-27"-1096,8-6-224,16-9 697,3-3-153,1 1-576,-1 2-344,-13 6 112,-6 10-64,-16 3-88</inkml:trace>
  <inkml:trace contextRef="#ctx0" brushRef="#br0" timeOffset="1">1193 1 17988,'-10'26'702,"1"2"1,2-1 0,0 1-1,2 0 1,-3 54-1,7-17-609,4 0-1,2 0 0,3-1 0,3 0 0,3 0 0,2-1 1,4-1-1,39 87 0,-56-142-271,0 1-1,1-2 1,0 1-1,0 0 1,6 6 0,-10-13 174,0 0 0,0 0 0,0 0 0,0 0 0,0 0 0,0 1 0,0-1-1,0 0 1,0 0 0,0 0 0,0 0 0,0 0 0,0 0 0,0 0 0,0 0 0,1 0 0,-1 1 0,0-1 0,0 0 0,0 0 0,0 0 0,0 0 0,0 0 0,0 0 0,1 0 0,-1 0 0,0 0 0,0 0 0,0 0 0,0 0 0,0 0 0,0 0 0,0 0 0,1 0 0,-1 0 0,0 0 0,0 0 0,0 0 0,0 0 0,0 0 0,0 0 0,0 0 0,1 0 0,-1 0 0,0 0 0,0-1 0,0 1-1,0 0 1,0 0 0,0 0 0,0 0 0,0 0 0,0 0 0,0 0 0,1 0 0,-1 0 0,0-1 0,0 1 0,0 0 0,0 0 0,0 0 0,0 0 0,0 0 0,0 0 0,0 0 0,0-1 0,0 1 0,0 0 0,0-11-194,-4-17-160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10 536 16868,'-10'-13'1656,"28"0"-944,19 2-232,35-8 1081,18-4-465,22-14-376,9-7-136,17-8-96,1-4-248,-9-4-576,-9 1-472,-25 2 704,-13 5-176,-24 12-128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17900,'-20'86'528,"3"0"-1,5 0 1,-2 110 0,14-123-684,3-1 1,22 122-1,-25-194 139,0 0-1,0 0 0,0 0 1,0 0-1,0 0 0,0 0 1,0 0-1,0 0 1,0 0-1,0 0 0,0 0 1,0 0-1,0 1 0,0-1 1,0 0-1,0 0 1,0 0-1,0 0 0,0 0 1,0 0-1,0 0 1,0 0-1,0 0 0,0 0 1,0 0-1,0 0 0,0 0 1,0 1-1,0-1 1,0 0-1,0 0 0,-1 0 1,1 0-1,0 0 0,0 0 1,0 0-1,0 0 1,0 0-1,0 0 0,0 0 1,0 0-1,0 0 0,0 0 1,0 0-1,0 0 1,0 0-1,-1 0 0,1 0 1,0 0-1,0 0 1,0 0-1,0 0 0,0 0 1,0 0-1,0 0 0,0 0 1,0 0-1,0 0 1,0 0-1,0 0 0,-1 0 1,1 0-1,0 0 0,0 0 1,0 0-1,0 0 1,0 0-1,0 0 0,-8-6-506,-7-8 266,-3-5-68,-9-8-90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13907,'0'2'250,"1"1"0,-1-1 0,1 1 0,-1-1 0,1 0 0,0 1 0,0-1-1,0 0 1,0 1 0,1-1 0,-1 0 0,0 0 0,1 0 0,0 0 0,-1 0 0,1 0 0,0-1 0,0 1 0,0-1 0,2 2 0,0 0-118,-1-1 1,1 0 0,-1-1 0,1 1-1,0-1 1,-1 1 0,1-1 0,0 0 0,0 0-1,0-1 1,0 1 0,6-1 0,-2-1-5,1-1-1,-1 1 1,0-2 0,0 1 0,0-1-1,0 0 1,-1-1 0,1 0 0,-1 0-1,0-1 1,12-9 0,2-5 73,0 0 0,21-28 0,-7 6-54,-3-2 0,-2-1-1,-1-1 1,-2-2 0,36-88-1,-62 153-105,-2 33-28,0-19-8,-1-1-64,3 1-1,0 0 0,2-1 1,1 0-1,17 61 1,-18-84-32,0 0 0,0-1 0,1 0 0,6 12 0,-9-18 81,0 0-1,0 1 1,0-1 0,0 0 0,0 0 0,0 0-1,0 1 1,0-1 0,0 0 0,0-1 0,1 1-1,-1 0 1,0 0 0,1 0 0,-1-1 0,1 1-1,-1-1 1,1 1 0,-1-1 0,1 1 0,-1-1-1,1 0 1,-1 0 0,1 0 0,-1 0-1,1 0 1,-1 0 0,1 0 0,-1-1 0,1 1-1,2-1 1,-1-1-18,0 0 0,0 0 0,0 0-1,-1-1 1,1 1 0,3-6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15379,'-5'-7'1324,"4"11"-225,8 12 55,-1-7-878,1-1 0,-1-1 0,2 1 0,-1-1 0,1 0 0,-1 0 0,12 6 0,67 37 525,-71-41-648,39 17 105,1-1-1,1-3 1,0-2-1,2-3 1,60 10 0,299 26-49,-316-43-184,-88-9-52,30 4 45,-40-4-50,-1-1-1,1 1 1,-1 0 0,1 0 0,-1 0 0,1 0-1,-1 0 1,0 1 0,1-1 0,-1 0 0,4 4-1,-6-4 13,0-1-1,0 0 0,1 0 0,-1 0 1,0 0-1,0 0 0,0 1 0,0-1 0,1 0 1,-1 0-1,0 0 0,0 0 0,0 1 1,0-1-1,0 0 0,0 0 0,0 0 1,1 1-1,-1-1 0,0 0 0,0 0 1,0 1-1,0-1 0,0 0 0,0 0 0,0 0 1,0 1-1,0-1 0,0 0 0,0 0 1,-1 1-1,1-1 0,0 0 0,0 0 1,0 0-1,0 1 0,0-1 0,0 0 1,0 0-1,-11 2 112,-12-5-82,6-2-224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1 752 10658,'0'2'88,"8"14"740,1-1-1,15 22 1,-22-34-621,0 0 1,1 0-1,-1 0 1,1 0 0,0 0-1,0-1 1,0 1-1,0-1 1,0 0 0,1 0-1,-1 0 1,1 0-1,-1-1 1,1 1 0,-1-1-1,1 0 1,0 0-1,4 0 1,-6-1-88,1 0 1,-1 0-1,0-1 1,1 0-1,-1 1 0,0-1 1,1 0-1,-1 0 1,0 0-1,0 0 1,0 0-1,0-1 0,0 1 1,0-1-1,0 1 1,0-1-1,-1 0 0,1 0 1,-1 0-1,1 0 1,-1 0-1,0 0 0,1 0 1,-1 0-1,1-4 1,2-4 239,0-1 0,-1 1 0,0-1 1,2-16-1,0-12 163,-3-1 0,0 0 0,-5-42 1,-25-117 121,17 140-597,-2 0 0,-3 1 0,-40-93 0,52 143-58,-7-11-58,73 32-110,197 17-91,-188-26-771,-1 4 0,129 30 0,-170-29 438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6:3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1596 0 4697,'-62'1'338,"0"2"0,1 3 0,-105 24 0,124-18-168,1 1 0,0 2-1,1 2 1,0 1 0,2 3 0,-41 27 0,10-1 141,3 4 0,2 2 0,2 3 1,3 3-1,2 2 0,-71 101 1,62-61 57,5 3 0,4 3 0,-54 144 0,82-166-201,4 1 1,4 1-1,4 0 1,3 2-1,-3 172 1,17-210-102,2 0 0,2 0 1,21 97-1,-17-118-38,2 0-1,0 0 1,2-2-1,1 1 1,2-2-1,0 1 1,34 42-1,-31-47-27,1-1-1,1-1 0,0-1 1,2 0-1,1-2 0,0 0 1,1-2-1,1 0 1,0-2-1,1-1 0,1-1 1,0-1-1,0-1 0,35 7 1,-15-8-29,0-3 1,1-1 0,-1-3-1,52-3 1,-34-5-43,0-2 1,92-24-1,-34-5-53,-2-5 1,178-89-1,551-305 539,-750 380-135,-3-5 0,-2-4-1,91-82 1,-138 105-72,-3-3 1,-1-2-1,-2-1 1,-3-3-1,-2-1 0,-2-1 1,30-62-1,-49 79-65,0-2 0,-3 0 0,-1 0 0,-1-1 0,6-53-1,-13 62-46,-2-1 0,-1 1 0,-1 0 0,-2 0-1,-1 0 1,-1 0 0,-15-52 0,13 63-58,-1 1 1,-1 0 0,-1 0-1,0 1 1,-2 0 0,1 0-1,-23-24 1,14 21-10,-1 0 0,-1 1 0,-1 1 0,-43-27 0,17 17-15,-2 3 0,-1 2 0,-1 2 0,-106-27 1,63 27-52,-141-12 1,-101 11-191,143 11-31,38 0 412,-327-15 1579,329 25-1417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7:4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6987 140 11314,'-337'92'1606,"-191"63"-482,-184 173-1156,-89 134-481,577-326 413,-415 271-16,-271 277 77,-68 254 69,691-625 126,-477 680 0,660-833-63,7 4 1,-122 283 0,137-230-67,10 4 1,9 2-1,10 2 0,10 3 1,-21 353-1,54-353-230,30 358 1,-9-491 103,3 1 0,5-2 1,4 0-1,54 139 1,-52-173 51,2-1 0,3-2 0,2-1 1,3-1-1,2-2 0,3-2 0,79 81 1,-48-68 21,2-3 0,4-3 0,91 52 0,-48-42 16,198 80 0,-203-104 9,2-5 0,1-5 0,156 24 0,-169-44 0,0-4 1,0-5-1,1-5 0,123-14 1,-80-8-4,-2-6 1,248-81-1,261-162-7,-408 142 17,-5-10 0,314-236 0,-278 154 30,365-371 0,-382 310-18,405-566 1,-78-108 26,-97-79 73,-134-39 18,-291 807-68,58-488-1,-106 523-30,-10 1-1,-30-345 1,10 470-21,-4 0 0,-5 1 0,-5 1 0,-4 1 0,-65-151 0,65 193-10,-3 1 0,-2 2 0,-79-103 0,77 120 1,0 1-1,-3 2 1,-1 2 0,-2 1-1,-65-42 1,54 47-2,-1 1 0,-1 3 0,-1 2 0,-1 3-1,-1 2 1,-87-16 0,-140-15-3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3784 359 11947,'-103'-46'1181,"61"29"-1025,-38-22 0,-39-40 78,89 57-412,-2 0-1,-1 2 1,0 1 0,-64-24 0,49 29-212,0 2 0,-1 3 0,0 1 1,-1 3-1,0 2 0,-55 3 0,-22 9-188,-156 31 0,-811 214 3124,803-147-1895,228-78-547,2 3 0,-85 58 0,87-46-56,2 3 1,2 2-1,3 2 1,-71 88-1,58-53-5,4 3 0,-72 140-1,102-167-27,-33 93-1,52-118-5,1 1 0,2 1 0,-7 77 1,14-98-7,1 1-1,2 0 1,0-1 0,0 1 0,2 0 0,1-1-1,0 0 1,1 0 0,1 0 0,0 0 0,2-1-1,0 0 1,0-1 0,2 0 0,0 0 0,1-1-1,1 0 1,0-1 0,15 14 0,-4-9 2,1 0 0,1-1 0,1-1-1,1-2 1,0 0 0,0-2 0,2-1 0,-1-1 0,36 8 0,13-1 8,2-3-1,108 6 0,405-14-48,1-46-38,-278 10 60,552-125 0,-681 105 11,-3-8 1,-2-8 0,-3-8-1,202-115 1,-76-3-1,-229 136 1,122-117 0,-161 136 5,-2-1-1,-2-2 0,29-47 1,-48 66 5,-1-1 1,-1-1-1,0 1 0,-2-2 1,-1 0-1,-1 0 1,0 0-1,3-32 0,-8 41 0,-2 1-1,0-1 0,0 0 1,-2 0-1,1 1 0,-2-1 0,0 1 1,0-1-1,-6-13 0,1 10 6,0 0 0,0 1 0,-2 0 0,0 1 0,0 0 0,-17-17 1,3 7 10,-2 1 1,-1 2 0,0 0 0,-2 2 0,0 1 0,-62-30 0,23 20 13,-1 2 0,-2 4 0,-107-22 0,-235-10 42,58 38-33,18 20 1295,-646 92-1,466-1-919,-44 26 130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1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16428,'0'0'1336,"20"-12"-856,9-5-168,20-7 552,5-2-128,14-1-656,2-4-496,4 7 456,-3 3-8,-14-1-208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 11642,'0'-6'268,"1"5"-223,-1 0 1,0 0-1,0-1 1,0 1-1,0 0 1,0-1-1,0 1 1,0 0 0,-1 0-1,1-1 1,0 1-1,-1 0 1,1 0-1,-1-1 1,1 1-1,-2-2 1,1 3-36,1 1 0,0-1 1,-1 0-1,1 0 0,0 0 0,-1 0 1,1 1-1,0-1 0,0 0 0,-1 0 1,1 0-1,0 1 0,0-1 0,-1 0 0,1 1 1,0-1-1,0 0 0,0 1 0,-1-1 1,1 0-1,0 1 0,0-1 0,0 0 0,0 1 1,0-1-1,0 0 0,0 1 0,0-1 1,0 0-1,0 1 0,-4 15 190,-6 64 499,2 152-1,7-157-478,9 838 1104,0-205-1104,-5-120-84,-1 240-67,-22-1-10,-7-99-156,36-3-54,-9-32 98,-13-266 77,24 1-10,0-192-603,-13-238 417,1-5 69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5637 117 12875,'-278'-49'911,"-353"-15"1,478 61-815,-226 23-1,268-6-207,1 6 0,-192 59 0,160-27-64,2 6 1,-207 119-1,-235 204-47,387-231 220,6 8 0,-271 294 0,333-307 11,6 5 0,7 5 1,-98 177-1,45-31-1,12 8 1,-128 369-1,14 167 22,217-632-18,9 1 1,-16 234-1,47-261 8,9 0 0,23 213-1,-3-258 2,6-1 1,7-1-1,66 192 0,-33-160 24,125 236 0,-119-284-29,5-4 0,130 163 1,-124-189-18,4-3 0,4-4 1,3-4-1,4-4 1,3-4-1,3-4 0,4-5 1,2-5-1,3-4 1,150 54-1,-122-65-12,2-6 0,255 39 0,-178-54-26,255-2 0,-171-30-21,0-12 1,571-114-1,-616 70 17,-2-10 0,360-156 0,-430 143 13,-3-7 1,233-161 0,-213 109 8,289-270 0,-330 253 79,272-360-1,-318 364 28,-7-4 0,-8-5 0,-7-3 0,-7-5 1,100-301-1,-125 272-151,-10-3 0,-8-1 0,-10-2 0,-9-2 0,-9 0 0,-9 0 0,-10-1 0,-37-247 0,-53-64-395,-57 12 112,103 387 234,-128-230 1,121 263 80,-5 2 1,-139-158-1,122 167 29,-5 4-1,-2 3 1,-4 4 0,-178-107-1,46 55 48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16604,'-8'55'1136,"-2"-8"-1048,0 2-176,7 1-8,3 0-184,7 3-304,1 6-169,5 11 449,3 9-184,6 15-112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11226,'-7'139'745,"3"-16"-689,1-5-208,6-6-633,8-2-39,3-2-136,-1-4-16,0 4-24,-4 4 351,-4 14-303,3 4-104</inkml:trace>
  <inkml:trace contextRef="#ctx0" brushRef="#br0" timeOffset="1">120 2319 14779,'11'100'1208,"-2"4"-1040,-1 6-96,2 2 377,-1-9-297,0-8-48,1-21-88,0-11-16,-2-36-48,-1-22-120,-5-45 152,-2-28-32,-6-21-16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 16924,'9'-11'1564,"-9"11"-1526,-13 21 931,-3 3-384,-16 34-206,1 0 0,4 2 0,2 1-1,2 1 1,-14 70 0,34-117-328,0 0 0,1 0 0,0 1 0,2-1 0,1 24 0,-1-34-31,1 0-1,0 0 1,0 0-1,1-1 1,0 1 0,-1 0-1,1-1 1,1 1-1,2 4 1,-3-7-3,0 1 1,0-1-1,0 0 1,1 0-1,-1 0 1,0 0-1,1 0 1,0 0-1,-1 0 1,1-1-1,0 0 0,0 1 1,0-1-1,0 0 1,5 1-1,3-1 32,-1 0 1,1 0-1,0-1 0,0-1 0,0 0 0,-1 0 1,1-1-1,-1 0 0,1-1 0,15-6 0,-5 0 9,0 0 0,-1-2 0,0 0 0,18-14 0,-22 13-195,0-1-1,22-23 1,-33 32-22,-2 0 0,1 0 0,-1-1 0,1 1 0,-1-1 0,0 0 0,-1 0 0,1 0 0,-1-1 0,0 1 0,0 0 0,-1-1 0,2-10 0,-3 14 111,0-1 0,-1 1 0,1-1 0,-1 1 0,1 0 0,-1-1 0,0 1 0,0 0 0,0 0 0,0 0-1,0-1 1,-1 1 0,1 0 0,-1 1 0,1-1 0,-1 0 0,0 0 0,1 1 0,-1-1 0,0 1 0,0-1 0,-2 0 0,-36-15-730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17 160 14459,'-17'-2'1528,"17"0"-639,9-3-273,17-2 1008,6-1-368,14-4-255,5-2-217,9-3-536,3 1-368,-2-3-880,-2 0 928,-7 2-289,-5-4-167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 18364,'3'0'116,"-2"-1"-15,0 1 0,0 0-1,0-1 1,0 1 0,0 0 0,1 0 0,-1 0 0,0 0 0,0 0 0,0 0 0,1 0 0,-1 0 0,2 1 0,-3-1-65,0 1 1,1 0-1,-1 0 1,0 0-1,0 0 1,0-1-1,1 1 1,-1 0-1,0 0 1,0 0-1,0 0 0,0 0 1,0 0-1,-1-1 1,1 1-1,0 0 1,0 0-1,0 0 1,-1 0-1,1-1 1,-1 1-1,1 0 1,0 0-1,-2 1 0,-50 122 1083,-97 167 0,147-288-1118,-1 2-6,0 0 1,0 0 0,0 0 0,0-1 0,-1 1-1,0-1 1,-5 5 0,9-9 0,-1 0 1,1 0-1,0 0 1,0 0-1,0 0 1,-1 0-1,1 0 1,0 0-1,0 0 1,0 0-1,-1 0 1,1 0-1,0 0 1,0 0-1,0 0 1,-1 0-1,1-1 1,0 1-1,0 0 1,0 0-1,0 0 1,-1 0-1,1 0 1,0 0-1,0-1 1,0 1-1,0 0 1,0 0-1,-1 0 1,1 0-1,0-1 1,0 1-1,0 0 1,0 0-1,0 0 1,0-1-1,0 1 1,0 0-1,0 0 1,0-1-1,0 1 1,0 0-1,0 0 0,0 0 1,0-1-1,0 1 1,0 0-1,0 0 1,0 0-1,0-1 1,0 1-1,0 0 1,1 0-1,1-17-158,15-43-926,3 1 1,48-97 0,-68 153 1029,1 1 0,0 0 0,0 0 1,1 0-1,-1 0 0,0 0 0,1 0 1,-1 0-1,1 0 0,0 1 0,2-3 1,-4 4 48,0 0 0,1 0 0,-1 0 0,1 0 0,-1 1 0,0-1 0,1 0 0,-1 0 1,0 0-1,1 0 0,-1 0 0,0 1 0,1-1 0,-1 0 0,0 0 0,0 1 0,1-1 1,-1 0-1,0 0 0,0 1 0,1-1 0,-1 0 0,0 1 0,0-1 0,0 0 1,0 1-1,1-1 0,-1 0 0,0 1 0,0-1 0,0 1 0,0-1 0,0 0 0,0 1 1,0-1-1,0 0 0,0 1 0,0 0 0,1 14-19,-1 0 0,-1 17 0,0-16 64,-1 37 79,-1 36 106,4-79-166,-1 1 1,2 0-1,-1-1 0,2 1 0,5 17 1,-6-24-29,0 0 1,0-1-1,1 1 1,0-1-1,-1 1 0,1-1 1,0 0-1,1 0 1,-1 0-1,0-1 1,1 1-1,0-1 1,-1 0-1,1 0 0,0 0 1,0 0-1,0-1 1,0 0-1,0 1 1,1-2-1,-1 1 1,0 0-1,0-1 0,1 0 1,-1 0-1,0 0 1,1 0-1,-1-1 1,0 0-1,6-1 1,-9 2-28,-1 0 0,0 0 0,1 0 1,-1 0-1,0 0 0,0 0 0,1-1 1,-1 1-1,0 0 0,0 0 0,1 0 1,-1 0-1,0 0 0,0 0 0,1-1 1,-1 1-1,0 0 0,0 0 0,0 0 1,1-1-1,-1 1 0,0 0 0,0 0 1,0-1-1,0 1 0,0 0 1,1 0-1,-1-1 0,0 1 0,0 0 1,0 0-1,0-1 0,0 1 0,0 0 1,0 0-1,0-1 0,-8-9-43,-22-10-76,26 18 108,-252-138 1663,238 128-1149,17 12-491,1 0 0,0 0 0,0 0 0,0 0 0,0 0 1,-1 0-1,1 0 0,0-1 0,0 1 0,0 0 0,0 0 1,0 0-1,-1 0 0,1 0 0,0-1 0,0 1 0,0 0 1,0 0-1,0 0 0,0-1 0,0 1 0,0 0 0,0 0 1,0 0-1,0 0 0,0-1 0,0 1 0,0 0 0,0 0 0,0 0 1,0-1-1,0 1 0,0 0 0,0 0 0,0 0 0,0-1 1,0 1-1,0 0 0,0 0 0,0 0 0,0-1 0,0 1 1,1 0-1,-1 0 0,0 0 0,0 0 0,0 0 0,0-1 0,1 1 1,10-4 310,74-9 243,36-7-752,-104 16 157,1-1-1,-1-1 1,0-1 0,29-16 0,10-15-84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1829 14539,'5'-10'182,"1"0"1,0 1-1,0 0 0,1 0 1,0 0-1,0 1 0,1 0 0,0 0 1,1 1-1,11-8 0,3-4 48,324-263 1688,135-82-1094,17 20-649,-435 300-162,704-429 35,-414 287 358,-333 175-215,-21 11-190,0 0-1,0 0 0,0 0 0,0 0 0,0 0 0,-1 0 0,1 0 0,0 0 0,0 0 0,0 0 0,0 0 0,0 0 0,0 0 0,0 0 0,0 0 0,0 0 0,-1 0 1,1 0-1,0 0 0,0 0 0,0 0 0,0 0 0,0 0 0,0 0 0,0 0 0,0 0 0,0 0 0,0 0 0,-1 0 0,1-1 0,0 1 0,0 0 0,0 0 0,0 0 1,0 0-1,0 0 0,0 0 0,0 0 0,0 0 0,0 0 0,0 0 0,0 0 0,0-1 0,0 1 0,0 0 0,0 0 0,0 0 0,0 0 0,0 0 0,0 0 0,0 0 0,0 0 1,0-1-1,0 1 0,0 0 0,0 0 0,0 0 0,0 0 0,0 0 0,0 0 0,-40 7-288,25-4 158,-119 20-63,53-10 47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50 14307,'135'-38'2127,"-118"34"-1885,0 1 0,0 1-1,1 0 1,-1 2 0,32 2 0,-47-2-201,1 0 1,0 0-1,-1 0 0,1 1 1,-1-1-1,1 1 0,-1 0 1,1 0-1,-1 0 0,0 0 1,1 0-1,-1 0 0,0 1 1,0-1-1,0 1 0,0-1 1,0 1-1,0 0 0,0 0 1,-1 0-1,1 0 0,-1 0 1,1 0-1,-1 0 0,0 1 1,0-1-1,0 0 0,0 1 1,0-1-1,0 1 0,-1-1 1,1 1-1,-1-1 0,0 1 1,0 0-1,0-1 0,0 1 1,0-1-1,-1 5 0,-2 7 49,-1 0 1,0 0-1,-1 0 0,0-1 0,-1 0 0,-9 14 1,-20 31 207,-75 96 0,-60 46 70,74-91-276,-29 43-57,100-115-35,26-30 0,9-6 0,38-14-2,179-76-1,-54 18 5,568-192-2635,-584 211 2180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49 14699,'-10'-6'367,"0"0"1,0 0-1,-1 1 1,1 0-1,-1 1 0,0 0 1,0 1-1,-1 0 0,1 1 1,-1 0-1,1 1 0,-1 0 1,0 1-1,1 0 0,-21 3 1,17 0-254,0 1-1,0 0 1,1 1 0,0 1 0,0 0 0,0 0 0,1 2 0,-1 0 0,2 0 0,-1 1-1,-17 17 1,19-14-99,-1 0 0,2 0 0,0 1-1,0 1 1,1 0 0,-9 18-1,13-22-33,1 1 0,0-1 0,0 0 0,1 1-1,1 0 1,0 0 0,0 0 0,1 0 0,0 0 0,1 14-1,1-22 6,-1 1 0,0-1 0,1 1 0,0-1 0,0 0 0,0 0 0,0 1 0,0-1 0,1 0 0,0 0 0,-1 0 0,1 0 0,0-1 0,0 1 0,1 0 0,-1-1 0,0 1-1,1-1 1,0 0 0,-1 0 0,1 0 0,0 0 0,0-1 0,0 1 0,0-1 0,0 1 0,1-1 0,-1 0 0,4 0 0,18 3-50,0-2 0,0 0 0,0-2-1,-1-1 1,34-5 0,4 0 3,-29 4 20,71-2-93,-94 4 108,0 1 0,1 0 1,-1 1-1,0 0 0,0 1 1,0-1-1,15 8 0,-23-9 22,1 0 0,-1 0 1,0 0-1,0 0 0,0 1 0,0-1 0,0 1 0,0-1 1,0 1-1,0 0 0,-1-1 0,1 1 0,-1 0 0,1 0 1,-1 0-1,0 1 0,0-1 0,0 0 0,0 0 1,0 1-1,0-1 0,0 0 0,-1 1 0,1-1 0,-1 1 1,0-1-1,0 1 0,0-1 0,0 1 0,0-1 0,-1 0 1,1 1-1,-1-1 0,1 1 0,-1-1 0,0 0 0,0 1 1,-2 2-1,-2 5 55,-1 0 0,-1 0 0,0-1 0,0 1 0,-1-2 0,-15 15 0,-6 2 237,-2-2 0,-1-1 0,0-1 0,-1-1 0,-1-2 0,-1-2 1,-46 15-1,78-30-267,-53 13 392,54-13-414,0-1 1,0 1-1,0-1 1,0 0-1,0 0 0,0 0 1,0 0-1,0 0 1,0 0-1,0-1 1,0 1-1,0-1 1,0 1-1,0-1 0,0 0 1,1 1-1,-1-1 1,0 0-1,0 0 1,1-1-1,-1 1 1,-3-3-1,5 3-28,-1 0 1,1 0-1,-1 0 1,1 0-1,0 0 1,-1 0-1,1-1 0,0 1 1,0 0-1,0 0 1,0 0-1,0 0 0,0 0 1,0-1-1,0 1 1,0 0-1,1 0 1,-1 0-1,0 0 0,1-2 1,13-21-576,-11 19 494,9-10-39,-1 0-1,2 1 0,0 0 0,14-11 0,28-24-384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15715,'-2'7'1249,"-3"13"-897,-2 3-160,2 17 568,2 12-320,3 14-232,2 6-24,4-4-80,1 1-40,1-6-136,2-4-80,-2-13-280,-4-6-120,-4-19-176,-6-5 64,-5-14 351,-7-8-175,-10-16-64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17332,'-7'9'277,"0"0"1,0 1-1,1-1 1,1 1-1,-1 1 1,2-1-1,-6 16 1,5-14-60,-4 15 24,1 0 0,1 0 1,1 0-1,2 1 0,0-1 1,2 1-1,1 0 0,5 48 1,0-39-159,2 1 0,2-1-1,2 0 1,1 0 0,29 63 0,-35-89-28,0 0 0,1-1-1,1 0 1,6 10 0,-4-15 277,-5-12-101,-6-16 27,1 21-228,-51-265 1177,39 209-1193,3 21-43,5 24-2,2 18-7,4 18-12,2-12 33,0-1 0,0 0 1,1 0-1,0 0 0,1-1 1,0 0-1,0 0 0,1 0 1,1 0-1,-1-1 0,1 0 1,16 14-1,-18-18 12,0 0 0,0 0 1,0-1-1,0 1 0,1-1 0,0-1 0,0 1 1,0-1-1,0 0 0,0 0 0,0-1 1,0 1-1,0-1 0,1-1 0,-1 1 0,0-1 1,1-1-1,-1 1 0,0-1 0,1 0 0,-1 0 1,11-4-1,-8 1 7,0 0 0,0-1 0,-1 0 0,0-1 0,0 0 1,0 0-1,-1 0 0,0-1 0,0 0 0,0 0 0,-1-1 0,0 0 0,7-14 0,-6 10 14,-1-1 0,0 1-1,-1-1 1,-1 0-1,0 0 1,-1 0-1,0 0 1,-1-1 0,0-16-1,-5-5 36,3 35-51,0-1 0,0 1-1,0-1 1,0 1 0,0-1 0,0 1 0,0-1-1,-1 1 1,1-1 0,0 1 0,0-1-1,0 1 1,-1-1 0,1 1 0,0-1 0,-1 1-1,1 0 1,0-1 0,-1 1 0,1 0 0,0-1-1,-1 1 1,1 0 0,-1-1 0,1 1 0,-1 0-1,1 0 1,-1-1 0,1 1 0,-1 0 0,1 0-1,-1 0 1,1 0 0,-1 0 0,1 0 0,-1 0-1,1 0 1,-1 0 0,1 0 0,-1 0 0,1 0-1,-1 0 1,1 0 0,-1 0 0,1 1 0,-1-1-1,1 0 1,-1 0 0,1 1 0,0-1 0,-1 0-1,1 0 1,-1 1 0,-2 1 1,1 1-1,-1-1 1,1 1-1,0-1 1,0 1-1,0 0 1,0 0 0,1 0-1,-1 0 1,1 0-1,-1 0 1,1 1 0,-1 3-1,-7 49-2,9-56 1,-2 22-3,0-1 0,2 1 0,4 42 0,-2-55 3,0-1 1,0 1-1,0-1 1,1 0 0,7 13-1,-8-17 4,0 0 0,0-1-1,1 1 1,-1-1 0,1 0-1,0 0 1,0 0 0,0 0-1,1 0 1,-1-1 0,1 1-1,4 2 1,-4-4 0,0 1 0,0-1 0,-1 1 0,1-1 0,0 0 0,0-1 1,1 1-1,-1-1 0,0 0 0,0 0 0,0 0 0,0 0 0,0-1 0,4 0 0,-1-1 3,0 0 0,0-1 0,-1 0 0,0 0 0,1 0 0,-1-1 0,9-7-1,-2 0 15,0-1-1,-1 0 0,0-1 0,-1 0 0,18-29 0,-12 13 25,-1 1-1,12-34 0,-23 49-35,0 1 0,-1-1 0,-1 1 0,0-1 0,-1 0 0,-1 0 0,0 0 0,0-16 0,-1 28-9,0-1-1,0 1 1,0 0 0,0 0 0,-1 0 0,1 0 0,0 0-1,0 0 1,-1-1 0,1 1 0,0 0 0,-1 0 0,1 0-1,-1 0 1,0 0 0,1 0 0,-1 0 0,0 1 0,1-1-1,-1 0 1,0 0 0,0 0 0,-1 0 0,1 1-1,0 0 0,0 0-1,0 0 1,1 1 0,-1-1 0,0 0 0,0 1 0,0-1 0,1 0-1,-1 1 1,0-1 0,1 1 0,-1-1 0,0 1 0,1 0 0,-1-1 0,1 1-1,-1 0 1,1-1 0,-1 1 0,1 0 0,-1-1 0,1 1 0,0 0 0,-1 0-1,1 0 1,0-1 0,0 1 0,-1 0 0,1 0 0,0 1 0,-3 5-15,1 0-1,0 1 1,0 0 0,1-1 0,0 1 0,0 0 0,0 0 0,1-1 0,1 1 0,-1 0-1,1 0 1,0 0 0,1-1 0,0 1 0,0-1 0,1 1 0,0-1 0,0 0 0,1 0-1,-1 0 1,1 0 0,1-1 0,0 0 0,9 11 0,-5-9 263,7 7-63,-1 1-1,22 28 0,-15-8-107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0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16716,'6'13'387,"0"0"1,0 1-1,-1-1 1,-1 1-1,4 21 1,0 0 99,93 353 1852,-91-357-2064,-10-30-265,0-1-1,0 0 0,0 1 1,0-1-1,0 0 1,0 0-1,0 1 1,0-1-1,0 0 1,0 0-1,1 1 1,-1-1-1,0 0 1,0 0-1,0 1 1,0-1-1,0 0 1,1 0-1,-1 1 0,0-1 1,0 0-1,0 0 1,1 0-1,-1 0 1,0 1-1,0-1 1,0 0-1,1 0 1,-1 0-1,0 0 1,0 0-1,1 0 1,-1 0-1,0 0 1,1 0-1,-1 0 0,0 1 1,0-1-1,1 0 1,-1-1-1,3-11 333,-5-22-10,-2-1 0,-1 1 1,-19-66-1,16 69-189,-1-4 2,-4-21-59,-2 1 1,-3 1-1,-30-64 1,38 102-114,10 16 26,0 0 1,0 0-1,0 0 0,0 1 0,1-1 1,-1 0-1,0 0 0,0 0 1,0 0-1,0 0 0,0 0 0,0 0 1,0 0-1,0 0 0,0 0 1,0 0-1,0 0 0,0 0 1,0 0-1,0 1 0,0-1 0,1 0 1,-1 0-1,0 0 0,0 0 1,0 0-1,0 0 0,0 0 0,0 0 1,0 0-1,0 1 0,0-1 1,0 0-1,0 0 0,0 0 1,0 0-1,-1 0 0,1 0 0,0 0 1,0 0-1,0 0 0,0 1 1,0-1-1,0 0 0,0 0 1,0 0-1,0 0 0,0 0 0,0 0 1,0 0-1,0 0 0,0 0 1,0 0-1,-1 0 0,1 0 0,0 0 1,0 0-1,0 0 0,0 0 1,0 0-1,0 0 0,0 0 1,0 0-1,0 0 0,-1 0 0,1 0 1,0 0-1,0 0 0,14 32-65,-9-25 59,0 1 0,1-1 0,0-1 0,1 1-1,-1-1 1,1 0 0,0 0 0,1-1 0,-1 0 0,1 0 0,0-1-1,0 0 1,0-1 0,1 1 0,0-2 0,12 4 0,-14-5 18,0 0 1,0-1 0,0 0 0,-1 0 0,1 0 0,0-1 0,0 0 0,-1 0 0,1-1 0,0 0-1,-1 0 1,0-1 0,1 1 0,-1-1 0,0-1 0,0 1 0,-1-1 0,1 0 0,-1 0 0,0-1 0,0 1-1,6-9 1,-2 2 27,-1-2-1,0 1 1,-1-1-1,0 0 1,-1 0-1,-1-1 0,0 0 1,-1 0-1,3-16 1,-2-1 22,0 0 0,-2 0 0,-2-38-1,-3 47-74,-1 29-49,0 40-30,20 102-41,-13-123 119,2 0 0,1-1 0,17 41 0,-21-59-24,0-1 1,0-1-1,0 1 0,1 0 0,0-1 0,1 0 0,-1 0 0,1 0 0,0-1 0,0 1 0,0-1 0,1 0 1,-1 0-1,12 5 0,-14-8-125,0 0-1,1 0 1,-1 0 0,0 0 0,0-1 0,1 0-1,-1 1 1,1-1 0,-1 0 0,0 0 0,1-1-1,-1 1 1,0-1 0,1 0 0,-1 1 0,0-1 0,0-1-1,0 1 1,0 0 0,0-1 0,0 0 0,0 0-1,0 1 1,-1-2 0,1 1 0,-1 0 0,1 0 0,-1-1-1,4-5 1,3-5-848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 20108,'0'0'56,"-1"-1"-1,1 1 1,-1 0-1,0-1 1,1 1-1,-1 0 1,0-1-1,1 1 1,-1 0-1,0 0 1,1 0 0,-1 0-1,0 0 1,1-1-1,-1 1 1,0 0-1,1 1 1,-1-1-1,0 0 1,0 0-1,1 0 1,-1 0-1,0 0 1,1 1-1,-1-1 1,0 0-1,1 1 1,-1-1-1,1 0 1,-1 1-1,0-1 1,1 1-1,-1-1 1,1 1-1,-1-1 1,1 1-1,-1 0 1,-2 1 24,1 1 0,0-1 1,-1 1-1,1 0 0,0-1 0,0 1 0,-1 3 1,1-2-45,1 0 1,0 0 0,0 0 0,0 0 0,0 0-1,1 0 1,-1 0 0,1 0 0,0 0 0,1 0 0,-1 0-1,1 1 1,-1-1 0,1 0 0,0 0 0,1-1 0,-1 1-1,1 0 1,0 0 0,0-1 0,0 1 0,0-1-1,3 4 1,-3-4-35,1-1 0,-1 1-1,1-1 1,-1 0-1,1 0 1,0 0 0,0 0-1,0-1 1,0 1 0,0-1-1,0 1 1,0-1 0,1 0-1,-1 0 1,0-1-1,1 1 1,-1-1 0,1 0-1,-1 0 1,1 0 0,-1 0-1,0 0 1,1-1 0,-1 1-1,1-1 1,-1 0-1,5-2 1,-2 0 14,-1 1 0,0-1 0,0-1 0,0 1-1,0-1 1,-1 1 0,1-2 0,-1 1 0,0 0 0,0-1 0,-1 1 0,5-9-1,3-6 80,-1 0 0,7-21 0,-15 35-78,2-4 13,-6 12-15,-3 18-21,3-10-32,2 0-1,-1 1 1,1-1 0,1 1-1,0-1 1,5 21 0,-6-29-17,1-1 1,0 0 0,-1 1-1,1-1 1,0 0 0,0 0 0,0 0-1,1 0 1,-1 0 0,0 0-1,1 0 1,-1 0 0,1 0-1,0-1 1,0 1 0,-1-1-1,1 1 1,0-1 0,0 0 0,0 0-1,1 1 1,-1-1 0,0-1-1,0 1 1,0 0 0,1-1-1,-1 1 1,0-1 0,1 1-1,-1-1 1,1 0 0,-1 0 0,0 0-1,1-1 1,-1 1 0,0 0-1,1-1 1,-1 0 0,4-1-1,3-1-139,0-1-1,-1 0 0,1 0 1,-1-1-1,0 0 0,-1 0 1,9-8-1,3-4-159,25-30 1,11-20-386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14251,'1'3'200,"-1"-1"-1,1 1 1,-1 0 0,0 0-1,0-1 1,0 1 0,0 0-1,-1 0 1,1 0 0,-1-1-1,0 1 1,1 0 0,-3 4-1,-20 36 83,14-27 160,-186 379 4509,183-359-6318,13-53 674,0-1 0,-1 1 0,-1-1 1,-1 0-1,0 1 0,-6-21 0,5 22-401,-8-34-960,5 31 1373,-3-32 1,9 51 706,0-1 1,0 1 0,0 0 0,0 0 0,-1 0 0,1 0 0,0-1 0,0 1 0,0 0 0,0 0-1,0 0 1,0 0 0,0-1 0,0 1 0,0 0 0,0 0 0,0 0 0,0-1 0,0 1 0,1 0 0,-1 0-1,0 0 1,0 0 0,0-1 0,0 1 0,0 0 0,0 0 0,0 0 0,0 0 0,0 0 0,1 0-1,-1-1 1,0 1 0,0 0 0,0 0 0,0 0 0,0 0 0,1 0 0,-1 0 0,0 0 0,0 0 0,8 5 1174,14 22 1072,-13-16-1263,-1-2-599,1-1-1,0 0 1,1 0-1,0-1 1,0-1-1,0 0 1,17 7-1,-13-6-471,0-2 0,0 0-1,1-1 1,0 0 0,0-1 0,0-1-1,0 0 1,0-1 0,24-2-1,-2-5-302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16796,'3'-12'1584,"-4"17"-1024,-2 11-232,0 14 824,1 5-175,2 5-489,3 1-192,6 2-224,1-4-64,4-13-160,3-9-120,2-14-360,-2-5-217,-1-16 585,-2-11-136,-1-14-64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34 433 16227,'-5'6'2564,"1"0"-2262,1 0 1,-1 0 0,1 0-1,1 0 1,-1 1 0,1 0-1,0-1 1,0 1 0,1 0-1,0 0 1,0 0 0,1 11-1,0-2-187,1-1 0,0 1 0,1 0 0,6 22 0,-5-29-89,-1-1 0,1 0 1,1 0-1,-1-1 0,1 1 0,1-1 1,-1 1-1,1-1 0,1-1 1,-1 1-1,13 10 0,-16-15-20,1 0-1,0 0 0,0 0 0,0 0 1,0-1-1,0 1 0,1-1 0,-1 0 1,0 0-1,1 0 0,-1-1 0,0 1 1,1-1-1,-1 1 0,1-1 1,-1 0-1,1-1 0,-1 1 0,1-1 1,-1 1-1,0-1 0,1 0 0,-1 0 1,0 0-1,0-1 0,0 1 0,0-1 1,0 0-1,0 0 0,0 0 0,5-4 1,6-8 17,-1 0 1,-1-1-1,0 0 1,0-1-1,-2-1 1,16-31-1,3-4 5,-14 36-41,-15 15 12,1 1 0,-1 0 0,0 0 0,1 0 0,-1 0 0,0 0 0,1-1 0,-1 1 0,1 0 0,-1 0 0,0 0 0,1 0 0,-1 0 0,1 0 0,-1 0 0,0 0 0,1 0 0,-1 1 0,0-1 0,1 0 0,-1 0 0,1 0 0,-1 0 0,0 1 0,1-1 0,-1 0 0,0 0 0,1 1 0,1 2-6,0 0 0,0 0 0,0 1 0,0-1 0,0 0-1,-1 1 1,2 5 0,-2-7 6,2 6-6,0-1 0,0 1 0,1-1 0,0 0 0,0 0 0,10 12 0,-12-17 13,1 1 0,-1-1-1,1 0 1,0 1 0,0-1 0,0-1-1,0 1 1,0 0 0,0-1-1,0 1 1,0-1 0,1 0 0,-1 0-1,1 0 1,-1-1 0,0 1-1,1-1 1,6 0 0,1-1 1,0-1 1,0 0 0,0-1-1,0 0 1,0-1-1,0 0 1,-1-1 0,17-10-1,75-55-41,-100 68 33,29-22-27,-20 14-11,1 1 0,0 0 0,1 0 0,0 1 1,21-9-1,-31 16 38,-1 1 0,1-1 0,0 1 0,-1 0 0,1 0 1,-1 0-1,1 0 0,-1 0 0,1 1 0,-1-1 0,1 1 0,-1 0 0,1-1 1,-1 1-1,0 0 0,1 1 0,-1-1 0,0 0 0,4 3 0,-3-1 19,1-1 0,0 0-1,-1-1 1,1 1 0,0 0-1,0-1 1,0 0-1,4 1 1,6-2 33,-1 0-1,0-1 1,0 0-1,1-1 1,-1 0 0,0-1-1,20-8 1,85-40 174,-112 48-212,202-113-36,-197 110-18,-9 3 22,1 1-1,0 0 1,0 1-1,0-1 0,0 0 1,0 1-1,0 0 1,0 0-1,1 0 1,-1 0-1,0 0 1,1 1-1,4-1 0,-6 1 8,-1 1-1,0 0 0,1 0 0,-1 0 1,0 0-1,0 0 0,0 0 0,0 0 0,0 1 1,0-1-1,0 0 0,1 3 0,11 12 19,-10-15 8,0 0-1,0 0 0,0 0 0,0 0 0,0 0 0,0 0 0,0-1 0,0 0 0,0 0 0,1 1 1,-1-2-1,0 1 0,0 0 0,0-1 0,6-1 0,5-2 49,0 0 0,14-8 0,-22 9-48,30-15 51,0-2 0,-2-2 0,0-1-1,36-32 1,-31 23-142,-38 31 75,0 1 0,-1-1 1,1 0-1,0 1 1,-1-1-1,1 0 1,0 1-1,0-1 0,0 1 1,0 0-1,0-1 1,-1 1-1,1 0 0,0-1 1,0 1-1,0 0 1,0 0-1,0 0 1,0 0-1,0 0 0,0 0 1,0 0-1,0 0 1,0 0-1,0 0 1,0 0-1,0 1 0,0-1 1,0 0-1,0 1 1,-1-1-1,1 1 0,0-1 1,0 1-1,0-1 1,-1 1-1,1 0 1,0-1-1,-1 1 0,2 1 1,0-1 21,-1 1 0,1-1 0,0 1 1,-1-1-1,1 0 0,0 0 0,0 0 1,0 0-1,4 1 0,-1-1-18,0-1 0,0 1 0,0-1-1,-1 0 1,1-1 0,0 1 0,0-1 0,0 0 0,0 0 0,-1-1 0,1 1-1,0-1 1,-1 0 0,0 0 0,1-1 0,-1 1 0,0-1 0,0 0-1,0 0 1,-1 0 0,1 0 0,-1-1 0,0 0 0,0 0 0,0 1 0,0-2-1,0 1 1,-1 0 0,0 0 0,0-1 0,0 0 0,-1 1 0,1-1-1,0-8 1,-1-13-122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274 282 17140,'-3'-3'124,"1"0"1,-1 1-1,1-1 1,-1 0-1,0 1 1,0 0-1,0 0 0,0 0 1,0 0-1,0 0 1,-1 0-1,1 1 1,-1 0-1,1-1 1,-1 1-1,0 1 1,1-1-1,-1 0 1,0 1-1,1 0 1,-1 0-1,0 0 1,0 0-1,1 1 1,-1-1-1,0 1 1,1 0-1,-1 0 1,-4 2-1,-2 2 2,1-1 1,-1 1-1,1 1 1,0-1-1,1 2 0,0-1 1,0 1-1,0 0 1,-10 13-1,10-10-110,-1 0 1,1 1-1,1 1 1,0-1-1,1 1 0,0 0 1,1 1-1,0-1 1,-4 18-1,9-28-16,-1 0-1,1 1 1,0-1 0,0 0-1,0 0 1,0 0 0,0 1-1,0-1 1,0 0-1,1 0 1,-1 0 0,1 0-1,0 0 1,0 0 0,0 0-1,0 0 1,0 0 0,0 0-1,0 0 1,3 3-1,-2-4 1,0 1 0,0 0 0,1-1 0,-1 0 0,1 0 0,-1 1 0,1-1 0,-1-1 0,1 1 0,-1 0-1,1-1 1,0 1 0,0-1 0,-1 0 0,1 0 0,0 0 0,4-1 0,5-1 12,0 0 1,-1-1-1,0-1 0,1 0 1,-1 0-1,0-1 1,-1-1-1,1 0 1,-1 0-1,0-1 1,-1 0-1,0-1 0,11-11 1,3-5 65,0 0 1,-2-2-1,27-44 1,-27 36 166,25-56 0,-39 72-123,0 0 0,-1 0 0,-1-1 0,0 0 1,1-21-1,-6 11 161,0 29-278,0 0-1,0-1 1,0 1 0,0 0 0,0 0 0,0-1 0,0 1 0,0 0 0,0 0 0,0-1 0,0 1 0,0 0 0,0 0 0,0-1 0,-1 1 0,1 0 0,0 0 0,0 0 0,0-1 0,0 1 0,0 0 0,-1 0 0,1 0 0,0 0 0,0-1 0,0 1 0,-1 0 0,1 0 0,0 0 0,0 0 0,-1 0 0,1 0 0,0 0 0,0 0 0,-1 0 0,1 0 0,0 0 0,0 0 0,-1 0 0,1 0 0,0 0 0,0 0 0,-1 0 0,1 0 0,0 0 0,0 0 0,0 0-1,-1 0 1,1 0 0,0 0 0,0 0 0,-1 0 0,1 1 0,0-1 0,0 0 0,-1 0 0,-9 14 108,0 9-101,2 1 1,0 0 0,1 1 0,2 0 0,0 0 0,2 0-1,0 46 1,2-66-14,1-1 0,1 1 0,-1-1 0,1 1 1,0-1-1,0 0 0,0 1 0,0-1 0,1 0 0,0 0 0,0 0 0,3 5 0,-4-7 1,1-1 0,-1 1 0,1 0 0,0-1 0,0 1 0,0 0 0,0-1 0,0 0 0,0 0 0,0 0 0,1 0 0,-1 0 0,0 0 0,0 0 0,1-1 0,-1 1 0,1-1 0,-1 1 0,1-1 0,-1 0 0,0 0 0,1 0 0,3-1 0,3-1 4,-1 0 0,0 0 0,0 0 0,0-1 0,0-1 0,0 1 1,-1-1-1,0 0 0,1-1 0,-2 0 0,13-10 0,-8 5 11,-1-1 0,0 0 0,0-1 0,-1 0 0,13-24 0,-12 16-19,-10 14-10,-6 10 8,-5 10-5,5-4 5,1 0 0,1 0 0,0 1 0,1 0 0,0-1 0,0 1 0,1 1 0,0-1 0,1 0 0,1 0 0,0 0 0,0 1 0,4 18 0,-4-27 8,1 0-1,0-1 1,0 1-1,1-1 1,-1 1-1,0-1 1,1 0-1,-1 1 1,1-1-1,0 0 1,0 0-1,0 0 1,0 0-1,0 0 0,0-1 1,0 1-1,4 1 1,-2-1-6,0-1 1,1 1 0,-1-1-1,0 0 1,1 0-1,-1 0 1,1-1-1,-1 0 1,9 0-1,-2-1-220,0-1 0,0 0 0,0 0 0,0-1-1,-1-1 1,1 0 0,16-9 0,-15 6-123,0-1 0,-1-1 0,10-9 0,-14 12 124,11-10-466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16 18516,'-1'-1'114,"1"-1"1,-1 1-1,-1 0 0,1 0 1,0 0-1,0 0 0,0 0 1,0 0-1,-1 1 0,1-1 1,0 0-1,-1 0 0,1 1 1,-1-1-1,1 1 0,-1 0 1,1-1-1,-1 1 0,-2 0 1,1 0 50,0 0 1,-1 0 0,1 1-1,0-1 1,-1 1 0,1 0-1,0 0 1,-6 3 0,2 0-13,0 0 1,0 0 0,1 0-1,-1 1 1,1 0-1,-11 12 1,9-8-137,5-6-20,-1 1 0,1-1 0,0 1-1,0-1 1,1 1 0,-1 0-1,1 0 1,0 0 0,0 1 0,-1 3-1,3-7-1,0 0 0,0-1 0,0 1-1,0-1 1,1 1 0,-1 0-1,0-1 1,1 1 0,-1-1 0,0 1-1,1-1 1,-1 1 0,1-1-1,-1 1 1,1-1 0,-1 0 0,1 1-1,-1-1 1,1 1 0,-1-1 0,1 0-1,-1 0 1,1 1 0,0-1-1,-1 0 1,1 0 0,-1 0 0,1 0-1,0 0 1,22 4-74,-21-4 72,95 6-301,-50-4 84,85 14 0,-129-16 222,0 1-1,0-1 1,0 1-1,0 0 1,0 0 0,0 0-1,0 1 1,0-1-1,-1 1 1,5 3 0,-7-5 7,1 1 1,-1-1-1,1 0 1,-1 1 0,0-1-1,0 1 1,1-1 0,-1 1-1,0-1 1,0 1 0,0 0-1,0-1 1,0 1-1,1-1 1,-1 1 0,0-1-1,0 1 1,0-1 0,0 1-1,-1 0 1,1-1 0,0 1-1,0 0 1,-1 0 13,0 1 0,0 0 0,0-1 0,0 1 0,0-1 0,0 1 0,0-1 0,0 1 0,-1-1 0,-1 2 0,-19 14 301,-1 0 0,-47 25 1,-54 19 365,97-49-1251,-51 15 1,64-23 263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0 559 13779,'0'0'54,"0"0"0,0 0 0,1 1 1,-1-1-1,0 0 0,0 0 0,0 0 0,0 0 1,0 0-1,1 1 0,-1-1 0,0 0 0,0 0 0,0 0 1,1 0-1,-1 0 0,0 0 0,0 0 0,0 0 1,0 0-1,1 0 0,-1 0 0,0 0 0,0 0 0,1 0 1,-1 0-1,0 0 0,0 0 0,0 0 0,1 0 1,-1 0-1,0 0 0,0 0 0,0 0 0,0 0 0,1 0 1,-1 0-1,0 0 0,0 0 0,0-1 0,1 1 1,10-10 1005,10-18-55,-19 25-606,38-54 515,-2-2 0,-3-1 0,-2-2 0,-3-1-1,35-109 1,-60 147-870,-3 8-33,-4 13-10,-1 8-6,-2 5 2,1 1 1,0 0-1,0 0 0,1 0 0,0 0 1,0 0-1,0 16 0,1-19-2,-3 27 35,1 0 0,1 62-1,3-77-7,2 0 0,0 0 0,1-1 0,1 0 0,1 1 0,13 31 0,-16-45-13,0-1 0,1 1 0,0 0 0,0-1 0,0 0 0,0 0-1,8 7 1,-10-10-28,0 0-1,0 0 0,0-1 0,0 1 1,0-1-1,0 1 0,0 0 1,0-1-1,0 0 0,0 1 0,0-1 1,0 0-1,1 1 0,-1-1 0,0 0 1,0 0-1,0 0 0,1 0 1,-1 0-1,0 0 0,0 0 0,0-1 1,0 1-1,1 0 0,-1-1 1,0 1-1,0-1 0,0 1 0,0-1 1,0 1-1,0-1 0,0 0 0,0 1 1,0-1-1,0 0 0,0 0 1,-1 0-1,1 0 0,0 0 0,0-1 1,3-3 90,-1-1-1,0 1 1,-1-1 0,1 0 0,-1 0 0,0 0 0,2-11-1,1-11-147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16187,'10'-3'669,"1"0"0,-1-1 0,0 0 0,0-1-1,0 0 1,-1 0 0,16-13 0,-20 15-584,-1 0 0,0-1 1,1 0-1,-2 0 0,1 0 1,0 0-1,-1 0 0,0-1 0,0 0 1,0 0-1,-1 1 0,0-1 0,1-1 1,-2 1-1,1 0 0,1-11 1,-2 15-79,-1 0 0,0 0 0,0 0 1,0 0-1,0-1 0,0 1 1,-1 0-1,1 0 0,0 0 0,0 0 1,-1 0-1,1-1 0,-1 1 0,1 0 1,-1 0-1,1 0 0,-1 0 1,0 0-1,1 0 0,-1 0 0,0 1 1,0-1-1,0 0 0,1 0 0,-1 1 1,0-1-1,0 0 0,0 1 1,0-1-1,0 1 0,-1-1 0,1 1 1,0-1-1,0 1 0,0 0 0,0 0 1,0 0-1,-1-1 0,1 1 1,0 0-1,0 1 0,0-1 0,0 0 1,-2 0-1,-2 1 6,0 0 0,0 0 1,1 0-1,-1 0 0,0 1 1,0 0-1,1 0 0,-1 0 0,-4 4 1,4-2-3,0 0 0,0 0-1,1 1 1,0 0 0,0 0 0,0 0 0,0 0 0,1 0 0,0 1 0,0 0 0,-4 10 0,7-14-13,-1 0 1,0 0 0,1 0-1,-1 0 1,1 0-1,0 0 1,0 0-1,0 1 1,0-1 0,0 0-1,0 0 1,0 0-1,1 0 1,-1 0 0,1 0-1,-1 0 1,1 0-1,0 0 1,0 0 0,0 0-1,0 0 1,0-1-1,0 1 1,1 0-1,-1-1 1,0 1 0,1-1-1,0 1 1,-1-1-1,1 0 1,0 1 0,-1-1-1,1 0 1,0 0-1,0 0 1,0-1-1,0 1 1,3 0 0,8 3 0,-1-2 0,1 1-1,0-2 1,24 1 0,56-7-14,-38 1 0,-31 3 20,42 0 9,-59 1-12,0 0 0,-1 1 0,1 0 0,0 1 0,-1 0-1,1 0 1,7 3 0,-14-6 32,1 0 0,-1 1 0,0-1 0,1 0 0,-1 0 0,0 0 0,0 0 0,0 0 0,0 0 0,0 0 0,0 0 0,0 0 0,0 0 0,0 0 0,0 0 0,-1 0 0,1 0 0,0 0 0,-1-1 0,-6-27 176,-52-190 445,57 202-882,2 17 194,0-1 1,0 1-1,0 0 0,0 0 1,0 0-1,0-1 0,0 1 1,0 0-1,0 0 0,0-1 1,0 1-1,0 0 0,0 0 1,1 0-1,-1 0 0,0-1 1,0 1-1,0 0 0,0 0 1,1 0-1,-1 0 0,0-1 0,0 1 1,0 0-1,0 0 0,1 0 1,-1 0-1,0 0 0,0 0 1,1 0-1,-1 0 0,0 0 1,1 0-1,2 0-171,-1 1 1,1 0-1,0 0 0,0 1 1,0-1-1,-1 0 0,5 4 0,6 3 155,0-1 0,1-1 1,0 0-1,0-1 0,0 0 0,19 3 0,23-1-367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26 289 12251,'0'-1'25,"-6"-13"420,1 0-1,1-1 1,0 0 0,-2-23-1,5 33-324,1 0 0,0 1 0,1-1 0,-1 1 1,1-1-1,0 0 0,0 1 0,0 0 0,1-1 0,0 1 0,-1 0 0,1 0 0,1 0 0,-1 0 0,1 0 0,-1 0 0,1 0 0,0 1 0,7-6 0,1 0 169,2 0 0,-1 1 0,1 0 0,0 1 0,0 1 0,1 0 0,24-7 0,-2 3 155,71-9 0,-106 19-440,25-3 78,30 0 1,-50 3-76,0 0 1,1 0 0,-1 1 0,0 0 0,0 0 0,0 1 0,0 0-1,0 0 1,0 0 0,10 6 0,-15-7-6,1 0 0,-1 0 1,1 0-1,-1 0 0,0 0 0,0 0 1,0 1-1,0-1 0,0 0 0,0 1 0,0-1 1,0 1-1,0-1 0,0 1 0,-1-1 0,1 1 1,-1 0-1,1-1 0,-1 1 0,0 0 1,0-1-1,1 1 0,-1 0 0,0-1 0,-1 3 1,0 3 11,-1-1 0,0 0 0,0 0 0,0 0 0,-5 8 1,-7 18-18,14-31-9,0 0 1,0 0-1,0 0 1,0-1-1,0 1 1,0 0-1,0 0 1,0-1-1,1 1 1,-1 0-1,0 0 0,1-1 1,-1 1-1,0 0 1,1-1-1,-1 1 1,1 0-1,-1-1 1,1 1-1,-1-1 0,1 1 1,-1-1-1,1 1 1,0-1-1,-1 1 1,2 0-1,22 11-249,-15-9 178,11 6-77,10 5-127,0 1-1,51 35 1,-74-45 284,-1-1 1,0 1-1,-1 0 1,1 0 0,-1 0-1,0 1 1,-1 0-1,1 0 1,-1 0-1,0 1 1,0-1 0,-1 1-1,0 0 1,0 0-1,-1 0 1,0 0 0,0 1-1,1 12 1,-3-12 90,-1 1 0,-1-1 0,1 0 0,-1 1 0,0-1 1,-1 0-1,0 0 0,0 0 0,-1-1 0,0 1 0,-1-1 0,1 0 1,-1 0-1,-1 0 0,1-1 0,-7 7 0,-4 2 239,0-1-1,0-1 0,-1 0 1,-1-1-1,-24 13 0,26-17-47,0-1 0,-1 0 0,1-1-1,-33 6 1,41-10-308,-1-1 1,1 0-1,-1 0 1,0-1-1,1-1 1,-1 1-1,1-1 1,-1 0-1,1-1 0,0 0 1,-17-7-1,25 9-9,0 0 0,0 0 0,0 0 0,0 0 0,-1 0 0,1 0 0,0 0 0,0 0 0,0 0 0,0 0 0,0 0 0,0 0 0,-1 0 0,1 0 0,0 0 0,0 0 0,0 0 0,0 0 0,0 0 0,0-1 0,0 1 0,-1 0 0,1 0 0,0 0 0,0 0 0,0 0 0,0 0 0,0 0 0,0-1 0,0 1 0,0 0 0,0 0 0,0 0 0,0 0 0,0 0 0,0-1 0,0 1 0,0 0 0,0 0 0,0 0 0,0 0 0,0 0 0,0 0 0,0-1 0,0 1 0,0 0 0,0 0 0,9-3-1134,20 0 148,-21 3 883,22-5-504,6-6-55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192 261 13235,'0'-4'271,"0"0"1,1 0-1,-1 1 1,-1-1 0,1 0-1,-1 0 1,1 0-1,-1 0 1,0 0-1,-3-6 1,3 8-170,0 1 1,0 0-1,0-1 1,0 1-1,0 0 0,0 0 1,0 0-1,0 0 1,-1 0-1,1 0 1,0 0-1,-1 0 1,1 0-1,-1 0 0,1 1 1,-1-1-1,1 1 1,-1-1-1,1 1 1,-1 0-1,0 0 1,1-1-1,-1 1 0,0 0 1,1 0-1,-1 1 1,1-1-1,-1 0 1,0 0-1,-1 1 0,-3 1 70,0 1 0,-1-1-1,1 1 1,0 0 0,0 0-1,1 1 1,-1-1 0,1 1-1,0 1 1,0-1-1,0 1 1,0 0 0,1 0-1,-7 10 1,4-5-120,0 1 0,1 0-1,0 0 1,1 1 0,0-1 0,1 1-1,-3 14 1,5-19-38,1 0 0,1 0 0,-1 0 0,1-1 0,0 1 0,0 0 0,1 0 0,0 0 0,0-1 0,3 9 0,-3-12-8,0-1 0,0 1 0,1 0-1,-1-1 1,0 1 0,1-1 0,0 0-1,0 1 1,-1-1 0,1 0 0,1 0-1,-1 0 1,0-1 0,0 1 0,1 0-1,-1-1 1,1 1 0,-1-1 0,1 0-1,0 0 1,-1 0 0,1 0 0,0-1-1,0 1 1,0-1 0,3 1 0,1-1 3,1 0 1,-1-1 0,1 0 0,-1-1-1,0 1 1,0-1 0,0 0 0,0-1-1,0 0 1,0 0 0,0-1 0,-1 1 0,12-10-1,-3 1 11,0-1 1,0-1-1,-2 0 0,14-17 0,-11 10 22,-2-1-1,0 0 1,-1 0-1,10-26 1,-16 32-7,-1-1-1,-1-1 0,0 1 1,-1-1-1,-1 0 1,2-27-1,-5 43-28,1 1-1,-1-1 0,0 1 0,0-1 0,0 0 1,-1 1-1,1-1 0,0 1 0,-1-1 0,1 1 1,0-1-1,-1 1 0,-1-3 0,2 4-3,-1-1 1,1 1-1,0 0 0,-1 0 1,1 0-1,0 0 0,-1 0 1,1 0-1,-1 0 0,1 0 1,0 0-1,-1 0 0,1 0 1,0 0-1,-1 0 0,1 0 1,0 0-1,-1 1 0,1-1 1,0 0-1,-1 0 0,1 0 1,0 0-1,-1 1 0,1-1 1,0 0-1,0 0 0,-1 1 0,1-1 1,0 0-1,0 0 0,-1 1 1,1-1-1,0 1 0,-4 4 7,1-1-1,0 1 1,0 1-1,0-1 1,1 0-1,-3 7 1,-3 15-3,1 0 0,-4 38 0,10-54 4,0 0 0,0 1 0,1-1 0,1 1 1,0-1-1,0 0 0,1 1 0,6 17 0,-8-27-5,1-1-1,0 1 1,-1 0 0,1-1-1,0 1 1,0-1 0,-1 1-1,1-1 1,0 0-1,1 1 1,-1-1 0,0 0-1,0 0 1,1 0 0,-1 0-1,0 0 1,1 0 0,-1 0-1,1 0 1,-1-1-1,1 1 1,-1 0 0,1-1-1,0 1 1,-1-1 0,1 0-1,0 0 1,-1 1 0,1-1-1,0 0 1,0 0-1,-1-1 1,1 1 0,0 0-1,-1 0 1,1-1 0,-1 1-1,1-1 1,1 0 0,5-3 19,0 0 0,-1 0 0,0-1 0,0 0 0,0 0-1,11-11 1,9-12 42,-2-1 1,-1-2-1,-1 0 0,-1-2 0,28-57 0,-36 52-104,-14 38 37,0 0 0,0 0-1,0 0 1,-1 0 0,1 0-1,0 0 1,0 0 0,0 0-1,0 0 1,0 0 0,0 0-1,0 0 1,0 0 0,0 0-1,0 0 1,0 0 0,0 0-1,0 0 1,-1 0 0,1 0-1,0 0 1,0 0 0,0 0-1,0 0 1,0 0 0,0 0-1,0 0 1,0 0 0,0 0-1,0 0 1,0-1 0,0 1-1,0 0 1,0 0-1,0 0 1,0 0 0,0 0-1,0 0 1,0 0 0,0 0-1,0 0 1,0 0 0,0 0-1,0-1 1,-11 21-40,2 2 27,1 1 0,0-1 0,2 1 0,1 1 0,-3 24 0,8-45 24,-1 1 1,1-1 0,0 0-1,0 1 1,0-1-1,0 0 1,1 0 0,-1 1-1,1-1 1,0 0-1,0 0 1,0 0-1,1 0 1,-1 0 0,3 3-1,-4-5 1,1 0 0,0 0-1,0 0 1,0 0 0,0-1 0,0 1-1,0 0 1,0-1 0,0 1-1,0-1 1,0 1 0,0-1 0,0 0-1,0 1 1,1-1 0,-1 0 0,2 1-1,-1-2 8,1 1 0,-1 0 0,1 0 0,-1-1 0,1 1 0,-1-1 0,0 0 0,1 0 0,-1 0-1,0 0 1,3-2 0,8-6 55,0 0 0,0-1 0,-1-1-1,0 0 1,-1-1 0,0 0 0,14-21 0,2-8 88,26-51-1,-30 47-376,-22 74-158,-1-26 354,-2 19-119,2 39-1,1-56 84,-1 0 0,0 0-1,1 0 1,0-1-1,0 1 1,1 0 0,-1-1-1,1 1 1,0-1-1,0 1 1,1-1 0,-1 0-1,1 0 1,4 6-1,-5-9 43,0 0 0,-1 0-1,1 0 1,0 0-1,0 0 1,-1 0-1,1 0 1,0-1 0,0 1-1,0-1 1,0 1-1,0-1 1,0 0-1,0 0 1,0 0-1,0 0 1,0 0 0,0 0-1,0 0 1,0-1-1,0 1 1,3-2-1,23-13-210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16956,'-1'101'2176,"5"127"-39,2-171-1786,2 0-1,3-1 1,2 0 0,3-1 0,31 71 0,-46-122-332,28 52 188,-27-53-188,0 0 0,0 0 0,1 0 0,-1 0 0,1 0 0,-1-1-1,1 1 1,0-1 0,0 0 0,0 1 0,0-1 0,0-1 0,7 4 0,-10-5-14,1 0-1,0 0 1,-1 0 0,1 0-1,-1 0 1,1 0-1,-1 0 1,1 0 0,0 0-1,-1 0 1,1 0-1,-1 0 1,1 0 0,-1 0-1,1-1 1,-1 1-1,1 0 1,-1 0 0,1-1-1,-1 1 1,1 0 0,-1-1-1,1 1 1,-1-1-1,0 1 1,1 0 0,-1-1-1,0 1 1,1-1-1,-1 0 1,6-18 77,-6 9-61,-1 0-1,1-1 0,-2 1 0,0 0 0,0 0 0,0 1 1,-7-16-1,-2-2 1,-21-35 1,14 30-63,-2 0 1,-2 2 0,0 1-1,-29-27 1,51 55 39,-1 1 0,1-1 0,-1 1-1,1-1 1,-1 1 0,1-1 0,-1 0 0,1 1-1,0-1 1,-1 1 0,1-1 0,0 0 0,0 1-1,-1-1 1,1 0 0,0 1 0,0-2 0,7-5 0,22 5 27,-21 1-17,14-1-230,0-1-1,0-1 0,0-1 0,0-1 1,-1-1-1,36-16 0,-44 16 54,-1 0 1,0-1-1,0 0 0,-1 0 0,0-1 0,0-1 0,-1 0 1,0 0-1,-1-1 0,0-1 0,13-20 0,8-35-504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15731,'-4'41'1093,"2"-1"0,2 1 0,7 59 0,-2-47-554,2 1 0,2-1-1,31 95 1,-38-143-489,0 1 1,0-1-1,1 0 0,-1 0 1,1-1-1,0 1 0,0-1 1,1 1-1,-1-1 0,1 0 1,6 5-1,-9-8-19,1 0 0,0 0 0,-1 0-1,1-1 1,0 1 0,-1 0 0,1-1 0,0 1 0,0-1 0,-1 0 0,1 1-1,0-1 1,0 0 0,0 0 0,2-1 0,-1 1 9,0-1-1,0 0 1,0 0 0,0 0-1,0-1 1,-1 1 0,1-1-1,0 0 1,-1 1-1,1-1 1,3-4 0,9-10 132,0-1-1,-1 0 1,-1-1 0,14-26 0,37-83 337,-40 75-462,-2-2-1,28-104 1,-49 154-140,0-1 0,0 1 0,-1 0 0,0 0 0,0 0 0,0-6 0,0 10 77,0-1 1,-1 1-1,1-1 1,0 1-1,0-1 1,0 1-1,0-1 1,0 1 0,-1 0-1,1-1 1,0 1-1,0-1 1,-1 1-1,1 0 1,0-1-1,-1 1 1,1-1-1,0 1 1,-1 0 0,1 0-1,-1-1 1,1 1-1,0 0 1,-1 0-1,1-1 1,-1 1-1,1 0 1,-1 0 0,1 0-1,-1 0 1,1 0-1,-1 0 1,1 0-1,-1 0 1,1 0-1,-1 0 1,1 0-1,-1 0 1,1 0 0,0 0-1,-1 0 1,1 0-1,-1 0 1,1 1-1,-1-1 1,1 0-1,-1 0 1,1 1-1,0-1 1,-1 0 0,0 1-1,-17 13-275,-5 5-98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16484,'9'11'368,"0"-1"0,1-1 0,0 0 0,0 0 0,1-1 0,16 9 0,-23-14-305,1-1 1,-1 0-1,1 0 1,-1-1-1,1 1 1,0-1-1,0 0 1,0-1-1,0 1 1,-1-1-1,1 0 1,0 0-1,0 0 1,0-1 0,0 1-1,0-1 1,0 0-1,-1-1 1,1 1-1,8-5 1,-3 0-255,0-1 1,0 0 0,0 0-1,-1-1 1,0 0 0,0-1-1,-1 0 1,0 0 0,10-17-1,1-4-1155,28-64 0,-32 62 903,-3 1 1,0-1-1,11-57 0,-22 77 1019,-5 12 257,-7 18 329,-3 14-374,0 1-1,2 0 1,2 0-1,1 1 1,-6 46-1,14-79-765,1 0 1,0 0-1,0 0 0,0 1 0,0-1 0,0 0 1,0 0-1,0 0 0,0 1 0,1-1 0,-1 0 0,0 0 1,1 0-1,-1 0 0,1 0 0,-1 0 0,1 1 1,-1-1-1,2 1 0,-1-2-8,0 1-1,0-1 1,0 0 0,1 0-1,-1 0 1,0 0 0,0 0-1,0 0 1,0 0 0,0-1-1,0 1 1,0 0 0,0-1-1,0 1 1,0 0 0,0-1-1,0 1 1,0-1 0,0 1-1,0-1 1,0 0 0,-1 0-1,1 1 1,1-2 0,23-19 69,-2-1 0,23-27 0,4-4 6,-36 40-67,59-56 36,-64 62-58,0 0 0,1 0 0,0 1-1,0 0 1,0 1 0,14-5 0,-22 9 7,0 0-1,0 0 1,0 1 0,0-1-1,0 1 1,0-1-1,0 1 1,0 0 0,0 0-1,1 0 1,-1 0-1,0 0 1,0 0 0,0 0-1,0 1 1,0-1-1,0 1 1,0 0 0,0-1-1,0 1 1,0 0-1,-1 0 1,1 0 0,0 0-1,0 1 1,-1-1-1,1 0 1,-1 1 0,1-1-1,-1 1 1,2 3 0,1 3 46,0 0 0,-1 1 0,0-1 0,0 1 0,-1 0 0,1 11 0,-1-12 25,-1 1 0,1-1 0,1 1 0,5 12-1,-7-20-59,0 1-1,0-1 0,0 1 0,0-1 0,0 0 0,0 1 1,1-1-1,-1 0 0,0 0 0,1 0 0,-1 0 1,1 0-1,-1 0 0,1-1 0,0 1 0,-1 0 0,1-1 1,0 1-1,-1-1 0,1 0 0,0 0 0,0 1 1,-1-1-1,1 0 0,0 0 0,0-1 0,-1 1 0,1 0 1,0-1-1,-1 1 0,1-1 0,3 0 0,3-3 30,1 0 0,-1 0 0,0-1 0,15-10 0,124-115 64,-83 69-394,-63 61 276,5-7-86,1 1-1,0 1 1,0-1 0,10-4-1,-17 10 86,0-1 0,0 1 0,1 0 0,-1 0-1,0 0 1,0 0 0,1 0 0,-1 0 0,0-1 0,0 1-1,1 0 1,-1 0 0,0 0 0,1 0 0,-1 0 0,0 0-1,0 0 1,1 0 0,-1 0 0,0 0 0,1 1-1,-1-1 1,0 0 0,0 0 0,1 0 0,-1 0 0,0 0-1,0 0 1,1 0 0,-1 1 0,0-1 0,0 0-1,1 1 1,1 10-117,-8 16 112,5-24 19,1-1-3,-1 2 47,0 0 0,0 0 0,0-1-1,1 1 1,-1 8 0,1-12-33,1 1 0,-1 0-1,0-1 1,0 1-1,0 0 1,0-1 0,1 1-1,-1 0 1,0-1 0,1 1-1,-1-1 1,0 1-1,1 0 1,-1-1 0,1 1-1,-1-1 1,1 1 0,-1-1-1,1 1 1,-1-1-1,1 0 1,0 1 0,-1-1-1,1 0 1,-1 1 0,1-1-1,0 0 1,-1 0-1,1 1 1,0-1 0,0 0-1,-1 0 1,1 0 0,0 0-1,-1 0 1,1 0-1,0 0 1,-1 0 0,1-1-1,1 1 1,10-2 104,0-1-1,-1 0 1,1-1 0,-1-1 0,16-7-1,56-36 236,-56 32-276,-14 8-48,0 0-72,0 0 0,1 1 1,-1 0-1,2 1 0,-1 0 0,22-5 0,-35 11 32,0 0 0,-1 0 0,1 0 0,0 0-1,-1 0 1,1 0 0,0 0 0,-1 0 0,1 1-1,0-1 1,-1 0 0,1 0 0,0 0 0,-1 1-1,1-1 1,0 0 0,-1 1 0,1-1 0,-1 1-1,1-1 1,-1 1 0,1-1 0,-1 1 0,1-1 0,-1 1-1,1-1 1,-1 1 0,0 0 0,1-1 0,-1 1-1,0-1 1,0 1 0,1 1 0,4 28-113,0-2 136,-4-27-17,0 1 0,0-1-1,0 0 1,0 1-1,0-1 1,0 0 0,1 0-1,-1 0 1,0 0-1,1 0 1,-1 0 0,1 0-1,-1-1 1,1 1 0,-1 0-1,1-1 1,0 1-1,-1-1 1,1 0 0,0 1-1,-1-1 1,1 0 0,0 0-1,2 0 1,5-1-262,-1-1 0,1 1 0,14-5 1,-4 0 81,-4 3-114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88 16908,'1'2'157,"-1"0"0,0 0 0,1 0 0,-1-1 0,0 1 0,0 0 1,0 0-1,0 0 0,0 0 0,-1 0 0,1 0 0,-1-1 1,1 1-1,-1 0 0,0 2 0,-1 3 257,0 1-4,0 0-1,1 0 0,0 0 0,1 0 1,0 0-1,1 13 0,-1-19-371,1 0 0,-1 0 0,1 0 0,-1 0 0,1 0 0,0-1 0,0 1 0,0 0 0,0 0 0,0-1 0,0 1 0,0-1 0,0 1 0,1-1 0,-1 1 0,1-1 0,-1 0 0,1 0 0,-1 0 0,1 0 0,0 0 0,0 0 0,-1 0 0,1 0 0,0-1 0,0 1 0,0 0 0,0-1 0,0 0 0,0 0 0,0 1-1,3-1 1,7-1-13,-1 0 0,0-1 1,0 0-1,0-1 0,0 0 0,0 0 0,-1-1 0,0 0 0,1-1 0,-2-1 0,1 1 0,10-9 0,12-10-3,-2-1 0,28-30 1,-31 26-17,-21 22-20,1-1 1,0 1-1,1 0 1,14-11-1,-21 18 13,-1 0-1,0-1 0,0 1 1,1 0-1,-1 0 0,0 0 1,0 0-1,1 0 0,-1-1 1,0 1-1,0 0 1,1 0-1,-1 0 0,0 0 1,1 0-1,-1 0 0,0 0 1,1 0-1,-1 0 0,0 0 1,0 0-1,1 0 1,-1 0-1,0 0 0,1 0 1,-1 0-1,0 0 0,0 1 1,1-1-1,-1 0 1,0 0-1,0 0 0,1 0 1,-1 1-1,0-1 0,0 0 1,1 1-1,2 14-25,-6 26 24,2-34 3,1 1-8,-2 3 36,1 1 0,0 0 0,1-1-1,1 1 1,2 13 0,-3-23-14,0 0-1,1 0 1,-1-1 0,1 1 0,-1 0 0,1 0-1,0 0 1,0-1 0,0 1 0,0-1-1,0 1 1,0 0 0,1-1 0,-1 0 0,0 1-1,1-1 1,-1 0 0,1 0 0,-1 0-1,1 0 1,0 0 0,-1 0 0,1 0 0,0 0-1,0-1 1,-1 1 0,1-1 0,0 1 0,0-1-1,0 0 1,0 0 0,0 0 0,0 0-1,0 0 1,0 0 0,-1 0 0,1-1 0,3 0-1,6-1 34,-1-1 0,0-1 0,0 1 0,0-2 0,15-8 0,48-34 131,-23 13-100,-34 24-87,-11 6-10,-1 1 1,1 0-1,0 0 1,0 0 0,1 0-1,-1 1 1,1 0-1,-1 0 1,12-2-1,-17 4 17,1 1 0,0-1-1,0 0 1,-1 0 0,1 0-1,0 1 1,-1-1 0,1 0 0,0 1-1,-1-1 1,1 0 0,0 1-1,-1-1 1,1 1 0,-1-1-1,1 1 1,-1-1 0,1 1-1,-1 0 1,1-1 0,-1 1-1,0-1 1,1 1 0,-1 0-1,0-1 1,1 1 0,-1 0-1,0 0 1,0-1 0,0 1 0,0 0-1,0 0 1,1-1 0,-1 1-1,-1 0 1,1 0 0,0-1-1,0 2 1,-5 35 41,4-32-18,-5 21 121,4-21-66,0 1 1,0 0-1,1 1 1,0-1-1,0 0 1,1 0 0,-1 0-1,1 1 1,1-1-1,0 6 1,0-11-85,-1 0 1,0-1 0,1 1-1,-1 0 1,0-1-1,1 1 1,-1-1-1,1 1 1,-1 0-1,1-1 1,-1 1-1,1-1 1,0 1 0,-1-1-1,1 0 1,-1 1-1,1-1 1,1 1-1,5 5-118,-7-6 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22 498 15763,'23'-24'2696,"18"-30"-1850,-2-3 1,-3-1-1,42-88 1,-77 143-833,6-14 123,9-31 1,-15 44-100,1-1 1,-2 1-1,1-1 1,0 0-1,-1 1 1,0-1-1,0 0 1,-1 1-1,1-1 1,-1 0-1,0 1 1,-2-7-1,2 10-15,0-1 0,0 0 0,0 1 0,0-1 0,0 1 0,0-1 1,0 1-1,-1 0 0,1-1 0,-1 1 0,1 0 0,-1 0 0,1 0 0,-1 0 0,0 0 0,1 1 0,-1-1 0,0 0 0,0 1 0,1-1 0,-1 1 0,0-1 0,0 1 0,0 0 0,0 0 0,0 0 0,0 0 1,1 0-1,-1 1 0,-4 0 0,0 0 41,-1 1 0,1 0 0,0 0 0,0 0 0,0 1 0,0 0 0,-10 6 0,5 0-17,0 1 0,1 0 0,0 0 0,1 1 0,0 1 0,0-1 0,1 1 1,1 1-1,0-1 0,1 1 0,-8 23 0,4-7 32,2 1 0,1-1 0,1 1 0,-2 44 0,7-67 0,1 0 0,1 0 0,-1-1 0,1 1 0,0 0 0,1-1 0,0 1 0,0 0 0,0-1 0,1 0 0,-1 0 0,2 0 0,5 9 0,-7-12-107,0 0 0,0 0-1,1-1 1,-1 1 0,1-1-1,0 1 1,0-1 0,0 0-1,0 0 1,0 0 0,0-1 0,0 1-1,1-1 1,-1 1 0,0-1-1,1 0 1,-1-1 0,1 1-1,0 0 1,-1-1 0,1 0-1,-1 0 1,1 0 0,0 0-1,-1-1 1,6-1 0,1-1-71,1-1 0,-1 0 0,0-1 0,0 0-1,0-1 1,-1 0 0,0 0 0,0-1 0,0 0 0,8-9 0,12-16-118,33-44 0,-39 46 164,152-208 221,-155 214-30,-12 18-36,-8 15 49,-16 38 42,0 0-116,2 1 0,2 0 0,-7 54 1,18-94-65,1 0 1,0-1 0,0 1 0,1 0 0,0 0 0,3 12 0,-4-19-9,0 1 0,1-1 0,-1 0 0,1 0 0,-1 1 0,1-1 0,-1 0 0,1 0 0,0 0 0,-1 0 0,1 0 0,0 0 0,0 0 0,0 0 0,0 0 0,0 0 0,0-1 0,0 1 0,0 0 0,0-1 0,1 1 0,-1 0 0,0-1 0,0 1 0,1-1 0,-1 0 0,0 0 0,0 1 0,1-1 0,-1 0 0,0 0 1,1 0-1,-1 0 0,0 0 0,1-1 0,-1 1 0,0 0 0,0 0 0,1-1 0,-1 1 0,0-1 0,0 0 0,0 1 0,0-1 0,1 0 0,0 0 0,8-5 27,-1-1 0,1 0 1,-1 0-1,-1-1 0,1 0 0,-2-1 1,1 0-1,10-16 0,3-7 88,20-43 1,-1-14 13,-40 89-132,0 0-1,0 0 0,0 0 1,0 0-1,1 0 0,-1 0 1,0 0-1,0 0 0,0 0 1,0 0-1,0 0 0,0 0 1,0 0-1,0 0 0,0 0 1,0 0-1,0 0 0,0 0 1,0 0-1,0 0 0,0 0 1,0 0-1,0 0 0,0 0 1,0 0-1,0 0 0,0 1 1,0-1-1,0 0 0,0 0 1,0 0-1,1 0 1,-1 0-1,0 0 0,0 0 1,0-1-1,0 1 0,0 0 1,0 0-1,0 0 0,0 0 0,0 11 11,-2 13-13,0-10 5,1-5-9,0 0 0,0-1 1,0 1-1,1 0 0,1-1 1,-1 1-1,1 0 0,1-1 1,0 1-1,3 10 0,-4-18-18,0 1 0,0-1 1,0 0-1,0 0 0,0 0 0,0 1 0,0-1 0,0 0 1,0 0-1,1-1 0,-1 1 0,0 0 0,1 0 0,-1-1 0,1 1 1,-1 0-1,0-1 0,1 0 0,-1 1 0,1-1 0,0 0 1,-1 0-1,1 0 0,-1 0 0,1 0 0,-1 0 0,1 0 0,-1 0 1,1-1-1,-1 1 0,1 0 0,-1-1 0,1 0 0,-1 1 0,2-2 1,7-2 66,-1-1 0,0 0-1,-1 0 1,9-7 0,82-63-88,-41 32-88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1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15659,'-3'-1'277,"1"1"0,-1 0-1,0 0 1,0 0 0,0 1 0,0-1-1,0 1 1,1-1 0,-1 1-1,0 0 1,-4 2 0,-31 17 1343,20-10 9,2-2-742,-44 24 852,53-28-1643,1 0 0,0 1 0,0 0 0,0 0 0,0 0 0,-5 7 0,11-11-101,-1-1 1,1 0-1,0 0 1,0 0 0,0 1-1,0-1 1,0 0-1,0 0 1,0 1-1,0-1 1,0 0-1,-1 0 1,1 1-1,0-1 1,0 0 0,0 0-1,0 1 1,1-1-1,-1 0 1,0 0-1,0 0 1,0 1-1,0-1 1,0 0 0,0 0-1,0 1 1,0-1-1,0 0 1,1 0-1,-1 0 1,0 1-1,0-1 1,0 0-1,0 0 1,1 0 0,-1 0-1,0 1 1,0-1-1,0 0 1,1 0-1,-1 0 1,0 0-1,0 0 1,0 0-1,1 0 1,-1 0 0,0 0-1,0 1 1,1-1-1,-1 0 1,0 0-1,0 0 1,1 0-1,-1 0 1,0-1 0,0 1-1,1 0 1,16 1-185,-16-1 173,86-7-745,23 0 382,-95 7 359,0 1 0,0 0 0,0 1 0,0 1 0,19 6 0,-32-8 45,1 0-1,-1-1 1,1 1 0,-1 0-1,0 1 1,0-1 0,0 0 0,1 1-1,-1-1 1,0 1 0,-1 0 0,1 0-1,0-1 1,0 1 0,2 4 0,-4-5 2,1 1 0,-1 0 0,0-1 0,1 1 0,-1-1 0,0 1 0,0 0 0,0-1 0,0 1 0,0 0 0,0-1 0,-1 1-1,1-1 1,0 1 0,-1 0 0,1-1 0,-1 1 0,0-1 0,1 1 0,-1-1 0,0 0 0,0 1 0,0-1 0,0 0 0,-2 2 0,-7 7 143,1 0 1,-2 0-1,0-2 0,0 1 0,0-1 0,-22 11 0,11-8-148,-2-1 0,-44 14 0,12-12-610,53-11 563,0-1-1,0 1 1,-1-1 0,1 0 0,0-1-1,0 1 1,-1 0 0,1-1-1,0 0 1,0 0 0,0 0 0,0 0-1,0 0 1,-5-3 0,7 3-1,1 0 0,-1 0 0,0 0 0,0 0 0,0 1 0,1-1 0,-1-1 0,1 1 0,-1 0 0,0 0 0,1 0 0,-1-2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8:5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9026,'0'-1'62,"1"0"0,0 0 0,0 0 0,0 0 0,0 0 0,0 0 1,1 0-1,-1 1 0,0-1 0,0 0 0,1 1 0,-1-1 0,0 1 0,0-1 0,1 1 0,-1 0 0,1-1 0,1 1 1,-2 0-36,0 1 1,0-1 0,0 1 0,0-1 0,0 1-1,0 0 1,0-1 0,0 1 0,0 0 0,-1 0-1,1 0 1,0-1 0,-1 1 0,1 0 0,0 0-1,-1 0 1,1 0 0,-1 0 0,0 0 0,1 0-1,-1 0 1,0 1 0,1-1 0,-1 0 0,0 0-1,0 0 1,0 0 0,0 2 0,2 24 467,-2 0 0,-1 0 0,-7 51 0,1-19-151,-11 165 645,21 389 0,45 424-1357,-46-578 155,18 780-108,-8-970 258,22 798-43,-51-502 11,3-265-403,25 94-118,28-3-80,-17-183 159,-16-145 73,-4 1-1,-2 0 1,-3-1 0,-22 123-1,18-152 474,-22 94 677,20-111-708,9-17 15,0 0 0,0 0-1,-1 0 1,1 0-1,0 0 1,0 0-1,0 0 1,-1 0 0,1 0-1,0 0 1,0 0-1,-1 0 1,1 0 0,0 0-1,0 0 1,0 0-1,-1 0 1,1 0-1,0 0 1,0 0 0,0 0-1,-1-1 1,1 1-1,0 0 1,0 0-1,0 0 1,0 0 0,-1 0-1,1-1 1,0 1-1,0 0 1,0 0 0,0 0-1,0-1 1,0 1-1,-1 0 1,1 0-1,0 0 1,0-1 0,0 1-1,-2-6-57,0 1 0,1-1 0,0 0 0,-2-11 0,-1-31-88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9:0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5935 7618,'-12'-854'3679,"5"-279"-1334,70 215-2016,-47 720-337,16-863-380,-37 394 336,55 4 93,45 223-129,-100 515 259,-86 703 138,37 10-219,25-111-351,-5 159 7,30 0 163,33-206-214,3 164-1514,-57-6-4433,16-476 8334,10-266-1466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9:0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33 13491,'-1'-1'82,"1"1"0,-1-1 0,1 1 0,0-1 1,-1 1-1,1-1 0,0 0 0,-1 1 0,1-1 0,0 1 1,0-1-1,0 0 0,0 1 0,0-1 0,-1 0 0,1 1 0,0-1 1,0 0-1,1 0 0,-1 1 0,0-1 0,0 0 0,0 1 0,0-1 1,1 1-1,-1-1 0,1-1 0,2-11 2379,-8 14-2102,1 0 0,0 0 0,-1 1 0,1-1-1,0 1 1,-7 5 0,4-4-96,-39 16 136,0-3-1,-1-1 1,-1-2-1,0-3 1,-89 9-1,115-17-432,1-1 0,-1 0 1,1-2-1,-1-1 0,1 0 0,0-1 0,0-2 0,-41-13 0,59 15-2228,10 2 1823,9 1 151,-3 2-120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15107,'-4'0'223,"0"1"0,-1 0 0,1 0-1,0 0 1,0 1 0,0-1 0,0 1 0,0 0 0,0 0-1,0 1 1,1-1 0,-6 5 0,-38 37 1221,44-41-1288,-5 4-25,1 1-1,0 1 1,0-1-1,0 1 1,1 0-1,0 1 1,1-1 0,-5 12-1,10-20-131,0 0 0,0 0 0,-1 0 0,1-1 0,0 1-1,0 0 1,0 0 0,0 0 0,0 0 0,0 0 0,0-1 0,1 1 0,-1 0-1,0 0 1,0 0 0,1 0 0,-1-1 0,0 1 0,1 0 0,-1 0 0,1 0-1,-1-1 1,1 1 0,-1 0 0,1-1 0,-1 1 0,1-1 0,0 1 0,-1 0-1,1-1 1,0 0 0,0 1 0,-1-1 0,1 1 0,0-1 0,0 0 0,0 1 0,0-1-1,-1 0 1,1 0 0,0 0 0,1 0 0,5 1-38,1 0 1,-1-1-1,0 0 0,9-2 0,-9 2-4,54-6-287,-30 2 90,0 2 0,0 1 0,37 3 0,-66-2 239,0 0 0,0 1 0,0-1-1,0 0 1,0 1 0,0 0 0,0-1 0,0 1 0,0 0-1,0 0 1,-1 0 0,1 0 0,0 0 0,-1 0 0,1 1-1,0-1 1,-1 1 0,0-1 0,1 1 0,-1-1 0,0 1-1,0 0 1,2 2 0,-2-1 35,-1-1 1,0 1-1,1-1 0,-1 1 1,0-1-1,0 0 0,0 1 0,-1-1 1,1 1-1,0-1 0,-1 1 1,0-1-1,1 0 0,-1 1 0,0-1 1,0 0-1,-1 0 0,1 0 1,0 0-1,-3 3 0,-3 4 132,-1 1 0,-1-1 0,1-1 0,-2 0 0,1 0 0,-1-1 0,0 0 0,-1 0 0,-14 6 0,2-3-35,0 0 1,-1-2 0,-38 8-1,56-14-343,0-1 0,0 0 1,0 0-1,1-1 0,-10 0 0,11-3-790,9-4 608,16-5-129,10-4-173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9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24 13699,'1'-5'-48,"1"-12"2731,-4 16-1107,-4 11-898,-9 18-482,0-2 1,-2 0 0,-1-1-1,-1 0 1,-1-2-1,-2 0 1,-28 24-1,-179 125 1263,225-169-1424,-6 3 58,1 0 0,-15 16 0,23-21-85,-1 0-1,1 0 0,0 1 1,0-1-1,0 1 1,0-1-1,1 1 1,-1-1-1,0 1 1,1 0-1,-2 2 1,2-4-8,0 1 0,0 0 0,0-1 0,0 1 0,1 0 0,-1-1 0,0 1 0,0 0 0,0 0 0,1-1 0,-1 1 0,0-1 0,0 1 1,1 0-1,-1-1 0,1 1 0,-1-1 0,1 1 0,-1-1 0,1 1 0,-1-1 0,1 1 0,-1-1 0,1 1 0,-1-1 0,1 0 1,0 1-1,0-1 0,6 3-22,0 0 1,1 0-1,-1-1 1,1 0 0,-1 0-1,1-1 1,9 1-1,61-2-126,-46 0 76,88-1-1259,201-28 0,-271 20 852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9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77 12331,'-23'-13'293,"-1"0"0,0 1 0,-33-10 1,43 18-241,0 0 1,1 1-1,-1 1 1,-1 0-1,1 1 1,0 1 0,0 0-1,-15 2 1,10 1 26,1 2 0,0 0 0,1 0 0,-1 2 0,1 0 0,0 1 0,1 1 0,0 1 0,0 0 0,1 1 1,0 0-1,1 1 0,0 1 0,-16 20 0,0 4 16,2 0 1,1 2-1,2 1 0,-30 67 1,20-29-37,3 2 0,3 1 0,4 1-1,-19 119 1,34-137-21,3 1-1,3 0 0,3 0 1,3 0-1,2 0 0,19 91 1,-10-95-4,3-1 1,2-1-1,2-1 1,4-1-1,1 0 1,41 63 0,-47-92-22,1 0 1,1-1-1,1-2 0,2 0 1,35 29-1,-39-38-8,1-1 0,1-1-1,1-1 1,0-1-1,0-1 1,1-1-1,43 13 1,-47-19-11,0 0 1,-1-2-1,1 0 1,0-1-1,0-1 0,0 0 1,0-2-1,0-1 1,-1 0-1,1-1 1,-1-1-1,0-1 1,25-11-1,-12 2-14,0-2 0,-1-1 0,-1-2 0,-1-1 0,0-1 0,36-37 0,-31 23-5,-1-1 1,-3-1 0,0-2 0,-3-2 0,36-70-1,-19 16-15,50-159-1,-59 141 43,-5-2 0,18-144 0,-40 199 76,-4 0 0,-2 0 1,-2-1-1,-3 1 0,-3 0 1,-16-68-1,16 103 11,-2 1 0,0-1 0,-2 2 0,0-1 0,-2 2 0,-22-34 0,28 47-37,0 1 0,-1 1 0,0 0-1,-1 0 1,0 0 0,0 1 0,-1 0-1,0 0 1,0 1 0,0 0 0,-1 1 0,0 0-1,0 0 1,0 1 0,-1 1 0,1 0-1,-21-4 1,16 6 12,0 1 1,0 1-1,0 0 0,0 1 0,0 0 0,0 2 0,1-1 0,-27 12 1,7-1 52,0 3 1,-45 28 0,28-9-57,0 2 1,3 2-1,1 2 1,-43 51-1,-144 202-551,225-282 95,-7 10 1083,16-23-681,0 0 1,0 0-1,0 0 0,0-1 1,0 1-1,0 0 0,-1 0 1,1 0-1,0 0 0,0 0 1,0 0-1,0 0 0,0 0 1,0 0-1,0 0 0,0 0 1,0 0-1,0 0 0,0 0 1,0 0-1,0 0 0,0 0 1,0 0-1,0 0 0,0 0 1,0 0-1,0 0 1,0-1-1,-1 1 0,1 0 1,0 0-1,0 0 0,0 0 1,0 0-1,0 0 0,0 0 1,0 0-1,0 0 0,0 0 1,0 0-1,0 1 0,0-1 1,0 0-1,0 0 0,0 0 1,0 0-1,-1 0 0,1 0 1,0 0-1,0 0 0,0 0 1,0 0-1,0 0 0,0 0 1,0 0-1,0 0 0,0 0 1,0 0-1,0 0 1,0 0-1,0 0 0,0 0 1,4-14 202,9-21-135,7-21 37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 16227,'0'0'44,"0"-1"0,0 1-1,0 0 1,0 0-1,1 0 1,-1 0-1,0 0 1,0-1-1,0 1 1,0 0-1,0 0 1,0 0-1,0 0 1,0 0-1,1 0 1,-1 0-1,0 0 1,0 0-1,0-1 1,0 1-1,0 0 1,0 0 0,1 0-1,-1 0 1,0 0-1,0 0 1,0 0-1,0 0 1,0 0-1,1 0 1,-1 0-1,0 0 1,0 0-1,0 0 1,0 0-1,0 0 1,1 0-1,-1 0 1,0 0-1,0 1 1,0-1-1,0 0 1,0 0 0,0 0-1,1 0 1,-1 0-1,0 0 1,1 11 1086,-7 23-243,4-22-474,-2 8-235,-27 185 450,26-159-640,3 0 0,4 69 0,-2-112 9,0-1 0,1 0 1,-1 0-1,0 1 0,1-1 1,0 0-1,0 0 0,-1 0 1,1 0-1,0 0 0,1 0 1,1 3-1,-3-5 2,0 0 0,0 0 0,0 0 1,1 0-1,-1 0 0,0 0 0,0 1 0,0-1 0,0 0 1,1 0-1,-1 0 0,0 0 0,0 0 0,1 0 0,-1 0 1,0 0-1,0 0 0,0 0 0,1 0 0,-1 0 0,0 0 0,0 0 1,0 0-1,1 0 0,-1 0 0,0 0 0,0 0 0,0 0 1,1 0-1,-1-1 0,0 1 0,0 0 0,0 0 0,1 0 0,-1 0 1,0 0-1,0 0 0,0-1 0,0 1 0,1 0 0,5-20-24,1-28-8,-1-55 0,3-28-38,-7 112 51,2 0 0,0 0 0,1 1 0,13-32 0,-16 45 10,1 0 0,0 0 0,0-1 0,0 2 0,0-1 0,1 0 0,0 1 1,0-1-1,0 1 0,1 0 0,0 1 0,-1-1 0,1 1 0,0 0 0,1 0 1,-1 0-1,0 1 0,1 0 0,9-3 0,-6 4-4,-1 0 0,1 0 0,0 0 0,0 1 0,0 0 0,-1 1 0,1 0 0,0 1 0,0 0 0,-1 0 0,0 0 0,14 7-1,-18-8 18,1 1-1,-1 1 0,0-1 1,0 0-1,0 1 0,0 0 0,0 0 1,-1 0-1,1 0 0,-1 1 0,0-1 1,0 1-1,0 0 0,0 0 1,-1 0-1,0 0 0,1 1 0,-2-1 1,1 0-1,2 9 0,-3-6 44,0 0 0,-1 0 1,0 0-1,0 0 0,-1-1 0,0 1 0,0 0 0,0 0 0,-1 0 0,0-1 1,0 1-1,-1-1 0,-5 11 0,3-8 47,0-1 0,0-1 0,-1 1 0,0-1 0,-1 0 0,1 0 0,-1-1 0,-11 8 0,14-11-75,0 0 1,0 0 0,0-1 0,0 1 0,-1-1-1,0 0 1,1-1 0,-1 1 0,0-1-1,0 0 1,0 0 0,1 0 0,-1-1 0,0 1-1,0-1 1,0-1 0,-8 0 0,11 0-59,0 1 0,1-1 0,-1 1 0,0-1 1,0 0-1,1 0 0,-1 0 0,1 0 0,-1 0 0,1 0 0,-1 0 1,1-1-1,0 1 0,0 0 0,-1-1 0,1 1 0,0-1 0,0 1 1,0-1-1,1 1 0,-1-1 0,0 0 0,1 0 0,-1 1 0,1-1 1,-1 0-1,1 0 0,0 0 0,0 1 0,-1-1 0,2 0 0,-1 0 1,0 0-1,0 0 0,0 1 0,1-1 0,-1 0 0,1 0 0,0 1 1,-1-1-1,1 0 0,0 1 0,1-3 0,16-23-387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14483,'-2'1'8474,"3"-5"-8258,2-2-904,0-1 1888,0 0-1240,0 1 0,-2 0-24</inkml:trace>
  <inkml:trace contextRef="#ctx0" brushRef="#br0" timeOffset="1">18 255 15539,'1'25'1721,"1"-14"-1041,-1-5-296,1-3 896,0 0-312,3 1-447,-1-3-273,-1-1-761,0-4-175,-3-7 528,0-8-128,-3-5-128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17420,'-8'0'1240,"3"20"-1040,-3 8-88,6 13 376,2 5-152,1 11-240,0 5-64,7-2-32,-1-3-56,0-8-88,0-6-88,-1-8-272,-5-11-136,-1-23-352,-1-6 720,-8-25-160,-1-8-121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14843,'0'-4'195,"1"0"-1,-1 1 1,1-1 0,0 1-1,0-1 1,0 1 0,0-1-1,1 1 1,0 0 0,-1 0-1,1 0 1,0 0 0,1 0-1,-1 0 1,3-3 0,0 3 41,-1 0 0,0 0 1,1 0-1,0 0 0,-1 1 0,1 0 1,0 0-1,0 0 0,10-1 0,21-4 558,46-2 0,17-2-763,-85 8-181,-1 0 1,1-1-1,-1 0 0,-1-1 0,15-6 0,-26 10 89,0 0-1,0 1 0,1-1 0,-1 0 0,0 0 0,0 0 0,0 1 0,0-1 1,0 0-1,0-1 0,0 1 0,0 0 0,1-1 0,-2 1 22,0 1-1,0-1 1,0 1-1,0 0 1,0-1 0,0 1-1,0 0 1,0-1-1,0 1 1,0 0-1,0-1 1,0 1 0,0 0-1,0-1 1,0 1-1,0 0 1,-1-1-1,1 1 1,0 0 0,0-1-1,0 1 1,-1 0-1,1 0 1,0-1-1,0 1 1,-1 0-1,1 0 1,0-1 0,0 1-1,-1 0 1,1 0-1,-1 0 1,-1-2-62,-1 2 1,1-1-1,-1 0 0,1 1 1,-1-1-1,0 1 0,1-1 1,-1 1-1,0 0 1,1 0-1,-1 1 0,0-1 1,-3 1-1,-20 8-487</inkml:trace>
  <inkml:trace contextRef="#ctx0" brushRef="#br0" timeOffset="1">133 287 14467,'5'15'1584,"8"-11"-775,6-1-289,5-6 696,5-3-152,4-1-232,1-1-207,-2 3-585,-2 2-561,-8 5 481,-8 4-136,-10 7-112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12123,'1'2'99,"0"0"1,0 0 0,0-1 0,0 1-1,0 0 1,1-1 0,-1 1 0,1-1-1,-1 1 1,1-1 0,-1 0 0,1 0-1,0 1 1,0-1 0,-1-1 0,1 1-1,0 0 1,0 0 0,0-1 0,4 2-1,-2-2 18,0 0-1,1 0 0,-1 0 1,0 0-1,1-1 0,-1 0 1,0 0-1,0 0 0,7-2 1,4-4-379,0 0 1,-1-1-1,0-1 1,18-13 0,-18 11-588,0 0-1,-1-2 1,13-15 0,-21 23 719,-1 0 0,0-1 0,0 0 0,0 0 0,-1 0 0,0-1-1,0 1 1,0-1 0,-1 1 0,3-14 0,-6 11 875,-3 13 1096,-5 15 614,8-14-2255,0 0 0,0 0 0,0 0-1,1 0 1,-1 0 0,1 1 0,1-1 0,-1 0 0,1 0 0,0 0 0,0 0-1,0 0 1,0 0 0,1 0 0,0-1 0,4 8 0,-4-9-137,0 0 0,1 0 0,-1-1 1,1 1-1,-1 0 0,1-1 0,0 0 1,0 0-1,0 0 0,0 0 0,1 0 1,-1 0-1,0-1 0,1 0 0,-1 1 1,1-1-1,-1-1 0,1 1 0,0 0 1,-1-1-1,1 0 0,0 0 1,6-1-1,4 0 65,0-2 0,0 1 0,0-2 0,-1 0 0,27-11 0,61-39 339,-19 8-259,-80 45-208,0 0 0,1 0-1,-1 0 1,0 0 0,1 0 0,-1 1 0,1-1 0,-1 1 0,1-1 0,-1 1 0,1 0 0,0 0 0,2 1 0,-3-1-2,-1 1 0,1-1 0,-1 1 0,0 0 1,1 0-1,-1-1 0,1 1 0,-1 0 1,0 0-1,0 1 0,0-1 0,0 0 1,0 0-1,0 0 0,0 1 0,0-1 1,0 0-1,0 1 0,-1-1 0,1 1 0,0 2 1,3 10 7,0 0 0,-1 0 0,2 18 1,-3-17 58,0-1 0,9 28 0,-11-41-63,0-1 1,0 1 0,0-1-1,0 1 1,0-1 0,0 1-1,1-1 1,-1 1 0,0-1-1,0 1 1,1-1 0,-1 1-1,0-1 1,0 0 0,1 1-1,-1-1 1,1 0 0,-1 1-1,0-1 1,1 0 0,-1 1-1,1-1 1,-1 0 0,1 0-1,-1 1 1,0-1-1,1 0 1,-1 0 0,1 0-1,-1 0 1,2 0 0,-1 0-24,-1 0 0,1-1 0,0 1 1,0-1-1,0 0 0,0 1 0,-1-1 1,1 0-1,0 1 0,0-1 0,-1 0 0,1 0 1,-1 1-1,2-3 0,14-32-999,-12 23 834,-1 1 1,2-21 0,-4 3-202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13003,'-12'34'292,"1"0"0,2 1 0,1 1 0,2-1 0,2 1 0,1 0 0,2 39 1,2-45-272,2 0 0,1 0 0,1 0 0,2 0 0,1-1 1,1 0-1,2 0 0,23 46 0,-31-71-23,8 16-99,0 0 0,24 29 0,-52-74 519,-2-1-402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15803,'-4'19'1313,"4"-3"-937,3-6-376,7-9 744,4-5-312,0-13-296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4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13275,'0'-6'485,"0"-21"686,1 22-328,3 14 391,54 212 2176,24 81-2918,-80-295-460,1 1 0,0-1-1,0 0 1,1 0 0,0 0 0,0 0 0,7 8 0,-10-13-15,1-1 1,-1 0 0,0 1 0,1-1-1,0 0 1,-1 0 0,1 0-1,0 0 1,-1 0 0,1-1-1,0 1 1,0 0 0,0-1 0,0 1-1,0-1 1,0 0 0,0 0-1,-1 0 1,1 0 0,0 0-1,0 0 1,0 0 0,0-1 0,0 1-1,0 0 1,0-1 0,0 0-1,-1 0 1,1 1 0,0-1-1,0 0 1,-1 0 0,1 0 0,-1-1-1,3-1 1,8-7 83,0-1 0,-1 0 0,-1 0 0,0-1-1,0 0 1,13-24 0,-1-3 144,18-46 0,-27 55-286,-2-1-1,0 0 0,5-35 1,-13 56-95,-1-1 0,-1 0 0,0 0 0,-1 0 0,0 0 0,0 0 0,-1 0 0,0 0 0,-1 1 0,-1-1 0,1 0 0,-9-19 1,-1 11-310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13891,'1'3'77,"0"1"1,0-1-1,0 1 0,0-1 1,1 1-1,-1-1 1,1 0-1,0 0 0,0 0 1,0 0-1,1 0 0,-1 0 1,0 0-1,1-1 0,0 1 1,0-1-1,0 0 1,0 0-1,0 0 0,0 0 1,0-1-1,1 1 0,-1-1 1,1 0-1,-1 0 0,1 0 1,-1 0-1,1 0 1,0-1-1,-1 0 0,1 0 1,0 0-1,5-1 0,1 0-165,1 0 0,-1-1-1,0 0 1,0-1 0,0 0 0,0-1-1,-1 0 1,1-1 0,-1 1 0,0-2-1,8-6 1,-11 7 54,0 0 0,0 0 1,0-1-1,-1 0 0,0 0 0,-1-1 1,1 1-1,-1-1 0,-1 0 0,1 0 1,-1 0-1,0-1 0,-1 1 0,0-1 1,0 0-1,0 0 0,-1 1 0,0-1 0,-1 0 1,0 0-1,-1-10 0,1 17 59,0 0 0,0 1-1,0-1 1,0 1 0,0-1-1,0 0 1,0 1 0,0-1-1,0 0 1,0 1 0,-1-1 0,1 1-1,0-1 1,0 1 0,-1-1-1,1 1 1,0-1 0,-1 1 0,1-1-1,-1 1 1,1-1 0,-1 1-1,1-1 1,-1 1 0,1 0-1,-1-1 1,1 1 0,-1 0 0,1 0-1,-1-1 1,1 1 0,-1 0-1,0 0 1,0 0 14,0 0-1,0 1 1,1-1-1,-1 1 1,0-1 0,1 1-1,-1-1 1,1 1-1,-1-1 1,0 1-1,1 0 1,-1-1 0,1 1-1,-1 0 1,1-1-1,0 1 1,-1 0-1,1 0 1,0-1 0,0 1-1,-1 0 1,1 0-1,0 1 1,-1 5 71,0 0 1,0-1-1,1 1 1,0 0-1,0 0 1,0-1-1,1 1 1,0 0-1,3 8 1,-3-11-66,0-1 1,0 0-1,1 0 1,-1 0-1,1 0 1,0 0-1,-1 0 1,1-1-1,1 1 1,-1 0-1,0-1 1,0 0-1,1 1 1,0-1-1,-1 0 1,1 0-1,0-1 1,0 1-1,0-1 1,0 1-1,3 0 1,4 0 39,-1 0 1,0-1 0,1 0 0,-1-1-1,1 0 1,-1 0 0,1-1 0,-1 0-1,1-1 1,9-2 0,15-7 166,43-18-1,-50 18-137,-4 2-46,-16 5-53,1 0 0,0 1 0,0 0 0,0 1-1,0 0 1,0 0 0,0 0 0,17 0-1,-23 3-2,0-1 0,0 1 1,0-1-1,0 1 0,0 0 0,-1 0 0,1 0 0,0 0 0,0 0 0,-1 0 0,1 0 0,-1 1 0,1-1 0,-1 0 0,1 1 0,-1-1 0,0 1 1,0 0-1,0-1 0,0 1 0,0 0 0,1 2 0,-2-2 6,1-1 0,0 1 0,-1-1 0,1 1 0,0-1 0,0 1 0,0-1 0,0 1 0,0-1 0,0 0 0,1 0 0,-1 0 0,0 1 0,1-1 0,-1 0 0,1-1 0,-1 1 0,1 0 0,-1 0 0,1-1 0,-1 1 0,1-1 0,0 1 0,-1-1 0,1 1 0,0-1 0,0 0 0,-1 0 0,1 0 0,0 0 0,-1 0 1,3-1-1,11-3 48,-1-1 1,0 0 0,0 0-1,13-9 1,17-6-20,-38 17-45,88-30-82,-85 30 50,0 1 1,0 0 0,1 1-1,-1 0 1,1 1-1,-1 0 1,0 0-1,14 3 1,-20-3 15,0 1 0,1 1-1,-1-1 1,0 0 0,0 1 0,-1-1 0,1 1-1,0 0 1,0 0 0,-1 0 0,1 0 0,-1 1 0,0-1-1,0 1 1,0-1 0,0 1 0,3 5 0,13 15 19,-17-22 3,0 0 0,0 0-1,0 0 1,0 0-1,0-1 1,1 1-1,-1-1 1,0 1-1,0-1 1,1 1-1,-1-1 1,0 0-1,1 1 1,-1-1 0,0 0-1,1 0 1,-1 0-1,0 0 1,1 0-1,-1 0 1,1-1-1,-1 1 1,0 0-1,1-1 1,-1 1-1,0-1 1,0 1-1,0-1 1,1 0 0,-1 1-1,2-3 1,5-2 12,0-1 0,-1 0 0,11-11 0,-9 8-40,5-4-81,21-18-233,-33 30 292,0-1 1,0 1-1,1 0 0,-1-1 0,0 1 0,1 0 1,-1 0-1,1 1 0,-1-1 0,1 0 1,-1 1-1,1 0 0,0-1 0,3 1 0,-4 1 15,-1 0 0,1-1-1,0 1 1,-1 0-1,1 0 1,-1 0 0,1 1-1,-1-1 1,0 0-1,1 0 1,-1 1 0,0-1-1,0 1 1,0-1 0,0 1-1,0-1 1,0 1-1,-1 0 1,2 3 0,10 15 67,-11-19-30,-1 0 1,1-1-1,0 1 1,-1-1-1,1 1 0,0-1 1,-1 1-1,1-1 0,0 0 1,-1 1-1,1-1 0,0 0 1,0 0-1,-1 1 1,1-1-1,0 0 0,0 0 1,0 0-1,-1 0 0,1 0 1,0 0-1,0 0 1,0 0-1,0 0 0,9-4 16,0 0 0,0-1 0,-1 0 0,0-1 0,0 0-1,0 0 1,10-10 0,9-5-246,-19 15 64,-1 0 1,1 1 0,-1 0-1,19-7 1,-25 12 133,-1-1 1,0 1-1,1-1 1,-1 1-1,1 0 1,-1-1-1,0 1 0,1 0 1,-1 0-1,1 0 1,-1 0-1,1 0 1,-1 0-1,1 1 1,-1-1-1,0 0 1,1 1-1,-1-1 1,0 1-1,1-1 1,-1 1-1,0 0 1,1-1-1,-1 1 1,0 0-1,0 0 0,0 0 1,0 0-1,0 0 1,0 0-1,0 0 1,0 0-1,0 1 1,-1-1-1,1 0 1,0 1-1,-1-1 1,1 0-1,-1 1 1,1-1-1,-1 0 1,0 1-1,1 1 1,2 22 29,-3-19 91,0 0 0,1 0-1,0-1 1,0 1 0,1 0 0,0 0 0,3 6 0,-5-11-67,1 0 1,0 0-1,-1 0 1,1 0 0,0 0-1,0 0 1,0 0 0,0-1-1,0 1 1,0 0-1,0 0 1,0-1 0,0 1-1,0-1 1,0 1-1,2 0 1,-1-1 9,1 0 0,-1 1 0,0-1 0,0 0 0,1 0 0,-1-1 0,0 1 0,0 0 0,1-1 0,-1 0 0,4-1 0,7-3 39,0-1 0,-1-1-1,0 0 1,0-1 0,-1 0-1,0 0 1,20-21-1,-2-2-75,32-45-1,-54 66-14,-8 13 24,-8 13 42,6-9-27,1-5-13,1 1-1,0-1 1,0 1-1,0-1 1,0 1-1,0 0 0,0-1 1,1 1-1,-1 3 1,6-11-41,-1 0 0,1 0 0,-1-1 1,4-7-1,-6 9-90,1-1 0,-1 1-1,0 0 1,0-1 0,1-5 0,-4 9 77,-4 4 74,-2 4 71,4-1-87,1 0 0,0 0 0,-1 0 0,2 0 0,-1 0 0,1 0 0,0 0-1,0 0 1,1 1 0,0 10 0,1-15-71,-1-1-1,1 0 1,0 0-1,0 0 1,0 0-1,0 0 1,0 0-1,0 0 1,0 0-1,1 0 1,-1 0-1,0-1 1,0 1-1,1 0 1,-1-1-1,0 1 1,1-1 0,-1 1-1,1-1 1,-1 0-1,1 0 1,-1 0-1,3 0 1,-1 1-74,-1-1 0,1 0 1,0 0-1,-1 0 1,1 0-1,0-1 0,-1 1 1,1-1-1,-1 1 1,1-1-1,-1 0 0,5-2 1,3-7-292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13043,'0'-1'55,"0"1"1,-1 0 0,1 0 0,0 0-1,0 0 1,-1 0 0,1-1-1,-1 1 1,1 0 0,0 0-1,-1 0 1,1 0 0,0 0-1,-1 0 1,1 0 0,0 0-1,-1 0 1,1 0 0,0 0 0,-1 0-1,1 1 1,0-1 0,-1 0-1,1 0 1,0 0 0,-1 0-1,1 0 1,0 1 0,0-1-1,-1 0 1,1 0 0,0 1-1,-1-1 1,1 0 0,-4 16 1133,5 23 135,-1-34-1092,6 42 1196,1 0 1,19 62-1,-26-107-1401,1 0-1,0 1 1,-1-1-1,1 0 1,0 0-1,0 0 1,1 0-1,-1 0 1,0 0-1,1 0 1,-1 0-1,1 0 1,3 2-1,-4-3-27,0-1 0,0 1-1,0-1 1,0 0-1,0 1 1,0-1 0,1 0-1,-1 0 1,0 0-1,0 0 1,0 0 0,0 0-1,0 0 1,1 0-1,-1 0 1,0-1 0,0 1-1,0 0 1,0-1-1,0 1 1,0-1 0,0 1-1,0-1 1,0 1-1,0-1 1,0 0 0,0 0-1,1-1 1,33-31-380,-25 22-19,0 2 0,19-16-1,-29 25 388,0 0 0,1 0-1,-1 0 1,0 0 0,0 0-1,0 0 1,1 0 0,-1 0 0,0 0-1,0 1 1,0-1 0,1 0-1,-1 0 1,0 0 0,0 0 0,0 0-1,0 0 1,1 0 0,-1 0-1,0 1 1,0-1 0,0 0 0,0 0-1,0 0 1,0 0 0,1 1-1,-1-1 1,0 0 0,0 0 0,0 0-1,0 0 1,0 1 0,0-1-1,0 0 1,0 0 0,0 0 0,0 1-1,0-1 1,0 0 0,0 1-1,3 11-155,-2-7 12,0-3 38,0 0 0,1 1-1,-1-1 1,0 0 0,1 0-1,0 0 1,-1 0-1,1 0 1,0 0 0,0 0-1,0-1 1,0 1 0,1 0-1,-1-1 1,0 0 0,0 0-1,1 0 1,-1 0 0,1 0-1,-1 0 1,1 0 0,0-1-1,3 1 1,1 0-111,-1-1-1,1 0 1,0 0 0,0 0 0,0-1-1,0 0 1,12-3 0,14-10-601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 9242,'0'0'39,"0"0"-1,0 0 1,0 0-1,0 0 1,0-1 0,0 1-1,0 0 1,0 0-1,0 0 1,0 0 0,0 0-1,0-1 1,0 1-1,0 0 1,0 0 0,0 0-1,0 0 1,0 0-1,0-1 1,0 1-1,0 0 1,0 0 0,0 0-1,0 0 1,-1 0-1,1 0 1,0-1 0,0 1-1,0 0 1,0 0-1,0 0 1,0 0 0,0 0-1,-1 0 1,1 0-1,0 0 1,0 0 0,0-1-1,0 1 1,0 0-1,0 0 1,-1 0 0,1 0-1,0 0 1,0 0-1,0 0 1,0 0 0,-1 0-1,1 0 1,0 0-1,0 0 1,0 0 0,0 0-1,0 0 1,-1 1-1,1-1 1,0 0 0,0 0-1,0 0 1,0 0-1,0 0 1,0 0-1,-1 0 1,-11 13 1937,-12 19 267,-15 21 619,40-52-2874,1 0 1,0-1-1,0 1 0,-1-1 0,1 0 0,0 1 0,0-1 0,0 0 0,-1 0 1,4 0-1,44-3-440,-36 1 399,0 1 0,0 0 0,0 1 0,0 1 0,0 0 0,13 3 0,-24-3 82,0 0 0,0-1 0,0 1 0,1 0 0,-1 0 0,0 0 0,-1 0 0,1 1 0,0-1 0,0 0 0,0 1 0,-1 0 1,1-1-1,-1 1 0,1 0 0,-1 0 0,0-1 0,0 1 0,0 0 0,0 0 0,0 0 0,0 1 0,0-1 0,-1 0 0,1 0 0,-1 0 0,1 1 0,-1-1 0,0 0 0,0 0 1,0 1-1,0-1 0,-1 0 0,1 0 0,0 1 0,-1-1 0,-1 4 0,0 2 124,-1-1 0,0 1 0,0-1 0,-1 0 0,0 0 1,0 0-1,-1-1 0,1 1 0,-10 9 0,9-12-82,0 1 0,-1-1 0,1 0 0,-1-1 0,0 1 0,0-1 0,0 0 0,0-1 0,-1 1 0,-11 2 0,14-4-61,-1 0-1,1-1 0,-1 0 1,1 1-1,-1-1 1,1-1-1,-1 1 1,1-1-1,-1 0 1,1 0-1,0 0 0,-1 0 1,1-1-1,0 0 1,0 0-1,-7-4 1,-15-14-30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36 15307,'-1'-2'165,"1"0"0,-1 0 0,0 0-1,0 1 1,1-1 0,-1 0 0,0 0-1,-1 1 1,1-1 0,0 1 0,0-1 0,-1 1-1,1-1 1,-1 1 0,1 0 0,-1 0-1,0-1 1,1 1 0,-1 0 0,0 1-1,0-1 1,1 0 0,-1 0 0,0 1 0,0-1-1,0 1 1,0 0 0,0 0 0,0-1-1,0 1 1,0 0 0,-2 1 0,-1-1-65,0 0-1,1 1 1,-1 0 0,0 0 0,1 0-1,-1 0 1,1 1 0,-1-1 0,1 1 0,0 1-1,0-1 1,-7 5 0,9-5-100,0 0-1,0 0 1,0 0 0,0 0-1,0 0 1,0 1 0,0-1-1,1 1 1,-1-1 0,1 1-1,0 0 1,0 0 0,0-1 0,0 1-1,0 0 1,1 0 0,-1 6-1,1-7-10,0 0 1,1 1-1,-1-1 0,1 0 0,-1 0 0,1 1 1,0-1-1,0 0 0,0 0 0,0 0 0,0 0 0,1 0 1,-1 0-1,1 0 0,-1 0 0,1-1 0,-1 1 1,1-1-1,0 1 0,0-1 0,0 1 0,0-1 0,3 1 1,10 5-136,0-1 1,0-1-1,1 0 1,31 5-1,-35-8 26,1 0 1,-1 0-1,0 2 0,0-1 1,-1 2-1,1-1 0,-1 1 1,0 1-1,18 12 0,-26-16 101,-1 0-1,0 0 1,0-1-1,0 1 1,-1 1-1,1-1 1,0 0-1,-1 0 1,1 1 0,-1-1-1,0 1 1,0-1-1,0 1 1,0-1-1,0 1 1,-1 0-1,1-1 1,-1 1-1,1 0 1,-1 4-1,-1-3 33,0 0 0,1-1 0,-2 1 0,1-1 0,0 1 0,-1-1 0,1 1 0,-1-1 0,0 0 0,0 0 0,-1 0 0,1 0 0,-5 4 0,1-1 55,1-1-1,-1-1 0,0 1 1,-1-1-1,1 0 1,-1 0-1,1-1 0,-1 0 1,0 0-1,-1-1 1,1 0-1,0 0 1,0 0-1,-16 0 0,20-2-85,-1-1 0,0 0-1,0 1 1,1-1 0,-1-1-1,0 1 1,1 0 0,-1-1-1,1 0 1,0 0 0,-1 0-1,1 0 1,0 0 0,0-1-1,0 1 1,1-1 0,-1 0-1,1 0 1,-1 0 0,1 0-1,0 0 1,0-1 0,1 1-1,-1 0 1,0-1 0,0-3-1,-3-8-72,1 1-1,1-1 0,0 0 0,1 0 1,-1-20-1,2-29-271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15091,'-2'100'2223,"0"-45"-629,6 75 1,-2-111-1427,1 0 0,1 0 0,0-1 0,2 1 0,0-1 0,1 0 0,16 29 0,-18-38-133,20 31 48,-24-38-80,0-1 0,0 1 0,0-1 0,0 0 0,0 0 0,0 1 0,1-1 0,-1 0 0,0 0 0,1 0 0,-1 0 0,0-1 0,1 1 0,-1 0 0,1 0 0,0-1 0,-1 1 0,1-1 0,-1 0 0,1 1 0,2-1 0,-3 0-4,0 0 0,0-1 0,-1 1 0,1-1-1,0 1 1,-1 0 0,1-1 0,0 1-1,-1-1 1,1 0 0,-1 1 0,1-1 0,-1 1-1,1-1 1,-1 0 0,1 1 0,-1-1-1,1 0 1,-1 0 0,0 1 0,0-1 0,1 0-1,-1 0 1,0 0 0,0 1 0,0-3 0,1-25-98,-1 21 64,-5-65-296,3 48-30,1-50-1,1 74 358,0 0 0,0 0 0,0 0 0,0 0 0,0-1 0,0 1 0,1 0-1,-1 0 1,0 0 0,0 0 0,0 0 0,0 0 0,1-1 0,-1 1 0,0 0 0,0 0 0,0 0 0,1 0 0,-1 0 0,0 0-1,0 0 1,0 0 0,1 0 0,-1 0 0,0 0 0,0 0 0,0 0 0,0 0 0,1 0 0,-1 0 0,0 0 0,0 0-1,0 1 1,1-1 0,-1 0 0,0 0 0,0 0 0,0 0 0,0 0 0,1 0 0,-1 0 0,0 1 0,0-1 0,0 0 0,0 0-1,0 0 1,0 0 0,1 1 0,-1-1 0,0 0 0,0 0 0,0 0 0,0 1 0,13 12-18,-11-11 5,7 8 11,1-1 0,0 0 0,1 0 0,0-1 0,0 0 0,1-1 0,17 8 1,-24-13 16,0 0 1,0 0 0,0-1 0,0 0 0,1 0 0,-1 0 0,0 0 0,1-1 0,-1 0 0,0 0 0,1 0 0,-1-1 0,0 0 0,1 0 0,-1 0-1,0-1 1,0 0 0,0 0 0,0 0 0,0 0 0,7-6 0,-8 5 28,0 0 0,-1 0 0,1-1 0,-1 1 0,0-1 0,0 0-1,0 0 1,-1 0 0,1 0 0,-1 0 0,0-1 0,0 1 0,2-10 0,-3 12-18,-1 0 0,1 0 0,-1 0 0,0 0 0,0 0 0,0 0 0,0 0 0,0 0 0,0 0 0,0 0 0,-1 0 0,1-1 0,-1 1 0,1 0 0,-1 1 0,0-1 0,0 0 0,0 0 0,0 0 0,0 0 0,0 1 0,0-1 0,-1 0 0,1 1 0,-1-1 0,1 1 0,-1 0 0,0-1 0,1 1 0,-1 0 0,0 0 0,0 0 0,-4-1 0,5 1-19,0 1 1,-1-1-1,1 1 0,-1 0 0,1-1 1,-1 1-1,1 0 0,-1 0 1,1 0-1,-1 0 0,1 0 0,-1 0 1,1 1-1,-1-1 0,1 0 1,-1 1-1,1-1 0,0 1 0,-1-1 1,1 1-1,0 0 0,-1 0 1,1 0-1,0-1 0,0 1 0,0 0 1,0 1-1,0-1 0,0 0 1,0 0-1,0 0 0,0 0 0,0 1 1,1-1-1,-1 0 0,0 1 1,1-1-1,-1 1 0,0 2 0,0 0-6,0-1-1,1 1 1,-1 0 0,1 0-1,-1 0 1,1-1-1,0 1 1,0 0-1,1 0 1,-1 0-1,1-1 1,0 1-1,0 0 1,0-1 0,2 5-1,-1-5 4,-1-1 0,1 0 0,0 1 0,0-1 0,0 0 0,0 0 1,0 0-1,0 0 0,0 0 0,1-1 0,-1 1 0,1-1 0,-1 1 0,1-1 0,0 0 0,4 2 0,-1-2 2,-1-1 0,1 1 0,-1-1 0,1 1-1,0-2 1,-1 1 0,1 0 0,7-3 0,2-1 3,-1 0 0,1-1 0,0-1 0,-1-1 0,19-11 0,-21 11 1,0 0 0,-1-1 0,0-1-1,0 1 1,-1-2 0,0 1 0,10-14 0,-15 12-9,-9 10-2,3 2 4,-1 0 1,1 0-1,0 0 0,0 0 1,-1 0-1,1 0 0,0 1 1,0-1-1,0 0 1,1 1-1,-1-1 0,-1 3 1,1-2-1,0-1 1,0 1 0,1 0-1,-1-1 1,1 1 0,-1 0-1,1-1 1,0 1 0,-1 0-1,1 0 1,0-1 0,0 1-1,0 0 1,0 0 0,1 0-1,-1-1 1,0 1 0,1 0-1,-1-1 1,1 1 0,0 0-1,0-1 1,-1 1 0,1-1-1,0 1 1,0-1 0,0 1-1,1-1 1,-1 0 0,0 1-1,0-1 1,1 0 0,-1 0-1,1 0 1,-1 0 0,1 0-1,-1 0 1,1-1 0,0 1-1,-1 0 1,1-1 0,2 1-1,4 1-1,0 0 0,1-1 0,-1 0 0,0-1 0,0 0 0,1 0 0,15-3 0,-5 0-5,0-2 0,0 0 0,0-2 0,17-8 0,-25 10 13,0 0 0,0-2 1,-1 1-1,0-1 0,0-1 0,-1 0 1,14-13-1,-24 21 1,1 1 0,0-1 0,-1 0 1,1 1-1,0-1 0,0 1 0,-1-1 1,1 1-1,0 0 0,0-1 0,0 1 1,0-1-1,0 1 0,0-1 0,0 1 0,0-1 1,0 1-1,0-1 0,0 1 0,0 0 1,0-1-1,0 1 0,0-1 0,0 1 1,1-1-1,-1 1 0,0-1 0,0 1 0,1-1 1,-1 1-1,0-1 0,1 1 0,21 16 55,-11-11-58,0 0-1,23 7 0,3-2-33,0-1-1,1-2 0,65 5 1,-97-13 36,-1 0 1,1 0 0,-1-1-1,1 1 1,7-3 0,-12 2 4,1 1 0,-1 0 0,0-1 0,0 1 0,0-1 0,0 1 0,0-1 0,0 1 0,0-1 0,0 0 0,-1 1 0,1-1 0,0 0 0,0 0 0,-1 0 0,1 0 0,0 1 0,-1-1 0,1 0 0,0 0 0,-1 0 0,0-1 0,1 1 0,-1 0 1,0 0-1,1 0 0,-1 0 0,0 0 0,0 0 0,0 0 0,0-1 0,0-1 0,-3-10 98,-1 0 0,0 1 0,-1-1 0,-1 1 0,0 0 1,0 0-1,-11-13 0,1-3 35,-31-50 169,20 37-225,3-2-1,-29-66 0,53 107-92,-1 1-1,1-1 1,-1 1 0,1-1-1,-1 0 1,1 1-1,0-1 1,0 1-1,0-1 1,0 0 0,0-1-1,0 2-6,0 1-1,1-1 1,-1 1-1,0 0 1,0-1 0,0 1-1,1 0 1,-1-1-1,0 1 1,0-1 0,1 1-1,-1 0 1,0-1-1,1 1 1,-1 0 0,0 0-1,1-1 1,-1 1-1,1 0 1,-1 0 0,0 0-1,1-1 1,-1 1-1,1 0 1,0 0 0,3 0-121,0 0-1,-1 0 1,1 1 0,0-1 0,0 1 0,-1 0 0,6 2 0,7 1-409,-4-3 385,-1 1-1,1-2 1,0 0-1,19-2 0,19-4-340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11 163 15747,'-9'0'1617,"8"-2"-1033,9-2-264,12-10 1048,8-3-592,6-1-392,8 3-208,1-1-576,4 0-272,3 0 2113,-1 0-1465,-9 1 16,-4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14787,'0'20'1400,"14"-3"-799,9-3-193,16-6 576,11-3-136,7-5-224,2-4-168,0-9-656,0-1 1921,-2-3-1561,-8-1 56,-14 1-40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33 135 15475,'-28'-48'2654,"27"51"-2364,0 1 1,0-1-1,0 1 0,1-1 0,-1 1 1,1 0-1,0 4 0,1 30 107,21 324 564,-22-361-961,8 31 116,-7-31-109,-1 0-1,0 0 0,0-1 0,1 1 0,-1 0 0,0-1 0,1 1 1,-1-1-1,1 1 0,-1 0 0,1-1 0,-1 1 0,1-1 1,0 1-1,-1-1 0,1 1 0,0-1 0,-1 0 0,1 1 1,0-1-1,-1 0 0,1 0 0,0 1 0,0-1 0,-1 0 0,1 0 1,0 0-1,0 0 0,-1 0 0,1 0 0,0 0 0,0 0 1,-1 0-1,1 0 0,0 0 0,0-1 0,-1 1 0,1 0 0,0-1 1,-1 1-1,1 0 0,0-1 0,4-2 24,0 0 0,-1-1 0,0 1 0,0-1 0,0 0 0,0 0 0,-1-1 0,4-5 0,24-42 154,-22 36-130,63-120-86,54-148 0,-125 282-237,0-1 0,0 1 0,0 0 0,-1-1 0,1 1 0,-1 0 0,0-1 0,0 1 0,0-4 0,0 6 223,0-1 0,0 1-1,0 0 1,-1-1 0,1 1 0,0-1 0,0 1 0,-1-1 0,1 1 0,0 0 0,0-1 0,-1 1-1,1 0 1,-1-1 0,1 1 0,0 0 0,-1 0 0,1-1 0,-1 1 0,1 0 0,0 0 0,-1 0-1,1-1 1,-1 1 0,1 0 0,-1 0 0,1 0 0,-1 0 0,1 0 0,-1 0 0,1 0 0,-1 0-1,1 0 1,-1 0 0,1 0 0,0 0 0,-1 1 0,1-1 0,-1 0 0,1 0 0,-1 0 0,1 1-1,-1-1 1,1 0 0,0 0 0,-1 1 0,-15 8-999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12707,'-7'-4'1184,"5"1"-864,18 3-64,11 3 344,10-1-80,4-1-104,6-4-184,4-1-168,-2-8 1129,-6 4-1025,-13 1 8,-8-2 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16484,'10'19'1816,"4"0"-1256,4-1-264,3 1 880,5-6-760,1-2-376,2-5 1553,-2-4-1481,0-7 0,-4-2 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274 218 14395,'13'-12'501,"0"0"0,-2-1 1,1-1-1,-2 0 0,0 0 0,0-1 0,-2 0 0,8-16 0,-15 28-373,0 0 0,0 1 1,0-1-1,-1 0 0,1 0 0,-1 0 0,0 0 0,0 1 0,0-1 0,0 0 0,0 0 0,0 0 0,-1 0 0,1 0 0,-1 0 0,-1-3 0,0 4-60,1 0 0,0 0 1,0 1-1,-1-1 0,1 1 0,-1-1 0,1 1 0,-1-1 0,1 1 0,-1 0 0,0 0 1,0 0-1,0 0 0,0 0 0,0 0 0,0 0 0,0 1 0,0-1 0,0 1 1,0-1-1,0 1 0,-4 0 0,-1-1-13,0 1-1,1 0 1,-1 1 0,0 0-1,0 0 1,1 0 0,-1 1-1,1 0 1,-1 0 0,1 1-1,0-1 1,-10 7 0,7-3-31,1 0 0,0 1 1,0 0-1,0 0 0,1 1 0,0 0 1,-9 14-1,4-2-23,0 2 0,2-1 0,0 2 0,1-1 0,1 1 0,-6 33 0,8-28 5,2-1-1,1 1 1,1 0-1,2 41 1,1-53-7,1-1 0,0 0 0,1 0 0,1 0 0,1-1-1,0 1 1,0-1 0,1 0 0,15 23 0,40 43-305,-61-80 286,0 0 0,-1 1 1,1-1-1,0 0 1,0 0-1,0 0 0,0 0 1,0 0-1,0 0 0,0 0 1,0 0-1,0 0 1,0 0-1,0 0 0,0 0 1,0 0-1,0 0 0,0 0 1,0 0-1,0 0 1,0 0-1,0 0 0,0 0 1,0 0-1,0 0 0,0 0 1,0 1-1,0-1 1,0 0-1,0 0 0,0 0 1,0 0-1,0 0 0,0 0 1,0 0-1,0 0 1,0 0-1,0 0 0,0 0 1,0 0-1,0 0 0,0 0 1,0 0-1,0 0 1,0 0-1,0 0 0,-7-5-513,-11-12-251,-84-125-2498,43 42 3991,58 100-660,1-1 1,-1 0 0,1 0-1,-1 1 1,1-1 0,0 0-1,-1 0 1,1 1 0,-1-1-1,1 0 1,0 0 0,0 0-1,0 0 1,-1 0 0,1 1-1,0-1 1,0 0 0,0 0-1,0 0 1,1 0 0,-1 0-1,0 0 1,0 1 0,0-1-1,1 0 1,-1 0 0,0 0-1,1 0 1,1 0 54,-1 0 0,1 0 0,0 1 0,-1-1 0,1 1 0,0-1 0,0 1 0,0 0 0,-1 0 0,5-1 0,5 0-119,9 0-201,-1-2 0,-1-1 0,1 0 0,0-1 0,-1-1 0,0-1 0,26-13 0,-12-5-176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13819,'7'-6'369,"-1"-1"-1,1 1 1,0 1-1,1-1 1,-1 1 0,1 1-1,0-1 1,0 1-1,0 1 1,1 0 0,-1 0-1,1 0 1,16-2 0,-5 2 103,1 1 1,0 1 0,-1 1 0,41 4-1,-56-3-440,-1 0 0,1 0 0,0 0 0,0 0 0,0 1 0,-1-1 0,1 1 0,-1 0 0,0 1 0,1-1 0,-1 1 0,0 0 0,0 0-1,5 6 1,-7-7-23,1 1 0,-2 0-1,1 1 1,0-1-1,-1 0 1,1 0-1,-1 1 1,0-1-1,0 1 1,0-1-1,0 1 1,-1-1 0,0 1-1,1 0 1,-1-1-1,-1 1 1,1-1-1,0 1 1,-1 0-1,-2 6 1,-2 5 31,0 0 0,-1 0 0,-1-1 0,0 0 0,-13 19 0,-54 65 213,44-59-151,12-17-39,-25 35 96,40-51-149,-1-1 1,1 1-1,0 0 0,1 1 0,-1-1 0,1 0 1,-2 14-1,3-18-21,1 0-1,0 0 1,0 0 0,0 0-1,0-1 1,1 1-1,-1 0 1,0 0 0,1 0-1,-1 0 1,1 0 0,0 0-1,0-1 1,0 1 0,-1 0-1,2-1 1,-1 1 0,0 0-1,0-1 1,3 3 0,-1-1-57,1-1 0,-1 0 0,1 0 1,-1 0-1,1 0 0,0 0 0,0-1 0,0 1 1,6 0-1,-1 0-223,0-1 1,0 0 0,0 0-1,0-1 1,0-1-1,-1 1 1,1-1-1,17-5 1,-21 5 165,0-1 0,0-1 0,0 1 0,0-1-1,0 0 1,-1 0 0,0 0 0,6-6 0,6-12-500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13659,'2'9'1472,"18"-5"-800,7-4-224,15-3 665,5-5-161,6-7-352,0 1-256,2-9 1553,-4-1-1617,-8-3 24,-6 1 24</inkml:trace>
  <inkml:trace contextRef="#ctx0" brushRef="#br0" timeOffset="1">754 80 18620,'26'8'1408,"-1"-11"-1080,0-5-280,4-2 40,-2-2 1713,2-6-1561,-3 0-40,-2-1-40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14099,'-5'0'356,"-1"1"0,1-1 0,-1 1 0,1 0 1,-1 0-1,1 0 0,-1 1 0,1 0 0,-5 3 0,-5 0 653,-8 3-147,1 1 0,-29 16 0,43-21-806,0 1 1,1 0-1,-1 1 1,1 0-1,0 0 0,0 1 1,1-1-1,0 2 1,-6 7-1,11-14-62,0 1 0,1-1 0,-1 0 0,0 1 0,0-1-1,1 1 1,-1-1 0,1 1 0,-1 0 0,1-1 0,0 1-1,-1-1 1,1 1 0,0 0 0,0-1 0,0 1 0,1 2-1,-1-3-9,1 0 0,-1 0 0,1 0 0,-1 0-1,1 0 1,0 0 0,0 0 0,-1 0-1,1 0 1,0 0 0,0 0 0,0 0-1,0-1 1,0 1 0,0 0 0,0-1-1,3 2 1,4 0-96,0 1-1,0-1 1,1-1-1,-1 1 1,12-1-1,-8 0 15,19 2-222,97 14-826,-113-14 1006,0 0 0,-1 2-1,0-1 1,0 2-1,0 0 1,18 11 0,-29-16 134,-1 1 1,1 0-1,-1-1 1,1 1-1,-1 0 1,0 0-1,0 1 1,0-1-1,0 0 1,0 1-1,0-1 1,-1 1-1,1 0 1,-1-1-1,0 1 1,0 0-1,0 0 1,0 0-1,0 0 1,0 3-1,-1-2 35,0 0 1,-1 0-1,1 0 1,-1-1-1,0 1 1,0 0-1,0 0 1,-1 0-1,1-1 0,-1 1 1,0-1-1,0 1 1,-3 4-1,-4 3 97,0-1 0,0 0 0,-1-1 0,-1 0 0,1 0 0,-1-1 0,-22 12 0,29-17-97,-60 26 219,60-27-300,-1 0 1,0-1 0,1 0 0,-1 0 0,0 0 0,0 0 0,0-1 0,0 0 0,0 0 0,0 0 0,-8-2 0,12 2 40,0-1 1,0 1 0,-1-1-1,1 1 1,0-1-1,0 0 1,0 0-1,0 1 1,0-1 0,0 0-1,0 0 1,0 0-1,0 0 1,0 0 0,0 0-1,1-1 1,-1 1-1,0 0 1,1 0 0,-1 0-1,1-1 1,-1 1-1,1 0 1,0-1-1,0 1 1,-1 0 0,1-1-1,0 1 1,0 0-1,0-2 1,7-36-210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14283,'-1'7'280,"-21"194"5571,20-172-5541,3-1-1,0 1 1,1 0-1,13 55 1,-14-82-302,6 19 77,-7-20-78,0-1-1,0 1 1,1-1-1,-1 1 1,0-1-1,0 1 1,1-1-1,-1 1 1,0-1 0,1 1-1,-1-1 1,0 1-1,1-1 1,-1 1-1,1-1 1,-1 0-1,1 1 1,-1-1-1,1 0 1,-1 1 0,1-1-1,-1 0 1,1 0-1,0 1 1,-1-1-1,1 0 1,-1 0-1,1 0 1,0 0-1,0 0 3,-1-1 0,1 1 0,0-1 0,-1 0-1,1 1 1,-1-1 0,1 0 0,-1 1-1,1-1 1,-1 0 0,0 1 0,1-1 0,-1 0-1,0 0 1,0 1 0,1-1 0,-1 0-1,0 0 1,0 0 0,0 1 0,0-1 0,0 0-1,0-1 1,-1-21 98,1 22-102,-2-16 101,-1 0 1,-5-21-1,6 31-91,-1-1 0,1 1 0,-1 0 0,0 0 0,-1 0 0,0 1 0,-7-10 0,11 16-16,0 0 0,0 0 0,0-1-1,0 1 1,0 0 0,0-1 0,-1 1 0,1 0 0,0 0 0,0-1 0,0 1-1,-1 0 1,1 0 0,0 0 0,0-1 0,-1 1 0,1 0 0,0 0 0,0 0 0,-1 0-1,1 0 1,0 0 0,-1-1 0,1 1 0,0 0 0,0 0 0,-1 0 0,1 0-1,0 0 1,-1 0 0,1 0 0,0 0 0,-1 0 0,1 0 0,0 0 0,0 0-1,-1 1 1,1-1 0,0 0 0,-1 0 0,1 0 0,0 1-4,-1-1 1,1 1-1,0 0 1,0-1-1,0 1 1,0-1-1,0 1 1,0 0-1,0-1 1,0 1-1,0-1 1,0 1-1,0 0 1,0-1 0,1 1-1,-1-1 1,0 1-1,0 0 1,1-1-1,-1 1 1,2 2-9,1 0 1,-1 0-1,1 0 1,-1-1-1,1 1 1,0-1 0,0 1-1,0-1 1,0 0-1,0 0 1,0-1-1,1 1 1,-1-1 0,1 1-1,-1-1 1,1 0-1,-1-1 1,1 1-1,0 0 1,4-1 0,3 1 0,1-1 0,0 0 1,0 0-1,-1-2 0,15-2 1,-10 0 7,0 0 1,0-2 0,23-10-1,-34 14 8,0 0 0,-1-1 0,1 0 0,0 0 0,-1 0 0,0 0 0,0-1 0,0 0 0,0 0-1,0 0 1,-1 0 0,0 0 0,0-1 0,4-7 0,-6 11-3,-1 0 0,1-1 0,-1 1 0,1 0 0,-1 0 0,0-1 0,1 1 0,-1 0 0,0-1 0,0 1 0,0 0 0,0 0 0,0-1-1,-1 1 1,1 0 0,0-1 0,0 1 0,-1 0 0,1 0 0,-1 0 0,1-1 0,-1 1 0,-1-2 0,0 2 0,1-1 0,-1 1-1,1 0 1,-1 0 0,0 0 0,1 0 0,-1 0 0,0 0-1,0 1 1,0-1 0,0 1 0,0-1 0,0 1-1,-2-1 1,-1 1-2,-1-1 0,1 1 1,-1 1-1,1-1 0,0 1 0,-1-1 0,1 2 0,0-1 0,-1 0 0,-8 5 0,10-3-1,0 0-1,0 0 1,1 0-1,-1 0 1,1 0-1,0 1 1,0-1-1,0 1 1,0 0-1,1 0 1,0 0-1,-1 1 1,2-1-1,-1 0 1,0 1-1,1-1 1,-2 9-1,3-11 2,0 1 0,-1-1 1,1 0-1,1 0 0,-1 1 0,0-1 0,0 0 0,1 0 0,-1 1 0,1-1 0,0 0 0,0 0 1,0 0-1,0 0 0,0 0 0,0 0 0,0 0 0,1 0 0,-1-1 0,1 1 0,-1 0 1,1-1-1,-1 1 0,1-1 0,0 0 0,0 1 0,0-1 0,0 0 0,0 0 0,0 0 1,0-1-1,0 1 0,1 0 0,-1-1 0,0 1 0,0-1 0,0 0 0,5 0 0,3 0-1,1 0 0,0 0 0,-1-1 0,1-1 0,-1 0 0,0 0 0,0-1 0,1-1 0,14-7 0,0-1 7,0-1 0,33-24 0,13-18 21,-63 48-18,-1-1 0,1 0 0,-1 0 0,-1 0 1,1-1-1,6-12 0,-17 27-8,-17 34 24,21-39-22,-2 5 6,0 0 0,1 0 0,0 1 0,-1 8 0,2-14-5,0 0 0,0-1 1,0 1-1,0 0 0,0 0 0,0-1 1,0 1-1,0 0 0,0 0 0,0-1 1,0 1-1,1 0 0,-1-1 0,0 1 1,1 0-1,-1-1 0,0 1 0,1 0 1,-1-1-1,1 1 0,-1-1 0,1 1 1,-1-1-1,1 1 0,-1-1 0,1 1 1,0-1-1,-1 1 0,1-1 1,-1 0-1,1 1 0,0-1 0,0 0 1,-1 0-1,1 1 0,0-1 0,-1 0 1,1 0-1,0 0 0,0 0 0,-1 0 1,1 0-1,0 0 0,0 0 0,-1 0 1,1-1-1,0 1 0,0 0 0,-1 0 1,2-1-1,4-1 14,0-1 0,0 1-1,-1-1 1,1-1 0,-1 1 0,1-1 0,-1 1 0,8-9 0,35-41 85,-39 43-81,38-48 5,-76 147-242,27-83 222,1-1 0,-1 1 0,1-1 0,0 1-1,1-1 1,0 10 0,0-13-27,0-1 0,0 0 0,0 0 0,0 0-1,1 0 1,-1 0 0,0 0 0,1 0 0,-1 0 0,1 0 0,-1-1 0,1 1 0,-1 0-1,1 0 1,0 0 0,-1 0 0,1-1 0,0 1 0,0 0 0,0-1 0,-1 1 0,1 0 0,0-1-1,0 1 1,0-1 0,0 0 0,0 1 0,0-1 0,0 0 0,0 1 0,0-1 0,0 0-1,0 0 1,0 0 0,0 0 0,0 0 0,0 0 0,1 0 0,-1-1 0,0 1 0,0 0-1,1-1 1,5-1 44,1-1-1,0 1 1,-1-2-1,0 1 0,0-1 1,0 0-1,-1-1 0,12-8 1,1-1-159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6 381 13987,'61'-26'2853,"-33"16"-2134,0-3-1,37-22 1,-62 33-677,0 1 0,0-2 1,-1 1-1,1 0 0,-1-1 0,0 1 0,1-1 0,-1 1 0,0-1 1,-1 0-1,3-5 0,-3 7-23,-1 1-1,0-1 1,0 0 0,0 1 0,1-1-1,-1 0 1,0 1 0,0-1 0,0 0-1,0 0 1,0 1 0,0-1-1,-1 0 1,1 1 0,0-1 0,0 0-1,0 1 1,-1-1 0,1 0 0,0 1-1,-1-1 1,0 0 0,0 0 8,0 0 1,0 0-1,0 0 1,0 0 0,-1 1-1,1-1 1,0 0-1,-1 1 1,1-1-1,-1 1 1,1-1-1,0 1 1,-1 0 0,1 0-1,-3 0 1,-6-1 44,0 1 1,0 0-1,0 1 1,0 0-1,1 1 0,-1 0 1,0 0-1,1 1 1,-1 1-1,1-1 1,0 1-1,0 1 1,0 0-1,1 0 1,0 1-1,0 0 1,-10 9-1,17-14-70,-1 1 0,1 0 0,-1 0 0,1 0 0,-1 0 0,1 0 0,0 0 0,0 0 0,0 0 0,0 0 0,1 1 0,-1-1 0,0 3 0,1-4-3,0 0 0,0 0 1,0 0-1,0-1 0,1 1 0,-1 0 1,0 0-1,0 0 0,1 0 0,-1 0 1,0 0-1,1 0 0,-1 0 0,1-1 1,0 1-1,-1 0 0,1 0 1,-1-1-1,1 1 0,0 0 0,0-1 1,-1 1-1,1-1 0,0 1 0,0-1 1,0 1-1,0-1 0,0 0 0,0 1 1,-1-1-1,1 0 0,0 0 0,2 1 1,14 1-12,0 0 0,0-1 0,0-1 0,0 0 0,0-2 0,18-3 0,40-1-147,-61 5 95,0 1-1,1 1 1,-1 0 0,0 1 0,0 1-1,-1 0 1,1 1 0,0 0-1,22 11 1,-36-15 76,0 1 0,1-1 0,-1 1 1,1-1-1,-1 0 0,0 0 0,1 1 0,-1-1 0,1 0 0,-1 0 0,1 1 1,-1-1-1,1 0 0,-1 0 0,1 0 0,-1 0 0,1 0 0,-1 0 0,1 0 1,-1 0-1,1 0 0,-1 0 0,1 0 0,-1 0 0,1 0 0,-1 0 0,1 0 1,-1 0-1,1-1 0,-1 1 0,1 0 0,-1 0 0,1-1 0,-1 1 0,0 0 1,1-1-1,-1 1 0,0 0 0,1-1 0,-1 1 0,0 0 0,1-1 0,-1 1 1,0-1-1,1 1 0,-1-1 0,0 1 0,0-1 0,0 1 0,0-1 0,1-31 699,-2 22-605,-2-31 553,-16-73 0,1 9-159,18 104-497,0 0 0,0 0 1,0 0-1,0 0 0,0 0 0,0 0 1,1 0-1,-1 0 0,0 0 0,1 0 1,-1 0-1,0 0 0,1 0 0,-1 0 1,1 0-1,-1 0 0,1 0 1,0 0-1,-1 1 0,1-1 0,0 0 1,0 0-1,-1 1 0,1-1 0,0 0 1,0 1-1,0-1 0,0 1 0,0-1 1,0 1-1,0 0 0,0-1 0,0 1 1,0 0-1,0 0 0,1-1 1,7 0-28,-1 0 1,1 1 0,15 1-1,-3-1-79,18-1-300,0-2 0,1-2 1,49-13-1,-40 3 63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2:5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120 982 12955,'-108'56'2959,"108"-56"-2893,-1 0 0,0 0 0,1 1 0,-1-1 1,0 0-1,1 1 0,-1-1 0,1 1 0,-1-1 0,0 1 0,1-1 0,-1 1 0,1-1 0,-1 1 0,1-1 0,0 1 1,-1 0-1,1-1 0,0 1 0,-1 0 0,1 1 0,0-2-16,0 1-1,0-1 1,1 1 0,-1-1-1,1 0 1,-1 1 0,0-1 0,1 1-1,-1-1 1,1 0 0,-1 0-1,1 1 1,-1-1 0,1 0-1,-1 0 1,1 1 0,-1-1 0,1 0-1,-1 0 1,1 0 0,0 0-1,39 3 833,51-6-8,130-20 0,90-35-190,-180 32-448,1089-248-117,-911 199-107,878-231 73,-891 209-61,155-41-1174,-410 129 454,71-26 1,-83 20 221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14795,'-3'15'212,"1"0"0,0 1-1,2-1 1,0 18 0,0-4-80,3 59-75,5 1 0,18 85-1,5 59 208,-31-266 13,2-1 0,9-56 1,-5 48-198,-2 14-48,5-51-176,5 0-1,25-88 0,-37 162 125,0-1 1,0 0-1,0 0 0,1 1 0,0-1 0,0 1 0,0 0 0,8-9 0,-9 12 7,1 0-1,-1 1 0,0-1 0,0 1 0,1 0 0,-1-1 0,1 1 0,-1 0 0,1 1 0,0-1 0,-1 0 0,1 1 0,0-1 0,0 1 0,-1 0 0,1 0 1,0 0-1,0 0 0,-1 1 0,1-1 0,3 2 0,2-1-25,1 1 0,-1 0 0,1 1 1,-1 0-1,0 0 0,0 1 0,0 0 1,12 9-1,-17-10 30,1 0 0,0 1 0,-1-1 0,0 1 0,0 0 0,0 0 1,0 0-1,-1 0 0,1 0 0,-1 0 0,0 1 0,0-1 0,-1 1 0,0 0 1,1 0-1,0 9 0,-2-5 26,0 1 0,0-1-1,-1 0 1,0 0 0,-1 1 0,0-1 0,0 0 0,-1 0 0,0-1 0,0 1 0,-1-1 0,-1 1 0,1-1 0,-1 0-1,0-1 1,-1 1 0,-9 9 0,10-12 13,1 0-1,-2 0 0,1-1 0,-1 1 1,1-1-1,-1 0 0,0-1 1,0 0-1,-1 0 0,1 0 1,-1 0-1,0-1 0,1 0 1,-1-1-1,0 1 0,0-1 1,0-1-1,0 1 0,0-1 1,0 0-1,0-1 0,0 0 1,-9-2-1,13 3-16,1-1 0,-1 0 1,1 0-1,0 0 0,-1 0 0,1 0 1,0-1-1,0 1 0,0-1 0,0 1 1,0-1-1,0 0 0,0 0 0,-2-3 1,-2-15-2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12891,'1'19'531,"-2"-1"1,0 1 0,0-1-1,-6 21 1,-21 72 207,23-92-652,-6 16-3,6-21-55,1 0 1,0 0-1,-3 28 1,7-41-35,0-1 0,0 1 0,0 0-1,0 0 1,0-1 0,0 1 0,0 0 0,0 0 0,1-1 0,-1 1-1,0 0 1,0-1 0,1 1 0,-1 0 0,0-1 0,1 1 0,-1-1 0,1 1-1,-1 0 1,1-1 0,-1 1 0,1-1 0,-1 1 0,1-1 0,-1 0 0,1 1-1,1 0 1,0-1-23,0 1 0,0 0 0,0-1-1,0 0 1,0 1 0,0-1 0,0 0-1,1 0 1,2-1 0,6 0-511,-1-1 0,19-6 0,-29 8 505,4-1-139,-1 0-1,0-1 1,1 1-1,-1 0 0,0-1 1,0 0-1,0 0 0,0 0 1,0 0-1,0 0 0,-1-1 1,1 1-1,-1-1 1,3-3-1,-3-5-576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14035,'15'-7'1096,"-2"17"-744,-6 11-112,-4 24 336,-3 9-95,-5 12-185,0 4 8,-4 8-32,-2-4-48,-1-11-120,1-5-8,1-18-216,0-9-208,1-19 328,0-12-64,6-16-40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10778,'24'7'1209,"7"-1"-833,4-5-216,6 1 824,2-5-664,-2-4-80,-9-13-208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16404,'0'3'186,"1"171"3837,14 108-5243,-15-269 938,-4-16 286,-6-20-71,1-6-113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11763,'17'2'1856,"6"1"-1000,8-2-376,5 0 1753,10-1-1497,3 0-128,2-2-592,-1-3-376,1-3-1561,-7-2 1641,-2-6-280,-5 0-208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10 14243,'20'-9'1283,"-20"9"-1253,1 0 0,-1 0 0,0 0-1,1 0 1,-1 0 0,0 0 0,1 0 0,-1 0 0,1 0 0,-1 0 0,0 0 0,1 0 0,-1 0-1,0 0 1,1 1 0,-1-1 0,0 0 0,1 0 0,-1 0 0,0 1 0,0-1 0,1 0 0,-1 0-1,0 1 1,0-1 0,1 0 0,-1 1 0,0-1 0,0 1 0,1 2 77,0 0 0,-1 0 0,0 1-1,0-1 1,0 0 0,0 0 0,0 1 0,-1-1 0,-1 6 0,-9 34 129,-2 0 0,-22 49 0,-9 24-178,38-96-58,1 1 0,1 0-1,-4 36 1,8-53-7,-1 0 0,1 0-1,0 0 1,1 0 0,-1 0 0,1 0-1,-1-1 1,1 1 0,0 0-1,0 0 1,1-1 0,-1 1 0,1-1-1,0 1 1,0-1 0,0 1-1,0-1 1,5 4 0,-4-5-9,-1 0 0,1 0 0,0-1 0,0 1 0,0-1 0,0 0 1,0 0-1,0 0 0,0 0 0,1 0 0,-1-1 0,0 1 0,0-1 0,1 0 0,-1 0 0,0-1 1,0 1-1,1 0 0,-1-1 0,0 0 0,0 0 0,4-1 0,-2 0-35,0 0 0,0 0 0,0 0 0,0-1-1,0 1 1,-1-1 0,1 0 0,-1 0 0,0-1 0,0 1 0,0-1-1,-1 0 1,1 0 0,-1 0 0,0-1 0,0 1 0,0-1 0,-1 1-1,1-1 1,-1 0 0,-1 0 0,1 0 0,0 0 0,-1-1 0,1-7 0,-2-14-234</inkml:trace>
  <inkml:trace contextRef="#ctx0" brushRef="#br0" timeOffset="1">5 234 14043,'-4'-2'1144,"9"2"-872,8 0-88,10 0 392,4 0-127,8-1-289,2-2-256,3 0 144,2-1-48,-5 0-24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 17172,'0'0'1584,"15"-2"-1120,4-2-216,7-3 568,4 0-312,4-2-480,1-1-344,-2 3-552,-2-2-168,-4 4 680,-4 0-232,-13 7-88</inkml:trace>
  <inkml:trace contextRef="#ctx0" brushRef="#br0" timeOffset="1">0 191 13491,'10'9'1328,"15"-8"-880,3-2-168,8-5 464,2 0-255,6-4-505,0-1 552,2 1-480,-3-2-80,7 2-48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38 15443,'-15'-1'452,"0"1"-1,1 0 1,-1 1 0,0 0-1,0 1 1,-26 7-1,35-7-390,0 0-1,0 0 0,0 0 1,1 0-1,-1 1 0,1 0 1,0 0-1,-1 1 0,1 0 1,1-1-1,-1 2 0,1-1 1,-1 0-1,1 1 0,0 0 1,1 0-1,-1 0 1,-4 10-1,7-13-52,0 0 1,0 0-1,1-1 1,-1 1 0,1 0-1,-1 0 1,1 0-1,0 0 1,0 0-1,0-1 1,0 1-1,0 0 1,0 0-1,0 0 1,1 0-1,-1 0 1,0 0 0,1-1-1,0 1 1,1 3-1,-1-3 2,1-1 1,-1 1-1,1-1 0,-1 0 1,1 0-1,0 1 0,-1-1 1,1 0-1,0 0 0,0-1 1,0 1-1,0 0 0,0-1 1,0 1-1,0-1 0,2 1 0,5 0 19,1-1-1,-1 0 0,1 0 0,-1-1 0,1 0 1,-1 0-1,11-4 0,3-3 7,0-1-1,0 0 1,-1-2 0,0-1 0,20-14-1,93-78-58,-147 117 19,0 2 1,1-1-1,1 1 0,0 1 1,-11 25-1,18-35 12,-15 31-73,1 2 1,2-1 0,2 2-1,1 0 1,3 0 0,1 1-1,2 0 1,1 1 0,2 47-1,0-53-295,-1-24 54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 16019,'0'-1'58,"1"1"0,-1 0 0,0-1 0,1 1 0,-1-1 0,1 1 0,-1 0 0,0-1 0,1 1 0,-1 0 0,1 0 0,-1-1 0,1 1-1,-1 0 1,1 0 0,-1 0 0,1-1 0,-1 1 0,1 0 0,-1 0 0,1 0 0,-1 0 0,1 0 0,-1 0 0,1 0 0,-1 0 0,2 1-1,-2 12 803,-15 29-137,13-37-547,-38 90 511,16-38-438,-34 113-1,56-162-246,0 1 0,1-1-1,0 0 1,0 1-1,1 15 1,0-21-1,1-1 1,-1 1-1,1-1 0,-1 0 1,1 1-1,0-1 0,0 0 1,0 0-1,0 1 1,0-1-1,1 0 0,-1 0 1,1 0-1,-1 0 1,1-1-1,0 1 0,0 0 1,-1-1-1,1 1 0,0-1 1,1 0-1,-1 0 1,0 0-1,0 0 0,3 1 1,5 1-47,0-1 0,0-1 1,0 1-1,0-2 1,1 1-1,-1-2 0,0 1 1,0-1-1,0-1 0,1 0 1,-1 0-1,-1-1 0,1 0 1,0-1-1,-1 0 0,0 0 1,0-1-1,0 0 0,0-1 1,15-13-1,-21 16 22,0-1 0,1 0 0,-1 0 0,0 0 0,-1 0 0,3-6 0,6-29-192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14363,'-4'10'1744,"12"-4"-991,21-3-265,10-3 888,14-2-568,8-3-120,9-5-392,4-3-408,-4-9 216,-7 1-168,-29-4-128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13843,'34'224'2174,"-8"-40"-1113,-15-304 2309,-10 106-3189,-1 7-125,0 0-1,1 1 0,0-1 1,3-12-1,-4 18-50,1 0 0,-1-1 0,1 1 0,-1 0 0,1 0 0,0 0 0,-1-1 0,1 1 0,0 0 0,0 0 0,0 0 0,0 0 0,0 0 0,0 1 0,0-1 0,0 0 0,1 0 0,-1 1 0,0-1-1,0 0 1,1 1 0,-1 0 0,0-1 0,1 1 0,-1 0 0,0-1 0,1 1 0,-1 0 0,2 0 0,6 0-29,1-1 0,0 0 0,-1-1 1,1 0-1,-1-1 0,0 1 0,0-2 0,0 1 0,0-2 0,-1 1 0,1-1 0,13-11 1,-16 12 63,-1 0 1,0 0-1,-1-1 1,1 1 0,-1-1-1,0-1 1,0 1-1,-1 0 1,1-1 0,-1 0-1,-1 0 1,1 0-1,-1 0 1,0 0 0,0 0-1,-1-1 1,1 1-1,-1-1 1,0-12 0,-1 18-28,0 1 1,0-1 0,0 0 0,0 0-1,-1 1 1,1-1 0,0 0 0,0 1-1,0-1 1,0 0 0,-1 1 0,1-1-1,0 0 1,-1 1 0,1-1-1,0 0 1,-2 0 0,2 1-5,0 0 1,-1-1-1,1 1 0,0 0 1,-1 0-1,1 0 0,0 0 1,-1 0-1,1 0 0,0 0 1,-1 0-1,1 0 0,0 0 1,-1 0-1,1 1 1,0-1-1,-1 0 0,1 0 1,0 0-1,0 0 0,-1 0 1,1 1-1,0-1 0,-1 0 1,1 0-1,0 1 0,-2 0 14,0 1 0,0 0 0,1 0 0,-1 0 0,1 0 0,-1 0 0,1 1 0,0-1 0,-1 3 0,-4 15-32,0-1-1,2 1 1,1 0 0,0 1-1,2-1 1,0 0 0,1 1-1,1-1 1,5 25 0,-5-40-31,0 1 0,0-1 1,0 0-1,1 0 0,0 0 1,0 0-1,1 0 1,-1-1-1,1 1 0,5 5 1,-6-8 54,0 1 0,1-1 1,-1 0-1,0-1 1,1 1-1,0 0 0,0-1 1,-1 1-1,1-1 1,0 0-1,0 0 0,0 0 1,0 0-1,0-1 1,0 1-1,0-1 0,0 0 1,1 0-1,3 0 1,2-1 26,0 0 1,0-1-1,-1 0 0,16-5 1,8-7-3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16307,'4'0'1218,"1"6"-905,4 11-163,1 10 268,-1 0 0,10 57 0,1 62-185,-16-110-77,7 87 179,-7-61-149,23 117 1,-25-173-250,-2-3-27,0-1 0,1 1 0,0 0 0,-1 0 0,1 0 0,0-1 0,0 1 0,1 0-1,-1-1 1,0 1 0,1-1 0,0 1 0,-1-1 0,1 0 0,4 4 0,0-7-216,-3-5-99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15435,'0'0'23,"0"0"-1,0 0 1,0-1-1,1 1 1,-1 0-1,0 0 1,0 0-1,0 0 1,0 0-1,0 0 1,0 0-1,0-1 1,0 1-1,0 0 1,0 0-1,1 0 1,-1 0-1,0 0 1,0 0-1,0 0 1,0 0-1,0 0 0,0 0 1,1 0-1,-1 0 1,0 0-1,0 0 1,0 0-1,0 0 1,0 0-1,0 0 1,1 0-1,-1 0 1,0 0-1,0 0 1,0 0-1,0 0 1,0 0-1,1 0 1,-1 0-1,0 0 1,0 0-1,0 0 1,8 6 260,7 12-299,-14-16 125,37 44-7,1-1 1,2-3-1,2-1 1,1-2-1,66 44 1,-108-81-91,7 3 67,0 1 0,0-1 0,17 7 0,-24-11-50,0 0 0,0 0 0,1-1 1,-1 1-1,0-1 0,0 0 1,0 1-1,0-1 0,1 0 1,-1 0-1,0 0 0,0-1 0,0 1 1,0 0-1,1-1 0,-1 0 1,0 1-1,0-1 0,0 0 0,0 0 1,0 0-1,-1 0 0,1 0 1,3-3-1,-1-1 36,-1 1 0,1-1 1,-1 1-1,0-1 0,-1 0 0,1 0 1,-1 0-1,0-1 0,1-4 0,11-55 406,-10 47-350,12-95 482,-5 0 0,-3-122 0,-10 220-966,-1 21-388,3-5 715,0-1 0,0 1 0,0 0 1,0 0-1,0-1 0,0 1 0,0 0 0,0-1 1,0 1-1,0 0 0,0 0 0,1-1 1,-1 1-1,0 0 0,0-1 0,1 1 1,-1-1-1,1 1 0,-1 0 0,0-1 1,1 1-1,-1-1 0,1 1 0,-1-1 1,1 1-1,-1-1 0,1 1 0,0-1 1,-1 0-1,1 1 0,-1-1 0,1 0 1,0 0-1,-1 1 0,1-1 0,0 0 1,0 0-1,0 0 0,8-2-452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13835,'6'4'171,"0"0"0,1 0 1,-1 0-1,1 0 0,0-1 0,0 0 0,0-1 0,0 0 1,0 0-1,1 0 0,-1-1 0,0 0 0,1 0 1,0-1-1,-1 0 0,1 0 0,12-3 0,-15 3-75,0-1-1,0 0 0,-1 0 0,1-1 1,0 1-1,0-1 0,-1 0 1,1 0-1,-1-1 0,1 1 0,-1-1 1,0 0-1,0 0 0,-1 0 1,1-1-1,0 1 0,-1-1 0,0 0 1,0 0-1,0 0 0,-1 0 1,1-1-1,-1 1 0,0-1 0,0 1 1,0-1-1,0-5 0,-1 7-19,-1 0 0,1-1-1,-1 1 1,0 0 0,0 0 0,-1-1 0,1 1-1,-1 0 1,1 0 0,-1 0 0,0 0-1,0 0 1,-1 0 0,1 0 0,-1 0-1,1 0 1,-5-5 0,5 6-49,-1 1 0,0-1 0,1 1 0,-1 0 0,0-1 1,0 1-1,1 0 0,-1 0 0,0 0 0,0 1 0,0-1 0,0 0 0,-1 1 0,1-1 0,0 1 1,0-1-1,0 1 0,0 0 0,0 0 0,-1 0 0,1 0 0,0 1 0,0-1 0,0 1 1,0-1-1,0 1 0,0 0 0,-3 1 0,-1 1-20,0 1-1,0-1 1,0 2 0,1-1-1,-1 1 1,1 0 0,0 0 0,0 0-1,1 1 1,-1-1 0,1 1-1,0 0 1,1 0 0,0 1-1,-3 7 1,0 1-41,0 0 0,2 0-1,0 0 1,0 1 0,-2 29-1,6-39 20,0 0-1,0 0 1,0 0 0,1 0-1,0-1 1,0 1-1,0 0 1,1-1 0,0 1-1,0 0 1,3 4-1,-4-8 12,0 0 0,1 0-1,-1 0 1,1-1 0,-1 1-1,1 0 1,-1-1 0,1 1-1,0-1 1,0 0 0,0 0-1,0 0 1,0 0-1,0 0 1,0 0 0,0 0-1,0-1 1,1 1 0,-1-1-1,0 1 1,0-1 0,1 0-1,-1 0 1,0 0 0,0 0-1,1-1 1,-1 1 0,0 0-1,0-1 1,0 0 0,3 0-1,8-4 4,0-1-1,0 0 0,-1 0 1,1-1-1,-2-1 1,1 0-1,15-14 0,69-74 98,-75 73-84,-13 14-9,20-20 10,-27 28-18,0 0 0,1 0 1,-1 0-1,0 0 0,1 0 0,-1 0 1,0 1-1,1-1 0,-1 0 0,1 1 0,-1-1 1,1 1-1,0-1 0,-1 1 0,1 0 1,-1 0-1,1 0 0,3 0 0,-4 1-3,1 0 0,-1-1 1,1 1-1,-1 0 0,0 1 0,1-1 0,-1 0 0,0 0 0,0 0 0,0 1 0,1-1 1,-2 1-1,1-1 0,0 1 0,0-1 0,0 1 0,-1-1 0,1 1 0,0 2 0,9 39-88,-8-33 76,4 25-17,-5-26 21,0 0 0,0 0 1,1 0-1,1 0 0,-1 0 1,1 0-1,1-1 0,0 1 1,5 8-1,-8-16 14,0 0 0,-1 0-1,1-1 1,0 1 0,0 0 0,0 0-1,0-1 1,0 1 0,0 0 0,0-1-1,0 1 1,0-1 0,0 1 0,0-1-1,0 0 1,0 1 0,0-1 0,0 0-1,1 0 1,-1 0 0,0 1 0,0-2-1,2 1 1,-1 0 6,1-1-1,-1 0 1,1 0-1,-1 0 0,1 0 1,-1 0-1,1 0 1,-1-1-1,4-2 1,2-3 42,-1 0 1,0 0 0,0 0 0,8-13 0,-5 5 108,-1 0-1,0-1 1,-2 0 0,0 0 0,7-25 0,-11 33-68,-1 0 1,0 1-1,-1-1 0,0 0 1,0 0-1,-1 0 1,0 0-1,0 0 1,-1 0-1,0 0 1,0 1-1,-1-1 0,0 0 1,-4-10-1,98-1-1296,36-18 1167,-82 20-92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59 461 15203,'-5'1'210,"0"1"-1,1 0 1,-1 0-1,1 1 0,0 0 1,0-1-1,0 1 1,-4 4-1,6-5-129,0 1 1,1-1-1,-1 0 0,1 1 0,0-1 0,-1 1 1,1-1-1,0 1 0,1 0 0,-1-1 1,0 1-1,1 0 0,-1 0 0,1-1 1,0 6-1,0 0-23,0-1 1,1 1-1,0-1 0,0 1 0,0-1 1,1 0-1,0 0 0,5 10 1,-6-14-36,0-1 0,0 0 0,1 0 0,-1 0 0,1 0 1,-1 0-1,1-1 0,0 1 0,0 0 0,0-1 0,0 1 0,0-1 1,0 0-1,0 0 0,0 0 0,0 0 0,1 0 0,-1 0 1,0 0-1,1-1 0,-1 1 0,0-1 0,1 0 0,-1 1 0,1-1 1,-1 0-1,1-1 0,-1 1 0,4-1 0,2-1 65,0 0 0,-1 0 0,1-1-1,-1 0 1,0-1 0,14-8 0,38-31 401,-48 34-400,20-20 180,-23 22-220,-1-1-1,17-11 1,-24 19-49,1 0 0,-1-1-1,1 1 1,-1 0 0,1-1 0,-1 1-1,1 0 1,-1-1 0,1 1-1,0 0 1,-1 0 0,1 0 0,-1 0-1,1-1 1,0 1 0,-1 0-1,1 0 1,0 0 0,-1 0 0,1 1-1,-1-1 1,1 0 0,0 0 0,-1 0-1,1 0 1,0 1 0,0 0-1,0 0-1,0-1 1,-1 1 0,1 0 0,0 0 0,-1 0 0,1 0-1,-1 0 1,1 0 0,-1 0 0,0 0 0,1 0 0,-1 0 0,0 2-1,2 7-10,-1 0-1,-1 19 0,0-15 13,0-7 10,3 26-22,2-24 73,-4-9-53,-1 0 0,1 0 0,-1 0 0,1-1 0,-1 1 0,1 0 0,-1 0 0,1 0 0,-1-1 0,1 1 0,-1 0 0,0-1 0,1 1 1,-1 0-1,1-1 0,-1 1 0,0-1 0,1 1 0,-1 0 0,0-1 0,0 1 0,1-1 0,-1 0 0,21-33-55,-2-2 0,16-40 0,-7 14-627,-4 12-114,64-151-2521,-85 190 3478,1 0 1826,-3 25-1022,-4 27-829,1-10-23,0 1-1,2 0 1,2-1 0,8 53-1,-10-82-117,1 1 0,-1-1-1,1 0 1,-1 0 0,1 1 0,0-1-1,0 0 1,0 0 0,0 0 0,1 0-1,-1 0 1,0 0 0,1-1-1,0 1 1,-1 0 0,1-1 0,0 1-1,0-1 1,-1 1 0,1-1-1,0 0 1,1 0 0,-1 0 0,0 0-1,4 1 1,-3-2 2,1 0-1,0 0 1,0 0-1,-1 0 1,1-1-1,0 1 1,0-1-1,-1 0 1,1 0-1,-1-1 1,1 1-1,-1-1 1,1 1 0,-1-1-1,5-4 1,12-8-35,0-2 1,-1 0-1,-1-1 1,-1-1-1,24-30 1,-37 44-159,-3 6 62,-4 15 65,1 5 417,4-21-329,0 0 0,0 1 0,0-1 0,1 0 0,-1 0 0,0 0 0,1-1 0,-1 1 0,1-1 0,3 1 0,2 1-1,28 8-103,0-1 0,1-2 0,0-1 1,52 0-1,-87-5 101,1-1 1,-1 0 0,0 0 0,0-1 0,0 1 0,1 0 0,-1-1 0,0 1-1,0-1 1,0 0 0,0 0 0,0 0 0,0 0 0,0 0 0,0 0 0,0 0-1,-1 0 1,1-1 0,0 1 0,-1-1 0,1 0 0,-1 1 0,1-1 0,-1 0-1,0 0 1,0 0 0,0 0 0,0 0 0,0 0 0,0 0 0,-1 0 0,1 0-1,-1 0 1,1 0 0,-1 0 0,0-1 0,0 1 0,0 0 0,0-4-1,-1-13 152,-1 1-1,-1 0 1,-1-1-1,0 1 1,-1 1-1,-1-1 0,-10-20 1,-6-22 205,22 59-394,-1-1-1,1 1 1,-1 0 0,1 0 0,0 0 0,-1-1 0,1 1 0,0 0 0,0-1 0,0 1 0,0 0 0,0-1 0,0 1 0,0 0 0,0 0 0,1-1 0,-1 1 0,1 0 0,-1 0 0,1 0 0,-1-1 0,1 1 0,-1 0 0,1 0 0,0 0 0,0 0 0,0 0 0,1-1 0,1 0-119,1 0 1,0 0 0,0 0-1,0 0 1,0 1 0,0 0-1,6-1 1,13-5 55,26-12-238,10-6-119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146 122 14987,'1'4'144,"-1"-1"-1,1 1 1,0 0-1,-1 0 0,0 0 1,0-1-1,0 1 1,0 0-1,0 0 1,-1 0-1,0 0 1,-1 5-1,-1 3 86,-19 97 508,-5-1 1,-50 131-1,68-218-959,9-21 210,0 0 0,0 0 0,0 0 0,0 1 0,0-1 0,0 0 0,0 0 0,0 0 0,0 0 1,0 0-1,0 0 0,-1 0 0,1 1 0,0-1 0,0 0 0,0 0 0,0 0 0,0 0 0,0 0 0,0 0 0,0 0 1,0 0-1,0 0 0,0 1 0,0-1 0,0 0 0,-1 0 0,1 0 0,0 0 0,0 0 0,0 0 0,0 0 0,0 0 1,0 0-1,0 0 0,0 0 0,-1 0 0,1 0 0,0 0 0,0 0 0,0 0 0,0 0 0,0 0 0,0 0 0,0 0 1,-1 0-1,1 0 0,0 0 0,0 0 0,0 0 0,0 0 0,0 0 0,0 0 0,0 0 0,0 0 0,0 0 0,-1 0 1,1-1-1,0 1 0,0 0 0,0 0 0,0 0 0,0 0 0,0 0 0,0 0 0,0 0 0,0 0 0,0 0 0,0-1 0,-2-7-422,3-3 115,1 1-1,0 0 0,4-13 0,2-8-182,8-42-485,90-381 524,-104 447 668,0 0 1,0 0-1,1 1 0,3-8 1,-5 13-188,-1 1 0,0 0 1,0 0-1,0-1 0,0 1 1,0 0-1,0 0 0,0 0 1,1-1-1,-1 1 0,0 0 1,0 0-1,0 0 0,0-1 0,1 1 1,-1 0-1,0 0 0,0 0 1,0 0-1,1 0 0,-1-1 1,0 1-1,0 0 0,1 0 1,-1 0-1,0 0 0,0 0 1,1 0-1,-1 0 0,0 0 1,0 0-1,1 0 0,-1 0 1,0 0-1,0 0 0,1 0 1,-1 0-1,0 0 0,1 0 0,0 2 25,0-1 0,-1 1-1,1-1 1,0 1 0,-1 0-1,1-1 1,-1 1 0,0 0-1,1-1 1,-1 1 0,0 2-1,7 90 238,-3-35-162,17 91 0,-17-133-90,0-1 1,1 0-1,1 0 1,0 0-1,1-1 0,1 0 1,0 0-1,1-1 1,0 0-1,14 14 0,-14-19-10,1 0 0,0-1 0,0 0 0,1-1 0,0 0 0,1 0 0,23 8 0,-32-12-26,-11-3-11,-13-4 2,-9-6 283,0-1 0,1-2 0,-54-31-1,80 42-201,1 1 0,0-1-1,-1 0 1,1 1-1,0-1 1,0 0-1,0-1 1,0 1 0,0 0-1,1 0 1,-1-1-1,-1-2 1,3 3-36,-1 1 1,1 0-1,0-1 1,0 1-1,0-1 0,0 1 1,0 0-1,0-1 1,0 1-1,0 0 1,1-1-1,-1 1 0,1 0 1,-1-1-1,1 1 1,-1 0-1,1 0 1,0-1-1,-1 1 1,1 0-1,0 0 0,0 0 1,0 0-1,0 0 1,0 0-1,0 0 1,0 1-1,2-2 0,26-19 61,1 2-1,1 2 0,45-19 0,-63 29-82,4-1-17,1 1 0,25-7 0,-38 13 8,-1-1 0,0 1 0,1 1 0,-1-1 0,1 1 0,-1-1 0,1 1 0,-1 1 0,1-1 0,-1 1 0,1-1 0,-1 1 0,0 0 0,1 1 0,-1-1 0,6 4 0,-8-3 3,0 0 0,0 0 0,0 0 0,0 0 0,0 1 0,0-1 0,-1 1 0,1-1 0,-1 1 0,0 0 0,2 5 0,5 8 24,-8-15-24,0-1 0,0 0 0,0 0 1,0 1-1,0-1 0,1 0 0,-1 0 0,0 1 0,0-1 0,0 0 0,1 0 0,-1 0 0,0 1 1,0-1-1,1 0 0,-1 0 0,0 0 0,0 0 0,1 0 0,-1 1 0,0-1 0,0 0 0,1 0 1,-1 0-1,0 0 0,1 0 0,-1 0 0,0 0 0,0 0 0,1 0 0,-1 0 0,0 0 0,1 0 0,-1 0 1,0 0-1,0 0 0,1-1 0,-1 1 0,0 0 0,1 0 0,-1 0 0,0 0 0,0 0 0,1-1 1,-1 1-1,0 0 0,0 0 0,0 0 0,1-1 0,-1 1 0,0 0 0,0 0 0,0-1 0,0 1 1,0 0-1,1 0 0,-1-1 0,10-20 0,-8 16 2,3-8 9,15-28 19,-19 39-28,0 0 1,0 0-1,0 1 1,1-1 0,-1 1-1,1-1 1,-1 1-1,1 0 1,-1-1-1,1 1 1,0 0-1,-1 0 1,1 0 0,0 0-1,0 0 1,0 1-1,0-1 1,3 0-1,-3 1 0,0 0-1,0 1 0,-1-1 0,1 1 0,0-1 0,0 1 0,-1 0 0,1 0 0,0 0 0,-1 0 1,1 0-1,-1 0 0,1 0 0,-1 1 0,0-1 0,0 0 0,1 1 0,-1-1 0,0 1 0,0-1 1,1 4-1,21 41 13,-20-39-14,33 85-516,-29-78 73,-1-12 192,-5-4 232,0 1 0,0 0-1,0-1 1,0 1 0,0-1 0,0 1-1,0-1 1,-1 0 0,1 1 0,0-4-1,8-27-225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19172,'1'18'437,"1"-1"-1,1 1 1,5 16-1,0 3-241,-2-5-174,-4-12-23,2-1 1,0 0-1,1 0 0,1-1 0,9 20 0,-14-35-2,1-1 1,-1 1-1,1-1 0,0 0 0,0 1 1,0-1-1,0 0 0,0 0 0,0 0 1,1 0-1,-1 0 0,0-1 1,1 1-1,0-1 0,-1 0 0,1 0 1,0 0-1,0 0 0,0 0 0,-1 0 1,1-1-1,0 1 0,0-1 0,4 0 1,6-1-59,-1 0 0,-1-1 0,1 0 0,20-7 0,-6 2-116,-15 4 67,1 0-1,-1 1 1,1 0 0,-1 1 0,1 1 0,22 1 0,-30 0 79,0-1-1,-1 1 1,1 0 0,-1 0 0,1 1-1,-1-1 1,1 1 0,-1-1 0,0 1 0,0 0-1,0 0 1,0 1 0,0-1 0,0 1-1,-1-1 1,1 1 0,-1 0 0,1 0-1,-1 0 1,0 0 0,-1 0 0,1 0-1,0 1 1,-1-1 0,0 1 0,1 3-1,0 0 67,0 0-1,-1 0 0,0 0 0,0 1 0,-1-1 1,0 0-1,0 1 0,-1-1 0,1 0 1,-2 0-1,1 0 0,-1 0 0,0 0 0,-1 0 1,1 0-1,-2 0 0,1-1 0,0 0 1,-1 1-1,0-1 0,-1-1 0,-5 7 1,4-6 48,1-1 0,-2 0 1,1 0-1,0 0 1,-1 0-1,0-1 1,0-1-1,-1 1 1,1-1-1,0 0 1,-1 0-1,0-1 1,0 0-1,0-1 1,0 0-1,0 0 1,0-1-1,0 0 1,-14-1-1,8-1-222,0-1 1,0 0-1,1-1 0,-20-8 0,27 9-6,0 0-1,0 0 1,1 0 0,-1-1-1,1 1 1,0-1 0,0 0-1,0-1 1,1 1 0,0-1-1,-8-11 1,5-4-409,6 1-210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16468,'5'14'1280,"-2"9"-928,-1 4-160,6 6 472,-4 4-248,5-1-208,-1-1 0,2-11-216,0-8-128,-1-15-392,-2-8 2120,-1-16-1552,1-8 80,0-5 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1 759 13387,'1'0'103,"1"1"0,-1 0 0,1-1 0,-1 1 0,1-1 1,-1 0-1,1 0 0,-1 1 0,1-1 0,-1 0 0,1 0 0,0 0 0,-1 0 0,1-1 1,-1 1-1,1 0 0,0-1 0,-1 1 0,1-1 0,-1 0 0,0 1 0,1-1 1,-1 0-1,1 0 0,-1 0 0,2-1 0,5-4 252,-1-1 0,1 0 0,6-8 0,-9 9 50,14-16 688,-1 0 0,21-35 0,-32 45-552,-8 12-531,1 0-1,0 0 1,0 0 0,0 0 0,0 0 0,0 0 0,0 0 0,0 0 0,0 0 0,0 0 0,0 0 0,0 0-1,0 0 1,0 0 0,0 0 0,0 0 0,0 0 0,0 0 0,0 0 0,0 0 0,0 0 0,0 0 0,0 0-1,-1 0 1,1 0 0,0 0 0,0 0 0,0 0 0,0 0 0,0 0 0,0 0 0,0 0 0,0 0 0,0 0 0,0 0-1,0 0 1,0 0 0,0 0 0,0 0 0,0 0 0,0 0 0,0 0 0,0 0 0,0 0 0,0 0 0,0 0-1,0 0 1,0-1 0,0 1 0,0 0 0,-14 19 395,4 2-320,-14 35-1,21-48-118,1 0 0,-1 1-1,2-1 1,-1 1 0,1 0-1,0-1 1,1 14 0,0-22 29,0 0 0,0 1 0,0-1 0,0 0 1,0 1-1,0-1 0,0 0 0,0 1 0,0-1 0,0 0 0,0 1 0,0-1 1,1 0-1,-1 0 0,0 1 0,0-1 0,0 0 0,0 0 0,1 1 1,-1-1-1,0 0 0,0 0 0,1 1 0,-1-1 0,0 0 0,0 0 1,1 0-1,-1 0 0,0 0 0,0 1 0,1-1 0,-1 0 0,0 0 1,1 0-1,-1 0 0,0 0 0,1 0 0,-1 0 0,0 0 0,1 0 1,-1 0-1,0 0 0,0 0 0,1 0 0,-1 0 0,0 0 0,1-1 0,-1 1 1,0 0-1,1 0 0,-1 0 0,0 0 0,0 0 0,1-1 0,-1 1 1,0 0-1,15-12-122,21-31-145,-23 26 112,21-20 0,-31 33 127,1 0-1,1 1 1,-1 0 0,1-1-1,-1 2 1,1-1-1,0 0 1,0 1 0,0 0-1,7-2 1,-9 4 8,1-1 1,-1 1-1,1 0 1,-1 1-1,1-1 1,-1 0-1,1 1 1,-1 0-1,1 0 0,-1 0 1,0 0-1,0 0 1,1 1-1,-1 0 1,0-1-1,3 4 1,-2-3 53,0 1 0,1-1 0,-1 0 0,0 0 1,1-1-1,4 2 0,-7-3 14,0 0-1,1 0 1,-1 0 0,0 0 0,0 0-1,0 0 1,1-1 0,-1 1-1,0-1 1,0 0 0,0 1 0,0-1-1,0 0 1,0 0 0,0 0 0,0 0-1,2-3 1,35-29 368,66-70 1,-73 70-1642,1-6 398,-23 20 245</inkml:trace>
  <inkml:trace contextRef="#ctx0" brushRef="#br0" timeOffset="1">82 2 13587,'-1'-2'1104,"2"4"-952,6 2-112,2 0 824,0 1-816,2-1 0,1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14243,'2'0'75,"-1"0"-1,1 0 1,0 0-1,0 0 1,0 0-1,-1 0 1,1 1-1,0-1 1,-1 1-1,1-1 1,0 1-1,-1-1 1,1 1-1,0 0 1,-1 0-1,1 0 1,-1 0-1,0 0 1,1 0-1,-1 0 1,0 1-1,1-1 1,-1 0-1,0 1 1,1 1-1,3 4 130,-1 1 0,1 0-1,4 15 1,-5-15 122,73 192 1177,17 40-517,-94-240-972,0 1 1,0-1-1,0 1 1,0-1 0,0 1-1,0-1 1,1 1 0,-1-1-1,0 1 1,0-1-1,1 1 1,-1-1 0,0 0-1,0 1 1,1-1-1,-1 1 1,1-1 0,-1 0-1,0 1 1,1-1 0,-1 0-1,1 0 1,-1 1-1,1-1 1,0 0 0,1-11 206,-5-23-8,1 22-162,-1-5-79,-2-31-1,5 48 15,0 0 1,0 0-1,0-1 0,0 1 1,0 0-1,0-1 1,0 1-1,0 0 0,0 0 1,0-1-1,1 1 1,-1 0-1,0-1 0,0 1 1,0 0-1,0 0 0,0-1 1,0 1-1,1 0 1,-1 0-1,0-1 0,0 1 1,0 0-1,1 0 1,-1 0-1,0-1 0,0 1 1,0 0-1,1 0 1,-1 0-1,0 0 0,0 0 1,1 0-1,-1-1 1,0 1-1,1 0 0,-1 0 1,0 0-1,0 0 1,1 0-1,-1 0 0,0 0 1,1 0-1,-1 0 1,0 0-1,0 0 0,1 0 1,-1 1-1,0-1 1,1 0-1,-1 0 0,0 0 1,1 0-1,17 11-423,-9-6 158,-6-4 255,-1 0 0,0-1-1,1 1 1,-1 0 0,1-1 0,0 0 0,-1 0 0,1 0 0,-1 0 0,1 0-1,-1 0 1,1 0 0,-1-1 0,1 0 0,-1 1 0,1-1 0,-1 0 0,0 0-1,5-3 1,-4 2 49,1-1-1,-1 0 0,1-1 0,-1 1 1,0 0-1,-1-1 0,1 0 1,0 1-1,-1-1 0,3-6 0,1-7 208,0 1-1,-1-1 0,-1 1 0,4-34 0,-5 19 78,-2 18-388,3 36-126,-3-12 158,1 0-1,1 0 1,0 0 0,0-1-1,1 1 1,0-1-1,11 20 1,-12-26 45,-1-1-1,1 1 1,1 0 0,-1-1 0,0 0 0,1 0-1,0 0 1,-1 0 0,1 0 0,0-1-1,1 0 1,-1 0 0,0 0 0,1 0 0,-1-1-1,1 1 1,-1-1 0,1-1 0,0 1 0,-1 0-1,7-1 1,1 0 62,1-1-1,-1 0 0,0-1 1,0-1-1,0 0 0,0 0 1,0-1-1,-1-1 0,0 1 1,1-2-1,-2 0 0,1 0 1,-1-1-1,0 0 0,18-17 1,-27 22-12,0 1 0,1-1 0,-1 0 0,0 1 0,0-1 0,0 0 0,0 0 0,0 1 0,-1-1 0,1 0 0,0 0 0,-1 0 0,0 0 0,1 0 0,-1 0 0,0 0 0,0 0 0,0 0 0,0 0 0,0 0 0,-1 0 0,1 0 1,0 0-1,-1 0 0,0 0 0,1 0 0,-1 1 0,0-1 0,0 0 0,-2-3 0,-4-3 167,1-1 1,-1 1-1,-1 1 0,-13-12 1,8 8-48,-37-29 421,29 24-328,-19-19 0,40 35-276,0-1 0,0 0 0,0 1 0,1-1 1,-1 0-1,0 0 0,1 1 0,-1-1 0,0 0 1,1 1-1,-1-1 0,0 1 0,1-1 1,-1 0-1,1 1 0,-1-1 0,1 1 0,0-1 1,-1 1-1,1 0 0,-1-1 0,2 0 0,7-3-277,-1-1 0,1 1 0,0 1 0,15-5 0,4-1 64,17-7-136,1-2-105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15339,'61'220'3501,"26"81"-2205,-84-290-1288,-2-8 12,0 0 1,0 0-1,0 0 0,0 0 0,1 0 0,-1 0 1,3 3-1,-2-11 216,-3-7-146,-22-100 395,9 54-420,4 0 1,-8-113-1,18 166-89,0-1 1,1 0 0,-1 1 0,1-1 0,0 1-1,0-1 1,4-10 0,-4 15 10,0-1 0,0 0 0,0 1 0,0-1 1,1 1-1,-1-1 0,0 1 0,1 0 0,-1-1 0,1 1 0,-1 0 0,1 0 0,-1 0 1,1 0-1,0 0 0,0 1 0,-1-1 0,1 0 0,0 1 0,0 0 0,0-1 1,0 1-1,0 0 0,0 0 0,-1 0 0,5 0 0,-1 0-13,0 1 1,0 0-1,0-1 1,0 2-1,-1-1 0,1 0 1,0 1-1,-1 0 0,1 0 1,-1 0-1,7 5 0,-9-5 31,0-1 0,-1 1-1,1-1 1,-1 1 0,1-1 0,-1 1-1,0 0 1,1-1 0,-1 1-1,0 0 1,0 0 0,-1 0-1,1 0 1,0 0 0,0 0 0,-1 0-1,0 0 1,1 0 0,-1 1-1,0-1 1,0 0 0,0 0-1,0 0 1,0 0 0,-1 0 0,1 0-1,-1 1 1,1-1 0,-2 3-1,-4 6 53,0 0-1,-1 0 1,0-1-1,0 0 0,-1 0 1,-1 0-1,0-1 0,0-1 1,0 1-1,-17 10 1,24-18-95,1 0 1,-1 0-1,0 1 1,0-1-1,0 0 1,0-1-1,0 1 1,0 0-1,0 0 1,0-1-1,0 0 1,0 1-1,0-1 0,-1 0 1,1 0-1,0 0 1,-4-1-1,4 1-28,1-1-1,0 1 1,0-1-1,-1 0 1,1 0-1,0 0 0,0 0 1,0 0-1,0 0 1,0 0-1,0 0 1,0 0-1,0 0 0,1-1 1,-1 1-1,0 0 1,1 0-1,-1-1 1,1 1-1,-1-2 0,-1-4-128,1-1-1,0 1 0,0 0 0,1-1 0,0 1 1,0-1-1,1 1 0,2-13 0,9-21-589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13379,'2'1'111,"0"0"-1,0 0 1,0 0 0,0 0 0,0 0-1,0 0 1,-1 1 0,1-1 0,0 0-1,0 1 1,-1 0 0,1-1 0,-1 1-1,0 0 1,1 0 0,0 1-1,19 39 774,-12-22-307,42 85 912,-50-103-1463,-1-1 0,1 0 1,-1 1-1,1-1 1,0 0-1,0 0 1,0 0-1,-1 1 0,1-1 1,0 0-1,0 0 1,1 0-1,-1-1 1,0 1-1,0 0 0,0 0 1,3 0-1,-4-1-3,1 0-1,0 0 1,-1 0-1,1 0 1,0 0-1,-1 0 1,1 0-1,0-1 1,-1 1-1,1 0 1,-1-1-1,1 1 0,0 0 1,-1-1-1,1 1 1,-1 0-1,1-1 1,-1 1-1,1-1 1,-1 1-1,0-1 1,1 1-1,-1-1 1,0 0-1,1 0 1,2-4 92,-1-1 1,0 1 0,0-1-1,0 1 1,-1-1 0,2-9-1,-3 13-85,2-9 81,-1 0 1,0 1-1,-1-1 1,0 0-1,0 1 1,-1-1-1,-5-20 1,4 25-326,4 9 56,12 21-145,-12-22 279,0 1 0,1-1 0,-1 0 1,1 0-1,0 0 0,0 0 0,0 0 0,0-1 0,0 1 0,0-1 0,0 0 1,0 0-1,0 0 0,1 0 0,-1 0 0,1-1 0,3 1 0,-2-1 25,-1-1 0,1 0-1,0 1 1,0-2 0,-1 1-1,1 0 1,-1-1 0,1 0-1,-1 0 1,8-5 0,-1-1 69,-1 0 1,0 0-1,-1-1 1,0 0-1,0 0 1,-1-1-1,0 0 1,7-14-1,-8 10 197,0 1 1,-1-1-1,7-26 1,-16 57-317,1 0 1,1 0-1,0 0 1,2 0-1,2 23 1,-3-39 45,0 0 0,0 0 0,1-1 0,-1 1 0,0 0 0,0 0 1,0 0-1,0 0 0,1-1 0,-1 1 0,0 0 0,1 0 0,-1-1 0,1 1 0,-1 0 0,1-1 0,-1 1 0,1 0 1,-1-1-1,1 1 0,0-1 0,-1 1 0,1-1 0,0 1 0,-1-1 0,1 0 0,0 1 0,0-1 0,1 1 1,-1-1 3,0-1 1,1 1 0,-1 0 0,1-1 0,-1 1 0,0-1 0,1 0 0,-1 1 0,0-1 0,0 0 0,1 0 0,-1 0 0,0 0 0,0 0 0,1-1-1,6-6 34,-1-1-1,12-18 1,11-30 79,-23 42-101,1-1-1,10-14 1,-18 30-17,0 0 0,0-1 1,0 1-1,0 0 0,0 0 1,0 0-1,0-1 0,0 1 1,0 0-1,0 0 0,0 0 1,1-1-1,-1 1 0,0 0 1,0 0-1,0 0 0,0 0 1,1 0-1,-1-1 0,0 1 1,0 0-1,0 0 0,0 0 1,1 0-1,-1 0 0,0 0 1,0 0-1,1 0 0,-1 0 1,0 0-1,0 0 0,0 0 1,1 0-1,-1 0 0,0 0 0,0 0 1,0 0-1,1 0 0,-1 0 1,0 0-1,0 0 0,0 0 1,1 0-1,-1 0 0,0 0 1,0 0-1,0 1 0,1-1 1,-1 0-1,0 0 0,0 0 1,0 0-1,0 1 0,0-1 1,1 0-1,-1 0 0,0 0 1,0 0-1,0 1 0,0-1 1,0 0-1,0 0 0,0 1 1,4 13-114,-4-12 109,4 40-211,-3-31 142,-1 1 1,2 0-1,0 0 0,0-1 1,1 1-1,0-1 1,1 0-1,7 15 0,-11-25 47,1-1-1,-1 1 1,1 0-1,-1 0 1,1-1 0,-1 1-1,1 0 1,0-1-1,-1 1 1,1 0-1,0-1 1,0 1-1,-1-1 1,1 0-1,0 1 1,1 0-1,-1-1 9,-1 0 0,1 0 0,-1 0-1,1 0 1,-1 0 0,1 0 0,-1-1-1,1 1 1,-1 0 0,0 0 0,1 0-1,-1-1 1,1 1 0,-1 0-1,0 0 1,1-1 0,-1 1 0,1 0-1,-1-1 1,0 1 0,0 0 0,1-1-1,-1 0 1,2-1-33,0-1-1,-1 0 1,0-1-1,1 1 1,-1 0 0,-1 0-1,1 0 1,0-4-1,3-25-309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13787,'1'3'105,"-1"1"1,1-1-1,-1 1 1,1-1-1,0 0 1,0 1-1,1-1 1,-1 0-1,1 1 1,0-1-1,-1 0 1,5 4-1,-4-5-116,0-1-1,0 1 0,0-1 0,0 0 1,0 0-1,0 0 0,1 0 0,-1 0 1,0 0-1,1 0 0,-1-1 0,0 1 0,1-1 1,-1 0-1,1 0 0,-1 0 0,1 0 1,-1 0-1,3-1 0,15-2-421,0-2-1,-1 0 0,0-1 0,0-1 1,22-11-1,-24 10 192,2 0 0,-1 2-1,1 0 1,0 0 0,21-2 0,-39 8 273,0-1 1,-1 1-1,1 0 1,0 0-1,0 0 1,-1 0-1,1 0 1,0 0-1,-1 0 1,1 0-1,0 0 1,0 0 0,-1 0-1,1 0 1,0 1-1,-1-1 1,1 0-1,0 0 1,-1 1-1,1-1 1,0 0-1,-1 1 1,1-1-1,-1 1 1,1-1-1,-1 1 1,1-1-1,-1 1 1,1-1 0,-1 1-1,1 0 1,-1-1-1,0 1 1,1-1-1,-1 1 1,0 0-1,0-1 1,1 1-1,-1 0 1,0 0-1,0-1 1,0 1-1,0 0 1,0-1-1,0 1 1,0 0 0,0 0-1,0-1 1,0 1-1,0 0 1,-1-1-1,1 2 1,-2 5 327,-1-1 1,1 1 0,-1-1 0,-5 8 0,8-14-335,-63 97 3202,0-1-998,62-96-2211,1 0 0,0 0 0,0 1 0,0-1 0,0 0 0,0 0 0,-1 0 0,1 0 0,0 0 0,0 1 1,0-1-1,0 0 0,0 0 0,0 0 0,0 1 0,-1-1 0,1 0 0,0 0 0,0 0 0,0 1 0,0-1 0,0 0 0,0 0 0,0 0 0,0 1 0,0-1 0,0 0 0,0 0 1,0 0-1,0 1 0,1-1 0,-1 0 0,0 0 0,0 0 0,0 0 0,0 1 0,0-1 0,0 0 0,0 0 0,0 0 0,1 1 0,9-5 325,21-16-220,-21 14-35,7-5-67,2 1 0,0 1-1,0 0 1,35-10 0,-44 17-83,0-1 0,1 1 0,-1 1 0,0 0 0,1 0 0,-1 1 0,0 0 0,1 1 0,-1 0 0,0 1 0,16 4 0,-23-5 38,-1-1 1,1 1-1,0 1 0,-1-1 0,1 0 1,-1 1-1,1-1 0,-1 1 0,0 0 1,1-1-1,-1 1 0,0 0 0,0 1 1,0-1-1,-1 0 0,1 0 0,-1 1 1,1-1-1,-1 1 0,0 0 0,1-1 1,-2 1-1,1 0 0,0-1 1,0 1-1,-1 0 0,1 0 0,-1 0 1,0 0-1,0 0 0,0 0 0,-1 5 1,-1-2 9,0 1 1,0 0 0,0-1 0,0 1 0,-1-1-1,0 0 1,-1 0 0,1 0 0,-1 0 0,0-1 0,-1 1-1,-9 8 1,5-7-8,0 1-1,-1-1 0,0-1 1,0 0-1,-1 0 0,0-1 1,-14 5-1,17-7 16,0-1 0,0 0 0,0 0 1,0-1-1,0 0 0,0 0 0,0-1 0,0 0 0,0-1 0,0 0 0,-14-3 0,12 0 1,0 0 1,0-1-1,0 0 0,-10-8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1287 15355,'0'0'51,"-1"0"0,1 1 0,-1-1 0,1 0 0,-1 1 0,0-1 0,1 1 0,0-1-1,-1 1 1,1-1 0,-1 1 0,1-1 0,0 1 0,-1-1 0,1 1 0,0-1 0,-1 1 0,1 0 0,0-1 0,0 1-1,0 0 1,0 0 0,0 0-31,1-1 0,0 1-1,-1-1 1,1 1-1,0-1 1,0 0 0,0 1-1,-1-1 1,1 0 0,0 0-1,0 0 1,0 1 0,0-1-1,0 0 1,0 0-1,-1 0 1,1 0 0,0 0-1,0-1 1,0 1 0,1 0-1,16-3 167,0 0 0,-1 0 0,1-2 0,23-9 0,72-36 50,-76 32-145,337-162 393,71-34-116,398-143 8,-714 308-447,507-180 308,-438 167-967,252-44-1,-418 102 296,-27 4 122,-1 0-1,0 0 1,1-1 0,-1 0-1,8-2 1,-17 5 135,0-1 0,0 1 0,0-1 1,-1 0-1,-10 1 0,-9 1-198,-47 11-475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15787,'48'108'2730,"-40"-93"-2722,1 0 0,0 0-1,1-1 1,21 22 0,-28-33 16,-1-1 0,1 1 0,0-1 1,0 1-1,0-1 0,0 0 0,0 0 0,0-1 0,1 1 0,-1 0 1,1-1-1,-1 0 0,1 0 0,-1 0 0,1 0 0,0-1 0,-1 0 1,1 1-1,0-1 0,0-1 0,6 0 0,-4-1 37,0 1 0,0-2 0,-1 1-1,1-1 1,-1 0 0,1 0 0,-1-1 0,0 1-1,0-1 1,-1 0 0,1 0 0,4-6 0,6-9 328,25-39 1,-30 41-223,1 1 0,1 0 1,17-18-1,-28 33-170,0 0 1,0 0-1,0 0 0,0 0 0,0 1 1,1-1-1,-1 0 0,0 1 1,0-1-1,0 1 0,1-1 1,-1 1-1,0 0 0,1-1 1,-1 1-1,0 0 0,1 0 0,-1 0 1,0 0-1,1 0 0,-1 0 1,0 0-1,1 0 0,-1 1 1,0-1-1,0 1 0,1-1 1,-1 1-1,0-1 0,0 1 0,0 0 1,0-1-1,1 1 0,1 2 1,2 2-31,1 1 0,0 0 0,-1 0 1,7 12-1,-4-8-8,6 11-38,-8-12 45,0-1 0,1 1 0,0-1 0,0 0 0,14 12 0,-20-20 40,0 1-1,-1-1 1,1 0-1,0 1 0,0-1 1,-1 0-1,1 0 0,0 1 1,0-1-1,-1 0 1,1 0-1,0 0 0,0 0 1,-1 0-1,1 0 1,0-1-1,0 1 0,-1 0 1,1 0-1,0 0 0,0-1 1,-1 1-1,1 0 1,0-1-1,-1 1 0,1-1 1,0 1-1,-1 0 0,1-1 1,-1 0-1,1 1 1,-1-1-1,1 1 0,-1-1 1,1 0-1,-1 1 1,1-1-1,-1 0 0,0 0 1,15-34 231,-13 30-205,1-3 19,1-5 29,1 1 0,0-1 0,1 1 0,14-22 0,-19 32-87,0 0-1,1 1 0,-1-1 0,1 0 1,-1 1-1,1-1 0,0 0 0,0 1 0,0 0 1,-1-1-1,1 1 0,0 0 0,1 0 1,-1 0-1,0 1 0,0-1 0,0 0 0,0 1 1,1-1-1,-1 1 0,0 0 0,1 0 0,-1 0 1,0 0-1,0 0 0,1 0 0,-1 1 1,0-1-1,0 1 0,1-1 0,-1 1 0,0 0 1,0 0-1,0 0 0,0 0 0,3 2 1,4 4-85,0 0 1,0 0 0,-1 1-1,11 13 1,22 20-230,-40-41 321,0 1 0,-1-1 1,1 1-1,0-1 0,0 0 0,-1 1 0,1-1 0,0 0 1,0 0-1,-1 1 0,1-1 0,0 0 0,0 0 0,0 0 1,0 0-1,-1 0 0,1 0 0,0 0 0,0 0 0,0 0 1,0-1-1,-1 1 0,1 0 0,0 0 0,0-1 0,-1 1 1,1 0-1,0-1 0,0 1 0,-1-1 0,1 1 1,-1-1-1,1 1 0,0-1 0,-1 0 0,1 1 0,-1-1 1,1 0-1,-1 1 0,1-1 0,-1 0 0,1-1 0,2-5-9,1 0-1,-1 0 0,4-13 1,-5 13-72,3-5-65,-4 5-94,1 1 0,0 0 0,1-1 1,-1 1-1,1 1 0,0-1 0,1 0 0,0 1 0,7-10 1,-4 14-250,-2 4-193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18652,'-3'2'2352,"3"-5"-1463,2 0-2122,5 2 1369,-3 1-424,-1 0-272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53 15331,'0'-2'89,"0"0"0,0-1 0,0 1 1,0 0-1,0 0 0,-1 0 0,1 0 0,-1 0 0,0 0 0,0 0 0,1 0 0,-1 0 0,0 0 0,0 1 0,-1-1 0,1 0 0,0 1 1,-1-1-1,1 1 0,-1-1 0,1 1 0,-1-1 0,0 1 0,1 0 0,-1 0 0,0 0 0,0 0 0,0 0 0,0 0 0,0 1 0,0-1 0,0 1 1,0-1-1,0 1 0,0 0 0,0 0 0,0 0 0,-1 0 0,1 0 0,0 0 0,0 0 0,0 1 0,0-1 0,0 1 0,0 0 0,-2 0 1,-4 3 53,0-1 1,1 1-1,-1 1 1,1-1-1,0 1 1,0 0-1,1 1 1,0 0-1,0 0 1,0 0-1,0 0 1,1 1-1,0 0 1,1 0-1,-7 15 1,2-5-131,2 2 0,0-1 0,1 1 0,1 0 1,-5 35-1,7-24-25,1 1 0,2-1 1,1 1-1,6 40 0,-5-55-27,1 0-1,1 0 0,0 0 0,2-1 0,0 0 1,0 1-1,1-2 0,1 1 0,17 22 1,-21-32 8,0 0 0,0-1 1,1 0-1,-1 1 1,1-2-1,0 1 1,0 0-1,1-1 1,-1 0-1,1-1 1,-1 1-1,1-1 0,0 0 1,0 0-1,0-1 1,0 0-1,0 0 1,1 0-1,7 0 1,-5-2-4,-1 0 1,1 0 0,-1-1-1,0 0 1,0 0 0,0-1-1,0 0 1,0 0 0,0-1-1,-1 0 1,1 0 0,-1-1-1,11-9 1,-8 5 52,0 0-1,-1 0 1,-1-1 0,12-16-1,-18 23 10,0 0-1,0 0 0,0 0 1,-1 0-1,1 0 0,-1 0 1,0 0-1,0 0 0,0 0 1,0-1-1,0 1 0,-1 0 0,0-1 1,0 1-1,0 0 0,0-1 1,0 1-1,-1-1 0,1 1 1,-1 0-1,0 0 0,-2-6 0,2 7 0,-1 0 0,0 0-1,1 0 1,-1 1 0,0-1-1,0 0 1,0 1 0,0 0-1,0-1 1,-1 1 0,1 0-1,0 0 1,0 1 0,-1-1-1,1 0 1,0 1-1,-1-1 1,1 1 0,-1 0-1,1 0 1,-1 0 0,1 0-1,-1 0 1,1 0 0,0 1-1,-3 0 1,0-1-22,1 1 0,0 0 1,0 0-1,-1 1 0,1-1 1,0 1-1,0 0 0,0 0 1,1 0-1,-1 0 0,0 1 0,1 0 1,-6 5-1,9-8-11,0 0 1,0 0-1,-1 0 0,1 0 1,0 0-1,0 1 1,0-1-1,0 0 0,0 0 1,-1 0-1,1 1 0,0-1 1,0 0-1,0 0 0,0 0 1,0 1-1,0-1 0,0 0 1,0 0-1,0 1 1,0-1-1,0 0 0,0 0 1,0 0-1,0 1 0,0-1 1,0 0-1,0 0 0,0 1 1,0-1-1,0 0 0,0 0 1,0 0-1,0 1 1,0-1-1,0 0 0,1 0 1,-1 0-1,0 1 0,0-1 1,0 0-1,0 0 0,1 0 1,-1 0-1,0 0 0,0 1 1,0-1-1,0 0 1,1 0-1,-1 0 0,0 0 1,0 0-1,1 0 0,-1 0 1,16-1-252,-7-4 174,1 0 0,-1 0 0,-1-1 0,1 0 1,-1 0-1,11-12 0,44-49-166,-61 65 245,21-27-25,-17 20 35,1 0-1,0 1 1,9-9-1,-15 17-4,-1-1 0,0 1 0,1 0 0,-1-1 0,1 1 0,-1 0 0,0 0 0,1-1 0,-1 1-1,1 0 1,-1 0 0,1 0 0,-1-1 0,1 1 0,-1 0 0,1 0 0,-1 0 0,1 0 0,-1 0 0,1 0 0,0 0 0,-1 0 0,1 0 0,-1 0 0,1 1 0,-1-1 0,1 0-1,-1 0 1,1 0 0,-1 1 0,0-1 0,1 0 0,-1 0 0,1 1 0,-1-1 0,1 0 0,-1 1 0,0-1 0,1 1 0,-1-1 0,0 0 0,0 1 0,1-1 0,-1 1-1,0-1 1,0 1 0,1-1 0,-1 1 0,0-1 0,0 1 0,0-1 0,0 1 0,8 35 54,-7-27-41,7 34-36,28 129-454,-35-170 359,-1 0-1,1 0 0,-1 0 0,1-1 1,0 1-1,0 0 0,0 0 1,0-1-1,0 1 0,0-1 1,2 3-1,-3-4 102,0 0 0,1 0-1,-1 0 1,0 0 0,0 0 0,0 0 0,1 0 0,-1 0-1,0 0 1,0 0 0,0 0 0,1 0 0,-1 0 0,0 0 0,0 0-1,1 0 1,-1 0 0,0 0 0,0 0 0,0 0 0,1 0-1,-1 0 1,0 0 0,0 0 0,0 0 0,1 0 0,-1-1-1,0 1 1,0 0 0,0 0 0,0 0 0,0 0 0,1 0 0,-1-1-1,0 1 1,7-17-313,-2-18-208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15475,'16'4'1161,"-9"22"-937,-7 10-80,-6 18 544,-1 6-432,0 15-144,-2 2 8,-1 3-24,2 2-32,-2-4-8,1-1 0,2-8-344,0-6-192,-3-16 416,-2-14-80,-1-20-16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2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13667,'0'0'49,"0"1"1,0 0 0,0 0-1,0 0 1,0-1-1,0 1 1,0 0 0,0 0-1,0-1 1,0 1-1,1 0 1,-1 0-1,0-1 1,0 1 0,1 0-1,-1-1 1,1 1-1,-1 0 1,1-1-1,-1 1 1,1-1 0,-1 1-1,1-1 1,-1 1-1,1-1 1,0 1-1,-1-1 1,1 1 0,0-1-1,-1 0 1,1 1-1,0-1 1,0 0 0,-1 0-1,1 0 1,0 1-1,0-1 1,-1 0-1,1 0 1,0 0 0,0 0-1,0 0 1,-1-1-1,1 1 1,0 0-1,0 0 1,-1 0 0,1-1-1,0 1 1,-1 0-1,2-1 1,5-2 219,0 0 0,0 0 0,-1-1 0,8-5 0,22-18 363,-1-1-1,-1-2 1,-2-1-1,54-69 1,85-157 550,-139 196-1031,-32 61-151,0 0 0,0-1 0,0 1 0,0-1 0,0 1 0,1-1-1,-1 1 1,0 0 0,0-1 0,0 1 0,1-1 0,-1 1 0,0 0 0,1-1 0,-1 1 0,0 0 0,1 0 0,-1-1 0,0 1 0,1 0 0,-1 0 0,0-1 0,1 1 0,-1 0 0,1 0 0,-1 0 0,1 0 0,-1 0 0,1 0 0,-1-1 0,0 1 0,1 0 0,-1 0 0,1 0 0,-1 1 0,1-1 0,-1 0 0,1 0-1,-1 0 1,0 0 0,1 0 0,12 15-32,-10-11 26,57 83-290,-25-35 1041,79 91-1,-90-120-493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3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 15763,'1'0'176,"0"-1"-1,1 1 1,0-1-1,-1 1 1,1-1-1,-1 1 1,1 0-1,-1 0 1,1 0-1,0 0 1,-1 0-1,3 1 1,-3-1-125,0 1 0,-1 0 0,1 0 0,-1-1 0,1 1 0,-1 0 0,1 0 0,-1 0 0,1 0 0,-1-1 0,0 1 0,0 0 0,0 0 0,1 0 0,-1 0 0,0 0 0,0 0 0,0 0 0,0 0 0,0 0 0,0 0 0,-1 0 0,1 0 0,0 0 0,0-1 0,-1 2-1,-17 82 819,-29 87-1,21-81-909,17-60-19,-27 89-445,26-98 236,10-21 259,0 0 1,0 0-1,0 0 1,0 1-1,0-1 1,0 0-1,0 0 1,0 0-1,0 0 1,0 0-1,-1 0 0,1 0 1,0 1-1,0-1 1,0 0-1,0 0 1,0 0-1,0 0 1,-1 0-1,1 0 1,0 0-1,0 0 0,0 0 1,0 0-1,0 0 1,-1 0-1,1 0 1,0 0-1,0 0 1,0 0-1,0 0 1,0 0-1,-1 0 0,1 0 1,0 0-1,0 0 1,0 0-1,0 0 1,0 0-1,-1 0 1,1 0-1,0 0 1,0 0-1,0 0 0,0 0 1,0-1-1,0 1 1,-1 0-1,1 0 1,-5-11-236,1-11-11,-6-48-186,1 8 259,-2-78 0,31 171 195,-12-19-11,0 0 0,0 0-1,1-1 1,0-1 0,1 0-1,0 0 1,1 0 0,0-2 0,21 15-1,-14-13-11,1 0-1,1-1 1,-1-1 0,1-1-1,36 8 1,-56-15 3,0 0 1,0 0-1,0-1 0,0 1 1,0 0-1,0 0 0,-1 0 1,1 0-1,0 0 0,0-1 1,0 1-1,0 0 0,0 0 1,0 0-1,0-1 1,0 1-1,0 0 0,0 0 1,0 0-1,0 0 0,0-1 1,0 1-1,0 0 0,0 0 1,0 0-1,0 0 0,1-1 1,-1 1-1,0 0 0,0 0 1,0 0-1,0 0 0,0-1 1,0 1-1,0 0 0,1 0 1,-1 0-1,0 0 1,0 0-1,0 0 0,0 0 1,0-1-1,1 1 0,-1 0 1,0 0-1,0 0 0,0 0 1,0 0-1,1 0 0,-1 0 1,0 0-1,0 0 0,0 0 1,1 0-1,-1 0 0,0 0 1,0 0-1,1 0 0,-12-11-226,-51-32-111,2-2 1,-76-76-1,132 117 391,-19-25 114,22 29-159,1-1-1,0 1 1,-1-1 0,1 1 0,0-1-1,0 1 1,0-1 0,-1 0-1,1 1 1,0-1 0,0 1 0,0-1-1,0 0 1,0 1 0,0-1-1,0 1 1,0-1 0,0 0 0,1 1-1,-1-1 1,0 0-1,1 0 0,0 1 0,-1-1 0,1 1 0,-1-1 0,1 1 0,0 0 0,-1-1 1,1 1-1,0 0 0,-1-1 0,1 1 0,0 0 0,0 0 0,-1-1 0,1 1 0,0 0 0,0 0 0,0 0 0,0 0 0,29-1 11,16-2-48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 15827,'1'-1'28,"-1"1"-1,0 0 0,0 0 0,0 0 0,1 0 1,-1-1-1,0 1 0,0 0 0,1 0 0,-1 0 0,0 0 1,1 0-1,-1 0 0,0 0 0,0 0 0,1 0 1,-1 0-1,0 0 0,1 0 0,-1 0 0,0 0 1,0 0-1,1 0 0,-1 0 0,0 0 0,1 0 0,-1 0 1,0 0-1,0 1 0,1-1 0,-1 0 0,0 0 1,0 0-1,0 0 0,1 1 0,-1-1 0,0 0 1,0 0-1,0 0 0,1 1 0,-4 14 416,-20 28-208,17-34 11,-34 67-93,4 1-1,3 2 1,-34 117-1,62-182-176,3-17-12,2-28-27,1 18 55,-1-8-20,0-24-74,-1 0 0,-9-50 1,9 90 83,0 0 0,0 1 1,-1-1-1,0 0 0,-3-5 0,5 10 15,0-1 0,0 0-1,-1 1 1,1-1 0,-1 1-1,1 0 1,0-1 0,-1 1-1,1-1 1,-1 1 0,1-1-1,-1 1 1,1 0 0,-1-1-1,1 1 1,-1 0-1,1 0 1,-1 0 0,-1-1-1,2 1 2,-1 0-1,0 1 0,1-1 1,-1 0-1,1 0 0,-1 1 0,0-1 1,1 0-1,-1 1 0,1-1 0,-1 1 1,1-1-1,-1 1 0,1-1 1,-1 1-1,1-1 0,0 1 0,-1-1 1,1 1-1,0 0 0,-1-1 1,1 2-1,-3 5-3,0 0-1,1 1 1,0-1 0,0 1 0,1-1 0,0 1-1,0 0 1,1 14 0,0-19 19,0 0 0,0-1 0,0 1 0,1 0 1,-1 0-1,1 0 0,-1 0 0,1-1 0,0 1 0,0 0 0,0-1 0,1 1 1,-1 0-1,1-1 0,-1 0 0,1 1 0,0-1 0,0 0 0,0 0 0,0 0 1,0 0-1,0 0 0,1-1 0,-1 1 0,5 2 0,1-2 74,0 0 0,0-1 0,-1 0 0,1 0 0,0-1 0,0 0 0,0 0 0,14-4 0,6-1 256,31-13-1,-37 11-19,43-8 0,-62 14-345,1 1 0,-1 0-1,1 0 1,0 0 0,-1 1 0,1-1 0,-1 1 0,1 0-1,-1 0 1,1 0 0,-1 0 0,0 0 0,1 1-1,-1 0 1,0-1 0,0 1 0,0 1 0,0-1 0,-1 0-1,1 1 1,0-1 0,-1 1 0,4 5 0,18 15-133,-6-9-25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17532,'3'7'-292,"0"-1"1,1 0 0,0 0-1,0-1 1,0 1 0,0-1 0,1 0-1,0 0 1,6 5 0,53 35 836,-61-42-604,55 31 397,0-2 1,2-2 0,91 31 0,196 42 103,-225-69-264,-78-22-104,464 151 1164,-486-153-1174,-16-7-78,1 0-1,-1 0 1,1 0 0,0-1 0,0 0 0,0 0 0,0-1 0,0 0 0,0 0 0,11 0 0,-18-1 5,1 0 0,-1-1-1,0 1 1,1 0 0,-1 0-1,0 0 1,0 0 0,1 0-1,-1 0 1,0 0 0,1 0 0,-1 0-1,0-1 1,0 1 0,1 0-1,-1 0 1,0 0 0,0-1-1,1 1 1,-1 0 0,0 0-1,0-1 1,0 1 0,1 0-1,-1 0 1,0-1 0,0 1 0,0 0-1,0 0 1,0-1 0,0 1-1,0 0 1,0-1 0,1 1-1,-1 0 1,0-1 0,-7-13-114,-19-12 30,24 24 61,-35-32-153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3 600 11074,'-1'2'109,"1"1"0,-1 0 0,1 0 0,-1 0 1,1 0-1,0 0 0,0 0 0,0 0 0,1 0 0,-1 0 0,1 0 0,-1 0 0,1 0 0,0 0 0,0 0 0,1 0 0,-1-1 0,3 5 0,-1-4 34,0 1-1,0-1 1,0 0-1,0-1 1,1 1-1,-1 0 1,1-1 0,-1 0-1,1 0 1,0 0-1,7 2 1,1 0 102,0-1-1,1 0 1,-1-1-1,0-1 1,1 0 0,0 0-1,-1-2 1,15-1-1,-15 0-105,1-1 0,-1 0 0,0-1 1,-1 0-1,1-1 0,-1 0 0,0-1 0,0 0 0,0 0 0,-1-2 0,0 1 0,-1-1 0,1-1 0,-2 1 0,1-2 0,-1 1 0,0-1 0,-1 0 0,0-1 0,-1 0 0,0 0 1,-1 0-1,0-1 0,-1 1 0,0-1 0,-1 0 0,0 0 0,-1-1 0,0 1 0,-1-1 0,-1 1 0,0 0 0,0-1 0,-1 1 0,-1-1 0,-6-22 0,-2 0-164,-3 1-1,-1 1 1,-1 0-1,-2 1 1,-1 0-1,-1 2 1,-2 0 0,-33-36-1,43 53-70,10 9-56,27 19-99,33 26-246,3-3 1,1-2-1,131 53 0,-119-65 229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17548,'0'0'50,"0"0"1,0 0 0,0 0-1,0 0 1,0 0-1,0-1 1,0 1 0,0 0-1,1 0 1,-1 0 0,0 0-1,0 0 1,0 0-1,0 0 1,0 0 0,0 0-1,0 0 1,0 0-1,1 0 1,-1-1 0,0 1-1,0 0 1,0 0-1,0 0 1,0 0 0,0 0-1,0 0 1,1 0 0,-1 0-1,0 0 1,0 0-1,0 0 1,0 0 0,0 0-1,0 1 1,1-1-1,-1 0 1,0 0 0,0 0-1,0 0 1,0 0 0,0 0-1,0 0 1,0 0-1,0 0 1,0 0 0,1 0-1,-1 0 1,0 0-1,0 1 1,0-1 0,0 0-1,0 0 1,0 0 0,0 0-1,0 0 1,0 0-1,0 0 1,0 1 0,0-1-1,0 0 1,0 0-1,0 0 1,0 0 0,0 0-1,0 0 1,0 1-1,12 14 960,13 22-832,11 26-145,-17-28-36,2-1-1,33 43 0,-54-76 7,0-1-1,1 1 1,-1-1-1,0 1 0,1 0 1,-1-1-1,1 1 1,-1-1-1,1 1 0,-1-1 1,1 0-1,-1 1 0,1-1 1,0 1-1,-1-1 1,1 0-1,0 0 0,-1 1 1,1-1-1,0 0 1,-1 0-1,1 0 0,0 0 1,-1 1-1,1-1 1,0 0-1,1-1 0,-2 1 3,1-1 0,0 0 0,-1 1 0,1-1 0,0 0 0,-1 0 0,0 0 0,1 0 0,-1 1 0,1-1 0,-1 0 0,0 0 0,0 0 0,1 0 0,-1 0 0,0 0 0,0-1 0,0-46 126,-2 25-90,-1-1 0,-1 1 1,-1-1-1,-1 1 0,-1 0 0,-1 1 0,-11-22 0,57 62-371,-28-13 297,1-1 1,1 0-1,-1-1 0,0 0 1,1-1-1,0 0 0,0-1 0,-1-1 1,1 1-1,0-2 0,0 0 0,-1 0 1,1-1-1,0 0 0,-1-1 1,0-1-1,13-5 0,-15 6 58,-1-1 0,0-1 0,0 1 0,0-1 1,-1-1-1,1 0 0,-1 0 0,-1 0 0,1-1 0,-1 1 0,0-2 0,-1 1 0,1-1 0,-2 0 0,1 0 1,-1 0-1,0 0 0,-1-1 0,0 0 0,0 1 0,-1-1 0,2-13 0,-3 14 19,-1 0-1,0 1 1,0-1-1,-1 0 1,0 1-1,-3-11 1,4 16-34,-1-1 0,0 1 1,0 0-1,0-1 0,0 1 0,0 0 1,-1 0-1,1 0 0,-1 0 1,-1-3-1,2 5-7,0-1 1,0 0-1,-1 0 1,1 1-1,0-1 1,0 1-1,0-1 1,0 1-1,0-1 1,-1 1-1,1 0 1,0-1-1,0 1 1,-1 0-1,1 0 1,0 0-1,0 0 1,-1 0-1,1 0 1,0 0-1,-2 1 1,0 0-3,1 0 0,-1 0 0,1 1-1,-1-1 1,1 1 0,-1-1 0,1 1 0,0 0 0,0 0 0,0 0 0,0 0 0,0 0-1,1 1 1,-1-1 0,1 0 0,-1 1 0,1-1 0,0 1 0,-1 2 0,-2 6-16,0 0 1,1 0 0,-3 16 0,3-10-4,1 1 0,1-1 0,1 29 0,0-39-5,1 0-1,0 1 0,1-1 1,-1 0-1,1 0 1,1 0-1,-1 0 1,1 0-1,0 0 1,1-1-1,4 7 0,-6-11-19,0 1-1,0-1 1,1 0-1,-1 0 1,1 0-1,-1 0 0,1 0 1,0 0-1,0-1 1,-1 1-1,1-1 1,0 0-1,1 0 0,-1 0 1,0 0-1,0-1 1,0 1-1,0-1 1,1 0-1,-1 0 0,0 0 1,0 0-1,0-1 1,1 1-1,-1-1 1,0 0-1,0 0 0,5-2 1,1 0 76,0-1 1,-1 0-1,1-1 1,-1 0-1,0 0 0,-1-1 1,1 0-1,9-11 1,11-20-165,-3-5 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895 2 13523,'-11'-1'642,"8"1"-547,1-1 0,0 1 1,0 0-1,-1 0 0,1 0 0,0 0 0,-1 1 0,1-1 0,0 1 0,0-1 0,0 1 0,-1 0 0,1-1 1,0 1-1,0 1 0,0-1 0,0 0 0,0 0 0,1 1 0,-4 1 0,-75 98 681,21-24-614,-301 291 727,307-318-751,-162 141 446,206-183-556,0 0 0,1 0 0,0 1 0,0 0 0,1 0 0,-9 16 0,15-24-28,1 0 1,0-1 0,-1 1-1,1 0 1,0 0 0,-1 0-1,1 0 1,0 0 0,0-1-1,0 1 1,0 0 0,-1 0-1,1 0 1,1 0 0,-1 0-1,0 0 1,0 0 0,0 0-1,0-1 1,1 1 0,-1 0-1,0 0 1,1 0 0,-1 0-1,1-1 1,-1 1 0,1 0-1,-1 0 1,1-1 0,-1 1-1,1 0 1,0-1 0,-1 1-1,1 0 1,0-1 0,0 1-1,-1-1 1,1 0 0,0 1-1,0-1 1,0 0 0,0 1-1,-1-1 1,1 0 0,0 0-1,0 0 1,0 1 0,0-1-1,2-1 1,7 2-2,0-1-1,0 0 1,1-1-1,-1-1 1,0 1 0,13-5-1,63-23-14,-59 19 13,404-136-155,16 41 746,-314 83-517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13427,'2'77'1760,"3"0"1,19 96-1,-13-121-1510,2 0-1,1-1 0,4-1 1,38 80-1,-56-130-243,9 18-31,22 30 1,-28-44-27,0 0 0,0-1 0,0 1 0,0-1 0,0 0 1,1 0-1,-1 0 0,1-1 0,0 1 0,0-1 0,0 0 0,0 0 0,0 0 0,7 1 0,-11-2 42,1-1 0,-1 0 0,1 0 1,-1 0-1,1 0 0,-1 0 0,0 0 0,1 0 0,-1 0 0,1 0 0,-1 0 0,1 0 1,-1 0-1,1 0 0,-1 0 0,1-1 0,-1 1 0,1 0 0,-1 0 0,0 0 0,1-1 1,-1 1-1,1 0 0,-1-1 0,0 1 0,1 0 0,-1-1 0,0 1 0,1 0 0,-1-1 0,0 1 1,1-1-1,4-9-338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10 830 11282,'5'14'1748,"1"3"1291,-6-17-2976,0 0 0,1 1 0,-1-1 0,0 0 0,0 0 0,1 0 0,-1 1 0,0-1 0,1 0 0,-1 0 0,0 0-1,0 0 1,1 0 0,-1 0 0,0 0 0,1 0 0,-1 1 0,0-1 0,1 0 0,-1 0 0,0 0 0,1 0 0,-1-1 0,0 1 0,1 0-1,-1 0 1,0 0 0,0 0 0,1 0 0,-1 0 0,0 0 0,1-1 0,-1 1 0,0 0 0,0 0 0,1 0 0,-1-1 0,0 1 0,0 0-1,0 0 1,1 0 0,-1-1 0,0 1 0,0 0 0,0-1 0,154-151 3530,-152 151-3598,0-1 1,-1 1-1,1-1 1,-1 0-1,1 1 1,-1-1-1,0 0 1,1 0-1,-1 0 1,0 0-1,0 0 1,-1 0-1,1 0 1,0 0-1,-1 0 1,1-1-1,-1 1 1,1 0-1,-1 0 1,0-4-1,0 5 2,-1 0-1,1 0 1,0 1 0,-1-1-1,1 0 1,-1 0-1,1 0 1,-1 0-1,0 0 1,1 1-1,-1-1 1,0 0-1,1 0 1,-1 1 0,0-1-1,0 1 1,1-1-1,-2 0 1,-1 0 0,1 0 0,-1 0 1,1 0-1,-1 1 0,1-1 1,-1 1-1,1-1 0,-1 1 1,-3 0-1,-1 0-5,1 1-1,0 0 0,0 0 1,0 1-1,0 0 0,0 0 1,0 0-1,0 1 1,1 0-1,-1 0 0,1 0 1,0 1-1,-1-1 1,2 1-1,-1 0 0,0 1 1,1-1-1,0 1 1,0 0-1,0 0 0,1 0 1,-4 8-1,0 0-3,0 0 1,2 1-1,-1-1 1,2 1-1,0 0 0,0 0 1,1 1-1,-1 23 0,4-30-3,0 0 0,0 1 0,1-1-1,0 0 1,1 0 0,0 0 0,0 0-1,0 0 1,1-1 0,1 1 0,-1-1 0,6 8-1,-8-12-44,1-1 0,0 1 0,0-1-1,0 0 1,0 0 0,0 1 0,1-2 0,-1 1-1,0 0 1,1 0 0,0-1 0,-1 1 0,1-1-1,0 0 1,0 0 0,0 0 0,0 0-1,0-1 1,0 1 0,0-1 0,0 0 0,0 1-1,0-1 1,0-1 0,0 1 0,0 0-1,0-1 1,0 0 0,0 1 0,-1-1 0,1 0-1,0 0 1,0-1 0,0 1 0,2-3 0,0 1-126,0 0 0,0-1 0,0 1 1,-1-1-1,0 0 0,1 0 0,-1-1 1,-1 1-1,1-1 0,-1 0 0,0 0 1,0 0-1,0-1 0,-1 1 0,2-7 1,3-9-397,-1-1 0,4-37 0,-4 23 413,-2 10 236,7-34 646,-10 56-594,1 0 1,-1 0-1,1 0 0,0 0 0,0 0 1,0 1-1,0-1 0,1 1 0,-1-1 1,1 1-1,4-4 0,-6 6-67,0 0-1,1 0 1,0 0-1,-1 0 0,1 0 1,0 0-1,-1 0 1,1 0-1,0 1 0,0-1 1,0 1-1,0 0 1,-1-1-1,1 1 0,0 0 1,0 0-1,0 0 1,0 0-1,0 0 1,0 1-1,0-1 0,0 0 1,-1 1-1,1 0 1,0-1-1,0 1 0,-1 0 1,1 0-1,0 0 1,-1 0-1,1 0 1,-1 0-1,1 1 0,-1-1 1,0 0-1,1 1 1,0 1-1,6 7 30,0 0 0,-1 0 0,0 1 0,7 14 0,-11-19-75,3 4 20,0 2-9,0 0-1,1 0 1,0-1-1,1 0 1,12 12-1,-18-21 0,0 0-1,0 0 1,0-1 0,0 1-1,0-1 1,0 0 0,0 1-1,1-1 1,-1 0-1,0 0 1,1 0 0,-1-1-1,1 1 1,-1 0 0,1-1-1,-1 0 1,1 0-1,-1 1 1,1-1 0,-1-1-1,1 1 1,-1 0-1,1-1 1,-1 1 0,1-1-1,-1 0 1,1 0 0,-1 0-1,0 0 1,1 0-1,-1 0 1,0-1 0,0 1-1,4-4 1,-1 0 67,1-1 0,0 0 1,-1 0-1,0 0 0,-1 0 1,1-1-1,-1 0 0,-1 0 0,1 0 1,-1 0-1,0-1 0,-1 1 0,3-15 1,-4 18-62,0 1 1,-1-1 0,1 1-1,-1 0 1,0-1 0,0 1-1,0-1 1,-1 1 0,1-1-1,-1 1 1,0 0 0,1-1-1,-2 1 1,1 0 0,0-1-1,-1 1 1,1 0 0,-1 0-1,0 0 1,0 1 0,0-1-1,0 0 1,-1 1 0,1-1-1,-1 1 1,0 0 0,1 0-1,-1 0 1,0 0 0,0 0-1,0 1 1,0-1 0,-4 0-1,-20-2-1,26 3-33,0 1-1,0 0 1,0 0 0,0 0 0,-1 0-1,1 0 1,0 0 0,0 0 0,0 0-1,0 1 1,0-1 0,0 0 0,0 1 0,0-1-1,-1 1 1,1-1 0,1 1 0,-3 0-1,4 0-10,-1-1 0,1 1 1,-1-1-1,1 1 0,0-1 0,-1 1 0,1-1 0,0 0 0,0 0 0,-1 1 0,1-1 0,0 0 0,0 0 0,-1 0 0,1 0 0,0 0 1,0 0-1,0 0 0,1 0 0,18 1-332,1-2-219,0-2 1,0 0 0,0-1 0,-1-1-1,23-8 1,-29 8 214,0-1 0,0 0 0,-1-1 0,0-1 0,0 0 0,-1 0 0,21-20 0,-36 33 675,0 1 1,1-1-1,-1 1 1,1-1-1,0 1 1,1 0-1,-1 0 0,1 0 1,0 0-1,0 10 1,1-13-283,0-1 0,0 0-1,0 1 1,1-1 0,-1 1 0,1-1 0,-1 1 0,1-1 0,0 0-1,0 1 1,0-1 0,0 0 0,0 0 0,2 3 0,-2-4-13,1 0 0,-1 0 1,0 0-1,1 0 0,-1 0 0,1 0 1,-1-1-1,1 1 0,-1 0 1,1-1-1,0 1 0,-1-1 0,1 0 1,0 0-1,-1 1 0,1-1 1,0 0-1,-1 0 0,1-1 0,0 1 1,-1 0-1,1 0 0,0-1 0,1 0 1,5-1 25,0-1 0,1 0 0,-1-1-1,-1 0 1,1 0 0,-1-1 0,9-6 0,48-45-107,-10 8-641,-52 46 633,0 1 0,-1 0 0,1-1 0,0 1 0,0 0-1,0 0 1,0 0 0,-1 1 0,1-1 0,1 0 0,2 0-1,-4 1 29,0 0-1,0 1 1,0-1-1,0 0 1,0 0-1,0 1 1,0-1-1,0 1 1,0-1-1,-1 0 1,1 1-1,0 0 1,0-1-1,0 1 1,-1 0-1,1-1 1,0 1-1,-1 0 1,1 0-1,0-1 1,-1 1-1,1 0 1,-1 0-1,0 0 1,1 1-1,0-1 56,-1 0 0,1 1 0,-1-1 1,1 0-1,0-1 0,-1 1 0,1 0 0,0 0 0,0 0 0,0 0 0,-1 0 0,1-1 0,0 1 0,0 0 0,0-1 0,0 1 0,0-1 0,0 1 0,0-1 1,1 0-1,-1 1 0,0-1 0,0 0 0,0 0 0,0 1 0,0-1 0,1 0 0,-1 0 0,0-1 0,0 1 0,0 0 0,0 0 0,0 0 0,1-1 0,-1 1 1,0-1-1,0 1 0,0-1 0,0 1 0,0-1 0,0 1 0,0-1 0,1-1 0,4-2 131,0-1 0,0 0 0,-1-1 0,1 1 0,6-11 0,3-6 6,-2 0 1,0-1-1,-1 0 0,-2-1 0,0-1 0,-2 0 0,-1 0 0,0 0 1,-2-1-1,-1 0 0,1-44 0,-5 61-185,1 7 15,-1-1 0,0 1-1,0 0 1,0-1 0,0 1 0,0 0 0,0-1-1,-1 1 1,1 0 0,-1-1 0,0 1-1,0 0 1,-2-4 0,3 5 13,0 1-1,0 0 1,0 0 0,-1 0 0,1 0-1,0 0 1,0 0 0,0 0-1,-1-1 1,1 1 0,0 0 0,0 0-1,-1 0 1,1 0 0,0 0 0,0 0-1,-1 0 1,1 0 0,0 0-1,0 0 1,0 0 0,-1 0 0,1 1-1,0-1 1,0 0 0,-1 0 0,1 0-1,0 0 1,0 0 0,0 0-1,-1 0 1,1 1 0,0-1 0,0 0-1,0 0 1,0 0 0,-1 0 0,1 1-1,0-1 1,0 0 0,0 0-1,0 0 1,0 1 0,0-1 0,0 0-1,0 0 1,-1 1 0,-5 12-103,6-13 97,-5 17-70,1 0 1,1-1-1,1 1 1,0 0-1,1 1 0,2 29 1,-1-34 66,0-1 12,1-1-1,0 0 1,1 0-1,0 0 0,0 0 1,1 0-1,1 0 0,7 16 1,-9-24 0,-1 0 1,1-1 0,0 1-1,0-1 1,-1 1-1,1-1 1,1 0 0,-1 1-1,0-1 1,1 0 0,-1-1-1,1 1 1,-1 0-1,1-1 1,0 1 0,0-1-1,0 0 1,-1 0 0,1 0-1,0 0 1,1-1-1,-1 1 1,0-1 0,0 0-1,0 0 1,0 0-1,0 0 1,0 0 0,0-1-1,0 1 1,0-1 0,0 0-1,0 0 1,0 0-1,5-3 1,2-1-32,-1 0 1,0 0-1,0-1 0,-1 0 1,0 0-1,0-1 0,0 0 1,-1-1-1,10-11 0,-12 12 44,0 1 1,-1-1-1,0 0 0,0 0 0,0 0 0,-1-1 1,0 1-1,-1-1 0,0 0 0,0 0 0,0 0 0,0-14 1,-2 20 9,0 1 1,0 0-1,0 0 1,0-1-1,0 1 1,0 0-1,0 0 1,-1-1-1,1 1 1,-1 0-1,1 0 1,-1 0 0,0-3-1,0 4-7,1 0-1,0 0 1,0-1-1,-1 1 1,1 0-1,0 0 0,-1 0 1,1-1-1,0 1 1,-1 0-1,1 0 1,-1 0-1,1 0 1,0 0-1,-1 0 1,1 0-1,0 0 1,-1 0-1,1 0 1,-1 0-1,1 0 1,0 0-1,-1 0 1,1 0-1,0 0 1,-1 1-1,1-1 1,0 0-1,-1 0 1,-1 2 28,0-1 0,0 0 1,0 1-1,0 0 0,1-1 1,-1 1-1,1 0 0,-1 0 1,1 0-1,0 0 0,-1 0 1,0 3-1,0 2-2,-1-1 0,2 1-1,-1 0 1,1-1 0,0 1 0,0 0 0,1 0 0,0 0-1,0 0 1,3 13 0,-3-17-37,1 0 0,-1 0 0,1 0 1,0-1-1,0 1 0,0 0 0,1 0 0,-1-1 0,1 1 0,-1 0 1,1-1-1,0 0 0,0 1 0,0-1 0,0 0 0,1 0 0,-1 0 0,0 0 1,1-1-1,-1 1 0,1 0 0,0-1 0,0 0 0,-1 0 0,1 0 1,6 1-1,-1-1-26,0-1 1,0 1-1,0-2 0,0 1 1,0-1-1,0-1 0,-1 1 1,1-2-1,0 1 1,-1-1-1,1 0 0,-1 0 1,0-1-1,0 0 1,0 0-1,0 0 0,-1-1 1,0 0-1,0-1 0,0 1 1,-1-1-1,8-10 1,-11 13 48,-1 0 0,0 0 1,0-1-1,0 1 0,0 0 0,0 0 1,-1-1-1,0 1 0,1 0 1,-1-1-1,0 1 0,-1 0 1,1-1-1,0 1 0,-1 0 1,0 0-1,0-1 0,0 1 0,0 0 1,0 0-1,-1 0 0,0 0 1,-2-3-1,-6-9 206,0 0 0,-2 1 0,-15-16 0,6 7 41,11 12-139,6 7-94,0 0-1,0-1 0,0 1 1,1-1-1,-1 0 0,1 0 1,0 0-1,1-1 0,-1 1 0,-1-9 1,4 13-57,0 1 1,0-1-1,0 0 1,0 0-1,0 1 1,0-1-1,0 0 0,0 1 1,1-1-1,-1 0 1,0 1-1,1-1 1,-1 0-1,0 1 1,1-1-1,-1 1 1,1-1-1,-1 1 1,1-1-1,-1 1 0,1-1 1,0 1-1,-1-1 1,1 1-1,-1 0 1,1-1-1,1 1 1,23-9-660,-17 7 477,74-19-401,-25 8 221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40 280 15723,'54'170'1506,"-17"-49"-1338,-36-116-160,14 39 49,25 50-1,-39-93-53,-1 1 0,1-1 0,0 1 0,0-1 0,0 1-1,0-1 1,0 1 0,0-1 0,0 0 0,0 0 0,1 0 0,0 1-1,-1-2-2,-1 0 0,0 0 0,1 0-1,-1 0 1,0 0 0,0 0-1,1 0 1,-1 0 0,0 0 0,0 0-1,1 0 1,-1-1 0,0 1-1,0 0 1,1 0 0,-1 0 0,0 0-1,0-1 1,1 1 0,-1 0-1,0 0 1,0 0 0,0-1 0,0 1-1,0 0 1,1 0 0,-1-1-1,0 1 1,0 0 0,0-1 0,0 1-1,0 0 1,0 0 0,0-1 0,0 1-1,0 0 1,0-1 0,0 1-1,1-6-31,-1-1 0,0 1-1,0 0 1,-1 0 0,-1-9-1,-16-50-513,-3 2-1,-3 1 1,-36-69 0,-22-18-893,102 181 1663,49 56 0,-57-74-75,1-1 0,1 0 1,0-2-1,1 1 1,0-2-1,28 15 0,-23-15 114,1-2 0,0 0 0,39 9-1,-50-15-97,-1-1 0,1 1 0,0-1 0,0-1 0,0 0 0,0 0 0,0-1 0,0 0 0,0-1 0,17-5 0,-22 4-51,-1 1-1,0-1 0,0 1 0,0-1 1,0 0-1,0 0 0,-1-1 1,1 1-1,-1-1 0,0 0 1,0 0-1,0 0 0,-1 0 1,0-1-1,1 1 0,-1 0 0,-1-1 1,1 0-1,-1 1 0,0-1 1,1-9-1,1-4 176,-2 0 1,0 0-1,-1 0 0,-4-29 1,1 24-138,-1 0 1,-1 0-1,-15-41 1,16 53-139,-1 0-1,0 1 1,-1-1 0,0 1 0,0 0 0,-1 0-1,-1 1 1,0 0 0,-12-12 0,19 20-29,0 1 0,0-1-1,1 0 1,-1 0 0,0 1 0,0-1 0,0 1 0,0-1 0,0 1-1,0-1 1,0 1 0,0-1 0,0 1 0,-1 0 0,1 0-1,0-1 1,0 1 0,0 0 0,0 0 0,0 0 0,0 0 0,-1 0-1,1 1 1,0-1 0,0 0 0,0 0 0,-2 2 0,2-1-34,0-1 0,1 1 0,-1 0 1,0 0-1,0 1 0,1-1 0,-1 0 1,1 0-1,-1 0 0,1 0 0,0 0 1,-1 1-1,1-1 0,0 0 0,0 0 1,0 0-1,0 1 0,0-1 0,0 0 1,0 0-1,0 1 0,0-1 0,1 0 1,-1 0-1,0 0 0,2 2 0,1 6-185,1-1 0,0 1 0,0-1 0,1 0-1,1 0 1,-1-1 0,13 14 0,9 3-409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111 162 16556,'-7'0'307,"0"1"1,0 0 0,1 0 0,-1 0 0,0 1-1,0 0 1,1 0 0,-1 1 0,-9 5 0,14-7-262,0 1 0,-1-1 0,1 0 1,0 1-1,0-1 0,0 1 1,0 0-1,1 0 0,-1 0 0,0 0 1,1 0-1,-1 0 0,1 0 0,0 0 1,0 1-1,0-1 0,0 0 1,0 1-1,0-1 0,1 1 0,-1-1 1,1 1-1,0-1 0,-1 1 0,1 0 1,0-1-1,1 1 0,-1-1 1,1 3-1,-1-3-44,0-1 0,1 1 0,-1-1 0,0 0 0,1 1 0,0-1 0,-1 0 0,1 1 0,0-1 0,-1 0 0,1 0 0,0 1 0,0-1 1,0 0-1,0 0 0,0 0 0,0 0 0,1 0 0,-1-1 0,0 1 0,0 0 0,1 0 0,-1-1 0,2 1 0,-1 0 10,1-1 0,-1 0 0,1 0 0,-1 0 0,1 0 0,-1 0 0,1-1 0,-1 1 0,1-1-1,-1 0 1,1 1 0,3-3 0,2-1 39,0-1 1,0 1-1,0-1 0,-1-1 0,0 1 0,11-12 0,-2-3 79,-2-1-1,0 0 1,-1-1 0,-1 0-1,-2-1 1,0-1 0,10-36 0,-16 54-199,-2 13-20,2 28-137,0 9-103,-3-39 227,1 0 1,-1 0-1,1-1 0,0 1 0,0-1 0,0 1 0,1-1 0,4 5 0,-6-7 54,0-1-1,0 0 1,0 0-1,1 0 1,-1 0-1,0 0 1,1 0-1,-1 0 1,1 0-1,-1-1 1,1 1-1,-1 0 0,1-1 1,0 1-1,-1-1 1,1 0-1,0 0 1,-1 1-1,1-1 1,0 0-1,-1 0 1,1-1-1,0 1 1,-1 0-1,1-1 0,-1 1 1,1-1-1,1 0 1,3-1 115,-1-1 0,0 1 0,0-1 0,0 0 0,0-1 0,-1 1 0,1-1 0,7-9 0,27-39-354,-34 45 270,29-47-217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98 312 11690,'-14'40'1998,"-14"73"0,25-97-1615,1 0 1,0-1-1,1 1 0,1 0 0,1-1 1,0 1-1,6 28 0,-6-42-334,-1 0 0,1 0 0,0 0 0,-1 0 0,1 0 0,0-1 0,0 1 0,0 0 0,0 0 0,0-1 0,1 1 0,2 2 0,-4-4-18,1 1 0,0-1 0,0 1 0,0-1 0,-1 0 0,1 1 0,0-1 0,0 0 0,0 0 0,0 1 0,0-1 0,0 0 0,-1 0 0,1 0 1,0 0-1,0 0 0,0 0 0,0 0 0,0-1 0,1 1 0,1-2 34,1 1-1,-1-1 1,0 0 0,0 0-1,0-1 1,0 1 0,0-1-1,0 1 1,-1-1 0,1 0-1,-1 0 1,3-4 0,9-16 40,0-1-1,-2-1 1,-1 0 0,0-1-1,-2 0 1,-2 0 0,0-1 0,-1 0-1,-2 0 1,-1 0 0,-1-1 0,-1 1-1,-1-1 1,-2 1 0,-1-1-1,-10-43 1,11 62-110,-1-1-1,-1 1 0,0 0 1,0 0-1,-1 0 1,0 0-1,0 1 0,-1 0 1,-11-13-1,15 19 0,0 1-1,0-1 1,0 0-1,0 1 1,-1-1 0,1 1-1,-1-1 1,1 1-1,-1 0 1,1 0-1,-1 0 1,0 1-1,0-1 1,1 0 0,-6 1-1,5 0-1,0 1 0,-1-1-1,1 1 1,0 0 0,0 0 0,0 0 0,0 0-1,1 1 1,-1-1 0,0 1 0,1 0 0,-1 0-1,1 0 1,-1 0 0,1 0 0,0 0 0,-2 4-1,-4 3-7,1 0-1,1 1 1,0 0-1,0 0 1,1 0-1,0 1 0,1 0 1,0 0-1,1 0 1,0 1-1,1-1 1,0 1-1,0 15 0,2-25 10,0 0 0,1-1 0,-1 1 0,1 0 0,0 0 0,-1 0 0,1 0 0,0-1 0,0 1 0,0 0 0,0-1 0,0 1 0,1-1 0,-1 1 0,0-1 0,1 0 0,-1 1 1,1-1-1,-1 0 0,1 0 0,0 0 0,0 0 0,-1 0 0,1-1 0,0 1 0,3 1 0,8 1-57,1 1 0,26 2 1,-12-2-54,-12-1 24,-1 2 0,0-1 0,-1 2 0,1 0-1,-1 1 1,0 0 0,-1 1 0,16 12 0,-13-7-265,-1 1 0,0 0 0,-1 1 0,-1 0 0,20 32 0,-24-36 65,-7-12-43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14027,'2'14'341,"48"275"3310,-12-149-2531,-12-45-450,22 138 0,-47-224-634,0-5-9,0-1 0,-1 1 0,0-1 0,0 1 0,0-1 0,0 1 0,-1 6 0,0-10-23,1 0-1,0 0 0,0 0 1,0 0-1,0 0 1,0 0-1,-1 0 0,1 0 1,0 0-1,0 0 1,0 0-1,0 0 0,-1 0 1,1 0-1,0 0 1,0 0-1,0 0 0,0 0 1,0 0-1,-1 0 1,1 0-1,0 0 0,0 0 1,0-1-1,0 1 1,0 0-1,0 0 0,-1 0 1,1 0-1,0 0 1,0 0-1,0 0 0,0-1 1,0 1-1,0 0 1,0 0-1,0 0 0,0 0 1,0 0-1,0-1 1,0 1-1,-1 0 0,1 0 1,0 0-1,0 0 1,0-1-1,0 1 0,0 0 1,0 0-1,1 0 1,-1 0-1,0-1 1,-6-12 58,-17-74 33,4-2 0,4 0 0,-5-94 0,18 165-116,-1-32-30,3 46 29,1 0 1,-1 0 0,0 1-1,1-1 1,0 0 0,0 0-1,0 1 1,1-1 0,-1 1-1,3-5 1,-4 8 7,0-1-1,1 1 1,-1-1 0,0 1-1,1-1 1,-1 1-1,1-1 1,-1 1 0,1-1-1,-1 1 1,1 0 0,-1-1-1,1 1 1,0 0-1,-1-1 1,1 1 0,-1 0-1,1 0 1,0 0-1,-1-1 1,1 1 0,0 0-1,-1 0 1,1 0 0,0 0-1,0 0 1,1 1-18,0-1 0,-1 1 0,1-1 0,-1 1 0,1 0 0,-1 0 0,1 0 0,-1 0-1,1 0 1,1 1 0,26 32-556,-28-33 560,0 1 24,0-1 1,0 1 0,1-1 0,-1 1 0,0-1 0,1 1 0,-1-1-1,1 0 1,-1 0 0,1 0 0,0 0 0,-1 0 0,1 0-1,0 0 1,0-1 0,-1 1 0,1-1 0,0 1 0,0-1 0,0 0-1,0 0 1,0 1 0,0-1 0,0-1 0,0 1 0,0 0 0,-1 0-1,1-1 1,0 1 0,0-1 0,0 1 0,0-1 0,-1 0 0,1 0-1,0 0 1,-1 0 0,1 0 0,-1 0 0,1 0 0,1-2 0,7-6 115,0-1 1,-1 1 0,-1-1 0,13-18 0,-20 27-107,0-2 39,22-33 243,-18 17-23,-5 18-248,0 1 0,0-1 0,0 1 0,0-1 0,-1 1 0,1-1 0,0 1 0,0-1 0,0 1 0,0-1 0,-1 1 0,1-1 0,0 1 0,-1-1 0,1 1 0,0-1 1,-1 1-1,1 0 0,0-1 0,-1 1 0,1 0 0,-1-1 0,1 1 0,-1 0 0,1-1 0,-1 1 0,0 0 0,1 0-8,1 0 1,-1 0 0,0 0-1,0 1 1,0-1 0,0 0-1,0 0 1,1 0-1,-1 0 1,0 1 0,0-1-1,0 0 1,0 0 0,0 0-1,0 1 1,0-1-1,0 0 1,0 0 0,0 1-1,0-1 1,0 0-1,0 0 1,0 0 0,0 1-1,0-1 1,0 0 0,0 0-1,0 1 1,0-1-1,0 0 1,0 0 0,0 0-1,0 1 1,0-1 0,-1 0-1,1 0 1,0 0-1,0 1 1,0-1 0,0 0-1,0 0 1,-1 0-1,1 0 1,0 0 0,0 0-1,0 1 1,-1-1 0,1 0-1,0 0 1,0 0-1,0 0 1,-1 0 0,1 0-1,0 0 1,0 0 0,-1 0-1,1 0 1,0 0-1,0 0 1,-1 0 0,6 2-43,0 0 0,0 0 1,0-1-1,0 0 0,0 0 1,1 0-1,-1 0 0,0-1 1,1 0-1,8-1 1,4-1-412,-1-1 0,17-5 1,-24 6 45,-1-2-1,1 1 1,0-1 0,-1 0 0,0-1-1,13-9 1,-18 12 260,-1-1 0,0 0 1,1 1-1,-1-1 0,-1 0 0,1-1 0,0 1 0,-1 0 1,0-1-1,0 0 0,0 1 0,0-1 0,0 0 1,-1 0-1,1 0 0,-1 0 0,0 0 0,0-7 0,-1 10 157,0 0 0,0 0-1,1 0 1,-2 0 0,1 0-1,0 0 1,0 0 0,0 0-1,0 0 1,0 1 0,-1-1-1,1 0 1,0 0 0,-1 0-1,1 0 1,-2-1-1,2 2 14,-1-1 0,1 1 0,-1 0 0,1-1 0,0 1 0,-1 0 0,1 0 0,-1 0 0,1-1 0,-1 1 0,1 0 0,-1 0 0,1 0 0,-1 0 0,1 0 0,-1 0 0,1 0 0,-1 0 0,1 0 0,-1 0 0,1 0 0,-2 1 0,0 0 84,0-1-1,0 1 0,0 0 1,0 0-1,1 1 0,-1-1 1,0 0-1,0 1 1,1-1-1,-1 1 0,1-1 1,-3 4-1,-3 6 323,1 1 0,0-1 0,0 1 1,-4 15-1,9-23-375,-1 0 1,1 0-1,0 0 1,1 0-1,-1 0 0,1 0 1,-1 1-1,1-1 1,0 0-1,1 0 1,-1 0-1,1 0 1,0 0-1,0 0 0,0 0 1,0 0-1,4 5 1,-5-7-57,1-1 0,0 0 0,-1 0 0,1 0 1,0-1-1,0 1 0,0 0 0,0 0 0,0 0 0,0-1 1,0 1-1,0 0 0,0-1 0,0 1 0,1-1 0,-1 1 0,0-1 1,0 0-1,0 1 0,1-1 0,0 0 0,1 0-3,-1 0-1,1-1 1,-1 1-1,0-1 1,1 1-1,-1-1 1,0 0-1,0 0 1,1 0-1,2-2 1,2-2-17,-1 0 0,1 0 0,-1 0-1,0-1 1,9-11 0,-5 2-201,-1 0-1,0-1 1,-1 0 0,-1 0-1,0-1 1,-2 0-1,5-21 1,-9 38 179,-1 0 0,0 0 0,1 0-1,-1 0 1,0 0 0,1 0 0,-1 0 0,0 1 0,0-1 0,1 0-1,-1 0 1,0 0 0,0 1 0,1-1 0,-1 0 0,0 0-1,0 1 1,1-1 0,-1 0 0,0 0 0,0 1 0,0-1-1,0 0 1,0 1 0,1-1 0,-1 0 0,0 1 0,0-1 0,0 0-1,0 0 1,0 1 0,0-1 0,0 0 0,0 1 0,8 19-291,-7-18 206,0 1 61,0 0 1,0 0 0,1 0 0,-1 0 0,1 0-1,0 0 1,0-1 0,0 1 0,0 0 0,1-1-1,-1 0 1,1 1 0,-1-1 0,1 0 0,0-1-1,3 3 1,-3-3 28,-1-1-1,0 1 1,0-1 0,1 1 0,-1-1-1,0 0 1,0 0 0,1 0-1,-1 0 1,0-1 0,0 1-1,0-1 1,1 1 0,-1-1-1,0 0 1,0 0 0,0 1-1,0-2 1,0 1 0,0 0 0,0 0-1,0-1 1,-1 1 0,1-1-1,2-2 1,4-5 23,1 0 0,-1-1 1,-1 0-1,0-1 0,0 0 1,-1 0-1,-1 0 0,0-1 0,0 0 1,-1 0-1,-1 0 0,0 0 0,0-1 1,-1 1-1,-1-1 0,0-14 0,-1 26 22,0 1-1,0-1 0,0 1 0,0-1 0,0 1 1,0-1-1,0 1 0,0 0 0,0-1 1,0 1-1,0-1 0,0 1 0,0-1 0,0 1 1,-1 0-1,1-1 0,0 1 0,0-1 0,-1 1 1,1 0-1,0-1 0,0 1 0,-1 0 1,1-1-1,-1 1 0,-4 8 350,-4 20 40,6-16-278,2 0 1,-1 0-1,1 0 1,1 0-1,0 0 1,1 0 0,0 0-1,4 16 1,-4-22-43,1 1 1,0-1-1,1 0 1,-1 0-1,1-1 1,0 1-1,1 0 1,-1-1 0,1 0-1,0 0 1,0 0-1,1 0 1,-1-1-1,1 0 1,0 1-1,0-2 1,8 5-1,25 11 231,-20-11-328,0 1 0,29 19 1,-44-25-20,1-1 1,-1 1-1,1 0 1,-1 0-1,0 0 1,0 1 0,-1-1-1,1 1 1,0 0-1,-1-1 1,0 1 0,0 0-1,0 0 1,-1 0-1,1 1 1,-1-1-1,1 7 1,-2-8 24,0 1-1,0-1 1,-1 0-1,1 1 1,-1-1 0,0 0-1,0 1 1,0-1-1,-1 0 1,1 0 0,-1 0-1,1 0 1,-1 0-1,0-1 1,0 1 0,0 0-1,-1-1 1,1 0-1,0 1 1,-1-1 0,0 0-1,1 0 1,-1 0-1,0-1 1,0 1 0,-4 1-1,5-2 17,0 0 0,0 0 0,-1-1 0,1 1-1,0 0 1,-1-1 0,1 1 0,0-1 0,-1 0-1,1 0 1,-1 0 0,1 0 0,0 0 0,-1 0 0,1-1-1,-1 1 1,1-1 0,0 0 0,0 0 0,-1 0 0,1 0-1,0 0 1,0 0 0,0 0 0,0-1 0,0 1-1,0-1 1,0 1 0,1-1 0,-1 0 0,1 0 0,-1 0-1,1 0 1,-1 0 0,1 0 0,-1-4 0,-1 0-25,1 0 1,1-1 0,0 1-1,0-1 1,0 0 0,0 0-1,1 1 1,0-1 0,2-12-1,15-64-250,-14 73 236,51-161-384,-34 115 347,-3 0 0,18-97 1,-34 144 64,0 6 1,-1 0 1,1 1-1,-1-1 1,0 0-1,0 0 0,0 0 1,0 1-1,0-1 1,0 0-1,-1 0 0,0 0 1,0-2-1,1 4 1,-1 1 0,1 0-1,0 0 1,0-1 0,0 1-1,0 0 1,0 0 0,0 0-1,0-1 1,-1 1 0,1 0 0,0 0-1,0 0 1,0 0 0,0-1-1,-1 1 1,1 0 0,0 0-1,0 0 1,-1 0 0,1 0 0,0 0-1,0 0 1,0-1 0,-1 1-1,1 0 1,0 0 0,0 0-1,-1 0 1,1 0 0,0 0 0,0 0-1,-1 0 1,1 0 0,0 0-1,-1 1 1,-7 6 1,-4 18 59,10-15-4,0 0 0,0 0 0,1 0 1,0 0-1,1 1 0,0-1 1,0 0-1,2 0 0,-1 1 1,1-1-1,0 0 0,1 0 1,5 10-1,-7-15-49,1 0 1,1 0-1,-1 0 0,1-1 1,-1 1-1,1-1 0,1 1 1,-1-1-1,1 0 0,-1 0 1,1-1-1,0 1 0,1-1 1,-1 0-1,0 0 0,1 0 0,0-1 1,-1 1-1,1-1 0,0 0 1,1-1-1,-1 1 0,0-1 1,0 0-1,0 0 0,1-1 1,5 1-1,-4-2-13,1 0 0,-1 0 0,0-1 0,8-2-1,30-13-74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15195,'-1'19'349,"2"0"-1,0 0 1,1 0-1,1-1 1,1 1-1,1-1 0,7 21 1,60 122 755,-11-30-369,-52-105-455,0 0 1,-2 1 0,-1 0-1,-1 0 1,2 36 0,-22-282 596,-5-182-983,20 392 60,0 1 0,1 0 1,0-1-1,1 1 0,-1 0 0,5-11 1,-5 17-5,0 0 0,0 0 1,0 0-1,0 0 0,0 0 1,0 0-1,1 0 0,-1 0 1,1 0-1,0 0 0,-1 1 1,1-1-1,0 1 1,0-1-1,0 1 0,0 0 1,0 0-1,1 0 0,-1 0 1,0 0-1,0 0 0,1 1 1,-1-1-1,0 1 0,5-1 1,-6 1 26,0 0 1,0 0 0,0 0 0,0 0-1,0 0 1,0 0 0,0 0-1,0 1 1,0-1 0,0 0-1,0 1 1,-1-1 0,1 1-1,0-1 1,0 1 0,0-1 0,0 1-1,-1-1 1,1 1 0,0 0-1,0-1 1,-1 1 0,1 0-1,-1 0 1,1-1 0,0 1-1,-1 0 1,0 0 0,1 0 0,-1 0-1,0 0 1,1 0 0,-1 0-1,0 0 1,0 0 0,0 0-1,1 0 1,-1 0 0,-1 0 0,1 0-1,0 0 1,0 1 0,-1 5-5,0 0 0,0 0 1,-1 0-1,-3 10 1,-8 18 199,-2 0 1,-27 44 0,31-66 1144,11-13-1303,-1-1 0,1 1-1,0-1 1,0 1 0,0-1-1,0 1 1,0-1 0,0 1-1,0-1 1,0 1-1,0-1 1,0 1 0,0-1-1,0 1 1,0-1 0,0 1-1,0 0 1,0-1 0,1 1-1,-1-1 1,0 1 0,0-1-1,1 1 1,-1 0-1,0-1 1,0 1 0,1-1-1,8-18 264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13619,'1'25'1218,"5"42"674,-5-61-1657,0 0 0,0 0 0,1 0-1,0 0 1,0-1 0,1 1 0,-1-1 0,6 9 0,-7-13-198,-1 0 1,1-1 0,-1 1-1,1 0 1,-1 0 0,1 0-1,0-1 1,-1 1 0,1 0-1,0-1 1,0 1 0,-1-1-1,1 1 1,0 0 0,0-1-1,0 0 1,0 1 0,0-1-1,0 0 1,0 1 0,0-1-1,0 0 1,0 0 0,-1 0-1,1 0 1,0 0-1,0 0 1,0 0 0,0 0-1,0 0 1,0 0 0,0-1-1,0 1 1,0 0 0,0-1-1,0 1 1,0 0 0,0-1-1,0 0 1,-1 1 0,1-1-1,0 1 1,0-1 0,-1 0-1,1 1 1,0-1 0,-1 0-1,2-1 1,1-2 42,-1 0 1,1-1-1,-1 1 1,1 0 0,-2-1-1,1 0 1,0 1-1,1-8 1,-1-1-75,-1 0 1,-1 0 0,0 1 0,0-1 0,-1 0-1,-1 0 1,0 0 0,-8-23 0,6 30-308,2 11 118,1 11-9,2-11 170,0-1-1,0 0 1,0 1 0,1-1 0,-1 0-1,1 0 1,0 0 0,0 0 0,1-1 0,-1 1-1,6 6 1,-7-9 21,1 0 1,-1 0-1,1 0 0,0 0 0,-1 0 1,1 0-1,0 0 0,0 0 0,-1-1 1,1 1-1,0 0 0,0-1 0,0 0 0,0 1 1,0-1-1,0 0 0,-1 0 0,1 0 1,0 0-1,0-1 0,0 1 0,0 0 1,0-1-1,0 1 0,-1-1 0,1 0 1,0 0-1,0 1 0,2-3 0,3-2 8,0-1 0,0 0 0,0 0 0,-1 0-1,0-1 1,0 0 0,-1 0 0,0-1 0,0 0-1,0 1 1,-1-1 0,-1-1 0,1 1 0,-1-1 0,-1 1-1,1-1 1,-1 0 0,1-18 0,-10 52 46,6-11-18,1-1 0,0 1-1,1-1 1,1 0 0,0 1 0,5 14-1,-6-24-13,0-1 0,1 1 0,-1 0 0,1-1 0,0 0 0,0 0 0,0 1-1,0-1 1,1 0 0,-1 0 0,6 4 0,-6-6 0,0 1 1,1-1-1,-1 0 1,1 0-1,-1 0 1,1 0-1,-1 0 1,1-1-1,0 1 1,-1-1-1,1 1 0,0-1 1,-1 0-1,1 0 1,0 0-1,-1-1 1,1 1-1,4-2 1,1 0 12,-1-1 0,1 0 0,-1-1 0,0 1 0,0-1 0,-1-1 0,1 1 0,-1-1 0,0 0 0,0-1 0,-1 0 0,1 1 0,-1-2 0,-1 1 0,1 0 0,-1-1 0,5-11 0,-3 8-26,-2-1 0,1 0 0,-1 0 1,-1 0-1,0-1 0,0 1 0,-1-1 1,-1 0-1,0 0 0,-1 1 0,-1-14 0,1 21-16,-1 1 0,1-1 0,-1 1 0,0-1 0,0 1-1,-1 0 1,1 0 0,-4-6 0,4 8 5,1 0 1,-1 1-1,1-1 1,-1 0-1,1 1 1,-1-1-1,0 0 0,1 1 1,-1-1-1,0 1 1,0 0-1,1-1 1,-1 1-1,0-1 0,0 1 1,1 0-1,-1 0 1,0 0-1,0-1 1,0 1-1,0 0 0,1 0 1,-1 0-1,0 0 1,0 0-1,0 0 1,0 0-1,0 1 1,1-1-1,-1 0 0,0 0 1,0 1-1,0-1 1,1 0-1,-1 1 1,0-1-1,1 1 0,-1-1 1,0 1-1,-1 1 1,0 0-2,0 1 0,-1-1 0,1 1 1,0 0-1,0 0 0,1 0 1,-1 0-1,1 1 0,-1-1 0,1 0 1,0 1-1,0-1 0,0 0 0,0 4 1,-3 51 27,5-49-41,-1-1-1,1 0 1,0 1 0,1-1 0,0 0 0,0 0 0,6 14 0,-7-20 13,0 0-1,0-1 1,0 1 0,0-1 0,0 1 0,0-1 0,0 1 0,0-1-1,1 0 1,-1 1 0,1-1 0,-1 0 0,1 0 0,-1 0 0,1 0-1,0-1 1,1 2 0,-1-2 48,0 0 0,0 0 0,0 0 0,0 0 0,1 0 0,-1 0 0,0 0-1,0-1 1,0 1 0,0-1 0,0 0 0,-1 0 0,1 1 0,0-1 0,0 0 0,0-1 0,-1 1 0,1 0 0,1-2 0,13-11 22,-2-7 33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16003,'2'1'141,"0"1"0,0-1 0,0 1 0,1-1 0,-1 0 1,1 0-1,-1 0 0,1 0 0,-1 0 0,1-1 0,4 2 0,33 1 135,-29-3 47,36 0-568,53-7 1,-54 3-422,-30 5 351,-12 6 256,-5-4 110,0 0 1,0-1-1,0 1 1,0 0-1,0-1 1,0 0 0,-3 4-1,1-1 67,-16 26 529,-20 37 633,35-61-1118,1 1-1,0-1 1,0 1-1,1 0 1,0 0-1,-2 17 1,4-25-159,0 1 1,0 0 0,0-1-1,0 1 1,0 0 0,1-1-1,-1 1 1,0-1 0,0 1-1,1 0 1,-1-1 0,1 1-1,-1-1 1,0 1 0,1-1-1,-1 1 1,1-1-1,-1 1 1,1-1 0,-1 0-1,1 1 1,0-1 0,-1 0-1,1 1 1,-1-1 0,1 0-1,0 0 1,-1 1 0,1-1-1,0 0 1,-1 0 0,1 0-1,0 0 1,-1 0 0,1 0-1,0 0 1,0 0 0,36-4-278,-22 2 185,-12 2 71,-1-1 0,1 1 0,0 0 1,-1 1-1,1-1 0,0 0 0,-1 1 1,1-1-1,0 1 0,-1 0 0,1 0 1,-1 0-1,1 0 0,-1 1 0,0-1 1,1 1-1,-1-1 0,0 1 1,2 2-1,-1-1 26,-1 0-1,0 0 1,0 1 0,0-1 0,0 1 0,0-1 0,-1 1-1,1 0 1,-1 0 0,0-1 0,0 1 0,0 4 0,0 0 56,-1 0 1,0 0 0,0-1-1,0 1 1,-1 0 0,0 0 0,-1-1-1,0 1 1,0-1 0,0 1-1,-1-1 1,-7 13 0,4-13-177,1-1 0,-1 0 0,0 0 1,0 0-1,-1-1 0,1 0 0,-1 0 1,-1-1-1,1 0 0,0 0 0,-1-1 0,0 1 1,0-2-1,0 1 0,-10 1 0,-5-1-325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15923,'0'2'-28,"-1"-1"-1,0 0 1,1 1-1,-1-1 0,1 1 1,0-1-1,-1 1 0,1-1 1,0 0-1,0 1 1,0-1-1,0 1 0,0-1 1,0 1-1,0-1 0,0 1 1,1-1-1,0 3 0,-1-1-28,5 27 318,0-1 1,3 0 0,0 0-1,1-1 1,2 0-1,1 0 1,1-2-1,31 48 1,-42-71-234,0-1 1,-1 1 0,1-1 0,0 0-1,0 0 1,1 0 0,-1 0-1,0 0 1,0-1 0,1 1 0,-1-1-1,1 1 1,0-1 0,-1 0-1,1 0 1,0 0 0,3 0-1,-4-1 8,0 0 1,0 0-1,0-1 0,0 1 0,0-1 0,0 1 0,0-1 0,0 0 0,0 0 0,-1 0 0,1 0 0,0 0 0,0 0 0,-1 0 0,1-1 0,-1 1 0,1-1 0,-1 1 0,0-1 0,1 1 0,-1-1 0,0 0 0,0 0 0,1-2 0,5-10 189,0 0 0,-1 0-1,-1-1 1,6-24-1,8-65 745,3-16-327,-22 119-640,0 0 0,1 0 0,-1 1 0,0-1 0,0 0 0,1 0 0,-1 0 0,0 0 0,1 0 0,-1 0-1,1 1 1,-1-1 0,1 0 0,-1 0 0,1 1 0,0-1 0,-1 0 0,1 1 0,0-1 0,1 0 0,-2 1-3,1 0 1,-1 0 0,1 1-1,-1-1 1,1 0-1,-1 0 1,1 1-1,-1-1 1,1 1 0,-1-1-1,1 0 1,-1 1-1,0-1 1,1 1 0,-1-1-1,0 1 1,1-1-1,-1 1 1,0-1 0,0 1-1,1-1 1,-1 2-1,14 44-52,-14-42 51,6 21-24,-4-13 19,0-1 1,1 1-1,0-1 1,1 1-1,1-1 1,5 12-1,-9-22 10,-1 0 1,1-1-1,0 1 0,-1 0 0,1 0 0,0-1 0,-1 1 0,1 0 0,0-1 1,0 1-1,0 0 0,0-1 0,0 1 0,-1-1 0,1 0 0,0 1 0,0-1 1,0 0-1,0 0 0,0 1 0,0-1 0,0 0 0,0 0 0,0 0 0,0 0 1,0 0-1,0 0 0,0-1 0,0 1 0,0 0 0,0 0 0,0-1 0,0 1 0,0-1 1,0 1-1,0 0 0,1-2 0,4-2 18,-1 0 0,0 0 0,0 0 0,7-9 0,-9 10-13,24-28 87,27-27 43,-48 53-133,-1 0-1,1 1 0,0 0 1,1 0-1,-1 0 0,1 0 1,-1 1-1,9-3 0,-12 6-9,0-1-1,0 0 1,0 1-1,0-1 1,0 1-1,0 0 1,0 0-1,0 0 1,0 0-1,0 1 1,0-1-1,0 1 1,0 0-1,0 0 1,-1 0-1,1 0 1,0 0-1,0 1 1,-1-1-1,1 1 1,-1 0-1,5 3 1,1 3-19,0 1 1,-1 0-1,0 0 1,10 18-1,9 12-26,-25-38 56,-1-1 0,1 1 0,-1 0 0,1-1 0,-1 1 1,1-1-1,-1 1 0,1-1 0,0 1 0,-1-1 0,1 1 0,0-1 1,0 0-1,-1 1 0,1-1 0,0 0 0,-1 0 0,1 0 1,0 1-1,0-1 0,0 0 0,-1 0 0,1 0 0,0 0 0,1 0 1,-1-1 2,0 1 0,0-1 1,0 0-1,0 1 0,0-1 1,0 0-1,0 0 1,0 1-1,0-1 0,-1 0 1,1 0-1,0 0 0,0 0 1,0-2-1,3-6 44,0 0 0,0 0-1,2-13 1,-3 13-15,3-12 24,1 0 38,12-29 0,-18 45-111,2 1 0,-1-1 0,0 1 0,1 0 0,0 0 0,0 0 0,0 0 0,0 1 0,1-1 0,-1 1 0,1 0 0,6-4 0,-8 6-14,0 1 1,0-1-1,1 0 0,-1 1 1,0 0-1,1-1 1,-1 1-1,1 0 0,-1 0 1,0 0-1,1 1 0,-1-1 1,0 1-1,1-1 1,-1 1-1,0 0 0,1 0 1,-1 0-1,0 0 1,0 0-1,0 0 0,0 0 1,0 1-1,0-1 0,3 4 1,-2-2-84,0-1 0,-1 1 1,1 0-1,-1 0 0,0 0 1,1 0-1,-1 0 0,-1 0 1,1 0-1,0 1 0,-1-1 0,0 1 1,1-1-1,-1 1 0,0 6 1,-1-10 97,0 0 0,0 0 0,0 1 0,0-1 0,0 0 0,-1 0 0,1 0 0,0 1 0,0-1 0,0 0 0,-1 0 0,1 0 0,0 0 0,0 0 0,0 0 1,-1 0-1,1 0 0,0 1 0,0-1 0,0 0 0,-1 0 0,1 0 0,0 0 0,0 0 0,-1 0 0,1 0 0,0 0 0,0 0 0,0 0 0,-1 0 0,1 0 0,0-1 0,0 1 1,-1 0-1,1 0 0,0 0 0,0 0 0,0 0 0,-1 0 0,1 0 0,0-1 0,0 1 0,0 0 0,0 0 0,0 0 0,-1 0 0,1-1 0,0 1 0,0 0 0,0 0 0,0 0 1,0-1-1,0 1-3,-10-9-337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8 14467,'-15'-3'206,"0"1"0,-1 0 0,0 1 0,1 1 1,-1 1-1,1 0 0,-1 1 0,1 0 0,-1 1 0,1 1 0,-25 10 0,11-2-92,0 2 0,1 0 0,1 2-1,-47 35 1,35-17-183,36-31 50,0 0-1,1 0 1,-1 0-1,1 1 1,0-1-1,0 0 0,0 1 1,0 0-1,1-1 1,-2 8-1,3-11 13,-1 1-1,1 0 1,0 0-1,0 0 1,0 0 0,0-1-1,0 1 1,1 0 0,-1 0-1,0 0 1,0 0-1,1-1 1,-1 1 0,0 0-1,1 0 1,-1-1 0,0 1-1,1 0 1,-1 0-1,1-1 1,0 1 0,-1 0-1,1-1 1,-1 1-1,1-1 1,0 1 0,-1-1-1,1 1 1,0-1 0,0 0-1,-1 1 1,1-1-1,0 0 1,0 0 0,1 1-1,32 2-128,-30-2 121,154-10-263,-24 0 49,-110 9 114,0 1-1,1 1 1,32 7-1,-49-8 64,-1 1 0,1 0 0,-1 1 0,0 0 0,0 0 0,0 0 0,0 1 0,0 0 0,-1 1 0,0-1 0,0 1 0,8 8 0,-10-9 25,-1 1 0,0 0 1,0 0-1,0 0 1,0 0-1,-1 0 1,0 0-1,0 1 1,0-1-1,-1 1 0,0-1 1,0 1-1,0 0 1,-1-1-1,0 1 1,0 0-1,-1 6 0,-1 2 82,-1 0 0,0 0 0,-1 0-1,0 0 1,-2 0 0,1-1 0,-2 0-1,0-1 1,0 1 0,-1-1-1,-18 21 1,13-19 90,0 0 1,-1-1-1,0 0 0,-1-2 1,0 1-1,-1-2 0,0 0 1,-29 12-1,39-19-126,0-1-1,0 0 1,-1 0 0,1-1 0,-1 0 0,0 0-1,1-1 1,-12 0 0,16 0-22,0 0 1,0 0-1,1 0 1,-1-1-1,0 1 0,0-1 1,1 1-1,-1-1 1,0 0-1,1 0 1,-1 0-1,1 0 0,-1 0 1,1 0-1,-1 0 1,1 0-1,0 0 0,-1-1 1,1 1-1,0-1 1,0 1-1,0-1 0,0 1 1,0-1-1,1 0 1,-1 1-1,0-1 1,1 0-1,-1 1 0,1-1 1,0 0-1,-1 0 1,1 0-1,0 1 0,0-1 1,1-3-1,-1-4-11,2 0-1,-1 0 1,1 0 0,4-9-1,17-48-111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18116,'-4'4'1576,"8"3"-1312,5-3-232,4 1 664,7-2-1208,4-3 864,6-5-448,4-2-56,5-3-72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15235,'-8'4'251,"0"0"-1,0 1 0,1 0 0,0 0 1,0 0-1,0 1 0,1 0 1,0 1-1,0 0 0,1 0 0,-1 0 1,1 0-1,-6 13 0,6-9-65,1 1-1,-1 0 0,2 0 0,0 1 1,0-1-1,1 1 0,1-1 1,0 25-1,1-20-129,2 0 0,-1-1 0,2 1 0,1-1 0,0 0 0,1 0 0,0 0-1,1 0 1,1-1 0,1 0 0,0-1 0,1 0 0,0 0 0,19 21 0,-22-29-25,0-1 0,0 0-1,1-1 1,-1 0 0,1 0 0,0 0 0,0-1 0,1 0 0,-1 0 0,0 0-1,16 2 1,-20-4 0,0-1-1,0 0 0,0 0 0,0 1 1,0-2-1,0 1 0,0 0 0,0-1 1,0 1-1,0-1 0,0 0 1,0 0-1,0 0 0,-1 0 0,1 0 1,0-1-1,-1 1 0,1-1 0,-1 0 1,0 0-1,1 0 0,-1 0 1,0 0-1,0 0 0,0 0 0,0-1 1,-1 1-1,1-1 0,-1 0 0,1 1 1,-1-1-1,0 0 0,1-5 0,-1 5 7,0 1-1,0-1 1,-1 1-1,0-1 1,1 0-1,-1 1 1,0-1-1,0 0 1,0 1-1,0-1 0,-1 1 1,1-1-1,-1 1 1,0-1-1,1 1 1,-1-1-1,0 1 1,-1-1-1,1 1 0,0 0 1,-1 0-1,1-1 1,-1 1-1,0 0 1,1 0-1,-1 1 1,0-1-1,0 0 0,0 1 1,0-1-1,-1 1 1,1 0-1,0-1 1,-1 1-1,-4-1 1,2 0-11,0 1 1,0-1-1,-1 1 1,1 1-1,0-1 1,0 1 0,-1 0-1,1 0 1,0 0-1,-1 1 1,1 0-1,0 0 1,0 0 0,0 0-1,0 1 1,0 0-1,-6 3 1,7-2-23,0 0-1,0 0 1,1 0 0,-1 1-1,1-1 1,0 1 0,0 0 0,0 0-1,-3 5 1,6-8-7,-1 0 0,0 0 1,0 0-1,1 1 0,-1-1 0,1 0 1,-1 0-1,1 1 0,0-1 0,-1 0 1,1 1-1,0-1 0,0 0 0,0 1 1,0-1-1,0 1 0,0-1 0,0 0 1,0 1-1,1-1 0,-1 0 0,0 0 0,1 1 1,-1-1-1,1 0 0,0 0 0,-1 1 1,1-1-1,0 0 0,0 0 0,0 0 1,0 0-1,0 0 0,0 0 0,0 0 1,1 0-1,0 0-1,0 0 1,0 0-1,1 0 0,-1-1 1,0 1-1,0-1 0,1 1 1,-1-1-1,0 0 1,0 0-1,1 0 0,-1 0 1,0-1-1,1 1 1,-1-1-1,0 1 0,0-1 1,0 0-1,0 0 0,1 0 1,-1 0-1,0 0 1,2-2-1,4-2-19,0-1 1,0 0 0,0 0-1,6-9 1,3-3-49,-1-1 1,-1 0-1,-1-2 1,-1 1-1,-1-2 1,0 0-1,-2 0 1,0-1-1,9-37 1,-16 49 36,-3 15 36,-3 17 16,4 81 50,0-87-55,0-1 1,1 1-1,1-1 1,9 27-1,-12-40-14,1 1 0,-1-1-1,1 0 1,-1 0 0,1 1 0,-1-1-1,1 0 1,0 0 0,-1 0 0,1 0-1,0 0 1,0 0 0,0 0 0,0 0-1,0 0 1,0 0 0,0 0 0,0 0-1,0-1 1,2 2 0,-2-2-33,0 0-1,0 0 1,0-1 0,0 1-1,0 0 1,0 0-1,-1-1 1,1 1 0,0-1-1,0 1 1,0-1 0,-1 1-1,1-1 1,0 1 0,-1-1-1,1 1 1,0-1-1,-1 0 1,1 1 0,-1-1-1,1 0 1,0-1 0,4-7-635,0 0 0,-1 0 0,6-19 1,-2 2-72,6-47 1,-6 16-205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18188,'0'0'30,"0"0"1,1 0 0,-1 0-1,0 0 1,0 0-1,0 0 1,0 0-1,0 0 1,0 0-1,0 0 1,1 0-1,-1 0 1,0 0-1,0 0 1,0 0 0,0 0-1,0 0 1,0 0-1,0 1 1,0-1-1,1 0 1,-1 0-1,0 0 1,0 0-1,0 0 1,0 0 0,0 0-1,0 0 1,0 0-1,0 0 1,0 1-1,0-1 1,0 0-1,0 0 1,0 0-1,0 0 1,0 0-1,1 0 1,-1 0 0,0 1-1,0-1 1,0 0-1,0 0 1,0 0-1,0 0 1,-1 0-1,1 0 1,0 0-1,0 1 1,0-1 0,-1 13 763,-5 20-125,4-26-347,2-6-310,-5 20 54,1 0 0,1 0 0,1 0 0,1 38 0,1-59-61,0 0 1,0 1-1,0-1 1,0 0 0,0 0-1,0 1 1,0-1-1,0 0 1,0 0-1,0 1 1,0-1 0,0 0-1,0 0 1,0 1-1,0-1 1,0 0-1,1 0 1,-1 0 0,0 1-1,0-1 1,0 0-1,0 0 1,0 0-1,1 1 1,-1-1 0,0 0-1,0 0 1,0 0-1,1 0 1,-1 0-1,0 1 1,0-1-1,1 0 1,-1 0 0,0 0-1,8-6 240,3-13 1505,-11 14-1707,0 0 0,1 0 1,-2-1-1,1 1 1,-1 0-1,1 0 0,-1 0 1,-1 0-1,1 0 0,-1 0 1,-4-8-1,6 13-45,-1-1 0,1 1 1,0-1-1,-1 1 0,1-1 0,-1 1 1,1-1-1,-1 1 0,0 0 0,1-1 0,-1 1 1,1 0-1,-1-1 0,0 1 0,1 0 1,-1 0-1,0 0 0,1-1 0,-1 1 1,0 0-1,1 0 0,-1 0 0,0 0 0,1 0 1,-1 0-1,0 0 0,1 1 0,-1-1 1,0 0-1,1 0 0,-1 0 0,1 1 1,-1-1-1,0 0 0,0 1 0,-25 14-24,25-14 24,-6 3 1,1 1 0,-1 0 0,1 0 1,1 1-1,-1 0 0,1 0 0,0 0 0,0 1 1,1-1-1,0 1 0,0 0 0,0 0 0,1 1 1,0-1-1,-2 10 0,4-12 2,0 0-1,0 0 1,1 0 0,-1 0-1,1 0 1,1 1-1,-1-1 1,1 0 0,-1 0-1,1 0 1,1 0-1,-1 0 1,1 0 0,0 0-1,0 0 1,0-1 0,1 1-1,0-1 1,0 0-1,0 0 1,0 0 0,0 0-1,1 0 1,5 4 0,-1-2-20,1 0 0,0 0 1,1-1-1,-1 0 0,1 0 0,0-1 1,0-1-1,0 0 0,21 4 1,6-2-192,56 1 0,-75-6 124,-16 1 79,-1-1-1,1 0 0,0 0 1,0 0-1,0 0 0,0 0 1,0 0-1,-1-1 0,1 1 1,0-1-1,0 1 0,-1-1 1,1 0-1,0 1 0,-1-1 1,1 0-1,0 0 0,-1 0 1,0-1-1,1 1 0,1-2 1,-2 0 9,0 1 1,0 0-1,0 0 1,0-1 0,-1 1-1,1-1 1,-1 1 0,0-1-1,0 1 1,0-1 0,0 1-1,0 0 1,0-1-1,-1 1 1,1-1 0,-1-2-1,-1-1 19,0 1 0,0-1 0,0 0 0,-1 1 0,0-1 0,0 1 0,0 0 0,-1 0 0,0 0 0,0 0 0,0 1 0,-9-9 0,10 11-12,1 0 0,0 0 0,-1 1 0,1-1 0,-1 1 0,0-1 0,1 1 0,-1 0 0,0 0 0,0 0 0,0 1 0,1-1 0,-1 0 0,0 1 0,0 0 1,0 0-1,0 0 0,0 0 0,0 0 0,0 1 0,0-1 0,0 1 0,0 0 0,0 0 0,1 0 0,-1 0 0,0 0 0,-3 3 0,5-3-6,-1 0-1,1 0 1,0 0-1,-1 0 1,1 0-1,0 0 1,0 0-1,0 1 1,0-1-1,0 0 1,0 1-1,0-1 1,1 1-1,-1-1 1,0 1-1,1-1 1,-1 1-1,1 0 1,0-1-1,-1 1 1,1 0-1,0-1 1,0 1-1,0 0 1,0-1-1,1 3 1,-1-2-3,1-1-1,-1 0 1,1 0 0,-1 0 0,1 0 0,0 0 0,0 0-1,-1 0 1,1 0 0,0 0 0,0 0 0,0 0-1,0 0 1,0 0 0,0-1 0,0 1 0,0 0 0,1-1-1,-1 1 1,0-1 0,0 1 0,1-1 0,-1 0-1,0 0 1,0 1 0,1-1 0,-1 0 0,0 0 0,0 0-1,1 0 1,-1 0 0,0-1 0,1 1 0,0-1 0,5 0 0,-1-1 1,1 0-1,-1-1 1,0 0-1,0 0 1,0 0-1,0 0 1,0-1 0,-1 0-1,8-7 1,6-8-81,24-28 1,1-3-374,-43 49 427,0 0 0,0 0 0,0 0-1,0 0 1,0 0 0,1 0 0,-1 0 0,0 0 0,1 1-1,-1-1 1,0 0 0,1 1 0,-1-1 0,1 1 0,-1 0-1,1-1 1,-1 1 0,1 0 0,-1 0 0,4 0 0,-4 0 6,0 1 0,1 0 0,-1-1 0,0 1 0,0 0 0,1 0 0,-1 0 0,0-1 0,0 1-1,0 0 1,0 1 0,0-1 0,-1 0 0,1 0 0,0 0 0,0 0 0,-1 1 0,1 0 0,3 9-18,0 0 0,-1 0 0,0 0 0,1 17-1,-3-18 101,4 22 23,-2-11-125,0 0-1,1-1 0,13 35 1,-16-54-8,1-7-84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13515,'60'55'1091,"-43"-37"-1067,2-1 1,23 18-1,184 101 111,-67-44-22,81 81 132,-15 20-3,3 3-23,86 52-32,16-22-84,-261-184-81,70 42 161,133 105 0,-37 21 114,-189-162-196,-2 2 0,64 96-1,120 269 902,-141-246-1133,-85-165-22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16 783 8962,'20'18'380,"-6"-5"-166,-1-1 0,1-1 0,1 0-1,0-1 1,28 14 0,-41-23-156,-1 0 0,1-1 0,0 1 0,-1 0-1,1-1 1,-1 1 0,1-1 0,0 0 0,0 0 0,-1 0 0,1 0 0,0 0 0,-1 0 0,1 0 0,0 0 0,0-1-1,-1 1 1,1-1 0,-1 1 0,1-1 0,0 1 0,-1-1 0,1 0 0,-1 0 0,1 0 0,-1 0 0,0 0-1,1 0 1,-1 0 0,0-1 0,0 1 0,0 0 0,0-1 0,0 1 0,0-1 0,0 1 0,0-1 0,-1 1-1,2-4 1,0-4 130,1 1-1,-2-1 0,1-1 1,-1 1-1,0 0 0,-2-14 0,-2-26 338,-2-1 0,-2 1 0,-3 0 0,-19-58 0,-79-188 442,87 243-931,15 37-31,1 2-25,-1-1 0,2 0 0,0 0 0,-3-19 0,6 32 14,1 0 1,0 0-1,0 0 0,0 0 0,0 1 1,0-1-1,0 0 0,0 0 0,0 0 1,0 0-1,0 0 0,0 0 0,1 0 0,-1 1 1,0-1-1,1 0 0,-1 0 0,1 0 1,-1 1-1,1-1 0,-1 0 0,1 0 1,-1 1-1,1-1 0,0 0 0,-1 1 1,1-1-1,0 1 0,1-1 0,0 0-4,0 1 0,0-1 0,0 1 0,0 0 0,0-1 0,1 1-1,-1 1 1,0-1 0,0 0 0,0 0 0,0 1 0,3 0 0,9 4-37,0 0 0,25 13 1,-37-16 42,329 133-661,-193-84 397,-49-14 141,-3 11-35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15563,'-12'14'224,"0"-1"-1,0 1 0,2 1 1,0 0-1,0 0 0,-8 21 1,13-26-262,1 2 1,0-1-1,1 0 0,0 1 1,0-1-1,1 1 0,1 0 1,0 0-1,1-1 1,1 16-1,-1-25 7,0 0 0,0 0 0,0 0 0,1-1 0,-1 1 1,1 0-1,-1 0 0,1 0 0,0 0 0,0 0 0,0-1 0,0 1 0,0 0 0,0-1 1,0 1-1,1-1 0,-1 1 0,0-1 0,1 0 0,-1 0 0,1 1 0,0-1 0,-1 0 1,1 0-1,0-1 0,0 1 0,-1 0 0,1 0 0,3 0 0,3 0-89,0-1 0,0 1-1,1-2 1,-1 1 0,15-4-1,-3 2 26,13-2-46,1 2 1,0 1-1,52 5 1,-73-2 139,-1 0 0,1 0 0,-1 1 0,1 1 0,-1 0 0,0 1 0,-1 0 0,1 1 0,-1 0 0,0 1 0,0 0 0,15 13 0,-22-16 26,0 0 0,-1 0 1,1 1-1,-1-1 0,0 1 1,0 0-1,0 0 0,-1 0 1,1 0-1,-1 0 0,0 0 1,-1 1-1,0-1 0,1 1 1,-2-1-1,2 11 0,-3-8 59,0 0 0,0 1-1,0-1 1,-1 0 0,0 0-1,0-1 1,-1 1 0,0 0-1,-1-1 1,-7 13 0,5-10-11,-1-1 0,1 0 0,-1-1 0,-1 1 0,0-1 0,0-1 0,-1 1 0,1-2 0,-1 1 0,-1-1 0,0 0-1,1-1 1,-2 0 0,1-1 0,0 0 0,-1-1 0,-14 4 0,21-7-69,0 1-1,0-1 0,0 0 1,0 0-1,0 0 0,0-1 1,0 1-1,0-1 0,0 0 1,0 0-1,0-1 0,0 1 1,1-1-1,-1 0 0,-4-3 1,-19-21-64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13683,'119'269'2193,"-16"-33"-1452,-78-182-621,-12-25 10,1-1-1,31 46 1,-36-66 145,-5-14 72,-6-20 150,-2 2-160,-2 0 0,-1 1 0,-19-41 0,-38-64 504,59 119-808,-13-20 15,10 16-177,21 26-111,-8-8 172,0 0 0,1 0 0,-1-1 0,1 1 0,0-1 0,0-1 1,0 1-1,0-1 0,1 0 0,-1 0 0,10 2 0,-13-4 56,0-1 0,1 1-1,-1-1 1,0 0 0,0 1-1,0-2 1,0 1 0,1 0-1,-1 0 1,0-1 0,0 0 0,0 0-1,0 0 1,0 0 0,0 0-1,0 0 1,-1-1 0,1 0-1,0 1 1,-1-1 0,1 0 0,-1 0-1,0 0 1,1-1 0,-1 1-1,0 0 1,3-5 0,-1-1 80,0 0 0,-1-1 0,0 1 0,0-1 0,-1 1 0,0-1 0,0 0 0,-1 0 0,0 0 0,0 0 0,-1 0 1,-1 0-1,1 0 0,-1 0 0,-1 0 0,0 1 0,0-1 0,-1 0 0,0 1 0,0 0 0,-1-1 0,0 1 0,0 1 0,-9-13 0,12 19-57,1 0 0,-1 0 0,0 0-1,0 0 1,1 1 0,-1-1-1,0 0 1,0 0 0,0 0 0,0 1-1,0-1 1,0 0 0,0 1-1,0-1 1,0 1 0,-1-1 0,1 1-1,0 0 1,-2-1 0,2 1-7,1 1 1,-1-1 0,1 0 0,-1 1-1,1-1 1,-1 1 0,1-1-1,-1 1 1,1-1 0,-1 1 0,1-1-1,-1 1 1,1-1 0,0 1 0,-1-1-1,1 1 1,0 0 0,0-1-1,0 1 1,-1-1 0,1 1 0,0 0-1,0-1 1,0 2 0,-1 5 1,1-1-1,0 1 1,0-1 0,0 1-1,1-1 1,2 7-1,1 5-12,1-1 0,1 0 0,1 0 0,1-1 0,0 1 0,14 20-1,-18-32 6,0 0-1,-1 0 0,2 0 0,-1 0 0,0 0 1,1-1-1,0 0 0,0 0 0,0 0 0,1-1 0,-1 1 1,1-1-1,0-1 0,0 1 0,0-1 0,0 0 1,0 0-1,0-1 0,0 0 0,1 0 0,7 0 0,-9-1 2,0-1-1,-1 1 0,1-1 0,-1 0 0,1-1 0,-1 1 0,1-1 0,-1 0 0,0 0 0,0 0 0,0 0 0,0-1 0,0 0 0,4-4 0,-2 1 10,0 0 0,-1 0 0,0-1 0,0 0 0,0 0 0,-1 0 0,5-13 0,-3 5 47,-1-1 1,0 1-1,-1-1 1,-1 0 0,0 0-1,-2 0 1,1-30-1,-2 38-3,-1 0-1,1 0 1,-1 0 0,-1 0-1,1 1 1,-1-1 0,-1 0-1,1 1 1,-5-9-1,1 10 81,5 12-35,3 15 0,2-7-91,0 0 0,1 0 1,0-1-1,1 1 0,0-1 0,1-1 1,1 1-1,0-1 0,17 19 0,-25-29-4,1-1-1,0 0 0,0 0 0,1-1 1,-1 1-1,0 0 0,0 0 0,0 0 1,1-1-1,-1 1 0,0-1 1,0 1-1,1-1 0,-1 1 0,1-1 1,-1 0-1,0 0 0,1 0 0,-1 0 1,1 0-1,-1 0 0,3 0 0,-2-1 4,0 0 0,-1 0 0,1 0 0,0 0 0,-1 0 0,1 0 0,-1-1 0,0 1 0,1 0 0,-1-1 0,0 1 0,0-1 0,0 1 0,2-4 0,2-5 32,-1 0 1,-1 0 0,1 0 0,3-20 0,-2-3 56,-1-1 0,-1 0 0,-2 0 1,-1 0-1,-2 1 0,-6-36 1,7 65-54,1 16-27,3 22-1,24 92-82,-21-107-168,0 0 1,1 0 0,1 0-1,14 23 1,-20-39 93,-1-1 1,1 0-1,-1 0 1,1 0-1,0 0 1,0 0-1,-1 0 1,1 0-1,1-1 1,2 3-1,-4-4 90,-1 0 0,1 1 1,0-1-1,0 0 0,0 0 0,0 0 0,0 1 0,0-1 1,0 0-1,0 0 0,0 0 0,0-1 0,0 1 0,0 0 0,0 0 1,0 0-1,0-1 0,0 1 0,0-1 0,0 1 0,-1-1 0,1 1 1,0-1-1,0 1 0,0-1 0,-1 1 0,2-3 0,9-8-684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12955,'6'-3'328,"0"-1"0,0 0 0,0 0 1,0-1-1,0 1 0,-1-1 0,0-1 0,0 1 1,-1-1-1,6-7 0,0-3 256,-1-1 0,13-29 0,-17 34-347,0 0 1,-1 0-1,0 0 0,-1-1 0,-1 1 0,0-1 0,-1 0 0,0 0 1,-1 0-1,-2-21 0,2 32-201,0 0 1,-1 0 0,1 0-1,-1 0 1,0 0 0,0 0-1,0 1 1,0-1-1,0 0 1,0 0 0,0 1-1,0-1 1,-1 0 0,1 1-1,-2-2 1,2 2-13,-1 1 0,1-1 0,0 1 0,0-1 0,0 1 1,0 0-1,0-1 0,-1 1 0,1 0 0,0 0 0,0 0 0,0 0 1,-1 0-1,1 0 0,0 0 0,0 0 0,0 0 0,-1 1 0,0-1 1,-2 2 6,1 0 1,-1-1-1,1 1 1,0 0 0,0 1-1,0-1 1,0 1-1,0-1 1,0 1 0,1 0-1,-1 0 1,1 0 0,0 0-1,-2 4 1,-3 7-32,2-1 0,0 2 0,0-1 1,2 0-1,-1 1 0,2 0 0,0 0 0,1 0 1,0 0-1,1 0 0,1 0 0,3 16 0,-3-26-12,0-1 0,0 1 0,0-1 0,1 0 0,-1 1 0,1-1 0,0 0 0,5 7 0,-6-10 7,0 0 0,0 0 0,0 1 1,0-1-1,0 0 0,0 0 0,1 0 1,-1 0-1,1 0 0,-1-1 1,0 1-1,1 0 0,-1-1 0,1 1 1,-1-1-1,1 1 0,0-1 0,-1 0 1,1 1-1,0-1 0,-1 0 0,1 0 1,-1 0-1,1-1 0,0 1 1,-1 0-1,4-1 0,14-7-37,0 0 0,32-19 0,8-3 12,-31 18 33,0 1-1,1 2 1,1 1 0,-1 1-1,2 1 1,39-2 0,-69 8 2,1 0 0,-1 0 0,0 0 1,1 0-1,-1 0 0,0 0 0,0 0 0,1 0 1,-1-1-1,0 1 0,0 0 0,1-1 1,-1 1-1,0-1 0,0 0 0,0 1 0,0-1 1,0 0-1,0 1 0,0-1 0,0 0 0,0 0 1,0 0-1,0 0 0,0 0 0,-1 0 1,1 0-1,0 0 0,-1-1 0,1 1 0,0-2 1,-1-1 33,0 1 1,-1-1-1,1 1 1,-1-1 0,0 1-1,0-1 1,0 1 0,0-1-1,0 1 1,-3-5 0,-2-4 75,-1 1 0,0 0 0,0 0 1,-1 0-1,-1 1 0,-14-13 0,-63-48 212,38 35-740,47 35 342,0 0 1,0 1-1,0-1 1,0 0-1,0 0 1,1 1-1,-1-1 1,0 0-1,0 0 1,1 0-1,-1 0 1,0 0-1,1 0 1,-1 0-1,1 0 1,0-1-1,-1 1 0,1-1 1,0 1 45,0 1 1,0-1-1,0 1 0,1-1 1,-1 1-1,0-1 0,1 1 1,-1-1-1,0 1 0,1-1 1,-1 1-1,1-1 0,-1 1 1,0 0-1,1-1 1,-1 1-1,1 0 0,-1-1 1,1 1-1,-1 0 0,1 0 1,0-1-1,-1 1 0,1 0 1,0 0-1,7-2-8,0 1 0,-1 0-1,17 0 1,-19 1 57,30 0-382,3 0 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5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1140 14763,'4'1'163,"1"1"0,-1-1 0,1-1 0,-1 1 0,1 0 0,0-1 0,-1 0 0,1 0 0,0 0 0,5-2 0,48-13 375,-44 10-275,49-17 292,-1-2 1,-2-3-1,67-41 0,163-119 539,-233 149-954,299-210 52,256-165-3996,-567 386 3039,60-26 0,-57 36-78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5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75 12619,'-70'0'896,"4"-3"-736,0-1-120,9 0 304,4-1-296,4 1-120,-1 1-32,0 3-16,0 0 8,-2 0 80,0 0 32,1 0 104,-2-4 16,3-2-136,1-2-424,3-2 448,0-2-16,0 1-128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8106,'341'-7'977,"-2"-22"-849,-78 5-236,1087 7 738,199 49 1323,2179-54-2209,-2021 15 465,-5 93 1571,-1419-57-1555,184 15-429,-427-40 48,0-2-1,1-1 1,-1-2-1,58-9 0,-44-2-33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14355,'-23'53'686,"2"1"0,-27 112 0,41-129-538,1 1 1,2-1 0,2 1 0,1 0-1,6 58 1,-3-79-107,1-1-1,0 0 1,1 0-1,1 0 1,0 0 0,1 0-1,1-1 1,0 0-1,1-1 1,13 19-1,-20-32-28,-1 0-1,1 0 0,0 0 0,-1 0 1,1 0-1,0 0 0,0 0 0,0-1 1,0 1-1,0 0 0,0-1 0,0 1 1,0 0-1,0-1 0,0 0 0,0 1 0,0-1 1,0 1-1,2-1 0,-2 0-2,0 0-1,-1-1 0,1 1 1,-1-1-1,1 1 1,-1-1-1,0 1 1,1-1-1,-1 1 1,1-1-1,-1 1 0,0-1 1,1 1-1,-1-1 1,0 1-1,0-1 1,1 0-1,-1 1 0,0-1 1,0 0-1,0 1 1,0-1-1,0 1 1,0-2-1,0-5 31,0 1-1,0 0 1,-1-1-1,0 1 1,0-1-1,-2-5 1,-10-22-16,-2 2 0,-1-1 0,-2 2 0,-1 0 0,-1 2 0,-37-43 0,17 32-131,38 38 95,-1 0 1,1 0-1,-1 0 1,0 0 0,0 0-1,0 0 1,0 1 0,0 0-1,-1-1 1,1 1-1,0 0 1,-1 1 0,-3-2-1,6 2 11,1 1 0,0-1 0,-1 0 0,1 0 0,0 0 0,0 0 0,-1 0 0,1 0 0,0 0 0,0 0-1,-1 1 1,1-1 0,0 0 0,0 0 0,-1 0 0,1 1 0,0-1 0,0 0 0,0 0 0,0 0 0,-1 1 0,1-1 0,0 0-1,0 1 1,0-1 0,0 0 0,0 0 0,0 1 0,0-1 0,0 0 0,-1 0 0,1 1 0,0-1 0,0 0 0,0 1 0,1-1 0,-1 0-1,0 0 1,0 1 0,0-1 0,0 0 0,0 1 0,0-1 0,6 15-16,2-4 12,1 0 0,0-1 0,1 0-1,0 0 1,0-1 0,1 0 0,0-1-1,1 0 1,0-1 0,0 0 0,1-1-1,15 5 1,-13-5 16,-1-2 0,1 0 1,1 0-1,-1-1 0,0-1 0,1-1 0,-1 0 0,1-1 1,-1-1-1,29-5 0,-37 5 6,0-1 1,-1 0-1,1 0 1,-1-1-1,1 1 1,-1-2-1,0 1 1,0-1-1,-1 0 1,1 0-1,-1 0 1,0-1-1,0 0 1,0 0-1,-1 0 1,0 0-1,0-1 1,5-8-1,-5 5 5,0 1 0,-1-1-1,0-1 1,0 1-1,-1 0 1,0-1 0,-1 1-1,0-1 1,0 1 0,-1-1-1,-1 1 1,-1-16-1,2 23-18,-1 0-1,1 1 1,0-1-1,0 1 0,-1-1 1,1 0-1,-1 1 0,1-1 1,-1 1-1,0-1 1,0 1-1,1-1 0,-1 1 1,0-1-1,0 1 0,-1 0 1,1 0-1,0 0 1,0-1-1,-2 0 0,3 2-1,-1 0-1,0 0 0,1 0 1,-1 0-1,1 0 0,-1 0 1,1 0-1,-1 0 0,1 0 1,-1 0-1,1 0 0,-1 0 1,0 0-1,1 0 1,-1 1-1,1-1 0,-1 0 1,1 0-1,-1 0 0,1 1 1,-1-1-1,1 1 0,-14 17 14,10-5-14,-1 0-1,2 0 0,0 0 0,0 1 1,1 0-1,1-1 0,0 1 0,1 0 1,1-1-1,0 1 0,0 0 0,2-1 1,5 20-1,-7-29-1,1 0 1,0 0-1,0 0 1,0 0-1,0-1 1,0 1-1,1-1 1,0 1-1,0-1 1,0 0-1,0 0 1,0-1-1,0 1 1,1 0-1,-1-1 1,6 3-1,-3-3-1,-1 0 0,1 0 0,0-1 0,-1 0 0,1 0 0,0 0 0,0-1 0,0 1 0,-1-1-1,12-2 1,-5 0 3,-1 0-1,0-1 1,0-1-1,0 1 0,0-2 1,-1 0-1,0 0 0,1-1 1,-2 0-1,1 0 1,13-13-1,-14 10 7,-1-1 1,1 0-1,-2 0 1,1-1-1,-2 0 1,1 0-1,8-23 0,-12 27-3,-1 0 0,0 0-1,0-1 1,0 1 0,-1 0-1,0-1 1,0 1-1,-1-1 1,0 1 0,0-1-1,-1 1 1,0-1 0,-1 1-1,-4-15 1,6 21-4,0 0 1,-1 0 0,1 0-1,-1 0 1,1 0 0,-1 0-1,1 0 1,-1 0 0,0 1 0,1-1-1,-1 0 1,0 0 0,0 0-1,-1 0 1,2 1 0,0 0-1,-1 0 1,1 0 0,0 0-1,-1 0 1,1 0-1,0 0 1,-1 0 0,1 0-1,0 0 1,0 0 0,-1 0-1,1 0 1,0 0 0,-1 0-1,1 0 1,0 0 0,-1 0-1,1 1 1,0-1 0,0 0-1,-1 0 1,1 0 0,0 1-1,0-1 1,0 0-1,-1 0 1,1 0 0,0 1-1,-1 0 1,0 1-1,0 0-1,0 0 1,0 0-1,1 1 1,-1-1-1,0 1 1,1-1-1,-1 0 1,1 1-1,0-1 1,0 4-1,0 0 1,1-1 0,0 0 0,-1 1-1,2-1 1,-1 0 0,1 0-1,0 0 1,0 0 0,0 0 0,1 0-1,-1 0 1,1-1 0,0 1-1,1-1 1,-1 0 0,1 0 0,0 0-1,0-1 1,0 1 0,0-1-1,7 4 1,-5-4 0,1 0-1,-1 0 1,0-1-1,1 0 1,-1 0-1,1-1 1,-1 0-1,1 0 1,0 0-1,-1-1 1,1 0 0,0 0-1,0-1 1,-1 0-1,1 0 1,0-1-1,6-2 1,-3 1 11,-1-1 1,0-1 0,0 0 0,0 0-1,0-1 1,-1 0 0,0 0 0,0-1-1,0 0 1,-1-1 0,0 1 0,-1-1-1,0-1 1,7-11 0,-6 7 9,0 1 1,-1-1 0,-1 0-1,0 0 1,-1 0 0,-1-1-1,0 0 1,-1 0 0,0 0-1,0-15 1,-6 1 94,-2 18-23,6 9-88,0 1 0,-1 0 1,1 0-1,-1 0 0,1 0 0,0 0 0,-1 0 1,1 0-1,0 0 0,-1 0 0,1 0 0,0 0 0,-1 0 1,1 1-1,0-1 0,-1 0 0,1 0 0,0 0 1,0 0-1,-1 1 0,1-1 0,0 0 0,-1 0 0,1 0 1,0 1-1,0-1 0,-1 0 0,1 0 0,0 1 1,0-1-1,0 0 0,0 1 0,-1 0 0,-2 4 28,-1 1 0,2 1 0,-1-1 0,0 0 0,1 1 0,0-1 0,1 1 0,-2 8 0,-3 57 102,5-63-144,1 0-1,0-1 1,1 1 0,0 0 0,1-1 0,-1 1 0,1-1 0,5 13 0,-6-19 5,0 0 0,0 0 1,0 0-1,0-1 1,1 1-1,-1 0 0,1 0 1,-1-1-1,1 1 1,-1-1-1,1 1 0,0-1 1,-1 0-1,1 1 0,0-1 1,0 0-1,0 0 1,0-1-1,0 1 0,0 0 1,0-1-1,1 1 1,-1-1-1,0 0 0,0 1 1,0-1-1,1 0 1,-1 0-1,0-1 0,0 1 1,0 0-1,0-1 1,1 1-1,-1-1 0,0 0 1,0 0-1,0 1 1,3-3-1,-2 1-4,0 0 0,0 0 0,0 0 0,0 0 0,0 0 0,-1-1 0,4-2 0,18-25-90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0 9946,'-197'58'1870,"169"-52"-1829,0-1-1,0-2 0,0-1 0,0-1 0,-37-4 0,40 0-74,-1 2 0,0 0 0,-29 4 0,40-1 133,0 0 0,1 2-1,0 0 1,-1 0 0,1 1-1,-24 13 1,9-1 491,2 2-1,-38 31 1,9-5 782,55-44-1335,-1 1 0,0-1 1,0 0-1,1 0 1,-1-1-1,0 1 0,0 0 1,0 0-1,0-1 1,0 1-1,0-1 0,0 0 1,0 0-1,0 1 1,0-1-1,0-1 0,0 1 1,0 0-1,0 0 1,0-1-1,0 1 0,0-1 1,0 0-1,0 1 1,1-1-1,-1 0 0,0 0 1,0 0-1,-2-3 0,0 2-42,1 0-1,-1 1 1,0-1-1,1 0 1,-1 1-1,0 0 1,0 0-1,-6-1 1,7 2-26,0 1 1,0-1-1,0 1 1,0-1-1,0 1 1,0 0-1,0 0 1,0 0-1,1 1 0,-5 2 1,-7 2-226,12-7 166,1-7-18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5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151 116 12059,'0'-3'1096,"2"-5"-648,-2-2-152,-3-3 400,-1 1-64,-5 7-136,2 2-88,-3 1-168,-3 1-39,0 0-137,0-2-88,0 0-321,-1-6 770,-2-1-433,0-4-8,-5-5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5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1013 1 3073,'-66'5'224,"-1"7"32,-3 1 96,1 2 432,-3 1 152,-2-1 232,-1-4 65,1-2-17,1-7-16,0-3-160,2-3-239,0-6-473,-7-3-40,-2-2-176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26 151 14339,'0'-4'5205,"-4"-2"-3961,0 5-1644,6 14 674,-1-9-278,0 0-1,1-1 1,0 1 0,0 0 0,0-1-1,0 1 1,5 4 0,-7-8 5,1 1 1,-1 0 0,1-1-1,-1 1 1,1-1-1,-1 0 1,1 1 0,-1-1-1,1 1 1,-1-1 0,1 0-1,0 1 1,-1-1-1,1 0 1,0 0 0,-1 0-1,1 1 1,0-1 0,-1 0-1,1 0 1,0 0-1,-1 0 1,1 0 0,0 0-1,-1 0 1,1 0-1,0-1 1,-1 1 0,1 0-1,0 0 1,-1 0 0,1-1-1,0 1 1,-1 0-1,1-1 1,-1 1 0,1-1-1,-1 1 1,1-1-1,-1 1 1,1-1 0,-1 1-1,1-1 1,-1 1 0,0-1-1,1 1 1,-1-1-1,0 0 1,1 1 0,-1-1-1,0 0 1,0 1 0,1-2-1,0-2 42,0-1 1,0 1-1,0-1 0,0 1 0,-1-1 1,0 0-1,0 1 0,0-1 0,0 0 1,-1 1-1,0-1 0,-1-5 1,1 8-17,1 0 0,-1 0 0,0 0 0,1 0 0,-1 0 0,0 0 0,-1 0 0,1 0 0,0 1 0,0-1 0,-1 0 0,-2-2 0,3 4-21,0-1 0,0 1 1,0-1-1,0 1 0,0-1 1,0 1-1,0 0 0,-1-1 0,1 1 1,0 0-1,0 0 0,0 0 1,0 0-1,0 0 0,-1 0 0,1 0 1,0 0-1,0 1 0,0-1 1,0 0-1,0 1 0,0-1 0,0 1 1,-2 0-1,1 0-38,0 0 0,1 0 0,-1 1 0,1-1 0,-1 0 0,1 1 0,0-1 0,-1 1 0,1-1 0,0 1 0,0-1 0,0 1 0,0 0 0,0 0 0,0 0 0,1-1 0,-1 1 0,1 0 0,-1 4 0,2-4-302,3-6 170,4-6-8,-1-1 218,-1 0 0,-1 0 0,0-1-1,0 0 1,-1 0 0,4-24-1,-10 31 314,-4 8-164,-5 9-14,8-8-161,-14 24 152,16-27-202,1 0 1,-1 0-1,1 1 0,-1-1 0,1 0 1,-1 0-1,1 0 0,0 1 0,0-1 0,-1 0 1,1 1-1,0-1 0,0 0 0,0 0 1,0 1-1,1-1 0,-1 0 0,0 1 0,0-1 1,1 1-1,0-1-11,-1-1 0,0 0 0,0 0 0,1 0 0,-1 0 0,0 0 0,0 0 0,1 0 0,-1 0 0,0 0 0,0 0 0,1 0 0,-1 0 0,0 0-1,0 0 1,1 0 0,-1 0 0,0 0 0,0 0 0,1-1 0,-1 1 0,0 0 0,0 0 0,1 0 0,-1 0 0,0 0 0,0-1 0,0 1 0,1 0 0,-1 0 0,0 0 0,0-1 0,0 1 0,0 0 0,0 0 0,1-1 0,6-8-182,-7 9 217,8-16-374,-1-6-99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 14019,'0'0'227,"0"-1"0,0 1 0,0-1 0,0 1 0,0 0 0,0-1 1,-1 1-1,1-1 0,0 1 0,0 0 0,-1-1 0,1 1 0,0-1 0,-1 1 0,1 0 0,0 0 0,-1-1 0,1 1 0,-1 0 1,1-1-1,0 1 0,-1 0 0,1 0 0,-1 0 0,1 0 0,0-1 0,-1 1 0,0 0 0,-18-11 1536,8 8-1382,8 7-318,3-3-98,1 0 0,-1 0 0,0 0 0,1 0 0,-1 1 0,1-1 0,0 0 0,-1 0 0,1 0 0,0 0 0,0 0 0,1 1 0,-1-1-12,0 0 0,0 0 0,1 0 1,-1 0-1,0 0 0,0 0 0,1-1 1,-1 1-1,0 0 0,1-1 1,-1 1-1,3 0 0,-4-1 47,1 0-1,-1 0 1,1 0 0,-1 0-1,1-1 1,-1 1 0,1 0-1,-1 0 1,1 0-1,-1 0 1,1-1 0,-1 1-1,1 0 1,-1-1 0,1 1-1,-1 0 1,1-1-1,-1 1 1,0 0 0,1-1-1,-1 1 1,0-1 0,1 1-1,-1-1 1,0 1-1,0-1 1,1 1 0,-1-1-1,0 1 1,0-1 0,0 1-1,0-1 1,0 1-1,1-1 1,-1 1 0,0-1-1,0 0 1,-1-21 319,-1 11-99,2 10-213,0 1 0,0 0-1,0 0 1,0 0 0,0 0 0,0 0-1,0 0 1,0-1 0,-1 1 0,1 0 0,0 0-1,0 0 1,0 0 0,0 0 0,0 0-1,0 0 1,0-1 0,0 1 0,-1 0 0,1 0-1,0 0 1,0 0 0,0 0 0,0 0-1,0 0 1,0 0 0,-1 0 0,1 0 0,0 0-1,0 0 1,0 0 0,0 0 0,0 0-1,-1 0 1,1 0 0,0 0 0,0 0 0,0 0-1,0 0 1,0 0 0,0 0 0,-1 0-1,1 0 1,0 0 0,0 0 0,-1 2-3,0-1 0,0 0 0,1 1 0,-1-1 0,0 0 0,1 1 0,-1-1 0,1 1 0,0-1 0,-1 1 1,1 0-1,0-1 0,0 3 0,-1 25-28,1-26 20,0 13-47,-1-12 29,1 1-1,0-1 0,0 0 1,0 1-1,0-1 0,1 1 1,0-1-1,2 8 0,-4-14 176,-6-9 661,4 12-627,2 10-276,7 25-386,2-20 132,-7-16 334,-1 0 1,1 0-1,-1 1 1,0-1-1,1 0 1,-1 0-1,1 0 1,-1 0-1,1 0 1,-1 0-1,0 0 1,1 0-1,-1 0 1,1 0-1,-1 0 1,0 0-1,1 0 1,-1 0-1,1 0 1,-1-1-1,0 1 1,1 0-1,-1 0 1,1 0-1,-1-1 1,0 1-1,1 0 1,-1 0-1,0-1 0,1 1 1,-1 0-1,0-1 1,0 1-1,1 0 1,-1-1-1,2-2 33,-1 1 0,1 0-1,-1-1 1,0 1-1,0-1 1,0 1 0,0-1-1,0-3 1,0 4 12,-1 1-1,0 0 1,1 0 0,-1-1 0,0 1-1,0 0 1,0-1 0,0 1 0,0 0 0,0-1-1,-1 1 1,1 0 0,0 0 0,-1-1-1,1 1 1,-1 0 0,1 0 0,-2-2 0,1 8-1154,3-3 598,1-9 355,1-5-228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2399 14195,'-3'13'978,"2"-9"123,11-5 90,-7 1-1006,-1-1-131,1 1-1,-1-1 1,0 1-1,1-1 0,-1 0 1,0 0-1,0 0 0,0 0 1,0 0-1,0-1 1,0 1-1,0-1 0,0 1 1,0-1-1,0 1 0,-1-1 1,1 0-1,-1 0 1,0 0-1,1 0 0,-1 0 1,0 0-1,0-1 0,0 1 1,0-3-1,2 0-16,3-10 26,0 0-1,-1 0 1,0-1 0,-1 1 0,3-32 0,0-85 110,-6 68-178,22-225 13,-9 131-6,-11 57-5,-12-139 0,2 135-8,6-115 0,26-59-82,8-191 115,-34 465-5,1-1-1,0 1 1,-1-1-1,0 1 1,0 0 0,-1 0-1,1-1 1,-1 1 0,-1 0-1,1 0 1,0 1 0,-4-6-1,3 6 1,-3-10 35,1 3 70,6 23 22,1-9-33,0-11-32,0-12 16,-2 14-141,-1-1-61,1-1-1,1 1 0,-1-1 1,1 1-1,0 0 0,1-1 1,2-7-1,-6 43-713,-12 10 822,11-28 17,-1-1 1,1 1-1,0 0 1,-2 18-1,5-27-18,0 0 0,0-1-1,0 1 1,0-1 0,0 1 0,0 0-1,0-1 1,0 1 0,0-1 0,0 1-1,0 0 1,0-1 0,1 1 0,-1-1-1,0 1 1,0-1 0,1 1 0,-1 0-1,0-1 1,1 1 0,-1-1 0,0 0-1,1 2 1,0-2-1,0 0 0,-1 0 0,1 0 0,-1 0 0,1 0 0,-1 0 0,1 0 0,-1 0-1,1 0 1,0 0 0,-1 0 0,1 0 0,-1-1 0,1 1 0,-1 0 0,1 0 0,-1 0 0,1-1 0,0 0 0,2-1-2,0 0 1,0 0 0,0-1-1,0 1 1,-1-1-1,4-3 1,-4 3 35,0 0-1,0 0 1,0 0-1,0 0 1,-1-1 0,1 1-1,-1-1 1,0 1-1,1-1 1,-2 1-1,1-1 1,0 0 0,-1 1-1,0-1 1,0-5-1,0 8-24,0 1 0,0-1 0,0 1 0,-1 0 0,1-1 0,0 1 0,0 0 0,-1 0 1,1-1-1,0 1 0,0 0 0,-1-1 0,1 1 0,0 0 0,-1 0 0,1 0 0,0-1 0,-1 1 0,1 0 0,0 0 0,-1 0 0,1 0 0,0 0 0,-1 0 0,1 0 0,-1-1 0,1 1 0,0 0 0,-1 0 0,1 0 0,0 1 0,-1-1 0,1 0 0,-1 0 0,1 0 0,0 0 0,-1 0 0,1 0 0,0 0 0,-1 1 0,1-1 0,0 0 0,-1 0 0,1 1 0,-15 11 128,11-6-130,1-1 0,0 2 1,0-1-1,0 0 0,1 0 1,-3 11-1,4-13-20,0 1 0,0-1 0,0 0 0,1 1 0,-1-1-1,1 1 1,0-1 0,1 1 0,-1-1 0,3 9 0,-3-13 9,0 1 0,0 0 1,1-1-1,-1 1 0,0 0 0,1-1 0,-1 1 1,0-1-1,1 1 0,-1 0 0,1-1 1,-1 1-1,1-1 0,-1 1 0,1-1 0,-1 0 1,1 1-1,0-1 0,-1 1 0,1-1 1,0 0-1,-1 0 0,1 1 0,0-1 0,-1 0 1,1 0-1,1 0 0,-1 0-3,1 0 1,-1 0-1,1-1 0,-1 1 1,1-1-1,-1 1 0,1-1 1,-1 1-1,1-1 0,-1 0 1,3-2-1,3-2-19,-1-1 0,0 0 1,8-9-1,-14 15 25,1-1-3,26-35-11,-26 35 31,0-1 0,0 1-1,0-1 1,0 0 0,0 1-1,0-1 1,-1 0-1,1 0 1,-1 1 0,1-1-1,-1 0 1,0 0 0,1 0-1,-1 0 1,0 1 0,0-1-1,0 0 1,-1 0 0,0-3-1,1 5-4,0-1 0,0 1-1,-1-1 1,1 1 0,0-1-1,-1 1 1,1-1 0,-1 1-1,1-1 1,-1 1 0,1 0 0,-1-1-1,1 1 1,-1 0 0,1-1-1,-1 1 1,1 0 0,-1 0-1,0-1 1,1 1 0,-1 0 0,1 0-1,-1 0 1,0 0 0,1 0-1,-2 0 1,-18 7 166,-15 20 36,18-10-122,1 0 1,-22 30-1,32-39-105,0 1-1,1 0 1,0 0-1,1 0 1,0 1-1,0 0 1,1 0-1,-3 12 1,6-22 9,0 1 1,-1-1-1,1 0 1,0 1 0,0-1-1,0 0 1,0 1 0,-1-1-1,1 0 1,0 1-1,0-1 1,0 0 0,0 1-1,0-1 1,0 1-1,0-1 1,0 0 0,0 1-1,0-1 1,0 0-1,0 1 1,1-1 0,-1 1-1,0-1 1,0 0-1,0 1 1,0-1 0,1 0-1,-1 0 1,0 1-1,0-1 1,0 0 0,1 1-1,-1-1 1,0 0-1,1 0 1,-1 1 0,12-12-124,12-24-9,-24 35 135,10-17 51,0-1-1,-2 0 1,8-21 0,-28 57 638,2-9-836,9-9 129,1 0 0,0 0 0,0 0 0,0 0 0,-1 0 0,1 0 0,0 0 1,0 0-1,0 0 0,-1 0 0,1 1 0,0-1 0,0 0 0,-1-1 0,1 1 1,0 0-1,0 0 0,0 0 0,-1 0 0,1 0 0,0 0 0,0 0 0,0 0 0,-1 0 1,1 0-1,0 0 0,0-1 0,0 1 0,0 0 0,-1 0 0,1 0 0,0 0 1,0 0-1,0-1 0,0 1 0,0 0 0,-1 0 0,1 0 0,0-1 0,0 1 1,-11-14-235,4 7 52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14291,'27'-5'896,"3"-23"-944,2-2 2241,8-3-1953,5 2 192,3 2 128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1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11354,'38'0'865,"-9"0"-865,0 0-8,1-3 136</inkml:trace>
  <inkml:trace contextRef="#ctx0" brushRef="#br0" timeOffset="1">793 28 8122,'50'-3'832,"-4"5"-520,2 0-144,3 3 408,4-2-16,6 1-424,2-3-400,6-1-800,3-1-176,4-9 944,1-3-216,6-4-241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6:1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9442,'69'10'572,"131"14"1533,-168-23-1832,0-1 0,0-1 0,0-2 0,41-9 0,12-7-119,6-3-18,96-9 0,-156 28-139,1 2 0,0 0 1,-1 3-1,1 0 0,0 2 0,59 16 0,104 56-302,-149-55 201,1-2 0,0-2 0,92 21 0,-90-32 228,1-2-1,64-2 0,101-17 897,-46 2-216,-156 13-751,245-17 833,-181 8-572,101-24 0,-103 12-167,70-14-148,-130 32-38,0 1 1,1 1 0,0 0-1,-1 1 1,1 1 0,-1 1-1,19 3 1,-26-2-4,0 0 0,-1 0 0,1 0 0,-1 1 0,0 0 0,0 1 0,0 0 1,-1 0-1,0 0 0,0 0 0,10 13 0,-4-7-121,-10-8 143,0-1-1,0 0 0,1 0 0,-1-1 0,1 1 0,-1 0 0,1-1 0,0 0 0,0 1 0,-1-1 0,1 0 0,0 0 1,0-1-1,0 1 0,0-1 0,0 1 0,0-1 0,0 0 0,0 0 0,0 0 0,4-1 0,22-5-139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0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13283,'7'7'431,"-3"-3"-342,1 0 0,-1 0 1,0 0-1,0 1 0,-1-1 0,0 1 1,1 0-1,-1 0 0,-1 0 0,1 1 0,-1-1 1,2 7-1,8 44 322,-2-1 1,-2 2-1,-1 67 1,-13 171 654,5-273-988,-72 1164 1581,41-839-1192,32-347-465,0 0 0,0 0 1,0 1-1,1-1 1,-1 0-1,0 0 1,0 1-1,0-1 0,0 0 1,0 1-1,0-1 1,0 0-1,0 0 0,0 1 1,-1-1-1,1 0 1,0 1-1,0-1 1,0 0-1,0 0 0,0 1 1,0-1-1,-1 0 1,1 0-1,0 1 0,0-1 1,0 0-1,-1 0 1,1 0-1,0 1 1,0-1-1,0 0 0,-1 0 1,1 0-1,0 0 1,0 0-1,-1 1 1,1-1-1,0 0 0,-1 0 1,1 0-1,0 0 1,0 0-1,-1 0 0,1 0 1,0 0-1,-1 0 1,1 0-1,0 0 1,0 0-1,-1 0 0,1 0 1,0 0-1,-1-1 1,1 1-1,0 0 0,0 0 1,-1 0-1,1 0 1,0 0-1,0-1 1,-1 1-1,1 0 0,0-1 1,-13-14-102,-3-9 81,-4-8-72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237 356 6489,'1'0'36,"0"0"0,1 0 0,-1-1 0,0 1-1,1 0 1,-1-1 0,0 1 0,0-1-1,0 1 1,0-1 0,1 0 0,-1 0 0,0 1-1,0-1 1,0 0 0,0 0 0,-1 0 0,1 0-1,0 0 1,1-2 0,-2 2 8,1 1 0,-1-1 0,0 1-1,1-1 1,-1 1 0,0-1 0,0 0 0,0 1 0,0-1 0,1 1 0,-1-1 0,0 0 0,0 1 0,0-1-1,0 0 1,0 1 0,-1-1 0,1 1 0,0-1 0,0 0 0,0 1 0,0-1 0,-1 1 0,1-1-1,0 1 1,-1-1 0,1 0 0,0 1 0,-1-1 0,1 1 0,-1 0 0,1-1 0,-1 1 0,1-1-1,0 1 1,-1 0 0,0-1 0,1 1 0,-1 0 0,1-1 0,-1 1 0,1 0 0,-2 0 0,1-1 156,-1 1 1,1 0-1,-1-1 1,0 1-1,1 0 1,-1 0 0,1 0-1,-1 0 1,0 1-1,1-1 1,-1 0-1,1 1 1,-1-1-1,1 1 1,-1-1-1,1 1 1,-1 0 0,1 0-1,0 0 1,-1-1-1,1 1 1,0 1-1,0-1 1,-1 0-1,1 0 1,0 0 0,0 0-1,0 1 1,0 1-1,0-2-110,0 0-1,0 0 1,1 0-1,-1 0 1,0 0-1,1 1 1,0-1-1,-1 0 1,1 0-1,-1 1 1,1-1-1,0 0 1,0 1 0,0-1-1,0 0 1,0 1-1,0-1 1,0 0-1,0 1 1,1-1-1,-1 0 1,0 0-1,1 1 1,-1-1-1,1 0 1,-1 0-1,1 0 1,0 0-1,0 1 1,-1-1-1,1 0 1,0 0-1,0 0 1,0-1-1,1 2 1,1 0-31,1 0 0,-1-1-1,0 0 1,0 1 0,1-1 0,-1-1-1,1 1 1,-1 0 0,1-1 0,-1 0 0,1 0-1,-1 0 1,1 0 0,-1 0 0,1-1-1,-1 1 1,1-1 0,-1 0 0,0 0 0,1-1-1,-1 1 1,0 0 0,0-1 0,5-3 0,0 0-18,0-1 0,0 0 1,0 0-1,-1-1 0,0 0 1,0 0-1,10-14 0,-13 14-16,0 1 0,0-1-1,-1 0 1,1 0-1,-2 0 1,1-1 0,-1 1-1,0-1 1,0 1 0,-1-1-1,0 0 1,-1 0-1,1 1 1,-1-1 0,-2-12-1,1 15-15,-1 0-1,1 0 1,0 1-1,-1-1 1,0 1-1,0 0 1,-1-1-1,1 1 1,-1 0 0,0 0-1,0 0 1,0 1-1,0-1 1,-1 1-1,0 0 1,1 0-1,-1 0 1,0 0-1,0 1 1,-1-1-1,1 1 1,0 0-1,-1 1 1,0-1-1,1 1 1,-8-2-1,2 2-9,-1 0 0,1 0 0,-1 1 0,0 0 0,1 1 0,-1 1 0,1-1-1,-1 1 1,1 1 0,0 0 0,0 1 0,0 0 0,0 0 0,1 1-1,-1 0 1,-15 12 0,14-9-8,1 0 0,0 1 0,0 0 0,1 0 0,0 1 0,1 1-1,0-1 1,0 1 0,1 1 0,1-1 0,0 1 0,0 0 0,-4 15 0,9-22 2,0-1-1,0 0 1,0 1 0,1-1 0,0 1 0,0-1-1,0 1 1,0-1 0,0 1 0,1-1 0,0 1 0,0-1-1,0 1 1,1-1 0,-1 0 0,1 0 0,0 0-1,5 8 1,-3-8-2,0 0 0,-1 1 1,2-2-1,-1 1 0,0 0 0,1-1 0,-1 0 0,1 0 0,0 0 1,0-1-1,1 1 0,-1-1 0,0 0 0,11 1 0,-1 0-8,1-1-1,0-1 0,0 0 0,-1-1 1,1-1-1,0-1 0,0 0 1,16-5-1,19-7-62,53-22 1,-33 10-23,-71 26 102,41-12-96,-38 11 85,-1 1 1,1-1-1,-1 1 0,1 0 1,0 0-1,-1 0 0,1 0 1,-1 0-1,1 1 0,0-1 1,-1 1-1,5 1 1,-2 7 105,-5-9-89,0-1 0,0 1 0,0 0-1,0 0 1,0 0 0,0 0 0,0 0 0,0 0 0,0 0-1,0-1 1,0 1 0,0 0 0,0 0 0,0 0-1,0 0 1,0 0 0,0 0 0,0 0 0,-1-1-1,1 1 1,0 0 0,0 0 0,0 0 0,0 0-1,0 0 1,0 0 0,0 0 0,0 0 0,-1 0 0,1 0-1,0 0 1,0 0 0,0 0 0,0 0 0,0 0-1,0 0 1,0 0 0,-1 0 0,1 0 0,0 0-1,0 0 1,0 0 0,0 0 0,0 0 0,0 0 0,-1 0-1,1 0 1,0 0 0,0 0 0,0 0 0,0 0-1,0 0 1,0 0 0,0 0 0,0 0 0,-1 0-1,1 0 1,0 1 0,0-1 0,0 0 0,0 0-1,0 0 1,0 0 0,0 0 0,0 0 0,0 0 0,0 1-1,-7-13 138,1 0-1,1 0 0,0 0 1,0 0-1,-4-23 0,2 10-23,0 1-82,1 1 1,0-1 0,-1-25-1,7 47-38,0 1-1,0-1 1,0 0-1,0 1 1,0-1 0,1 0-1,-1 1 1,0-1-1,1 0 1,-1 1-1,1-1 1,-1 1-1,1-1 1,0 1-1,0-1 1,0 1 0,0 0-1,0-1 1,0 1-1,0 0 1,0 0-1,0-1 1,1 1-1,-1 0 1,0 0 0,1 0-1,-1 1 1,3-2-1,3-1-29,1 1 0,-1 0-1,0 1 1,1-1 0,9 1-1,0-1-81,36-5-501,125-22-381,-113 7 652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1992 15307,'2'2'1021,"5"-7"-524,14-16-312,-4 2 38,236-208 1515,-141 129-1401,368-308 386,454-409-606,-842 724-206,156-200 0,-239 275-217,-9 16 296,0 0 1,0 0-1,0 0 1,0 0 0,0 0-1,1 0 1,-1 0-1,0 0 1,0-1 0,0 1-1,0 0 1,0 0-1,0 0 1,0 0 0,0 0-1,0 0 1,0 0-1,0 0 1,0-1 0,0 1-1,0 0 1,0 0-1,0 0 1,0 0 0,0 0-1,0 0 1,0 0-1,0 0 1,0-1 0,0 1-1,0 0 1,0 0-1,0 0 1,-1 0 0,1 0-1,0 0 1,0 0-1,0 0 1,0 0 0,0 0-1,0-1 1,0 1-1,0 0 1,0 0 0,0 0-1,-1 0 1,1 0-1,0 0 1,0 0 0,0 0-1,0 0 1,0 0-1,0 0 1,-1 0 0,-19 13-561,-58 56 14,27-25 163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0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20 14067,'22'-17'974,"-22"17"-967,1-1 0,-1 1 1,0 0-1,0 0 0,0 0 1,0 0-1,0 0 1,0-1-1,1 1 0,-1 0 1,0 0-1,0 0 1,0 0-1,0 0 0,1 0 1,-1 0-1,0-1 0,0 1 1,0 0-1,1 0 1,-1 0-1,0 0 0,0 0 1,0 0-1,0 0 1,1 0-1,-1 0 0,0 0 1,0 0-1,0 0 0,1 0 1,-1 0-1,0 0 1,0 1-1,0-1 0,1 0 1,-1 0-1,0 0 1,0 0-1,0 0 0,0 0 1,1 0-1,-1 1 0,0-1 1,0 0-1,0 0 1,0 0-1,0 0 0,0 0 1,1 1-1,-1-1 0,0 0 1,0 0-1,0 0 1,0 1-1,0-1 0,0 0 1,0 0-1,0 0 1,0 0-1,0 1 0,0-1 1,0 0-1,0 0 0,0 0 1,0 1-1,0-1 1,0 0-1,-6 17 161,-155 261 1168,-27-6-624,-35 56 469,216-316-1118,-18 31 187,24-41-225,-1 1 1,1-1 0,0 1-1,0-1 1,1 1 0,-1-1 0,0 1-1,1 0 1,-1 0 0,1-1-1,0 6 1,1-7-19,-1 0 1,1 0-1,-1-1 0,1 1 0,-1 0 0,1 0 1,-1-1-1,1 1 0,0-1 0,-1 1 0,1-1 0,0 1 1,0-1-1,-1 1 0,1-1 0,0 0 0,0 1 1,0-1-1,-1 0 0,1 0 0,0 1 0,0-1 1,0 0-1,0 0 0,0 0 0,0 0 0,-1 0 1,1 0-1,0 0 0,0-1 0,0 1 0,0 0 0,1-1 1,36-11 82,18-13-27,71-43 1,52-45-3,-137 85-68,312-209-263,-255 170 244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60 16299,'1'-4'158,"-1"1"0,0-1 0,0 0 0,-1 1 0,1-1-1,0 1 1,-1-1 0,0 1 0,0-1 0,0 1 0,-3-6-1,3 8-127,0 0-1,1 0 0,-1 0 0,0 1 0,0-1 1,0 0-1,0 0 0,0 1 0,0-1 0,-1 0 1,1 1-1,0-1 0,0 1 0,0-1 0,-1 1 0,1 0 1,0 0-1,0-1 0,-1 1 0,1 0 0,0 0 1,0 0-1,-1 0 0,1 1 0,0-1 0,0 0 0,-1 0 1,1 1-1,0-1 0,0 1 0,0-1 0,-1 1 1,1 0-1,0-1 0,-1 2 0,-17 9 8,1 1-1,1 1 0,0 0 1,1 1-1,1 1 1,0 1-1,1 0 0,0 0 1,-13 23-1,25-36-46,1 0-1,-1-1 1,0 1 0,1 0-1,0 0 1,0 0-1,-2 5 1,3-7 5,0 0 0,0-1 0,0 1 0,0 0 0,1-1 0,-1 1 0,0 0 0,0-1 0,1 1 0,-1 0 0,0-1 0,1 1 0,-1 0 0,0-1 0,1 1 0,-1-1 0,1 1 0,-1-1 0,1 1 0,-1-1 0,1 1 0,0-1 0,-1 0 0,1 1 0,0-1 0,-1 0 0,1 0 0,0 1 0,-1-1 0,1 0 0,0 0 0,-1 0 0,1 0 0,0 0-1,-1 0 1,1 0 0,0 0 0,1 0 0,97 4-306,18 2 143,-104-4 150,0 0 1,0 1-1,0 0 1,0 1-1,-1 1 0,21 10 1,-30-14 8,0 1 1,-1 0 0,1-1 0,0 1 0,-1 0-1,1 0 1,-1 1 0,1-1 0,-1 0 0,0 1 0,0-1-1,0 1 1,-1 0 0,1 0 0,-1 0 0,1 0-1,-1 0 1,0 0 0,0 0 0,0 0 0,-1 0-1,1 0 1,0 5 0,-2-3 2,1 1-1,-1-1 1,0 1 0,-1-1-1,1 1 1,-1-1 0,0 0-1,0 0 1,-1 0 0,0 0-1,1 0 1,-2-1 0,-3 6-1,-16 18 158,-2 0 0,-1-2 0,-43 34 0,18-22 408,-66 38 0,110-71-516,5-4-51,0 1 1,0-1-1,0 1 0,0-1 1,0 0-1,0 0 0,0 0 0,0 0 1,-1-1-1,1 1 0,0 0 0,-1-1 1,1 0-1,0 0 0,-1 1 0,1-1 1,-3-1-1,4 1-23,1 0 1,-1 0-1,1-1 0,-1 1 1,1 0-1,-1-1 0,1 1 1,-1 0-1,1-1 0,0 1 1,-1-1-1,1 1 0,0 0 0,-1-1 1,1 1-1,0-1 0,-1 1 1,1-1-1,0 1 0,0-1 1,0 0-1,0 1 0,-1-1 1,1 1-1,0-1 0,0 1 1,0-1-1,0 1 0,0-1 1,1 0-1,3-20-662,-2 16 502,3-10-1,1-1 0,1 2 1,1-1-1,10-16 0,16-21-453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14883,'1'4'99,"0"0"1,0-1-1,0 1 0,0 0 1,-1 0-1,0 0 0,0-1 1,0 1-1,0 0 0,0 0 0,-1-1 1,0 1-1,-1 5 0,-2 15 96,1 24 202,2 1 1,2 0-1,14 87 1,-9-106-295,1 0 1,1-1-1,1 0 1,2 0 0,1-1-1,1-1 1,24 36 0,-37-62-121,12 15 369,-6-12 100,-5-13 136,-6-25 185,-17-51-1,2 7-801,20 78 24,0 0 1,0-1-1,-1 1 1,1 0-1,0-1 1,0 1-1,0 0 1,0-1-1,0 1 1,0 0-1,0-1 0,0 1 1,0 0-1,0 0 1,0-1-1,0 1 1,0 0-1,0-1 1,0 1-1,0 0 1,0-1-1,0 1 1,0 0-1,1 0 0,-1-1 1,0 1-1,0 0 1,0-1-1,1 1 1,-1 0-1,0 0 1,0 0-1,0-1 1,1 1-1,-1 0 1,0 0-1,1 0 0,-1-1 1,0 1-1,0 0 1,1 0-1,-1 0 1,0 0-1,1 0 1,-1 0-1,0 0 1,1 0-1,-1 0 0,0 0 1,0 0-1,1 0 1,-1 0-1,1 0 1,22 8-146,-8-2 76,-5-4 48,-1 0 1,1-1 0,-1-1-1,1 1 1,0-2 0,-1 1-1,1-1 1,0-1 0,-1 0-1,0 0 1,1-1 0,16-7 0,-22 9 38,1-2-1,-1 1 1,0 0 0,0-1 0,0 0 0,0 0 0,0 0 0,0 0 0,-1-1 0,0 0 0,1 1 0,-1-1 0,-1 0 0,1-1 0,-1 1 0,1 0 0,-1-1 0,-1 1 0,1-1 0,0 0 0,-1 1 0,0-1 0,0 0 0,-1 0 0,1 0 0,-2-9 0,2 12-4,-1 1-1,0 0 1,0-1-1,-1 1 1,1-1 0,0 1-1,0 0 1,-1-1-1,1 1 1,-1 0 0,1-1-1,-1 1 1,1 0-1,-1 0 1,0 0 0,0-1-1,0 1 1,0 0-1,1 0 1,-1 0 0,-1 0-1,1 0 1,0 1-1,-2-3 1,2 3-5,0 0 0,-1 0 0,1 1 0,0-1 0,0 0-1,0 0 1,0 0 0,0 1 0,0-1 0,0 1 0,0-1 0,0 1 0,0-1 0,0 1 0,0-1-1,0 1 1,0 0 0,0 0 0,0-1 0,1 1 0,-1 0 0,0 0 0,1 0 0,-1 0-1,0 0 1,1 0 0,-1 0 0,1 0 0,-1 2 0,-2 4-13,0 0 1,1-1-1,0 1 0,0 0 1,1 0-1,0 1 0,0-1 0,0 0 1,1 0-1,0 1 0,2 11 1,-2-16 3,1 0 0,-1 0 1,1 0-1,0 0 1,0 0-1,0 0 0,0-1 1,1 1-1,-1 0 0,1-1 1,-1 1-1,1-1 0,0 1 1,0-1-1,0 0 1,0 0-1,1 0 0,-1 0 1,0 0-1,1 0 0,0-1 1,-1 1-1,1-1 0,0 1 1,0-1-1,0 0 0,-1-1 1,1 1-1,0 0 1,4 0-1,2-1 7,0-1 1,-1 0-1,1 0 1,-1-1 0,1 0-1,-1 0 1,0-1-1,0 0 1,0 0-1,0-1 1,0 0-1,-1 0 1,0-1-1,10-8 1,1-2 52,0-1 1,-2 0-1,0-1 0,17-23 1,-25 31-4,-1-1 1,-1 0 0,0-1-1,0 1 1,-1-1 0,0 0-1,-1 0 1,-1-1 0,1 1-1,-2-1 1,3-15 0,-5 26-45,0 0 1,0 0-1,0 0 1,0 0-1,0 0 1,0 1-1,-1-1 1,1 0-1,0 0 1,0 0-1,-1 0 1,1 0-1,0 0 1,-1 1-1,1-1 1,-1-1-1,0 2-4,1 0 0,0 0 1,-1-1-1,1 1 0,0 0 0,-1 0 0,1 0 1,0 0-1,-1 0 0,1 0 0,0 0 0,-1 0 0,1 0 1,0 0-1,-1 0 0,1 0 0,0 0 0,-1 0 1,1 0-1,0 1 0,-1-1 0,1 0 0,0 0 0,0 0 1,-1 0-1,1 1 0,0-1 0,-1 0 0,-1 2 8,0 0-1,-1 1 0,1-1 0,0 0 1,1 1-1,-1-1 0,0 1 0,-1 3 1,1-1-18,0 1 1,0 0 0,0 0 0,0 1 0,1-1 0,0 0-1,1 0 1,-1 1 0,1-1 0,0 1 0,1-1 0,0 0 0,2 10-1,-2-13-1,-1 0 0,1 0-1,1 0 1,-1 0 0,0 0-1,1-1 1,-1 1 0,1 0-1,0-1 1,0 1 0,0-1-1,0 0 1,0 0 0,0 0-1,1 0 1,-1 0 0,1 0-1,0-1 1,-1 1 0,1-1-1,0 1 1,0-1 0,0 0-1,0 0 1,0-1 0,0 1-1,0 0 1,0-1 0,4 0-1,0 0 2,1 0 0,-1-1-1,1 0 1,-1-1-1,1 1 1,-1-2-1,0 1 1,0-1-1,12-5 1,-15 5-1,1 1 0,-1-1-1,1 0 1,-1-1 0,0 1 0,0 0 0,0-1 0,-1 0-1,0 0 1,1 0 0,-1-1 0,-1 1 0,1-1 0,3-7-1,-5 0-639,-6 13-259,4-1 883,1 0-1,0 1 1,0-1 0,-1 0 0,1 0 0,0 1 0,0-1 0,0 0 0,0 1 0,-1-1 0,1 0 0,0 1 0,0-1 0,0 1-1,0-1 1,0 0 0,0 1 0,0-1 0,0 0 0,0 1 0,0-1 0,0 0 0,0 1 0,0-1 0,0 1 0,0-1-1,0 0 1,1 1 0,-1-1 0,0 0 0,0 1 0,0-1 0,0 0 0,1 1 0,-1-1 0,0 0 0,0 0 0,1 1 0,-1-1-1,0 0 1,1 0 0,-1 0 0,0 1 0,1-1 0,-1 0 0,0 0 0,1 0 0,-1 0 0,0 0 0,1 1 0,0-1 0,12 3-507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13979,'-11'36'1514,"10"-33"-1391,1 0 0,-1-1 1,1 1-1,0 0 0,0-1 0,0 1 0,0 0 1,0-1-1,1 1 0,-1 0 0,2 5 1,-2-9-112,0 1 0,0 0-1,0 0 1,0 0 0,0-1 0,0 1 0,0 0 0,0 0 0,0 0 0,0 0 0,1-1 0,-1 1 0,0 0 0,0 0 0,0 0 0,0 0 0,0 0 0,0-1 0,0 1-1,0 0 1,0 0 0,1 0 0,-1 0 0,0 0 0,0 0 0,0 0 0,0-1 0,0 1 0,1 0 0,-1 0 0,0 0 0,0 0 0,0 0 0,0 0 0,1 0 0,-1 0-1,0 0 1,0 0 0,0 0 0,0 0 0,1 0 0,-1 0 0,0 0 0,0 0 0,0 0 0,0 0 0,1 0 0,-1 0 0,0 0 0,0 1 0,0-1 0,0 0 0,1 0-1,-1 0 1,0 0 0,0 0 0,0 0 0,0 0 0,0 1 0,0-1 0,0 0 0,1 0 0,-1 0 0,0 0 0,1-15 475,-2 13-584,1 0 1,-2 0 0,1 0-1,0 0 1,0 0 0,-1 0-1,1 0 1,-1 0 0,1 1-1,-1-1 1,0 1 0,0-1-1,0 1 1,0-1 0,0 1-1,0 0 1,0 0 0,0 0-1,0 0 1,0 1 0,-1-1-1,1 1 1,0-1 0,0 1-1,-4-1 1,-1 1-527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13419,'0'1'137,"0"1"0,0-1 0,0 1 0,0-1 1,0 1-1,1 0 0,-1-1 0,1 1 0,-1-1 0,1 1 1,-1-1-1,1 0 0,0 1 0,0-1 0,0 0 0,0 1 0,1 0 1,-1-1-55,0-1 1,0 1 0,-1-1 0,1 0 0,0 1 0,0-1 0,0 0 0,0 0 0,0 1-1,0-1 1,0 0 0,0 0 0,0 0 0,0 0 0,0 0 0,0-1 0,0 1 0,0 0-1,0 0 1,0-1 0,0 1 0,-1 0 0,1-1 0,0 1 0,0-1 0,0 1 0,0-1-1,-1 0 1,1 1 0,0-1 0,0-1 0,9-6 371,-2-1 0,1 0 0,-1 0 0,0-1 1,9-15-1,28-58 475,-39 70-786,9-15-2,-2-1 0,-1-1 1,-1 0-1,-2-1 0,9-51 0,-19 48-68,1 33-74,0 1 1,0-1 0,0 1-1,0-1 1,0 1 0,0-1-1,0 0 1,0 1 0,0-1 0,0 1-1,-1-1 1,1 1 0,0-1-1,0 1 1,-1 0 0,1-1-1,0 1 1,-1-1 0,1 1-1,-1-1 1,1 1 0,0 0-1,-1-1 1,1 1 0,-1 0-1,1 0 1,-1-1 0,1 1-1,-1 0 1,1 0 0,-1 0-1,1-1 1,-1 1 0,1 0-1,-1 0 1,1 0 0,-1 0-1,0 0 1,1 0 0,-1 0 0,1 0-1,-1 0 1,1 1 0,-1-1-1,1 0 1,-1 0 0,1 0-1,-1 0 1,1 1 0,-1-1-1,1 0 1,-1 1 0,1-1-1,-1 1 1,-2 2-4,0 0 1,-1 0-1,2 1 1,-1-1-1,0 1 0,1 0 1,-1 0-1,1 0 0,0 0 1,1 0-1,-1 0 1,1 0-1,-2 7 0,-2 9-36,-3 30-1,7-24-252,1 0-1,0 0 1,2 0 0,1-1-1,1 1 1,2-1 0,0 1 0,1-2-1,2 1 1,12 25 0,-20-49 285,-1 0-18,0-1 0,0 1 0,0 0 0,0-1 1,1 1-1,-1-1 0,0 1 0,1 0 0,-1-1 1,0 1-1,1-1 0,-1 1 0,1-1 1,-1 1-1,0-1 0,1 1 0,-1-1 0,1 0 1,0 1-1,-1-1 0,1 0 0,-1 1 0,1-1 1,0 0-1,3-5-338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12659,'6'3'347,"0"0"1,0 0 0,1-1-1,-1 0 1,1 0 0,-1-1 0,1 0-1,0 0 1,-1 0 0,1-1-1,0 0 1,0 0 0,-1-1-1,1 1 1,9-4 0,-10 3-126,0 0 1,1-1-1,-1 0 0,0-1 1,0 1-1,0-1 1,0 0-1,-1-1 1,1 1-1,-1-1 0,0 0 1,0-1-1,0 1 1,-1-1-1,8-10 1,-11 14-186,0 0 1,-1 0 0,1 0-1,-1 0 1,1 0 0,-1 0-1,1 0 1,-1 0 0,0 0-1,0 0 1,1 0-1,-1 0 1,0 0 0,0 0-1,0-2 1,0 2-23,-1 1 0,1-1 0,0 1-1,0 0 1,0-1 0,-1 1 0,1 0 0,0-1 0,-1 1-1,1 0 1,0 0 0,-1-1 0,1 1 0,0 0 0,-1 0-1,1-1 1,0 1 0,-1 0 0,1 0 0,-1 0 0,1 0-1,0 0 1,-1 0 0,1 0 0,-1-1 0,0 2 0,-2-1 12,0 0-1,0 0 1,1 1 0,-1-1 0,0 1 0,0 0 0,0 0 0,1 0 0,-6 3 0,-2 2-49,0 1 0,1 0 0,0 0 0,0 1 0,-14 18 0,18-21-8,1 1 0,0-1 0,1 1 1,-1 0-1,1 0 0,0 0 0,1 0 1,-1 1-1,1-1 0,0 1 0,-1 10 0,3-15 20,0-1 0,0 1 0,1 0-1,-1-1 1,0 1 0,1-1 0,-1 1-1,1 0 1,-1-1 0,1 0 0,0 1-1,0-1 1,0 1 0,0-1 0,0 0-1,0 1 1,0-1 0,0 0 0,0 0-1,0 0 1,1 0 0,-1 0 0,0 0-1,1 0 1,-1-1 0,1 1 0,-1 0-1,1-1 1,-1 1 0,4 0 0,4 1-18,0 0 0,0-1 1,0 0-1,12 0 0,25-3-44,-1-2-1,82-18 0,-56 8 150,-54 11-35,-12 3 9,0 0 0,0-1 0,0 0 0,0 0 0,0 0 0,0 0 0,0-1 0,0 0 0,0 0 0,-1 0 0,1-1 0,7-5 1,-12 7-6,1-1 1,0 1 0,0-1 0,0 1 0,-1-1 0,1 0-1,-1 0 1,0 1 0,1-1 0,-1 0 0,0 1 0,0-1-1,0 0 1,0 0 0,0 1 0,0-1 0,-1 0 0,0-3-1,-13-33 462,10 28-400,-26-54 285,18 41-471,-13-34 1,25 57 47,0-1 0,0 1 0,0 0 0,0-1 1,0 1-1,0-1 0,0 1 0,0 0 0,0-1 1,0 1-1,0-1 0,0 1 0,0 0 0,0-1 1,0 1-1,0-1 0,1 1 0,-1 0 0,0-1 1,0 1-1,0 0 0,1-1 0,-1 1 0,0 0 1,0-1-1,1 1 0,-1 0 0,0 0 0,1-1 1,-1 1-1,0 0 0,1 0 0,-1 0 0,0-1 1,1 1-1,-1 0 0,0 0 0,1 0 1,-1 0-1,1 0 0,-1 0 0,0 0 0,1 0 1,-1 0-1,1 0 0,24 0-1256,-18 1 866,34-2-707,-22 0 512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15107,'1'1'75,"0"-1"0,0 1 0,0 0 0,0 0 1,0 0-1,0-1 0,-1 1 0,1 0 0,0 0 0,-1 0 0,1 1 0,-1-1 0,1 0 0,-1 0 0,1 0 0,-1 0 0,1 2 0,3 25-20,-3-12 102,19 121 779,-4-18-596,46 176 1,-61-293-301,0 1 0,0 0 0,0-1-1,0 1 1,0 0 0,0-1 0,1 1 0,-1-1 0,1 0 0,-1 0 0,1 1 0,0-1 0,0 0 0,0 0 0,3 1 0,-3-2-2,-1-1 0,1 1 0,-1-1 0,1 1-1,0-1 1,-1 0 0,1 0 0,-1 0 0,1 0 0,0 0 0,-1 0-1,1 0 1,0-1 0,-1 1 0,1 0 0,-1-1 0,1 1 0,-1-1-1,1 0 1,-1 0 0,1 1 0,-1-1 0,0 0 0,1 0 0,-1 0-1,2-3 1,11-8 226,-1-1 0,0-1 0,-1 0 0,14-22 0,37-69 548,-45 73-599,0 1-118,-6 13-136,-1 0 0,-1-1 1,-1 0-1,0-1 0,11-40 0,-20 59-3,0 0-1,0 0 1,1 0-1,-1 0 0,0 0 1,0 0-1,0 0 1,0 0-1,0 0 0,0 0 1,0 0-1,-1 0 1,1 0-1,0 0 0,0 0 1,-1 0-1,1 0 1,-1 0-1,1 0 0,-1 0 1,1 0-1,-1 1 1,1-1-1,-1 0 0,0 0 1,-1 0-1,-6-3-330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13171,'6'19'1576,"5"1"-1024,5-1-216,4-2 657,6-6-289,2-2-312,10-9-576,0-5 776,3-5-576,-9-2-48,-1-7-48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98 14995,'3'-26'4809,"0"-10"-2942,-3 34-1847,0 0-1,0 1 1,0-1 0,-1 0 0,1 0-1,-1 0 1,1 1 0,-1-1-1,1 0 1,-1 1 0,0-1-1,0 0 1,0 1 0,0-1-1,-1-1 1,1 2-24,0 1 0,-1-1 1,1 0-1,0 1 0,0-1 0,0 1 0,0-1 0,0 1 1,-1-1-1,1 1 0,0 0 0,0 0 0,0 0 1,-1 0-1,1 0 0,0 0 0,0 0 0,-1 0 0,1 0 1,0 0-1,0 1 0,-1-1 0,1 0 0,0 1 1,0-1-1,0 1 0,-2 1 0,-2 0-13,0 1-1,1 0 1,-1 1-1,1-1 1,-4 5-1,2-2-2,1 0 0,0 1-1,0 0 1,0 0 0,1 1 0,0-1 0,0 1-1,1 0 1,0 0 0,0 0 0,1 0 0,0 1-1,0 8 1,1-14 10,1 1 1,-1-1-1,1 1 0,1-1 0,-1 1 0,0-1 0,1 1 0,-1-1 1,1 1-1,0-1 0,0 0 0,1 1 0,-1-1 0,1 0 1,-1 0-1,1 0 0,0 0 0,0 0 0,0-1 0,1 1 1,-1-1-1,1 1 0,-1-1 0,1 0 0,0 0 0,0 0 0,0 0 1,0 0-1,0-1 0,0 1 0,1-1 0,-1 0 0,5 1 1,2 0 5,-1-1 1,1 0 0,-1 0 0,1-1 0,-1-1 0,1 1-1,-1-2 1,1 1 0,-1-1 0,0-1 0,0 1 0,0-1 0,0-1-1,0 0 1,-1 0 0,0-1 0,0 0 0,0-1 0,10-7-1,-8 4 82,0 0-1,0-1 1,-1 0-1,0-1 1,0 0-1,-1 0 1,-1-1-1,0 0 1,-1 0-1,0 0 1,0-1-1,5-22 1,-11 35-75,0 0 0,0 0 1,0 0-1,0 0 0,0 0 1,0 0-1,0 0 1,0 0-1,0 0 0,0 0 1,-1 0-1,1 0 0,0 0 1,0 0-1,0 0 0,0 0 1,0 0-1,0 0 0,0 0 1,0 0-1,0 0 1,0 0-1,0 0 0,-1 0 1,1 0-1,0 0 0,0 0 1,0 0-1,0 0 0,0 0 1,0 0-1,0 0 0,0 0 1,0 0-1,0 0 0,0 0 1,-1 0-1,1 0 1,0 0-1,0 0 0,0 0 1,0 0-1,0 0 0,0 0 1,0-1-1,0 1 0,0 0 1,0 0-1,0 0 0,0 0 1,0 0-1,0 0 0,0 0 1,0 0-1,0 0 1,0 0-1,0 0 0,0-1 1,0 1-1,0 0 0,0 0 1,0 0-1,0 0 0,0 0 1,0 0-1,0 0 0,0 0 1,-6 4 57,2 3-40,0 0 0,0 0 0,0 0-1,1 0 1,0 0 0,0 1 0,-2 13 0,1-3-28,1 1 0,-1 22 1,4-37-4,0 0 0,0-1 0,0 1 0,1 0 0,-1 0 0,1 0 0,0 0-1,0-1 1,0 1 0,1 0 0,-1-1 0,1 1 0,4 5 0,-5-7 2,1 0 0,0 0 0,0 0 0,0 0 0,1 0 0,-1-1 0,0 1-1,1-1 1,-1 0 0,1 0 0,-1 0 0,1 0 0,-1 0 0,1 0 0,0-1 0,-1 1 0,1-1-1,0 0 1,0 1 0,4-2 0,2 0-90,1 0 1,-1 0-1,1-2 0,-1 1 0,0-1 1,0 0-1,0-1 0,0 0 0,-1 0 1,1-1-1,-1 0 0,0-1 1,13-11-1,-16 5 979,-5 12-882,0 0 1,0 0 0,-1-1 0,1 1-1,0 0 1,0 0 0,0-1 0,-1 1 0,1 0-1,0 0 1,0 0 0,0 0 0,-1-1-1,1 1 1,0 0 0,0 0 0,-1 0 0,1 0-1,0 0 1,-1 0 0,1-1 0,0 1 0,0 0-1,-1 0 1,1 0 0,0 0 0,-1 0-1,1 0 1,0 0 0,-1 0 0,1 1 0,0-1-1,-10 1-37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16 366 14323,'-1'0'82,"0"0"0,1 0 0,-1 0 0,0 0 0,1 1 0,-1-1 0,1 0 0,-1 0-1,1 1 1,-1-1 0,0 0 0,1 1 0,-1-1 0,1 1 0,0-1 0,-1 1 0,1-1 0,-1 1 0,1-1 0,0 1 0,-1-1 0,1 1 0,0-1-1,0 1 1,-1 0 0,1-1 0,0 1 0,0-1 0,0 1 0,0 1 0,-2 23 597,2-18-341,0 1-280,0 0-1,0 0 1,1 1 0,0-1 0,1 0-1,0 0 1,0 0 0,1-1 0,0 1 0,0 0-1,0-1 1,1 0 0,6 8 0,-8-11-48,1-1 0,0 0 0,0 0 0,0 0 0,0 0 0,1 0 0,-1-1 1,1 0-1,0 1 0,-1-1 0,1-1 0,0 1 0,0 0 0,0-1 0,0 0 0,1 0 0,-1 0 0,0-1 1,0 1-1,1-1 0,-1 0 0,0 0 0,0 0 0,1-1 0,-1 0 0,8-2 0,-5 1 29,0-1 1,0 0-1,-1 0 0,1-1 0,0 0 0,-1 0 0,0-1 0,0 1 0,-1-1 0,1-1 0,-1 1 0,0-1 0,0 0 0,5-9 0,-6 9-1,0 0 1,0-1-1,-1 1 0,0-1 0,0 0 0,-1 0 0,0 0 0,0 0 0,-1-1 0,0 1 1,0 0-1,0-1 0,-1 1 0,-1-13 0,1 19-36,0 1 0,0-1 0,0 1 0,0-1 0,0 1 0,0-1 0,-1 0 0,1 1 0,0-1 0,0 1 0,0-1 0,-1 1 0,1-1 0,0 1 0,0-1 0,-1 1 0,1-1 0,-1 1 0,1-1 0,0 1 0,-1 0 0,1-1 0,-1 1 0,1 0 0,-1-1 0,1 1 0,-1 0 0,1-1 0,-1 1 0,1 0 0,-1 0 0,1 0 0,-1 0 0,1 0 0,-1-1 0,0 1 0,0 0 0,0 1-2,1-1 0,-1 0 0,0 1 0,0-1 1,0 1-1,1-1 0,-1 1 0,0 0 0,1-1 0,-1 1 1,0 0-1,1-1 0,-1 1 0,1 0 0,-1-1 1,1 1-1,0 0 0,-1 0 0,1 0 0,0 0 0,-1-1 1,1 1-1,0 2 0,-1 1-4,0 0 0,0 1-1,1-1 1,-1 1 0,1-1 0,0 1-1,1-1 1,-1 1 0,1-1 0,0 1-1,0-1 1,0 0 0,1 1 0,-1-1 0,1 0-1,0 0 1,0 0 0,1 0 0,-1-1-1,5 6 1,-2-5-1,-1 0 0,1 0 0,-1 0 0,1-1 0,0 0 0,0 0 0,1 0 0,-1-1-1,1 0 1,-1 0 0,1 0 0,0-1 0,-1 1 0,8-1 0,-6 0 4,0 0 1,0-1-1,0 0 0,0-1 1,0 0-1,0 0 0,0 0 1,0-1-1,0 0 1,-1 0-1,1-1 0,6-3 1,-8 3 6,-1 1 0,0-1 0,0 0 0,0 0 0,0-1 0,-1 1 0,1-1 0,-1 1 0,0-1 0,0 0 0,0-1 0,-1 1 0,1 0 0,-1-1 0,0 1 0,-1-1 0,1 0 0,1-6 0,-2 3 6,1 0-1,-2 0 0,1 0 1,-1 0-1,0-1 0,-1 1 0,1 0 1,-2 0-1,1 0 0,-1 0 1,0 0-1,-1 1 0,0-1 1,0 1-1,-1-1 0,0 1 0,0 0 1,-7-8-1,10 14-10,0 0-1,0-1 1,0 1 0,0 0-1,0 0 1,-1 0-1,1 0 1,0 0 0,-1 1-1,1-1 1,-1 0 0,1 0-1,-1 1 1,1-1 0,-1 1-1,1 0 1,-1-1-1,1 1 1,-1 0 0,0 0-1,1 0 1,-1 0 0,1 0-1,-1 0 1,0 1-1,1-1 1,-1 0 0,1 1-1,-1-1 1,1 1 0,-1 0-1,1-1 1,-1 1 0,1 0-1,0 0 1,-1 0-1,1 0 1,0 0 0,0 0-1,0 0 1,0 1 0,0-1-1,0 0 1,0 0-1,0 1 1,0-1 0,1 1-1,-2 1 1,1-1-3,0 0 1,0 0-1,1 0 0,-1 0 1,0 0-1,1 0 0,-1 0 1,1 0-1,0 0 0,0 1 1,-1-1-1,1 0 0,1 0 1,-1 0-1,0 0 0,0 0 1,1 0-1,-1 0 0,1 0 1,0 0-1,0 0 1,0 0-1,0 0 0,0 0 1,0 0-1,0 0 0,0-1 1,1 1-1,-1 0 0,1-1 1,-1 0-1,1 1 0,0-1 1,-1 0-1,1 0 0,0 1 1,3 0-1,0-1 0,0 0 0,0 0 1,0 0-1,1 0 0,-1-1 0,0 0 0,0 0 0,1-1 1,-1 1-1,0-1 0,0 0 0,0 0 0,0-1 0,0 0 1,0 0-1,0 0 0,0 0 0,-1-1 0,1 1 0,-1-1 1,0-1-1,0 1 0,0 0 0,0-1 0,-1 0 0,6-7 1,-8 10-2,0 1 1,0-1-1,0 0 1,0 1 0,0-1-1,1 1 1,-1 0-1,0-1 1,0 1 0,0 0-1,1-1 1,-1 1-1,0 0 1,0 0 0,0 0-1,1 0 1,-1 0-1,0 0 1,0 1 0,0-1-1,3 1 1,15 0-24,-3-5 14,0-1 0,0 0 0,0-1 0,-1-1 0,0 0 0,0-1 1,27-20-1,-25 16-50,0 1 0,1 1 0,1 0 1,29-10-1,-47 20 56,0-1 0,0 1 0,0 0 0,0-1 0,-1 1 0,1 0 0,0 0 0,0 0 0,0 0 0,0 0 0,0 0 0,0 0 0,0 0 0,0 0 0,0 0 0,0 1 0,0-1 0,0 0 0,0 1 0,0-1 0,0 0 0,0 1 0,0-1 1,-1 1-1,2 1 0,-1-1-1,0 0 0,-1 0 0,1 1 1,0-1-1,-1 0 0,0 1 1,1-1-1,-1 0 0,0 1 1,0-1-1,0 1 0,0-1 0,0 0 1,0 1-1,0 1 0,-2 7 7,0 0-1,-1-1 0,-6 16 1,1-5 165,-2 0 0,-16 27 1,42-72-71,1 0 0,2 1 1,0 1-1,2 1 0,0 1 1,1 1-1,27-19 0,-39 33-363,1-2-1,-1 1 1,11-12 0,-18 16 198,0-1-1,-1 1 1,1 0 0,-1-1 0,1 0 0,-1 0 0,0 1 0,-1-1 0,1 0 0,-1-1 0,1 1 0,0-8 0,-1-17-326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18092,'-3'-4'1496,"4"2"-1120,2 1-208,2 1 504,0 0-159,4 1-457,1 1-272,1 1-641,1 0 2090,1 1-1321,0 4 32,-3 1-56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18116,'-1'1'76,"-1"-1"1,1 1 0,-1-1-1,1 1 1,-1 0-1,1-1 1,0 1 0,-1 0-1,1 0 1,0 0-1,0 0 1,-1 0 0,1 0-1,0 1 1,0-1-1,0 0 1,0 0 0,1 1-1,-1-1 1,0 1-1,0-1 1,0 3 0,-14 38 193,13-37-76,-10 41 14,2 0 0,2 0 0,1 1 0,1 74 0,7-64-113,2 1 1,3-1 0,18 78 0,-21-126-114,0 9-85,2 1-1,0-1 0,1 0 1,1 0-1,11 20 1,-18-37 85,1 0 0,-1-1 0,0 1 0,1 0 0,-1-1 0,0 1-1,1-1 1,-1 1 0,1 0 0,-1-1 0,1 1 0,-1-1 0,1 0 0,-1 1 0,1-1 0,-1 1 0,1-1 0,0 0 0,-1 1 0,1-1 0,0 0 0,-1 0 0,1 1 0,0-1 0,-1 0-1,1 0 1,0 0 0,-1 0 0,1 0 0,0 0 0,0 0 0,-1 0 0,1 0 0,0 0 0,-1-1 0,1 1 0,0 0 0,-1 0 0,1-1 0,0 1 0,-1 0 0,1-1 0,-1 1 0,1-1-1,-1 1 1,1-1 0,0 1 0,-1-1 0,0 1 0,1-1 0,-1 1 0,1-1 0,-1 0 0,8-16-329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160 765 13051,'-23'17'707,"0"-1"-1,-1-1 1,-1-2 0,-30 14 0,45-23-106,11-2 43,19-4 145,185-36 270,-136 23-925,487-117 500,-88 20-558,893-151-679,-973 194 375,-359 64 216,384-84-116,-390 82 23,0 0-1,31-16 1,-47 20 54,-1 0 0,0-1-1,-1 1 1,1-1 0,-1-1-1,1 1 1,-1-1 0,0 0-1,-1 0 1,1-1 0,-1 1-1,6-12 1,2-10-113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2525 13435,'37'-26'1172,"-20"10"-1088,-1-1-1,21-26 1,-16 17 0,428-485 504,23 10-405,-337 360-129,186-191-9,191-204-82,-425 442-110,57-66-1517,-135 149 1533,0-1-1,0 0 0,-1-1 0,-1 0 0,9-22 0,-7 9-358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1887 10554,'-6'32'824,"23"-29"-504,15-13-55,37-36 191,14-21-32,26-35-48,21-14-16,25-27-8,8-12-120,18-11-168,7-3-72,-11 0-88,2 4-32,2 11-120,-12 5-320,-20 25 440,-10 16-80,-34 29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1635 7762,'5'0'85,"-1"-1"1,1 1 0,0-1-1,0 0 1,-1 0 0,1-1-1,-1 0 1,1 1 0,-1-1 0,1-1-1,-1 1 1,0-1 0,0 1-1,6-7 1,-3 4-15,260-215 1258,-202 163-1110,357-330 1162,-111 99-881,-176 165-478,358-299-1271,-486 416 1160,13-9-274,0 0 0,1 1 0,1 1 1,0 1-1,28-11 0,-47 22 282,0 0 1,0 0-1,0 0 0,0 1 1,0-1-1,1 1 0,-1 0 1,6 0-1,-8 1 38,0-1 0,0 0 0,0 0 0,0 1 0,0-1 0,0 0 0,0 1 0,0-1-1,0 1 1,0 0 0,0-1 0,0 1 0,0 0 0,-1-1 0,1 1 0,0 0 0,0 0 0,0 1 0,0 2-40,0-1 0,0 1 1,0-1-1,0 1 0,-1 0 1,0-1-1,0 1 0,0-1 1,0 1-1,0-1 0,-1 1 0,1 0 1,-1-1-1,0 1 0,-2 3 1,-4 11-155,-1 0 1,0-1 0,-1-1 0,-1 1-1,0-2 1,-23 27 0,-45 47 120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2018 9778,'19'-3'186,"-1"-1"0,-1-1 0,1-1 0,-1 0 0,0-2-1,21-11 1,89-69 222,-101 68-282,428-364 1633,-25-37-905,24-57-549,-34 35-1494,-390 413 894,-3 3-624,43-35 0,-47 49-36,-22 13 941,0 0 0,0 0-1,1 0 1,-1 0 0,0 0-1,0 0 1,0 0 0,0 1 0,1-1-1,-1 0 1,0 0 0,0 0 0,0 0-1,0 0 1,0 0 0,1 1-1,-1-1 1,0 0 0,0 0 0,0 0-1,0 0 1,0 1 0,0-1 0,0 0-1,0 0 1,0 0 0,0 0-1,0 1 1,1-1 0,-1 0 0,0 0-1,0 0 1,0 1 0,0-1 0,0 0-1,-1 0 1,1 0 0,0 1-1,0-1 1,0 0 0,0 0 0,0 0-1,0 0 1,0 1 0,0-1 0,0 0-1,0 0 1,-1 0 0,1 0-1,0 0 1,0 1 0,-4 7-212,-1 1 0,0-1-1,-8 11 1,-37 43-595</inkml:trace>
  <inkml:trace contextRef="#ctx0" brushRef="#br0" timeOffset="1">1361 1296 9658,'-1'17'331,"1"-4"-157,0 1 0,0-1 1,6 25-1,-6-35-145,1 0 0,-1 0 0,1-1 0,0 1 0,0 0 1,1-1-1,-1 1 0,0-1 0,1 1 0,-1-1 0,1 0 0,0 0 0,0 1 0,0-1 0,0-1 0,0 1 0,0 0 0,1 0 0,-1-1 0,1 1 0,-1-1 0,1 0 0,-1 0 0,5 1 0,0-1 44,0 0-1,0 0 1,0-1 0,-1 0-1,1 0 1,0-1 0,0 0 0,0 0-1,0-1 1,-1 1 0,1-1 0,8-4-1,9-6 250,41-25 0,-58 33-275,141-89 899,200-166-1,-115 55-508,82-69-267,-229 201-230,85-65-595,-162 131 594,0 0-1,0 0 0,1 1 1,18-8-1,-23 13-138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169 157 10370,'3'-20'465,"15"-117"2588,-40 481-1614,9-191-1364,-8 111-19,-60 837 174,31 4-99,49-1063-133,-1 255-41,2-293 34,2 32-116,-2-34 105,0-1 1,0 1-1,1-1 0,-1 1 0,0-1 0,0 1 0,1-1 0,-1 0 0,1 1 0,-1-1 1,1 0-1,0 1 0,1 1 0,-1-8-7,0 0-1,-1 0 1,1 0-1,-1-1 1,0 1-1,-2-8 1,-7-40-100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12979,'36'56'427,"-3"2"1,51 120-1,-58-117-187,3 0-1,65 101 0,-85-149-227,0-1 0,1 0 0,1-1 0,0 0-1,1-1 1,18 14 0,-26-21-2,1 0 0,0-1 0,0 1 0,0-1 0,0 0-1,0 0 1,1 0 0,-1-1 0,0 1 0,1-1 0,-1-1 0,1 1-1,-1-1 1,1 0 0,0 0 0,-1-1 0,1 1 0,-1-1 0,0-1 0,1 1-1,5-3 1,-1-1 42,0 0 0,-1 0 0,0-1-1,0-1 1,0 0 0,-1 0 0,0 0 0,0-1-1,-1-1 1,8-9 0,3-9 112,-1 0 1,17-39-1,150-414 980,-128 315-1066,-23 69-45,-10 20-98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50 15451,'-11'-7'169,"-1"0"-1,1 1 1,-1 1-1,0 0 1,-1 0-1,1 1 0,-1 1 1,0 0-1,0 1 1,0 1-1,0-1 1,0 2-1,0 0 1,0 1-1,-21 3 1,14 0-48,1 2 1,0 0 0,0 1-1,0 0 1,1 2 0,0 0-1,-32 23 1,40-24-131,0-1 0,0 2 0,1-1 0,0 1 0,1 0 0,0 1 0,0 0 0,1 1 1,0-1-1,1 1 0,1 0 0,-1 1 0,-6 22 0,11-29-21,0 0 0,0-1 0,1 1 0,-1-1 0,1 1 0,0 0 0,0-1 1,1 1-1,-1 0 0,1-1 0,0 1 0,1-1 0,-1 1 0,1-1 0,-1 0 0,1 1 0,4 5 1,-1-4-24,-1-1 1,1 1 0,0-1 0,1 0 0,-1 0 0,1-1 0,0 1 0,0-1 0,1-1 0,10 6 0,9 0-88,0 0 0,0-1 0,55 8 0,20 5 74,-87-17 61,-1 0 1,1 1 0,-1 1-1,0 0 1,13 9 0,-22-12 2,0 0 0,0 0 1,0 0-1,0 0 0,-1 1 1,0-1-1,1 1 0,-1 0 0,0 0 1,-1 1-1,1-1 0,-1 0 1,0 1-1,0 0 0,3 8 1,-4-6 5,0-1 1,-1 1-1,0-1 1,0 1 0,0-1-1,0 1 1,-1 0-1,0-1 1,-1 0 0,0 1-1,-4 10 1,-5 9 71,-1-1 0,-1-1 0,-2 0 1,-30 38-1,8-18 221,-53 49 0,68-72-195,14-12-74,0-1 1,-1 1-1,0-2 1,0 1-1,-1-1 0,0-1 1,0 0-1,-1 0 1,-11 4-1,21-9-36,1-1-1,-1 0 0,0 1 0,0-1 1,0 0-1,0 0 0,0 0 0,0 0 0,0 1 1,0-1-1,1 0 0,-1 0 0,0-1 1,0 1-1,0 0 0,0 0 0,0 0 1,0-1-1,0 1 0,0 0 0,1-1 1,-1 1-1,0-1 0,0 1 0,0-1 1,1 1-1,-1-1 0,0 0 0,1 1 1,-1-1-1,0 0 0,1 1 0,-1-1 1,1 0-1,-1 0 0,1 0 0,0 1 1,-1-1-1,1 0 0,0 0 0,0 0 1,-1-2-1,0-4-10,1 0 0,-1 0 0,1-1 0,2-13 1,8-46-145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16043,'-1'-5'1529,"1"4"-745,2-3 64,6 1-224,3-4-624,5 0-352,4-6 328,3 0-168,6-10-120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13411,'3'7'139,"-1"0"1,0 0-1,0 0 1,0 1-1,-1-1 1,0 1-1,-1-1 1,0 1-1,-1 13 1,1 14 49,16 259 1075,-6-201-940,24 104 1,-31-186-294,12 40 240,-15-51-258,0 0-1,0 0 1,0 0-1,0 0 1,0 0-1,0 0 0,0-1 1,0 1-1,0 0 1,0 0-1,0 0 1,0 0-1,0 0 1,0 0-1,0-1 0,0 1 1,1 0-1,-1 0 1,0 0-1,0 0 1,0 0-1,0 0 1,0 0-1,0 0 0,0 0 1,0 0-1,1 0 1,-1 0-1,0-1 1,0 1-1,0 0 1,0 0-1,0 0 0,0 0 1,1 0-1,-1 0 1,0 0-1,0 0 1,0 0-1,0 0 1,0 0-1,0 0 0,1 0 1,-1 0-1,0 1 1,0-1-1,0 0 1,0 0-1,0 0 1,0 0-1,0 0 0,1 0 1,-1 0-1,0 0 1,0 0-1,0 0 1,0 0-1,0 0 1,0 1-1,0-1 0,0 0 1,0 0-1,0 0 1,0 0-1,1 0 1,2-11 303,0-18 104,-2 0-1,0 0 1,-5-42 0,-22-86 113,24 147-531,1 4-5,0 0 0,0 0-1,-1 0 1,0 0 0,0 1-1,-5-10 1,7 14 2,0 1 0,0 0-1,-1 0 1,1 0 0,0-1 0,0 1 0,0 0-1,0 0 1,0 0 0,0-1 0,0 1-1,-1 0 1,1 0 0,0 0 0,0 0 0,0-1-1,0 1 1,-1 0 0,1 0 0,0 0-1,0 0 1,0 0 0,-1 0 0,1-1 0,0 1-1,0 0 1,-1 0 0,1 0 0,0 0-1,0 0 1,0 0 0,-1 0 0,1 0 0,0 0-1,-1 0 1,-1 9-47,4 18-63,0-17 57,1 1 0,0 0 0,1-1 0,1 0 1,-1 0-1,2 0 0,-1-1 0,1 1 0,1-1 0,-1-1 0,11 11 0,-14-16 37,1 0 0,-1 0 0,1 0 0,0 0 0,0 0 0,0-1 0,1 1 0,-1-1 0,0-1 0,1 1 0,-1 0 0,1-1 0,0 0 0,-1 0 0,1 0 0,0-1 0,0 0 0,0 0 0,-1 0 0,1 0 0,0-1 0,0 0 0,-1 0 0,1 0 0,0 0 0,-1-1 0,1 0 0,4-2 0,1-2 53,-1 0 0,0-1 0,-1 1 0,0-1 0,0-1 1,0 0-1,-1 0 0,0-1 0,-1 1 0,0-1 0,0-1 0,-1 1 0,0-1 0,-1 0 0,0 0 0,0 0 0,-1-1 0,0 0 1,1-17-1,-5 8 104,1 20-134,0-1-1,0 1 1,0 0-1,0-1 1,0 1-1,0 0 1,0 0 0,0-1-1,-1 1 1,1 0-1,0 0 1,0-1-1,0 1 1,-1 0-1,1 0 1,0-1-1,0 1 1,0 0-1,-1 0 1,1 0-1,0 0 1,0-1 0,-1 1-1,1 0 1,0 0-1,-1 0 1,1 0-1,0 0 1,-1 0-1,0 0 2,0 1 0,0 0 1,0 0-1,0-1 0,0 1 0,0 0 0,0 0 0,0 0 0,0 0 0,0 0 0,0 0 0,1 0 0,-1 0 1,0 1-1,1-1 0,-1 0 0,1 0 0,0 0 0,-1 1 0,1-1 0,-1 3 0,-1 8-13,-1 1-1,1 0 1,1 1 0,0-1-1,1 0 1,1 0-1,3 20 1,-3-28-7,0 1 0,0-1 1,1 1-1,0-1 0,0 0 1,1 0-1,-1 0 0,7 9 0,-7-11 6,0-1-1,0 0 0,0 0 1,1 0-1,-1 0 0,1 0 1,-1 0-1,1-1 0,0 1 1,-1-1-1,1 1 0,0-1 1,0 0-1,0-1 0,0 1 1,0 0-1,4 0 0,-2-1 1,0 0 0,0-1-1,0 1 1,0-1 0,0 0 0,0 0-1,0-1 1,0 0 0,-1 1-1,1-2 1,0 1 0,-1 0 0,0-1-1,1 0 1,5-5 0,4-5 8,-1 1 0,22-29 0,-21 23 49,-2 0 1,0-1 0,-1-1-1,-1 0 1,-1 0-1,-1-1 1,0 0-1,7-39 1,-12 42 15,-6 25-38,-5 28-26,5-10-29,1 1 1,1-1-1,1 0 1,1 1-1,1-1 1,11 48-1,-12-69 18,0-1 0,1 1 1,-1-1-1,1 0 0,-1 1 0,1-1 0,0 0 0,0 0 0,1 0 0,-1 0 0,0-1 0,1 1 0,5 3 0,-7-5 5,1 0-1,0 0 0,-1 0 1,1-1-1,0 1 0,0-1 1,0 1-1,-1-1 0,1 0 1,0 0-1,0 0 0,0 0 1,0 0-1,0 0 0,0 0 1,0 0-1,-1-1 0,1 1 1,0-1-1,0 0 0,0 1 1,-1-1-1,1 0 1,0 0-1,-1 0 0,1 0 1,-1 0-1,2-2 0,7-6-3,-1 0 0,-1 0 0,1-1 0,-2 0 0,1 0-1,-1-1 1,-1 1 0,10-23 0,-5 5 72,-1 0 1,11-48-1,-19 65-7,1 0 0,-2 0 1,1 0-1,-1-20 0,-8 62 128,6-16-172,1 0 0,1 0 0,0 1 0,1-1 0,7 26-1,-8-36-74,1 0-1,0 0 0,-1 0 0,1 0 1,1-1-1,-1 1 0,1-1 1,0 1-1,0-1 0,0 0 0,0 0 1,1-1-1,-1 1 0,1-1 0,0 1 1,0-1-1,0 0 0,1-1 0,-1 1 1,10 3-1,-13-5 17,1-1-1,0 1 1,0-1 0,0 1 0,0-1 0,-1 0-1,1 0 1,0 0 0,0 0 0,0 0 0,0 0-1,0 0 1,0 0 0,0-1 0,-1 1 0,1-1-1,0 0 1,0 1 0,-1-1 0,1 0 0,0 0-1,-1 0 1,1 0 0,-1 0 0,1 0 0,-1-1-1,1 1 1,-1-1 0,0 1 0,2-3 0,4-18-417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13123,'2'0'108,"-1"0"-1,1 0 1,0 0 0,-1 0-1,1 0 1,0 0 0,-1-1-1,1 1 1,0 0 0,-1-1 0,1 1-1,-1-1 1,1 0 0,-1 1-1,1-1 1,-1 0 0,1 0-1,-1 0 1,0 0 0,0 0 0,1 0-1,1-3 1,26-34 770,-24 32-510,9-14 287,1 1-158,-2-1 0,0 0 0,-1-1 0,16-38 0,-27 57-476,-1 0 0,1 1 0,-1-1 0,1 0 0,-1 0 0,0 0 1,0 1-1,0-1 0,0 0 0,0 0 0,0-3 0,-1 5-11,1 0 0,0-1 0,0 1 0,0-1 0,-1 1 0,1 0 0,0-1 0,0 1 0,-1-1-1,1 1 1,0 0 0,-1-1 0,1 1 0,0 0 0,-1 0 0,1-1 0,0 1 0,-1 0 0,1 0 0,-1 0 0,1-1 0,-1 1-1,1 0 1,-1 0 0,1 0 0,0 0 0,-2 0 0,0 0 10,0 0 0,-1 1 0,1 0 0,0-1 0,0 1 0,-1 0 0,1 0 0,0 0 0,0 0 0,0 1 0,0-1 0,0 0 0,1 1 0,-1 0-1,-2 1 1,-2 5 5,-1 0 0,1 0-1,0 0 1,1 1-1,0-1 1,0 1-1,-3 12 1,6-17-35,0 0 0,1 0 1,0 0-1,0 0 0,0 0 0,1 0 1,-1 1-1,1-1 0,0 0 0,0 0 1,0 0-1,1 1 0,0-1 0,-1 0 1,2 0-1,-1 0 0,0 0 0,1 0 1,3 6-1,-3-7-1,0-1 1,0 0-1,0 0 0,0 0 1,1-1-1,-1 1 1,1 0-1,-1-1 1,1 1-1,-1-1 0,1 0 1,0 0-1,0 0 1,0-1-1,-1 1 0,1 0 1,0-1-1,0 0 1,0 0-1,4 0 1,7-1-36,0 0 0,26-6 1,-39 6 44,113-32-130,-20 4 82,-94 29 49,3-1-4,0 0 0,-1 0 0,1 0 1,0 1-1,0-1 0,0 1 0,0 0 1,0 0-1,0 0 0,0 0 1,0 0-1,0 1 0,0-1 0,5 3 1,-7 2 86,-8-3 110,5-2-158,0 0 0,1 0 0,-1 0 0,1 0 0,-1 0 0,0 0 0,1 0 0,-1-1 0,1 1 0,-3-2 0,-13-11 69,2-1 1,0 0-1,1-1 0,0 0 0,1-2 0,-12-18 1,25 34-137,0 1 0,0 0 1,0-1-1,0 1 1,0 0-1,1-1 1,-1 1-1,0 0 0,0-1 1,0 1-1,0 0 1,1 0-1,-1-1 0,0 1 1,0 0-1,0 0 1,1-1-1,-1 1 1,0 0-1,1 0 0,-1 0 1,0-1-1,0 1 1,1 0-1,-1 0 0,0 0 1,1 0-1,-1 0 1,0 0-1,1 0 0,-1 0 1,0 0-1,1 0 1,-1 0-1,0 0 1,1 0-1,-1 0 0,0 0 1,1 0-1,0 0 1,103-2-1759,-40 2 1166,1-2-56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37 14683,'-6'3'244,"0"0"-1,0 0 1,0 1-1,0-1 1,1 1 0,0 1-1,0-1 1,0 1-1,0 0 1,1 0 0,-1 0-1,1 1 1,1-1-1,-1 1 1,1 0 0,0 0-1,0 1 1,1-1-1,-3 12 1,4-17-244,1 1 0,0-1 0,0 0 1,0 1-1,0-1 0,0 1 0,0-1 0,0 0 1,0 1-1,1-1 0,-1 0 0,0 1 0,1-1 0,-1 0 1,1 1-1,0-1 0,-1 0 0,1 0 0,0 0 1,0 0-1,0 1 0,0-1 0,0 0 0,0-1 0,0 1 1,0 0-1,0 0 0,0 0 0,0-1 0,1 1 1,-1 0-1,0-1 0,0 1 0,1-1 0,-1 0 1,1 1-1,-1-1 0,0 0 0,2 0 0,1 0-4,0 0-1,0 0 0,-1 0 1,1-1-1,0 0 1,-1 1-1,1-1 0,0-1 1,-1 1-1,0 0 0,1-1 1,-1 0-1,6-4 0,-3 1 23,-1 1-1,0-1 0,0-1 0,-1 1 0,7-10 0,-9 12 26,0 0 0,0 0 0,-1 0 1,1-1-1,-1 1 0,0-1 0,0 1 1,0 0-1,-1-1 0,1 0 0,-1 1 0,1-7 1,-1 10-39,-1 0 1,1 1 0,0-1 0,0 0 0,0 0-1,0 0 1,0 0 0,0 0 0,0 1 0,0-1 0,-1 0-1,1 0 1,0 0 0,0 0 0,0 0 0,0 0-1,-1 1 1,1-1 0,0 0 0,0 0 0,0 0-1,0 0 1,-1 0 0,1 0 0,0 0 0,0 0 0,0 0-1,0 0 1,-1 0 0,1 0 0,0 0 0,0 0-1,0 0 1,-1 0 0,1 0 0,0 0 0,0 0-1,0 0 1,0 0 0,-1-1 0,1 1 0,0 0-1,0 0 1,0 0 0,0 0 0,-1 0 0,1 0 0,0-1-1,0 1 1,0 0 0,0 0 0,0 0 0,0 0-1,0 0 1,0-1 0,-1 1 0,1 0 0,0 0-1,0 0 1,0-1 0,0 1 0,0 0 0,0 0-1,0 0 1,0 0 0,0-1 0,0 1 0,-8 13 151,7-10-154,0 1 1,0-1-1,1 0 0,-1 1 1,1-1-1,0 0 0,0 1 1,0-1-1,0 0 1,1 1-1,0-1 0,-1 0 1,2 5-1,-1-6-8,0-1 0,0 1 0,0 0 1,1 0-1,-1 0 0,0-1 0,1 1 0,-1-1 0,1 1 0,-1-1 1,1 0-1,0 1 0,-1-1 0,1 0 0,0 0 0,0 0 0,0 0 1,0-1-1,0 1 0,0 0 0,0-1 0,0 0 0,2 1 0,7 0-9,0-1 0,-1 0 0,1-1 0,0 0 0,-1 0-1,1-1 1,-1-1 0,19-6 0,-6-1 1,0 0 0,35-21 0,-46 24 14,-6 3 7,1 0-1,-1 0 1,1-1-1,-1 1 1,10-12-1,-15 12 4,-6 6-1,-6 4 8,6-1-14,0 0 0,0 0-1,0 1 1,1-1 0,0 1 0,0 0 0,1 0-1,-1 0 1,1 0 0,1 1 0,-1-1 0,-1 11-1,3-16-2,1 0-1,0 0 0,0-1 1,0 1-1,0 0 0,0 0 0,0-1 1,0 1-1,0 0 0,0 0 1,1-1-1,-1 1 0,0 0 0,0-1 1,1 1-1,-1 0 0,0-1 1,1 1-1,-1 0 0,1-1 0,-1 1 1,1-1-1,-1 1 0,1 0 1,-1-1-1,1 0 0,-1 1 0,1-1 1,0 1-1,0 0 0,1-1 1,1 1-1,-1-1 1,0 1 0,0-1-1,1 0 1,-1 0-1,0 0 1,1 0 0,-1 0-1,3-1 1,5-1-5,0 0-1,0-1 1,17-7 0,-12 3-46,0-1 1,-1-1-1,0 0 0,0-1 1,-1-1-1,0 0 0,-1-1 0,0 0 1,-1-1-1,17-25 0,-22 26-43,-9 13 57,-11 20 123,12-15-57,0 0 1,1 0 0,0 0 0,-1 0 0,2 0 0,-1 8-1,1-12-23,0 0-1,0 0 0,0-1 0,0 1 0,0 0 1,0 0-1,1-1 0,-1 1 0,1 0 0,-1-1 1,1 1-1,0-1 0,0 1 0,0-1 0,-1 1 1,1-1-1,1 1 0,-1-1 0,0 0 0,0 1 1,0-1-1,1 0 0,-1 0 0,1 0 0,-1 0 1,0 0-1,3 0 0,3 1-77,0 0-1,0-1 1,0 0-1,0-1 1,1 0-1,-1 0 1,0 0-1,0-1 1,0 0-1,0 0 1,10-4-1,-7 3-75,-1-1 0,0-1-1,1 0 1,-1 0 0,-1-1-1,1 0 1,13-11 0,-3-5-232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13891,'-11'135'1962,"0"-24"-1126,9-69-578,2 1 1,3-1-1,1 1 1,1-1 0,3-1-1,24 75 1,2-19-121,-5 3 0,18 103 0,-47-196 107,-2-6-75,-5-11 17,-10-24 38,-159-355 1432,172 379-1603,0 2 26,1 0-1,0 0 1,-4-13-1,7 20-69,0 0 1,0-1 0,-1 1-1,1 0 1,0 0-1,0 0 1,0 0-1,0 0 1,0 0-1,0-1 1,0 1-1,0 0 1,1 0-1,-1 0 1,0 0-1,1 0 1,-1 0-1,1 0 1,-1 0-1,1 0 1,-1 0-1,1 0 1,0 0-1,0 0 1,-1 1-1,1-1 1,0 0-1,0 0 1,0 1-1,0-1 1,0 0-1,0 1 1,0-1-1,1 0 1,17-3-216,0 0 0,0 1 0,0 1 0,29 1 0,4-1 20,18-6-70,1-12-69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12835,'6'-18'1121,"-6"18"-1104,0 0-1,0 0 1,0 0 0,0 0-1,0 0 1,1 0-1,-1 0 1,0 0 0,0 0-1,0 0 1,0 0-1,0 0 1,0 0 0,0 0-1,0 0 1,0 0-1,0 0 1,0 1 0,0-1-1,0 0 1,0 0-1,0 0 1,1 0 0,-1 0-1,0 0 1,0 0 0,0 0-1,0 0 1,0 0-1,0 0 1,0 0 0,0 0-1,0 0 1,0 0-1,0 0 1,0 0 0,0 0-1,1 0 1,-1-1-1,0 1 1,0 0 0,0 0-1,0 0 1,0 0-1,0 0 1,0 0 0,0 0-1,0 0 1,0 0-1,0 0 1,0 0 0,0 0-1,0 0 1,0 0-1,0 0 1,0 0 0,0 0-1,0-1 1,0 1-1,0 0 1,0 0 0,1 30 1360,-2-17-1230,25 600 769,-24-609-910,4 24 99,-4-28-96,1 1 0,-1-1 1,0 1-1,0-1 0,0 1 0,0-1 0,1 1 1,-1-1-1,0 0 0,1 1 0,-1-1 0,0 1 1,1-1-1,-1 0 0,0 1 0,1-1 0,-1 0 1,1 1-1,-1-1 0,1 0 0,-1 0 0,0 1 1,1-1-1,-1 0 0,1 0 0,-1 0 0,1 0 1,-1 0-1,1 0 0,-1 0 0,1 0 0,-1 0 1,1 0-1,0 0 0,-1 0 0,1 0 0,-1 0 1,1 0-1,-1 0 0,0 0 0,1-1 0,-1 1 1,1 0-1,-1 0 0,1-1 0,-1 1 0,1 0 1,-1-1-1,11-8 115,0-1 1,-1 0 0,-1 0-1,0-1 1,0-1 0,9-16-1,-3 6 19,226-358 1236,-226 358-3109,-15 27 1314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11162,'11'31'1153,"2"-4"-849,4-4-136,3-1 504,5-8-272,2-8-120,4-6-264,1-7-64,1-15-296,1-4-488,-4-8 680,-2-2-112,-8 0-104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3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110 102 11122,'-33'34'2505,"-14"19"236,43-48-2595,0 0 0,1 0 0,0 1 0,0-1 0,0 1 0,1 0 0,0-1 0,-3 13 0,5-17-132,0 1-1,0-1 1,-1 0-1,1 0 1,0 1-1,0-1 0,0 0 1,0 1-1,0-1 1,1 0-1,-1 0 1,0 1-1,1-1 1,-1 0-1,0 0 0,1 0 1,0 1-1,-1-1 1,1 0-1,0 0 1,-1 0-1,3 2 0,-2-2-4,1 0 0,-1-1 0,1 1 0,-1 0 0,1-1 0,0 1 0,-1-1 0,1 1 0,0-1 0,0 0 0,-1 1-1,1-1 1,0 0 0,3-1 0,5 0 21,0-1-1,0 0 1,0-1 0,16-6-1,17-11 132,-1-1-1,-1-3 0,48-35 0,-9 5 159,-75 51-301,0 0-1,0 0 0,0 0 0,0 1 0,0 0 0,10-3 0,-13 5-15,-1 0-1,0 0 1,0 0-1,0 0 1,0 0 0,1 0-1,-1 0 1,0 0-1,0 1 1,0-1 0,0 0-1,0 1 1,1-1-1,-1 1 1,0-1 0,0 1-1,0-1 1,0 1-1,0 0 1,-1 0 0,1-1-1,0 1 1,0 0-1,0 0 1,-1 0 0,1 0-1,0 0 1,-1 0-1,1 0 1,-1 0 0,1 0-1,-1 0 1,1 0-1,-1 0 1,0 0 0,1 3-1,8 51 11,-8-43-11,0 0-1,1 0 1,1 0-1,0 0 1,1-1 0,5 14-1,-8-24 1,-1 0-1,1 0 0,0 1 1,0-1-1,0 0 0,-1 0 1,1 0-1,0 0 0,0 0 1,0-1-1,1 1 0,-1 0 1,0 0-1,0-1 1,0 1-1,1 0 0,-1-1 1,0 1-1,0-1 0,1 0 1,1 1-1,0-1 2,0 0 0,0 0 0,0-1-1,0 1 1,0-1 0,0 1 0,-1-1 0,1 0-1,5-2 1,4-4 7,0 0 0,-1 0 0,16-13-1,-23 16-6,56-48 30,-44 36-17,1 1-1,1 0 1,0 1 0,32-18-1,-48 31-14,0 0 1,1 0-1,-1 0 0,0 0 0,0 0 0,1 1 1,-1-1-1,1 1 0,-1-1 0,0 1 0,1 0 0,-1 0 1,4 1-1,-5-1 0,1 1 0,-1-1 0,0 1 0,0-1 0,0 1 0,0 0 1,0 0-1,0 0 0,0-1 0,0 1 0,0 0 0,-1 0 0,1 0 0,0 0 0,0 0 1,-1 1-1,1-1 0,-1 0 0,1 0 0,-1 0 0,1 1 0,-1-1 0,0 0 0,0 0 0,1 2 1,0 8-1,0-6 2,0 0 0,0 0 0,0 0-1,1 0 1,3 9 0,-5-13-1,1 0 0,-1 0-1,1 0 1,0 0 0,0 0 0,0 0 0,-1 0 0,1-1-1,0 1 1,0 0 0,0 0 0,0-1 0,0 1-1,0-1 1,1 1 0,-1-1 0,0 1 0,0-1 0,0 1-1,0-1 1,1 0 0,-1 0 0,0 0 0,0 0-1,1 0 1,-1 0 0,0 0 0,0 0 0,3-1 0,8-3 15,0 0 0,0-2 0,-1 1 0,1-1 0,-1-1 0,-1 0 0,15-12 0,7-4 10,-12 9-31,39-24-29,-54 35 22,0 1 0,-1 0 0,1 0 0,0 0 0,0 0 0,0 1-1,0 0 1,0 0 0,1 0 0,5 1 0,-9 0 6,-1 0 1,1 1-1,-1-1 0,1 1 0,-1-1 1,0 1-1,1 0 0,-1-1 0,0 1 0,1 0 1,-1 0-1,0 0 0,0 0 0,0 0 1,1 0-1,-1 0 0,-1 0 0,1 1 1,0-1-1,0 0 0,0 1 0,-1-1 0,1 0 1,0 1-1,-1-1 0,0 1 0,1-1 1,-1 1-1,0 1 0,2 7-13,-1 0 0,0 0 0,0 14 1,-1-13 9,-1 87 145,0-96-129,1-1-1,0 0 1,0 1 0,1-1-1,-1 0 1,0 1 0,0-1-1,1 0 1,-1 1 0,0-1 0,1 0-1,0 0 1,-1 1 0,1-1-1,0 0 1,-1 0 0,1 0-1,2 2 1,-3-3-1,1 1 1,0-1-1,0 0 1,0 1-1,0-1 0,0 0 1,-1 0-1,1 0 1,0 0-1,0 0 0,0 0 1,0 0-1,0 0 1,0 0-1,0 0 0,0 0 1,0 0-1,0-1 1,-1 1-1,2-1 0,5-2 13,0-1 1,-1 0-1,1 0 0,-1 0 0,6-7 0,15-11-71,-13 8-154,1 1-1,0 1 1,1 0 0,1 1 0,30-14-1,-46 24 169,1 0 0,0 0-1,-1 1 1,1-1-1,0 1 1,-1-1 0,1 1-1,0 0 1,0-1 0,-1 1-1,1 0 1,0 0 0,0 0-1,-1 0 1,1 1 0,0-1-1,0 1 1,-1-1-1,1 1 1,0-1 0,-1 1-1,1 0 1,-1 0 0,1-1-1,-1 1 1,3 2 0,-1 1-3,0 0 1,-1 0-1,1 1 1,-1-1 0,0 1-1,0-1 1,0 1 0,1 6-1,-3-10 47,0 0 0,1 0 0,-1 0 0,1 0 0,-1 0 0,0 0 0,1 0 0,0 0 0,-1 0 0,1 0 0,0 0 0,-1-1 1,1 1-1,0 0 0,0 0 0,0-1 0,0 1 0,0 0 0,-1-1 0,1 1 0,0-1 0,0 1 0,1-1 0,-1 0 0,0 1 0,0-1 0,0 0 0,0 0 0,0 0 0,0 0 0,0 1 0,0-2 0,1 1 0,-1 0 0,0 0 0,0 0 0,0 0 0,0-1 0,0 1 0,0-1 0,0 1 0,0 0 0,0-1 0,0 0 0,1 0 0,4-3 133,0 0 0,1 0 0,-2 0 0,1-1 0,7-8 0,12-14-9,2-3 39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13259,'-18'113'3425,"17"-112"-3397,1-1-1,0 1 1,0 0 0,0-1 0,0 1 0,0-1 0,0 1 0,0-1 0,0 1 0,0-1 0,0 1 0,0 0 0,0-1 0,1 1 0,-1-1 0,0 1 0,0-1 0,0 1-1,1-1 1,-1 1 0,0-1 0,1 1 0,-1-1 0,0 0 0,1 1 0,-1-1 0,1 0 0,0 1 0,0-1-18,0 1 1,0-1-1,0 0 1,0 0-1,0 0 1,0 0-1,0 0 1,0 0-1,-1-1 0,1 1 1,0 0-1,0 0 1,0-1-1,0 1 1,1-1-1,39-25-506,-31 19 377,-2 2 36,-1 0-58,1 0 0,-1 1 0,14-6 0,-20 9 135,0 1 0,0-1-1,0 1 1,0 0 0,0-1-1,0 1 1,0 0 0,0 0-1,0 0 1,0-1 0,0 1-1,0 0 1,0 0 0,0 1-1,0-1 1,0 0 0,1 0-1,-1 0 1,0 1 0,0-1-1,0 1 1,0-1 0,0 1-1,-1-1 1,1 1 0,0-1-1,0 1 1,0 0-1,0-1 1,-1 1 0,1 0-1,0 0 1,0 0 0,-1-1-1,1 1 1,0 2 0,1 4 94,0 0 0,0-1-1,-1 1 1,0 0 0,0 12 0,0-11 42,-1 0 1,1 0-1,4 15 0,-5-22-135,1 0 0,-1 0 0,0-1 0,1 1 0,-1 0 0,0-1 0,1 1 0,-1 0 0,1-1 0,-1 1 0,1 0 1,0-1-1,-1 1 0,1-1 0,-1 1 0,1-1 0,0 0 0,-1 1 0,1-1 0,0 0 0,0 1 0,-1-1 0,1 0 0,0 0 0,0 0 0,0 1 0,-1-1 0,1 0 0,0 0 0,0 0 0,-1 0 0,1 0 0,0-1 0,0 1 0,0 0 1,-1 0-1,1 0 0,0-1 0,0 1 0,-1 0 0,2-1 0,5-3-263,-1 1 1,1-1 0,9-8-1,-6 5-101,-6 4 217,0 1 0,0 0 0,0 0 0,0 0-1,0 0 1,0 1 0,6-2 0,-9 3 130,1 0 1,-1 0-1,1 0 0,0 0 0,-1 0 1,1 0-1,-1 0 0,1 1 0,-1-1 1,0 1-1,1-1 0,-1 1 0,1-1 1,-1 1-1,0 0 0,1 0 0,-1 0 1,0 0-1,0 0 0,0 0 0,0 0 0,0 0 1,2 2-1,1 2 82,-1-2 1,1 1-1,0 0 0,0-1 0,1 1 1,-1-1-1,1 0 0,-1-1 1,1 1-1,0-1 0,0 0 1,0 0-1,0-1 0,0 1 0,1-1 1,-1 0-1,0 0 0,1-1 1,-1 0-1,1 0 0,-1 0 1,0 0-1,1-1 0,5-2 0,11-2 82,1-2-1,-1 0 0,-1-2 0,26-13 0,-34 16-114,38-22-112,59-42-1,-95 60 108,-15 10-15,0 1 0,0-1 0,0 0 0,0 0 0,0 0 0,0 0 0,0 0 0,0 1 1,0-1-1,0 0 0,0 0 0,0 0 0,0 0 0,0 1 0,0-1 0,0 0 0,0 0 0,0 0 0,1 0 0,-1 0 0,0 0 0,0 1 0,0-1 0,0 0 0,0 0 0,0 0 0,0 0 0,0 0 0,0 0 1,1 0-1,-1 0 0,0 1 0,0-1 0,0 0 0,0 0 0,0 0 0,1 0 0,-1 0 0,0 0 0,0 0 0,0 0 0,0 0 0,0 0 0,1 0 0,-1 0 0,0 0 0,0 0 0,0 0 0,0 0 1,0 0-1,1 0 0,-1 0 0,0 0 0,0 0 0,0-1 0,-25 47 1037,20-39-888,1-1 1,0 1 0,0 0 0,0 0-1,1 1 1,0-1 0,1 1 0,-1-1-1,1 1 1,1 0 0,-2 13-1,3-19-139,1-1 0,-1 1-1,0-1 1,1 0 0,-1 1-1,1-1 1,-1 0 0,1 1-1,0-1 1,0 0 0,-1 0-1,1 0 1,0 1 0,0-1-1,0 0 1,0 0 0,0 0-1,1-1 1,-1 1 0,0 0-1,0 0 1,1-1 0,-1 1-1,0 0 1,1-1 0,-1 1-1,0-1 1,1 0 0,-1 0-1,1 1 1,-1-1-1,0 0 1,1 0 0,-1 0-1,1 0 1,1-1 0,7 0 3,0 0 0,0 0 0,-1-1 1,11-3-1,71-24-278,34-10-522,-101 34 486,0 0 0,0 1 0,33 0 0,-53 3 223,1 1 0,0 0 1,0 1-1,0-1 0,0 1 0,-1 0 0,1 0 0,0 1 0,-1-1 0,1 1 1,-1 0-1,1 0 0,-1 1 0,5 2 0,-5-1 20,0 0-1,-1 0 1,1 1-1,-1-1 1,1 1-1,-1 0 1,-1-1 0,1 1-1,-1 1 1,0-1-1,3 10 1,-4-11 118,1 1 0,0-1 1,-1 1-1,2-1 0,-1 0 1,0 0-1,4 5 0,-6-9-26,1 1 1,-1-1-1,1 0 0,-1 1 0,0-1 1,1 0-1,-1 1 0,1-1 0,-1 0 1,1 0-1,-1 1 0,1-1 0,-1 0 0,1 0 1,-1 0-1,1 0 0,-1 1 0,1-1 1,-1 0-1,1 0 0,-1 0 0,1 0 1,-1 0-1,1-1 0,-1 1 0,2 0 1,-1-1-7,0 0 1,1 0-1,-1 0 1,0 0-1,0 0 1,0 0 0,0 0-1,0-1 1,0 1-1,0 0 1,0-1-1,0 1 1,1-3 0,8-24 349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74 727 10562,'-16'5'265,"10"-4"-176,1 1-1,-1-1 1,1 2-1,-1-1 1,1 1-1,0-1 1,0 1-1,-6 5 1,11-8-83,0 0 1,0 0 0,-1 0 0,1 0-1,0 0 1,0 1 0,-1-1-1,1 0 1,0 0 0,0 0-1,0 1 1,-1-1 0,1 0-1,0 0 1,0 1 0,0-1-1,0 0 1,0 0 0,0 1-1,-1-1 1,1 0 0,0 1-1,0-1 1,0 0 0,0 0 0,0 1-1,0-1 1,0 0 0,0 1-1,0-1 1,0 0 0,0 1-1,1-1 1,-1 0 0,0 0-1,0 1 1,0-1 0,0 0-1,0 0 1,0 1 0,1-1-1,-1 0 1,0 0 0,1 1 0,17 6 281,30 0 164,96-5 155,162-17 1,-190 7-414,278-17 239,1062-82 62,-415-2 323,181-16 254,-730 83-816,382-37-23,-852 76-231,439-63 87,-427 59 22,0-1 0,50-21 1,-74 25 32,-1 0 0,0-1-1,0 0 1,0-1 0,-1 0 0,1 0 0,-2-1 0,1 0 0,-1 0 0,0 0-1,0-1 1,8-13 0,-13 17-94,0 0 0,0 0-1,0-1 1,0 1 0,-1-1 0,1-5-1,1-22 411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23 14619,'3'-2'303,"-2"1"-225,0 1 0,0-1 1,0 0-1,0 1 0,0-1 0,0 0 0,0 0 1,0 0-1,0 0 0,-1 0 0,1 0 0,0 0 1,0 0-1,-1 0 0,1 0 0,-1 0 1,1 0-1,-1 0 0,1-2 0,-7 5 302,-18 20 245,2 1 0,-33 42 0,6-7-405,38-45-205,-372 391 77,367-389-273,-34 24 1,50-40 160,0 1-1,0 0 1,0 0 0,0-1 0,0 1 0,0 0 0,0-1 0,0 1 0,0 0 0,0 0 0,0-1-1,0 1 1,0 0 0,0-1 0,0 1 0,0 0 0,0 0 0,0-1 0,0 1 0,0 0 0,0 0-1,0-1 1,-1 1 0,1 0 0,0 0 0,0-1 0,0 1 0,0 0 0,-1 0 0,1 0 0,0-1-1,0 1 1,0 0 0,-1 0 0,1 0 0,0 0 0,0 0 0,-1-1 0,1 1 0,0 0 0,-1 0 0,1 0-1,0 0 1,0 0 0,-1 0 0,1 0 0,0 0 0,0 0 0,-1 0 0,1 0 0,0 0 0,-1 0-1,1 0 1,0 0 0,0 0 0,-1 0 0,1 1 0,0-1 0,0 0 0,-1 0 0,1 0 0,0 0-1,0 1 1,-1-1 0,1 0 0,0 0 0,0 0 0,0 1 0,-1-1 0,3-8-288,1 0 0,-1 0 0,6-12 0,3-8 63,8-29-293,-1-6-168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13803,'-9'29'857,"2"0"0,1 0 0,2 1-1,1 0 1,1-1 0,3 50 0,3-31-632,2-1 0,2 0 1,20 62-1,-20-83-210,1 0 1,2-1-1,0 0 1,17 24-1,-28-48-10,1 0 1,-1 0-1,1-1 0,-1 1 1,1 0-1,-1-1 0,1 1 0,0-1 1,-1 1-1,1-1 0,0 1 1,0-1-1,-1 1 0,1-1 0,0 0 1,0 1-1,-1-1 0,1 0 1,0 0-1,0 1 0,0-1 0,0 0 1,-1 0-1,1 0 0,0 0 1,0 0-1,0 0 0,0-1 0,0 1 1,-1 0-1,1 0 0,0 0 1,0-1-1,0 1 0,-1-1 0,1 1 1,0 0-1,0-1 0,-1 1 1,1-1-1,0 0 0,-1 1 0,1-1 1,-1 1-1,1-1 0,0-1 0,5-5 37,0 0-1,0 0 0,7-12 0,-8 11-10,139-244 104,-143 248-1412,-5 10 536,-7 12-311,0 10-811,2 1 0,1 1 1,-7 40-1,13-55 1941,0 0 1,2-1-1,-1 1 0,2 0 1,0-1-1,1 1 1,0 0-1,1-1 1,5 15-1,-6-25 56,-1-1-1,0 1 1,1-1 0,-1 0 0,1 0-1,0 0 1,0 0 0,1 0-1,-1 0 1,0-1 0,1 1-1,0-1 1,-1 1 0,1-1-1,0 0 1,0 0 0,0-1-1,4 3 1,-2-3-13,0 0 0,0 1 0,0-1-1,0-1 1,0 1 0,0-1 0,0 0 0,0 0 0,0-1 0,0 1-1,7-3 1,4-1 66,0-2 0,-1 0 0,1 0 0,-2-2 0,1 0 0,25-18 0,-13 6 32,41-41 1,-58 50-208,0 0 0,-1 0 0,0-1 0,0 0 0,-1-1 1,8-17-1,-16 30-11,-1 2 10,1 0 0,0 1 0,-1-1-1,1 0 1,0 0 0,1 1 0,-1-1-1,0 0 1,1 0 0,-1 1 0,1-1 0,0 0-1,-1 0 1,1 0 0,0 0 0,1 0 0,-1 0-1,0 0 1,0 0 0,1 0 0,2 2-1,0-2 0,1 1 0,-1-1 0,1 0 0,0 0 0,0 0-1,0-1 1,0 1 0,0-1 0,0 0 0,0-1 0,0 1-1,0-1 1,10-1 0,5-1-6,-1-1 0,28-7 0,-13 0-74,-1-2-1,0-1 1,-1-1 0,0-1 0,-1-2 0,-1-2 0,-1 0-1,0-2 1,-2-2 0,0 0 0,-2-1 0,39-49 0,-60 68 48,0 0 0,0 0 0,-1 0 0,1 0 1,-2-1-1,1 0 0,0 1 0,1-10 1,-3 6 24,-5 12 71,-6 17 147,7-13-130,0 0 1,1 1-1,0 0 0,1-1 0,0 1 0,0 0 0,0 0 0,1 0 0,1 0 0,0 9 0,0-13-49,0 1 1,1-1-1,-1 1 0,1-1 0,0 0 0,0 1 0,0-1 0,0 0 0,1 0 0,0-1 0,0 1 0,0-1 0,0 1 0,0-1 0,1 0 0,0 0 0,-1 0 0,1-1 0,5 3 0,20 9 12,0-2-1,1-2 1,51 12-1,-26-7-135,205 71-719,-233-74 698,0 1 0,0 1 0,-2 1 1,0 2-1,-1 0 0,0 1 0,24 26 0,-38-33 86,0 1 1,15 22-1,-22-29 17,0 0-1,0 1 0,-1-1 0,1 1 1,-1-1-1,0 1 0,-1 0 0,1 0 0,0 9 1,-2-14-1,0 1 0,0-1 1,0 1-1,0-1 0,0 1 1,-1-1-1,1 1 1,0-1-1,-1 0 0,1 1 1,-1-1-1,1 0 0,-1 1 1,0-1-1,1 0 0,-1 1 1,0-1-1,0 0 1,0 0-1,0 0 0,0 0 1,0 0-1,-1 1 0,-1-1-1,1 0-1,-1 0 0,1 0 0,-1 0 0,1-1 1,-1 1-1,0-1 0,1 1 0,-1-1 1,0 0-1,-4 0 0,-5-2-6,1 0 0,0 0 0,-1-1 0,-16-6 0,5 0 25,0-2-1,1 0 0,0-1 0,-39-29 0,53 36-1,1-1 1,0 0-1,1 0 0,-1-1 1,1 0-1,1 0 0,-1-1 0,1 1 1,0-1-1,1 0 0,0-1 1,0 1-1,1-1 0,0 0 0,1 1 1,-3-16-1,5 17 3,0 0-1,1-1 1,0 1-1,0 0 1,0 0 0,1 0-1,0 0 1,1 0-1,-1 1 1,1-1 0,1 1-1,-1-1 1,1 1-1,0 0 1,1 1 0,-1-1-1,1 1 1,0 0-1,7-6 1,9-6 78,1 0-1,0 1 1,42-21 0,68-28 113,3 0 1335,-125 59-1427,1 0 0,-1-1 1,0 0-1,-1-1 0,1 0 0,8-11 0,-1-7 217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11050,'0'6'1201,"2"11"-849,2 21-80,6 7 864,8 5-656,5 5-128,13-2-24,4-5 0,11-9-80,-1-8-32,1-12-176,-3-6-192,-5-3 152,-6-6-16,-8 4-64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14027,'0'1'38,"0"-1"-1,1 0 1,-1 0-1,0 1 1,1-1-1,-1 0 1,0 1 0,0-1-1,1 0 1,-1 1-1,0-1 1,0 0-1,0 1 1,1-1 0,-1 1-1,0-1 1,0 0-1,0 1 1,0-1-1,0 1 1,0-1 0,0 1-1,0-1 1,0 0-1,0 1 1,0-1-1,0 1 1,0-1 0,0 0-1,0 1 1,0-1-1,-1 1 1,1-1-1,0 0 1,0 1 0,0-1-1,-1 0 1,1 1-1,0-1 1,-1 1-1,-11 24 229,10-19 34,-17 32 243,8-16-405,0 1 0,1 1 1,-12 44-1,22-67-137,0 0 1,-1 1-1,1-1 1,0 0-1,-1 0 0,1 1 1,0-1-1,0 0 0,0 1 1,0-1-1,0 0 1,1 0-1,-1 1 0,0-1 1,1 0-1,-1 1 1,0-1-1,1 0 0,0 0 1,-1 0-1,1 0 0,0 0 1,-1 1-1,1-1 1,0 0-1,0-1 0,0 1 1,1 1-1,0-1-5,1 0-1,0 0 1,-1-1 0,1 1 0,-1-1-1,1 1 1,0-1 0,-1 0-1,1 0 1,0 0 0,-1 0-1,6-2 1,17-2-284,1-2-1,-2 0 1,1-2-1,-1 0 1,0-2 0,-1-1-1,40-25 1,-61 35 223,0 0-1,0-1 1,0 1 0,0-1 0,0 0 0,-1 1 0,1-1-1,0 0 1,-1 0 0,0 0 0,1 0 0,-1 0-1,1-4 1,-2 6 47,0-1 0,0 1 0,0 0 0,0-1-1,0 1 1,0-1 0,0 1 0,0 0 0,0-1-1,0 1 1,0 0 0,0-1 0,-1 1 0,1-1 0,0 1-1,0 0 1,0-1 0,-1 1 0,1 0 0,0-1-1,0 1 1,-1 0 0,1 0 0,0-1 0,-1 1-1,1 0 1,0 0 0,-1-1 0,-21-3-276,-12 7 157,20 2 41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14731,'-16'26'752,"-27"31"0,10-13-462,-92 132 433,163-222-734,-13 9-226,-12 21 83,-1-1-1,-1 0 0,-1-1 0,0 0 0,-1-1 1,8-26-1,-17 44 148,1 0 0,-1 1 0,0-1 0,0 0 0,0 0 0,0 0 0,0 0 0,0 0 0,0 0 0,0 0 0,0 0 0,0 0 0,0 0 0,-1 1-1,1-2 1,0 1 7,-1 1-1,1 0 0,0 0 0,0-1 1,-1 1-1,1 0 0,0 0 0,0 0 0,-1-1 1,1 1-1,0 0 0,-1 0 0,1 0 0,0 0 1,-1 0-1,1-1 0,0 1 0,-1 0 1,1 0-1,-1 0 0,1 0 0,0 0 0,-1 0 1,1 0-1,-1 0 0,-1 1 7,0 0 0,0-1 0,-1 1 1,1 0-1,0 0 0,0 0 0,0 1 0,0-1 0,1 0 0,-3 3 0,-4 4 15,0 0-1,1 1 0,1 0 0,-1 0 0,1 1 0,1 0 0,0 0 0,0 0 0,1 1 1,0-1-1,1 1 0,-3 19 0,4-17 26,0-1 1,1 1 0,1 0-1,0 0 1,0 0-1,2 0 1,-1 0-1,2 0 1,0-1-1,7 22 1,-10-31 87,-4-5-51,-13-11-25,-18-20-42,19 16-6,-47-52 63,56 61 16,1 0-1,1-1 1,-1 0-1,1 0 1,0 0-1,-5-17 0,10 25-71,-1 0-1,1 0 1,0 0-1,-1 0 0,1 0 1,0 0-1,0 0 0,0 0 1,0 0-1,0 0 0,0 0 1,0 0-1,0 0 1,1 0-1,-1 0 0,0 0 1,1 0-1,-1 0 0,0 0 1,1 0-1,-1 1 1,1-1-1,0 0 0,-1 0 1,1 0-1,0 1 0,-1-1 1,1 0-1,0 0 0,0 1 1,-1-1-1,1 1 1,0-1-1,0 1 0,0-1 1,0 1-1,0 0 0,0-1 1,0 1-1,0 0 1,0 0-1,0-1 0,0 1 1,0 0-1,1 0 0,6 0 36,0 0 0,0 0-1,0 0 1,11 3-1,132 33-285,5 0-373,-105-29 447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4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14683,'1'0'84,"-1"0"1,1 0-1,0 1 0,0-1 1,0 0-1,0 0 0,0 0 0,-1 1 1,1-1-1,0 0 0,0 1 1,-1-1-1,1 1 0,0-1 0,0 1 1,-1-1-1,1 1 0,-1-1 1,1 1-1,0 0 0,14 18 128,-11-13 13,103 137 1452,138 142-1,-215-256-1641,-19-19-227,1 2 1,-1-1-1,-1 2 1,9 13-1,-18-26 202,-1 0 0,0 0 0,0 1 0,0-1 1,0 0-1,0 0 0,0 1 0,0-1 0,1 0 0,-1 0 0,0 1 0,0-1 0,0 0 0,0 1 0,0-1 0,0 0 1,0 0-1,0 1 0,-1-1 0,1 0 0,0 0 0,0 1 0,0-1 0,0 0 0,0 0 0,0 1 0,0-1 0,-1 0 0,1 0 1,0 1-1,0-1 0,0 0 0,0 0 0,-1 0 0,1 1 0,0-1 0,0 0 0,-1 0 0,1 0 0,0 0 0,0 0 1,-1 0-1,1 0 0,0 1 0,-1-1 0,-15 3 401,-13-3-474,-7 2 31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4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14259,'0'0'1608,"3"0"-1039,11-6-17,9-4 768,16-10-288,4-6-96,8-8-184,5-4-79,1-5-241,-1-3-216,-7 2-528,-7 2-376,-15 4 560,-1-1-137,-9 5-167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14355,'3'5'255,"0"1"1,0-1-1,0 1 0,-1 0 1,0 0-1,0 0 0,0 0 1,-1 0-1,0 0 0,0 1 1,-1-1-1,0 0 0,0 1 1,0-1-1,-1 0 0,1 1 1,-3 6-1,-4 16 180,-1-1 0,-15 38 0,14-43-221,-9 24 138,9-29-159,2 1 0,0 0 0,1 0 0,1 0-1,-4 35 1,9-54-188,0 1-1,0 0 0,-1-1 1,1 1-1,0 0 0,0 0 1,1-1-1,-1 1 0,0 0 1,0 0-1,0-1 0,0 1 0,1 0 1,-1-1-1,0 1 0,1 0 1,-1-1-1,0 1 0,1 0 1,-1-1-1,1 1 0,-1-1 1,1 1-1,-1-1 0,1 1 1,0 0-1,0-1-4,0 0 1,0 0-1,0 1 0,0-1 1,1 0-1,-1 0 1,0 0-1,0-1 0,0 1 1,0 0-1,0 0 1,0 0-1,0-1 0,0 1 1,2-1-1,5-3-12,-1-1 0,1 1 1,9-9-1,-17 13 12,64-52-1642,109-115 0,-150 138 1051</inkml:trace>
  <inkml:trace contextRef="#ctx0" brushRef="#br0" timeOffset="1">3 163 16924,'-3'6'1656,"5"1"-1192,11-4-120,5-2 720,15-1-351,5-3-105,10-4-232,3-2-96,2-2-336,0-1-352,0 1 400,-5 2-88,-10 4-120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16596,'34'69'324,"-21"-47"-297,12 21 62,3-2 0,32 39 0,-60-80-79,0 0 0,0 0 0,0 0 0,0 0 0,0 0 0,0 0 0,0 0 0,0 0 0,0-1 0,0 1 0,0 0 0,0 0 0,0 0 0,0 0 0,1 0 0,-1 0 0,0 0 0,0 0 0,0 0 0,0 0 0,0-1 0,0 1 0,0 0 0,0 0 0,0 0 0,0 0 0,0 0 0,1 0 0,-1 0 0,0 0-1,0 0 1,0 0 0,0 0 0,0 0 0,0 0 0,0 0 0,0 0 0,1 0 0,-1 0 0,0 0 0,0 0 0,0 0 0,0 0 0,0 0 0,0 0 0,0 0 0,0 0 0,1 0 0,-1 0 0,-3-10 135,-2 2-50,-1 0 0,0 0 0,0 1 0,0 0 0,-1 0 0,0 0 0,-11-7-1,14 11-97,0 0 0,0 1 0,0-1 1,0 1-1,0 0 0,-1 0 0,1 1 0,0-1 0,-1 1 0,0 0 0,1 0 0,-1 0 0,0 1 0,1 0 0,-1 0 0,0 0 0,-4 1 0,7-1-6,0 1-1,0 0 1,0 0-1,0 1 1,0-1-1,0 0 1,0 0 0,1 1-1,-1-1 1,1 1-1,-1 0 1,1-1-1,-1 1 1,1 0 0,0 0-1,0 0 1,0 0-1,0 0 1,0 0 0,0 0-1,1 0 1,-1 0-1,1 1 1,-1-1-1,1 0 1,0 0 0,0 0-1,0 4 1,0-1 4,0 0 1,0 1-1,1-1 1,0 0-1,-1 0 1,2 0 0,-1 0-1,0 0 1,1-1-1,0 1 1,5 7-1,-4-8 25,0-1 0,1 1-1,0-1 1,0 0 0,0-1 0,0 1-1,0-1 1,1 1 0,-1-1 0,1-1-1,-1 1 1,1 0 0,0-1 0,-1 0-1,1 0 1,0-1 0,0 1 0,0-1-1,9-1 1,9 0 126,1-2 0,37-8-1,-56 10-122,101-29 656,-156 48-366,1-11-747,-1-2-1,-98-3 1,80-3 277,60 2 160,6-1 3,0 1 1,-1-1-1,1 0 1,0 0-1,-1 0 0,1 0 1,-1 0-1,1-1 0,0 1 1,-1-1-1,1 1 0,0-1 1,-5-2-1,7 3-4,0-1 1,0 1-1,-1-1 0,1 1 0,0-1 1,0 1-1,0-1 0,0 0 0,0 1 1,0-1-1,0 1 0,0-1 0,0 1 1,0-1-1,0 1 0,0-1 0,1 1 1,-1-1-1,0 1 0,0-1 1,0 1-1,1-1 0,-1 1 0,0-1 1,1 1-1,-1-1 0,0 1 0,1 0 1,-1-1-1,1 1 0,-1-1 0,0 1 1,1 0-1,0-1 0,22-13 43,-19 11-33,141-66 116,-101 51-96,-1-3 1,0-1 0,50-36 0,-39 13-12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16420,'16'-7'2060,"11"-4"-1234,38-20-1,-56 25-817,4-2 41,-11 8-19,-7 6-2,1-3-27,1 0 0,-1 1 0,1-1 1,0 1-1,0 0 0,0 0 0,1 0 1,0 0-1,-1 1 0,1-1 0,1 1 0,-3 6 1,5-11-13,-1 0 0,1 0 0,-1 1 0,1-1 1,-1 0-1,1 0 0,-1-1 0,1 1 0,-1 0 1,1 0-1,-1 0 0,0 0 0,1 0 0,-1 0 1,1-1-1,-1 1 0,1 0 0,-1 0 0,1-1 1,-1 1-1,0 0 0,1-1 0,-1 1 0,0 0 1,1-1-1,-1 1 0,1-1 0,14-12-301,-8-3 221,0-4-37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16347,'1'-1'246,"21"-13"1246,-22 14-1475,0 0 0,0 0 0,1 0 1,-1 0-1,0 0 0,0-1 1,1 1-1,-1 0 0,0 0 1,0 0-1,1 0 0,-1 0 1,0 0-1,0 0 0,1 0 1,-1 0-1,0 0 0,0 0 1,1 1-1,-1-1 0,0 0 1,0 0-1,1 0 0,-1 0 1,0 0-1,0 0 0,1 1 1,-1-1-1,0 0 0,0 0 1,0 0-1,-1 15 580,-10 18-184,-31 57 0,19-45-295,-3 9 1,-36 80 156,51-107-221,2 0 0,0 1 1,-4 29-1,12-49-46,0-1-1,0 0 1,1 1 0,0-1-1,0 1 1,1-1 0,-1 1-1,5 12 1,-4-17-7,0 0 0,0 1 1,1-1-1,-1 0 0,1-1 0,0 1 0,0 0 0,0 0 1,0-1-1,1 1 0,-1-1 0,0 0 0,1 0 0,0 0 1,0 0-1,-1 0 0,1 0 0,0-1 0,0 0 0,1 1 1,4 0-1,5 1 10,0-1-1,1 0 1,-1-1 0,1 0 0,-1-1 0,1-1 0,-1 0-1,0-1 1,1-1 0,15-4 0,-5 0-42,0-1 1,-1-2-1,0 0 1,34-21-1,-44 23 155,-1 0 0,0-1 0,16-15 0,-25 22-91,-1 0 0,0 0 0,0-1 0,0 1 0,0 0 0,0-1 0,-1 0 0,1 1 0,-1-1 0,0 0 0,0 0 0,0 1 0,0-1 0,0 0 0,0 0 0,-1 0 0,1 0 0,-1 0 1,0-1-1,0 1 0,0 0 0,-1 0 0,0-5 0,-14-23 111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14971,'2'9'1457,"16"-8"-761,8-1-184,11-1 560,9-2-152,7 0-120,5-1-23,-2-3-193,-5-2-312,-9 1 1200,-6-5-1288,-16-6 72,-12 0 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1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2755 18116,'0'0'35,"0"0"-1,0 0 1,0 1-1,0-1 1,0 0 0,1 0-1,-1 0 1,0 1 0,0-1-1,0 0 1,1 0 0,-1 0-1,0 0 1,0 0-1,0 0 1,1 1 0,-1-1-1,0 0 1,0 0 0,1 0-1,-1 0 1,0 0 0,0 0-1,1 0 1,-1 0 0,0 0-1,0 0 1,1 0-1,-1 0 1,0 0 0,0 0-1,1 0 1,-1 0 0,0-1-1,0 1 1,0 0 0,1 0-1,-1 0 1,0 0 0,1-1-1,11-3 96,1-2-1,-1 0 1,0 0-1,19-14 1,15-8 81,475-234 520,-305 160-1149,-183 86 347,765-361-1674,141-46 900,864-305 3756,-978 460-2018,4 34-1943,-636 181 399,-162 44 638,281-90-149,-283 86-53,52-30 1,6-16-280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7:4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13147,'2'0'210,"1"1"-1,-1 0 1,0-1 0,1 0 0,-1 1 0,0-1 0,1 0-1,-1-1 1,0 1 0,1 0 0,2-1 0,-2 1 146,344-67 3611,-334 63-4009,-16 2-53,-23 4-57,-51 8 121,1 4 0,-94 30 0,170-44 30,-5 1-8,1 1 0,-1-1 0,0 1 0,0 0 0,1 0 0,-1 1 0,1-1 0,-6 6 0,41-19-154,19-13 174,-10 5 130,48-30 0,-109 50-8,-77 28-30,13-3 215,78-25 668,9-2-523,11-5-273,-10 5-92,21-9 258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0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45 348 12107,'-8'-7'1015,"0"0"1,1-1 0,0 0-1,-7-11 1,14 19-976,0-1 1,0 1-1,0 0 0,0 0 1,0-1-1,0 1 1,0 0-1,0 0 0,0-1 1,0 1-1,0 0 0,0-1 1,0 1-1,0 0 0,0 0 1,0-1-1,1 1 0,-1 0 1,0 0-1,0 0 1,0-1-1,0 1 0,1 0 1,-1 0-1,0 0 0,0-1 1,0 1-1,1 0 0,-1 0 1,0 0-1,0 0 0,1 0 1,-1-1-1,0 1 1,0 0-1,1 0 0,-1 0 1,0 0-1,1 0 0,-1 0 1,0 0-1,0 0 0,1 0 1,-1 0-1,0 0 0,16-1 489,173 5 294,361-40 1,-370 8-1297,-2-8 0,204-69 1,-374 102 349,8-2 133,0 0 0,0-2 0,-1 1 0,15-10 0,-30 15-15,1 1 0,0 0 0,-1-1 1,1 1-1,0-1 0,-1 1 0,1-1 0,0 1 1,-1-1-1,1 1 0,-1-1 0,1 1 1,-1-1-1,0 0 0,1 1 0,-1-1 1,0 0-1,1 1 0,-1-1 0,0 0 1,0 0-1,1 1 0,-1-1 0,0 0 1,0 0-1,0 0 0,0 1 0,0-1 1,0 0-1,0 0 0,-1 1 0,1-1 0,0 0 1,0 0-1,0 1 0,-1-1 0,1 0 1,0 1-1,-1-1 0,1 0 0,-1 1 1,1-1-1,-1 0 0,1 1 0,-1-1 1,1 1-1,-1-1 0,0 1 0,1-1 1,-2 1-1,-26-15-194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0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817 40 12771,'0'0'57,"0"-1"1,-1 0 0,1 1-1,0-1 1,-1 1-1,1-1 1,0 0 0,0 1-1,-1-1 1,1 0-1,0 1 1,0-1 0,0 0-1,0 1 1,0-1-1,0 0 1,0 1 0,0-1-1,0 0 1,0 1-1,0-1 1,1 1 0,-1-1-1,0 0 1,0 1-1,1-1 1,-1 0-1,0 1 1,1-1 0,0 0-1,0 0 24,1-1 0,-1 1-1,1 0 1,0 0 0,0 0-1,-1 0 1,1 0 0,0 0-1,0 1 1,3-2 0,5 0 229,1 0 0,0 0 1,11 0-1,-21 2-276,32 2 573,-32-2-591,0 0-1,0 0 1,-1 1 0,1-1-1,0 0 1,0 0 0,-1 1-1,1-1 1,0 0-1,0 1 1,-1-1 0,1 1-1,0-1 1,-1 1 0,1-1-1,0 1 1,-1-1 0,1 1-1,-1 0 1,1-1-1,-1 1 1,0 0 0,1-1-1,-1 1 1,1 0 0,-1 0-1,0 0 1,0-1 0,0 1-1,1 0 1,-1 0-1,0 0 1,0-1 0,0 1-1,0 0 1,0 0 0,0 0-1,-1 1 1,-1 4 16,-2 1 1,1 0-1,-1-1 0,1 0 1,-2 0-1,1 0 0,-1 0 1,0-1-1,0 1 1,-8 5-1,-20 17 33,-1-1 0,-68 40 0,-87 35 289,157-85-268,-389 176 1297,375-173-1157,15-3 18,31-16-240,0-1-1,-1 0 0,1 0 0,0 1 0,0-1 0,-1 0 0,1 1 0,0-1 0,0 0 0,0 1 0,0-1 0,-1 0 0,1 1 1,0-1-1,0 0 0,0 1 0,0-1 0,0 1 0,0-1 0,0 0 0,0 1 0,0-1 0,0 0 0,0 1 0,0-1 1,0 0-1,0 1 0,1-1 0,-1 0 0,0 1 0,0-1 0,0 0 0,0 1 0,1-1 0,-1 0 0,0 1 0,0-1 0,1 0 1,-1 0-1,0 1 0,1-1 0,-1 0 0,0 0 0,0 0 0,1 1 0,-1-1 0,0 0 0,1 0 0,22 9 21,17-3-27,0-1 0,50 0 0,-39-3 4,657 37-3566,-613-33 2899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24 16091,'3'-2'323,"-3"2"-271,0-1 1,1 0-1,-1 1 0,1-1 1,-1 1-1,1-1 1,-1 1-1,1 0 0,-1-1 1,1 1-1,-1-1 0,1 1 1,0 0-1,-1 0 0,1-1 1,0 1-1,-1 0 1,1 0-1,0 0 0,-1 0 1,1-1-1,1 1 0,-4 5 188,-35 41 84,2 1 0,2 3 0,-30 61 0,36-65-265,-1 3-10,2 1-1,-29 79 1,52-113-24,3-15-25,0-1 1,0 0-1,0 0 1,1 0-1,-1 0 1,0 0-1,0 0 0,0 0 1,1 0-1,-1 0 1,0 0-1,0 0 1,0 0-1,0 0 1,1 0-1,-1 0 1,0 0-1,0 0 1,0 0-1,1 0 0,-1 0 1,0-1-1,0 1 1,0 0-1,0 0 1,1 0-1,-1 0 1,0 0-1,0 0 1,0 0-1,0-1 0,0 1 1,0 0-1,1 0 1,-1 0-1,0 0 1,0-1-1,0 1 1,21-26 18,-18 21-17,123-151 23,-41 52-20,-60 72 14,22-29 156,60-58 0,-107 119-169,0 1 0,0-1 0,0 0 0,0 0-1,0 0 1,0 0 0,0 0 0,0 0 0,0 0 0,0 0 0,0 0 0,0 0 0,0 0 0,0 0 0,0 0 0,0 0 0,0 0 0,0 0 0,0 0 0,0 0 0,0 0 0,0 0 0,0 0 0,1 1 0,-1-1 0,0 0 0,0 0 0,0 0 0,0 0 0,0 0 0,0 0 0,0 0 0,0 0 0,0 0 0,0 0 0,0 0 0,0 0 0,0 0 0,-5 11 95,-14 23-54,14-26-8,-21 41 11,1 1 0,-24 72-1,39-91-47,1 1 0,2 0 0,1 1-1,1 0 1,0 43 0,5-75-5,2 37-63,-2-36 54,0 1 0,0-1 1,1 0-1,-1 0 1,1 0-1,0-1 1,-1 1-1,1 0 1,0 0-1,0 0 1,0 0-1,0-1 1,1 1-1,-1 0 1,3 2-1,-20-40-60,-83-110 750,99 146-672,-1-1 1,1 1-1,0-1 1,0 1 0,-1-1-1,1 1 1,0-1-1,0 0 1,0 1-1,0-1 1,0 1-1,-1-1 1,1 1 0,0-1-1,0 0 1,1 1-1,-1-1 1,0 1-1,0-1 1,0 0-1,0 1 1,0-1 0,1 1-1,-1-1 1,0 1-1,0-1 1,1 1-1,-1-1 1,1 1-1,-1-1 1,0 1 0,1-1-1,-1 1 1,1-1-1,-1 1 1,1 0-1,-1-1 1,1 1-1,-1 0 1,1 0 0,-1-1-1,1 1 1,0 0-1,32-8 69,-20 5-35,185-60 60,-12 4-72,-181 57-26,0 1 0,1 0 0,-1 0 0,0 1 0,1-1 0,6 1 0,-11 1 0,1-1 1,-1 0-1,1 1 1,0-1 0,-1 0-1,1 1 1,-1 0 0,1-1-1,-1 1 1,0 0 0,1 0-1,-1 0 1,0 0 0,1 0-1,-1 0 1,0 0-1,0 0 1,0 1 0,0-1-1,0 0 1,0 1 0,-1-1-1,1 1 1,1 1 0,0 8 51,1-1 1,-2 0-1,1 1 1,-1 0-1,-1-1 1,0 1-1,0 0 1,-4 16-1,2-14 56,1 0 0,1 1 0,0-1 0,2 18 0,-2-31-101,0 1 0,0 0 1,0-1-1,0 1 0,1-1 0,-1 1 1,0-1-1,0 1 0,0-1 0,1 1 1,-1-1-1,0 1 0,0-1 0,1 1 1,-1-1-1,0 1 0,1-1 0,-1 1 0,1-1 1,-1 0-1,1 1 0,-1-1 0,1 0 1,-1 1-1,1-1 0,-1 0 0,1 0 1,0 1-1,0-1-2,0 0 1,0 0-1,0-1 0,0 1 1,0 0-1,0 0 1,0-1-1,0 1 0,0-1 1,0 1-1,0-1 0,0 1 1,0-1-1,0 0 1,26-27 73,-26 27-70,62-89 89,-63 89-104,0 1 1,0-1 0,0 1-1,1 0 1,-1-1-1,0 1 1,0 0 0,1-1-1,-1 1 1,0 0 0,0-1-1,1 1 1,-1 0 0,1-1-1,-1 1 1,0 0 0,1 0-1,-1 0 1,0-1 0,1 1-1,-1 0 1,1 0 0,-1 0-1,1 0 1,2 8-58,-5 26-149,1-25 19,1-4 22,0-1 0,0 1-1,0-1 1,1 1 0,-1-1 0,1 1-1,1-1 1,-1 0 0,3 6 0,-4-9 89,1 1 0,0-1 1,0 0-1,0 0 0,-1 0 1,1 0-1,0 0 0,0 0 1,0-1-1,1 1 0,-1 0 0,0 0 1,0-1-1,0 1 0,1 0 1,-1-1-1,0 0 0,0 1 1,1-1-1,-1 0 0,0 1 1,1-1-1,-1 0 0,0 0 1,1 0-1,-1 0 0,1-1 1,-1 1-1,0 0 0,1 0 1,-1-1-1,0 1 0,0-1 0,1 1 1,0-2-1,7-2-340,0-1-1,0 0 1,-1 0-1,0-1 1,0 0 0,0-1-1,11-12 1,46-58-1149,-62 72 1524,11-12 242,-2-1 0,0-1-1,10-21 1,-36 74 2993,10-22-3054,0 0 0,0 0-1,1 0 1,-1 15 0,4 6 47,1 1 0,1-1 0,14 64 0,-9-63 28,-1 1 1,-2 0-1,-1 46 0,-3-73-124,-1 0-1,0-1 0,-1 1 0,0 0 0,0-1 0,-1 0 0,0 1 0,-5 10 0,7-17-52,0 1 0,0 0 0,0 0 0,0-1 0,-1 1 0,1 0 0,0-1 0,-1 1-1,1-1 1,-1 0 0,0 1 0,1-1 0,-1 0 0,0 0 0,1 0 0,-1 0 0,0 0 0,0-1-1,0 1 1,0-1 0,0 1 0,0-1 0,0 1 0,0-1 0,0 0 0,0 0 0,0 0 0,0 0-1,0-1 1,0 1 0,0 0 0,0-1 0,0 0 0,0 1 0,0-1 0,0 0 0,-2-1 0,0-1-19,1 1 1,0 0-1,0-1 1,0 0-1,0 0 1,1 0 0,-1 0-1,1 0 1,0 0-1,0-1 1,0 1 0,0-1-1,1 1 1,-1-1-1,1 0 1,0 0-1,0 0 1,0 0 0,0 0-1,1-5 1,-1-3-43,1 0-1,0 0 1,1 0 0,0 0 0,5-19 0,-2 16-17,1 0 0,0 0 0,2 0 1,0 0-1,0 1 0,1 0 0,1 1 1,0 0-1,12-12 0,10-9-209,64-51 1,20-19-296,-98 77 609,-14 13 103,-3 13-153,0 1 0,-1 0-1,1-1 1,0 1 0,0 0-1,0-1 1,-1 1 0,1 0-1,0-1 1,-1 1 0,1 0 0,0 0-1,-1 0 1,1-1 0,0 1-1,-1 0 1,1 0 0,0 0 0,-1 0-1,1 0 1,0-1 0,-1 1-1,1 0 1,-1 0 0,1 0-1,0 0 1,-1 0 0,1 0 0,-1 0-1,1 0 1,0 1 0,-1-1-1,-2 1 31,1-1 0,-1 1 0,1 1-1,-1-1 1,1 0 0,0 0 0,0 1 0,0-1-1,0 1 1,0 0 0,0 0 0,0 0-1,0 0 1,1 0 0,-1 0 0,1 0 0,-3 5-1,-1 2 78,0 1-1,-7 21 0,9-21-93,1 0-1,0 1 1,1 0 0,0-1-1,0 1 1,1 0 0,2 19-1,-1-26-36,0-1 0,0 1 0,0 0 0,0-1 0,0 1 0,1-1 0,-1 1-1,1-1 1,0 0 0,0 1 0,3 2 0,-3-4-14,-1-1 1,1 1-1,0-1 0,-1 0 0,1 0 1,0 0-1,0 0 0,0 0 0,0 0 1,0 0-1,0-1 0,0 1 0,0-1 1,0 1-1,1-1 0,-1 0 0,0 0 1,0 0-1,0 0 0,4-1 0,2 0-92,-1-1-1,0-1 1,0 0-1,0 0 0,0 0 1,-1-1-1,1 1 0,-1-2 1,0 1-1,0-1 0,-1 0 1,1 0-1,-1 0 1,8-11-1,2-4-308,0-1 1,-2 0-1,12-25 1,-6 3-120,-1 0 0,-2-1 0,-2 0 1,11-67-1,-23 103 662,-1 0-1,0-1 1,-1 1 0,-1-14-1,1 21-78,0 0-1,0 0 1,0 1 0,0-1-1,0 0 1,0 1-1,-1-1 1,1 0-1,0 1 1,0-1-1,-1 0 1,1 1-1,-1-1 1,1 0 0,0 1-1,-1-1 1,1 1-1,-1-1 1,1 1-1,-1-1 1,0 1-1,1-1 1,-1 1-1,1 0 1,-2-1 0,1 1 31,-1 0 1,1 1-1,-1-1 1,1 0 0,0 1-1,-1-1 1,1 0-1,-1 1 1,1 0-1,0-1 1,0 1 0,-1 0-1,1 0 1,0 0-1,0 0 1,0 0 0,0 0-1,-1 1 1,-6 6 234,0 0 0,1 0 1,0 1-1,1-1 0,0 2 0,0-1 1,1 0-1,-6 15 0,10-20-249,0 0-1,-1 0 1,2 0-1,-1 0 1,0 0-1,1-1 1,0 1-1,0 0 0,0 0 1,0 0-1,2 6 1,-1-8-33,0 1-1,0 0 1,0-1-1,0 1 1,0-1-1,1 1 1,0-1-1,-1 1 1,1-1-1,0 0 1,0 0 0,0 0-1,0 0 1,1 0-1,-1-1 1,0 1-1,5 1 1,3 2-24,0-1 0,0-1 0,0 0 1,1 0-1,0-1 0,-1-1 0,1 1 0,14-2 0,-11 1-58,-1 0 1,1 1-1,-1 0 0,21 6 0,-31-6 43,0 0 0,1 0 0,-1 0 0,0 0 0,0 1 0,-1-1 0,1 1 0,0 0 0,-1 0 0,0 0 0,1 0 0,-1 0 0,-1 0 0,1 0 0,0 1 0,-1-1 0,1 1 0,-1 0 0,0-1 0,0 1 1,-1 0-1,1 6 0,1 5-10,-1 1 0,-1 0 0,0-1 0,-3 19 1,3-30 50,-1 1 0,1-1 0,-1 0 0,0 1 1,-1-1-1,1 0 0,-1 0 0,1 0 0,-1 0 1,0 0-1,-1-1 0,1 1 0,-1 0 0,-4 4 1,5-6-11,-1-1 0,1 1 1,0-1-1,-1 0 0,1 0 1,-1 0-1,0 0 0,1 0 1,-1 0-1,0-1 1,1 0-1,-1 1 0,0-1 1,0 0-1,0 0 0,1 0 1,-1-1-1,0 1 0,0-1 1,1 1-1,-1-1 0,0 0 1,-4-2-1,-3-2-153,-1 0 1,1 0-1,0-1 0,1 0 1,-1-1-1,1 0 0,1-1 1,-1 1-1,-8-12 0,0-4-227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148 293 13627,'-5'1'243,"0"1"-1,0-1 1,0 1-1,0 0 1,1 0 0,-1 0-1,1 1 1,-1-1 0,1 1-1,0 0 1,0 1 0,-5 5-1,2-4 266,-2 3-296,1 0 0,0 1 0,0 0 0,1 0 1,-8 13-1,12-18-184,0 1 0,1 0 0,-1 0 0,1 0 1,0 1-1,0-1 0,1 0 0,0 1 0,0-1 0,0 1 1,0-1-1,1 1 0,0 5 0,0-10-25,1 0 1,-1 1-1,0-1 0,0 0 0,0 1 1,1-1-1,-1 0 0,1 0 0,-1 1 1,1-1-1,0 0 0,-1 0 0,1 0 1,0 0-1,0 0 0,0 0 0,-1 0 1,1 0-1,0 0 0,0 0 0,1 0 1,-1-1-1,0 1 0,0 0 0,0-1 1,0 1-1,1-1 0,-1 1 1,0-1-1,0 0 0,1 1 0,-1-1 1,0 0-1,1 0 0,-1 0 0,0 0 1,1 0-1,-1 0 0,0 0 0,1-1 1,-1 1-1,2-1 0,3-1 23,1 0 0,-1 0 0,0 0-1,0-1 1,-1 0 0,1-1 0,6-4 0,-3 1 63,-1-1 0,0 0 0,0 0 1,0-1-1,-1 0 0,11-19 0,-14 21-19,0-1 1,0 0-1,0 0 0,-1 0 0,-1 0 1,1-1-1,-1 1 0,-1-1 0,1-13 1,-1 22-73,-1-1 1,0 1 0,0 0-1,0 0 1,0-1 0,0 1-1,0 0 1,0-1 0,0 1-1,0 0 1,0-1-1,0 1 1,0 0 0,0 0-1,0-1 1,0 1 0,0 0-1,0-1 1,0 1 0,0 0-1,-1 0 1,1-1 0,0 1-1,0 0 1,0 0-1,0-1 1,-1 1 0,1 0-1,0 0 1,0 0 0,0-1-1,-1 1 1,1 0 0,0 0-1,0 0 1,-1 0 0,1-1-1,0 1 1,-1 0 0,1 0-1,0 0 1,0 0-1,-1 0 1,1 0 0,0 0-1,-1 0 1,1 0 0,0 0-1,0 0 1,-1 0 0,1 0-1,0 0 1,-1 0 0,1 0-1,0 0 1,0 1-1,-1-1 1,1 0 0,0 0-1,-1 0 1,1 0 0,0 0-1,0 1 1,0-1 0,-1 0-1,1 1-3,0-1 0,-1 0 0,1 0-1,0 0 1,0 1 0,-1-1 0,1 0 0,0 0-1,0 1 1,-1-1 0,1 0 0,0 0 0,0 1 0,0-1-1,0 0 1,0 0 0,0 1 0,-1-1 0,1 0-1,0 1 1,0-1 0,0 0 0,0 1 0,0-1-1,0 0 1,0 1 0,0-1 0,0 0 0,0 1-1,1-1 1,-1 0 0,0 0 0,0 1 0,0-1-1,0 0 1,0 1 0,0-1 0,1 0 0,-1 0-1,0 1 1,0-1 0,0 0 0,1 0 0,-1 1-1,0-1 1,0 0 0,1 0 0,-1 0 0,0 0-1,1 0 1,-1 1 0,0-1 0,0 0 0,1 0-1,-1 0 1,0 0 0,1 0 0,-1 0 0,4 1-8,-1-1 1,1 0 0,-1 0-1,1 0 1,0 0 0,-1-1-1,1 0 1,-1 1 0,0-1-1,7-3 1,35-17-17,-34 15 20,12-7 29,0-1-1,-1 0 0,0-2 1,-2 0-1,0-2 0,0 0 1,-2-1-1,0-1 0,27-41 1,-28 25-13,-16 35-7,0 0 0,-1 0 0,1 0-1,-1 0 1,0-1 0,1 1 0,-1 0-1,0 0 1,0-1 0,0 1 0,0 0 0,0 0-1,0-1 1,0 1 0,0 0 0,0 0-1,-1-1 1,1 1 0,0 0 0,-1 0-1,1 0 1,-1-1 0,0 1 0,1 0-1,-1 0 1,-1-1 0,1 1 0,0 1 1,-1-1-1,1 1 0,0 0 1,-1 0-1,1 0 0,0-1 1,-1 1-1,1 0 0,0 1 1,-1-1-1,1 0 0,0 0 1,-1 1-1,1-1 0,0 0 1,0 1-1,-1-1 0,1 1 1,0 0-1,0-1 0,0 1 1,0 0-1,0 0 0,-1 1 1,-28 24 35,22-17 1,0 1 0,0 0 0,1 0 0,1 0 0,-1 1 0,2 0 0,0 1 0,0-1-1,-5 19 1,8-23-3,1 0 0,0 1 0,0-1 0,0 0 0,1 1 0,0-1 0,0 0-1,1 1 1,0-1 0,0 0 0,1 0 0,0 0 0,0 0 0,0 0 0,1 0-1,0 0 1,6 8 0,-4-7 1,0-1 0,0 0 0,1-1 1,0 1-1,0-1 0,0 0 0,1-1 0,0 1 0,11 6 0,-17-12-29,-1 0 1,0 1-1,1-1 1,-1 0-1,0 0 1,1 1-1,-1-1 1,1 0-1,-1 0 1,0 0-1,1 0 0,-1 1 1,1-1-1,-1 0 1,0 0-1,1 0 1,-1 0-1,1 0 1,-1 0-1,1 0 1,-1 0-1,0 0 1,1-1-1,-1 1 0,1 0 1,-1 0-1,0 0 1,1 0-1,-1-1 1,1 1-1,-3-12 159,-13-16 43,-10 0-34,20 24-170,0 0 0,1-1 0,0 0 0,0 0 0,-4-6 0,8 10-8,1 1 1,-1 0 0,0-1-1,0 1 1,0 0-1,1 0 1,-1-1 0,0 1-1,0 0 1,1 0-1,-1-1 1,0 1 0,1 0-1,-1 0 1,0 0-1,1-1 1,-1 1 0,0 0-1,1 0 1,-1 0-1,0 0 1,1 0 0,-1 0-1,1 0 1,-1 0-1,0 0 1,1 0 0,-1 0-1,0 0 1,1 0-1,15-1-29,26 0 1,-1-1-1,72-15 1,-85 11 63,-1-2 0,0 0 0,0-2 1,49-25-1,-71 32-10,0 0 1,0 0-1,0 0 1,0 0-1,0-1 1,-1 0-1,0 0 0,0 0 1,0-1-1,6-8 1,-9 12-20,-1 1 1,0-1 0,0 1-1,1-1 1,-1 1-1,0-1 1,0 1-1,0-1 1,0 1 0,0-1-1,0 1 1,0-1-1,0 1 1,0-1-1,0 1 1,0-1 0,0 0-1,0 1 1,0-1-1,0 1 1,0-1 0,-1 1-1,1-1 1,0 1-1,0 0 1,-1-1-1,1 1 1,0-1 0,0 1-1,-1-1 1,1 1-1,-1 0 1,1-1-1,0 1 1,-1 0 0,1-1-1,-1 1 1,1 0-1,-1 0 1,1 0 0,-1-1-1,1 1 1,-1 0-1,1 0 1,-1 0-1,1 0 1,-1 0 0,1 0-1,-1 0 1,1 0-1,-2 0 1,-27 2 86,23 0-78,1 0 0,-1 1 0,0-1 0,1 1 0,0 0 0,0 1 0,0 0 0,0-1 0,0 1 0,1 1 0,0-1 0,0 1 0,0-1 0,0 1 0,-3 6 0,5-8-2,0 1-1,1-1 0,-1 0 1,1 0-1,0 0 0,0 1 1,0-1-1,0 1 0,1-1 1,-1 1-1,1-1 1,0 1-1,0-1 0,0 1 1,0-1-1,1 1 0,-1-1 1,1 1-1,0-1 0,0 0 1,0 1-1,1-1 0,-1 0 1,1 0-1,0 0 1,0 0-1,3 4 0,0-1-54,0-2 0,1 1 0,-1-1 0,1 1 0,0-1-1,0-1 1,0 1 0,0-1 0,1 0 0,-1-1 0,9 3-1,-2-2-60,-1-1-1,1 0 1,0 0-1,0-1 1,17-1-1,15-4-118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211 153 15235,'5'-3'292,"0"-1"0,-1 0-1,1 0 1,-1 0 0,0-1 0,0 1-1,-1-1 1,1 0 0,4-10-1,-7 13-162,0-1-1,0 0 1,0 1 0,-1-1-1,1 1 1,-1-1-1,1 0 1,-1 1-1,0-1 1,0 0-1,0 1 1,-1-1-1,1 0 1,-1 1-1,1-1 1,-1 1 0,0-1-1,0 1 1,0-1-1,0 1 1,-1-1-1,1 1 1,0 0-1,-4-4 1,2 3-25,1 0 0,-1 0 1,1 1-1,-1 0 0,0-1 1,0 1-1,0 0 0,0 0 0,0 1 1,0-1-1,-1 1 0,1-1 0,-1 1 1,1 0-1,-1 0 0,-3 0 1,1 1-57,1 0 0,0 0 0,0 0 0,0 1 0,0 0 0,0 0 0,0 0 0,1 1 0,-1-1 0,-7 5 0,2-1-53,1 0-1,0 1 0,0 1 0,1-1 0,-1 2 0,2-1 0,-1 1 0,1 0 0,0 0 0,-7 12 0,9-11-8,1-1 0,0 1 0,0 0-1,1 0 1,0 0 0,1 0 0,0 1 0,-1 9-1,2-16 14,1 0 0,0 0 0,-1 0 0,1 1 0,1-1-1,-1 0 1,0 0 0,1 0 0,-1 0 0,1 0 0,0 0 0,0 0-1,1 0 1,-1 0 0,0-1 0,1 1 0,0 0 0,-1-1 0,1 1-1,0-1 1,0 0 0,1 1 0,-1-1 0,0 0 0,1 0-1,-1-1 1,1 1 0,3 1 0,1 0 41,0-2 0,0 1 0,1-1 0,-1 0 0,0 0 0,0-1 0,1 0 0,-1-1 0,0 1 0,0-1 0,0-1 0,1 1-1,-1-1 1,-1 0 0,1-1 0,0 0 0,-1 0 0,11-7 0,-11 7 3,-1 0 0,0 0 1,0 0-1,-1-1 0,1 0 0,-1 0 0,0 0 0,0-1 0,0 1 0,0-1 0,-1 0 0,0 0 1,0 0-1,0-1 0,0 1 0,-1-1 0,0 1 0,-1-1 0,1 0 0,-1 0 0,0 0 1,0 0-1,0-7 0,-8-7-333,2 12-372,5 8 634,0 0 0,0 0 1,0 0-1,0-1 0,0 1 0,0 0 1,-1 0-1,1 0 0,0 0 0,0 0 1,0 0-1,0 0 0,0 0 0,0 0 1,-1 0-1,1 0 0,0 0 1,0 0-1,0 0 0,0 0 0,0 0 1,0 0-1,-1 0 0,1 0 0,0 0 1,0 0-1,0 1 0,0-1 0,0 0 1,0 0-1,0 0 0,-1 0 1,1 0-1,0 0 0,0 0 0,0 0 1,0 0-1,0 0 0,0 1 0,0-1 1,0 0-1,0 0 0,0 0 0,0 0 1,0 0-1,0 0 0,0 0 1,0 1-1,0-1 0,0 0 0,0 0 1,0 0-1,-1 1-51,1 0 0,0 0 1,0 0-1,0 0 0,0 0 1,0 0-1,0 0 0,0 0 0,1 0 1,-1 0-1,0 0 0,1 0 0,-1 0 1,0 0-1,1 0 0,-1 0 0,1 0 1,-1-1-1,1 1 0,0 0 1,-1 0-1,1 0 0,0-1 0,-1 1 1,1 0-1,0-1 0,0 1 0,0-1 1,1 1-1,15 8-640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18148,'-13'54'2875,"2"14"-2610,3 1-1,4-1 0,6 118 1,-1-174-260,0 0 0,1 0 1,0-1-1,1 1 0,1-1 1,5 13-1,-8-21 1,0 0 0,1 0-1,-1 0 1,1-1 0,0 1 0,0-1 0,0 1-1,0-1 1,0 0 0,0 0 0,1 0 0,-1 0-1,1 0 1,0 0 0,-1 0 0,1-1 0,0 0-1,0 1 1,0-1 0,0 0 0,0-1 0,0 1-1,0 0 1,0-1 0,0 0 0,1 0 0,-1 0-1,4 0 1,1-2 28,0 1 0,0-2 0,0 1 1,0-1-1,0 0 0,-1-1 0,1 0 0,-1 0 0,0-1 0,13-10 0,2-4 244,34-39 0,-49 49-202,-6 7-59,0 0 0,0 0 0,1 0-1,-1 0 1,1 1 0,-1-1 0,1 0-1,0 1 1,-1-1 0,1 1 0,4-3-1,-6 6-15,1-1 1,0 0-1,0 1 0,-1-1 0,1 0 0,-1 1 0,1-1 0,-1 1 0,0-1 0,1 1 0,-1-1 0,0 1 1,0-1-1,0 1 0,0-1 0,0 1 0,0-1 0,-1 2 0,1-1-9,-1 1 0,1-1 0,0 0 0,1 0 0,-1 1 0,0-1-1,0 0 1,2 4 0,-1-4 8,1-1-1,-1 1 1,0-1 0,0 0-1,1 1 1,-1-1-1,1 0 1,0 0-1,-1 0 1,1 0-1,-1-1 1,1 1-1,0 0 1,0-1-1,0 1 1,-1-1 0,1 0-1,0 1 1,0-1-1,0 0 1,0 0-1,0 0 1,-1 0-1,1-1 1,0 1-1,0 0 1,2-1 0,8-3 10,0 1 0,24-11 0,-18 6 0,-3 2 4,28-8-7,-40 13-12,0 0 0,-1 1 0,1-1 1,0 1-1,0 0 0,-1 0 0,1 0 1,0 0-1,0 0 0,0 1 0,-1-1 1,5 2-1,-6-1 1,0 0-1,0 0 1,1 0-1,-1 0 1,0 0-1,0 0 1,-1 0-1,1 1 1,0-1 0,0 0-1,0 0 1,-1 1-1,1-1 1,-1 0-1,1 1 1,-1-1-1,0 1 1,1-1 0,-1 1-1,0-1 1,0 2-1,0 39-44,-1-27 37,1-7 136,2 25-533,-2-33 387,0 1 0,0-1-1,0 0 1,0 0 0,0 1 0,1-1 0,-1 0 0,0 1 0,0-1-1,0 0 1,0 0 0,1 1 0,-1-1 0,0 0 0,0 0 0,0 1-1,1-1 1,-1 0 0,0 0 0,1 0 0,-1 0 0,0 1-1,0-1 1,1 0 0,-1 0 0,0 0 0,1 0 0,-1 0 0,0 0-1,1 0 1,0 0-50,0 0-1,0-1 1,0 1-1,0-1 1,0 1-1,0-1 1,0 0-1,0 1 1,0-1-1,0 0 1,0 0-1,0 0 1,0-1-1,8-7-266,1-1-137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13827,'26'0'1360,"1"-1"0,-1-2 1,0-1-1,34-9 0,-46 9-1293,0 0 0,0-2 0,-1 0 0,1 0 1,-1-1-1,-1-1 0,0 0 0,0 0 0,14-14 0,-24 20-59,0 0 0,0-1 0,0 0 0,0 1 0,0-1 0,0 0 0,-1 0 0,1 0 0,-1 0 0,0 0 0,0 0 0,0 0 0,0-5 0,-1 7-5,0-1 1,0 1-1,0 0 1,0 0-1,0 0 1,0-1-1,-1 1 0,1 0 1,0 0-1,-1 0 1,1 0-1,-1-1 1,1 1-1,-1 0 1,0 0-1,1 0 0,-1 0 1,0 0-1,0 1 1,0-1-1,0 0 1,1 0-1,-1 0 1,0 1-1,0-1 0,-1 0 1,1 1-1,0-1 1,0 1-1,0 0 1,0-1-1,0 1 0,-1 0 1,1-1-1,0 1 1,0 0-1,0 0 1,-1 0-1,-1 1 1,-4-1 8,0 0 0,0 1 1,1 0-1,-1 1 0,0-1 1,1 1-1,-1 1 0,1-1 0,0 1 1,0 0-1,0 1 0,-6 4 1,0 0 39,0 1 0,1 0 0,0 1 0,-17 20 0,21-22-2,1 1 0,0-1 0,1 1 0,0 0 0,0 1 0,-4 12 0,8-20-36,0 1 0,0-1 0,1 1-1,-1-1 1,1 1 0,-1-1 0,1 1 0,0-1 0,0 1 0,0-1 0,0 1-1,1-1 1,-1 1 0,1-1 0,-1 1 0,1-1 0,0 0 0,0 1 0,0-1-1,0 0 1,0 1 0,1-1 0,-1 0 0,1 0 0,-1 0 0,1 0 0,0-1-1,0 1 1,-1 0 0,1-1 0,1 1 0,1 1 0,4 0-37,0 1 0,0-1 0,0-1 0,0 0 0,0 0 1,1 0-1,15 0 0,64-2-699,-77-1 715,42-3-180,-1-4-46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12 17956,'-4'-2'165,"1"0"1,-1 0 0,1 1-1,-1 0 1,0 0-1,0 0 1,1 0 0,-1 1-1,0-1 1,0 1-1,0 0 1,0 0 0,0 0-1,-6 2 1,-5 1 157,-1 0 1,-19 8-1,12-2-128,-1 0 0,2 2 0,-1 1 0,1 0 1,-32 26-1,44-30-225,0 0 0,0 1 0,1 0 0,0 1-1,0 0 1,1 0 0,0 1 0,1 0 0,1 0 0,-1 1 0,2-1 0,-7 21 0,11-29-2,0 1-1,0-1 0,0 1 1,1 0-1,0-1 1,0 1-1,0 0 1,0-1-1,0 1 1,1-1-1,-1 1 1,1 0-1,0-1 1,0 1-1,1-1 0,-1 0 1,1 1-1,-1-1 1,1 0-1,3 4 1,-2-4-15,1 1 0,0-1 0,0 1 0,0-1 0,0 0 0,0-1 0,1 1 0,-1-1 0,1 0 0,0 0 0,-1 0 0,1 0 0,0-1 0,7 1 0,18 2-98,0-2 1,41-2-1,34 2 89,-93 0 48,0-1 0,0 1-1,0 1 1,0 0 0,0 1 0,13 6 0,-23-9 10,0 0 0,-1 0 0,1 0 0,0 0 0,-1 0 0,1 0 0,-1 0 0,1 0 1,-1 0-1,1 1 0,-1-1 0,0 1 0,0-1 0,0 1 0,0-1 0,0 1 0,0 0 0,0-1 0,0 1 0,-1 0 0,1 0 0,0 0 0,-1-1 0,0 1 0,1 2 1,-2 0 11,1 0 0,-1 0 1,0-1-1,0 1 1,0-1-1,0 1 1,-1-1-1,1 0 0,-1 1 1,0-1-1,0 0 1,-3 3-1,-7 8 71,0 0 0,-1-2 0,0 1 0,-19 12-1,24-20-64,-15 13 30,-1-1 1,-1-1-1,0-1 1,-40 17 0,64-32-90,0 1 0,0-1 0,0 1 0,0-1 1,0 1-1,-1-1 0,1 0 0,0 1 1,0-1-1,0 0 0,0 0 0,-1 0 1,1 0-1,0 0 0,0 0 0,0 0 1,0-1-1,-1 1 0,1 0 0,0-1 1,0 1-1,0-1 0,0 1 0,0-1 0,0 1 1,-2-2-1,2 0-6,0 0 0,1-1-1,-1 1 1,0 0 0,1 0 0,0 0 0,-1-1-1,1 1 1,0 0 0,0 0 0,0-1 0,0 1-1,1 0 1,-1 0 0,1-3 0,13-50-333,10-12-151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 13091,'2'-1'142,"29"-16"919,-16 15-422,-14 2-613,-1 1 1,1-1 0,-1 0-1,0 0 1,1 1 0,-1-1-1,0 0 1,1 1 0,-1-1-1,0 1 1,1-1 0,-1 0-1,0 1 1,0-1 0,0 1-1,1-1 1,-1 1 0,0-1-1,0 1 1,0-1 0,0 1-1,0-1 1,0 0 0,0 1-1,0-1 1,0 1 0,0-1-1,0 1 1,0 0 0,-2 12 460,-1 0 1,0 0 0,-1 0 0,-8 16-1,-2 11 153,-1 11 164,1 1 1,-11 99 0,23-123-706,1 0 1,1 1 0,2-1-1,1 0 1,0 0 0,3 0-1,8 30 1,0-26-50,-14-31-49,0 0 1,0-1 0,1 1 0,-1 0 0,0-1 0,1 1 0,-1-1 0,0 1-1,1-1 1,-1 1 0,1-1 0,-1 1 0,1-1 0,-1 1 0,1-1 0,-1 1-1,1-1 1,-1 0 0,1 1 0,-1-1 0,1 0 0,0 0 0,-1 1 0,1-1 0,0 0-1,-1 0 1,1 0 0,0 0 0,-1 0 0,1 0 0,0 0 0,-1 0 0,1 0-1,0 0 1,-1 0 0,1 0 0,0 0 0,-1-1 0,1 1 0,-1 0 0,1 0 0,0-1-1,-1 1 1,1-1 0,0 0 0,3-4 8,0-1 0,0-1-1,-1 1 1,0 0 0,-1-1 0,1 1-1,-1-1 1,0 0 0,-1 0 0,2-13-1,-1 9-8,4-24-7,2-67 0,-7 85-29,-2-1 0,0 0 1,-1 1-1,-1 0 1,-8-29-1,-6 13-81,17 32 113,0 0-1,0 1 0,-1-1 1,1 0-1,0 1 0,-1-1 1,1 0-1,0 1 0,-1-1 0,1 1 1,-1-1-1,1 1 0,-1-1 1,0 1-1,1-1 0,-1 1 1,1 0-1,-1-1 0,0 1 1,1 0-1,-1-1 0,0 1 0,1 0 1,-1 0-1,0 0 0,1 0 1,-1 0-1,0 0 0,0 0 1,1 0-1,-1 0 0,0 0 1,1 0-1,-1 0 0,0 0 0,0 0 1,1 1-1,-1-1 0,0 0 1,1 0-1,-2 2 0,1-1-3,0 1-1,0 0 1,0-1-1,0 1 0,0 0 1,0 0-1,1 0 0,-1 0 1,0 0-1,1 0 1,0 0-1,0 0 0,-1 0 1,1 0-1,0 0 1,1 0-1,-1 0 0,0 0 1,1 0-1,-1 0 1,1 0-1,-1 0 0,1 0 1,1 2-1,1 3-5,0 0-1,0 0 0,1 0 1,0-1-1,6 9 0,-4-9 14,1 0 0,-1-1-1,1 1 1,0-1 0,0-1 0,1 1-1,-1-1 1,1-1 0,0 1 0,0-1-1,0-1 1,0 1 0,1-1 0,-1-1-1,1 0 1,13 1 0,-15-2 20,-1 0 0,0-1 0,0 1 0,0-1 0,1-1 0,-1 1 0,0-1 0,-1 0 0,1 0 0,8-5 0,-10 4 8,0 1 1,-1-1-1,1 1 1,-1-1-1,0 0 1,0-1-1,0 1 1,0 0 0,-1-1-1,1 0 1,-1 0-1,0 1 1,0-1-1,0 0 1,2-9-1,-3 9 8,0-1 0,-1 0 0,1 0-1,-1 0 1,0-6 0,0 11-34,0-1 1,0 1-1,0-1 1,0 0 0,0 1-1,0-1 1,0 0-1,0 1 1,0-1-1,0 0 1,0 1 0,0-1-1,-1 1 1,1-1-1,0 0 1,0 1-1,-1-1 1,1 1-1,-1-1 1,1 1 0,0-1-1,-1 1 1,1-1-1,-1 1 1,1-1-1,-1 1 1,1-1 0,-1 1-1,1 0 1,-1-1-1,0 1 1,1 0-1,-1 0 1,1 0-1,-1-1 1,0 1 0,1 0-1,-1 0 1,0 0-1,1 0 1,-1 0-1,0 0 1,1 0 0,-1 0-1,1 0 1,-1 0-1,-1 1 1,0 0-6,0 1 1,-1-1-1,1 1 1,0 0-1,0 0 1,0 0-1,0 0 1,0 0-1,1 0 1,-1 1-1,1-1 1,-1 0-1,1 1 1,0-1-1,0 1 1,-2 4-1,-11 47-61,12-44 56,0 1-1,1-1 0,0 1 1,1-1-1,0 1 0,2 16 1,-1-25 15,-1 0 1,0 0-1,1 0 0,0 0 1,-1 0-1,1 0 0,0 0 1,0 0-1,0 0 0,0 0 1,0-1-1,0 1 1,1 0-1,-1-1 0,0 1 1,1-1-1,-1 1 0,1-1 1,0 0-1,0 0 0,-1 0 1,1 0-1,0 0 0,0 0 1,0 0-1,0-1 1,0 1-1,0 0 0,0-1 1,0 0-1,0 0 0,0 1 1,0-1-1,0 0 0,0-1 1,1 1-1,-1 0 0,0-1 1,0 1-1,2-1 1,7-3 40,-1 1 1,0-1-1,1-1 1,-1 0-1,-1 0 1,1-1-1,-1 0 1,0-1-1,16-15 1,3-7 119,33-42 0,-28 25-219,-39 58 23,0 0 0,1 0 0,0 0 0,1 0 0,0 1 0,1 0 0,0 0 0,1 0 0,0 16 0,2-27 37,0 0 1,0 0-1,0 0 0,0 0 0,1 0 0,-1 0 0,1 0 1,-1 0-1,1 0 0,0 0 0,0 0 0,0 0 0,0 0 0,0-1 1,0 1-1,0 0 0,1-1 0,-1 1 0,1-1 0,2 3 1,-2-3 5,1 0 1,-1 1 0,1-1 0,0 0 0,-1-1 0,1 1 0,0 0 0,0-1-1,-1 1 1,1-1 0,0 0 0,0 0 0,4-1 0,2 0 27,1-1 1,0 0 0,-1-1 0,1 0-1,-1 0 1,0-1 0,15-9-1,-15 7-39,1 0-1,-2 0 0,1-1 0,-1-1 0,0 1 0,0-1 0,-1-1 0,0 1 0,-1-1 0,1 0 0,-2-1 0,9-18 0,-13 23-262,-6 10 132,-5 16-25,7-12 113,1 1 0,0 0 1,0 0-1,1 0 0,0 1 1,1-1-1,1 15 0,0-23 32,-1 1 0,0 0 0,1 0 0,0 0 0,0-1 0,0 1 0,0 0 0,0-1 0,0 1 0,1-1 0,-1 1 0,1-1 0,0 0 0,0 0 0,-1 1 0,1-1 0,1-1 0,-1 1 0,0 0 0,0 0 0,1-1 0,-1 1 0,1-1 0,-1 0 0,1 0 0,0 0 0,0 0 0,-1 0 0,1-1 0,5 1 0,0 0-134,0 0 0,1-1 0,-1-1 0,0 1-1,1-1 1,-1-1 0,0 0 0,0 0 0,0 0 0,0-1 0,-1 0 0,1-1 0,-1 1 0,0-2 0,0 1 0,0-1-1,0 0 1,-1 0 0,0-1 0,0 0 0,0 0 0,-1 0 0,6-9 0,5-15-490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2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9690,'-6'-14'1352,"0"3"-687,2 10-281,1 8 1120,2 8-600,1 5-384,0 4-128,0 3-240,2 5-56,4 4-64,0 5-32,0 8-152,-2 5-120,-1 14 232,-2 3-56,-1 7-16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75 211 14123,'3'0'304,"0"0"0,-1 0 1,1-1-1,0 1 0,-1 0 0,1-1 0,0 0 1,-1 0-1,1 0 0,-1 0 0,1 0 1,2-2-1,-4 2-201,-1 1-1,1 0 1,-1-1 0,1 1 0,-1-1-1,0 1 1,1-1 0,-1 1 0,0-1 0,1 0-1,-1 1 1,0-1 0,0 1 0,1-1 0,-1 0-1,0 1 1,0-1 0,0 0 0,0 1 0,0-1-1,0 0 1,0-1 8,-1 1 0,1-1 1,-1 1-1,1-1 0,-1 1 0,0 0 0,0-1 0,1 1 1,-1 0-1,0 0 0,0-1 0,0 1 0,-2-1 0,0-1-44,-1 1-1,0-1 1,0 1-1,0 0 1,0 0-1,-1 0 1,1 1-1,0-1 1,-1 1-1,1 0 1,-8 0-1,9 0-75,0 1 1,0 0-1,1 0 0,-1 0 0,0 1 0,0-1 0,1 1 0,-1-1 0,-4 3 0,6-3 6,0 1 0,0-1 0,0 1-1,0 0 1,0-1 0,0 1 0,0 0 0,0 0 0,0 0 0,1 0 0,-1 0 0,0 0-1,0 0 1,1 0 0,-1 0 0,1 0 0,-1 0 0,1 0 0,-1 0 0,1 0 0,-1 2-1,1-1-1,0-1-1,0 1 1,0-1-1,1 0 1,-1 1-1,0-1 1,1 1-1,-1-1 1,0 0-1,1 1 1,0-1-1,-1 0 1,1 0-1,0 1 1,0-1-1,-1 0 1,1 0-1,0 0 1,0 0-1,0 0 1,0 0-1,1 0 1,-1 0-1,0-1 1,0 1-1,0 0 0,3 0 1,4 3-18,0 0 1,0-1-1,12 2 0,31 7-281,1-2 1,0-3-1,1-2 0,91-4 0,-143-1 301,0 0 1,0 0-1,0 0 0,0 0 1,0 0-1,0 0 0,0-1 1,0 1-1,0 0 1,-1-1-1,1 1 0,0-1 1,0 1-1,0-1 0,1 0 1,-2 1 10,0 0 1,0-1 0,1 1-1,-1-1 1,0 1 0,0 0-1,0-1 1,1 1-1,-1-1 1,0 1 0,0-1-1,0 1 1,0-1 0,0 1-1,0-1 1,0 1 0,0 0-1,0-1 1,0 1 0,0-1-1,0 1 1,-1-1 0,0-3 95,-1 0 0,0 1 1,0-1-1,0 1 1,-5-6-1,1 1 44,-3-5 48,1-1-1,0 0 1,1-1-1,0 1 1,1-1 0,1-1-1,1 1 1,-5-29-1,8 43-201,1-1 0,0 1 0,0-1 1,0 1-1,0 0 0,0-1 0,0 1 0,0-1 0,0 1 0,1 0 0,-1-1 0,1 1 0,-1 0 0,1-1 0,-1 1 0,1 0 0,0-1 0,-1 1 0,1 0 0,0 0 0,0 0 0,0 0 0,0 0 0,0 0 0,0 0 1,0 0-1,0 0 0,1 1 0,-1-1 0,0 0 0,0 1 0,3-2 0,3 1-168,-1 0 0,1 0-1,0 0 1,-1 1 0,13 1 0,-2-1-184,77 0-328,-37-3 241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182 114 5401,'7'-3'431,"0"0"-1,0-1 0,-1-1 1,1 1-1,-1-1 0,0 0 1,0 0-1,-1-1 0,1 1 1,-1-1-1,0 0 0,7-13 1,-12 18-328,1 1 0,-1-1 0,1 0 0,-1 0 0,1 0 1,-1 0-1,0 0 0,1 1 0,-1-1 0,0 0 0,0 0 0,0 0 1,0 0-1,0 0 0,0 0 0,0 0 0,0 0 0,0 0 0,0 0 1,0 0-1,0 0 0,-1 0 0,1 1 0,0-1 0,-1 0 0,1 0 1,-1 0-1,1 0 0,-1 1 0,1-1 0,-1 0 0,0 0 0,1 1 1,-1-1-1,0 0 0,0 1 0,1-1 0,-1 1 0,0-1 0,0 1 1,0 0-1,0-1 0,1 1 0,-1 0 0,-2-1 0,-1 0 131,-1 0 0,1 1 0,-1-1-1,1 1 1,-1 0 0,1 1-1,-1-1 1,-7 2 0,-1 2-145,1 0 0,0 1 0,0 0 0,1 1 0,-1 0 0,1 1-1,0 0 1,1 0 0,0 2 0,0-1 0,1 1 0,0 0 0,0 1 0,1 0 0,1 1 0,-1-1 0,2 1 0,-1 1 0,-5 16 0,10-25-99,1 0 0,1 1 0,-1-1 0,0 0 0,1 1 0,0-1 0,-1 1 1,2-1-1,-1 1 0,0-1 0,0 0 0,1 1 0,0-1 0,0 0 0,0 1 0,0-1 0,2 4 0,-1-5 1,-1 0 1,1 0-1,0 0 0,-1 0 0,1 0 0,0-1 0,0 1 0,0-1 0,1 1 0,-1-1 0,0 0 0,0 0 0,1 0 0,-1 0 0,0 0 0,1 0 0,-1-1 0,1 1 0,-1-1 0,1 0 0,0 0 0,-1 0 0,4 0 0,4-1-9,-1-1 0,0 1-1,1-2 1,-1 1 0,0-2-1,-1 1 1,1-1-1,-1 0 1,1-1 0,-1 0-1,0 0 1,11-11-1,-6 5 66,-1 0 0,-1-1 0,0 0-1,-1-1 1,0 0 0,12-21-1,-7 1 189,-14 30-205,-1 1-1,1 0 1,-1 0-1,1 0 1,-1-1-1,0 1 1,1 0-1,-1 0 1,0-1 0,-1 1-1,1 0 1,0 0-1,-1-4 1,1 6-23,0 0 0,-1 0 0,1-1 0,0 1 0,0 0 0,0 0 0,0 0 0,0-1 0,0 1 0,0 0 0,-1 0 0,1 0 0,0-1 0,0 1 0,0 0 0,0 0 0,-1 0 0,1 0 0,0-1 0,0 1 0,0 0 0,-1 0 0,1 0 0,0 0 0,0 0 0,-1 0 0,1 0 0,0 0 0,0 0 0,-1 0 0,1 0 0,0 0 0,0 0 1,-1 0-1,1 0 0,0 0 0,0 0 0,-1 0 0,1 0 0,0 0 0,0 0 0,-1 0 0,-11 11 150,-5 16-35,15-24-114,1 1-1,0-1 1,-1 1-1,1-1 0,0 1 1,1-1-1,-1 1 1,1 0-1,-1-1 1,1 1-1,0 0 1,1-1-1,-1 1 1,1 0-1,-1-1 1,3 6-1,-3-7 11,1-1 0,1 1 0,-1 0 0,0 0 0,0-1 0,1 1-1,-1-1 1,1 1 0,-1-1 0,1 0 0,-1 1 0,1-1 0,0 0 0,0 0 0,0 0-1,0 0 1,-1-1 0,1 1 0,0 0 0,0-1 0,0 1 0,1-1 0,-1 0-1,0 0 1,0 0 0,0 0 0,0 0 0,0 0 0,0 0 0,2-1 0,6-1 80,-1 0 0,0-1 1,0 0-1,0-1 0,0 1 1,0-2-1,-1 1 0,0-1 1,14-11-1,-10 7 47,0-1 0,-1-1-1,-1 0 1,0-1 0,12-16 0,-17 20-105,-6 11-50,-10 18-76,7-8 52,0 1-1,1 0 1,1-1 0,0 1 0,1 0 0,0 22-1,1-33 41,1 0 0,-1 0 1,1 0-1,0 1 0,0-1 0,0 0 0,0 0 0,0 0 0,0 0 0,1 0 0,0 0 0,-1-1 1,1 1-1,4 3 0,-4-4 7,0-1-1,0 1 1,1-1 0,-1 0 0,0 0 0,1 0 0,0 0-1,-1 0 1,1 0 0,-1-1 0,1 1 0,0-1 0,0 0-1,-1 1 1,1-1 0,0-1 0,-1 1 0,1 0 0,0-1-1,3 0 1,5-2 41,-1-1 0,0 0-1,0 0 1,0-1-1,0 0 1,0-1 0,-1 0-1,0 0 1,-1-1-1,13-12 1,-6 4 49,-1-1 0,0-1 0,-1 1 0,17-31 0,-27 41-87,-2 5-12,0-1 0,0 0-1,0 0 1,0 0 0,0 0-1,0 0 1,0 0 0,-1 0-1,1 0 1,-1-4 0,0 6-5,0 0 1,0 0-1,0 0 1,0 0 0,1 0-1,-1 0 1,0-1-1,0 1 1,0 0-1,-1 0 1,1 0-1,0 0 1,0 0-1,0 0 1,0 0-1,0 0 1,0 0-1,0 0 1,0 0 0,0-1-1,0 1 1,0 0-1,0 0 1,0 0-1,0 0 1,0 0-1,0 0 1,0 0-1,0 0 1,0 0-1,0 0 1,-1 0-1,1 0 1,0 0 0,0 0-1,0 0 1,0 0-1,0 0 1,0 0-1,0 0 1,0 0-1,0 0 1,0 0-1,-1 0 1,1 0-1,0 0 1,0 0-1,0 0 1,0 0 0,0 0-1,0 0 1,0 0-1,0 0 1,0 0-1,0 0 1,-1 0-1,-5 5-25,-7 10-19,9-7 18,0 1-1,0 0 0,1 0 1,0 0-1,0 0 0,1 0 1,0 1-1,1-1 0,0 14 0,1-20-19,0 0-1,0 0 0,1-1 1,-1 1-1,1 0 0,-1 0 0,1-1 1,0 1-1,0 0 0,1-1 1,-1 1-1,0-1 0,1 1 0,0-1 1,1 3-1,0-4-55,-1 1 0,0 0 0,1-1 0,-1 1 0,1-1 0,-1 0 0,1 0 0,0 0 0,0 0 0,-1 0 0,1 0-1,0-1 1,0 0 0,0 1 0,0-1 0,-1 0 0,7-1 0,-1 0-38,0-1 0,1 0 0,-1 0 0,-1-1-1,1 0 1,15-7 0,15-12-558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 16027,'-6'-1'432,"-1"0"0,0 1 0,1-1 0,-1 1 0,1 1 0,-1-1 0,0 1 0,-12 4 1,4-1-35,-1 1 1,-21 11-1,33-14-387,0 0 0,1 0 0,-1 1 0,0-1 0,1 1-1,0 0 1,-1 0 0,1 0 0,-4 5 0,7-7-12,-1 0 0,1 0-1,-1 0 1,1 0 0,-1 0 0,1 0-1,-1 0 1,1 1 0,0-1 0,0 0 0,0 0-1,0 0 1,-1 0 0,1 0 0,1 0-1,-1 0 1,0 1 0,0-1 0,0 0-1,1 0 1,-1 0 0,0 0 0,1 0 0,-1 0-1,1 0 1,-1 0 0,1 0 0,0 0-1,-1 0 1,1 0 0,0-1 0,0 1 0,-1 0-1,1 0 1,0-1 0,0 1 0,0 0-1,0-1 1,0 1 0,0-1 0,2 1 0,13 6-61,-1 0 0,2-1 0,-1-1 1,19 4-1,33 11-243,-61-18 261,-1 1 0,1 0 0,-1 0-1,0 1 1,0 0 0,0 0 0,6 6 0,-11-9 44,1 0 0,-1 0-1,0 1 1,0-1 0,0 1 0,0-1 0,0 0 0,0 1-1,-1 0 1,1-1 0,0 1 0,-1-1 0,1 1 0,-1 0-1,0-1 1,1 1 0,-1 0 0,0 0 0,0-1 0,0 1 0,0 0-1,0 0 1,-1-1 0,1 1 0,0 0 0,-1-1 0,1 1-1,-1-1 1,0 1 0,0 0 0,1-1 0,-1 1 0,0-1-1,-2 3 1,-2 1-3,0 0-1,0-1 0,0 1 1,-1-1-1,1 0 0,-1 0 0,0-1 1,0 0-1,0 0 0,-1 0 1,1-1-1,-1 0 0,1 0 1,-1 0-1,0-1 0,0 0 0,1-1 1,-1 1-1,0-1 0,0-1 1,-11-1-1,16 2-8,0-1 1,1 1-1,-1-1 1,1 0-1,0 1 0,-1-1 1,1 0-1,0 0 0,-1 0 1,1 0-1,0 0 1,0 0-1,0 0 0,0-1 1,0 1-1,0 0 1,0-1-1,0 1 0,0 0 1,1-1-1,-1 1 0,1-1 1,-1-2-1,1-18-212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98 17572,'-8'-4'194,"1"1"0,0 0-1,-1 0 1,1 1 0,-1 0 0,0 0 0,0 1 0,0-1 0,0 2 0,0-1 0,0 1 0,0 1 0,0-1-1,1 1 1,-1 1 0,0-1 0,0 2 0,0-1 0,-8 4 0,5-1-169,1-1 1,-1 1-1,1 1 1,1 0-1,-1 0 1,1 1-1,0 0 0,0 0 1,1 1-1,0 1 1,0-1-1,-10 17 1,15-21-31,1 0 0,0 1 1,0-1-1,1 0 0,-1 0 1,1 1-1,0-1 0,0 1 1,0-1-1,1 1 0,0 0 1,0-1-1,0 6 0,1-7 4,-1-1-1,1 1 1,-1-1 0,1 0-1,0 1 1,0-1-1,0 0 1,1 0-1,-1 0 1,0 1-1,1-1 1,-1-1 0,1 1-1,0 0 1,0 0-1,0-1 1,-1 1-1,2-1 1,-1 1 0,0-1-1,0 0 1,0 0-1,1 0 1,-1 0-1,4 1 1,2 0-6,1-1 0,0 0 0,0 0 0,-1-1 0,1 0 0,0-1-1,-1 0 1,1 0 0,0-1 0,-1 0 0,1 0 0,-1-1 0,0 0 0,11-6 0,11-7-33,-1-1 0,36-26 1,-38 23-1,0-1 0,-2-1 0,0-1 0,-2-2 0,22-28 0,-45 53 38,16-26-25,-15 25 27,-1 1 1,0 0-1,1-1 0,-1 1 0,0 0 0,0-1 1,1 1-1,-1 0 0,0-1 0,0 1 0,0-1 1,1 1-1,-1-1 0,0 1 0,0-1 0,0 1 0,0 0 1,0-1-1,0 1 0,0-1 0,0 1 0,0-1 1,0 1-1,0-1 0,-1 1 0,1 0 0,0-1 1,0 1-1,0-1 0,0 1 0,-1-1 0,1 1 0,0 0 1,0-1-1,-1 1 0,1 0 0,0-1 0,-1 1 1,1 0-1,0-1 0,-1 1 0,1 0 0,-1 0 1,1 0-1,0-1 0,-1 1 0,1 0 0,-1 0 0,1 0 1,-1 0-1,1 0 0,-1 0 0,1 0 0,0 0 1,-1 0-1,1 0 0,-1 0 0,-5 1 8,0 0 0,0 0 0,1 1 0,-1 0 1,1 0-1,-1 0 0,1 1 0,0 0 0,0 0 0,0 0 0,0 1 0,-6 5 0,3-2 11,0 1 0,0 0-1,1 0 1,1 1 0,-1 0 0,-5 10-1,10-16-7,0 1 0,1 0 0,-1 0 0,1 0 0,0 0 0,0 0 0,0 0-1,0 0 1,1 0 0,-1 0 0,1 0 0,0 0 0,1 1 0,0 3 0,0-5-3,-1 0 1,1 0-1,1 0 0,-1 0 1,0 0-1,1-1 0,0 1 1,-1 0-1,1-1 1,0 1-1,0-1 0,1 0 1,-1 1-1,0-1 0,1 0 1,-1-1-1,1 1 1,5 2-1,0 0-23,2-1 0,-1 0 1,0 0-1,0-1 0,1-1 0,-1 1 1,1-1-1,0-1 0,-1 0 0,1 0 1,-1-1-1,1 0 0,-1-1 0,1 0 1,-1-1-1,0 0 0,0 0 0,0 0 0,0-2 1,0 1-1,-1-1 0,0 0 0,0 0 1,0-1-1,-1 0 0,0-1 0,9-10 1,-15 16-14,0 0 1,0-1-1,1 1 1,-1-1-1,0 1 1,-1-1-1,1 1 1,0-1-1,0 1 1,-1-1-1,1 0 1,-1 0-1,1 1 1,-1-1-1,0 0 1,0 0-1,0 1 1,0-1-1,0 0 1,0 0-1,0 0 1,0 1-1,-1-1 1,1 0-1,-1 0 1,1 1-1,-1-1 1,0 1-1,-1-3 1,1 3 3,-1 0 0,1-1 0,-1 1 0,1 0 0,-1 0 0,1 1-1,-1-1 1,0 0 0,1 0 0,-1 1 0,0-1 0,0 1 0,0 0 0,0-1 0,1 1 0,-1 0 0,0 0 0,0 0 0,0 0 0,0 1 0,0-1 0,1 0 0,-1 1 0,0-1 0,0 1 0,1 0 0,-4 1 0,2-1 24,0 1 1,0 0-1,0 0 0,0 0 1,0 0-1,0 0 0,1 0 1,-1 1-1,-3 4 0,5-6 7,0 0 0,1 0 0,-1 0 0,0 0 0,1 0 0,-1 0 0,1 1 0,-1-1 0,1 0 0,0 0 0,-1 0 0,1 1 0,0-1 0,0 0 0,0 0 0,0 1 0,0-1 0,0 0 0,0 0 0,0 1 0,0-1 0,1 0 0,-1 0 0,0 1 0,1-1 0,-1 0 0,1 0 0,0 0 0,-1 0 0,1 0 0,1 2 0,2 0 19,-1 1 0,1-1 0,0 0 0,0 0 0,1-1 0,-1 1 0,0-1 0,1 0 1,7 2-1,47 11 105,-49-13-119,102 17-68,188 6 0,-288-24 127,-3 0 11,-1-1 1,1 1-1,0-2 0,13-1 0,-21 2-48,0-1-1,1 1 0,-1 0 1,0 0-1,0-1 0,0 1 1,0 0-1,0-1 0,0 1 1,0-1-1,-1 0 0,1 1 1,0-1-1,0 0 0,0 1 1,-1-1-1,1 0 1,0 0-1,0 0 0,-1 1 1,1-1-1,-1 0 0,1 0 1,-1 0-1,1 0 0,-1 0 1,0 0-1,0 0 0,1 0 1,-1-1-1,0 1 0,0 0 1,0 0-1,0 0 0,0 0 1,0 0-1,0 0 0,0 0 1,-1 0-1,1 0 0,0 0 1,-1 0-1,1 0 0,-1-1 1,-28-60 1270,19 43-1125,-10-27 1,17 39-279,1 1 1,1-1 0,-1 1 0,1-1 0,0 0-1,1 0 1,0 1 0,0-12 0,0 17 35,0 0 0,1 0 1,-1 0-1,0 0 0,0-1 0,1 1 1,-1 0-1,1 0 0,-1 0 1,1 0-1,-1 0 0,1 0 1,-1 0-1,1 0 0,0 1 1,0-1-1,-1 0 0,1 0 1,0 0-1,0 1 0,0-1 0,0 0 1,0 1-1,0-1 0,0 1 1,0-1-1,0 1 0,0 0 1,0-1-1,2 1 0,2-1-83,0 1-1,0 0 0,0 0 1,0 1-1,9 1 0,21 4-477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1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30 16428,'-1'-7'508,"1"6"-472,0 0 0,0 0 0,0 0 0,0 1 0,0-1 0,0 0 0,0 0 0,0 0 0,0 1 1,0-1-1,0 0 0,-1 0 0,1 1 0,0-1 0,-1 0 0,1 0 0,0 1 0,-1-1 0,1 0 0,-1 1 0,1-1 0,-1 1 0,0-1 0,1 1 1,-1-1-1,1 1 0,-1-1 0,0 1 0,1-1 0,-1 1 0,0 0 0,0-1 0,1 1 0,-1 0 0,0 0 0,0 0 0,0-1 0,1 1 0,-1 0 1,0 0-1,-1 0 0,-5 1 59,0 0 0,1 0 0,-1 0 0,0 1 0,1 0 0,-1 1 0,1-1 0,0 1 0,0 0 0,0 1 0,-10 6 0,-6 8 139,-32 30 0,23-18-118,2 2 0,1 1 0,1 1 0,2 1 0,1 1 0,2 1 0,-31 74 0,50-104-91,1 0 0,0 1 0,0-1-1,1 0 1,0 1 0,0-1 0,1 1 0,-1-1 0,2 1 0,1 13-1,-1-19-19,-1 1 0,1 0 0,0-1 0,0 1 0,0 0 0,1-1 0,-1 0 0,0 1 0,1-1 0,0 0 0,-1 1 0,1-1 0,0 0 0,0 0 0,0-1 0,1 1 0,-1 0 0,0-1 0,1 1 0,-1-1 0,0 0 0,1 0 0,0 0-1,-1 0 1,1 0 0,0 0 0,-1-1 0,1 1 0,0-1 0,0 0 0,3 0 0,0-1 4,1 1 0,0-1 0,0-1 0,-1 0 0,1 0 0,-1 0 0,1 0 0,-1-1 0,0 0 0,0-1 0,0 1 0,-1-1 0,1 0 0,4-5 0,-4 4-3,-1 1 0,0-1-1,0 0 1,-1-1-1,0 1 1,0-1-1,0 0 1,0 0 0,-1 0-1,0 0 1,0 0-1,-1-1 1,4-12 0,-6 17-5,0 1 0,0-1 0,-1 0 0,1 0 0,0 1 0,0-1 0,-1 0 1,1 1-1,-1-1 0,1 0 0,-1 1 0,0-1 0,0 1 0,0-1 0,0 1 0,0-1 0,0 1 1,0 0-1,0 0 0,0-1 0,-1 1 0,1 0 0,-1 0 0,1 0 0,0 0 0,-1 1 1,0-1-1,1 0 0,-1 0 0,1 1 0,-1-1 0,0 1 0,1 0 0,-3-1 0,2 1-5,0-1-1,0 1 1,0 0-1,1 0 1,-1 0-1,0-1 1,0 2-1,0-1 1,1 0-1,-1 0 0,0 1 1,0-1-1,1 1 1,-1-1-1,0 1 1,1 0-1,-1-1 1,0 1-1,1 0 0,-1 0 1,1 0-1,-1 0 1,1 1-1,0-1 1,-1 0-1,1 1 1,0-1-1,0 1 1,0-1-1,0 1 0,-1 2 1,2-4-2,0 1 0,0 0 1,-1-1-1,1 1 0,0-1 0,0 1 0,0 0 1,0-1-1,0 1 0,0 0 0,1-1 0,-1 1 1,0-1-1,0 1 0,0 0 0,0-1 0,1 1 1,-1-1-1,0 1 0,1-1 0,-1 1 1,0-1-1,1 1 0,-1-1 0,0 1 0,1-1 1,0 1-1,20 7-85,-12-7 63,-1-1-1,1 1 1,11-2-1,-5-2 17,1 0 0,-1-1-1,0-1 1,-1-1 0,24-11 0,14-5 35,-54 28-24,0 0 1,0 0 0,-1 0-1,-5 9 1,5-10-8,0 0-21,0 0 1,0 1-1,1-1 0,-1 1 1,1 0-1,0-1 0,1 1 1,-1 0-1,1 0 0,0 0 1,1 7-1,0-12 2,0-1-1,0 1 0,0-1 1,0 1-1,0 0 1,0-1-1,1 1 1,-1-1-1,0 1 1,0 0-1,1-1 0,-1 1 1,0-1-1,1 1 1,-1-1-1,1 1 1,-1-1-1,0 1 0,1-1 1,-1 0-1,1 1 1,-1-1-1,1 0 1,0 1-1,-1-1 1,1 0-1,19 0-471,21-15 1127,-20 4-647,31-23 0,-12 5-103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21 14419,'-26'32'1675,"14"-17"-688,-19 29-1,29-39-806,-1-1 1,1 1-1,0 0 1,0 0-1,0 1 1,0-1-1,1 0 1,0 0-1,1 1 1,-1 10-1,1-15-143,-1 1 0,1-1-1,1 1 1,-1-1 0,0 1-1,0-1 1,0 1 0,1-1-1,-1 1 1,1-1 0,-1 0-1,1 1 1,0-1 0,-1 0-1,1 1 1,0-1 0,0 0-1,0 0 1,0 0 0,0 0-1,0 0 1,0 0 0,0 0-1,0 0 1,1 0 0,-1-1-1,0 1 1,1 0 0,-1-1-1,0 1 1,1-1 0,-1 1-1,1-1 1,-1 0 0,1 0-1,-1 1 1,0-1 0,1 0-1,-1 0 1,1-1 0,-1 1-1,1 0 1,-1 0 0,2-1-1,2 0 28,0 0 0,-1-1 0,1 1 0,-1-1 0,0 0 0,0-1 0,1 1 0,-1 0 0,-1-1 0,1 0 0,0 0 0,5-7 0,-5 5-50,0-1-1,-1 0 0,0 0 1,-1 0-1,1 0 1,-1-1-1,0 1 0,-1-1 1,1 1-1,-1-1 1,-1 0-1,1 1 0,-1-1 1,0 0-1,-1 0 1,1 1-1,-4-14 1,35 30-251,-16-7 217,1-1 0,-1 0 0,1-1 0,0-1-1,24-2 1,-30 1 54,0 0 0,-1-1 0,1 0-1,-1-1 1,1 0 0,-1 0 0,0-1 0,0-1 0,0 1-1,8-7 1,-17 11-28,1 0 1,0-1-1,0 1 0,-1-1 0,1 1 0,-1-1 1,1 1-1,0-1 0,-1 1 0,1-1 0,-1 1 1,1-1-1,-1 0 0,1 1 0,-1-1 0,0 0 1,1 1-1,-1-1 0,0 0 0,1 0 0,-1 1 1,0-1-1,0 0 0,0 0 0,0 0 1,0 1-1,0-1 0,0 0 0,0 0 0,0 1 1,0-1-1,0-1 0,-1 1-6,0 0 0,0 1 0,0-1 0,0 1 0,1-1 0,-1 1 1,0 0-1,0-1 0,0 1 0,0 0 0,0-1 0,0 1 0,0 0 0,0 0 0,0 0 0,0 0 0,0 0 0,0 0 0,0 0 1,0 0-1,0 0 0,0 1 0,0-1 0,-2 1 0,-3 2-18,-1-1-1,1 1 1,0 0-1,0 1 1,1 0 0,-1 0-1,1 0 1,-1 0-1,-4 6 1,7-6 4,-1 0 1,1 0-1,-1 0 1,1 0-1,0 0 1,1 1-1,-1-1 1,1 1-1,0 0 0,0-1 1,1 1-1,-3 8 1,4-12 13,0 1 1,0-1-1,1 1 0,-1-1 1,0 1-1,0-1 0,1 0 1,-1 1-1,1-1 1,-1 0-1,1 1 0,0-1 1,-1 0-1,1 0 0,0 0 1,0 1-1,0-1 1,0 0-1,0 0 0,0 0 1,0 0-1,0-1 0,0 1 1,0 0-1,1 0 1,-1-1-1,0 1 0,1 0 1,-1-1-1,0 0 0,1 1 1,2-1-1,4 2 8,1 0-1,0-1 0,-1 0 1,11-1-1,10-1 38,-1-2 1,0-1-1,0-1 0,-1-2 0,1 0 0,-2-2 1,1-1-1,43-23 0,-58 26-49,-13 8-48,-20 16-40,19-16 92,1 0 0,0 0 0,0 1 0,-1-1 0,1 0 0,0 1 0,0-1-1,1 1 1,-1-1 0,0 1 0,0-1 0,1 1 0,-1 0 0,1-1 0,-1 1 0,1 0 0,0 1 0,0-2 6,1 0 1,-1 0 0,1 0-1,-1 0 1,1 0-1,0-1 1,0 1-1,-1 0 1,1-1 0,0 1-1,0 0 1,0-1-1,-1 1 1,1-1-1,0 1 1,0-1 0,0 0-1,0 1 1,0-1-1,0 0 1,0 0-1,0 1 1,0-1-1,0 0 1,0 0 0,0 0-1,0 0 1,2-1-1,8 1-198,-1 0-1,1 0 0,-1-1 1,0-1-1,1 0 0,-1 0 1,0-1-1,10-4 1,3-12 544,-12 11-636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15131,'3'-1'145,"1"1"-1,-1-1 0,0 1 1,0 0-1,0 0 0,1 0 1,-1 1-1,0-1 0,0 1 1,0-1-1,0 1 0,1 0 1,-1 0-1,0 1 0,0-1 1,-1 0-1,1 1 0,0 0 1,0 0-1,-1 0 0,1 0 1,-1 0-1,0 0 0,0 1 1,0-1-1,0 1 0,0-1 1,0 1-1,0 0 0,-1 0 1,0 0-1,1 0 0,-1 0 0,0 0 1,-1 0-1,1 0 0,0 0 1,-1 0-1,0 6 0,1-3-77,-1-1 0,-1 0 0,1 0-1,-1 1 1,0-1 0,0 0-1,-1 0 1,1 0 0,-1 0-1,0 0 1,-3 5 0,-4 3 154,1 0 0,-16 17-1,9-11 20,14-18-234,0-1-1,0 1 0,0 0 0,0 0 0,0 0 1,1 0-1,-1 0 0,0 0 0,1 0 0,-1 1 1,1-1-1,0 0 0,-1 0 0,1 0 0,0 0 0,-1 1 1,1-1-1,0 0 0,0 0 0,0 1 0,0-1 1,0 0-1,0 0 0,1 0 0,-1 1 0,0-1 1,1 0-1,-1 0 0,1 0 0,-1 0 0,1 1 0,-1-1 1,1 0-1,0 0 0,-1 0 0,1 0 0,0-1 1,0 1-1,0 0 0,0 0 0,0 0 0,0-1 0,0 1 1,0 0-1,0-1 0,0 1 0,0-1 0,2 1 1,5 2 21,0 0 0,0 0 0,1-1 0,0 0 0,12 0 0,2 1-427,43-3-1,-57 0 271,1-1 0,0-1-1,-1 0 1,1 0 0,-1 0 0,18-9-1,-14 1-153,-9 0-91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12387,'6'0'1496,"14"8"-752,7-4-312,11 0 1145,2-1-897,7-3-696,3-3 352,2-3-224,-5-2-104</inkml:trace>
  <inkml:trace contextRef="#ctx0" brushRef="#br0" timeOffset="1">528 0 15395,'-2'2'146,"0"-1"0,0 1-1,0-1 1,1 1 0,-1 0-1,1 0 1,-1-1-1,1 1 1,0 0 0,0 0-1,0 1 1,0-1 0,0 0-1,-1 4 1,-9 38 505,8-31-117,-12 71 353,3 1 0,-1 103 0,13-183-806,0 0-1,0 0 1,0 0-1,0 1 1,1-1 0,0 0-1,2 7 1,-2-10-49,-1-1 1,1 0-1,0 0 1,-1 0-1,1 0 0,0-1 1,0 1-1,0 0 1,-1 0-1,1 0 1,0-1-1,0 1 1,0 0-1,0-1 0,0 1 1,0-1-1,0 1 1,1-1-1,-1 1 1,0-1-1,0 0 1,0 1-1,0-1 0,1 0 1,-1 0-1,0 0 1,0 0-1,0 0 1,1 0-1,-1-1 1,0 1-1,0 0 0,0-1 1,0 1-1,0 0 1,0-1-1,2 0 1,9-4 120,0-1 0,0 0 0,0 0 0,-1-1 1,0-1-1,10-9 0,5-5 28,25-30-1,-24 22-500,-1-1-1,-2-1 0,32-57 0,-53 84 265,0 0-1,0-1 0,-1 0 1,0 0-1,0 1 0,-1-1 1,1 0-1,-1 0 0,0-12 1,-6-4-339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13883,'2'4'168,"0"-1"0,0 0 0,0 0 0,0 0 0,0 0-1,1 0 1,-1 0 0,1-1 0,0 1 0,-1-1 0,1 0 0,1 0 0,-1 0 0,0 0 0,0-1 0,1 1 0,-1-1-1,7 2 1,9 2 205,0 0 0,27 1 0,-25-3-305,102 11-333,-107-14-179,0 1-1,0-2 1,-1 0-1,1-1 1,27-7 0,-40 8 346,-1 0 1,1 0-1,-1 0 1,0 0-1,0 0 1,0-1-1,0 1 1,0 0-1,0-1 1,0 0-1,0 1 1,0-1 0,-1 0-1,1 0 1,-1 0-1,1 0 1,-1 0-1,0-1 1,0 1-1,0 0 1,2-5-1,-3 6 169,0-1 1,0 0-1,0 0 0,0 1 0,0-1 0,0 0 0,0 1 1,-1-1-1,1 0 0,0 1 0,-1-1 0,0 0 0,1 1 1,-1-1-1,0 1 0,0-1 0,0 1 0,0 0 0,0-1 1,0 1-1,0 0 0,0 0 0,0-1 0,-1 1 0,1 0 1,-1 0-1,1 1 0,0-1 0,-1 0 0,0 0 0,1 1 1,-3-2-1,-2 0 145,-1 0 1,1 1 0,-1-1-1,0 1 1,0 0-1,1 1 1,-1 0 0,0 0-1,0 0 1,0 1 0,0 0-1,1 0 1,-1 1-1,0 0 1,1 0 0,0 0-1,-1 1 1,1 0 0,0 0-1,0 1 1,0 0-1,-7 6 1,12-10-197,1 1 0,-1 0 0,0-1 0,0 1 0,1 0 0,-1-1 0,0 1 0,1 0 0,-1 0-1,1 0 1,-1 0 0,1-1 0,-1 1 0,1 0 0,0 0 0,-1 0 0,1 0 0,0 0 0,0 0 0,0 0 0,0 0 0,0 0 0,0 0 0,0 0 0,0 0 0,0 0 0,0 0-1,0 0 1,1 0 0,-1 0 0,0 0 0,1 0 0,-1 0 0,1-1 0,-1 1 0,1 0 0,-1 0 0,1 0 0,-1 0 0,1-1 0,0 1 0,0 0 0,-1-1 0,1 1-1,0-1 1,0 1 0,0-1 0,0 1 0,0-1 0,1 1 0,3 1 72,1 1 0,-1-2 0,1 1 0,-1-1 1,1 1-1,0-1 0,8 0 0,-8-1-29,1-1 0,-1 1-1,1-1 1,-1 0 0,1-1 0,-1 1 0,0-1 0,0-1 0,0 1 0,0-1 0,0 0 0,0 0 0,-1-1-1,10-7 1,-13 9-98,0 0-1,0 0 1,0 0-1,0-1 1,0 1-1,0-1 1,-1 1-1,1-1 0,-1 0 1,1 1-1,-1-1 1,0 0-1,0 0 1,-1 0-1,1 0 1,-1 0-1,1 0 1,-1 0-1,0 0 0,0 0 1,0 0-1,0 0 1,-1 0-1,1 0 1,-1 0-1,0 0 1,0 0-1,0 0 1,0 0-1,-1 0 0,1 1 1,-4-5-1,-16-18-1754,13 18 325,19 3 27,5 3 584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 15307,'-6'-2'208,"1"1"1,-1 0-1,0 1 0,1-1 0,-1 1 0,0 0 0,0 1 0,1-1 0,-1 1 1,0 0-1,1 1 0,-1-1 0,1 1 0,-6 3 0,9-4-186,0-1 1,0 1-1,0 0 0,0 0 0,0 0 1,1 1-1,-1-1 0,0 0 0,1 1 1,-1-1-1,1 1 0,-1-1 0,1 1 1,0 0-1,0 0 0,0-1 0,0 1 1,0 0-1,0 0 0,0 0 0,1 0 1,-1 0-1,0 0 0,1 0 0,0 0 1,0 1-1,-1-1 0,1 0 0,1 0 1,-1 0-1,0 0 0,0 0 0,1 0 1,-1 0-1,1 0 0,0 0 0,-1 0 1,1 0-1,0 0 0,2 2 0,2 4-45,1 0 0,0 0 0,0-1-1,1 0 1,0 0 0,1 0 0,-1-1-1,14 8 1,-11-7-63,-1-1-1,0 2 1,0 0-1,15 17 1,-23-24 90,-1-1 0,1 1 0,-1 0 0,1-1 0,-1 1 0,1 0 0,-1 0 0,0 0 0,1-1 0,-1 1 0,0 0 0,0 0 0,1 0 0,-1 0 0,0 0 0,0-1-1,0 1 1,0 0 0,0 0 0,-1 0 0,1 0 0,0 0 0,0 0 0,0-1 0,-1 1 0,0 1 0,0 0 15,0 0 0,-1-1-1,1 1 1,-1-1 0,1 1-1,-1-1 1,1 0-1,-1 0 1,0 1 0,0-1-1,-2 0 1,-4 3-21,-2 0 0,1-1 0,-17 3 0,6-4-255,19-2 248,1 0 0,-1 0 1,0 1-1,0-1 0,1-1 0,-1 1 0,0 0 1,1 0-1,-1 0 0,0 0 0,1 0 1,-1-1-1,0 1 0,1 0 0,-1 0 1,1-1-1,-1 1 0,0-1 0,1 1 0,-1 0 1,1-1-1,-1 1 0,1-1 0,-1 0 1,0-6-183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2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10978,'-8'67'982,"-24"258"180,29-251-1356,3 0 0,14 104 0,-9-132-232,-2 1 0,-6 87 0,-24 90 328,13-127 634,12-81-405,0 3 147,-8 30 0,7-41-89,2-10-95,0-15-45,1 11-33,0-39-4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14931,'-21'127'2276,"0"-4"-1258,13 49 273,8-151-1088,2 1 0,0-1-1,2 0 1,0 0 0,14 40-1,-18-61-193,0-1 0,0 1 0,0 0-1,0 0 1,0 0 0,1-1-1,-1 1 1,0 0 0,0 0 0,0 0-1,0 0 1,0 0 0,1-1-1,-1 1 1,0 0 0,0 0 0,0 0-1,0 0 1,1 0 0,-1 0-1,0 0 1,0 0 0,0-1-1,1 1 1,-1 0 0,0 0 0,0 0-1,1 0 1,-1 0 0,0 0-1,0 0 1,0 0 0,1 0 0,-1 1-1,0-1 1,0 0 0,0 0-1,1 0 1,-1 0 0,0 0 0,0 0-1,0 0 1,1 0 0,-1 1-1,0-1 1,0 0 0,0 0 0,0 0-1,0 0 1,1 0 0,-1 1-1,0-1 1,0 0 0,0 0 0,0 0-1,0 1 1,0-1 0,0 0-1,4-17-9,-1-98-1190,-3 96 789,0 17 290,17 15 203,-7-5-3,2-1 18,-1-1 0,1-1 0,0 0 0,1-1 0,24 6 0,-28-8-30,-1-1 0,1 0 1,-1 0-1,1-1 0,-1 0 0,1-1 1,-1 0-1,1 0 0,-1-1 1,10-2-1,-17 4-61,0-1 0,0 1 0,0-1 0,0 1 1,0-1-1,0 1 0,0-1 0,0 0 0,0 0 0,0 1 0,0-1 1,-1 0-1,1 0 0,0 0 0,0 0 0,-1 0 0,1 0 0,-1 0 1,1-1-1,-1 1-12,0 1 0,0-1 0,0 1 0,0-1 0,0 0 0,0 1 1,0-1-1,0 1 0,0-1 0,-1 0 0,1 1 0,0-1 0,0 1 0,-1-1 0,1 1 1,0-1-1,-1 1 0,1-1 0,-1 1 0,1 0 0,0-1 0,-1 1 0,1 0 1,-1-1-1,1 1 0,-1 0 0,1-1 0,-1 1 0,0 0 0,1 0 0,-1 0 1,1-1-1,-1 1 0,1 0 0,-1 0 0,0 0 0,0 0 0,-4-1-14,0 1-1,0-1 1,0 1-1,0 0 1,0 0-1,0 0 1,0 1-1,0 0 1,-7 2-1,9-2 5,1 0 1,0-1-1,-1 1 1,1 1-1,0-1 1,-1 0-1,1 0 1,0 1-1,0-1 1,0 1-1,0 0 1,0 0-1,1-1 1,-1 1-1,0 0 1,1 1-1,-1-1 1,1 0-1,0 0 1,-2 4-1,3-5 15,0 0 0,0 1-1,0-1 1,0 0 0,0 0 0,0 1-1,1-1 1,-1 0 0,0 0 0,0 0-1,1 1 1,-1-1 0,1 0 0,-1 0-1,1 0 1,0 0 0,-1 0 0,1 0-1,0 0 1,0 0 0,-1 0 0,1 0-1,0 0 1,0-1 0,0 1 0,0 0-1,0-1 1,0 1 0,1 0 0,-1-1-1,0 1 1,2 0 0,5 2 59,-1-1 1,1 1-1,15 1 1,5 0-10,-1-2-1,1-1 1,0-1 0,0-1 0,-1-1 0,1-2 0,49-13-1,-74 16-312,1 1 0,-1 0 0,0 1 0,0-1 0,0 0-1,0 1 1,0-1 0,0 1 0,5 2 0,11 2-288,4-3 31,2-2-77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15683,'6'-2'1761,"3"2"-1081,-1-1-320,5-1 952,0-1-896,7 3-112,-1-1-144,-3-8-296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17532,'4'24'412,"-1"0"0,-1 0 0,-1-1 0,-1 1 0,-1 0 0,-5 29 0,0 8-230,4-29-151,-1 10 94,4 78 0,-1-118-97,0 0 0,0 0 0,0 0 0,1 0 0,-1 1 0,1-1-1,0 0 1,-1 0 0,1 0 0,0 0 0,0-1 0,0 1 0,1 0 0,-1 0 0,0-1 0,1 1 0,1 2-1,-1-4 5,-1 1 0,1 0 0,-1 0-1,1-1 1,-1 1 0,1-1 0,-1 0-1,1 1 1,0-1 0,-1 0 0,1 0 0,-1 0-1,1 0 1,0 0 0,-1 0 0,1 0-1,2-1 1,5-3 90,-1 1-1,1-1 1,-1 0-1,0 0 1,0-1-1,11-9 1,12-11 176,0-2 1,-1-1-1,41-52 1,61-107-128,-132 187-171,18-26-470,-2-1-1,-1 0 1,-1-2 0,20-58 0,-32 77 62,0 3-110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12035,'0'5'168,"0"0"1,1 0 0,-1 0-1,1 0 1,0 0-1,1 0 1,-1 0 0,1 0-1,3 7 1,-4-10-90,1 0-1,-1 0 1,1 0-1,0 0 1,-1 0 0,1 0-1,0 0 1,0 0-1,0-1 1,1 1-1,-1-1 1,0 1 0,1-1-1,-1 0 1,0 0-1,1 0 1,-1 0-1,1-1 1,5 2 0,1-2 131,0 0 0,0 0 0,0-1 1,0 0-1,0 0 0,0-1 0,0-1 1,-1 1-1,1-1 0,-1-1 0,1 0 1,-1 0-1,11-7 0,2-3 73,-1-1 0,-1 0 0,30-31 0,-35 31-167,-1 1-1,0-2 1,-1 0 0,-1 0-1,0-1 1,13-30 0,-23 46-106,0 0 0,-1 0-1,1 0 1,-1-1 0,1 1 0,-1 0 0,0 0 0,0 0 0,1 0 0,-1 0 0,0-1 0,0 1 0,0 0 0,0 0 0,0 0 0,0 0 0,-1-1 0,1 1 0,0 0 0,-1 0-1,1 0 1,0 0 0,-2-2 0,1 3-2,0 0-1,0 0 0,0-1 0,0 1 1,0 0-1,0 0 0,0 0 1,0 1-1,0-1 0,0 0 0,0 0 1,0 1-1,0-1 0,0 0 1,0 1-1,0-1 0,0 1 1,1-1-1,-1 1 0,0-1 0,0 1 1,0 0-1,1-1 0,-1 1 1,0 0-1,1 0 0,-2 0 0,-5 7-4,-1 1 0,1-1 0,1 1 0,-1 0 0,2 1 0,-1 0 0,1 0 0,1 0 0,-1 0-1,2 0 1,0 1 0,0 0 0,1 0 0,0 0 0,1 0 0,0 21 0,1-29 1,0-1-1,0 0 1,0 0 0,1 1 0,-1-1 0,1 0 0,0 0 0,0 0-1,-1 1 1,1-1 0,1 0 0,-1 0 0,0-1 0,0 1 0,1 0-1,-1 0 1,1-1 0,-1 1 0,1 0 0,0-1 0,0 0 0,0 1-1,0-1 1,0 0 0,0 0 0,0 0 0,0 0 0,0-1 0,0 1-1,0 0 1,1-1 0,-1 0 0,0 1 0,1-1 0,-1 0 0,0 0-1,0 0 1,5-1 0,0 0 29,0-1-1,0 0 1,0 0-1,-1 0 1,1-1-1,0 0 0,-1 0 1,0-1-1,0 1 1,0-2-1,7-5 1,-5 4 15,-1-1 0,0-1 1,0 1-1,0-1 0,-1 0 1,-1 0-1,1-1 0,-1 0 0,5-11 1,-10 20-50,0-1 1,0 1 0,0 0 0,0 0 0,0 0 0,0 0-1,0 0 1,0 0 0,0 0 0,0 0 0,0 0 0,0 0-1,0 0 1,0 0 0,0 0 0,0-1 0,0 1 0,1 0-1,-1 0 1,0 0 0,0 0 0,0 0 0,0 0-1,0 0 1,0 0 0,0 0 0,0 0 0,-1-1 0,1 1-1,0 0 1,0 0 0,0 0 0,0 0 0,0 0 0,0 0-1,0 0 1,0 0 0,0 0 0,0 0 0,0 0 0,0-1-1,0 1 1,0 0 0,0 0 0,0 0 0,0 0-1,0 0 1,-1 0 0,1 0 0,0 0 0,0 0 0,0 0-1,0 0 1,0 0 0,0 0 0,0 0 0,0 0 0,0 0-1,0 0 1,-1 0 0,1 0 0,0 0 0,0 0 0,0 0-1,0 0 1,0 0 0,0 0 0,-8 6-31,-7 12-6,12-13 28,0 1 1,0 0 0,0-1-1,1 1 1,-2 9 0,4-14 11,-1 0-1,1 1 1,0-1-1,0 0 1,0 0 0,0 1-1,0-1 1,0 0 0,0 0-1,0 1 1,0-1 0,1 0-1,-1 0 1,0 0-1,1 1 1,-1-1 0,1 0-1,-1 0 1,1 0 0,0 0-1,0 0 1,-1 0 0,1 0-1,0 0 1,0 0 0,0 0-1,0-1 1,0 1-1,0 0 1,0-1 0,0 1-1,0 0 1,0-1 0,2 1-1,4 1 11,0-1-1,0 0 0,0 0 1,0 0-1,0-1 0,0 0 1,0 0-1,10-3 0,57-13-88,-63 13 53,57-18-106,-45 13-1,1 0 0,0 2 0,0 1 0,36-4 0,-58 9 113,1 0-1,-1 0 1,0 0-1,0 0 1,0 0-1,1 1 0,-1-1 1,0 1-1,0 0 1,0-1-1,0 1 1,0 0-1,0 0 0,0 0 1,0 0-1,0 1 1,0-1-1,-1 0 1,1 1-1,1 1 0,0 1 3,0 1 0,-1-1 0,0 1 0,0-1-1,0 1 1,2 9 0,8 16 176,-12-29-130,0 0-1,1 1 1,-1-1 0,1 0 0,-1 0 0,1 0-1,0 0 1,-1 0 0,1 0 0,0 0 0,0-1-1,0 1 1,-1 0 0,1 0 0,0-1 0,0 1-1,0 0 1,0-1 0,1 1 0,-1-1-1,0 1 1,0-1 0,0 0 0,2 1 0,-1-1 15,-1-1 1,1 1-1,-1 0 1,1-1-1,-1 1 1,1-1 0,-1 0-1,1 1 1,-1-1-1,0 0 1,1 0-1,-1 0 1,0 0 0,0 0-1,2-3 1,2-1 77,-1 0 1,0-1 0,0 0 0,-1 1 0,0-1 0,0-1 0,4-8 0,-6 8-124,0 1 0,0-1 0,-1 0 1,1 1-1,-1-1 0,-1 0 0,1 1 1,-1-1-1,-1 1 0,1-1 0,-1 1 1,0 0-1,0-1 0,-1 1 1,0 0-1,0 0 0,-5-7 0,8 13-8,0 0-1,0-1 1,0 1-1,0 0 1,0 0 0,0-1-1,1 1 1,-1 0-1,0 0 1,0-1-1,0 1 1,0 0-1,1 0 1,-1 0-1,0-1 1,0 1-1,0 0 1,1 0 0,-1 0-1,0 0 1,0-1-1,1 1 1,-1 0-1,0 0 1,0 0-1,1 0 1,-1 0-1,0 0 1,0 0-1,1 0 1,-1 0 0,0 0-1,0 0 1,1 0-1,-1 0 1,0 0-1,1 0 1,-1 0-1,0 0 1,0 0-1,1 0 1,-1 0-1,0 0 1,1 1 0,22 0-131,-15 0 87,24 2-118,-16-1-58,1-1 0,-1 0 0,1-1 0,-1-1 0,30-5 0,-44 5 101,1 0-1,-1 0 1,0 0 0,1 0-1,-1 0 1,0 0 0,0-1-1,3-1 1,-5 2 84,1 1 1,0-1-1,-1 0 0,1 1 1,-1-1-1,1 0 0,-1 1 0,1-1 1,-1 0-1,0 0 0,1 0 1,-1 1-1,0-1 0,0 0 1,1 0-1,-1 0 0,0 0 1,0 1-1,0-1 0,0 0 1,0 0-1,0 0 0,0 0 0,0 0 1,-1 1-1,1-1 0,0-1 1,-8-12-410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13827,'3'4'162,"1"-1"1,-1 0-1,1 0 1,0 0-1,0 0 1,0-1-1,0 1 0,1-1 1,-1 0-1,0 0 1,1-1-1,0 1 1,-1-1-1,1 0 0,0 0 1,0-1-1,-1 1 1,1-1-1,0 0 1,5-1-1,9 0 366,-1-1 0,0-1 0,34-9-1,-32 5-213,-1 1-1,-1-2 0,0-1 0,0 0 0,0-2 1,23-17-1,-34 23-263,-1 0 0,0 0 1,0-1-1,0 0 0,-1 0 1,1 0-1,-2-1 0,1 1 1,-1-1-1,0-1 0,0 1 1,-1 0-1,0-1 0,0 1 1,-1-1-1,0 0 0,0 0 1,1-14-1,-3 20-54,0 0 1,0 0-1,0 0 0,0 0 1,-1 0-1,1-1 0,0 1 0,-1 0 1,0 0-1,1 0 0,-1 0 0,0 0 1,0 0-1,0 0 0,0 1 1,-1-1-1,1 0 0,0 1 0,-1-1 1,1 0-1,-1 1 0,0 0 0,1-1 1,-1 1-1,0 0 0,0 0 1,0 0-1,0 0 0,0 0 0,0 0 1,-4 0-1,2 0-15,-1 1 1,1-1-1,-1 1 0,0 0 1,1 1-1,-1-1 1,0 1-1,1 0 0,-1 0 1,1 0-1,0 1 0,-1-1 1,-6 5-1,0 0-5,1 2-1,-1-1 1,1 1-1,1 1 0,-1 0 1,1 0-1,1 1 1,0 0-1,0 0 1,-6 13-1,6-9 41,0 1-1,1 1 1,0-1 0,2 1-1,0 0 1,0 1-1,-2 21 1,6-31 5,0 0 0,1 0 0,0 1 0,0-1 0,1 0 0,0 1 0,0-1 1,0 0-1,5 12 0,-4-16-14,-1 1 0,1-1 0,0 1 0,0-1 0,1 0 0,-1 0 0,0 0 0,1 0 0,0 0 0,0 0 0,0-1 0,0 0 0,0 1 0,1-1 1,-1 0-1,1-1 0,-1 1 0,1 0 0,5 0 0,3 1-89,0 0 0,0-2 1,0 1-1,0-2 0,0 1 0,0-2 1,20-2-1,-7-1-33,-1-2 0,40-13 0,-9-2-70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223 271 14867,'2'-7'340,"0"0"-1,0-1 0,-1 0 1,0 1-1,0-1 1,-1 0-1,0-10 1,0 16-246,0 0-1,-1-1 1,1 1 0,-1 0 0,1 0 0,-1 0 0,0 0-1,0 0 1,0 0 0,0 0 0,0 1 0,0-1 0,0 0 0,-1 1-1,1-1 1,-1 0 0,1 1 0,-1 0 0,0-1 0,1 1-1,-1 0 1,0 0 0,0 0 0,0 0 0,0 0 0,0 0 0,0 1-1,0-1 1,0 0 0,0 1 0,-4-1 0,-1 1-46,1 1 0,0-1 0,-1 1 0,1 0 1,0 0-1,0 1 0,0-1 0,0 1 0,0 1 1,0-1-1,1 1 0,-1 0 0,1 0 0,-1 1 1,1 0-1,-7 6 0,4-2-92,-1 1 1,1-1-1,1 1 1,-1 0-1,2 1 1,-1 0-1,-9 21 0,15-28 24,-1 0 0,1 0-1,0 0 1,0 0 0,1 0-1,-1 0 1,0 1 0,1-1-1,0 0 1,0 0 0,0 1-1,0-1 1,1 4 0,0-6 12,-1 0 0,0 0 0,1 0 0,-1 0 1,1-1-1,-1 1 0,1 0 0,-1 0 0,1-1 1,-1 1-1,1-1 0,0 1 0,-1 0 0,1-1 1,0 1-1,0-1 0,-1 1 0,1-1 0,1 1 1,0-1-2,0 1 0,0-1 1,0 0-1,0 0 1,0 0-1,0 0 0,0 0 1,0 0-1,0 0 1,0-1-1,4 0 0,5-3-9,-1-1-1,1 0 1,-1 0-1,-1-1 0,1 0 1,-1-1-1,17-14 1,55-63 183,-79 81-155,21-22 270,-2-1 0,-1-1-1,-1-1 1,26-50 0,-39 62 18,-7 13 37,-12 21-33,0 8-280,1 0-1,1 1 1,1 0 0,1 0-1,2 1 1,1 0 0,-4 41-1,9-60-26,1-1 0,0 0-1,0 1 1,1-1 0,0 0-1,1 0 1,-1 1 0,6 12-1,-5-18 9,-1 1-1,1 0 0,0-1 0,0 0 0,0 0 1,1 1-1,-1-1 0,1-1 0,0 1 1,0 0-1,0-1 0,0 1 0,0-1 0,0 0 1,1 0-1,-1 0 0,1 0 0,-1-1 0,1 0 1,5 2-1,-1-2 14,-1 0 0,1-1 0,0 1 0,0-2 0,0 1 0,-1-1 0,1 0 0,0-1 0,-1 1 0,1-2 0,-1 1 0,0-1 0,0 0 0,0 0 0,0-1 0,9-6 0,-6 3 27,0 0-1,0-1 0,-1 0 1,0 0-1,-1-1 1,1-1-1,-2 1 0,1-1 1,8-17-1,-11 17-4,0-1 0,-1 0 0,5-17 0,-9 25-37,1 1 0,0 0 0,-1-1 0,1 1 0,-1-1 0,0 1 0,0-1 0,0 1 1,0-1-1,0 1 0,-1-1 0,1 1 0,-1 0 0,1-1 0,-1 1 0,0-1 0,0 1 0,0 0 0,0 0 0,0 0 0,-1 0 0,-1-3 0,2 4-5,-1 1 1,1-1-1,0 0 0,-1 1 0,1-1 1,-1 1-1,1-1 0,-1 1 0,1 0 1,-1 0-1,1 0 0,-1-1 0,1 1 1,-1 1-1,1-1 0,-1 0 0,1 0 1,-1 0-1,1 1 0,0-1 0,-1 1 1,1-1-1,-1 1 0,1 0 0,0 0 1,-1-1-1,1 1 0,0 0 0,0 0 1,0 0-1,0 0 0,0 0 0,-1 2 1,-5 4-29,0 0 1,1 1-1,-10 14 1,11-14 13,0 0 1,0 0-1,1 1 1,0 0-1,1 0 1,0 0-1,0 1 1,-1 12-1,3-20 15,1 1-1,0 0 1,0-1 0,0 1 0,0 0-1,1-1 1,-1 1 0,1-1-1,-1 1 1,1 0 0,0-1-1,0 1 1,0-1 0,0 0-1,1 1 1,-1-1 0,1 0 0,-1 0-1,1 0 1,0 0 0,0 0-1,0 0 1,0 0 0,0-1-1,0 1 1,0-1 0,0 1-1,1-1 1,-1 0 0,1 0 0,-1 0-1,1 0 1,-1-1 0,5 2-1,7 0-3,0 1-1,0-2 0,0 0 1,1-1-1,23-2 1,74-16-12,-64 9-19,19-4-158,-67 13 195,1 0 1,-1 0-1,1 0 1,-1-1-1,1 1 1,-1 0-1,0 0 1,1 0-1,-1-1 1,0 1-1,1 0 1,-1-1-1,0 1 1,1 0-1,-1-1 1,0 1-1,1 0 1,-1-1-1,0 1 1,0-1-1,0 1 1,1 0-1,-1-1 1,0 1-1,0-1 1,0 1-1,0-1 1,0 1-1,0-1 1,0 1-1,0-1 1,0 1-1,0 0 1,0-1-1,0 1 1,0-1-1,-8-18 184,6 12-111,-10-23 204,1 6-100,2-2 1,0 1-1,-6-35 0,15 59-202,0 1-1,0-1 1,-1 0 0,1 0-1,0 0 1,0 0-1,0 0 1,0 0-1,0 0 1,0 0 0,0 0-1,0 0 1,1 0-1,-1 0 1,0 0 0,0 0-1,1 0 1,-1 1-1,1-1 1,-1 0 0,1 0-1,-1 0 1,1 0-1,-1 1 1,1-1-1,0 0 1,0 1 0,-1-1-1,1 1 1,0-1-1,1 0 1,1 0-153,1 0-1,-1 0 1,1 1 0,-1 0-1,1-1 1,-1 1 0,6 1-1,10-1 50,22-4-303,13-5-141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14331,'0'-1'51,"1"1"0,-1 0-1,0-1 1,0 1 0,0 0-1,0 0 1,0-1 0,1 1 0,-1 0-1,0 0 1,0-1 0,0 1 0,1 0-1,-1 0 1,0-1 0,0 1 0,1 0-1,-1 0 1,0 0 0,1 0-1,-1 0 1,0-1 0,1 1 0,-1 0-1,0 0 1,0 0 0,1 0 0,-1 0-1,0 0 1,1 0 0,-1 0 0,0 0-1,1 0 1,-1 0 0,1 1 0,-4 17 869,-15 49 996,-20 87-294,36-137-1547,0-1-1,1 1 0,0-1 1,2 1-1,0-1 0,0 1 1,6 22-1,-6-35-58,1 1 0,-1-1 0,0 0 0,1 0 0,0 0 0,0-1 0,0 1-1,1 0 1,-1-1 0,1 0 0,0 1 0,0-1 0,0 0 0,0 0 0,0-1 0,8 5 0,-8-5-8,0-1 1,1 1 0,-1-1 0,1 0 0,-1 0 0,1-1 0,-1 1-1,1-1 1,0 0 0,-1 0 0,1 0 0,-1 0 0,1 0-1,0-1 1,-1 0 0,1 0 0,-1 0 0,1 0 0,-1 0-1,4-3 1,4-2 8,-1-1 0,0 0 0,0 0 0,-1-1 0,0 0 0,0-1 0,-1 0 0,0 0 0,-1-1 0,0 0 0,0 0 0,-1-1 0,6-12 0,-1-4 27,0 1 1,-2-1 0,-1-1 0,7-43 0,-10 45-49,-2 0 1,-1-47-1,-4 60-56,-3 15-16,-5 17-23,-1 15 68,2 1-1,1 0 0,2 1 0,1 0 0,1 0 0,3 48 1,1-77 39,1 0 0,-1 0 1,2 0-1,-1-1 0,1 1 1,0 0-1,0-1 0,1 1 1,-1-1-1,6 8 0,-6-12-3,0 1 0,0-1 0,0 0 0,0 0 0,0 0 0,0 0 1,1 0-1,-1 0 0,1-1 0,0 1 0,-1-1 0,1 0 0,0 0 0,0 0 0,0 0 0,0 0 0,0 0 0,0-1 0,0 0 0,0 1 0,0-1 0,0 0 0,0-1 0,0 1 0,5-1 0,1-2 1,0 1 0,0-2 0,-1 1 1,1-1-1,-1 0 0,0-1 0,0 0 0,11-8 0,8-5-26,-25 17 15,0 0 0,-1 0-1,1 0 1,0 0 0,0 0 0,0 1 0,0-1-1,0 0 1,0 1 0,0 0 0,0-1 0,2 1-1,-3 0 2,0 0 0,0 1-1,0-1 1,0 0-1,0 1 1,0-1 0,0 0-1,0 1 1,0-1-1,0 1 1,0-1 0,0 1-1,-1 0 1,1-1-1,0 1 1,0 0 0,0 1-1,2 3-12,0 0-1,-1 0 1,1 0-1,-1 0 1,-1 1-1,1-1 1,0 6 0,8 22-18,-8-31 41,-1 1 1,1 0 0,0 0 0,0-1 0,0 1-1,0-1 1,0 1 0,0-1 0,1 0 0,-1 0 0,1 0-1,-1 0 1,1-1 0,0 1 0,0-1 0,0 1-1,3 0 1,0 0 10,-1-1-1,1 0 1,0-1 0,0 1-1,-1-1 1,1 0 0,0 0-1,11-3 1,0-1 23,0-1 0,-1 0 0,0-1 1,0-1-1,22-13 0,-21 10-145,0 0 1,0-2-1,24-22 0,-57 63-875,15-27 890,0 0 1,0 0-1,1-1 1,-1 1-1,0 0 1,1 0-1,0 0 1,-1 0-1,1 0 1,0 0-1,0 0 1,0 0-1,0 0 1,0 0-1,1 0 1,0 3-1,-1-5 64,0 1 0,1-1-1,-1 0 1,0 0-1,0 0 1,1 1 0,-1-1-1,0 0 1,0 0-1,1 0 1,-1 0-1,0 0 1,0 0 0,1 0-1,-1 0 1,0 0-1,1 0 1,-1 1 0,0-1-1,1-1 1,-1 1-1,0 0 1,0 0-1,1 0 1,-1 0 0,0 0-1,1 0 1,-1 0-1,0 0 1,0 0 0,1 0-1,-1-1 1,0 1-1,1 0 1,10-8-81,-9 6 14,21-19-322,2-11-127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16436,'-3'10'609,"-1"0"0,0 0 0,-10 17 0,-6 13 154,9-11-587,2 0 0,1 0 0,1 0-1,2 1 1,1 0 0,1 1 0,2-1 0,1 0 0,7 60 0,-1-69-14,-2-18 18,-3-14 62,-3-23-265,-2 0 0,-1 1-1,-2-1 1,-16-46 0,21 72-70,0 5-29,4 4 16,9 7 58,0-3 69,-1 0 1,1-1 0,0-1 0,0 0 0,1 0 0,-1-1 0,23 1 0,-15-2 61,1-1 0,-1-1-1,38-7 1,-39 4 20,1-1 0,34-14 0,-49 17-84,1 0-1,0 0 0,-1 0 0,0-1 0,0 1 0,0-1 0,0 0 1,0-1-1,0 1 0,-1-1 0,1 1 0,-1-1 0,0 0 0,-1 0 1,1-1-1,3-7 0,-5 10-16,0 1 0,-1-1 0,1 0 1,-1 0-1,0 1 0,1-1 0,-1 0 0,0 0 1,0 0-1,0 0 0,0 1 0,-1-1 0,1 0 1,0 0-1,-1 0 0,1 1 0,-1-1 0,0-2 0,0 3-6,0 0-1,0 0 0,0 0 1,0 0-1,0 0 0,-1 0 1,1 0-1,0 0 0,0 1 1,-1-1-1,1 0 0,0 1 1,-1-1-1,1 1 0,0-1 1,-1 1-1,1 0 0,-2-1 1,-2 1-17,0 0 1,0 0-1,0 1 1,0-1 0,0 1-1,1 0 1,-1 0-1,0 0 1,0 1 0,1 0-1,-9 4 1,4 0-14,1-1-1,0 2 1,1-1 0,0 1 0,0 0 0,-11 14-1,15-16 25,-1 0 0,1 0 0,0 0-1,0 0 1,1 1 0,0-1 0,0 1 0,0 0-1,0-1 1,1 1 0,0 0 0,0 8 0,1-12 11,0 0 0,0 0 0,1 0 0,-1 1 0,0-1 1,1 0-1,0 0 0,0 0 0,-1 0 0,1 0 0,0 0 0,1 0 1,-1 0-1,0 0 0,0-1 0,1 1 0,-1 0 0,1-1 0,0 1 1,-1-1-1,1 0 0,0 0 0,0 1 0,0-1 0,0 0 0,0 0 1,0-1-1,0 1 0,0 0 0,0-1 0,5 1 0,4 1 9,1 0-1,0-2 1,0 1-1,18-3 1,26-4 18,-28 2-5,41-1 0,-62 5-25,0 0 0,0 1 0,0 0 0,0 0 1,0 1-1,0-1 0,-1 1 0,1 1 0,0-1 0,10 7 0,-13-6-2,-1-1 0,0 1 1,0-1-1,0 1 0,0 0 0,-1 0 0,1 0 1,-1 1-1,0-1 0,0 1 0,0-1 0,2 5 0,0 3 17,0 1 0,3 19 0,-1-1 147,-6-30-143,0 1-1,0-1 0,0 1 0,1 0 0,-1-1 0,0 1 1,0-1-1,0 1 0,1-1 0,-1 1 0,0 0 0,1-1 1,-1 1-1,0-1 0,1 1 0,-1-1 0,1 0 0,-1 1 1,1-1-1,-1 1 0,2-1 0,-2 0 3,1 0-1,-1 0 1,0 0-1,1 0 1,-1 0 0,1 0-1,-1 0 1,1 0-1,-1-1 1,0 1-1,1 0 1,-1 0 0,1-1-1,-1 1 1,0 0-1,1-1 1,-1 1-1,0 0 1,1-1-1,-1 1 1,1-1 0,1-3 68,0 1 1,0-1-1,0 1 1,-1-1-1,3-7 1,0-13-57,-1-1-1,-1 0 1,-1 1 0,-1-1 0,-2 0-1,-4-29 1,0 0-685,6 53 627,0 1-1,0-1 0,1 0 0,-1 0 1,0 0-1,0 0 0,0 1 0,1-1 1,-1 0-1,0 0 0,1 1 1,-1-1-1,1 0 0,-1 0 0,1 1 1,-1-1-1,1 1 0,-1-1 0,1 0 1,0 1-1,-1-1 0,1 1 1,0-1-1,0 1 0,-1 0 0,1-1 1,0 1-1,1-1 0,26-5-326,-21 5 245,78-19-535,-58 13 535,0 0 0,0 2 0,0 1 0,49-1 0,-74 5 106,0 0 0,0 0-1,0 0 1,-1 0 0,1 0 0,0 1 0,0-1 0,0 0 0,-1 1 0,1-1 0,0 1 0,-1 0 0,1 0-1,0-1 1,-1 1 0,1 0 0,-1 0 0,1 1 0,-1-1 0,0 0 0,1 0 0,-1 1 0,0-1-1,0 1 1,0-1 0,0 1 0,0-1 0,0 1 0,-1 0 0,1-1 0,1 5 0,-2 1 8,0 0 0,0 0 0,0 0 0,-1 0 0,0 0 0,-3 13 0,2-12 26,0 0 1,1 0-1,-1 13 0,2-21-24,0 1 0,0-1 0,0 1 0,0 0 0,1-1 0,-1 1-1,0-1 1,0 1 0,0-1 0,0 1 0,1 0 0,-1-1 0,0 1 0,0-1 0,1 1 0,-1-1 0,0 1-1,1-1 1,-1 0 0,1 1 0,-1-1 0,0 1 0,1-1 0,-1 0 0,1 1 0,-1-1 0,1 0 0,-1 0-1,1 1 1,-1-1 0,1 0 0,0 0 0,-1 0 0,1 0 0,-1 0 0,1 0 0,-1 0 0,1 0-1,0 0 1,-1 0 0,1 0 0,-1 0 0,1 0 0,-1 0 0,1 0 0,0-1 0,-1 1 0,1 0 0,-1 0-1,1-1 1,-1 1 0,1 0 0,-1-1 0,1 0 0,33-22 130,-29 20-118,26-24 25,-23 19-75,1 1 0,0 0-1,0 0 1,0 1 0,1 0 0,12-6-1,-21 12 25,0-1 0,-1 1 0,1 0 0,0 0 0,0-1 0,-1 1-1,1 0 1,0 0 0,-1 0 0,1 0 0,0 0 0,0 0 0,-1 0-1,1 0 1,0 1 0,0-1 0,-1 0 0,1 0 0,0 1-1,-1-1 1,1 0 0,0 1 0,-1-1 0,1 0 0,0 1 0,-1-1-1,1 1 1,-1-1 0,1 1 0,-1-1 0,1 1 0,-1 0 0,1-1-1,-1 1 1,0 0 0,1-1 0,-1 1 0,0 0 0,0-1-1,1 1 1,-1 0 0,0 0 0,0-1 0,0 2 0,1 5-6,0-1 1,-1 1-1,0-1 1,-1 9-1,0-7 13,-1 31 53,0-25-62,1 0-1,1 0 0,2 18 0,-2-32 9,0 0 1,0 0-1,0 1 1,0-1-1,-1 0 1,1 0-1,0 0 1,0 0-1,0 0 0,0 0 1,0 0-1,0 1 1,0-1-1,0 0 1,0 0-1,0 0 1,0 0-1,0 0 1,0 0-1,0 0 1,0 1-1,1-1 1,-1 0-1,0 0 1,0 0-1,0 0 0,0 0 1,0 0-1,0 0 1,0 0-1,0 0 1,0 1-1,0-1 1,0 0-1,0 0 1,0 0-1,1 0 1,-1 0-1,0 0 1,0 0-1,0 0 1,0 0-1,0 0 0,0 0 1,0 0-1,1 0 1,-1 0-1,0 0 1,0 0-1,0 0 1,0 0-1,0 0 1,0 0-1,0 0 1,0 0-1,1 0 1,-1 0-1,0 0 0,4-7 3,1-8-46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20 283 16227,'14'10'758,"-1"0"0,1-1 0,1 0-1,19 8 1,-29-15-680,0 0 0,0-1 0,0 0 0,0 0 0,0 0 0,0 0 1,0-1-1,0 0 0,0 0 0,0 0 0,1-1 0,-1 0 0,0 1 0,0-2 0,0 1 0,0-1 0,-1 0 0,7-3 0,-8 4-72,-1 0 0,1-1 0,-1 0 0,0 1 0,1-1 0,-1 0 0,0 0 0,0 0 0,0 0 0,0 0 0,-1-1 0,1 1 0,-1-1 0,1 1 0,-1-1 0,0 1 0,0-1 0,0 0 0,1-4 0,-2 5-32,0 0 0,0 1 0,0-1 0,0 0 0,-1 0 0,1 0 0,0 1 0,-1-1 0,1 0 1,-1 0-1,0 1 0,1-1 0,-1 0 0,0 1 0,0-1 0,0 1 0,0-1 0,-1 1 0,1-1 0,0 1 0,-1 0 0,1 0 0,0 0 0,-1 0 0,0 0 0,1 0 0,-1 0 0,1 0 0,-1 0 0,0 1 0,-2-1 0,-1-1-52,-1 0-1,0 1 1,1-1-1,-1 2 1,0-1-1,0 0 1,0 1-1,0 0 1,1 1-1,-1-1 1,0 1-1,0 0 1,1 1-1,-1-1 1,1 1-1,-11 5 1,9-4 55,0 2 1,0-1-1,0 1 0,1 0 1,-1 1-1,1 0 0,1 0 1,-1 0-1,1 0 0,0 1 1,-5 8-1,6-7 62,0-1 0,0 1-1,1 0 1,0 0 0,0 1-1,1-1 1,0 0 0,0 1 0,1 0-1,0 14 1,1-17 6,1 0-1,-1 0 1,1 0 0,0 0-1,1-1 1,0 1 0,0 0-1,0-1 1,0 1 0,1-1-1,0 0 1,0 0-1,0 0 1,1 0 0,-1 0-1,7 4 1,-6-5-4,1 0 1,-1 0-1,1-1 0,0 0 0,0 0 1,0 0-1,0 0 0,1-1 1,-1 0-1,1 0 0,-1-1 0,1 0 1,8 2-1,-5-3 2,0 0 0,0 0 1,0-1-1,-1 0 0,1 0 0,0-1 1,-1 0-1,12-5 0,-5 1 12,0-1 0,0-1-1,0 0 1,-1-1 0,-1-1 0,1 0 0,-2-1-1,1 0 1,11-15 0,-9 8-13,-2-1-1,0 0 1,0-1 0,-2-1-1,-1 1 1,13-36 0,-18 40-75,0 1 0,-2-1 0,1 0 0,-2 0 1,0-1-1,-1 1 0,-1 0 0,0 0 0,-1-1 0,-4-20 1,3 32-15,1-1-1,-1 1 1,0-1 0,0 1 0,-1 0 0,0 0 0,0 0 0,0 0 0,-4-5 0,6 9 31,0 0 1,0 0-1,0 0 1,0 0-1,0 0 0,-1 0 1,1 1-1,0-1 1,0 0-1,-1 0 1,1 1-1,0-1 1,-1 1-1,1 0 0,0-1 1,-1 1-1,1 0 1,-1 0-1,1-1 1,-1 1-1,1 0 1,0 1-1,-1-1 0,1 0 1,-1 0-1,1 1 1,-1-1-1,1 0 1,0 1-1,-1 0 1,1-1-1,0 1 0,0 0 1,-1 0-1,1-1 1,0 1-1,0 0 1,0 0-1,0 0 1,0 0-1,-1 2 0,-4 4-4,1 0 0,0 0-1,1 1 1,-1-1 0,1 1-1,1 0 1,0 0-1,0 0 1,0 1 0,-2 12-1,3-5 85,0 0-1,0 0 1,1 0-1,3 30 1,-1-39-32,0-1 0,0 0 0,0 1 0,1-1 0,0 0 0,1 0 0,-1 0 0,1 0-1,0-1 1,0 1 0,1-1 0,-1 1 0,1-1 0,1-1 0,6 8 0,-5-7-10,0-1-1,0-1 0,0 1 0,0-1 1,1 0-1,-1 0 0,1 0 1,0-1-1,0 0 0,0-1 0,0 0 1,0 0-1,14 0 0,-7-1-20,1-1-1,0-1 1,-1 0-1,1-2 1,-1 1-1,0-2 0,15-5 1,0-4-70,0 0-1,31-21 1,-60 35 67,0 0 1,1-1-1,-1 1 0,0 0 0,0 0 1,1-1-1,-1 1 0,0 0 0,1 0 1,-1 0-1,0 0 0,1 0 0,-1-1 1,0 1-1,1 0 0,-1 0 0,0 0 1,1 0-1,-1 0 0,1 0 0,-1 0 1,0 0-1,1 0 0,-1 0 0,0 0 1,1 1-1,-1-1 0,0 0 0,1 0 1,-1 0-1,0 0 0,1 1 0,-1-1 1,0 0-1,1 0 0,-1 0 0,0 1 1,0-1-1,1 0 0,-1 1 0,0-1 1,0 0-1,0 0 0,1 1 0,-1-1 1,0 0-1,0 1 0,0-1 0,0 0 1,0 1-1,3 23 69,-3-11-19,1-10-31,1 1 1,-1-1-1,0 0 1,1 0-1,0 1 1,-1-1 0,1 0-1,0 0 1,1-1-1,-1 1 1,0 0 0,1-1-1,0 1 1,-1-1-1,1 0 1,6 3-1,-3-2-21,0 0 0,0-1 0,0 0-1,0 0 1,0-1 0,1 0-1,-1 0 1,12 0 0,0-1-222,0-1 1,1-1 0,-1-1 0,-1-1 0,31-9 0,-34 7-38,-10 5 134,0-1 0,0 0 0,0 1 0,0 0 0,0 0 0,0 0 0,0 0 0,1 1 0,3 0 0,-7 0 121,-1 0 0,1 1-1,-1-1 1,1 0-1,-1 1 1,0-1-1,1 0 1,-1 1 0,1-1-1,-1 1 1,0-1-1,0 1 1,1-1 0,-1 1-1,0-1 1,0 1-1,1-1 1,-1 1-1,0 0 1,0-1 0,0 1-1,0-1 1,0 1-1,0-1 1,0 1 0,0 0-1,0-1 1,0 1-1,0-1 1,0 1 0,-1-1-1,1 1 1,0 0-1,-8 24 387,7-22-308,0 1 55,0 0 1,0 1 0,0-1-1,0 0 1,0 0 0,1 1 0,0-1-1,0 0 1,1 6 0,-1-8-76,0-1-1,1 1 1,-1-1 0,1 1 0,0-1 0,-1 0 0,1 1 0,0-1 0,0 0 0,0 1 0,-1-1 0,1 0 0,1 0 0,-1 0 0,0 0 0,0 0 0,0 0 0,0 0 0,1 0 0,-1-1-1,0 1 1,1 0 0,-1-1 0,1 1 0,-1-1 0,1 1 0,-1-1 0,1 0 0,2 0 0,5 1 9,1 0-1,-1-2 1,1 1 0,-1-1-1,0 0 1,1-1 0,-1 0-1,12-5 1,6-3-488,35-20 0,15-6-1259,-76 35 1659,0 1 0,0-1 0,0 1 0,0-1 0,0 1 0,0-1 0,0 1 0,0 0 0,0 0-1,0-1 1,0 1 0,0 0 0,0 0 0,0 0 0,1 0 0,-1 0 0,0 0 0,0 1 0,0-1 0,0 0 0,0 1 0,0-1 0,0 0-1,0 1 1,2 0 0,-2 1 67,-1 0 1,1 0-1,0 0 0,-1 0 0,1 0 0,-1 0 1,1 0-1,-1 0 0,0 0 0,0 0 0,0 0 0,0 0 1,-1 3-1,1 1 113,-1 3 157,1-1 0,0 1 0,1 0 1,0-1-1,2 12 0,-3-19-307,1 1 0,-1-1 0,1 1 0,-1-1-1,1 1 1,0-1 0,0 1 0,-1-1 0,1 0 0,0 0 0,0 1 0,0-1 0,0 0 0,1 0 0,-1 0 0,0 0 0,0 0 0,1 0 0,-1 0 0,1-1 0,-1 1-1,0 0 1,1-1 0,-1 1 0,1-1 0,0 1 0,-1-1 0,1 0 0,-1 0 0,1 0 0,-1 0 0,1 0 0,0 0 0,-1 0 0,4-1 0,1-1-48,1 0 0,-1 0 0,1-1 0,-1 1 0,0-1 0,7-5 1,17-10-223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9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15883,'87'-8'3571,"-57"6"-3257,37-6-1,-57 6-319,0 0 0,-1-1 0,1 0 0,-1-1 0,0 0 0,0 0 1,15-11-1,-21 13-1,-1 0 0,1 0 0,-1-1 1,1 1-1,-1-1 0,0 0 0,0 0 1,0 0-1,0 0 0,2-5 0,-4 7 1,1 0 0,-1-1-1,1 1 1,-1 0 0,0-1 0,1 1-1,-1 0 1,0-1 0,0 1-1,0 0 1,0-1 0,0 1-1,-1 0 1,1-1 0,0 1 0,-1 0-1,1 0 1,0-1 0,-1 1-1,0 0 1,1 0 0,-1-1 0,0 1-1,1 0 1,-1 0 0,0 0-1,0 0 1,0 0 0,0 0 0,-2-1-1,-2 0 1,0-1 0,0 1 0,0 0-1,0 0 1,0 0 0,0 1 0,-1-1-1,1 2 1,-1-1 0,1 0 0,-1 1 0,1 0-1,-1 0 1,-7 2 0,2-1 34,-1 2 0,1-1 0,0 1 0,0 1 0,-20 9 0,23-9 15,0 1 1,1 0 0,-1 1-1,2 0 1,-1 0-1,0 0 1,1 1-1,0 0 1,1 0-1,0 1 1,-7 10-1,11-15-28,-1-1 0,1 1 1,0 0-1,0 0 0,0 0 0,0-1 0,0 1 0,0 0 0,1 0 0,-1 0 0,1 0 0,0 0 0,0 0 0,0 0 0,1 0 1,-1 1-1,0-2 0,1 1 0,0 0 0,0 0 0,0 0 0,0 0 0,0 0 0,1-1 0,-1 1 0,1-1 0,0 1 0,0-1 1,0 1-1,0-1 0,0 0 0,0 0 0,0 0 0,1 0 0,-1 0 0,6 2 0,0 0-57,-1-1-1,1 0 1,0-1-1,1 1 1,-1-2-1,0 1 1,0-1-1,1 0 1,-1-1-1,1 0 1,-1 0-1,1-1 1,-1 0-1,17-4 1,8-4-430,-1-2 0,41-18 0,-57 22 271,55-27-746,18-7-50,-81 41 1624,-11 7-144,-15 14 308,13-15-429,2-2-112,-1 1 1,1 0-1,0-1 1,0 1-1,-3 10 0,5-14-208,1 0 0,-1 0 0,1 0 1,0 0-1,-1 0 0,1 1 0,0-1 0,0 0 0,0 0 0,0 1 0,0-1 0,0 0 0,0 0 0,0 0 0,1 1 0,-1-1 0,0 0 1,1 0-1,-1 0 0,1 0 0,-1 0 0,1 1 0,-1-1 0,1 0 0,0 0 0,0 0 0,-1-1 0,1 1 0,0 0 0,0 0 0,0 0 1,0-1-1,2 2 0,2 0 6,0 0-1,0 0 1,1-1 0,-1 1 0,1-1 0,0-1 0,-1 1 0,1-1 0,-1 0 0,12-1 0,5-2-78,31-8-1,-14 0-176,0-3-1,37-18 0,-43 18-15,-32 13 225,0 1 0,0-1 0,0 1 1,0 0-1,0-1 0,0 1 1,0-1-1,1 1 0,-1 0 0,0 0 1,0 0-1,0 0 0,0 0 0,0 0 1,0 0-1,1 0 0,-1 0 1,0 1-1,0-1 0,0 0 0,2 1 1,-3 0 18,1 0 1,-1 0-1,0 0 1,1-1-1,-1 1 1,0 0-1,1 0 1,-1 0-1,0 0 1,0 0-1,0 0 1,0 0-1,0 0 1,0 0-1,0 0 1,0 0-1,0 0 1,0 0-1,0-1 1,-1 1 0,1 0-1,0 0 1,-1 0-1,1 0 1,-1 1-1,-5 13 361,1 0 0,-4 24 0,8-34-337,0 1 0,1-1 1,-1 1-1,1-1 0,1 1 1,-1-1-1,1 1 0,0-1 1,0 1-1,3 9 0,-3-14-48,-1 0-1,1 1 1,0-1-1,-1 0 1,1 0 0,0 0-1,0 0 1,0 0-1,0 0 1,-1 0-1,2 0 1,-1 0-1,0 0 1,0-1-1,0 1 1,0 0-1,0-1 1,1 1-1,-1-1 1,0 1-1,0-1 1,1 0-1,-1 0 1,0 1-1,1-1 1,-1 0-1,2 0 1,3-1-12,-1 0-1,0 0 1,0 0 0,0 0-1,9-4 1,24-12-165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2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129 162 16043,'-14'3'1105,"2"-12"-1081,-2-5-144,3-8-160,2 1-64,-10-11 295,1 1-167,-14-5-128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4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95 209 13795,'0'0'31,"-1"-1"0,1 1 0,0 0 0,0 0 0,-1 0 0,1 0-1,0 0 1,0 0 0,-1 0 0,1 0 0,0 0 0,0 0 0,-1 0 0,1 0 0,0 0 0,0 0 0,-1 0 0,1 1 0,0-1 0,0 0 0,0 0-1,-1 0 1,1 0 0,0 0 0,0 0 0,0 1 0,-1-1 0,1 0 0,0 0 0,0 0 0,0 0 0,0 1 0,-1-1 0,1 0 0,0 0 0,0 1-1,0-1 1,0 0 0,0 0 0,0 1 0,-7 18 445,-1 19-72,8-32-346,-1 0 8,0-1-1,1 1 1,-1 0-1,1-1 1,1 1-1,-1 0 0,2 6 1,-2-12-54,0 0 0,0 0 1,0 0-1,0 0 0,0 0 0,0 0 1,0 1-1,0-1 0,0 0 1,0 0-1,0 0 0,0 0 0,0 0 1,0 0-1,0 0 0,0 1 0,1-1 1,-1 0-1,0 0 0,0 0 1,0 0-1,0 0 0,0 0 0,0 0 1,0 0-1,0 0 0,0 1 0,0-1 1,0 0-1,1 0 0,-1 0 1,0 0-1,0 0 0,0 0 0,0 0 1,0 0-1,0 0 0,0 0 0,1 0 1,-1 0-1,0 0 0,0 0 1,0 0-1,0 0 0,0 0 0,0 0 1,0 0-1,1 0 0,-1 0 0,0 0 1,0 0-1,0 0 0,0 0 1,0 0-1,0 0 0,0 0 0,0-1 1,1 1-1,-1 0 0,0 0 0,5-10 484,1-13 150,-5 15-431,2-8 97,-1-1-1,0 0 0,-2 0 0,0 1 0,0-1 0,-4-18 0,4 35-310,0 0 0,0-1-1,0 1 1,0 0-1,0 0 1,0 0 0,0 0-1,0 0 1,0 0-1,0-1 1,0 1 0,0 0-1,0 0 1,0 0-1,0 0 1,0 0 0,0-1-1,0 1 1,0 0-1,0 0 1,0 0 0,0 0-1,0 0 1,0 0-1,0-1 1,0 1 0,0 0-1,0 0 1,0 0-1,0 0 1,-1 0 0,1 0-1,0 0 1,0 0 0,0-1-1,0 1 1,0 0-1,0 0 1,0 0 0,-1 0-1,1 0 1,0 0-1,0 0 1,0 0 0,0 0-1,0 0 1,0 0-1,-1 0 1,1 0 0,0 0-1,0 0 1,0 0-1,0 0 1,0 0 0,-1 0-1,1 0 1,0 0-1,0 0 1,0 0 0,0 0-1,0 0 1,0 1-1,-1-1 1,1 0 0,-5 13-12,-2 19-39,3-8-14,2 0 0,1 47 0,1-70 63,0 0-1,0 1 1,0-1 0,0 0 0,1 0-1,-1 0 1,0 1 0,1-1-1,-1 0 1,0 0 0,1 0-1,0 0 1,-1 0 0,1 1-1,0-1 1,-1 0 0,1 0 0,0-1-1,1 2 1,-1-2 6,-1 0-1,1 1 1,0-1-1,-1 0 1,1 0 0,0 0-1,-1-1 1,1 1 0,-1 0-1,1 0 1,0 0 0,-1 0-1,1-1 1,0 1-1,-1 0 1,1-1 0,-1 1-1,1 0 1,-1-1 0,1 1-1,-1 0 1,1-1 0,-1 1-1,1-1 1,-1 1-1,0-1 1,1 0 0,-1 1-1,0-1 1,1 1 0,-1-1-1,0 1 1,0-1 0,1 0-1,-1 1 1,0-2-1,3-7 73,1 1-1,-2-1 1,1 0-1,-2-1 1,1 1-1,-1 0 0,0 0 1,-1-14-1,0 17-30,-1-1-1,1 0 0,-1 1 0,0-1 0,-1 1 0,1 0 0,-2-1 1,1 1-1,0 0 0,-1 0 0,0 0 0,-6-8 0,8 13-46,0 0-1,1 0 0,-1 0 0,0 1 0,0-1 0,0 0 1,1 0-1,-1 1 0,0-1 0,0 0 0,0 1 0,0-1 1,0 1-1,0-1 0,0 1 0,0 0 0,-1-1 1,1 1-1,0 0 0,0 0 0,0 0 0,0 0 0,0 0 1,0 0-1,-2 0 0,1 1-10,1 0 1,-1-1-1,0 1 0,1 0 0,-1 0 1,1 0-1,0 1 0,-1-1 0,1 0 1,0 0-1,0 1 0,-1-1 1,1 1-1,-1 1 0,0 2-37,-1-1 1,1 1-1,0 0 0,0 0 0,0 0 0,1 0 0,0 0 1,0 0-1,0 0 0,0 6 0,1-11 45,0 0-1,1 0 1,-1 0-1,0 1 0,0-1 1,0 0-1,0 0 1,1 0-1,-1 1 1,0-1-1,0 0 0,1 0 1,-1 0-1,0 0 1,0 0-1,1 0 1,-1 0-1,0 0 1,0 0-1,1 1 0,-1-1 1,0 0-1,0 0 1,1 0-1,-1 0 1,0 0-1,0-1 0,1 1 1,-1 0-1,0 0 1,0 0-1,1 0 1,-1 0-1,0 0 1,0 0-1,1 0 0,-1 0 1,0-1-1,0 1 1,0 0-1,1 0 1,-1 0-1,0-1 0,0 1 1,0 0-1,0 0 1,0 0-1,1-1 1,-1 1-1,14-12-36,-13 11 29,36-34-5,54-68 0,-90 102 22,1-1 0,-1 0 0,0 1 0,0-1 0,0 0 0,0 0 0,0 0 0,0 1 0,0-1 0,0 0 0,-1 0 0,1 0 0,0-3 0,-2 4-4,1 1 0,0-1 0,0 1 0,0-1 0,0 1-1,0-1 1,0 1 0,-1 0 0,1-1 0,0 1-1,0-1 1,-1 1 0,1 0 0,0-1 0,0 1 0,-1 0-1,1-1 1,0 1 0,-1 0 0,1 0 0,-1-1-1,0 1 1,-18-3-15,14 4-3,0 0-1,0 0 1,-1 0-1,1 1 1,0 0-1,0 0 1,0 0 0,-7 5-1,10-6 8,0 0 1,0 0-1,0 1 1,1-1-1,-1 0 1,0 1-1,0 0 0,1-1 1,-1 1-1,1 0 1,-1 0-1,1 0 1,0 0-1,0 0 0,0 0 1,0 0-1,0 0 1,0 0-1,1 1 0,-1-1 1,1 0-1,-1 3 1,1-5 5,0 1 0,0 0 0,0-1 0,0 1 0,0-1 1,1 1-1,-1-1 0,0 1 0,0-1 0,1 1 0,-1-1 0,0 1 1,0-1-1,1 1 0,-1-1 0,1 0 0,-1 1 0,0-1 0,1 0 1,-1 1-1,1-1 0,-1 0 0,1 1 0,-1-1 0,1 0 0,-1 0 1,1 1-1,0-1 0,20 0-70,20-11-22,-37 9 86,36-16-45,-39 17 60,1 0 1,0 0-1,-1 0 1,1 0-1,0 0 1,-1-1-1,1 1 1,-1 0-1,0-1 1,1 1-1,-1-1 1,0 1-1,0-1 1,0 0-1,0 0 1,0 1-1,-1-1 1,2-3-1,-2 5-1,-1-1 0,1 0 0,0 0 0,0 1-1,-1-1 1,1 0 0,0 1 0,-1-1 0,1 0 0,-1 1 0,1-1 0,-1 1-1,1-1 1,-1 1 0,0-1 0,1 1 0,-1-1 0,1 1 0,-1-1 0,0 1-1,0 0 1,1-1 0,-1 1 0,0 0 0,1 0 0,-1 0 0,0-1 0,0 1-1,0 0 1,0 0 0,-27-3 17,21 3-40,0 1-1,0 0 1,0 0 0,1 1-1,-1-1 1,0 1-1,1 1 1,-1-1-1,-9 6 1,13-6 0,0-1-1,0 1 1,0 0-1,0 0 1,0 0-1,1 1 1,-1-1-1,0 0 1,1 1 0,0 0-1,0 0 1,0-1-1,0 1 1,0 0-1,0 1 1,1-1-1,0 0 1,-1 0 0,1 1-1,-1 4 1,2-7 12,0 0 1,0-1 0,0 1 0,0 0-1,0-1 1,0 1 0,0 0 0,0 0-1,0-1 1,1 1 0,-1-1 0,0 1 0,0 0-1,1-1 1,-1 1 0,0 0 0,1-1-1,-1 1 1,0-1 0,1 1 0,-1-1-1,1 1 1,-1-1 0,1 1 0,-1-1-1,1 0 1,0 1 0,0 0 0,1-1-6,-1 1 0,1-1 1,-1 0-1,1 0 0,0 0 1,-1 0-1,1 0 0,0 0 1,-1 0-1,1 0 1,2-1-1,0 0 2,0 0 1,-1 0 0,1 0-1,-1-1 1,1 0-1,-1 1 1,0-1 0,0 0-1,0 0 1,5-5 0,-7 5 12,0 1 1,0-1-1,0 0 1,0 1-1,0-1 1,-1 0-1,1 0 1,-1 0-1,1 0 1,-1 1-1,0-1 1,0 0-1,1 0 1,-1 0-1,-1 0 1,1 0-1,0 0 1,0 0-1,-1 0 1,1 1-1,-1-1 1,1 0-1,-1 0 1,0 0-1,-2-2 1,3 3-11,-1 0 1,0 0-1,0 0 1,1 0 0,-1 1-1,0-1 1,0 0-1,0 1 1,0-1 0,0 0-1,0 1 1,0 0-1,0-1 1,0 1-1,0-1 1,0 1 0,0 0-1,0 0 1,0 0-1,0 0 1,-1 0 0,1 0-1,0 0 1,0 0-1,0 0 1,0 0 0,0 0-1,0 1 1,0-1-1,0 0 1,0 1-1,0-1 1,0 1 0,0-1-1,0 1 1,0 0-1,0-1 1,0 1 0,0 0-1,0 0 1,1 0-1,-1-1 1,0 1 0,0 1-1,-4 5-43,0-1 0,1 1 0,0-1 0,0 1 0,0 0 1,1 1-1,0-1 0,1 1 0,0-1 0,0 1 0,0 0 0,1 0 0,0 0 0,1 0 0,0 11 0,0-19 48,0 1 0,0-1-1,0 1 1,0-1 0,0 1 0,0-1-1,0 0 1,0 1 0,0-1 0,0 1-1,0-1 1,0 1 0,0-1-1,1 0 1,-1 1 0,0-1 0,0 1-1,1-1 1,-1 0 0,0 1-1,1-1 1,-1 0 0,0 0 0,0 1-1,1-1 1,-1 0 0,1 1 0,-1-1-1,0 0 1,1 0 0,-1 0-1,1 0 1,-1 1 0,0-1 0,1 0-1,-1 0 1,1 0 0,-1 0-1,1 0 1,-1 0 0,1 0 0,-1 0-1,0 0 1,1 0 0,-1 0 0,1 0-1,-1-1 1,1 1 0,-1 0-1,0 0 1,1 0 0,-1-1 0,1 1-1,-1 0 1,0 0 0,1-1-1,-1 1 1,0 0 0,1-1 0,-1 1-1,0-1 1,21-21-6,-17 15 39,1-1 1,-1 1 0,0-1-1,-1-1 1,0 1-1,0 0 1,-1-1-1,0 1 1,0-1-1,-1 0 1,0 1-1,-1-1 1,0-12-1,0 20-25,0 0 0,0 0 0,0 0 0,0 0 0,0 0 0,0 1-1,0-1 1,0 0 0,-1 0 0,1 0 0,0 0 0,-1 0 0,1 0 0,0 1-1,-1-1 1,1 0 0,-1 0 0,1 1 0,-1-1 0,0 0 0,1 1 0,-1-1-1,0 0 1,1 1 0,-1-1 0,0 1 0,0-1 0,1 1 0,-1-1 0,0 1-1,0 0 1,0-1 0,0 1 0,0 0 0,0 0 0,1 0 0,-1 0 0,0 0-1,0 0 1,-1 0 0,0 0-4,-1 1-1,1 0 1,0 0-1,0-1 1,0 2-1,0-1 1,0 0-1,1 0 1,-1 0 0,0 1-1,0-1 1,1 1-1,-1 0 1,1-1-1,-3 5 1,-2 6-27,0 0 0,0 0 1,1 0-1,-3 14 1,-12 29-465,20-55 484,-1 0 0,1 0 0,0 0 0,0 0 1,0 0-1,0-1 0,-1 1 0,1 0 0,0 0 1,0 0-1,0 0 0,0-1 0,0 1 0,0 0 1,-1 0-1,1 0 0,0-1 0,0 1 1,0 0-1,0 0 0,0 0 0,0-1 0,0 1 1,0 0-1,0 0 0,0 0 0,0-1 0,0 1 1,0 0-1,0 0 0,0-1 0,0 1 0,0 0 1,0 0-1,0 0 0,1-1 0,-1 1 0,0 0 1,0 0-1,0 0 0,0-1 0,4-16-104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2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58 9546,'-1'7'558,"0"0"-1,0-1 1,-1 1-1,-2 7 1,2-10-310,1 0 0,0 0 1,-1 0-1,2 0 0,-1 0 1,0 1-1,1-1 0,0 0 1,0 0-1,0 0 0,0 1 1,1 3-1,2-10-85,-1 0-1,0-1 1,-1 1 0,1-1-1,0 0 1,-1 1 0,2-5 0,2-4 52,-1 0 0,0 0 0,-1-1 0,0 0 0,0 1 0,-1-1 0,-1 0 0,0-13 0,-1 24-203,0 1-1,0-1 1,0 1 0,0-1 0,0 1 0,0-1 0,0 0 0,0 1 0,0-1 0,0 1 0,0-1-1,0 1 1,0-1 0,-1 1 0,1-1 0,0 1 0,0-1 0,-1 1 0,1-1 0,0 1 0,0-1-1,-1 1 1,1 0 0,-1-1 0,1 1 0,0 0 0,-1-1 0,1 1 0,-1 0 0,1-1-1,-1 1 1,1 0 0,-1 0 0,1 0 0,-1-1 0,1 1 0,-1 0 0,1 0 0,-1 0 0,0 0-1,1 0 1,-1 0 0,1 0 0,-1 0 0,1 0 0,-1 0 0,1 0 0,-1 1 0,1-1-1,-1 0 1,1 0 0,-1 0 0,1 1 0,-1-1 0,1 0 0,-1 1 0,-3 1 20,1 1 1,-1-1 0,1 1 0,0 0-1,0 0 1,-3 4 0,-3 6-10,1 0 0,0 0 1,1 1-1,0 0 1,1 0-1,1 1 0,0 0 1,-4 24-1,9-37-27,-1-1-1,1 1 1,0-1-1,0 1 1,0-1-1,0 1 1,0-1-1,1 1 0,-1 0 1,0-1-1,1 1 1,-1-1-1,1 0 1,0 3-1,7-1-42,3-12 13,-7 4 38,0 0 1,0 0 0,-1-1-1,0 1 1,0-1-1,0 0 1,-1 0-1,0 0 1,0 0-1,0 0 1,1-11 0,-3 17-4,0-1 1,0 1-1,0 0 1,0 0-1,0 0 1,0-1 0,0 1-1,0 0 1,0 0-1,0 0 1,0-1-1,0 1 1,0 0-1,0 0 1,0-1 0,0 1-1,0 0 1,-1 0-1,1 0 1,0 0-1,0-1 1,0 1 0,0 0-1,0 0 1,0 0-1,-1 0 1,1-1-1,0 1 1,0 0 0,0 0-1,-1 0 1,1 0-1,0 0 1,0 0-1,0 0 1,-1 0 0,1 0-1,0 0 1,0 0-1,0-1 1,-1 1-1,1 0 1,0 0-1,0 0 1,0 1 0,-1-1-1,1 0 1,0 0-1,0 0 1,-1 0-1,1 0 1,0 0 0,0 0-1,0 0 1,0 0-1,-1 0 1,1 1-1,0-1 1,0 0 0,0 0-1,0 0 1,-1 0-1,1 0 1,0 1-1,0-1 1,0 0 0,0 0-1,0 0 1,0 1-1,-12 11 38,4 4-45,0 0 0,1 0 1,1 1-1,0 0 1,-3 19-1,8-19-83,1-16 86,1-1 0,-1 0 0,0 0 0,0 0 0,0 0 0,0 1 0,0-1 0,0 0 0,0 0-1,1 0 1,-1 0 0,0 0 0,0 0 0,0 1 0,0-1 0,0 0 0,1 0 0,-1 0 0,0 0 0,0 0 0,0 0 0,0 0 0,1 0 0,-1 0 0,0 0 0,0 0 0,0 0 0,1 0 0,-1 0 0,0 0 0,0 0 0,0 0 0,0 0 0,1 0 0,-1 0 0,0 0 0,0 0 0,0 0 0,0 0-1,1-1 1,1 0-11,0-1-1,0 1 0,-1-1 0,1 1 0,0-1 0,-1 0 0,1 0 0,-1 0 0,2-4 1,3-3-38,-3 4 1,0 0 0,0-1-1,0 0 1,-1 1 0,0-1 0,0 0 0,0 0 0,1-9-1,-4 33-1505,0-14 1346,0-16 564,1-21 584,0 33-955,6 28-3657,-9-26 4781,2-2-1092,1 0-1,0 0 1,0 0-1,-1 0 1,1 0-1,0 0 0,-1 1 1,1-1-1,0 0 1,0 0-1,-1 0 1,1 0-1,0 0 1,0 0-1,0 0 1,-1 1-1,1-1 0,0 0 1,0 0-1,0 0 1,-1 1-1,1-1 1,0 0-1,0 0 1,0 0-1,0 1 1,0-1-1,-1 0 0,1 0 1,0 1-1,0-1 1,0 0-1,0 0 1,0 1-1,0-1 1,0 0-1,0 0 0,0 1 1,0-1-1,0 0 1,0 1-1,0-1 1,0 0-1,0 0 1,0 1-1,1-1 1,-1 0-1,0 0 0,0 1 1,3 30-661,-3-31 602,2-6 195,13-33-3772,-16 40 3336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1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536 134 13875,'-2'-8'898,"0"0"0,-1 0 0,0 1 0,-6-11 0,7 14-695,-1 1 0,1 0 0,-1 0 0,0 0 0,0 0 1,0 1-1,0-1 0,0 1 0,0-1 0,-1 1 0,-5-2 0,-8-3 234,0 1 0,-1 0 0,0 1 0,-32-4 0,-76-2 381,105 10-682,9 1-80,-24-3 50,-1 2 1,1 1-1,-39 6 1,62-2-239,15-3-85,26 0-307,-8 0 212,97 15-1550,-53-6 1776,75 2 1,-92-12-59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1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231 412 14067,'1'5'111,"1"10"4605,-7-21-3616,-58-106 2330,40 65-3248,-3 2 0,-2 1 1,-57-71-1,84 115-187,1 0 1,0 0-1,0 0 0,0 0 1,-1 0-1,1 0 0,0-1 1,0 1-1,0 0 0,0 0 1,0 0-1,-1-1 0,1 1 1,0 0-1,0 0 0,0 0 1,0-1-1,0 1 0,0 0 1,0 0-1,0 0 0,0-1 0,0 1 1,0 0-1,0 0 0,0-1 1,0 1-1,0 0 0,0 0 1,0 0-1,0-1 0,0 1 1,0 0-1,0 0 0,0-1 1,0 1-1,0 0 0,11-2-120,28 8-27,-19-3 74,10 0-52,0-2 0,-1-1 1,1-1-1,0-1 1,-1-2-1,1-1 0,-1-2 1,0 0-1,28-13 0,-12 0-108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8:5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538 170 11715,'-48'-12'1256,"1"2"-848,6 0-64,-1 0 472,0 3-152,-2 1-16,-2 6-95,-1 4-1,2 5-64,5 3-48,4-2-72,6 0-56,12-9-528,6-8 1192,17-16-824,15-26 32,18-32-80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8:5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6718 11050,'1'-4'235,"-1"-1"0,1 0 0,0 1 0,0-1-1,1 1 1,-1-1 0,1 1 0,0 0-1,0-1 1,1 1 0,-1 0 0,1 1 0,5-8-1,6-4 48,30-25-1,-24 23-100,40-43 247,-2-2 1,82-118-1,-71 99-346,-26 33-54,-27 29-23,2 1 0,0 1 0,1 1 0,1 0 1,0 2-1,1 0 0,1 1 0,0 1 1,0 1-1,1 1 0,48-13 0,126-43-3,-172 55-3,-1 0-1,-1-2 1,0-1-1,-1 0 1,37-33 0,-4-3 1,92-82 4,-108 101-3,1 2 1,44-25-1,79-46 3,-134 80-2,-2-2 1,0-1 0,34-38-1,43-62 16,51-56-59,-114 136 50,94-74 0,443-281-25,-525 362 14,26-18 7,3 4 0,120-55 0,-176 94-4,133-56 7,160-92 1,-255 121-9,423-232 14,-196 155 9,-83 36-27,-156 56-2,94-56 0,358-293-76,-302 215-16,-160 125 94,18-13-16,56-55 1,62-90-95,89-82 7,-71 100 103,277-230-107,-370 318-60,-4-5 0,114-130 0,-166 168 159,3 3 1,1 1 0,112-75-1,-78 62 20,-3-5-1,131-130 1,-136 121 18,4 5 0,146-98 1,-180 135 105,-1-2 0,-1-2 1,-3-1-1,51-58 0,-86 88 692,-3 1-1295,-4-12 336,-1-5 10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8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120 204 17612,'-2'-1'1240,"1"-7"-1184,-3-3-128,-8-6-8,1-2-240,-2-5-192,-2-5-152,-3-4 336,1 3-192,-9-1-17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8:5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2115 28 16259,'-39'20'391,"-1"-2"0,-1-2 0,0-1-1,-55 11 1,73-22-603,-1 0 0,1-1-1,-1-1 1,0-2 0,0 0 0,1-1 0,-1-2 0,0 0 0,-34-10-1,-48-23-2225,53 17 497,-110-25-1,104 36 1378,0 2 0,0 3-1,-77 6 1,-178 32 3081,125-11-1399,-173 12-1912,276-30 546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8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9802,'-89'6'-968,"-8"6"984,-2-1 48,6 0-112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1:2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1339 317 14939,'-14'-7'5063,"-6"6"-4693,0 1 0,0 1 1,-1 1-1,-37 9 1,-3-1-136,4-3-187,-1-3 0,1-2-1,-81-8 1,100 1-32,0-1-1,0-2 0,1-1 1,0-3-1,0 0 0,-34-19 0,57 25-21,0 0-1,-1 1 0,0 0 1,0 2-1,0-1 0,0 2 0,-1 0 1,-29 1-1,4 3-21,-1 2 0,-41 11 0,72-13 14,1 0 34,-2 0 0,1 0 0,0-1 1,-17-1-1,25 0 1,-1 0 1,1-1-1,-1 0 0,1 0 1,0 0-1,-1 0 0,1-1 1,0 1-1,0-1 0,0 0 1,0 1-1,0-1 0,0-1 1,1 1-1,-1 0 0,1-1 1,-1 1-1,-2-5 1,0-1 58,1 3-292,0 1 0,0-1 0,1 0 0,0-1 0,0 1 0,0-1 0,0 1 0,1-1 0,0 0 0,1 0 0,-2-9 0,-3-84-3701,6 62 2805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2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1899 29 10266,'-90'40'1184,"0"-13"-639,-1-4-209,-2-10 1064,6-4-856,-1-8-168,5-4-104,6-8-216,2-2-128,1-9 432,2-3-360,6-5-24,-4-8 0</inkml:trace>
  <inkml:trace contextRef="#ctx0" brushRef="#br0" timeOffset="1">113 20 13411,'-30'26'1264,"5"-7"-1000,2-8-208,4-8 360,9-6 184,4-7-416,11-10-64,5-1-56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1:2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133 592 12075,'-14'19'1439,"-17"28"2265,33-56-3069,-1-1-1,0 0 1,-1 0-1,0 0 0,-2-13 1,1 16-391,-3-22-20,-1 0 0,-1 0 0,-19-50 0,-1-7-214,25 83-11,-5-18-15,1-1 0,1 1 0,-2-43 0,6 58 12,0 0 0,0-1 0,1 1-1,0 0 1,0 0 0,1 0-1,0 0 1,0 1 0,0-1-1,1 0 1,-1 1 0,1-1 0,1 1-1,-1 0 1,1 0 0,0 0-1,0 1 1,9-9 0,0 4-5,0 1 1,0 0 0,1 1 0,0 0-1,0 1 1,1 0 0,-1 1-1,1 1 1,23-4 0,8 2-379,86-1-1,-95 7-170,0 1 0,0 2 0,40 9 0,-49-6-9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1:5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13179,'-7'-4'936,"-5"-4"790,11 3-906,9 2-13,21-2-669,1 2 0,-1 0 0,0 2-1,41 4 1,-36-1-92,184 8-11,73 3-62,-237-13 22,1 3 0,-1 2 1,-1 2-1,66 18 1,-108-21 4,-1-1 0,21 12-1,-28-14-5,-1 1-1,1-1 0,-1 1 1,1 0-1,-1-1 1,0 1-1,1 0 0,-1 1 1,0-1-1,0 0 0,-1 1 1,1-1-1,0 1 0,-1-1 1,3 6-1,-22-14-501,-38-25-331,-66-27-1,63 35 469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1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6 546 11242,'-1'1'82,"1"0"1,-1-1-1,1 1 0,-1 0 0,1 0 0,-1 0 0,1 0 0,0 0 0,0 0 0,-1 0 0,1 0 0,0 0 1,0 0-1,0 0 0,0 1 0,0-1-31,0-1 0,1 0 0,-1 1 0,0-1 1,0 0-1,0 0 0,1 1 0,-1-1 0,0 0 1,0 0-1,1 0 0,-1 1 0,0-1 0,0 0 1,1 0-1,-1 0 0,0 0 0,1 1 0,-1-1 0,0 0 1,1 0-1,-1 0 0,0 0 0,1 0 0,-1 0 1,0 0-1,1 0 0,-1 0 0,1 0 0,1-1 101,0 1 0,0-1 0,0 1 0,0-1-1,0 0 1,0 1 0,0-1 0,0 0 0,0-1 0,-1 1-1,1 0 1,0 0 0,1-3 0,2-1 87,-1-1 1,0 0-1,0-1 0,0 1 1,-1 0-1,0-1 1,-1 0-1,1 0 0,-1 0 1,0 0-1,1-14 1,0-8 97,-2-50 0,-2 47-219,-9-273 82,10 305-202,0-1 1,0 1 0,0-1-1,0 0 1,0 1-1,1-1 1,-1 1 0,0-1-1,0 1 1,0-1 0,1 0-1,-1 1 1,0-1-1,0 1 1,1-1 0,-1 1-1,1-1 1,-1 1 0,0 0-1,1-1 1,-1 1 0,1-1-1,-1 1 1,1 0-1,-1-1 1,1 1 0,-1 0-1,1 0 1,-1-1 0,1 1-1,0 0 1,-1 0 0,1 0-1,-1 0 1,1 0-1,0 0 1,-1 0 0,1 0-1,31 4-49,-14-1 32,187 19-860,-195-21 822,0 0-1,0 0 1,1-1 0,-1 0 0,19-4 0,17-8-171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1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9650,'3'27'896,"-3"4"-568,-2 0-112,-3 8 417,0 1-81,1 0-288,-2-3-40,5 1-136,1-4-24,0-5-24,1-5-40,2-1 8</inkml:trace>
  <inkml:trace contextRef="#ctx0" brushRef="#br0" timeOffset="1">2 1237 11690,'-1'52'825,"1"-5"-849,0-5 8,3-4 184,0-1-104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9250,'-5'72'737,"-10"221"2363,14-208-2754,15 124 0,-9-151-2077,-3-1 0,-7 92 0,0-88-358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9674,'0'59'888,"-2"0"-672,1-1-40,-1-3 609,2-1-457,-1-6-72,1-7-32,0 1 16,0-2-80,1 1-72,4 1-1312,-2-2-153,1-1 1113,-1-2-256,-2 0-192</inkml:trace>
  <inkml:trace contextRef="#ctx0" brushRef="#br0" timeOffset="1">21 1062 4513,'-10'230'5770,"0"-12"-1687,16-71-4251,6-58 240,-5-40-9,1 63 0,-9-106-85,-1-6-9,-2-12 2,2-12 2,0-7-17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1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10442,'3'32'3478,"1"-11"-3238,0 0-1,-2 0 0,0 1 0,-3 41 0,0-9-456,8 170-2365,-7-189 2276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1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15099,'0'0'24,"0"0"1,0 0-1,0 0 0,0-1 0,0 1 1,0 0-1,0 0 0,0 0 0,0 0 0,0 0 1,-1 0-1,1 0 0,0 0 0,0 0 1,0 0-1,0 0 0,0 0 0,0 0 1,0 0-1,0 0 0,-1 0 0,1 0 0,0 0 1,0 0-1,0 0 0,0 0 0,0 0 1,0 0-1,0 0 0,-1 0 0,1 0 0,0 0 1,0 0-1,0 0 0,0 0 0,0 0 1,0 0-1,0 0 0,0 0 0,0 0 0,-1 0 1,1 0-1,0 0 0,0 1 0,0-1 1,0 0-1,0 0 0,0 0 0,0 0 1,0 0-1,0 0 0,0 0 0,0 0 0,0 0 1,0 1-1,-2 9 457,3 12-360,-1-22-121,0 1 1,0-1-1,0 0 0,0 1 0,0-1 0,0 1 0,0-1 1,0 1-1,0-1 0,0 0 0,0 1 0,1-1 0,-1 1 0,0-1 1,0 0-1,1 1 0,-1-1 0,0 1 0,0-1 0,1 0 0,-1 1 1,0-1-1,1 0 0,-1 0 0,0 1 0,1-1 0,-1 0 1,1 0-1,-1 0 0,0 1 0,1-1 0,-1 0 0,1 0 0,-1 0 1,1 0-1,-1 0 0,1 0 0,-1 0 0,0 0 0,1 0 0,-1 0 1,2 0-1,-1-1 35,-1 1 1,1-1-1,0 1 0,0-1 1,0 0-1,0 0 1,-1 1-1,1-1 0,0 0 1,-1 0-1,1 0 0,0 0 1,-1 0-1,0 0 1,1 0-1,0-2 0,1-5 399,0 0 0,-1 0-1,0 0 1,0 0 0,-1-15-1,0 24-413,0-1-1,0 0 1,0 0 0,0 0-1,0 0 1,0 0-1,0 0 1,-1 0-1,1 1 1,0-1-1,0 0 1,0 0 0,0 0-1,0 0 1,0 0-1,0 0 1,-1 0-1,1 0 1,0 0-1,0 0 1,0 0 0,0 0-1,0 0 1,-1 0-1,1 0 1,0 0-1,0 0 1,0 0-1,0 0 1,0 0 0,-1 0-1,1 0 1,0 0-1,0 0 1,0 0-1,0 0 1,0 0-1,0 0 1,-1 0-1,1 0 1,0-1 0,0 1-1,0 0 1,0 0-1,0 0 1,0 0-1,0 0 1,0 0-1,-1 0 1,1-1 0,0 1-1,0 0 1,-7 15 260,4-2-273,0-1 1,0 1 0,1 0 0,1 0-1,0 0 1,1 0 0,1 0-1,-1 0 1,5 15 0,-5-26-20,0 0 0,1-1 0,-1 1 0,1 0-1,0 0 1,-1-1 0,1 1 0,0-1 0,0 1 0,0-1 0,2 3 0,-2-4 9,-1 1-1,1-1 1,-1 1 0,1-1 0,-1 0 0,1 1 0,0-1 0,-1 0 0,1 0-1,-1 0 1,1 1 0,0-1 0,-1 0 0,1 0 0,0 0 0,-1 0 0,1 0 0,-1 0-1,1 0 1,0 0 0,-1 0 0,2-1 0,0 0 10,-1 1 1,1-2-1,0 1 0,0 0 1,-1 0-1,1 0 1,-1-1-1,1 1 0,-1-1 1,0 1-1,1-1 1,-1 0-1,0 0 0,0 1 1,0-1-1,0 0 1,1-3-1,0-3 69,0 1 1,0-1-1,0 1 1,-1-1-1,0 0 1,0 0-1,-1 1 1,0-1-1,-1 0 1,1 0-1,-2 0 1,1 1-1,-1-1 1,0 1-1,0-1 1,-1 1-1,0 0 1,-1 0-1,-3-7 1,6 13-120,0 0 0,0 0 0,1 0 0,-1 0 1,0 0-1,0 1 0,0-1 0,0 0 0,0 0 1,0 1-1,0-1 0,0 1 0,0-1 0,-1 1 0,1-1 1,0 1-1,0 0 0,0-1 0,-1 1 0,1 0 1,0 0-1,0 0 0,0 0 0,-1 0 0,1 0 1,0 0-1,0 1 0,-1-1 0,1 0 0,0 1 1,0-1-1,0 1 0,0-1 0,0 1 0,0-1 1,0 1-1,0 0 0,0 0 0,0-1 0,0 1 1,0 0-1,0 0 0,0 0 0,1 0 0,-1 0 0,0 0 1,1 0-1,-1 0 0,1 0 0,-1 2 0,2-14-389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2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19 14731,'0'1'107,"-1"-1"-1,1 1 0,-1-1 1,1 1-1,-1-1 1,1 0-1,-1 1 1,0-1-1,1 0 1,-1 0-1,0 1 1,1-1-1,-1 0 0,0 0 1,1 0-1,-1 0 1,0 0-1,0 0 1,1 0-1,-1 0 1,-1 0-1,0-16 1365,2 16-1452,0-1 0,0 1 0,-1-1 0,1 1 0,0 0-1,0-1 1,-1 1 0,1-1 0,0 1 0,-1 0 0,1-1 0,0 1 0,-1 0 0,1-1 0,-1 1 0,1 0 0,-1 0-1,1-1 1,0 1 0,-1 0 0,1 0 0,-1 0 0,1 0 0,-1 0 0,1 0 0,-1-1 0,1 1 0,-1 0-1,1 0 1,-1 1 0,-20-2-373,16 2-25,-49 3-3592,42-4 3284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2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9618,'-15'0'600,"4"-9"-600,-1-2-24,0-5 344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0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0 13931,'-9'27'986,"5"-19"-983,1-1-1,1 1 1,-1 0-1,1 0 1,1 1 0,0-1-1,-1 10 1,4 21-37,2 0 1,12 50 0,2 22 101,-12-29 25,-3 0 1,-5-1 0,-12 91-1,-54 241 53,34-231-107,-74 765 58,-4 457-72,14-577 392,24-222-187,73-596-155,-2 17-648,-11 44 1,13-63 392,-1-1 1,-1 1-1,1-1 0,-1 0 1,0 0-1,0 0 0,-1-1 1,0 1-1,0-1 0,0 1 1,-10 7-1,-2 0-369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2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104 197 14051,'-1'-1'126,"1"0"-1,-1 1 1,0-1 0,0 1-1,0-1 1,0 1 0,0-1-1,0 1 1,0 0 0,0-1-1,0 1 1,0 0 0,0 0 0,0 0-1,-1 0 1,1 0-74,0 1 0,1 0 0,-1-1 0,0 1 0,1 0 0,-1-1 0,1 1 0,-1 0-1,1 0 1,0 0 0,-1-1 0,1 1 0,0 0 0,-1 0 0,1 0 0,0 0 0,0 0 0,0 0 0,0 0 0,0 1 0,-3 26 176,2-1 0,4 48 0,-1-18-189,1 333 73,-2-417-87,2 1 0,8-42 0,-2 17-13,45-240 21,24 2-74,-66 260 9,-12 29 31,0 0 1,1-1-1,-1 1 1,0 0 0,0 0-1,0-1 1,0 1 0,0 0-1,0 0 1,1 0 0,-1-1-1,0 1 1,0 0 0,0 0-1,1 0 1,-1-1 0,0 1-1,0 0 1,1 0-1,-1 0 1,0 0 0,0 0-1,1 0 1,-1-1 0,0 1-1,0 0 1,1 0 0,-1 0-1,0 0 1,0 0 0,1 0-1,-1 0 1,0 0 0,0 0-1,1 0 1,5 9-9,-1 13-1,-5-15 4,6 43 7,-1 78 1,-6-126-1,1 0 1,-1 1-1,0-1 1,0 0-1,0 0 0,0 0 1,0 0-1,0 0 1,-1 0-1,1 0 1,-1-1-1,1 1 0,-1 0 1,1-1-1,-1 1 1,0-1-1,0 0 1,0 1-1,0-1 0,0 0 1,-4 1-1,-7 4 15,0-1 1,-17 4-1,24-7-15,-165 42-408,157-42 503,26-15 302,14-13-402,7-8 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2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5000 113 16588,'-10'6'254,"0"-1"0,-1 0 0,0 0 0,0-1 0,0 0 1,-23 3-1,28-6-240,0 0 0,0-1 0,1 0 0,-1 0 0,0 0 0,0-1 0,1 0 0,-1 0 0,0 0 0,1-1 0,-1 0 0,1 0 0,0 0 0,-1-1 0,1 1 0,-5-5 0,-39-34-636,31 25-23,-28-18 0,39 29 506,-1 1-1,-1-1 1,1 1 0,0 1-1,-1 0 1,0 0-1,-10-1 1,7 2 16,0 0 0,0 2 1,-1-1-1,1 2 0,0-1 0,0 2 1,-17 3-1,-2 4-130,-43 17 0,41-13 126,-37 9 0,62-21 118,0 0-1,1-1 1,-1 0-1,0 0 1,1-1-1,-1 0 1,1 0-1,-1 0 1,1-1-1,-1 0 1,-12-6-1,9 3 20,0 2 0,0-1-1,-1 2 1,-16-3 0,16 5 31,-1 0 0,1 1 0,-1 0 0,1 1 0,0 1-1,-21 6 1,-68 33 411,73-29-246,0-1 0,-39 11 0,60-21-199,0-1-1,0 0 0,0-1 1,0 0-1,0 0 1,0 0-1,0-1 0,-11-2 1,-3-2-229,-28-13 0,30 11-333,1 1 1,-21-4-1,9 5-272,0 2-1,0 2 0,-1 0 0,-59 8 0,-120 32-182,136-22 2579,-111 11 0,114-27-495,-96-10-1,109 4-1064,1 2 0,-1 2-1,-64 8 1,-90 39 73,-3 0 275,186-43-397,0 0 0,0-2 0,0-1 0,0-1 0,-48-9 0,54 5 45,-225-40-3619,175 35 3225,-104-1-1,-282-23 4889,433 31-4410,1 2 1,-1 1 0,0 0 0,1 2 0,-1 1 0,-34 9 0,53-10-56,-20 4 15,0 1-1,-46 19 1,44-11 50,-26 11 316,51-24-271,0-1-1,0 0 1,-1 0-1,1 0 1,-1 0-1,1-1 1,-1 1-1,1-1 1,-1-1-1,-7 0 1,6 0-93,0 1 0,0 0 0,0 0 1,1 0-1,-1 1 0,0 0 1,0 0-1,0 1 0,1-1 0,-7 4 1,6-3-7,-1 0 0,1 0 1,-1 0-1,1-1 0,-1 0 1,1-1-1,-1 1 0,-9-1 1,1-3 222,10 2-138,1 0 1,-1 0-1,1 0 1,-1 1-1,0 0 1,-8 1-1,11-3-169,1 0 0,0 1-1,-1-1 1,1 0 0,0 0-1,0 0 1,0 0 0,0 0-1,1 0 1,-1 0 0,0-2-1,-1-1 54,-9-24-113,0-4-57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2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39 105 14931,'-1'1'118,"1"0"-1,-1 0 0,1 0 1,0 0-1,-1 0 0,1 0 1,0 0-1,-1 0 1,1 0-1,0 0 0,0 0 1,0 0-1,0 1 0,0-1 1,0 0-1,1 0 1,-1 0-1,0 0 0,0 0 1,1 0-1,0 2 0,0-2-61,1-1-1,0 1 0,-1 0 0,1-1 0,-1 0 1,1 1-1,0-1 0,-1 0 0,1 0 0,0 0 1,0 0-1,-1 0 0,1 0 0,3-1 0,15-3-64,1 0 0,-1-2 0,0 0 0,-1-2 0,0 0 0,19-11 0,-8 5 35,10-5 14,-15 6 11,49-17 1,-72 30-46,-1-1 0,0 1 0,0 0 0,0 0 1,1 0-1,-1-1 0,0 1 0,0 0 1,1 0-1,-1 1 0,0-1 0,0 0 0,1 0 1,-1 1-1,0-1 0,0 0 0,2 1 1,-3 0-1,0-1 1,0 0 0,0 0-1,0 0 1,0 0 0,1 0-1,-1 1 1,0-1 0,0 0 0,0 0-1,0 0 1,0 1 0,0-1-1,0 0 1,0 0 0,0 0-1,0 0 1,1 1 0,-1-1 0,0 0-1,0 0 1,0 1 0,0-1-1,0 0 1,-1 0 0,1 0-1,0 1 1,0-1 0,0 0 0,0 0-1,0 0 1,0 0 0,0 1-1,-12 8 307,-25 9 472,-71 22 0,-18 8-316,97-35-423,17-8-29,0 1-1,0-1 1,0 2 0,1 0-1,0 0 1,-18 16 0,29-23-19,-1 0 1,1 0 0,-1 1 0,1-1 0,0 1 0,-1-1-1,1 0 1,0 1 0,-1-1 0,1 1 0,0-1-1,0 0 1,-1 1 0,1-1 0,0 1 0,0-1 0,0 1-1,-1-1 1,1 1 0,0-1 0,0 1 0,0-1 0,0 1-1,0-1 1,0 2 0,12-1-72,22-10-83,-30 8 139,172-65-800,-172 65 788,-1 0 0,0-1 0,1 1 0,-1 1 0,1-1 0,-1 0 0,1 1 0,-1 0 0,1 0 0,-1 0 0,1 0 0,0 1 0,-1-1 0,1 1 0,-1 0 0,0 0 0,1 0 0,-1 0 0,0 1 0,0-1 0,1 1 0,-1 0 0,4 4 0,1 2 46,-18-5 135,0-1-145,-6 3-228,12-4 177,0 1 0,-1-1 0,0 1 0,1-2 0,-1 1 0,0 0 0,1-1 0,-1 0 1,0 0-1,-7-1 0,-3-7-127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3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267 119 15131,'-3'-8'256,"0"0"-1,-1 0 1,0 1-1,0-1 1,-1 1-1,0 0 1,0 1-1,-1-1 1,1 1-1,-1 0 1,-1 1-1,1-1 1,-1 1-1,0 0 1,0 1-1,-15-7 1,20 10-216,0 0-1,-1 1 1,1-1 0,0 1-1,0-1 1,-1 1 0,1 0-1,0 0 1,0 0 0,-1 0-1,1 1 1,0-1 0,0 0-1,0 1 1,-1 0 0,-2 1-1,1 0-7,0 0-1,0 1 1,1-1-1,-1 1 1,1 0 0,0 0-1,-1 0 1,-2 4-1,-3 6 2,0 0 0,1 1 0,-12 24-1,14-26-37,0 2 0,1-1 0,0 0 0,1 1-1,0 0 1,1 0 0,1 0 0,-1 27 0,3-40 0,0 1 1,0 0-1,0 0 1,0-1-1,1 1 1,-1 0-1,1-1 1,-1 1-1,1 0 1,-1-1-1,1 1 1,0-1-1,0 1 1,0-1-1,0 1 1,0-1-1,0 1 1,0-1-1,0 0 1,1 0-1,-1 0 1,0 0-1,1 0 1,1 1-1,-1-1 0,0 0-1,1-1 0,-1 1 1,0-1-1,1 0 1,-1 0-1,0 0 0,0 0 1,1 0-1,-1 0 1,0-1-1,1 1 1,-1-1-1,0 1 0,0-1 1,0 0-1,0 0 1,3-2-1,6-3-1,0-1 0,-1-1 0,1 1 0,-2-2 1,1 1-1,-1-2 0,-1 1 0,0-1 0,0 0 0,11-20 0,1-7 156,28-75 1,-43 102-108,-3 11-4,-4 21 7,2-21-45,-17 124-17,-17 164-151,31-281-848,5-15 46,1 0 578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3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17420,'0'7'257,"0"0"0,0-1 0,-1 1 0,1-1 1,-2 1-1,1 0 0,-4 9 0,-21 46 116,12-30-212,-79 202 43,86-216-136,-16 47 157,21-59-193,0 1-1,1-1 1,0 1 0,0-1-1,1 0 1,0 1-1,0-1 1,1 7-1,-1-11-31,0-1 0,0 0 0,0 0-1,1 0 1,-1 1 0,0-1 0,1 0-1,-1 0 1,1 0 0,-1 0 0,1 0-1,0 1 1,0-1 0,-1 0-1,1-1 1,0 1 0,0 0 0,0 0-1,0 0 1,0 0 0,0-1 0,0 1-1,0 0 1,1 0 0,0-1-25,0 0 1,0 0 0,0 1-1,0-1 1,0 0-1,0-1 1,-1 1 0,1 0-1,0-1 1,0 1 0,0-1-1,0 1 1,-1-1-1,3-1 1,3-1-214,0-1 1,-1 0-1,0-1 1,0 1-1,0-1 1,10-11-1,-10 9-20,0-2 0,-1 1 0,0-1 0,0 0 0,0 0-1,4-16 1,-3 0-361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3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12571,'-5'4'952,"14"-1"-512,8-2-40,12-1 448,4-1-40,7-1-127,0 0-113,4-3-272,-1 0-264,-4-3 168,-3 4-128,-6 3-208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2:4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14995,'-33'100'1108,"-5"-1"-1,-65 122 0,75-175-957,28-46-151,0 0 0,-1 0 0,1 0 0,0 0 0,0 0 0,-1 0 0,1 0 0,0 0 0,-1 0 0,1 0 1,0 0-1,0 0 0,-1 0 0,1 0 0,0-1 0,-1 1 0,1 0 0,0 0 0,0 0 0,-1 0 0,1-1 1,0 1-1,0 0 0,0 0 0,-1-1 0,1 1 0,0 0 0,0 0 0,0-1 0,0 1 0,0 0 0,-1 0 1,1-1-1,0 1 0,0 0 0,0-1 0,0 1 0,0 0 0,0-1 0,0 1 0,-5-14-67,1-14-93,0-50 0,1 5 267,3 70 130,2 11-110,0 1-112,0-1 0,1 1 1,5 11-1,5-1-32,1-2-1,0 0 1,1 0 0,0-1 0,2-1-1,0-1 1,0 0 0,1-1 0,24 12-1,-120-81 566,-193-106 13,254 152-404,17 10-153,1 0 1,-1 0-1,0 0 0,0 0 0,0 0 0,0 0 1,1 0-1,-1 0 0,0 0 0,0 0 0,0 0 1,0 0-1,0 0 0,1 0 0,-1 0 0,0-1 1,0 1-1,0 0 0,0 0 0,0 0 0,0 0 1,1 0-1,-1 0 0,0 0 0,0 0 0,0 0 1,0-1-1,0 1 0,0 0 0,0 0 0,0 0 1,1 0-1,-1 0 0,0-1 0,0 1 0,0 0 0,0 0 1,0 0-1,0 0 0,0 0 0,0-1 0,0 1 1,0 0-1,0 0 0,0 0 0,0 0 0,0-1 1,0 1-1,0 0 0,0 0 0,0 0 0,0 0 1,-1 0-1,1-1 0,0 1 0,0 0 0,0 0 1,0 0-1,0 0 0,0 0 0,0 0 0,-1-1 1,12 2 2,0 0 1,0 0 0,0 1 0,14 4 0,8 2-51,280 46-1381,-262-46 1202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12699,'-12'75'1387,"-7"64"-686,22 167-262,2-83-203,8 376 527,-6-461-407,-7 1 0,-5-1 0,-29 168 0,31-292-374,-9 77 665,11-79-736,1 1 0,0-1 0,1 1 1,0-1-1,3 15 0,-8-105-3692,0 32 3076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3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116 158 8898,'-20'-151'7836,"18"144"-6292,1 10-812,3 12-44,0-8-618,1 0 0,1 0 0,-1-1 0,1 1 0,6 7 0,-9-12-98,1 0-1,-1-1 1,1 1 0,0 0-1,-1-1 1,1 0 0,0 1-1,0-1 1,4 2 0,-5-3 13,0 1 0,0-1 1,0 0-1,0 0 0,0 0 1,0 1-1,0-1 0,0 0 1,0 0-1,0-1 0,0 1 1,0 0-1,-1 0 0,1 0 1,0-1-1,0 1 0,0 0 1,0-1-1,0 1 0,0-1 1,0 1-1,0-1 0,0 0 1,0 1 11,-1-1 1,1 1-1,-1 0 1,1-1-1,-1 1 0,1 0 1,-1-1-1,0 1 1,1-1-1,-1 1 0,1-1 1,-1 1-1,0-1 1,0 1-1,1-1 1,-1 1-1,0-1 0,0 0 1,0 1-1,1-1 1,-1 1-1,0-1 0,0 0 1,0 1-1,0-1 1,0 1-1,0-1 1,0 0-1,0 1 0,-1-1 1,1 1-1,0-1 1,0 1-1,0-1 1,-1 0-1,1 1 0,0-1 1,-1 1-1,1-1 1,0 1-1,-1-1 0,1 1 1,-1 0-1,1-1 1,0 1-1,-1-1 1,1 1-1,-1 0 0,1 0 1,-1-1-1,0 1 1,1 0-1,-2-1 1,-1 0 13,0-1 1,-1 0 0,1 1-1,0 0 1,-1 0 0,1 0 0,-6 0-1,2 1 9,0 1-1,0 0 0,0 0 0,0 1 0,0 0 0,1 1 0,-1-1 1,1 1-1,-1 0 0,1 1 0,0-1 0,0 1 0,0 1 0,1-1 1,0 1-1,0 0 0,0 0 0,0 0 0,-4 8 0,14-15-20,0 0 0,1 0-1,-1 1 1,1 0 0,-1 0-1,10 0 1,17 1-423,0 1 0,0 2 0,49 10 1,26 3-1104,-95-16 1343,-8 0 163,0 0-1,0 0 1,0 0 0,0 1-1,0 0 1,6 1-1,-42 5 1528,-10-1-1050,-1-2-1,0-2 0,-75-7 1,75-5-473,43 10 16,0 0 0,0 0 0,0 0 0,0 0 1,0 0-1,0 0 0,0 0 0,0 0 0,0 0 1,0 0-1,0 0 0,0 0 0,0 0 1,0-1-1,0 1 0,0 0 0,0 0 0,0 0 1,0 0-1,0 0 0,0 0 0,0 0 1,0 0-1,0 0 0,0 0 0,0 0 0,0 0 1,0 0-1,0 0 0,0-1 0,0 1 0,0 0 1,0 0-1,0 0 0,0 0 0,0 0 1,0 0-1,0 0 0,0 0 0,0 0 0,0 0 1,0 0-1,0 0 0,0 0 0,-1 0 1,10-2-18,65 7-163,73 2-147,-129-7 233,0-1 0,1-1-1,-1-1 1,0 0 0,32-12 0,-45 13 42,1-1 1,-1 1-1,0-1 0,0-1 1,8-5-1,-12 8 47,0 1 1,-1-1 0,1 1-1,-1 0 1,1-1-1,-1 1 1,1-1 0,-1 1-1,1-1 1,-1 0-1,1 1 1,-1-1 0,1 1-1,-1-1 1,0 0-1,1 1 1,-1-1 0,0 0-1,0 1 1,0-1-1,1 0 1,-1 0 0,0 1-1,0-1 1,0 0-1,0 1 1,0-1 0,0 0-1,-1 0 1,1 1-1,0-1 1,0 0 0,0 1-1,-1-1 1,1 0-1,0 1 1,-1-1-1,1 0 1,0 1 0,-1-1-1,1 1 1,-1-1-1,1 1 1,-1-1 0,1 1-1,-1-1 1,0 1-1,1-1 1,-1 1 0,1 0-1,-1-1 1,0 1-1,1 0 1,-1-1 0,0 1-1,-1 0 1,-4-2 27,-1 0 1,0 0 0,0 0-1,0 1 1,0 1-1,0-1 1,0 1 0,-10 1-1,-61 9 412,52-5-280,-257 38 1183,278-40-1507,11 2 77,10 2-26,20 3-171,0-1 0,0-2 0,1-2 0,0-1 0,0-2 0,1-2 1,-1-1-1,43-7 0,-63 2 111,-17 6 177,0 0 0,0 0 0,0-1 0,0 1 0,1 0 0,-1 0 0,0 0 0,0-1 0,0 1 0,0 0 0,0 0 0,0 0 0,0-1 0,0 1 0,0 0 0,0 0 0,0-1 0,0 1-1,0 0 1,0 0 0,0 0 0,0-1 0,0 1 0,0 0 0,0 0 0,0 0 0,0-1 0,0 1 0,0 0 0,0 0 0,-1 0 0,1-1 0,0 1 0,0 0 0,0 0 0,-1-1 0,-1 0 11,0-1 1,0 1-1,0-1 1,0 1 0,-1 0-1,1 0 1,-1 0-1,1 0 1,-5-1-1,-39-10 262,-3-1 116,0 2-1,0 1 0,-85-4 1,131 14-379,0 0 1,0 1-1,0-1 1,0 0 0,0 1-1,0 0 1,0 0-1,0 0 1,1 0 0,-1 0-1,0 0 1,-3 3-1,5-3-28,1-1-1,-1 1 1,0 0-1,0 0 0,1 0 1,-1 0-1,0 0 1,1 0-1,-1 0 0,1 0 1,-1 0-1,1 0 1,-1 0-1,1 0 0,0 0 1,0 0-1,-1 0 1,1 0-1,0 1 1,0-1-1,0 0 0,0 0 1,0 0-1,1 0 1,-1 0-1,0 0 0,0 1 1,1-1-1,-1 0 1,1 0-1,-1 0 1,1 0-1,-1 0 0,1 0 1,1 1-1,-2-1 7,1 0 0,0 0 0,0 0 0,-1 0 0,1 0 0,0 0 0,0 0 0,0-1-1,0 1 1,0 0 0,0 0 0,0-1 0,0 1 0,1-1 0,-1 1 0,0-1 0,0 1 0,0-1 0,1 0 0,-1 0-1,0 0 1,0 1 0,1-1 0,1-1 0,16-8-235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3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11202,'-21'40'3125,"22"-40"-3074,-1 0-1,0 0 1,0 0-1,0 0 1,0 0-1,0 0 1,0 0 0,0-1-1,0 1 1,0 0-1,0 0 1,0 0-1,0 0 1,0 0 0,0 0-1,0 0 1,0 0-1,0 0 1,0 0-1,0-1 1,0 1-1,0 0 1,0 0 0,0 0-1,0 0 1,0 0-1,0 0 1,0 0-1,0 0 1,0 0 0,0-1-1,0 1 1,0 0-1,0 0 1,0 0-1,0 0 1,0 0-1,0 0 1,-1 0 0,1 0-1,0 0 1,0 0-1,0 0 1,0 0-1,0 0 1,0 0 0,0 0-1,0 0 1,0 0-1,0 0 1,-1 0-1,1 0 1,0 0-1,0-1 1,0 1 0,0 1-1,0-1 1,-11 18 506,8-12-743,-1 0 0,0 0 0,0 0 0,-6 7 0,9-12 106,0 0 0,0 0 0,0-1 1,0 1-1,-1 0 0,1 0 0,0 0 0,0-1 0,0 1 1,-1-1-1,1 1 0,0-1 0,-1 1 0,1-1 0,0 0 0,-1 0 1,1 0-1,0 0 0,-1 0 0,1 0 0,-1 0 0,1 0 0,0 0 1,-1 0-1,1-1 0,0 1 0,-2-1 0,-4-3-146,0 0-1,0 0 1,0 0-1,-6-7 0,-19-11-126,-11 0 79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2476 0 13227,'-61'6'664,"-4"-2"-704,0-1-1216,-7 0 1216,-1-2-224,-7 2-112</inkml:trace>
  <inkml:trace contextRef="#ctx0" brushRef="#br0" timeOffset="1">833 159 10650,'-70'15'640,"-3"3"-608,-3-2 24,0-2 160,1-2-55,4-4 15,0-3 16,5-2-72,5-3-376,-2 0 344,0 1-32,-5 2-80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2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15035,'-7'9'253,"0"0"0,0 1 0,1-1 0,1 1 0,0 1-1,0-1 1,1 1 0,0 0 0,1 0 0,0 0 0,-2 22 0,4-24-221,0 0 1,1-1 0,0 1-1,0 0 1,1-1 0,0 1-1,1 0 1,0-1 0,0 1 0,1-1-1,0 0 1,1 0 0,-1 0-1,1 0 1,1-1 0,5 8-1,-7-11-30,0-1-1,1 0 1,-1 0-1,1 0 0,-1 0 1,1-1-1,0 1 1,0-1-1,0 0 1,1 0-1,-1-1 0,0 1 1,1-1-1,-1 0 1,1 0-1,-1 0 0,1-1 1,-1 0-1,1 0 1,0 0-1,8-1 1,-9 0-1,0 0 1,-1 0 0,1 0 0,0 0 0,-1-1 0,1 1 0,-1-1-1,0 0 1,1 0 0,-1 0 0,0-1 0,0 1 0,0-1 0,-1 1-1,1-1 1,-1 0 0,1 0 0,-1 0 0,0-1 0,0 1 0,0 0-1,-1-1 1,1 1 0,-1-1 0,0 0 0,2-6 0,-3 6 2,1 0-1,-1 0 1,0 0 0,0 0 0,0-1 0,0 1-1,-1 0 1,1 0 0,-1 0 0,0 0 0,0 0 0,-1 0-1,1 0 1,-1 0 0,0 1 0,0-1 0,0 1 0,-1-1-1,1 1 1,-1 0 0,0-1 0,-3-2 0,4 5-4,-1-1 1,1 0-1,0 1 1,-1 0-1,1 0 1,-1 0-1,1 0 1,-1 0-1,0 0 1,1 1-1,-1-1 1,0 1-1,1 0 1,-1 0-1,0 0 1,0 0-1,1 0 1,-1 0-1,0 1 1,1-1-1,-1 1 1,0 0-1,1 0 1,-1 0-1,1 0 1,0 0-1,-1 1 1,1-1-1,0 1 1,-1 0-1,1-1 1,0 1-1,0 0 1,-2 3-1,-1 1-1,0 0 0,0 1 0,1 0 0,0 0 0,0 0 0,0 0 0,1 1 0,0 0 0,1-1 0,0 1 0,0 0 0,0 0 0,1 0 0,1 0 0,-1 0 0,1 1 0,0-1 0,2 8 0,-2-11 0,1-1-1,0 1 0,0-1 0,0 1 0,0-1 0,1 0 0,-1 0 1,1 1-1,0-1 0,0 0 0,1-1 0,-1 1 0,1 0 1,0-1-1,0 1 0,0-1 0,0 0 0,1 0 0,-1 0 0,1-1 1,0 1-1,0-1 0,0 0 0,0 0 0,0 0 0,0-1 1,1 1-1,-1-1 0,0 0 0,1 0 0,-1 0 0,1-1 1,5 0-1,-5 0-6,-1-1 1,1 0-1,-1 0 1,1 0-1,-1-1 1,0 0-1,0 1 1,0-1-1,7-5 1,-10 7 4,-1 0 0,1-1 0,0 1 1,0-1-1,0 1 0,-1-1 0,1 1 0,0-1 1,0 0-1,-1 1 0,1-1 0,-1 0 0,1 1 1,-1-1-1,1 0 0,-1 0 0,1 0 0,-1 0 1,0 1-1,1-1 0,-1 0 0,0 0 1,0 0-1,1 0 0,-1 0 0,0 0 0,0 0 1,0 0-1,0 0 0,0 0 0,-1 0 0,1 1 1,0-1-1,0 0 0,-1 0 0,1 0 1,0 0-1,-1 0 0,1 0 0,-1 1 0,1-1 1,-1 0-1,1 0 0,-1 1 0,0-1 0,1 0 1,-1 1-1,0-1 0,1 1 0,-1-1 1,0 1-1,-1-2 0,-6-1-13,-1-1-1,1 1 1,-1 1 0,1 0 0,-1 0-1,0 0 1,0 1 0,-16 0-1,4 0 3,-15-2-7,23 3 37,0 0 0,0-2 0,0 0 0,0 0-1,-15-6 1,27 8-13,1 0 0,-1 0 0,0 0 0,0 0 0,1 0 0,-1 0 0,0-1 0,1 1-1,-1 0 1,0-1 0,1 1 0,-1 0 0,1-1 0,-1 1 0,0-1 0,1 1 0,-1-1 0,1 1-1,-1-1 1,1 0 0,0 1 0,-1-1 0,1 1 0,-1-1 0,1 0 0,0 1 0,0-1 0,-1 0-1,1 1 1,0-1 0,0 0 0,0 0 0,0 1 0,0-1 0,0 0 0,0 0 0,0 1 0,0-1 0,0 0-1,0 1 1,0-1 0,1 0 0,-1 0 0,0 1 0,1-1 0,-1 0 0,0 1 0,1-1 0,-1 1-1,1-1 1,-1 1 0,1-1 0,-1 0 0,1 0 0,4-3 12,-1 0 1,1 1-1,0-1 1,0 1-1,6-4 0,18-6-121,0 1 0,0 1 0,51-10-1,37-14-106,-52 4 70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4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34 10954,'-79'-6'1145,"2"-1"-753,2-2-152,3 5 584,4-3-256,6 7-144,3 0 32,8 6-72,6-1-8,14 3 56,6-1-7,12-2-9,12-3-32,-2-1-296,-4 5-176,8-6 112,1-10-48,-1-10-112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14875,'-2'3'123,"1"0"0,0 0 1,-1 0-1,2 0 0,-1 1 0,0-1 0,1 0 0,-1 1 0,1-1 0,0 1 1,0 4-1,0 6 54,-8 356 1022,9-236-865,-5 78 719,4-212-1044,0 0 0,0 0 1,-1 0-1,1-1 0,0 1 0,0 0 0,0 0 0,0 0 1,0 0-1,0 0 0,-1 0 0,1 0 0,0 0 0,0 0 1,0 0-1,0 0 0,0 0 0,-1 0 0,1 0 0,0 0 0,0 0 1,0 0-1,0 0 0,0 0 0,-1 0 0,1 0 0,0 0 1,0 0-1,0 0 0,0 0 0,0 0 0,0 0 0,-1 0 1,1 0-1,0 0 0,0 0 0,0 1 0,0-1 0,0 0 1,0 0-1,0 0 0,-1 0 0,1 0 0,0 0 0,0 1 1,-3-15 29,0 0 0,1 0 0,0 0 0,0-23 0,1 8-25,-5-175-78,6 165 15,3-1 1,1 1-1,11-44 0,-12 73 39,-1 0 0,2 0 0,-1 0 0,1 1 0,1 0 0,0 0-1,0 0 1,13-16 0,-15 22 5,-1 0 0,1 1 0,0-1 0,0 1 0,0-1 0,1 1 0,-1 0 0,0 0 1,1 0-1,0 1 0,-1-1 0,1 1 0,0 0 0,0 0 0,-1 0 0,1 0 0,0 1 0,0 0 0,0 0 0,0 0 0,0 0 0,0 0 0,0 1 0,0 0 0,6 1 0,-6-1-4,0 1 0,-1-1 0,1 0 0,-1 1 0,1 0 0,-1 0 1,0 0-1,1 0 0,-1 0 0,0 1 0,-1-1 0,1 1 0,0 0 0,-1 0 0,1 0 0,-1 0 0,0 1 0,0-1 0,0 0 0,2 6 0,-3-4 26,0-1 0,0 1-1,-1 0 1,0-1-1,1 1 1,-1-1-1,-1 1 1,1 0-1,-1-1 1,1 1-1,-1-1 1,-1 1-1,1-1 1,-1 1-1,0-1 1,-4 7-1,-3 6 146,-1-1 0,-1-1-1,-1 0 1,0 0-1,-1-1 1,0-1 0,-1 0-1,-1-1 1,0 0-1,0-1 1,-31 15 0,43-25-212,1 0 1,-1 0 0,1 0 0,-1-1-1,1 1 1,-1-1 0,0 0 0,1 0-1,-5 0 1,7 0 13,-1 0 0,1 0 1,0 0-1,-1 0 0,1 0 0,-1 0 0,1-1 0,0 1 0,-1 0 1,1 0-1,0 0 0,-1 0 0,1-1 0,0 1 0,-1 0 0,1 0 1,0-1-1,0 1 0,-1 0 0,1-1 0,0 1 0,0 0 0,-1-1 1,1 1-1,0-1-1,0 0 1,0 0 0,0 1 0,0-1-1,0 0 1,0 0 0,1 1 0,-1-1-1,0 0 1,1 1 0,-1-1 0,0 0-1,1 1 1,-1-1 0,0 1 0,1-1-1,-1 0 1,2 0 0,9-8-416,6 2-139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4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16868,'-28'41'692,"2"1"1,1 2 0,-21 53 0,45-94-664,-5 9 9,0 1-1,1 0 1,0 1-1,-5 27 1,10-38-37,-1 0 1,1 0-1,0 0 1,0 0-1,0 0 1,0 0-1,1 0 0,-1 0 1,1 0-1,-1 0 1,1 0-1,0 0 1,1 0-1,-1 0 1,0 0-1,1-1 1,-1 1-1,1 0 1,0-1-1,0 0 1,0 1-1,0-1 1,0 0-1,1 0 1,-1 0-1,1 0 1,-1-1-1,4 3 1,3-1-17,-1 0-1,1 0 1,-1-1 0,1 0-1,0 0 1,0-1-1,0 0 1,-1-1 0,1 0-1,0 0 1,0-1 0,0 0-1,11-3 1,-14 2-68,0 0 1,-1 1-1,1-2 0,-1 1 0,1-1 1,-1 0-1,0 0 0,0 0 0,6-6 1,-8 7-34,-1-1 0,1 0 0,-1 0 0,0 0 0,0 0 1,0 0-1,0 0 0,0 0 0,-1-1 0,0 1 1,1-1-1,-1 1 0,-1-1 0,1 1 0,0-8 1,0 8 54,-2 0 0,1 0 0,0 0 0,0 1 0,-1-1 0,0 0 0,1 0 0,-1 1 0,0-1 0,0 0 0,0 1 0,-1-1 1,1 1-1,-1-1 0,-3-3 0,-20-15-501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4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10874,'2'3'1433,"8"3"-833,5-3-152,3 0 1728,10-3-1632,0 0-31,7-4-193,-1-2-168,-1-4-488,-1-3-969,-5-6 1121,-1-1-232,-6-11-176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4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14235,'2'11'160,"0"0"0,1-1 0,0 1 0,1-1 0,0 0 0,1 0 0,7 12 0,47 64 21,-29-46-31,-4-3-112,-6-11-8,-2 1-1,25 48 1,-43-74-40,1-1-1,-1 0 1,0 1 0,0-1 0,1 1-1,-1-1 1,0 0 0,0 1 0,0-1-1,0 1 1,0-1 0,0 1 0,0-1-1,1 1 1,-1-1 0,0 0 0,0 1-1,-1-1 1,1 1 0,0-1 0,0 1-1,0-1 1,0 1 0,0-1 0,0 0-1,-1 1 1,1-1 0,0 1 0,0-1-1,-1 1 1,-13-1-263,-27-15-145,30 10 297,-201-62 1818,220 69-1503,1-1 0,-1 0 0,0-1 0,1 0 0,-1-1 0,11-1 0,51-11-335,-58 10 206,176-56 36,-109 32-39,-57 20-23,-17 6-1,-15 5-8,-139 71-157,104-50-76,-76 32 1,117-56 197,-1 1 1,1-1-1,-1 1 1,1-2 0,-1 1-1,1 0 1,-1-1-1,0 0 1,1 0-1,-10-1 1,12 1 4,0-1 0,1 0-1,-1 0 1,0 1 0,1-1 0,-1 0 0,0 0 0,1 0 0,-1-1 0,1 1 0,0 0 0,-1-1-1,1 1 1,0 0 0,0-1 0,0 0 0,0 1 0,0-1 0,0 0 0,0 1 0,0-1-1,1 0 1,-1 0 0,1 0 0,-1 1 0,1-1 0,0 0 0,0-2 0,-1-1 8,1-1 0,0 1 1,1 0-1,-1 0 1,1 0-1,0 0 0,0-1 1,1 2-1,0-1 0,-1 0 1,2 0-1,-1 0 0,0 1 1,1-1-1,0 1 0,0 0 1,5-6-1,8-6 28,-1 1 0,36-25-1,-22 17-120,-14 12 65,1-2 11,1-1 0,14-17 0,2-14-52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4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590 137 13987,'6'-10'844,"0"0"0,9-21 0,-14 27-523,1-1 0,-1 1 0,0-1 0,0 1 0,0-1 0,-1 0 0,1 1 0,-1-1 0,0 0 0,-1-7 0,0 11-256,0-1-1,0 1 1,1-1 0,-1 1 0,0-1 0,0 1 0,-1-1 0,1 1 0,0 0 0,0 0 0,-1 0 0,1-1 0,0 1-1,-1 1 1,1-1 0,-1 0 0,0 0 0,1 0 0,-1 1 0,1-1 0,-1 1 0,0-1 0,0 1 0,1 0 0,-3 0-1,-7-2 17,1 1 0,0 1 0,-12 1 0,-1 1-52,0 1 0,0 2 0,1 0 1,-1 2-1,1 0 0,0 1 0,1 1 0,0 2 1,0 0-1,-26 19 0,22-12-27,0 2 0,1 1 0,0 0-1,2 2 1,1 1 0,1 1 0,-19 30 0,27-37-6,2 1 0,0 1 1,-10 29-1,17-40-14,0 0 1,1 0-1,0 0 0,1 0 0,0 0 1,0 1-1,0-1 0,2 0 1,-1 1-1,3 10 0,-2-15-4,0-1-1,1 0 1,0 0-1,0 0 0,0 0 1,0 0-1,1 0 0,-1-1 1,1 1-1,0-1 1,0 1-1,1-1 0,-1 0 1,1-1-1,-1 1 1,1 0-1,0-1 0,0 0 1,0 0-1,0 0 0,7 2 1,8 2-100,1-1 0,0-1 0,30 2 0,-22-2 5,-16-3 74,3 1-18,-1 0-1,1 1 1,-1 0 0,18 8 0,-29-10 54,1 0 0,-1 1-1,0-1 1,0 1 0,0 0-1,-1 0 1,1 0 0,0 1-1,-1-1 1,1 0 0,-1 1-1,0 0 1,0 0 0,0-1-1,0 1 1,0 0 0,-1 0-1,1 1 1,-1-1 0,0 0-1,0 0 1,0 1 0,0 5-1,0 3 9,-1-1-1,-1 1 0,0-1 0,-1 1 0,0-1 1,-1 1-1,0-1 0,-1 0 0,-7 16 0,-9 14 46,-25 40-1,35-65-27,-117 165-121,91-134-549,36-47 636,0 1 0,0-1 1,-1 0-1,1 0 0,0 0 0,0 1 0,0-1 0,0 0 0,0 0 0,-1 1 0,1-1 0,0 0 1,0 0-1,0 1 0,0-1 0,0 0 0,0 0 0,0 1 0,0-1 0,0 0 0,0 0 0,0 1 0,0-1 1,0 0-1,0 0 0,0 1 0,0-1 0,1 0 0,-1 0 0,0 1 0,0-1 0,0 0 0,0 0 1,0 1-1,1-1 0,-1 0 0,0 0 0,0 0 0,0 0 0,1 1 0,-1-1 0,0 0 0,0 0 0,0 0 1,1 0-1,-1 0 0,0 0 0,0 1 0,1-1 0,-1 0 0,0 0 0,0 0 0,1 0 0,-1 0 1,0 0-1,0 0 0,1 0 0,18 1-243,-17-1 208,21 0-168,42 5 0,-58-4 215,-1 0 1,0 1-1,0-1 1,0 1-1,0 1 1,0-1-1,0 1 1,-1 0-1,1 0 1,-1 0-1,9 8 1,-11-7 16,-1-1 1,1 1-1,-1-1 0,0 1 1,-1 0-1,1-1 1,-1 1-1,1 0 0,-1 0 1,0 0-1,-1 0 0,1 1 1,-1-1-1,1 0 1,-1 0-1,0 0 0,-1 0 1,1 0-1,-1 1 0,0-1 1,0 0-1,-2 4 1,-3 13 113,-2 0 0,-18 35 1,22-48-95,-98 174 621,58-111-478,-46 106-1,87-168-177,-1 0 0,1 0 0,0 0 0,1 0-1,0 1 1,0-1 0,1 1 0,1-1 0,0 14-1,0-19 2,1 1 0,0-1-1,0 0 1,1 0 0,-1 1-1,1-1 1,0 0-1,0 0 1,0-1 0,1 1-1,-1 0 1,1-1 0,0 0-1,0 1 1,0-1-1,0 0 1,1 0 0,-1-1-1,1 1 1,0-1 0,-1 0-1,7 3 1,8 3-57,1-1 0,0-1 0,0-1 0,1 0 1,23 2-1,-11-3-227,0-2 1,45-3 0,-62-1 49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4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64 15771,'5'-21'743,"8"-21"2438,-13 42-3136,0 0 1,0 0-1,0 0 1,0 0-1,0 0 1,0 0-1,0 0 1,0 0-1,0 0 0,0 0 1,0 1-1,0-1 1,0 0-1,0 0 1,0 0-1,1 0 1,-1 0-1,0 0 1,0 0-1,0 0 1,0 0-1,0 0 1,0 0-1,0 0 1,0 0-1,0 0 1,0 0-1,0 0 1,1 0-1,-1 0 1,0 0-1,-4 29 679,-17 87-445,-39 117 0,19-84-26,40-145-244,-3 10 22,1 1 0,-1 15 0,3-26-25,1-1 0,0 0 0,0 0 0,0 0 0,0 0 0,1 0 0,-1 0 0,1 0 0,0 0 0,0 0 0,0 0 0,0 0 0,0 0 0,1-1 0,-1 1 0,4 4 0,-5-7-3,1 1-1,0 0 1,0 0 0,0-1 0,0 1 0,0 0-1,0-1 1,0 1 0,0-1 0,0 1 0,0-1-1,0 0 1,0 1 0,0-1 0,0 0 0,0 0-1,0 0 1,1 0 0,-1 0 0,0 0-1,2 0 1,0-1 8,0 0 0,-1 0-1,1 0 1,0 0 0,0 0 0,-1-1-1,1 1 1,2-3 0,4-3 7,-1 0 0,0-1-1,11-12 1,-12 11-240,0-1-1,-1 1 0,0-1 0,0 0 1,4-12-1,-8 19 71,-1-1 1,0 1 0,1-1-1,-2 1 1,1-1 0,0 0-1,-1 1 1,1-1 0,-1 0-1,0 1 1,0-1 0,-1 0-1,1 0 1,-1 1-1,0-1 1,0 1 0,0-1-1,0 1 1,-3-6 0,-8-7-616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4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14923,'-17'-2'1593,"7"2"-865,6-1 840,11 1-528,8-2-176,4-1-159,7-1-217,3 1-96,5-1-120,0 1-104,1 0-424,-4 2-360,-8 1 536,-4 1-104,-6 6-112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13099,'1'0'54,"0"1"1,0-1 0,0 0-1,-1 1 1,1-1 0,0 1-1,0-1 1,-1 1 0,1-1-1,0 1 1,-1-1 0,1 1-1,-1 0 1,1-1-1,-1 1 1,1 0 0,-1 0-1,1-1 1,-1 1 0,0 0-1,0 0 1,1 0 0,-1 0-1,0-1 1,0 3 0,2 1 69,7 17 53,125 265 1291,-28-108-1327,8-6 0,158 187 0,385 444-4862,-626-767 4164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 13731,'-15'-27'1134,"10"23"-848,2 9-143,3 3-37,0 1 1,0-1-1,1 1 1,0 0-1,0-1 1,1 0-1,0 1 1,4 7-1,30 72 519,-32-78-653,61 121 178,5-3-1,126 174 1,208 210 24,-309-404-734,189 169 1,-276-270 478,-1 0-91,0-1 0,1 0 1,0 0-1,0 0 0,1-1 1,17 7-1,-25-11 153,0-1 0,0 0-1,0 1 1,-1-1 0,1 0 0,0 1 0,0-1 0,0 0-1,0 0 1,0 0 0,0 0 0,0 0 0,0 0 0,0 0 0,0 0-1,0-1 1,0 1 0,0 0 0,0 0 0,0-1 0,1 0-1,-1 0-9,0 0 0,0-1-1,-1 1 1,1 0-1,0-1 1,-1 1-1,1 0 1,-1-1 0,0 1-1,1-1 1,-1 1-1,0-1 1,0 1-1,0-3 1,1-42-543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2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15891,'25'26'1105,"3"9"-969,0 1-56,6 6 328,5 1-264,4 4-184,0-2-24,-2-2-8,-2-2-8,-6-4-32,-4-1-80,-8-6-136,-2 0-136,-12-7 367,-3-4-63,-7-6-32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15371,'-9'-29'639,"6"23"-378,4 19-62,4 10-113,0-2 0,2 1 0,1-1 0,14 31 0,51 81 238,-71-130-320,226 331 571,31-21-221,-114-141-345,224 241-2029,-321-370 1597</inkml:trace>
  <inkml:trace contextRef="#ctx0" brushRef="#br0" timeOffset="1">1209 121 16692,'3'2'90,"1"-1"0,-1 1 0,0 0 0,1 0 0,-1 1 1,0-1-1,0 0 0,0 1 0,-1 0 0,1 0 0,4 5 1,0 3-77,-1 0-1,7 16 1,3 6 57,16 24 65,55 68 0,50 46-65,-47-60-55,20 29-31,155 190-1091,-255-319 1019,72 80-680,-71-80 660,1 0 1,0-1-1,0-1 1,1 0 0,19 10-1,-28-17 53,0 0-1,0-1 0,1 1 1,-1-1-1,1 0 0,-1 0 1,9 0-1,22-3-456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14875,'33'113'1184,"20"12"-839,6-1-177,12-5 352,4-5-32,1-15-184,1-9-120,-2-13-96,-1-4-56,-9-10-168,-2-5-56,-7-12-56,0-6-88,-5-13-216,0-4-113,-8-20 409,-9-12-112,-13-28 24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13451,'38'70'1464,"3"18"-1040,9 31-136,5 7 841,4-2-729,1-3-24,3-17-88,-3-9-64,-4-20-176,-4-11-88,-7-22-192,1-12-56,-1-26-224,-7-11-80,-15-25 383,-10-12-143,-17-15-64</inkml:trace>
  <inkml:trace contextRef="#ctx0" brushRef="#br0" timeOffset="1">597 513 13363,'51'109'1464,"7"4"-1048,3-7-208,1-3 1257,1-17-1249,-4-11-280,-12-34 56,-11-15-56,-13-55-56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4697 12779,'-33'84'1276,"41"-149"-121,120-566 404,-4 173-1536,197-476-1,89-19-778,132-98 389,-462 905 460,219-352 725,-287 480-675,8-9-135,-20 27-6,0 0 1,0 0-1,0 0 1,0 1-1,0-1 0,0 0 1,0 0-1,0 0 0,0 0 1,0 0-1,0 0 1,0 0-1,0 0 0,0 0 1,0 0-1,0 0 0,0 0 1,0 0-1,0 0 1,0 1-1,0-1 0,0 0 1,0 0-1,1 0 0,-1 0 1,0 0-1,0 0 1,0 0-1,0 0 0,0 0 1,0 0-1,0 0 0,0 0 1,0 0-1,0 0 1,0 0-1,0 0 0,1 0 1,-1 0-1,0 0 0,0 0 1,0 0-1,0 0 1,0 0-1,0 0 0,0 0 1,0 0-1,0 0 0,0 0 1,0 0-1,0-1 1,1 1-1,-1 0 0,0 0 1,0 0-1,0 0 0,0 0 1,0 0-1,0 0 1,0 0-1,0 0 0,0 0 1,0 0-1,0 0 0,0 0 1,0-1-1,0 1 1,-4 17 439,3-13-369,0 1-47,-1-1 0,0 1 0,0-1-1,0 1 1,-3 4 0,-7 0 33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13435,'0'0'15,"0"0"-1,1 0 1,-1 0 0,0 0 0,0 0-1,0 0 1,0 0 0,0 0 0,0 0-1,0 0 1,0 0 0,0 0 0,0 0-1,0 0 1,0 0 0,0 0 0,0 0-1,0 0 1,0 1 0,0-1 0,0 0-1,0 0 1,0 0 0,0 0 0,0 0-1,0 0 1,0 0 0,1 0 0,-1 0-1,0 0 1,0 0 0,0 0 0,0 0-1,0 0 1,0 0 0,0 0 0,0 0-1,0 0 1,0 0 0,0 0 0,0 0-1,0 0 1,0 0 0,0 0 0,0 0-1,1 0 1,-1-1 0,0 1 0,0 0-1,0 0 1,0 0 0,0 0-1,0 0 1,0 0 0,0 0 0,0 0-1,0 0 1,0 0 0,0 0 0,0 0-1,0 0 1,0 0 0,0 0 0,0 0-1,0 0 1,0 0 0,0-1 0,0 10 284,-3 19-145,-76 445 1720,64-336-1487,3 207-1,12-307-328,2 1 0,2-1 0,1 0 0,16 54 0,-21-88-65,1-1 1,0 1 0,0 0-1,0-1 1,0 1-1,0-1 1,1 1 0,-1-1-1,1 1 1,0-1-1,-1 0 1,1 0-1,0 0 1,0 0 0,1 0-1,-1 0 1,0-1-1,1 1 1,-1-1 0,1 0-1,-1 1 1,1-1-1,3 1 1,-3-2-6,1 0 1,0 0 0,-1-1-1,1 1 1,-1-1-1,1 1 1,-1-1-1,1 0 1,-1-1-1,1 1 1,-1-1-1,0 1 1,0-1 0,0 0-1,0 0 1,0 0-1,4-5 1,29-27-30,-1-1 0,39-53 1,4-5 59,-2 11-60,199-241-101,-191 200 84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16 16235,'0'-1'61,"0"0"-1,0 1 1,-1-1-1,1 0 1,-1 0-1,1 0 1,-1 1-1,1-1 1,-1 0-1,1 0 1,-1 1-1,0-1 0,1 1 1,-1-1-1,0 0 1,0 1-1,1 0 1,-1-1-1,0 1 1,0-1-1,0 1 1,0 0-1,1-1 1,-1 1-1,0 0 0,0 0 1,0 0-1,0 0 1,0 0-1,0 0 1,0 0-1,0 0 1,-1 0-1,-33 9 530,18-1-338,0 0 0,1 1-1,-30 22 1,-41 41-94,84-70-152,-25 22-14,1 1-1,1 1 0,2 2 1,0 0-1,-38 62 0,58-82-21,0-1 0,0 1 0,0 1 0,-3 15 0,6-22 16,0 1 0,1-1 0,0 1-1,0-1 1,0 0 0,0 1 0,0-1-1,0 1 1,0-1 0,1 0 0,-1 1-1,1-1 1,0 0 0,-1 1 0,1-1-1,0 0 1,1 0 0,-1 0-1,0 0 1,1 0 0,-1 0 0,1 0-1,1 2 1,2-1-20,0 0 0,0 0 1,0 0-1,1 0 0,-1-1 0,1 0 0,-1 0 0,1 0 1,0-1-1,0 0 0,-1 0 0,13 0 0,4 0-131,46-5 1,5-11-24,-57 11 165,1 0 0,0 1 1,33-2-1,-49 5 21,1 0 0,-1 0 0,0 0 1,1 0-1,-1 0 0,1 0 0,-1 0 0,0 1 1,1-1-1,-1 0 0,0 1 0,1-1 0,-1 1 0,0 0 1,0-1-1,1 1 0,-1 0 0,0-1 0,0 1 1,0 0-1,0 0 0,0 0 0,0 0 0,0 0 0,0 1 1,-1-1-1,1 0 0,0 0 0,-1 0 0,1 1 1,0-1-1,-1 0 0,0 1 0,1-1 0,-1 0 0,0 1 1,0-1-1,0 0 0,0 1 0,0-1 0,0 1 1,0-1-1,0 0 0,0 1 0,-1-1 0,0 2 0,-1 7 0,-1-1 0,-1 1-1,0-1 1,-10 17 0,-1-2 77,0 0 1,-2-2 0,-1 0 0,-33 33 0,18-26 22,-1-1 1,-47 31-1,81-59-97,-31 17-403,18-16 66,13-1 327,0 0 0,-1-1 1,1 1-1,0 0 0,0-1 0,0 1 0,-1 0 0,1-1 1,0 1-1,0-1 0,0 1 0,0 0 0,0-1 1,-1 1-1,1-1 0,0 1 0,0 0 0,0-1 0,0 1 1,0-1-1,0 1 0,1 0 0,-1-1 0,0 1 0,0-1 1,0 1-1,0 0 0,0-1 0,1 1 0,-1-1 1,15-32-218,12-22-59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14659,'2'3'115,"0"1"-1,-1 0 0,0 0 1,0 0-1,0 0 1,0 0-1,-1 0 1,0 1-1,0-1 0,0 0 1,-1 7-1,-1 1-2,-1 1-1,-7 17 1,1-3 115,-8 33 160,3 0 0,2 0-1,3 1 1,2 1 0,4-1 0,5 101-1,1-136-345,1-1-1,1 0 1,0 0-1,2-1 0,1 1 1,16 31-1,-15-43 70,-9-13-106,0 0 0,0 0 0,0 0 0,1 0 0,-1 0 0,0 0 1,0 0-1,0 0 0,0 0 0,0 0 0,0 0 0,1 0 0,-1 0 1,0 0-1,0 0 0,0 0 0,0 0 0,0 0 0,0 0 0,1 0 1,-1-1-1,0 1 0,0 0 0,0 0 0,0 0 0,0 0 0,0 0 1,0 0-1,0 0 0,1 0 0,-1-1 0,0 1 0,0 0 0,0 0 1,0 0-1,0 0 0,0 0 0,0 0 0,0-1 0,0 1 0,0 0 1,0 0-1,0 0 0,0 0 0,0 0 0,0-1 0,0 1 1,-2-29 210,-4-2-158,-15-71-243,-8-133 1,29 235 179,-1-1 1,1 1 0,0-1 0,0 1 0,0-1-1,0 1 1,0-1 0,0 1 0,0-1 0,0 1-1,0-1 1,0 1 0,0 0 0,0-1 0,1 1-1,-1-1 1,0 1 0,0-1 0,0 1-1,1-1 1,-1 1 0,0 0 0,0-1 0,1 1-1,-1 0 1,0-1 0,1 1 0,-1 0 0,0-1-1,1 1 1,-1 0 0,1 0 0,-1-1 0,0 1-1,1 0 1,-1 0 0,1 0 0,-1-1 0,1 1-1,-1 0 1,1 0 0,0 0 0,19 7-54,-12-3 23,5 0 0,0-1 0,0 0 1,1 0-1,-1-2 0,1 0 1,-1 0-1,21-2 0,-28 1 54,1-1 0,-1 0 0,0 0 0,0 0 1,0-1-1,0 1 0,0-2 0,0 1 0,-1-1 0,1 1 0,-1-2 0,0 1 0,0 0 0,0-1 0,0 0 0,0 0 0,-1-1 0,7-8 0,-5 0 241,-11 16-10,2 0-211,0 1-1,0-1 0,0 0 1,0 1-1,-3 6 0,-1 7-36,0 1-1,1 0 1,1 0-1,1 0 1,1 1-1,0-1 0,1 1 1,1 30-1,1-45-5,1-1 0,-1 0 0,1 0 0,-1 0 0,1 0-1,0 0 1,0 0 0,0 0 0,1-1 0,-1 1 0,1 0-1,-1 0 1,5 3 0,-5-5 4,0 0-1,0 0 1,0-1-1,0 1 1,0-1-1,0 1 1,0-1-1,1 1 0,-1-1 1,0 0-1,0 1 1,0-1-1,1 0 1,-1 0-1,0 0 1,0 0-1,1 0 1,-1 0-1,0 0 1,0-1-1,1 1 1,-1 0-1,0-1 1,0 1-1,0-1 1,1 1-1,-1-1 1,0 0-1,0 1 1,0-1-1,0 0 1,0 0-1,0 1 1,-1-1-1,1 0 1,1-1-1,9-10 7,-1 1 0,0-1-1,0-1 1,-2 1 0,1-2 0,12-27-1,-7 7 106,19-64-1,-30 81-44,-8 27-29,-9 27-22,12-30-15,-1 2-3,1-1 0,-1 1 1,2-1-1,-1 1 0,1 0 0,1-1 1,0 1-1,0 0 0,2 14 0,-2-22 5,1 0 0,-1 0-1,0 0 1,1 0 0,-1-1 0,1 1-1,-1 0 1,1 0 0,-1-1-1,1 1 1,0 0 0,-1-1 0,1 1-1,0-1 1,0 1 0,-1-1-1,1 1 1,0-1 0,0 1-1,0-1 1,0 0 0,-1 1 0,1-1-1,0 0 1,0 0 0,0 0-1,0 0 1,0 0 0,0 0-1,0 0 1,0 0 0,-1 0 0,1 0-1,0 0 1,0-1 0,0 1-1,0 0 1,0 0 0,0-1 0,-1 1-1,1-1 1,0 1 0,0-1-1,0 0 1,7-3 11,-1-1 1,0 0-1,10-9 1,68-70 106,-29 26-29,-55 57-90,0 0 1,0 0-1,0 0 0,1 0 1,-1 0-1,0 0 0,0 0 0,1 0 1,-1 0-1,0 1 0,1-1 1,-1 0-1,4 0 0,-5 1 0,0 0 0,1 1 0,-1-1-1,1 0 1,-1 0 0,0 0 0,0 1 0,1-1-1,-1 0 1,0 0 0,1 1 0,-1-1 0,0 0 0,0 0-1,1 1 1,-1-1 0,0 0 0,0 1 0,0-1-1,1 0 1,-1 1 0,0-1 0,0 0 0,0 1 0,0-1-1,0 1 1,0-1 0,0 0 0,0 1 0,0-1-1,0 0 1,0 1 0,0 0 0,-1 7-3,0 0 0,0 0 1,-4 12-1,4-16 4,-4 12-8,2 1 1,-1-1-1,2 1 0,0 0 1,1 0-1,2 32 0,-1-48-9,0 1 0,0-1 0,0 1-1,1-1 1,-1 1 0,0-1-1,1 1 1,-1-1 0,1 1 0,-1-1-1,1 1 1,0-1 0,0 0-1,0 1 1,0-1 0,0 0 0,0 0-1,0 0 1,0 0 0,0 0-1,0 0 1,1 0 0,-1 0 0,0 0-1,1 0 1,-1-1 0,0 1 0,3 0-1,-2-1-14,1 0 0,-1 0 0,1 0 0,-1 0 0,1-1 0,-1 1-1,0-1 1,1 0 0,-1 0 0,0 1 0,0-2 0,1 1 0,-1 0 0,0 0 0,0-1-1,0 1 1,3-4 0,20-20-153,0-7-48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3 219 11787,'8'0'555,"0"0"1,0-1 0,0 0-1,0 0 1,0-1 0,0 0-1,-1 0 1,16-7 0,-20 8-423,0-1 0,0 0 1,-1 0-1,1 0 0,0 0 1,-1-1-1,1 1 0,-1-1 0,0 0 1,0 1-1,0-1 0,0 0 1,0 0-1,-1 0 0,1 0 1,-1-1-1,0 1 0,0 0 0,0-1 1,-1 1-1,1 0 0,-1-1 1,1-4-1,-1 7-121,0 0-1,0 0 1,0 0-1,1 0 1,-1 0 0,0 0-1,0 0 1,-1 0-1,1 0 1,0 0 0,0 0-1,0 0 1,-1 0-1,1 0 1,-1 0 0,1 0-1,0 0 1,-1 0 0,0 0-1,1 0 1,-1 0-1,1 0 1,-1 1 0,0-1-1,0 0 1,0 1-1,1-1 1,-1 0 0,0 1-1,0-1 1,0 1-1,0-1 1,0 1 0,0 0-1,0-1 1,0 1-1,0 0 1,0 0 0,0-1-1,0 1 1,0 0 0,0 0-1,0 0 1,0 0-1,0 1 1,0-1 0,0 0-1,0 0 1,0 1-1,0-1 1,0 0 0,-2 2-1,-3 0-31,0 0 1,1 1-1,-1 0 0,1 0 1,-1 1-1,1-1 0,-8 9 0,8-7-2,0 1 0,1 0 0,-1 0 0,2 0 0,-1 1 0,1-1 0,0 1-1,0 0 1,1 0 0,-3 10 0,4-15 16,1 1 0,0-1 0,0 0 0,0 0 0,0 0 0,0 0 0,0 1 0,0-1 0,1 0 0,-1 0 0,1 0 0,0 0 0,-1 0-1,1 0 1,0 0 0,2 2 0,-2-2 2,1 0 0,-1-1 0,1 1-1,0-1 1,0 0 0,0 0 0,0 0-1,0 1 1,0-2 0,0 1 0,0 0 0,0 0-1,0-1 1,0 1 0,1-1 0,-1 0-1,0 1 1,0-1 0,3 0 0,8-1-14,0-1 1,0 0 0,0 0 0,0-1-1,-1-1 1,0 0 0,16-7 0,-15 5 5,0 1-1,1 0 1,0 1 0,0 1 0,20-3 0,-19 10-7,-15-4 36,1 0 0,-1 1 1,0-1-1,0 0 0,1 0 1,-1 0-1,0 1 0,0-1 1,1 0-1,-1 0 0,0 0 0,1 0 1,-1 0-1,0 0 0,1 1 1,-1-1-1,0 0 0,0 0 1,1 0-1,-1 0 0,0 0 0,1 0 1,-1 0-1,0 0 0,1 0 1,-1-1-1,0 1 0,1 0 1,-1 0-1,0 0 0,1 0 0,-1 0 1,0 0-1,0-1 0,1 1 1,-1 0-1,0 0 0,0 0 1,1-1-1,-1 1 0,0 0 0,0 0 1,0-1-1,1 1 0,-1 0 1,0-1-1,0 1 0,0 0 1,0 0-1,0-1 0,0 1 0,0 0 1,0-1-1,1 1 0,-1 0 1,0-1-1,0 1 0,0 0 1,-1-1-1,2-38 507,-1 1 1,-11-70-1,11 107-548,-1 0-1,1 0 0,0 0 0,0 0 0,0 0 0,0 0 0,0 0 0,0 0 0,0 0 0,0 0 1,0 0-1,0 0 0,0 0 0,1 0 0,-1 0 0,0 0 0,1 0 0,-1 0 0,1 0 0,-1 0 0,1 0 1,0-1-1,0 2-7,1-1 1,-1 1 0,0 0-1,1 0 1,-1 0 0,0-1-1,1 1 1,-1 0 0,0 1-1,0-1 1,1 0 0,-1 0-1,0 1 1,1-1 0,-1 0-1,0 1 1,0-1 0,2 2-1,26 9-163,18 4-65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65 15059,'0'-5'320,"-1"0"-1,0 1 0,0-1 0,0 1 1,-1-1-1,0 1 0,-2-6 1,3 9-258,0 0 1,1 0 0,-1 0 0,0 1 0,0-1 0,0 0 0,0 0 0,0 0 0,1 1 0,-1-1 0,0 1 0,0-1 0,-1 1-1,1-1 1,0 1 0,0-1 0,0 1 0,0 0 0,0 0 0,0-1 0,-1 1 0,1 0 0,0 0 0,0 0 0,0 0 0,0 1 0,0-1-1,-1 0 1,1 0 0,0 1 0,0-1 0,0 1 0,0-1 0,0 1 0,-2 0 0,-3 3 36,0 0 1,0 0-1,0 1 0,1 0 1,-1 0-1,1 0 0,0 1 1,1-1-1,-1 1 0,1 0 1,1 1-1,-5 7 0,2-2-106,1 0-1,0 1 1,1-1 0,0 1-1,-4 24 1,8-35 4,-1 1 0,1 0 0,0 0 1,-1 0-1,1 0 0,1 0 0,-1 0 0,0-1 1,1 1-1,-1 0 0,1 0 0,0 0 1,0-1-1,0 1 0,1 0 0,-1-1 0,0 1 1,1-1-1,2 4 0,-2-5 2,0 0 0,0 1-1,1-1 1,-1 0 0,0 0 0,1 0 0,-1 0 0,0-1 0,1 1-1,-1 0 1,1-1 0,-1 0 0,1 0 0,-1 0 0,1 0-1,-1 0 1,1 0 0,-1-1 0,1 1 0,-1-1 0,0 1-1,5-3 1,2 0 2,-1-1 1,1 0-1,-1-1 0,0 0 0,0 0 1,0-1-1,-1 0 0,0 0 0,0-1 1,0 0-1,-1 0 0,9-14 0,-5 6 16,-1 1-1,0-2 1,-2 1-1,0-1 1,0 0 0,4-19-1,-11 31-15,1 0 0,0 1 0,-1-1 0,0 0-1,0 1 1,0-8 0,0 11-1,0 0 0,0-1 0,-1 1 0,1 0 0,0-1 0,0 1 0,0 0 0,0-1 0,0 1 0,0 0 0,0-1 0,-1 1 0,1 0 0,0-1 0,0 1 0,-1 0 0,1 0-1,0-1 1,0 1 0,-1 0 0,1 0 0,0-1 0,0 1 0,-1 0 0,1 0 0,0 0 0,-1 0 0,0 0 0,0 0 0,0 0 0,0 0 0,1 1 0,-1-1 0,0 0 0,0 1 0,0-1 0,1 1 0,-1-1 0,0 1 0,1-1-1,-1 1 1,0 0 0,1-1 0,-1 1 0,0 1 0,-6 7-7,1 0 0,0 1 0,1 0 0,-1 0 0,2 1 0,0 0 0,0 0 0,1 0 0,-4 21 0,7-31 6,0 1 1,0-1-1,-1 0 1,1 1-1,0-1 1,0 0-1,0 0 1,1 1 0,-1-1-1,0 0 1,0 1-1,1-1 1,-1 0-1,1 0 1,-1 0 0,1 0-1,-1 1 1,1-1-1,0 0 1,-1 0-1,1 0 1,1 1 0,0-1-1,-1-1 1,0 1 0,0-1-1,1 1 1,-1-1 0,0 0 0,1 0-1,-1 1 1,0-1 0,1 0 0,-1 0-1,0 0 1,1 0 0,-1-1-1,0 1 1,1 0 0,-1 0 0,0-1-1,1 1 1,-1-1 0,2 0 0,7-5-13,1 1 1,-1-2-1,0 1 1,-1-1-1,0-1 1,0 1 0,0-2-1,-1 1 1,0-1-1,-1 0 1,0-1 0,10-18-1,-29 50-276,5-10 234,1 0 1,-9 26-1,13-32 63,0-1 0,1 1 0,0 0 0,0 0 0,1 0 0,-1 0 0,2 11 0,-1-16 1,0 0-1,0 0 0,1 0 0,-1 0 1,0 0-1,1 0 0,-1 0 0,1 0 1,-1 0-1,1 0 0,0 0 0,-1 0 1,1 0-1,0-1 0,-1 1 0,1 0 1,0 0-1,0-1 0,1 2 0,0-2 7,0 1 0,0-1-1,0 1 1,0-1-1,-1 0 1,1 0-1,0 0 1,0 0 0,0 0-1,0 0 1,0 0-1,0-1 1,0 1-1,-1-1 1,4 0-1,5-4 20,1 0-1,0-1 0,-1 0 0,0 0 0,-1-1 0,1-1 0,-1 1 0,-1-2 0,1 1 0,-2-1 0,1 0 0,-1-1 0,0 1 0,-1-2 0,0 1 0,-1 0 0,0-1 1,4-14-1,-9 25-36,0 0 1,0 0-1,1 0 1,-1-1 0,0 1-1,0 0 1,0 0-1,0-1 1,0 1 0,0 0-1,1 0 1,-1-1-1,0 1 1,0 0 0,0-1-1,0 1 1,0 0-1,0 0 1,0-1 0,0 1-1,0 0 1,0-1-1,0 1 1,0 0 0,-1 0-1,1-1 1,0 1-1,0 0 1,0 0 0,0-1-1,0 1 1,0 0-1,-1 0 1,1-1 0,0 1-1,0 0 1,0 0-1,-1 0 1,1-1 0,0 1-1,0 0 1,-1 0-1,1 0 1,0 0 0,0 0-1,-1 0 1,1-1-1,-1 1 1,1 0-3,-1 1 0,0-1 0,1 0 1,-1 1-1,0-1 0,1 1 0,-1-1 0,0 0 0,1 1 0,-1-1 0,1 1 0,-1 0 1,1-1-1,-1 1 0,1-1 0,0 1 0,-1 1 0,-2 3 3,1 0 1,1 1-1,-1-1 0,1 1 0,-1-1 0,2 1 0,-1 0 1,1 0-1,0-1 0,0 8 0,1-12 8,0 0 0,0 1-1,0-1 1,1 0 0,-1 0-1,0 0 1,1 0 0,-1 0 0,0-1-1,1 1 1,-1 0 0,1 0-1,-1-1 1,1 1 0,-1-1 0,1 0-1,0 1 1,-1-1 0,1 0-1,-1 0 1,1 0 0,1 0-1,2 0-158,-1 0 0,0 0 0,1 0-1,-1-1 1,0 1 0,1-1 0,4-2-1,-9 3 122,1 0 1,0-1-1,0 1 0,0-1 0,-1 1 0,1-1 0,0 0 1,-1 1-1,1-1 0,0 0 0,-1 1 0,1-1 0,-1 0 1,1 0-1,0-1 0,5-12-319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38 14907,'-2'-13'1025,"-2"-10"-52,3 21-295,1 15 395,4 120-205,25 308 983,-24-415-1714,-3-12 597,-10-32-142,-73-188 462,80 203-1057,0 1 1,0 0-1,0-1 1,1 1-1,-1-1 0,1 1 1,-1-1-1,1 1 1,0-1-1,1-3 1,-1 5-5,0 0 0,1 0 0,-1 0 1,1 0-1,-1 0 0,1 0 0,-1 0 1,1 1-1,0-1 0,0 0 0,-1 0 1,1 0-1,0 1 0,0-1 0,0 1 0,0-1 1,0 0-1,0 1 0,0 0 0,0-1 1,0 1-1,0-1 0,0 1 0,0 0 1,0 0-1,0 0 0,1 0 0,108-17-1736,117-23-3018,-176 26 3642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2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7 595 15003,'-7'-16'1577,"7"-1"-1145,13-4-192,9-4 728,13-8-400,5-6-160,11-8-232,2-4-64,4-5-240,2-2-168,-2 2-376,2 2 744,-6 7-184,-1 5-112,-7 9-56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62 14995,'-14'7'1929,"0"1"-1161,2-6-312,5 0 1944,14-2-1631,9-4-337,1-4-184,6 1-528,3-3-433,3-7 601,-1 0-120,1 0-40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11586,'15'-53'4399,"-12"45"160,-16 523-3657,13-501-896,0-10 1,-1 0 0,1 0 0,0 0 0,0 0 0,1 0 0,-1 0 0,1 0 0,0 0 0,0 0 0,0 0 0,1 0 0,1 4 0,-2-8-1,-1 1-1,0-1 0,0 1 1,1-1-1,-1 0 0,0 1 1,1-1-1,-1 0 0,0 0 1,1 1-1,-1-1 0,1 0 1,-1 0-1,0 1 0,1-1 1,-1 0-1,1 0 0,-1 0 1,0 0-1,1 0 0,-1 0 1,1 1-1,-1-1 1,1 0-1,-1 0 0,1 0 1,-1-1-1,1 1 0,-1 0 1,0 0-1,1 0 0,0 0 1,15-13 121,10-26 52,-25 38-174,68-129 460,69-181 0,-97 213-661,-40 95 338,6-19-1247,-9 16 155,-9 7 433,-5 6 74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3:5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12803,'9'34'1376,"-2"-4"-864,3-1-192,3-5 632,1-2-215,8-12-313,2-6-232,3-7-472,1-7-208,0-7-993,-3-4 1217,-3-8-200,-1-1-232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127 116 14251,'-3'0'142,"1"0"0,-1 0 1,0 1-1,1-1 0,-1 0 0,1 1 0,-1 0 1,1 0-1,-1-1 0,1 2 0,-1-1 0,1 0 1,0 0-1,0 1 0,0-1 0,-1 1 0,1-1 0,1 1 1,-1 0-1,-3 3 0,-3 6 210,0-1 0,-12 20 0,18-27-265,-5 9 67,1 1 0,-8 18 0,12-26-112,1 0 0,-1 0 0,1 0 0,0 0 0,0 1 0,0-1 0,1 0-1,0 0 1,1 9 0,-1-13-33,0 0 0,0 0 0,0 0 0,1 0 0,-1 0 0,1 0 0,-1 0 0,0 0 0,1 0-1,0 0 1,-1 0 0,1 0 0,0 0 0,-1-1 0,1 1 0,0 0 0,0 0 0,0-1 0,-1 1-1,1 0 1,0-1 0,0 1 0,0-1 0,0 1 0,0-1 0,0 0 0,0 1 0,1-1 0,-1 0 0,0 0-1,0 0 1,0 0 0,0 1 0,0-2 0,0 1 0,0 0 0,0 0 0,1 0 0,-1 0 0,1-1-1,4-1 22,-1 0 0,0 0 0,1 0 0,-1-1 0,0 0 0,-1 0 0,6-3 0,15-16 99,-1-2 0,-1 0 1,40-54-1,-22 25-32,-39 49-106,1 1-1,0 0 1,0-1-1,1 1 1,5-4-1,-9 7 7,0 0 0,1 0 1,-1-1-1,1 1 0,-1 0 0,1 0 1,-1 0-1,0 0 0,1-1 0,-1 1 1,1 0-1,-1 0 0,1 0 0,-1 0 0,1 0 1,-1 0-1,0 0 0,1 0 0,-1 1 1,1-1-1,-1 0 0,1 0 0,0 0 1,-1 1-3,1 0 0,0 0 0,-1-1 0,1 1 1,-1 0-1,1 0 0,-1 0 0,1-1 0,-1 1 1,0 0-1,1 0 0,-1 0 0,0 0 0,0 0 1,1 0-1,-1 1 0,2 17-12,-1 30 0,1 8 183,-2-56-156,0 0 0,0 0 1,0 0-1,0 0 0,0 0 0,0 0 1,0-1-1,1 1 0,-1 0 0,0 0 0,1 0 1,-1 0-1,0 0 0,1-1 0,-1 1 0,1 0 1,0 0-1,-1-1 0,1 1 0,0 0 0,-1-1 1,1 1-1,1 0 0,-2-1 4,1 0 0,0 0 0,0 0-1,0 0 1,0 0 0,0 0 0,0 0 0,0 0-1,0 0 1,0-1 0,0 1 0,-1 0 0,1 0-1,0-1 1,0 1 0,0-1 0,0 1 0,0-2 0,6-3 59,-1 0 0,1-1 0,9-12 0,18-22 72,40-45-276,-73 84 113,-1 0 0,1 0 0,0 0 0,-1 1 0,1-1 0,0 0 0,0 1 0,0-1 0,0 1 0,0-1 0,0 1 0,-1-1 0,1 1 1,0 0-1,0-1 0,0 1 0,0 0 0,2 0 0,-3 0 6,1 0 0,-1 0-1,0 1 1,1-1 0,-1 0 0,1 0 0,-1 1 0,1-1-1,-1 1 1,0-1 0,1 0 0,-1 1 0,0-1 0,1 1 0,-1-1-1,0 0 1,0 1 0,1-1 0,-1 1 0,0-1 0,0 1-1,0-1 1,0 1 0,1 0 0,0 7-70,-1 0-1,1 0 1,-2 14 0,0-9 106,1-12-14,0 1-1,0-1 1,0 1-1,0 0 1,0-1-1,1 1 1,-1-1-1,0 1 1,1 0 0,-1-1-1,1 1 1,0-1-1,-1 1 1,1-1-1,1 3 1,-1-4 3,0 1 0,0-1 0,0 0 0,0 1 0,0-1 1,1 1-1,-1-1 0,0 0 0,0 0 0,0 0 0,0 0 0,0 0 0,0 0 0,0 0 0,0 0 0,0 0 1,0 0-1,1-1 0,-1 1 0,0 0 0,0-1 0,0 1 0,0-1 0,0 1 0,0-2 0,18-8 87,-1-1-1,-1-2 0,0 1 1,0-2-1,15-17 0,10-7-129,-36 32-22,-4 5 24,-1-1 0,1 0-1,-1 1 1,1-1 0,-1 1-1,1 0 1,0-1 0,0 1-1,0 0 1,0 0 0,0 0-1,0 0 1,0 0 0,0 1-1,0-1 1,4 0-1,-6 2 16,1-1 1,-1 1-1,1-1 0,-1 1 0,1-1 0,-1 1 0,0 0 0,1-1 0,-1 1 0,0 0 0,1-1 0,-1 1 0,0 0 0,0 0 0,0-1 0,1 1 0,-1 0 0,0-1 0,0 1 0,0 0 1,0 0-1,-1-1 0,1 1 0,0 0 0,0 0 0,-6 26 9,5-19 23,-2 4 34,-2 25 307,5-36-351,0-1 0,0 0 0,0 1-1,0-1 1,1 0 0,-1 1-1,0-1 1,0 0 0,0 0 0,0 1-1,1-1 1,-1 0 0,0 1-1,0-1 1,1 0 0,-1 0 0,0 0-1,0 1 1,1-1 0,-1 0-1,0 0 1,0 0 0,1 0 0,-1 0-1,0 1 1,1-1 0,-1 0-1,0 0 1,1 0 0,-1 0 0,0 0-1,1 0 1,-1 0 0,0 0-1,1 0 1,-1 0 0,0 0 0,1 0-1,-1-1 1,0 1 0,1 0-1,-1 0 1,1 0 0,13-7 160,-5 0-131,0 0 1,0-1-1,-1 0 1,14-17-1,-14 15-155,0 0-1,1 1 1,13-12-1,-21 21 104,-1 0-1,0-1 1,1 1-1,-1 0 1,1-1-1,-1 1 1,0 0 0,1 0-1,-1 0 1,1-1-1,-1 1 1,1 0-1,-1 0 1,1 0-1,-1 0 1,1 0 0,-1 0-1,1 0 1,-1 0-1,1 0 1,-1 0-1,1 0 1,-1 0-1,1 1 1,-1-1-1,1 0 1,-1 0 0,1 0-1,-1 1 1,1-1-1,-1 0 1,0 0-1,1 1 1,-1-1-1,1 0 1,-1 1 0,0-1-1,1 1 1,-1-1-1,0 0 1,0 1-1,1-1 1,-1 1-1,0 0 1,10 27-94,-5-12 149,-5-16-54,1 1 0,-1-1 0,0 1 1,0-1-1,1 1 0,-1-1 0,1 1 1,-1-1-1,0 1 0,1-1 0,-1 1 1,1-1-1,-1 1 0,1-1 0,-1 0 0,1 1 1,-1-1-1,1 0 0,0 0 0,-1 1 1,1-1-1,-1 0 0,1 0 0,0 0 1,-1 0-1,1 0 0,-1 0 0,1 0 0,0 0 1,-1 0-1,2 0 0,16-10-895,-10 4 859,5-1-235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40 126 16035,'9'-3'869,"0"-1"-1,0 0 1,11-8-1,-11 6-717,0 0-1,-1 0 0,0-1 0,-1 0 0,13-14 0,-19 20-147,0 0 0,0-1 0,0 1 0,0-1 0,0 1 1,0-1-1,0 0 0,-1 1 0,1-1 0,-1 0 0,1 0 1,-1 1-1,0-1 0,0 0 0,1-2 0,-2 3-2,1 0 0,0 0 1,0 0-1,-1 1 0,1-1 0,0 0 0,-1 0 0,1 0 1,-1 0-1,1 1 0,-1-1 0,1 0 0,-1 0 0,0 1 1,1-1-1,-1 1 0,0-1 0,0 0 0,1 1 0,-1-1 1,-1 1-1,-1-2 3,0 1-1,0 1 1,0-1 0,-1 0 0,1 1 0,0-1 0,0 1-1,0 0 1,-1 0 0,1 1 0,0-1 0,0 0 0,0 1-1,-1 0 1,-3 1 0,0 2 16,0-1 0,0 1 0,0 0-1,0 1 1,1-1 0,0 1 0,0 1 0,-7 8-1,10-12-3,1 0-1,0 1 0,0-1 1,0 1-1,0 0 0,0 0 0,1 0 1,-1 0-1,1 0 0,0 0 0,0 0 1,0 0-1,0 1 0,0-1 0,1 0 1,-1 0-1,1 1 0,0-1 0,0 0 1,1 1-1,-1-1 0,2 5 1,-2-6-6,1-1 0,0 1 0,-1-1 0,1 1 0,0-1 0,0 0 0,0 1 0,0-1 0,1 0 0,-1 0 0,0 0 0,0 0 0,1 0 0,-1 0 0,0 0 0,1 0 0,-1-1 0,3 2 0,0-1 7,0 0 0,0 0 0,0 0 0,0-1 1,0 0-1,1 1 0,3-2 0,7 0 19,-1-1 0,0-1 0,16-5 1,42-18 57,9-2-68,-80 27-29,0 1 0,0 0 0,0-1 0,0 1 0,0 0 0,0 0 1,0 0-1,0 0 0,0 0 0,0 0 0,0 0 0,0 0 0,0 1 0,0-1 1,0 0-1,0 1 0,0-1 0,0 0 0,0 1 0,0-1 0,0 1 0,0 0 1,0-1-1,-1 1 0,1 0 0,1 1 0,0 0-2,0 1 0,-1 0 0,1 1 0,-1-1 0,0 0 0,2 6-1,-3-7 15,1 1-1,0-1 0,0 1 0,0-1 0,0 0 0,0 1 1,0-1-1,1 0 0,-1 0 0,3 3 0,-3-4 3,0-1 1,0 1-1,1-1 0,-1 1 1,0-1-1,0 0 0,1 1 0,-1-1 1,0 0-1,1 0 0,-1 0 0,0 0 1,1 0-1,-1 0 0,0 0 0,1-1 1,-1 1-1,0 0 0,0-1 1,1 1-1,-1-1 0,0 1 0,0-1 1,0 0-1,0 1 0,0-1 0,1-1 1,14-8-37,-1-1 0,0 0 0,17-18-1,-18 16-324,0 0 0,1 1 0,17-10 0,-31 21 321,0 0 0,0 1-1,0-1 1,0 0-1,0 1 1,1-1-1,-1 1 1,0-1 0,0 1-1,1-1 1,-1 1-1,0 0 1,1 0 0,-1 0-1,0-1 1,1 1-1,-1 1 1,0-1-1,1 0 1,-1 0 0,0 0-1,1 1 1,-1-1-1,0 1 1,1-1 0,-1 1-1,1 0 1,1 2 19,-1-1-1,0 1 1,0 0 0,0 0 0,0 0 0,0 0 0,-1 0 0,3 5-1,1 4-441,-5-18-49,-2-16 129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13811,'-5'27'1627,"-9"582"-221,15-369-1058,-25 575 1881,23-813-1695,-1-9-288,-4-21-403,5 18-129,0 0 1,0 0-1,0-1 1,3-17-1,2 9-54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24 13515,'0'-2'73,"0"1"0,0 0 0,0 0-1,0 0 1,1-1 0,-1 1 0,0 0 0,1 0 0,-1 0 0,1 0 0,-1-1 0,1 1 0,0 0-1,-1 0 1,1 0 0,1-1 0,-2 2-45,1 0 0,-1-1 1,1 1-1,0 0 0,-1 0 0,1 0 0,-1-1 0,1 1 0,0 0 1,-1 0-1,1 0 0,-1 0 0,1 0 0,0 0 0,-1 0 1,1 0-1,0 0 0,-1 0 0,1 0 0,-1 1 0,1-1 1,1 1-1,1 0 43,0 1 1,0 0 0,0 0 0,0 1 0,-1-1-1,1 1 1,-1-1 0,1 1 0,-1 0 0,3 4-1,11 19 150,-2 0-1,-1 2 1,19 53-1,-15-24-67,10 61-1,-13-30-33,-5 0-1,-4 1 0,-3 0 0,-4-1 0,-21 137 0,-9-49 185,-94 303 0,97-391-310,-3-1-1,-4-2 0,-4-1 0,-82 129 1,105-191-245,7-16-333,6-12 197,2-13 114,5-8 6,2-5-96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13643,'1'1'63,"1"-1"1,-1 0-1,0 1 0,0-1 1,0 0-1,1 1 0,-1-1 1,0 1-1,0 0 1,0-1-1,0 1 0,0 0 1,0 0-1,0 0 0,0 0 1,0 0-1,-1-1 1,1 2-1,0-1 0,-1 0 1,1 0-1,0 0 0,-1 0 1,1 0-1,-1 0 0,0 1 1,1 1-1,7 40 423,-6-33-194,3 36 6,-2 0 0,-2 0-1,-3 0 1,-7 58-1,-6-12-48,-31 98-1,44-180-221,-2 1 14,1 1 0,0-1 0,1 1 0,-1 22 1,3-32-34,0 0 0,0 0 0,0 0 1,1-1-1,-1 1 0,0 0 0,1 0 1,-1-1-1,1 1 0,0 0 0,-1 0 1,1-1-1,0 1 0,0-1 0,0 1 1,0-1-1,0 1 0,1-1 1,-1 0-1,0 1 0,1-1 0,-1 0 1,1 0-1,-1 0 0,1 0 0,-1 0 1,1 0-1,0-1 0,-1 1 0,1 0 1,0-1-1,0 0 0,-1 1 0,1-1 1,0 0-1,0 0 0,0 0 0,3 0 1,4-1 39,1 0 0,-1 0 1,0-1-1,1 0 1,-1-1-1,0 0 0,12-6 1,60-34 285,-72 37-294,97-61 159,-92 57-216,0-1 0,-1-1 1,-1 0-1,0 0 1,14-20-1,-5-5-62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427 115 15035,'-2'-10'473,"-1"1"-1,0-1 0,0 1 1,-1 0-1,0 0 1,-1 0-1,-6-9 1,9 15-396,0 0 0,-1 1 1,1-1-1,0 1 0,-1 0 0,0 0 1,1 0-1,-1 0 0,0 1 1,0-1-1,0 1 0,0-1 1,0 1-1,-1 0 0,1 0 0,0 1 1,-1-1-1,1 1 0,0-1 1,-1 1-1,1 0 0,0 0 1,-1 1-1,1-1 0,-5 2 0,-7 2-63,1 0 0,-1 1 0,1 1 0,0 1 0,1 0 0,-23 15 0,12-6-27,2 2-1,-37 36 1,49-45-22,1 1 0,0 0 0,0 0 1,1 1-1,0 0 0,1 0 0,1 1 0,-9 21 0,14-32 16,0 1 0,1 0 0,0 0 0,-1 0 1,1-1-1,0 1 0,0 0 0,0 0 0,0 0 0,1-1 0,-1 1 0,0 0 0,1 0 0,-1-1 0,1 1 0,0 0 0,-1 0 0,1-1 0,0 1 0,2 2 0,-1-2-9,0 0-1,1 0 1,-1 0 0,1 0 0,-1 0-1,1 0 1,0-1 0,-1 1 0,1-1 0,0 0-1,4 1 1,7 1-75,0 0 0,1-1 0,-1 0 0,16-1 0,-27-1 84,82-1-367,-49 0 210,0 1 1,54 7-1,-87-6 152,1 0-1,0-1 1,-1 1-1,1 0 1,-1 1 0,1-1-1,-1 0 1,0 1 0,0 0-1,0 0 1,0 0 0,0 0-1,0 1 1,0-1-1,0 1 1,-1-1 0,4 7-1,-4-6 12,0 1 0,0 0 1,-1-1-1,0 1 0,0 0 0,0 0 0,0 0 0,-1 0 0,0 0 0,1 0 0,-1 0 0,-1 0 0,1 0 0,-1 0 0,-1 7 0,-3 7 68,-1-1 0,0 0 0,-1 0 0,-1-1 0,-1 0 0,0 0 0,-1-1 0,-1 0 0,-17 19 0,6-11 68,0-2 0,-1 0 1,-1-1-1,-46 28 0,65-44-122,2-2-35,0 0-1,0 0 1,0-1 0,0 1-1,0-1 1,0 1-1,0-1 1,0 0 0,-1 0-1,1 0 1,0-1-1,-1 1 1,1-1 0,-4 0-1,6 0 30,1 0 0,-1 0-1,1 0 1,-1-1 0,0 1-1,1 0 1,-1 0 0,1-1-1,-1 1 1,1 0 0,-1-1-1,1 1 1,-1 0 0,1-1-1,-1 1 1,1-1 0,-1 1-1,1-1 1,0 1 0,-1-1-1,1 1 1,0-1 0,-1 1-1,1-1 1,0 0 0,0 1-1,0-1 1,-1 0 0,1 1-1,0-1 1,0 1 0,0-2-1,4-22-60,-3 19 38,11-43-135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14115,'1'3'150,"-1"0"0,1 0-1,0 0 1,-1 0 0,0 0 0,0 0-1,0-1 1,0 1 0,0 0 0,0 0 0,-1 0-1,0 0 1,-1 5 0,0 3 168,-14 108 480,6-1-1,8 205 1,2-308-776,1-1 7,0 0-1,0 0 0,2 1 0,3 13 1,-6-28-25,0 0-1,0 1 1,0-1 0,0 0 0,0 0 0,0 1-1,0-1 1,0 0 0,0 0 0,0 1 0,0-1-1,0 0 1,0 0 0,0 1 0,0-1 0,0 0 0,1 0-1,-1 0 1,0 1 0,0-1 0,0 0 0,0 0-1,0 0 1,1 1 0,-1-1 0,0 0 0,0 0-1,0 0 1,0 0 0,1 1 0,-1-1 0,0 0-1,0 0 1,1 0 0,-1 0 0,0 0 0,0 0 0,0 0-1,1 0 1,-1 0 0,0 0 0,0 0 0,1 0-1,-1 0 1,0 0 0,0 0 0,1 0 0,-1 0-1,0 0 1,7-15 194,1-24 58,3-115 308,-11 126-572,-1 0-1,-1 0 1,-9-40 0,5 51-445,3 25 0,4 29-120,-1-32 524,2 0 0,-1 1 1,1-1-1,-1 0 0,1 0 0,1 0 1,-1-1-1,1 1 0,0 0 0,0-1 1,0 0-1,1 0 0,-1 0 1,9 7-1,-9-9 69,-1 0 1,1 0-1,0-1 0,0 1 1,1-1-1,-1 0 0,0 0 0,0 0 1,1 0-1,-1-1 0,0 1 1,1-1-1,-1 0 0,0 0 1,1 0-1,-1 0 0,1-1 1,-1 1-1,0-1 0,1 0 1,-1 0-1,0 0 0,0 0 1,6-4-1,-2 1 86,-1 0 0,1-1 0,-1 1 1,0-1-1,0-1 0,0 1 0,-1-1 0,6-7 0,-8 9 7,0-1 0,0 0 0,0 0 0,0 1 0,-1-1 0,0-1 0,0 1 0,0 0 0,-1 0 0,1-1 0,-1 1 0,0-9 0,-4 3 185,-3 10-75,5 2-208,0-1-1,0 1 1,0 0-1,0 0 0,0 0 1,0 0-1,0 0 1,0 0-1,0 0 1,1 0-1,-1 0 0,0 0 1,0 2-1,-1 3-19,0-1 0,0 1 0,1 0-1,-1 0 1,1 0 0,1 0 0,-1 0-1,1 0 1,0 0 0,1 0 0,-1 0-1,1 0 1,0 0 0,1 0 0,3 10-1,-4-15 2,-1 0-1,1 0 0,0 0 0,0 0 1,0 0-1,0 0 0,-1 0 1,1 0-1,1-1 0,-1 1 0,0 0 1,0-1-1,0 1 0,0-1 0,0 1 1,0-1-1,1 0 0,-1 1 1,0-1-1,0 0 0,1 0 0,1 0 1,0 0-2,1 0 1,-1-1 0,0 0 0,0 0 0,1 0-1,-1 0 1,0 0 0,4-3 0,4-2-2,0-1 0,0 0 0,13-14 1,0-2 96,-1-2 0,34-49 0,-61 82-66,0-1-1,0 1 1,1 0 0,0 0-1,1 0 1,-3 14-1,2-6-23,1 0 1,-1 32-1,3-47 0,0 0 1,0 0-1,0 0 1,0 0-1,0 0 1,0 0 0,0 0-1,0 0 1,1 0-1,-1 0 1,0 0-1,1 0 1,-1 0 0,1 0-1,-1 0 1,1 0-1,-1 0 1,1-1-1,0 1 1,-1 0-1,1 0 1,0-1 0,1 2-1,-1-1 1,0-1 1,1 0-1,-1 0 0,0 0 1,0 0-1,0 0 0,1 0 1,-1 0-1,0 0 0,0 0 0,0-1 1,0 1-1,0 0 0,1-1 1,-1 1-1,0-1 0,1 0 0,5-3 10,-1 0-1,0-1 0,0 0 1,0 0-1,7-8 0,4-9 78,0 0-1,17-33 0,9-13 206,-43 69-291,1-1 0,-1 0 0,0 1 0,1-1 1,-1 0-1,0 1 0,1-1 0,-1 1 0,0-1 0,0 1 0,1-1 0,-1 1 0,0-1 0,0 0 0,0 1 0,0-1 0,1 1 0,-1-1 0,0 1 1,0-1-1,0 1 0,0-1 0,0 1 0,0-1 0,-1 1 0,1-1 0,0 1 0,0 0 0,1 21-13,-2-5-22,2 11-340,-1-27 240,1 0 0,-1 1 1,1-1-1,0 0 0,-1 0 0,1 0 1,0 0-1,0 0 0,-1 0 1,1 0-1,0 0 0,0 0 0,0 0 1,0 0-1,0-1 0,1 1 0,-1 0 1,0-1-1,0 1 0,2 0 0,11 5-881,-7-2 423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2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12787,'-29'88'2460,"-121"321"638,147-403-3098,2-1-8,-1 0-1,-1 0 0,1-1 0,-1 1 1,0 0-1,0-1 0,0 0 0,0 1 1,-1-1-1,-5 4 0,9-8 0,0 1 0,-1-1 0,1 1 0,-1-1 0,1 0-1,-1 1 1,1-1 0,-1 0 0,0 0 0,1 1 0,-1-1-1,1 0 1,-1 0 0,1 0 0,-1 0 0,0 0 0,1 0 0,-1 0-1,1 0 1,-1 0 0,0 0 0,1 0 0,-1 0 0,1 0 0,-1 0-1,0-1 1,1 1 0,-1 0 0,1 0 0,-1-1 0,1 1 0,-1 0-1,1-1 1,-1 1 0,1 0 0,-1-1 0,1 1 0,0-1 0,-1 1-1,1-1 1,-1 1 0,1-1 0,0 1 0,0-1 0,-1 1 0,1-1-1,0 0 1,0 1 0,0-1 0,0 1 0,-1-1 0,1-1 0,-4-38-413,4 39 412,0-72-735,3-1 0,21-119 0,-22 179 666,11-45-190,-12 54 248,1 1 0,0-1-1,-1 1 1,1-1-1,1 1 1,-1 0 0,1 0-1,0 0 1,4-6-1,-6 10 21,-1-1-1,0 1 0,1-1 1,-1 1-1,1 0 1,0-1-1,-1 1 0,1-1 1,-1 1-1,1 0 0,-1 0 1,1-1-1,0 1 0,-1 0 1,1 0-1,0 0 0,-1 0 1,1 0-1,0 0 0,-1 0 1,1 0-1,0 0 1,-1 0-1,1 0 0,0 0 1,0 1-1,0-1 1,1 1-1,-1 0 1,0 0-1,0 0 1,0 0-1,0 0 1,0 0 0,0 0-1,0 0 1,0 0-1,1 3 1,15 36 33,-16-37-24,16 60 245,-9-34 220,0 0 1,21 46-1,-25-67-393,1 0-1,0 0 1,0 0-1,0-1 1,1 0-1,0 0 1,0 0-1,1-1 1,0 0-1,0 0 1,0-1-1,1 0 1,9 5-1,-17-10-87,0 0-1,0 0 1,0 0-1,0 0 1,0 0 0,0 0-1,0 0 1,0 0-1,0 0 1,0 0 0,0 0-1,-1 0 1,1 0-1,0 0 1,0 1 0,0-1-1,0 0 1,0 0-1,0 0 1,0 0 0,0 0-1,0 0 1,0 0-1,0 0 1,0 0 0,0 0-1,0 0 1,0 0-1,0 0 1,0 0 0,0 0-1,0 0 1,0 0-1,0 0 1,0 0 0,0 1-1,-11-3-227,-17-4-149,-15-7 100,1-2 1,-52-27 0,-74-49 1284,149 78-694,19 13-301,0 0 0,0 0 0,0 0 1,0 0-1,0 0 0,0 0 0,0 0 1,0 0-1,0 0 0,0-1 0,0 1 1,0 0-1,0 0 0,0 0 0,1 0 1,-1 0-1,0 0 0,0 0 0,0 0 1,0 0-1,0 0 0,0-1 0,0 1 1,0 0-1,0 0 0,0 0 0,0 0 1,0 0-1,0 0 0,0 0 0,0 0 1,0 0-1,0-1 0,0 1 0,-1 0 1,1 0-1,0 0 0,0 0 1,0 0-1,0 0 0,0 0 0,0 0 1,0 0-1,0 0 0,0 0 0,0 0 1,0-1-1,0 1 0,0 0 0,0 0 1,-1 0-1,1 0 0,0 0 0,0 0 1,0 0-1,0 0 0,0 0 0,0 0 1,0 0-1,0 0 0,0 0 0,-1 0 1,1 0-1,0 0 0,0 0 0,0 0 1,32 9 433,-23-7-448,58 18 47,72 11-1,-116-27-120,1-1 0,0-1 0,1-1 0,-1-2 0,0 0 0,42-8 0,-60 8 68,0-1-1,0 0 0,-1 0 1,1 0-1,0-1 1,5-3-1,-6 2-13,1-1 0,-1 0 0,0 1 0,6-9 0,-11 13 29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16 290 11130,'-4'13'876,"3"-9"-596,-1 1 1,1-1-1,0 1 0,0-1 1,0 1-1,1 0 1,0-1-1,-1 1 0,2 6 1,0-10-204,-1-1 0,1 1-1,-1-1 1,1 1 0,-1-1 0,1 0 0,-1 1 0,1-1 0,-1 1-1,1-1 1,0 0 0,-1 1 0,1-1 0,0 0 0,0 0 0,-1 0 0,1 0-1,0 1 1,-1-1 0,1 0 0,0 0 0,0 0 0,-1 0 0,1-1-1,0 1 1,-1 0 0,1 0 0,0 0 0,-1-1 0,1 1 0,0 0-1,-1 0 1,2-2 0,23-9 1040,-13 3-616,-1 0 0,0-1 1,14-15-1,-20 19-413,-1 1-1,1-1 1,-1-1 0,-1 1-1,1-1 1,-1 1 0,0-1-1,0 0 1,2-9 0,-4 15-88,-1-1 0,0 1 1,0-1-1,0 1 0,1-1 0,-1 1 0,0-1 1,0 1-1,0-1 0,0 1 0,0-1 0,0 1 1,0-1-1,0 1 0,0-1 0,0 1 0,0-1 1,-1 1-1,1-1 0,0 1 0,0-1 0,0 1 1,-1-1-1,1 1 0,0-1 0,0 1 0,-1 0 1,1-1-1,-1 1 0,1-1 0,0 1 0,-1 0 1,1-1-1,-1 1 0,1 0 0,0 0 0,-1-1 1,1 1-1,-1 0 0,1 0 0,-1 0 0,1-1 1,-1 1-1,1 0 0,-1 0 0,1 0 0,-1 0 1,0 0-1,1 0 0,-1 0 0,1 0 0,-1 0 1,1 1-1,-1-1 0,1 0 0,-1 0 0,1 0 1,-1 0-1,0 1 0,-3 0-8,0 1-1,0-1 1,0 1-1,0 0 1,0 0 0,-3 4-1,-7 5-27,0 1 0,-18 21 0,27-27 23,0 0 0,0 1-1,1-1 1,-1 1 0,2 0 0,-1 0 0,1 0 0,-4 12 0,7-18 10,0 0 1,-1 0 0,1 0 0,0 0 0,0 0-1,0 1 1,0-1 0,0 0 0,0 0 0,0 0 0,0 0-1,0 1 1,0-1 0,1 0 0,-1 0 0,0 0-1,1 0 1,-1 0 0,1 0 0,-1 0 0,1 0 0,0 0-1,-1 0 1,1 0 0,0 0 0,0 0 0,0 0-1,0-1 1,-1 1 0,1 0 0,0-1 0,0 1 0,0-1-1,0 1 1,1-1 0,-1 1 0,0-1 0,0 0-1,0 1 1,0-1 0,0 0 0,2 0 0,6 1-8,-1-1 0,1 0 0,0 0 0,14-3 0,-23 3 9,152-31-94,-93 17-57,73-7 1,-105 23-4,-17 4 177,-10-6-10,0 0 0,0 1 1,1-1-1,-1 0 0,0 1 0,0-1 0,0 0 0,0 1 0,0-1 0,0 0 0,0 1 0,0-1 0,0 0 0,0 0 0,0 1 0,0-1 0,0 0 0,-1 1 0,1-1 0,0 0 1,0 1-1,0-1 0,0 0 0,0 0 0,-1 1 0,1-1 0,0 0 0,0 0 0,0 1 0,-1-1 0,1 0 0,-1 0 0,1 1 17,-1-1 0,1 0 0,-1 0 0,1 1-1,-1-1 1,1 0 0,-1 0 0,1 0 0,-1 0 0,1 0-1,-1 0 1,1 0 0,-1 0 0,1 0 0,-1 0 0,1 0-1,-1 0 1,1 0 0,-1 0 0,1 0 0,-1 0 0,1-1 0,-1 1-1,1 0 1,-1 0 0,1-1 0,-1 1 0,1 0 0,0-1-1,-1 1 1,1 0 0,-1-1 0,1 1 0,0-1 0,-1 1 0,1 0-1,0-1 1,0 1 0,-1-1 0,1 0 0,-12-20 506,-10-33-328,2-2-1,-12-61 1,31 115-222,1 1-94,0-1 1,0 1-1,0-1 0,0 0 0,0 1 0,0-1 0,0 1 0,0-1 0,1 1 0,-1-1 1,1 0-1,-1 1 0,1-1 0,-1 1 0,1 0 0,0-1 0,1-1 0,22-24-967,-12 14 744,8-10-354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15691,'-2'1'134,"1"0"1,0 0-1,0 1 0,0-1 0,0 0 0,0 1 0,0-1 0,0 1 1,0-1-1,1 1 0,-1-1 0,1 1 0,-1-1 0,1 1 0,-1 1 0,0 0 70,-6 28 118,1 0-1,1 1 0,2 0 1,1 0-1,1 0 1,6 49-1,-4-73-303,8 61 27,-8-63-23,0-1 0,0 1 1,1-1-1,0 0 0,0 0 0,1 0 1,-1 0-1,1 0 0,7 8 0,-9-12 0,0 0-1,0 0 1,0-1-1,0 1 0,0 0 1,0-1-1,0 1 0,0-1 1,0 1-1,0-1 1,1 1-1,-1-1 0,0 0 1,0 0-1,1 0 0,-1 0 1,0 0-1,0 0 1,1 0-1,-1 0 0,0 0 1,0 0-1,1-1 0,-1 1 1,0 0-1,0-1 0,0 1 1,0-1-1,1 0 1,0 0-1,5-4 100,-1 1 0,1-1 0,9-9 0,-15 12-106,55-53 406,-3-4 1,77-108-1,-115 140-790,-15 26 358,0 1 1,0 0 0,0 0-1,0 0 1,0 0 0,0 0 0,0 0-1,1 0 1,-1 0 0,0-1-1,0 1 1,0 0 0,0 0-1,0 0 1,0 0 0,0 0 0,0 0-1,0 0 1,0-1 0,0 1-1,-1 0 1,1 0 0,0 0 0,0 0-1,0 0 1,0 0 0,0 0-1,0 0 1,0 0 0,0-1 0,0 1-1,0 0 1,0 0 0,0 0-1,0 0 1,0 0 0,-1 0 0,1 0-1,0 0 1,0 0 0,0 0-1,0 0 1,0 0 0,0 0 0,0 0-1,0 0 1,-1 0 0,1 0-1,0 0 1,0 0 0,0 0 0,0 0-1,0 0 1,0 0 0,0 0-1,0 0 1,-1 0 0,-13 8-833,0 4-225,1 1 1,1 0 0,0 0-1,1 1 1,0 1 0,-9 17 0,5-4-316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12251,'1'7'815,"1"0"1,-1 0 0,1 0 0,0 0 0,6 11 0,23 48-1043,-19-43 793,-1 0-205,24 36 0,-28-50-240,-1 0 1,1-1-1,1 0 0,0 0 0,0 0 0,14 9 0,-19-15-77,1 0 0,-1-1 1,1 1-1,0-1 0,0 0 0,5 2 1,-8-3-44,-1 0 0,1 1 0,0-1 0,0 0 0,0 0 0,-1 0 0,1 0 0,0 0 0,0 0 0,0 0 0,0 0 0,-1 0 0,1 0 0,0 0 0,0 0 0,0-1 0,-1 1 0,1 0 0,0-1 0,0 1 0,-1 0 0,1-1 0,0 1 0,-1-1 0,1 1 0,-1-1 0,1 0 1,0 1-1,-1-1 0,1 1 0,-1-1 0,1 0 0,-1 0 0,0 1 0,1-1 0,-1-1 0,0 1 0,0-1-1,-1 1 1,1-1 0,-1 1 0,1-1 0,-1 1 0,0-1 0,0 1-1,0 0 1,0-1 0,0 1 0,0 0 0,0 0 0,0 0-1,0-1 1,0 1 0,-1 0 0,1 1 0,0-1 0,-4-1-1,5 1 0,-27-16-8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14291,'5'1'242,"-1"-1"1,0 1-1,1-1 0,-1 0 1,0 0-1,1-1 0,-1 1 1,1-1-1,-1 0 0,0 0 1,0-1-1,0 1 0,0-1 1,0 0-1,0 0 0,0 0 1,0 0-1,-1-1 0,1 0 1,-1 1-1,0-1 0,0-1 1,0 1-1,0 0 1,0-1-1,-1 1 0,3-5 1,-1 1-99,1-1 0,-1 0 1,-1 0-1,1-1 1,-1 1-1,-1 0 1,0-1-1,0 0 0,0 0 1,-1 1-1,-1-1 1,0-16-1,0 24-133,0 0-1,0 0 0,0 0 1,0 0-1,0 0 1,-1 0-1,1-1 0,0 1 1,-1 0-1,1 0 1,-1 0-1,1 0 0,-1 0 1,1 0-1,-1 0 1,0 0-1,1 1 0,-1-1 1,0 0-1,0 0 1,0 1-1,1-1 0,-1 0 1,0 1-1,0-1 1,0 0-1,0 1 1,-1-1-1,0 1-10,1 0 0,-1 0 1,0 0-1,1 0 0,-1 1 1,1-1-1,0 0 0,-1 1 1,1-1-1,-1 1 0,1 0 0,0-1 1,-1 1-1,1 0 0,0 0 1,0 0-1,-1 0 0,1 0 0,0 0 1,0 0-1,-1 2 0,-6 7-42,0 1 0,0 0 0,2 0 0,-1 1 0,1 0 0,1 0 0,-7 23 1,6-14-28,1 1 1,1 0-1,-2 41 1,6-58 57,-1 0-1,2 0 1,-1 0 0,1-1-1,-1 1 1,1 0 0,1 0-1,-1-1 1,1 1 0,0 0-1,0-1 1,3 6 0,-4-9 5,0 1 0,0-1 0,0 0 0,0 0 0,0 0 0,1 0 0,-1 0 0,0 0 0,0 0 0,1-1 0,-1 1 0,1 0 0,-1-1 0,1 1 0,-1-1 0,1 1 0,1-1 0,-1 0-1,1 0 0,0 0 0,-1 0 0,1-1 0,0 1 0,-1-1 0,1 1 0,-1-1 1,1 0-1,-1 0 0,0 0 0,1-1 0,2-1 0,7-5-8,0-2 0,-1 1 0,0-1 0,-1-1 1,0 0-1,-1 0 0,16-24 0,-1-6 36,22-46 1,-25 36-26,-23 55-3,-23 75-89,23-72 95,0 1 0,1-1-1,0 1 1,1-1-1,-1 1 1,1 0 0,1-1-1,-1 1 1,3 9 0,-3-16 2,1 0 1,-1 0-1,0 0 0,0 0 1,1 0-1,-1 0 0,1 0 1,-1 0-1,1-1 1,0 1-1,-1 0 0,1 0 1,0 0-1,-1 0 1,1-1-1,0 1 0,0 0 1,0-1-1,0 1 0,-1-1 1,1 1-1,0-1 1,0 1-1,0-1 0,0 0 1,2 1-1,-1-1 1,1 0 0,-1 0 0,0-1 0,1 1 0,-1 0 0,1-1 0,-1 0 0,0 1-1,0-1 1,1 0 0,1-2 0,7-2 12,-2-2 0,1 1 0,14-14 0,89-92-958,-113 112 919,0 0 1,0 1 0,0-1 0,0 0-1,0 1 1,0-1 0,0 1 0,0-1 0,0 0-1,0 1 1,0-1 0,0 0 0,0 1-1,0-1 1,0 0 0,0 1 0,0-1 0,0 1-1,1-1 1,-1 0 0,0 0 0,0 1 0,1-1-1,-1 0 1,0 1 0,0-1 0,1 0-1,-1 0 1,0 1 0,0-1 0,1 0 0,-1 0-1,0 0 1,1 0 0,-1 1 0,0-1-1,1 0 1,-1 0 0,1 0 0,-1 0 0,0 0-1,1 0 1,-1 0 0,0 0 0,1 0 0,-1 0-1,0 0 1,1 0 0,-1 0 0,1 0-1,-1 0 1,0-1 0,1 1 0,-1 0 0,0 0-1,1 0 1,-1 0 0,0-1 0,0 1-1,1 0 1,-1 0 0,0-1 0,0 1 0,1 0-1,-1-1 1,0 1 0,0 0 0,1-1 0,-5 12-782,4-11 791,0 0 0,0 0-1,0 1 1,-1-1-1,1 0 1,0 0-1,0 0 1,0 0-1,0 0 1,-1 0-1,1 0 1,0 0-1,0 0 1,0 0-1,0 0 1,-1 0-1,1 0 1,0 0-1,0 0 1,0 0-1,0 0 1,-1 0-1,1 0 1,0 0-1,0 0 1,0 0-1,0 0 1,-1 0-1,1 0 1,0 0-1,0-1 1,0 1 0,0 0-1,0 0 1,-1 0-1,1 0 1,0 0-1,0 0 1,0-1-1,0 1 1,0 0-1,0 0 1,0 0-1,0 0 1,-1-1-1,1 1 1,0 0-1,0 0 1,0 0-1,0 0 1,0-1-1,0 1 1,-6-14-157,-5-5-32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15691,'1'-3'1713,"3"8"-1225,-2 10-72,-2 7 928,-3 12-424,-1 6-95,1 13-313,-1 5-128,4 9-56,0-2 32,4-7-232,0-3-208,3-11-568,1-5-280,2-12 712,1-8-121,-5-15-111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4:0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3 764 15059,'-1'0'26,"1"0"0,0 0 0,0 0 0,0 1 0,-1-1 0,1 0 0,0 0 0,0 1 0,0-1 0,0 0 0,0 0 0,0 1 0,0-1 0,0 0 0,0 0 0,0 1 0,0-1 0,0 0 0,0 0 0,0 1 0,0-1 0,0 0 0,0 1 0,0-1 0,0 0 0,0 0 0,0 1 0,0-1 0,0 0 0,0 0 0,1 1 0,-1-1 0,0 0 0,0 0 0,0 0 0,0 1 0,1-1 0,-1 0 0,0 0 0,0 0 0,0 0 0,1 1 0,-1-1 0,0 0 0,0 0 0,1 0-1,-1 0 1,0 0 0,1 0 0,17 12 92,5-1-1,1 0 1,1-1-1,0-2 1,0 0 0,0-2-1,1-1 1,0-1-1,32 1 1,6-3 11,0-3 1,79-12-1,-3-9 141,-1-6 0,223-76-1,256-135 178,-502 191-409,198-86 65,198-78 105,-363 165-148,-115 40-43,-21 8-15,-12 5-57,-2-5-9,0 0 0,1 0 0,-1 0 0,0 0-1,0 0 1,0 0 0,0 0 0,-1 0 0,1 0 0,0 0 0,-3 0-1,-1 1-301,0-1 0,0 1-1,0-2 1,0 1 0,-1 0-1,-7-1 1,0-2-240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5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10026,'-9'26'468,"1"0"0,2 0-1,0 1 1,2-1 0,1 1 0,1 0 0,2 31-1,30 343 50,-9-173-423,42 330 53,-52-491-124,43 290 73,-46-273-50,-3 1-1,-8 104 1,0-153 121,-2 0-1,-14 55 1,19-98 152,-1 0 0,1 0 0,-1 0 0,0 0 0,-1 0 0,0 0 0,0 0 0,-3-7 0,-5-6 124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5:5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13427,'36'-5'3819,"39"-14"-3169,-34 8-193,613-184 1272,-443 115-2400,203-108 1,-391 176 462,4 0 26,-1-2 1,-1 0-1,0-2 1,-1-1-1,30-27 1,-53 44 161,0-1 0,0 0 0,0 0 0,0 0 0,0 0 0,-1 1 0,1-1 0,0 0 0,0-1 0,-1 1 0,1 0 0,-1 0 0,1 0 0,-1 0 0,1 0 0,-1-1 0,0 1 0,1 0 0,-1 0 0,0-2 0,-1 1-13,0 1 0,0 0 0,-1 0 0,1 0 0,0 0 0,-1 0 1,1 0-1,0 0 0,-1 0 0,1 1 0,-1-1 0,1 0 0,-4 0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5:5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1025 23 9890,'-165'-19'2647,"155"16"-1725,10 3-896,-1 0 1,1 0-1,0 0 0,-1 0 0,1 0 1,-1 0-1,1 0 0,0-1 0,-1 1 1,1 0-1,-1 1 0,1-1 0,0 0 0,-1 0 1,1 0-1,-1 0 0,1 0 0,0 0 1,-1 0-1,1 1 0,0-1 0,-1 0 1,1 0-1,0 0 0,-1 1 0,1-1 1,0 0-1,-1 0 0,1 1 0,0-1 1,0 0-1,-1 1 0,1-1 0,0 0 1,0 1-1,0-1 0,-1 1 0,1-1 1,0 0-1,0 1 0,0-1 0,0 1 1,0-1-1,-42 66 619,-86 104 1,-104 62-285,-15-19-146,149-131-159,83-70-74,1 0 1,1 1-1,0 1 0,-12 15 1,24-27 10,0-1 0,0 1 1,0 0-1,0-1 0,0 1 1,1 0-1,-1-1 0,0 1 1,1 0-1,-1 0 0,1-1 0,0 1 1,0 0-1,0 0 0,-1 0 1,2 2-1,-1-3 2,0 0 0,1 0 0,-1 0 0,1 0 0,-1 0 1,1-1-1,0 1 0,-1 0 0,1 0 0,0 0 0,-1-1 0,1 1 0,0 0 0,0-1 1,0 1-1,-1-1 0,1 1 0,0-1 0,0 1 0,0-1 0,1 1 0,6 0-11,-1 1-1,1-1 1,0-1-1,-1 1 1,1-1-1,8-1 0,266-29 206,-110 9 17,197-12 9,-253 20-172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6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18 216 10770,'-17'10'1269,"16"-4"-392,13-4 283,221-6-409,-109 0-684,179-2 72,707-23 214,1109-1 463,-947 39-702,-7-52 291,-122-58 811,-969 95-684,-80 9-459,6-3-87,0 0 1,0 1-1,-1-1 1,1 0-1,0 1 0,0-1 1,-1 0-1,1 1 1,0-1-1,-1 0 0,1 0 1,0 1-1,-1-1 1,1 0-1,-1 0 1,1 0-1,0 0 0,-1 1 1,1-1-1,-1 0 1,1 0-1,0 0 1,-1 0-1,1 0 0,-1 0 1,1 0-1,0 0 1,-1 0-1,1 0 0,-1 0 1,1 0-1,0-1 1,-1 1-1,1 0 1,-1 0-1,1 0 0,0-1 1,-1 1-1,1 0 1,0 0-1,-1-1 0,1 1 1,0 0-1,-1 0 1,1-1-1,-3-22-171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8:5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14427,'5'1'80,"0"1"0,0 0 0,0 1 1,0-1-1,-1 1 0,1 0 0,-1 0 0,1 0 0,-1 1 0,6 6 0,9 6 46,7 2-87,0-1 0,2-2 0,0-1 0,1 0 0,0-3 1,1 0-1,0-2 0,40 7 0,22-1-39,142 4 0,29-8 21,226 13 23,-489-24-44,822 47-58,-52-62-260,0-30-194,65-3 108,132 1 258,234-10 341,-469 41 133,449-24-69,-703 3-195,343-22-53,-2 54 1301,-602 23 838,-231-24-1474,-6 1-368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6:0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12371,'0'-1'59,"0"1"0,0-1 0,0 1 0,0-1 1,0 0-1,1 1 0,-1-1 0,0 1 0,0-1 1,0 1-1,0-1 0,1 0 0,-1 1 0,0-1 1,1 1-1,-1-1 0,0 1 0,1-1 0,-1 1 1,0 0-1,1-1 0,-1 1 0,1-1 0,-1 1 0,1-1 1,15-9 21,-14 10 14,13-8 55,1 1 0,0 1 1,0 1-1,0 0 0,1 2 1,0-1-1,0 2 0,0 0 1,0 1-1,23 2 0,20 4-41,93 19 0,-145-22-93,105 16 134,1-4 1,1-5 0,185-10 0,354-67 618,-33 2-300,586 53-335,-970 20-105,342 52 1,-538-56-14,-38-5-513,1-5-1130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6:0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12123,'39'0'966,"125"-4"712,358-35 60,145-13-703,-550 42-957,279-31 431,-8-19-1179,-377 58 601,-8 2 45,0 0-1,0-1 0,0 1 1,-1-1-1,1 0 0,0 0 1,0 0-1,4-2 0,-12-3-161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6:0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139 274 4969,'0'0'26,"-19"-7"1728,1 2-1,-1 0 1,0 0 0,0 2-1,-25-2 1,122 17-583,82 1-1172,164-9 0,163-29 147,-387 18-141,380-27 71,430-23 76,304 56 36,-1007 8-168,371 4-16,-340-21 3,-186 4 6,-1-2 1,75-22-1,-100 22 26,26-11 1,-45 16-64,0-1 0,-1 1 1,1-1-1,-1 0 0,0-1 0,0 1 1,0-1-1,9-11 0,-8-2-445,-5 11 383,1-6-72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6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6850 1195 12307,'3'-3'118,"-1"0"0,0 0 0,0-1 0,0 1 0,0 0 0,-1-1 1,1 1-1,-1-1 0,0 1 0,0-1 0,0 0 0,-1 0 0,1 1 1,-1-6-1,0 2-8,-1 1 0,1 0 0,-2 0 1,1 0-1,0 0 0,-1 0 0,-1 0 1,-2-7-1,-1 2-20,0 0 0,-1 1 0,0 0 0,-1 0 1,0 0-1,0 1 0,-1 0 0,-14-11 0,0 5-44,0 1 0,-1 0 0,-1 2 0,0 1 0,-52-16 0,-140-22-30,123 31 7,-4-6 74,1-4-1,1-5 1,2-3 0,-107-58 0,-218-105 120,280 142-262,-159-41 0,-253-22-119,-9 41 81,282 50 50,-456 11-1,-370 132-298,936-82 231,-231 73-1,297-69 79,1 4 0,1 4-1,-125 77 1,179-92 16,3 2 1,0 1-1,2 3 0,2 1 1,1 2-1,-53 68 0,71-79 1,1 1 0,2 0 0,0 1-1,2 1 1,2 1 0,0 0 0,3 1 0,0 0-1,2 0 1,1 1 0,-4 60 0,10-64-5,1 1 0,2-1 0,0 1 0,2-1 0,2 0 0,0 0 0,2 0 0,1-1 0,1 0 0,2-1 0,1 0 0,0-1 0,28 38 0,-10-25-3,2-2 0,1-2 0,2-1-1,1-1 1,58 38 0,-22-24 4,3-2 0,95 40-1,223 60 3,12-38 16,-154-55 3,455 32-1,263-83 24,300-118-8,-8-60-28,-1224 171 2,464-78-24,-356 53-7,195-68-1,-278 76 19,-1-3 0,-2-3 0,59-37 0,-89 46 8,0-1-1,-2-1 1,0-1 0,-1-2 0,-2-1 0,0 0 0,24-37 0,-39 49 11,-1-1 1,-1 0-1,0-1 0,-1 0 0,-1 0 1,0-1-1,-1 1 0,-1-1 1,-1 0-1,0-1 0,-1 1 0,-1 0 1,0-1-1,-2 1 0,0-1 1,-1 1-1,0 0 0,-2 0 1,0 0-1,-1 0 0,0 1 0,-2-1 1,0 1-1,-13-22 0,3 11 13,-1 1-1,-2 1 1,0 0-1,-2 2 0,-29-26 1,16 20 0,-2 2-1,0 2 1,-44-23 0,-21-1 13,-2 5 1,-119-34-1,-304-79 53,-1048-168-1,745 218-280,-10 71-128,540 49 208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6:20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5475 594 11146,'-13'-13'245,"1"0"0,-2 2 0,1-1 0,-2 2 0,1 0 0,-1 1 0,-23-11 0,-120-41 541,146 57-718,-68-20 195,-1 3 0,-132-16-1,-172 4 40,302 28-277,-86-6-7,-407-23 31,-2 33-5,-147 56-5,495-24-70,-257 68-1,373-67 7,3 5 0,1 5 1,-108 59-1,92-33-1,4 6 1,-131 102-1,191-126 11,2 3-1,-74 82 1,98-93 4,1 2-1,2 2 1,3 0 0,-32 64-1,52-89 6,1-1 0,1 2 0,1-1 0,1 1 0,0 0-1,2 0 1,1 0 0,0 1 0,2 0 0,0-1 0,2 1 0,0-1 0,2 1-1,1-1 1,0 0 0,1 0 0,2 0 0,0-1 0,2 1 0,0-2 0,17 30-1,-8-22 2,2-1 0,0-1-1,2-1 1,1 0-1,32 27 1,-19-24 2,0-1 1,1-2-1,58 28 1,-20-19 8,1-3-1,1-4 1,160 35-1,-65-31-31,258 12 0,178-40-171,-187-24 92,0-19 1,-3-19-1,613-166 0,-481 61 169,-373 103-78,179-90 0,-298 123-1,-2-3-1,-1-3 0,-1-2 0,51-45 1,-78 57 10,-1-1 0,-2-1 0,0-1 0,-2-1 0,0-2 0,-3 0 0,0 0 1,26-62-1,-33 59 11,0 0 0,-3-1 1,0 0-1,-3-1 0,-1 0 1,-1 0-1,-2 0 0,-2-38 1,-2 45 9,-1 0 0,-2 0 0,0 1 1,-2-1-1,-1 1 0,-1 1 1,-2 0-1,0 0 0,-2 1 0,-26-39 1,21 39 0,-2 1 0,0 0 0,-2 2 0,0 1 0,-35-26 0,22 22 5,-2 2 0,0 1 0,-53-21 0,5 11-4,-1 3 0,-1 4 0,-99-14 0,21 13-24,-2 8 0,0 7-1,-212 12 1,-496 98-213,-328 128-163,585-53 359,499-129 45,2 4 0,3 6 0,-113 73 0,171-90-19,2 3 1,2 1-1,1 3 0,3 2 1,2 2-1,2 2 0,-53 80 1,75-97-23,1 2 0,3 0 1,0 0-1,3 2 1,1 0-1,2 1 1,1 0-1,2 1 0,2 0 1,2 0-1,1 1 1,2-1-1,2 1 1,7 51-1,-4-66-8,2 0 0,1-1-1,2 0 1,0 0 0,1 0 0,2-1 0,0 0 0,2-1-1,0-1 1,1 0 0,2-1 0,0 0 0,28 26 0,-15-19-5,2-2 1,1 0-1,1-3 0,1-1 1,1-1-1,1-2 1,1-1-1,40 12 1,17 1 5,2-4 1,1-5 0,122 13-1,-47-20 13,178-7 0,-98-18-59,-1-10 0,-1-12 0,-1-11 0,-3-10 0,-2-11 0,-3-11 0,-4-10 0,353-181 0,-415 171-49,-5-9 1,-4-7 0,151-132-1,-240 177 84,121-135 0,-163 159 18,-2-2 0,-2-1 0,-1-1 0,45-99 0,-63 117 2,-2-2-1,-1 0 1,-1 0 0,7-56-1,-13 64 9,0 0 0,-2-1 0,-1 1 0,-1 0 0,-1 0 0,-1 0 0,-9-31 0,6 32 7,-1 0 0,-1 1 0,-1 0 0,-1 0 0,-1 1-1,0 0 1,-24-26 0,15 23 10,-1 0 0,0 2 0,-2 1 0,-51-33 0,22 23 21,-2 2 0,-1 3 0,-1 2 0,-1 3 0,-63-13 0,-2 7 40,0 6-1,-1 5 1,-1 6-1,-142 8 0,-501 85 77,-45 82-97,372-43-26,441-124-22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6:31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0 335 13219,'1'-3'72,"0"-1"0,1 1 0,-1 0 0,1-1 0,-1 1 1,1 0-1,0 0 0,0 0 0,0 1 0,1-1 0,-1 0 0,1 1 0,-1 0 1,1-1-1,0 1 0,0 0 0,0 0 0,6-2 0,6-3-23,0 1 1,30-7-1,-29 8 22,67-16-6,129-16 0,91 9-36,-137 14-15,371-43-9,61-6 27,3 33 163,-484 31-97,-1 5 0,0 5 1,0 5-1,186 50 1,-196-34-31,-4 0 51,140 25 0,-239-57-115,-1 1 0,1-1 0,-1 0 0,0 0 0,1 0 0,-1 0 0,1 0-1,-1-1 1,4 0 0,-6 1-6,1 0 0,-1-1 0,1 1 0,-1 0 0,1 0 0,-1-1-1,1 1 1,-1-1 0,1 1 0,-1 0 0,0-1 0,1 1 0,-1-1 0,1 1 0,-1-1 0,0 1 0,1-1-1,-1 1 1,0-1 0,0 1 0,0-1 0,1 1 0,-1-1 0,0 0 0,0-4-7,-1 1 0,0-1 0,0 1 1,0 0-1,0 0 0,0 0 0,-1-1 1,-2-3-1,2 4 16,-11-28-18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6:42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8 11931,'0'1'27,"0"-1"1,-1 0-1,1 0 1,0 0-1,0 0 1,-1 0 0,1 0-1,0 0 1,0 1-1,0-1 1,-1 0 0,1 0-1,0 0 1,0 0-1,-1 0 1,1 0-1,0 0 1,0 0 0,-1 0-1,1 0 1,0 0-1,0 0 1,-1 0 0,1-1-1,0 1 1,0 0-1,0 0 1,-1 0-1,1 0 1,0 0 0,0 0-1,0-1 1,-1 1-1,1 0 1,0 0 0,0 0-1,0 0 1,0-1-1,-1 1 1,1 0-1,0 0 1,0 0 0,0-1-1,0 1 1,0 0-1,0 0 1,0-1-1,0 1 1,0 0 0,0 0-1,0-1 1,0 1-1,0 0 1,0 0 0,0-1-1,0 1 1,0 0-1,0 0 1,0-1-1,0 1 1,0 0 0,0 0-1,0 0 1,0-1-1,1 1 1,-3 0-3,1 1 0,0 0 1,0 0-1,0 0 0,-1 0 0,1 0 1,0 0-1,0 0 0,0 0 0,0 0 1,1 0-1,-1 1 0,-1 1 0,-3 17-8,1-1 0,1 0 0,0 27 0,-1 5-17,-53 360 56,-26 260 190,77-377-158,7-194-48,-3-27 36,-17 112 1,18-183-80,1 1 1,-1 0-1,1-1 0,0 1 0,0 0 0,0-1 0,0 1 1,1 0-1,-1-1 0,1 1 0,0 0 0,0-1 1,-1 1-1,2-1 0,-1 1 0,0-1 0,0 0 1,1 1-1,-1-1 0,1 0 0,0 0 0,0 0 0,0 0 1,0 0-1,0-1 0,0 1 0,0 0 0,0-1 1,4 2-1,5 2-9,1-1 0,0 0 0,0-1 0,0 0 1,16 2-1,15 3-17,7 9-12,93 44 0,7 2 18,-128-55 24,0-2-1,1 0 0,0-2 1,0 0-1,26 0 0,193-19 24,-161 7-17,84 2 0,-96 12-11,-1 2 0,102 28 0,75 10-7,-173-41 15,1-4-1,0-2 1,82-13-1,216-50 19,-198 30-18,146-17-6,2 29-4,32 36 5,19-1-7,-217-15-21,171 1-156,-228 6 52,130 22 1,31 26-43,-106-19 130,193 18 1,-173-44 43,263-21-1,173-58-28,-369 43-26,1 10 0,0 10 1,290 29-1,-372-9 52,1-6 1,-1-7-1,255-35 0,-80-21 19,282-39-24,328 14 16,-577 55 52,96 6-100,-383 22 33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07:18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1143 13491,'-8'23'583,"-12"47"-85,19-65-489,0 0-1,1 0 1,-1 1-1,1-1 1,0 0-1,0 0 1,0 1-1,1-1 1,0 0-1,3 10 1,-3-12-10,1-1-1,-1 0 1,1 1 0,-1-1 0,1 0 0,0 0 0,0 0-1,0 0 1,0-1 0,0 1 0,1 0 0,-1-1 0,0 1-1,1-1 1,-1 0 0,1 0 0,0 0 0,2 1 0,7 1 1,1 0 0,20 1 0,-24-3 0,218 12 154,-27-4 25,-12 11-67,-41-2-127,221-3-1,282-91-426,-66 3-36,-445 69 422,251 24 0,136 58 366,-324-48-194,266 6-1,206-43-195,-198-9-1,305-14 134,-130 14 161,-461 13-120,68-2 965,-264 2-1069,0-1 1,1 1-1,-1-1 1,1 0-1,-5-6 1,5 5-40,0 0-1,1 0 1,-1-1 0,1 1 0,1-1 0,-1 0 0,1-1 0,0 1 0,1 0 0,-1-1-1,1 0 1,-1-7 0,-2-13-144,-3-49 1,5 39 110,-3-30 40,-3 1-1,-3 0 1,-21-65 0,9 57 48,-7-15 3,5-1 1,-18-110-1,37 124-1,6 53 11,-1 0-1,-1 1 1,0-1-1,-2 1 1,-15-42-1,18 59 0,0 1-1,0 0 1,-1 0 0,0 0-1,0 0 1,0 0 0,0 0-1,0 1 1,-1 0 0,1 0-1,-1 0 1,0 0 0,0 0-1,0 1 1,-1-1 0,1 1-1,0 0 1,-1 1 0,0-1-1,1 1 1,-1 0 0,0 0-1,1 0 1,-1 1 0,0-1-1,-8 2 1,-9 1 73,1 1 1,-1 1-1,1 0 0,-35 14 1,32-10-59,-86 26-159,-217 38 0,132-52 14,-307-6 1,-197-58-125,-952-43-801,0 174 1062,521 66 44,1102-150-53,21-2-11,-1-1 0,0 1-1,0 1 1,1-1 0,-1 1 0,1 1-1,0-1 1,-14 8 0,19-9-6,1 1 0,0-1 0,0 1 1,-1-1-1,1 1 0,0-1 0,0 1 0,0 0 0,1-1 1,-1 1-1,0 0 0,1 0 0,-1 0 0,0 3 0,-2 31-22,3-23 15,-2 80 196,3-1-1,5 0 1,4 0-1,4 0 1,3-1-1,5-1 1,39 102-1,-50-163-193,2 0 0,27 45 0,-31-61 21,-1-1 0,2 1 0,0-2 1,0 1-1,1-1 0,1-1 0,16 12 0,-22-18 172,-1-1 1,1 0-1,0 0 1,0 0-1,0-1 1,0 0-1,0 0 1,9 1-1,-11-3-159,-1 1-1,0-1 1,1 0-1,-1 0 1,1-1 0,-1 1-1,0-1 1,0 1-1,1-1 1,-1 0 0,0 0-1,0-1 1,0 1-1,0-1 1,0 1 0,0-1-1,0 0 1,-1 0 0,4-3-1,3-5 78,-1-1 0,0 0-1,8-16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0:17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0 504 10234,'178'-10'3265,"163"-54"-3831,-107 15-191,-163 38 318,96-3-1,-87 14 254,91 12-1,79 23-283,54 6 170,175-20 494,1-27 167,-134 0-184,765 18 754,-243 1-644,-702-13-264,2222-12 961,1115-25-601,-1090-16-265,-1485 7-99,598-27 0,-209 6 11,-7-39-158,-1231 97-56,88-20-1,-154 26 166,1 0 0,-1-2 1,14-5-1,-25 8 10,0 1 1,0-1-1,0 1 0,1-1 0,-1 1 0,-1-1 1,1 0-1,0 0 0,0 0 0,-1 0 1,3-3-1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0:18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102 396 11362,'-84'31'1550,"83"-31"-1495,0 1-1,-1-1 0,1 1 1,-1-1-1,1 1 1,0 0-1,-1-1 1,1 1-1,0 0 0,0 0 1,-2 2-1,3-3-24,0 0-1,0 0 0,0 1 1,-1-1-1,1 0 0,0 1 1,0-1-1,0 0 1,0 0-1,0 1 0,0-1 1,0 0-1,0 0 0,0 1 1,0-1-1,0 0 0,1 0 1,-1 1-1,0-1 1,0 0-1,0 0 0,0 1 1,0-1-1,0 0 0,1 0 1,-1 1-1,0-1 0,0 0 1,0 0-1,1 0 0,-1 0 1,0 1-1,0-1 1,0 0-1,1 0 0,-1 0 1,6 3 68,-1 0 0,1-1 1,-1 0-1,9 2 0,51 12-180,1-2 0,69 4-1,134 0-9,765-23-46,-556-6 132,1545 26 27,-1986-14-20,2457-109-59,-1634 20-47,573-54-40,-1158 119 176,1131-114-421,-1190 110 322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4:5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679 167 11274,'-26'-1'228,"0"1"-1,0 2 1,0 1-1,0 1 1,1 1-1,-1 1 1,1 1-1,-43 19 1,42-12-108,1 0 1,0 2 0,1 1 0,1 1 0,1 0 0,1 2-1,0 1 1,1 0 0,2 2 0,0 0 0,1 1 0,-14 28-1,13-16-9,1 0 0,1 1 0,3 1 0,1 1 0,1 0 0,3 0-1,1 1 1,-2 48 0,7-44-37,2 1 1,1-1-1,3 1 0,2-1 1,16 66-1,-13-79-69,2 0 1,0 0-1,2-1 1,2-1-1,1 0 1,0-1-1,2-1 0,26 30 1,-23-34-26,1-1 0,1 0 0,1-2 1,1-1-1,0 0 0,2-2 0,52 25 0,-42-26-19,0-2 0,1-1 0,1-3-1,0-1 1,66 7 0,-46-12-1,0-3 0,0-2 0,0-3 0,-1-3-1,0-2 1,0-2 0,-1-3 0,84-33 0,-98 29 59,-1-2 0,-1-1 0,-1-3 0,0-1 0,42-37 0,-31 18 61,-3-2 0,-1-2 0,40-54-1,-66 75-27,-1-1 0,-1-1 0,-1-1-1,-2-1 1,-1 0 0,-1-1 0,-2 0-1,-2-1 1,9-40 0,-12 35 10,-3 1-1,0-1 1,-2 1 0,-2-1 0,-8-59-1,4 72-17,-1 0 0,-1 0-1,-1 1 1,-1 0 0,-1 0-1,-1 1 1,-2 0-1,0 1 1,-19-26 0,12 24-6,-1 1 0,-1 0-1,-1 2 1,-1 0 0,-1 2 0,-1 0 0,0 2 0,-2 1 0,0 0 0,0 3 0,-1 0 0,-1 1 0,0 2 0,-1 1 0,-42-7 0,-20 4-29,-117-2 0,-75-10-913,274 23 867,-1-1 0,0 0-1,1-1 1,0 0 0,-1-1 0,1 0 0,0 0-1,-12-8 1,18 8 2,0 0 0,0 0 0,0 0 0,1 0 0,-4-6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0:19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5130 458 9546,'-486'-98'1538,"4"-25"-729,377 95-635,-319-70 157,-7 45-400,233 47-119,-366 36 0,-187 99 7,608-96 201,-245 93 0,300-89-7,2 4-1,2 3 1,-142 101 0,140-80 105,3 4 1,-92 98-1,130-116 8,2 1 0,2 1-1,2 3 1,-55 107 0,82-136-66,0 0 0,2 1 1,1 0-1,-7 40 0,12-47-26,2 0-1,0 0 1,1 0-1,2 0 1,0 0-1,7 39 1,-2-35-19,2 0 0,0-1 0,2 0 1,0-1-1,19 31 0,-6-17-4,2-1 0,40 44 0,-33-46-12,1-1-1,2-2 1,1-1 0,68 42 0,-49-39-4,1-4 0,119 45 1,-70-42-1,1-4 0,2-4 0,198 16 0,-93-29 3,1-9-1,236-28 1,419-111-3,-651 87-7,-3-9 0,-2-10 1,-4-9-1,-3-8 0,215-126 0,-299 139 5,-3-6 0,-3-4 0,-4-5-1,154-159 1,-223 203 23,-2-3 0,-3-1-1,-1-2 1,30-55 0,-53 78 21,-2 0 0,0-1 0,-1 0 0,7-34 0,-14 42 19,0-1-1,-2 1 1,0 0-1,-1-1 0,-1 1 1,-6-40-1,3 44 2,0 0 0,-2 0 1,0 0-1,-1 1 0,0 0 0,-1 0 0,-1 0 0,-16-22 0,10 19 20,-1 0-1,-1 0 1,-1 2 0,0 0-1,-28-20 1,4 10 33,-2 1-1,0 2 1,-2 2-1,0 1 1,-55-14-1,-11 3-51,-1 6 0,-1 4 0,-1 5 0,-1 5 0,-128 5 0,10 15-238,-352 59 0,236-5 90,-21 23-20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0:56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813 354 8746,'-98'40'812,"-161"93"0,199-96-345,2 3 0,1 2 0,-81 80-1,120-104-316,1 1 0,0 1 0,-26 41-1,36-48-121,0 0 0,1 0 0,1 1 0,0 0-1,0 0 1,2 0 0,0 0 0,-2 21 0,4-1-15,1 1 0,1-1 1,3 1-1,0-1 0,13 47 1,61 164-11,-72-229-2,16 47 8,4-1-1,35 63 1,-46-99 2,1-1-1,0-1 0,2-1 1,1 0-1,1-1 0,1-1 1,28 22-1,-19-22 8,0-1 0,2-1 1,0-2-1,51 20 0,-34-19 6,2-2 0,77 13-1,10-11-4,199 1-1,907-40-270,-636-31 198,-498 35 46,-2-5 0,0-4-1,151-58 1,-189 55 19,-2-3-1,-2-3 0,-1-3 1,-1-3-1,90-76 1,-119 84 25,-2-1 0,0-1 1,-3-2-1,-1 0 0,-1-3 0,-3 0 1,-1-1-1,-2-2 0,-2 0 0,26-83 1,-39 99-19,0-1 1,-3 0 0,0 0-1,-2 0 1,0 0 0,-2-1-1,-2 1 1,0 0 0,-2 0-1,-1 0 1,-1 0 0,-1 1-1,-2 0 1,-1 0 0,-1 1-1,-24-42 1,13 33 3,-2 1 0,-1 1-1,-1 1 1,-2 1 0,-2 2 0,0 1-1,-40-29 1,6 13 48,-1 3-1,-136-63 1,108 65-26,-2 4 0,-1 4 0,-2 4 0,-125-17 0,72 25 286,-2 6 0,-172 8 1,-140 44 83,223-5-210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0:59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287 1 6785,'-88'0'321,"-7"7"-233,-8 3-8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0:59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478 0 8330,'-195'140'1001,"171"-119"-863,1 1 0,0 0 0,2 2 0,0 1-1,-26 41 1,28-33-304,2 1 0,1 1 0,2 1 1,1 0-1,1 0 0,3 1 0,1 1 0,1-1 0,3 1 0,1 1 0,1-1 0,2 0 1,7 46-1,-2-48 188,1 0 0,2-1 1,2 0-1,1 0 0,1-1 1,2-1-1,1 0 1,2-1-1,1-1 0,2 0 1,1-1-1,1-2 0,1 0 1,30 27-1,-17-24 368,1-1 1,1-2-1,2-2 0,68 35 0,-51-35-101,1-2-1,1-3 1,63 15-1,-26-17-142,1-3 1,0-4-1,1-5 1,143-8-1,-71-11-103,239-48 0,157-83-20,-369 80 28,-3-9-1,-4-8 0,299-172 1,-260 97 16,-185 120-44,-1-2 0,70-79 0,-102 102-29,0 0 0,-1-1 0,-1 0 0,0-1 0,-1 0 0,-1 0 0,0-1 0,-1 0 0,-1 0 0,4-23 0,-7 29-68,-1 0-1,0 0 1,-1 0 0,0 0-1,-1 0 1,0 0-1,-1 0 1,0 0 0,-1 0-1,0 1 1,0-1 0,-1 1-1,-1 0 1,0 0-1,0 0 1,-1 0 0,-12-14-1,6 10 0,-1 0-1,-19-15 1,-46-30-243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1:01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1778 173 11843,'-41'-25'140,"-1"2"0,-1 2 0,-1 1 0,-1 3 0,-1 2 1,0 2-1,0 1 0,-65-6 0,58 13-209,0 2-1,0 3 1,0 2-1,0 2 1,0 2 0,1 3-1,0 2 1,1 3-1,0 1 1,1 3-1,1 2 1,1 2 0,0 2-1,2 2 1,-64 49-1,60-36-1000,2 3 0,2 1 0,2 3-1,2 1 1,-67 99 0,94-122 969,2 1-1,0 1 1,2 0 0,1 0 0,1 1 0,1 0-1,2 1 1,-4 35 0,7-42 391,2 0 0,1 0 1,0 0-1,2 0 0,0 1 0,2-2 0,0 1 0,1 0 1,1-1-1,1 0 0,16 33 0,-5-22 69,2-2-1,0-1 1,2 0 0,1-2-1,1 0 1,44 36-1,-19-24-83,0-2 0,107 57 0,-46-41-211,2-4-1,1-6 0,3-4 1,1-6-1,150 23 0,-85-31 100,1-8 1,329-13-1,-318-16 379,340-68-1,-376 43-96,-3-6 1,230-98-1,-313 110-258,-2-3-1,129-87 0,-168 99-152,-2 0 0,0-2 0,-2-1 0,-1-1 1,-1-2-1,-1 0 0,-2-1 0,24-43 0,-37 56-25,-1 0 0,-1 0 0,0 0 0,-2-1 1,0 0-1,0 0 0,2-32 0,-6 34-7,-1 1-1,-1-1 1,0 0-1,-1 0 1,-1 1 0,0-1-1,-2 1 1,1 0-1,-9-19 1,3 14-7,-1-1 1,0 2-1,-1-1 1,-2 2-1,1 0 0,-2 0 1,-18-16-1,10 13-7,-2 1 0,0 1-1,-1 1 1,-45-23-1,18 16-25,0 3 0,-2 3 0,0 1-1,-1 4 1,-76-11 0,16 11 280,0 5 0,-162 9-1,-234 48 281,222-7-279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1:01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3297 579 13107,'-147'-73'377,"-3"7"0,-190-57 0,245 100-609,0 3 0,-2 5 1,0 4-1,-192 3 0,86 19-205,-269 50 0,251-18 872,3 9 0,-240 91 0,417-128-246,1 1 0,1 2 0,-68 43 1,92-51-155,1 1 0,0 0 0,1 1-1,0 1 1,1 0 0,0 0 0,1 1 0,1 1 0,0 0 0,1 0 0,1 1 0,-8 20-1,8-12-47,1 0-1,2 1 0,1 0 0,0 1 0,2-1 1,1 0-1,1 1 0,1-1 0,2 1 0,5 26 1,2-4-73,2-1 0,3 0 0,1-1 0,29 57 0,-25-64-67,1 0-1,2-2 1,2-1 0,2-1-1,1 0 1,1-3-1,2 0 1,1-2 0,1-1-1,2-2 1,59 36 0,-36-32-76,1-2 0,2-2 0,1-4 0,1-2 0,0-2 1,91 13-1,-20-14 273,1-6 0,150-5 0,-101-14 417,-1-9 0,0-7 0,-2-9 0,-1-7 0,302-108 0,-249 55-295,-5-9-1,-4-11 0,349-234 0,-234 95-201,-254 179-86,129-141-1,-183 179 55,-2-2-1,-2-1 1,25-43-1,-45 67 42,0 0-1,-1-1 1,-1 0-1,0 0 1,0 0-1,-2 0 1,0-1-1,0 0 1,-1 1-1,-1-1 1,-1 0-1,0 0 1,-2-16-1,0 22 10,0 0 0,-1 0 0,0 0 0,0 0 0,-1 0 0,0 1 0,0-1 0,-1 1 0,0 1 0,-1-1 0,0 1 0,0-1 0,0 2 0,-1-1 0,0 1 0,0 0 0,-1 0 0,0 1 0,-10-6 0,-7-1-10,0 0 0,-1 2 0,0 1 0,-1 1 0,-41-8 0,-5 5 5,0 4-1,-129 2 0,-11 14-34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1:11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13531,'-1'2'26,"-1"0"0,1 0 0,0 1 1,0-1-1,0 0 0,0 1 0,0-1 0,1 1 0,-1-1 1,1 1-1,-1-1 0,1 1 0,0-1 0,0 1 1,0-1-1,0 1 0,0-1 0,1 1 0,-1-1 0,1 1 1,0-1-1,0 0 0,0 1 0,0-1 0,0 0 0,0 1 1,0-1-1,1 0 0,-1 0 0,1 0 0,0 0 1,0-1-1,-1 1 0,3 1 0,17 17-42,1-1 0,0-2 0,1 0 0,1-1 0,37 17 1,-4-6-4,83 27 0,-58-30 16,1-3 1,151 18 0,176-10 41,856-29 458,0-70-152,-1245 68-347,459-32 20,239-15-46,-4 34 475,-688 16-387,68 0 368,0 4 0,110 20 1,-206-22-217,-10 1-267,-12 4-236,-44 3 101,17-6 46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11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11490,'12'22'569,"21"31"0,6 9-244,257 491 216,-11-32 230,-227-421-697,-20-28-6,36 102-1,-23-51 103,49 66 140,-22-49-205,24 72-16,97 183-42,27 21-17,-117-210-20,122 173-202,48 95-88,-263-440 276,109 215 52,21-11 42,219 237-72,-332-434-18,210 247 25,155 210 30,-88-62-188,-214-303 67,174 320-56,-117-179 4,148 193-20,-186-295 159,-35-55 4,6-3 1,5-5-1,127 120 0,97 46 106,-226-208 114,167 95 0,-142-95 332,-112-65 1475,-3-5-1759,-2-2 172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58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0 10282,'-15'95'701,"5"1"0,1 101 0,5-82-639,-27 384 48,-7 252 177,37-727-242,1 32 63,1-53-85,-1 0 1,1 1 0,-1-1 0,1 0 0,0 1 0,0-1 0,1 0 0,-1 0-1,1 0 1,-1 0 0,1 0 0,3 4 0,-3-6 4,-1 0-1,1 0 1,-1 0 0,1 0 0,0 0 0,0 0-1,-1 0 1,1-1 0,0 1 0,0-1 0,-1 1-1,1-1 1,0 0 0,0 0 0,0 0 0,0 0 0,0 0-1,0 0 1,-1 0 0,1-1 0,0 1 0,2-1-1,44-17 449,-34 12-351,-7 2-84,1 1-1,0 1 1,1-1-1,-1 1 0,0 1 1,1 0-1,-1 0 1,1 0-1,-1 1 1,1 0-1,-1 1 1,1 0-1,-1 0 1,0 1-1,1 0 1,9 4-1,19 7 8,0-1 0,1-2 0,0-1 0,1-3 0,0-1 0,52 1 0,127-22 421,-20 1-244,149 28-174,40 0-62,-304-22 14,119-27 1,-122 19 2,126-10-1,266 28 18,-239 4-39,90 8-294,-135-4 281,-61-10 206,172-23 0,-243 18-138,18-2-3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04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39 223 11682,'-1'2'102,"-1"0"-1,0 1 0,0-1 0,0 0 0,-1-1 1,1 1-1,0 0 0,-1-1 0,-2 2 0,4-3-91,1 1 0,0-1 0,-1 0-1,1 0 1,0 0 0,-1 0 0,1 0 0,-1 0 0,1 0-1,0 0 1,-1 0 0,1 0 0,-1 0 0,1 0-1,0 0 1,-1 0 0,1 0 0,0 0 0,-1-1-1,1 1 1,0 0 0,-1 0 0,1 0 0,0 0 0,-1-1-1,0 1 1,1-1 17,-1 0-1,1 0 1,-1 0-1,1 0 1,0-1-1,-1 1 0,1 0 1,0 0-1,0 0 1,0 0-1,0 0 1,0 0-1,0 0 1,0-2-1,1-7 234,1-1 0,0 1 0,1 0 0,0 0 0,0 1-1,8-17 1,-9 24-188,0-1-1,1 0 1,-1 1 0,1 0-1,-1-1 1,1 1 0,0 0-1,0 0 1,0 0-1,0 1 1,0-1 0,0 1-1,1 0 1,3-1 0,15-8-39,8-6-27,4-4 7,42-16-1,-65 31-13,1 1 1,0 1-1,0 0 0,0 0 0,0 1 0,0 1 0,25 0 0,14-1 4,-38 1 4,0 1 1,0 0-1,16 2 0,-27-2 3,0 1 0,-1-1 0,1 1 0,-1-1 0,1 1 0,0 0 0,-1 0-1,1-1 1,-1 1 0,0 0 0,1 1 0,-1-1 0,0 0 0,0 0 0,0 0-1,1 1 1,-1-1 0,-1 1 0,3 2 0,7 10 419,-10-14-437,0 0 0,1 0-1,-1 0 1,0 0 0,0 1-1,0-1 1,0 0 0,0 0-1,0 0 1,0 0 0,0 0-1,0 1 1,0-1 0,1 0-1,-1 0 1,0 0 0,0 0-1,0 1 1,0-1 0,0 0-1,0 0 1,0 0 0,0 0-1,0 0 1,-1 1 0,1-1-1,0 0 1,0 0 0,0 0-1,0 0 1,0 1 0,0-1-1,0 0 1,0 0 0,0 0-1,0 0 1,0 0 0,-1 0-1,1 1 1,0-1 0,0 0-1,0 0 1,0 0 0,0 0-1,-1 0 1,1 0 0,0 0-1,0 0 1,0 0 0,0 0-1,0 0 1,-1 0 0,1 0-1,0 0 1,0 0 0,0 0-1,0 0 1,-1 0 0,1 0-1,0 0 1,0 0 0,0 0-1,0 0 1,-1 0 0,1 0-1,0 0 1,-19 0-525,14 0 543,-11 0-236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13691,'0'-12'520,"9"-1"-352,8-8-200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07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19 107 4113,'-5'-11'976,"1"1"-168,0 0-248,1-2 881,1 2-249,2-1-232,2-1-1192,-2 2 464,0 1 0,-3-2-248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19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0 10314,'-3'55'704,"-3"-4"-592,-2-2-64,1 0 176,1 2-48,-1 1-136,0-1-8,1-3-32,1-1-56,3-7-880,-1-5 848,3-13-88,1-6-72</inkml:trace>
  <inkml:trace contextRef="#ctx0" brushRef="#br0" timeOffset="1">35 675 9706,'-1'26'1264,"-2"-5"-800,-3-13 841,-2-6-305,0-13-248,0-16-40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2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76 15083,'34'77'3548,"38"66"-3472,-27-54 68,-17-34-1026,50 75-1,-88-138 267,0 0-1,0 1 0,-1 0 1,-19-9-1,8 3 193,-59-27-412,-6-3 1214,86 42-332,0 1-1,0-1 0,0 0 0,0 1 0,0-1 0,-1 0 1,1 0-1,1 0 0,-1 0 0,0 0 0,0 0 0,0 0 1,0 0-1,1 0 0,-1 0 0,0-1 0,1 1 0,-1 0 1,1 0-1,0-1 0,-1 1 0,1 0 0,0-1 0,0 1 1,0 0-1,0-1 0,0 1 0,0 0 0,0-1 0,1-1 1,1-2 90,0 0 0,0 0 1,1 1-1,-1-1 0,1 1 1,5-7-1,0 1-15,41-59 582,3 3 1,95-94 0,-99 121-432,-76 58-250,1 0 0,0 2 1,-25 27-1,37-33-50,0 2-1,1 0 1,2 1 0,-1 0 0,-17 37 0,22-37-136,0 0 0,1 0 0,1 1 0,1 0 0,-5 28 0,28-84-595,12-44 431,50-142-718,-75 211 963,-3 9 65,-1 0 0,0-1 0,0 1 0,0 0 1,0 0-1,0-1 0,-1 1 0,0-1 0,1 1 0,-1-5 0,-1 8 22,1 0-1,-1 0 1,1 0 0,-1 0-1,1 0 1,0 0 0,-1 0 0,1 0-1,-1 1 1,1-1 0,0 0-1,-1 0 1,1 0 0,0 1-1,-1-1 1,1 0 0,-1 0-1,1 1 1,0-1 0,0 0-1,-1 0 1,1 1 0,0-1-1,-1 1 1,1-1 0,0 0-1,0 1 1,0-1 0,-1 1-1,-10 14 79,-5 16 70,1 1 0,1 0 0,-16 58 0,5-14 7,11-34-91,9-23-52,-2 0 0,0-1 0,0 0 0,-20 32 0,26-50-28,1 1 0,-1 0 0,1 0 0,-1 0 0,1-1 0,-1 1 0,0 0 0,0 0 0,1-1 0,-1 1 0,0-1-1,0 1 1,0-1 0,1 1 0,-1-1 0,0 0 0,0 1 0,0-1 0,-2 1 0,3-2 0,-1 1 0,0 0 0,1 0 0,-1 0 0,0-1 0,1 1 0,-1 0 0,1-1-1,-1 1 1,1 0 0,-1-1 0,1 1 0,-1-1 0,1 1 0,-1-1 0,1 1 0,-1-1 0,1 0 0,0 1 0,-1-1 0,1 0-1,-3-6-98,1 0-1,-1 0 0,2 0 0,-2-8 1,1 8 0,-16-107-2062,12 71 2356,-1 0 1,-18-55-1,31 112 71,1 0 0,0-1 0,1 0 0,1-1 0,0 0 0,1 0 0,0-1 0,0 0 0,23 17 0,-12-12-183,1-2 0,1-1-1,0 0 1,46 16 0,-41-17 712,0 1 1,28 17 0,-35-17-316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46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710 39 13603,'-3'3'178,"0"-1"0,1 0 0,-1 1-1,0-1 1,0 0 0,0-1 0,-1 1 0,1 0 0,0-1 0,-6 2 0,6-3-66,0 0 0,0 1 1,0-2-1,0 1 0,1 0 1,-1-1-1,0 1 0,0-1 1,1 0-1,-1 0 1,0 0-1,1 0 0,-1 0 1,-2-3-1,-11-4 197,0 0-1,-1 2 1,1-1-1,-1 2 1,-1 0 0,1 1-1,-1 1 1,1 1-1,-1 0 1,-34 2 0,8 4-44,1 2 0,0 1 0,-55 18 1,85-21-192,1 0-1,-1-1 1,0-1 0,0 0 0,0-1 0,0 0 0,0-1 0,-1-1 0,1 0 0,0 0 0,-20-6-1,39 9 34,25 9-188,41 8 1,-39-14-465,51 2 0,-72-7 347,-1-1-1,1 1 1,0-2-1,-1 0 0,1 0 1,-1-1-1,22-8 1,-29 9 134,0 0 0,-1 0-1,1 0 1,-1-1 0,1 1 0,3-5-1,10-17-472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47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233 474 11506,'3'14'898,"0"0"-1,0 21 1,0-3 976,-4-32-1850,1 0 0,0 1 0,0-1 0,0 0 0,0 1 0,0-1 0,0 0 0,0 0 0,0 1 0,0-1 0,0 0 0,0 1 0,0-1 0,0 0 0,0 1 0,0-1 0,0 0-1,0 1 1,1-1 0,-1 0 0,0 0 0,0 1 0,0-1 0,0 0 0,1 1 0,-1-1 0,0 0 0,0 0 0,1 0 0,-1 1 0,0-1 0,0 0 0,1 0 0,-1 0 0,0 0 0,1 1 0,0-17 472,-10-23-158,-1 1 1,-2-1 0,-33-71-1,34 85-247,-29-62 133,-79-127-1,119 214-222,-1 0 0,1 0 0,0 0 0,0 0-1,0-1 1,-1 1 0,1 0 0,0 0 0,0 0 0,0-1 0,0 1-1,-1 0 1,1 0 0,0 0 0,0-1 0,0 1 0,0 0 0,0 0-1,0-1 1,0 1 0,0 0 0,0 0 0,0 0 0,0-1 0,0 1-1,0 0 1,0 0 0,0-1 0,0 1 0,0 0 0,0 0 0,0-1-1,0 1 1,0 0 0,0 0 0,0-1 0,0 1 0,0 0 0,1 0 0,-1 0-1,0-1 1,0 1 0,0 0 0,0 0 0,1 0 0,-1 0 0,0-1-1,0 1 1,0 0 0,1 0 0,-1 0 0,0 0 0,0 0 0,1 0-1,-1 0 1,0 0 0,0-1 0,1 1 0,-1 0 0,0 0 0,1 0-1,14 3 5,-13-3-2,68 12-300,0-3 0,0-3-1,1-3 1,85-7-1,-139 3 169,-1 0 0,0-2-1,23-4 1,-7-4-224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48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13043,'-1'4'89,"0"-1"-1,1 1 1,0 0 0,0 0 0,0-1 0,0 1-1,0 0 1,1-1 0,0 1 0,0 0-1,0-1 1,0 1 0,0-1 0,1 0 0,1 4-1,6 10 30,19 26 0,-16-26 0,215 282 239,-54-80-249,-2 41-19,-98-143-61,114 140-1,-120-180-12,75 93 84,-114-132-28,-2 1 1,36 72-1,-40-63-10,-14-27-21,1 0-1,21 33 1,-31-68-60,-8-16 4,-18-32-140,-2 0 1,-2 1-1,-66-91 0,-142-156-797,110 148 665,-163-241 243,209 272 134,-79-169-1,139 242-27,19 43 3,-1 0-1,0 0 1,-1 0-1,-14-21 0,20 34-59,0 0-1,0 0 1,0 0-1,-1-1 1,1 1-1,0 0 0,0 0 1,0 0-1,0 0 1,0-1-1,0 1 1,0 0-1,-1 0 1,1 0-1,0 0 0,0 0 1,0 0-1,0 0 1,-1-1-1,1 1 1,0 0-1,0 0 0,0 0 1,-1 0-1,1 0 1,0 0-1,0 0 1,0 0-1,-1 0 1,1 0-1,0 0 0,0 0 1,0 0-1,-1 0 1,1 0-1,0 0 1,0 0-1,0 0 0,0 1 1,-1-1-1,-2 9 80,1 11 12,4-6-65,1 0 0,0-1-1,0 0 1,2 0 0,-1 0-1,14 25 1,49 70-22,-54-88-4,149 210 5,-11-17-24,66 105-165,308 473-285,-496-746 397,69 83-1,-77-105-35,1-2-1,1 0 1,1-1 0,49 30 0,-67-45-212,-8-5 221,-11-5 30,-1-2-14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8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1 549 14683,'3'0'1208,"7"-4"-880,7-5-103,14-2 495,11-4-72,14-8-96,8-1-72,17-12-136,6-1 16,11-8-24,-4-5-80,-4-3-336,-8-1-320,-20 1 8,-12 1 280,-33 11-104,-17-1-96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9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444 1 13419,'-9'1'473,"1"-1"90,0 1 0,-1 1 0,-14 3 0,20-3-422,0-1 0,0 0 0,1 0 0,-1 1-1,1 0 1,-1-1 0,1 1 0,-1 0 0,1 0 0,0 1 0,0-1 0,0 0-1,0 1 1,-2 4 0,-11 23 572,-17 52-1,1-2-492,-169 299 603,156-301-593,40-72-210,1-2-15,0 0 0,1 1 0,0-1 0,-1 1 0,1 0 0,1-1 0,-1 1 0,1 0 0,0 0 0,0 0 0,0 0 0,0 7 0,2-12-9,-1 1-1,0 0 0,1-1 0,-1 1 0,1 0 0,-1-1 0,1 1 0,-1-1 0,1 1 1,-1 0-1,1-1 0,0 1 0,-1-1 0,1 0 0,0 1 0,0-1 0,-1 0 0,1 1 1,0-1-1,0 0 0,0 1 0,24 4-99,-14-3 63,23 7 33,-9-2-230,0 0-1,0-1 1,0-2-1,1-1 1,-1-1-1,48-2 1,-39-4 34,-1-3 0,39-11 0,-3-8-187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9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407 1 16291,'-22'7'938,"-31"5"-1,31-7-584,-32 10 0,31-5-106,0 0 0,0 1 0,1 2 0,-28 20 0,39-25-207,-1 1-1,1 1 1,1 0-1,0 1 1,0 0 0,1 0-1,0 1 1,-13 25-1,20-34-38,1 0 0,0 0 0,-1 0-1,1 1 1,0-1 0,1 1 0,-1-1 0,0 1 0,1-1-1,0 1 1,0-1 0,0 1 0,0-1 0,1 1 0,-1-1-1,2 5 1,0-5-3,-1-1 0,1 1 0,-1 0 0,1-1 0,0 1 0,0-1 0,0 1 0,0-1 0,1 0 0,-1 0 0,0 0 0,1 0 0,0 0 0,-1-1 0,1 1 0,0-1 0,0 0 0,5 2 0,24 6-16,1-1 0,-1-2-1,44 3 1,-47-7 10,0 1 0,-1 2-1,1 1 1,-1 1 0,29 12-1,-52-17 7,0 0 1,0 1-1,-1 0 0,1 0 0,0 0 0,-1 0 0,0 1 0,0-1 1,0 1-1,0 0 0,-1 0 0,1 1 0,-1-1 0,0 1 0,3 7 1,-4-7 2,0 1 1,0 0 0,-1 0 0,0 0 0,0 0 0,-1 0 0,1 0 0,-1 0 0,-1 0 0,1 0 0,-1 0 0,0 0 0,-3 10 0,-1-3 40,0 0 1,0 0 0,-1-1 0,-1 1 0,0-2-1,-1 1 1,0-1 0,-1 0 0,0 0-1,-11 9 1,5-6 70,-1-1-1,0-1 0,0 0 1,-2-2-1,1 1 1,-26 9-1,33-16-68,0-1 0,-1 0-1,1 0 1,-1-1 0,1-1-1,-1 0 1,-13 0 0,21-1-74,-1-1 1,1 1-1,-1-1 1,1 1-1,0-1 0,0 0 1,-1 0-1,1 0 1,0-1-1,0 1 1,-6-5-1,8 5-30,-1 0-1,1-1 0,-1 0 1,1 1-1,0-1 0,-1 0 1,1 0-1,0 0 0,0 0 1,0 0-1,1 0 0,-1 0 1,0 0-1,1 0 0,0 0 1,-1 0-1,1 0 0,0-1 1,0 1-1,0-3 0,1-2-5,0 1 1,0 0-1,1 0 0,0 0 0,0 0 0,0 1 0,1-1 0,-1 1 0,2-1 0,-1 1 0,5-6 1,29-29-489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172 291 14195,'-131'-4'5911,"142"4"-5365,9 0-345,0 0 1,0-1 0,0-2 0,34-7 0,-41 6-201,-1 0 0,1-2 0,-1 1 0,0-1 0,0-1 0,-1 0 1,0-1-1,0 0 0,14-15 0,-20 18 1,-1 0 1,1 0-1,-1 0 0,-1 0 0,1-1 1,-1 1-1,0-1 0,0 0 0,0 0 1,-1 0-1,0 0 0,0 0 1,-1-1-1,0 1 0,0 0 0,0-1 1,-1 1-1,0-1 0,0 1 0,-1-1 1,-1-10-1,2 15-3,-1-1 1,1 1-1,-1-1 1,0 1-1,0 0 1,1-1-1,-2 1 1,1-1-1,0 1 1,0 0-1,-1 0 1,1 0-1,-1 0 1,1 0-1,-1 0 1,0 0-1,0 1 1,0-1-1,0 1 1,0-1-1,0 1 1,-1 0-1,1-1 1,0 1-1,-1 0 1,1 1-1,-1-1 1,1 0-1,-1 1 1,1-1-1,-1 1 1,1 0-1,-1 0 1,1 0-1,-5 1 1,-1 0-6,0 1 0,0 0 0,1 1 0,-1 0-1,1 0 1,-1 1 0,1 0 0,0 0 0,-12 10 0,-2 4-11,0 1 1,1 1-1,0 0 0,2 2 0,-28 41 0,38-50 14,0 1-1,1-1 1,1 1-1,0 0 1,0 0-1,2 1 1,-1 0-1,2 0 1,0 0-1,1 0 1,1 0-1,0 19 1,1-29-5,1 0 1,-1-1-1,1 1 1,0 0 0,1 0-1,-1-1 1,1 1 0,0-1-1,0 0 1,1 1-1,-1-1 1,1 0 0,0 0-1,0 0 1,0-1 0,0 1-1,1-1 1,-1 0-1,1 0 1,0 0 0,0 0-1,0-1 1,0 1 0,1-1-1,-1 0 1,1 0-1,-1-1 1,1 1 0,9 1-1,-2-1-121,0-1-1,0 0 0,0 0 1,0-1-1,0-1 0,0 0 1,0 0-1,0-1 1,0-1-1,0 0 0,-1 0 1,1-2-1,-1 1 0,0-1 1,17-11-1,-16 8-48,0-1-1,0 0 1,-1-1-1,0 0 1,-1-1-1,0 0 1,-1 0-1,0-1 1,-1-1-1,0 1 1,-1-1-1,9-22 1,-8 13-167,7-40-1,2-28-473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8:5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28 11482,'39'-24'3212,"-34"21"-1239,-22 15-880,-13 13-698,0 2 0,-50 57 1,-40 69-140,118-150-249,-83 113-279,-109 200 0,225-384-985,-3 4 869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0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0 15155,'-2'1'98,"0"0"0,0 0 0,0 0 0,0 1 0,0-1 0,0 0 0,1 1 0,-1 0 0,0-1 0,1 1 0,-1 0-1,1 0 1,0-1 0,-1 1 0,1 0 0,-1 4 0,-14 37 140,14-37-123,-5 20 147,1 0 0,1 0-1,2 1 1,0 0 0,1 0 0,5 53 0,-1-66-245,0 1 0,0 0 1,2-1-1,-1 0 1,2 0-1,0 0 0,1 0 1,0-1-1,1 0 1,1 0-1,0-1 1,0 0-1,1 0 0,14 13 1,-19-21-29,1 0 0,0 0 0,0 0 1,0-1-1,1 1 0,-1-1 0,1-1 0,-1 1 0,1-1 1,0 0-1,0 0 0,0-1 0,0 0 0,1 0 1,7 0-1,-5-1-4,-1-1 0,1 0-1,0 0 1,0-1 0,-1 0 0,1-1 0,-1 0 0,1 0 0,14-9 0,-16 8 36,1 1 0,-1-1 0,1 2 0,-1-1 1,1 1-1,0 0 0,0 1 0,0 0 0,0 0 0,0 1 1,0 0-1,0 0 0,13 2 0,-10 1 11,-1-1 0,1 2 0,0-1-1,-1 1 1,0 1 0,0 0 0,0 0 0,-1 1 0,11 8 0,-19-13-29,-1-1 0,0 0 1,0 1-1,1-1 1,-1 0-1,0 1 0,0-1 1,1 0-1,-1 0 1,0 1-1,1-1 0,-1 0 1,0 0-1,1 0 1,-1 1-1,1-1 0,-1 0 1,0 0-1,1 0 1,-1 0-1,1 0 0,-1 0 1,0 0-1,1 0 1,-1 0-1,1 0 1,-1 0-1,0 0 0,1 0 1,0 0-1,-4-13 53,-16-25-7,17 34-38,-31-53 34,9 16 193,-25-58 0,48 96-191,0 1-1,0-1 0,0 0 0,0 0 1,0 0-1,1 0 0,-1 0 0,1 0 1,0-5-1,0 7-24,1 0 0,-1 0 0,0 0 0,1-1 1,-1 1-1,1 0 0,0 0 0,-1 0 0,1 0 0,0 0 0,0 1 1,-1-1-1,1 0 0,0 0 0,0 0 0,0 1 0,0-1 0,0 0 0,0 1 1,0-1-1,0 1 0,0-1 0,1 1 0,-1 0 0,0-1 0,2 1 1,119-24 483,-82 18-789,76-22 0,-84 17 155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1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7 15915,'0'0'35,"0"0"0,0 0 0,1 0-1,-1 0 1,0 0 0,0-1 0,0 1-1,0 0 1,0 0 0,0 0 0,0 0-1,0-1 1,0 1 0,0 0 0,0 0-1,0 0 1,0-1 0,0 1 0,0 0-1,0 0 1,0 0 0,0 0 0,0-1-1,0 1 1,0 0 0,0 0 0,0 0-1,0 0 1,0-1 0,0 1 0,0 0-1,-1 0 1,1 0 0,0 0 0,0-1-1,0 1 1,0 0 0,0 0 0,0 0-1,-1 0 1,1 0 0,0 0 0,0 0-1,0 0 1,0 0 0,-1-1 0,1 1-1,0 0 1,0 0 0,-1 0 0,-8 10 494,2 4-262,1 0 0,0 0 0,0 1 0,1 0-1,1 0 1,1 0 0,-3 28 0,5-32-266,0 0-1,1 1 1,0-1 0,1 0 0,0 0 0,1 0 0,0 0-1,1 0 1,0 0 0,1 0 0,7 14 0,-8-20 1,-1 0 0,1-1 0,1 0 0,-1 0 0,0 0 0,1 0 1,0-1-1,0 1 0,0-1 0,1 0 0,-1 0 0,0 0 0,1-1 1,0 1-1,0-1 0,0 0 0,0-1 0,0 1 0,0-1 0,7 1 0,-4-2 5,0 0-1,-1 0 1,1-1-1,-1 0 1,1 0-1,-1-1 0,1 1 1,-1-2-1,0 1 1,0-1-1,0 0 1,0-1-1,11-7 0,-5 2 20,0-1 0,-1-1 0,0 0 0,-1 0 0,0-1 0,-1-1 0,16-23 0,-9 5 101,0 0-1,16-49 0,-28 118 26,-5-31-145,1 1 0,-1-1 0,1 1 0,1-1 0,-1 1 0,1-1 0,1 0 0,5 13 0,-7-17-2,1-1 0,-1 0 0,1 0 0,0 0 0,0 0 0,0 0 0,0 0 0,0 0 0,0 0 0,0-1 0,1 1 0,-1-1 1,0 0-1,1 0 0,-1 0 0,1 0 0,0 0 0,-1 0 0,1-1 0,0 1 0,-1-1 0,1 1 0,0-1 0,-1 0 0,1 0 0,0-1 0,4 0 0,6-1 18,0-2 1,0 1-1,-1-1 0,0-1 0,18-9 1,57-37 81,-39 20-74,-45 29-31,0 0 0,0 1 1,1-1-1,-1 1 0,1-1 0,3 0 0,-6 2 1,-1 0-1,1 0 1,-1 0 0,1 0 0,-1 0-1,0 0 1,1 0 0,-1 0 0,1 0 0,-1 0-1,1 0 1,-1 0 0,1 1 0,-1-1 0,0 0-1,1 0 1,-1 0 0,0 1 0,1-1-1,-1 0 1,1 0 0,-1 1 0,1 0 3,-1 0-1,0 0 1,1-1 0,-1 1 0,0 0-1,1 0 1,-1 0 0,0 0 0,0 0-1,0 0 1,0-1 0,0 1 0,0 0-1,0 0 1,-1 2 0,-1 7 38,-2 23 92,4-32-127,0 0-1,0-1 1,0 1-1,0 0 0,0 0 1,1-1-1,-1 1 1,0 0-1,0 0 0,1-1 1,-1 1-1,1 0 1,-1-1-1,0 1 0,1 0 1,-1-1-1,1 1 1,-1-1-1,1 1 0,0-1 1,-1 1-1,1-1 1,0 1-1,-1-1 1,1 0-1,0 1 0,-1-1 1,1 0-1,0 0 1,0 1-1,-1-1 0,1 0 1,0 0-1,0 0 1,0 0-1,1 0 0,7-2 22,1 0 0,-1 0 0,0-1 0,0 0 0,0-1 0,0 0 0,-1 0 0,1-1 0,8-6 0,8-3 20,3-3-13,-19 11-31,0 1 0,0-1 0,1 1 1,0 1-1,0 0 0,0 0 0,1 1 0,12-2 0,-22 4-6,0 1 0,0 0 0,0 0 0,1 0 0,-1 0-1,0 0 1,0 1 0,1-1 0,-1 0 0,0 0-1,0 1 1,0-1 0,0 1 0,0-1 0,0 1 0,1 0-1,-1-1 1,0 1 0,-1 0 0,1 0 0,0-1-1,0 1 1,0 0 0,0 0 0,-1 0 0,1 0-1,0 0 1,-1 0 0,1 0 0,-1 0 0,1 1 0,0 0-1,0 5-48,0-1 0,0 1 0,0-1 1,-1 1-1,0 8 0,-1-11-56,1 0 1,0 0-1,0 1 1,0-1 0,1 0-1,-1 0 1,1 1 0,0-1-1,2 5 1,3-4-93,3-8-68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1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0 15891,'-8'16'1593,"-7"8"-1177,-1 19-120,1 9 648,0 11-224,4 7-96,2 6-192,5 5-7,4-8-105,6-6-8,4-17-80,1-10-48,6-15-280,-1-11-240,4-17 1624,0-13-1248,-1-8 80,-5-5 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2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0 230 12483,'3'1'145,"0"1"1,0-1 0,1 1-1,-1-1 1,0 0 0,0 0-1,1-1 1,-1 1 0,0-1-1,1 1 1,-1-1 0,1 0-1,-1 0 1,0-1 0,1 1-1,-1-1 1,0 0 0,1 1-1,2-3 1,9-2 473,-1 0 0,25-15 0,-21 10-147,-1 0-1,0-2 1,22-19-1,-34 27-373,0-1 1,0 0-1,0-1 0,0 1 0,-1-1 0,0 0 0,0 0 1,0-1-1,-1 1 0,0-1 0,0 1 0,-1-1 1,2-8-1,-4 14-81,1-1 1,-1 1 0,0-1 0,0 0-1,1 1 1,-1-1 0,0 0 0,-1 1-1,1-1 1,0 0 0,0 1 0,-1-1-1,1 0 1,-1 1 0,0-1-1,1 1 1,-1-1 0,0 1 0,0-1-1,0 1 1,0 0 0,0-1 0,0 1-1,0 0 1,0 0 0,-1 0 0,1 0-1,0 0 1,-1 0 0,-1-1-1,-1 1 0,1 0 0,0 0 0,-1 0 0,1 1-1,-1-1 1,1 1 0,-1 0 0,1 0 0,0 0-1,-1 1 1,1-1 0,-1 1 0,1 0-1,-4 1 1,-5 2 0,1 2 0,-1-1 0,1 1 0,1 1 0,-1 0 0,1 0 0,0 1 0,1 1 0,0 0 0,0 0 0,1 0 0,-14 21 0,14-17-7,0 0 0,0 0-1,1 1 1,1 0-1,1 1 1,0-1 0,0 1-1,2 0 1,0 0-1,-1 18 1,3-30-10,1 1 0,0-1 0,0 0 0,0 0 0,0 1 0,1-1-1,-1 0 1,1 0 0,0 0 0,0 0 0,0 0 0,0 0 0,1 0 0,-1 0 0,1 0 0,0-1 0,0 1 0,0-1 0,3 4 0,-2-4-39,0 1 0,1-2 1,-1 1-1,1 0 0,-1-1 1,1 1-1,0-1 0,-1 0 1,1 0-1,0-1 0,0 1 1,-1-1-1,1 0 0,0 0 1,0 0-1,5-1 0,18-4-183,0-1 0,0-1-1,-1-1 1,0-2 0,26-13 0,19-9-176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2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1 17116,'-30'10'700,"1"2"1,1 1 0,0 2-1,1 0 1,-26 21 0,30-22-323,5-2-204,9-7-70,0 1 0,0 0 0,0 0 0,-9 10-1,18-16-102,0 0-1,0 1 1,0-1-1,0 0 0,0 0 1,0 0-1,0 0 1,0 0-1,0 0 0,0 0 1,0 0-1,0 0 0,0 0 1,0 1-1,0-1 1,0 0-1,0 0 0,0 0 1,0 0-1,0 0 1,0 0-1,0 0 0,0 0 1,0 0-1,0 1 1,0-1-1,0 0 0,0 0 1,0 0-1,0 0 0,0 0 1,0 0-1,0 0 1,0 0-1,0 0 0,1 0 1,-1 0-1,0 0 1,0 0-1,0 0 0,0 0 1,0 0-1,0 0 0,0 1 1,0-1-1,0 0 1,0 0-1,1 0 0,-1 0 1,0 0-1,0 0 1,0 0-1,0 0 0,0 0 1,0 0-1,0-1 0,11 3-25,10-3-78,37-6-246,54-3-302,-101 10 571,0 0 1,0 1 0,1 0 0,-1 1 0,0 0-1,0 1 1,16 6 0,-24-8 92,-1 0 0,1 0-1,-1 1 1,1-1 0,-1 1 0,1 0 0,-1-1-1,0 1 1,0 0 0,0 0 0,0 1 0,0-1-1,0 0 1,0 1 0,-1-1 0,1 1-1,-1-1 1,0 1 0,0 0 0,0 0 0,0-1-1,0 1 1,-1 0 0,1 0 0,-1 0 0,0 0-1,0 0 1,0 0 0,0-1 0,0 1 0,-1 0-1,1 0 1,-1 0 0,0 0 0,0 0-1,-1 2 1,-1 2 99,1-1 0,-1 0 0,-1 0-1,1 0 1,-1 0 0,0-1 0,0 1-1,-1-1 1,0 0 0,0-1 0,0 1 0,0-1-1,0 0 1,-11 6 0,10-8-85,1 0 0,0 0 1,0-1-1,-1 1 0,1-1 0,-1-1 0,1 1 1,-1-1-1,1 0 0,-1 0 0,1 0 1,-1-1-1,1 0 0,0 0 0,-1 0 1,1-1-1,-10-4 0,10 4-227,1-1 0,-1 1-1,1-1 1,0 0 0,0 0 0,1 0 0,-1-1-1,1 1 1,-1-1 0,1 0 0,0 0 0,-4-8-1,6 10 130,0 1-1,0-1 0,1 0 0,-1 0 1,0 0-1,1 0 0,0 0 0,-1 0 0,1 0 1,0 1-1,0-1 0,0 0 0,0 0 0,1 0 1,-1 0-1,1-3 0,10-7-680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4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132 165 13523,'13'0'614,"0"-1"-1,0 0 1,-1 0-1,1-2 1,24-6 0,-35 8-554,1 1 0,-1-1 0,0 0 0,1 0 0,-1 0 0,0-1 0,0 1 0,0 0 1,0-1-1,0 1 0,0-1 0,0 0 0,-1 1 0,1-1 0,0 0 0,-1 0 0,0 0 0,1 0 0,-1-1 1,0 1-1,0 0 0,0 0 0,-1-1 0,1 1 0,0-1 0,-1 1 0,1 0 0,-1-1 0,0 1 0,0-1 1,0 1-1,0-1 0,-1 1 0,1-1 0,-1 1 0,1-1 0,-1 1 0,-1-4 0,0 1-22,0 1 0,-1 0 0,1-1-1,-1 1 1,0 0 0,0 0 0,0 1 0,0-1 0,0 1-1,-1 0 1,0-1 0,0 1 0,0 1 0,0-1 0,0 1-1,-1-1 1,1 1 0,0 1 0,-1-1 0,0 1-1,1-1 1,-1 1 0,0 0 0,0 1 0,0-1 0,0 1-1,-7 1 1,5-1-12,-1 0-1,1 1 1,-1 0-1,1 1 1,0-1-1,0 1 1,-1 1-1,1-1 0,1 1 1,-1 1-1,0-1 1,1 1-1,0 0 1,0 1-1,0-1 1,0 1-1,-7 9 1,9-10-21,1 1 0,0-1 0,1 1 0,-1 0 0,1 0 0,0 0 0,0 0 0,0 0 0,1 1 0,0-1 0,-1 10 0,1-11-3,1-1-1,1 1 1,-1-1 0,0 1-1,1-1 1,0 0 0,0 1 0,0-1-1,0 0 1,0 1 0,1-1-1,-1 0 1,1 0 0,0 0 0,0 0-1,0-1 1,0 1 0,0-1-1,1 1 1,2 2 0,6 2-42,0 0 1,1 0-1,0-1 1,0 0-1,0-1 1,1 0-1,-1-1 0,21 3 1,9 1-357,56 3 1,-32-8 212,-6-3-61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4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395 171 14299,'-2'-4'277,"0"0"0,0 0 1,-1 1-1,0-1 0,0 0 0,0 1 0,0 0 0,0-1 1,-1 1-1,1 1 0,-1-1 0,0 0 0,0 1 0,0 0 1,0 0-1,0 0 0,0 0 0,-7-1 0,0-1-18,0 1 0,0 1 0,-1 0 0,0 0 0,1 1 0,-14 0 0,13 3-221,0-1 1,0 1 0,1 1-1,-1 0 1,1 1-1,0 0 1,0 1-1,1 0 1,-1 1-1,1 0 1,0 1-1,-11 9 1,14-11-36,1 0 0,0 1 0,0 0 1,0 0-1,1 1 0,0-1 0,0 1 0,0 0 1,1 1-1,0-1 0,1 1 0,0 0 0,0-1 0,1 1 1,-1 1-1,2-1 0,-1 0 0,1 9 0,0-14-1,1 0-1,1 0 0,-1-1 0,0 1 1,1 0-1,-1 0 0,1 0 0,0 0 1,0-1-1,0 1 0,0 0 0,1-1 0,-1 1 1,1-1-1,0 0 0,-1 1 0,1-1 1,4 4-1,-2-4 0,0 1 0,0-1 1,0 0-1,0 0 0,0 0 0,0 0 1,0-1-1,1 0 0,-1 0 1,1 0-1,4 0 0,6 0 0,0-1 0,0 0 0,0-1 0,0-1 0,0-1 0,19-5 0,-13 1 15,1 0 0,-2-2 0,1-1 0,-1 0 0,-1-1 0,0-1 0,0-1 0,-1-1 0,18-18 0,-26 22 35,0 0-1,0-1 1,-1 0 0,-1 0-1,0-1 1,-1 0 0,0-1-1,-1 1 1,0-1 0,-1-1-1,0 1 1,-1-1 0,-1 1-1,0-1 1,1-23 0,-3 36-41,-1 0 1,0 0 0,0 0 0,0 0 0,0 0 0,0 0 0,0 0 0,0-1 0,-1 1 0,1 0-1,0 0 1,-1 0 0,1 0 0,-1 0 0,1 0 0,-1 0 0,0-1 0,0 2-6,1-1 0,-1 1 0,1 0 0,0 0 0,-1 0 0,1 0 0,-1 0 0,1 0 0,-1 0 0,1 0 1,-1 0-1,1 0 0,-1 0 0,1 0 0,-1 0 0,1 0 0,0 0 0,-1 1 0,1-1 0,-1 0 0,1 0 0,-1 0 0,1 1 0,0-1 1,-1 0-1,1 1 0,-1-1 0,-2 4 12,-1-1 0,1 0 0,0 1 0,0 0 0,0 0 0,-4 6 0,-4 12-2,1 0 0,1 1-1,1 0 1,0 1 0,-5 33 0,11-47-19,1 0 1,0 0-1,0 0 1,1 0 0,0 0-1,1 0 1,0 0-1,0 0 1,1-1 0,0 1-1,1 0 1,0-1-1,1 0 1,0 1-1,0-1 1,7 8 0,-10-14-37,1 0 0,0-1 0,0 1 0,1-1 0,-1 1 0,1-1 0,-1 0 1,1 0-1,0 0 0,-1 0 0,1-1 0,0 1 0,0-1 0,0 0 0,0 0 0,1 0 1,-1 0-1,0 0 0,0 0 0,1-1 0,-1 0 0,0 0 0,0 0 0,1 0 0,-1 0 1,0-1-1,1 1 0,-1-1 0,0 0 0,0 0 0,0 0 0,4-2 0,16-14-226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5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11 17332,'0'0'47,"0"0"0,0-1 0,0 1 0,0-1 0,0 1 0,0-1 0,0 1 0,0 0 0,0-1 1,-1 1-1,1-1 0,0 1 0,0 0 0,0-1 0,-1 1 0,1 0 0,0-1 0,0 1 0,-1 0 0,1-1 1,0 1-1,0 0 0,-1-1 0,1 1 0,-1 0 0,1 0 0,0 0 0,-1-1 0,1 1 0,0 0 0,-1 0 1,1 0-1,-1 0 0,1 0 0,-1 0 0,0 0 0,-21 4 520,-21 18 191,26-9-642,0 1 0,0 0 0,1 2 1,1 0-1,1 0 0,0 2 0,1-1 0,1 2 0,0 0 0,-9 22 1,20-39-120,-1 1 0,1-1 0,0 1 0,0-1 0,0 1 0,1-1 0,-1 1 0,1 0 0,-1-1 0,1 1 0,0 0 0,0-1 0,0 1 0,0 0 0,0-1 0,2 5 0,-1-5 0,0-1 0,0 1 0,0 0 0,1-1 0,-1 1 1,1-1-1,-1 0 0,1 0 0,-1 1 0,1-1 1,0 0-1,0 0 0,0 0 0,-1-1 0,1 1 0,0 0 1,0-1-1,0 1 0,0-1 0,0 0 0,0 0 0,4 0 1,123 3-162,-100-5-6,1 2 0,-1 1-1,0 1 1,49 11 0,-76-13 152,1 1 0,-1-1 1,0 1-1,0 0 0,1 0 1,-1 0-1,0 0 0,0 0 1,0 0-1,0 0 0,0 1 1,0-1-1,-1 1 0,1-1 1,0 1-1,-1 0 0,1 0 1,-1 0-1,0 0 0,1 0 1,0 3-1,-2-3 39,0 0 0,0 0 0,0 0 1,0 0-1,0 0 0,-1 0 0,1 0 0,-1-1 0,1 1 0,-1 0 0,0 0 0,0 0 1,0-1-1,0 1 0,0 0 0,0-1 0,0 1 0,-1-1 0,1 1 0,0-1 0,-1 0 1,1 1-1,-1-1 0,0 0 0,1 0 0,-4 1 0,-9 6 70,-1 0 1,0-1-1,0-1 0,-1-1 0,0 0 0,0 0 1,0-2-1,0 0 0,0-1 0,-1-1 1,1 0-1,-1-1 0,1-1 0,-31-5 0,44 5-177,-1 0 0,1 0-1,-1 0 1,1 0 0,0-1 0,0 1-1,0-1 1,0 0 0,0 0-1,0 0 1,0 0 0,0 0-1,1-1 1,-1 1 0,1-1-1,0 0 1,-3-4 0,3 3-14,0 0-1,1 0 1,0 0 0,-1 0 0,1-1 0,1 1-1,-1 0 1,1-1 0,0 1 0,0 0 0,0-1-1,0 1 1,1 0 0,1-7 0,8-28-527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5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14115,'-2'2'176,"0"0"1,0 0-1,0 0 1,0 0-1,1 1 1,-1-1-1,1 1 1,0-1-1,0 1 1,-1 0-1,2-1 1,-1 1-1,0 0 1,0 0-1,1 3 1,-2 0 186,-7 39 454,2 1-1,1 0 1,3 1 0,4 74-1,6-29-323,26 120 0,-21-157-176,20 55 0,-26-97-193,-4-19-26,-5-26 4,-15-50-94,-34-100 0,49 175-60,0-1-1,0 2 1,-7-13 0,10 19 48,0 0 1,0 0 0,0 0 0,0 0 0,-1 0 0,1 0-1,0 0 1,0 0 0,0 0 0,0 0 0,0 1 0,0-1-1,0 0 1,0 0 0,0 0 0,0 0 0,0 0 0,0 0-1,0 0 1,0 0 0,0 0 0,0 0 0,0 0 0,0 0 0,0 0-1,0 0 1,0 0 0,0 0 0,0 0 0,0 0 0,-1 0-1,1 0 1,0 0 0,0 0 0,0 0 0,0 0 0,0 0-1,0 0 1,0 0 0,0 0 0,0 0 0,0 0 0,0 0-1,0 0 1,0 0 0,0 0 0,0 0 0,0 0 0,-1 0-1,1 0 1,0 0 0,0 0 0,0 0 0,1 7-46,2 0 32,-1 0 0,1-1 0,1 1 0,-1-1 0,1 1 1,0-1-1,1 0 0,-1-1 0,1 1 0,0-1 0,1 0 0,-1 0 1,1 0-1,0-1 0,0 0 0,1 0 0,-1-1 0,1 1 1,0-2-1,-1 1 0,1-1 0,13 3 0,-12-3 26,1-1 0,0-1 0,1 1 0,-1-1 0,0-1 0,0 0 0,0 0 0,0 0 0,-1-1 0,1-1 0,0 0 0,-1 0-1,1 0 1,-1-1 0,0 0 0,0-1 0,-1 0 0,10-8 0,-8 6 32,-1-1 1,0-1-1,0 1 0,-1-1 0,0 0 1,-1-1-1,0 0 0,0 0 0,-1 0 1,0-1-1,-1 0 0,0 1 0,-1-2 1,3-17-1,-6 29-36,1-1 0,-1 1-1,0-1 1,0 1 0,0-1 0,0 1 0,0-1 0,0 1-1,0-1 1,0 1 0,0-1 0,0 1 0,0-1-1,0 1 1,0-1 0,0 1 0,-1-1 0,1 1 0,0-1-1,0 1 1,-1-1 0,1 1 0,0-1 0,0 1-1,-1 0 1,1-1 0,0 1 0,-1-1 0,1 1 0,-1 0-1,1 0 1,-1-1 0,0 1-1,0 1-1,0-1 1,0 0 0,0 1-1,1-1 1,-1 1 0,0 0-1,0-1 1,0 1 0,1 0-1,-1-1 1,0 1-1,1 0 1,-1 0 0,1 0-1,-1-1 1,1 1 0,-1 0-1,0 1 1,-6 16 21,0-1 0,0 1 1,2 0-1,0 1 0,1 0 0,1-1 0,1 1 1,1 37-1,1-49-9,0-1 1,1 0-1,0 0 1,1 1-1,0-1 1,-1 0-1,2 0 0,-1-1 1,1 1-1,0 0 1,0-1-1,0 0 1,1 0-1,0 0 1,6 7-1,-7-10-52,-1 1-1,1-1 1,0 0 0,0-1-1,0 1 1,0 0 0,0-1-1,0 0 1,0 1-1,0-1 1,0-1 0,1 1-1,-1 0 1,0-1 0,1 1-1,-1-1 1,0 0-1,1 0 1,-1-1 0,0 1-1,1-1 1,-1 1 0,0-1-1,0 0 1,1 0-1,-1-1 1,0 1 0,0-1-1,0 1 1,3-4 0,-1 2-76,-1-1 1,0 1-1,0-1 1,-1 0 0,1 0-1,-1 0 1,0 0-1,0-1 1,0 1-1,-1-1 1,0 0 0,0 0-1,0 0 1,0 0-1,1-8 1,1-5-63,-2 1 0,0-1 1,-1-25-1,-5-30-552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6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18188,'-8'0'1520,"5"10"-1096,3 3-200,7 1 633,5 2-249,6 2-432,4 0-280,3-1-600,6 0-265,-3-3 737,1-1-160,1 0-160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8:5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11859,'-8'24'555,"-2"0"1,-16 31 0,-11 25 141,22-36-466,1 1 1,2 1-1,3 0 1,1 0-1,2 1 1,3 0-1,1 0 1,9 89-1,-6-130-267,3 40 178,-4-46-164,0 1 1,0 0 0,-1 0 0,1 0 0,0-1-1,0 1 1,0 0 0,0 0 0,-1-1-1,1 1 1,0 0 0,-1 0 0,1-1 0,0 1-1,-1 0 1,1-1 0,-2 2 0,2-2-23,-1 0 1,0 0-1,1 0 1,-1 0-1,1 0 0,-1 0 1,0 0-1,1 0 1,-1 0-1,1 0 1,-1 0-1,0 0 1,1-1-1,-1 1 0,1 0 1,-1 0-1,1-1 1,-1 1-1,1 0 1,-1-1-1,1 1 1,-1-1-1,1 1 1,-1-1-1,1 1 0,-1-1 1,-10-13-932,1 1 1,0-1-1,1-1 0,0 0 1,-6-16-1,2 6 380,-7-14 292,-27-52 512,21 31 3991,26 60-4150,0 0 0,0 0 0,0 0 0,0 0 0,0-1-1,0 1 1,0 0 0,0 0 0,0 0 0,0 0 0,0 0 0,0 0-1,0-1 1,0 1 0,0 0 0,1 0 0,-1 0 0,0 0 0,0 0-1,0 0 1,0-1 0,0 1 0,0 0 0,0 0 0,0 0 0,0 0-1,1 0 1,-1 0 0,0 0 0,0 0 0,0 0 0,0 0 0,0 0-1,0 0 1,1 0 0,-1-1 0,0 1 0,0 0 0,0 0 0,0 0-1,0 0 1,0 0 0,1 0 0,-1 0 0,0 0 0,0 1 0,0-1-1,0 0 1,0 0 0,1 0 0,7 1 651,25 8-475,0-2 1,1-2 0,-1-1-1,1-1 1,0-2-1,0-2 1,0 0 0,0-3-1,-1-1 1,1-1-1,43-14 1,-57 13-59,-1 0 0,31-16 0,-50 23-161,0 0 0,0 0 0,1 0 0,-1 0 0,0 0 0,0 0 0,0 0 0,1 0 0,-1 0 0,0 0-1,0 0 1,0 0 0,1 0 0,-1 0 0,0 0 0,0 0 0,0 0 0,1 0 0,-1 1 0,0-1 0,0 0 0,0 0 0,0 0 0,0 0 0,1 0 0,-1 1 0,0-1 0,0 0 0,0 0-1,0 0 1,0 0 0,0 1 0,0-1 0,0 0 0,1 0 0,-1 0 0,0 1 0,0-1 0,0 0 0,0 0 0,0 0 0,0 1 0,0-1 0,0 0 0,0 0 0,0 0 0,-1 1 0,1-1-1,0 0 1,0 0 0,0 0 0,0 1 0,0-1 0,0 0 0,0 0 0,0 0 0,-1 1 0,1-1 0,0 0 0,0 0 0,0 0 0,-20 50 481,12-34-392,2 1 1,-7 24-1,12-36-94,0-1 0,0 1 0,0 0 0,1 0 0,0-1 0,0 1 0,0 0 0,1 0 0,-1 0-1,1-1 1,0 1 0,1 0 0,2 7 0,-3-11-3,0 1 0,0 0 0,0-1 0,0 1 1,0-1-1,0 0 0,0 1 0,1-1 0,-1 0 0,0 0 0,1 0 0,-1 0 1,1 0-1,-1 0 0,1 0 0,0 0 0,-1-1 0,1 1 0,2 0 0,-1 0 0,1-1 0,0 0 0,0 1 0,0-1 0,-1-1-1,1 1 1,0-1 0,6-1 0,1-1 1,0-1 0,0 0 0,-1-1 0,0 0 0,11-8 0,-6 3 16,-1-1 1,0 0-1,15-17 0,-22 21 0,-1-1-1,0 1 1,0-1-1,-1 0 1,0 0-1,0-1 1,5-14-1,-10 22-13,1 1 0,-1-1 0,0 0-1,1 1 1,-1-1 0,0 0-1,0 0 1,0 1 0,0-1 0,1 0-1,-1 0 1,0 1 0,0-1-1,0 0 1,-1 0 0,1 1 0,0-1-1,0 0 1,0 1 0,0-1 0,-1-1-1,0 2 0,1 0 0,-1-1 0,1 1 0,-1 0 0,1 0 0,-1 0 0,1 0 0,-1 0 0,0 0 0,1 0-1,-1 1 1,1-1 0,-1 0 0,1 0 0,-1 0 0,1 0 0,-1 1 0,1-1 0,0 0 0,-1 0 0,1 1 0,-1 0 0,-3 1-2,0 1 0,0 0 0,0 1 0,1-1 0,-6 7 0,5-3-15,-1 1 0,2-1 1,-1 0-1,1 1 0,-3 11 1,5-17 8,1-1-1,0 1 1,-1-1 0,1 1 0,0-1 0,0 1 0,0-1 0,0 1-1,0-1 1,1 1 0,-1-1 0,0 0 0,1 1 0,-1-1-1,1 1 1,0 1 0,0-2 0,0-1 0,0 1-1,0 0 1,0 0 0,0-1-1,0 1 1,0 0 0,0-1-1,0 1 1,0-1 0,0 0 0,1 1-1,-1-1 1,0 0 0,0 0-1,0 0 1,0 1 0,1-1-1,-1-1 1,0 1 0,0 0 0,0 0-1,3-1 1,5-1-19,0 0 1,-1-1-1,1 0 0,-1 0 1,1-1-1,-1 0 1,0-1-1,12-8 0,58-53-101,-69 58 116,51-47 71,-3-3 0,-2-2 0,80-117 0,-117 145 66,-14 20-23,-4 12-99,-1 0-1,1 0 1,0 0 0,0 0 0,-1 0 0,1 0 0,0 0 0,0 0 0,-1 0 0,1 0 0,0 0 0,-1 0 0,1 0 0,0 0 0,0 0 0,-1 0 0,1 0 0,0 0 0,0 0 0,-1 0 0,1 0 0,0 1 0,0-1 0,0 0 0,-1 0 0,1 0 0,0 0 0,0 1 0,0-1 0,-1 0 0,1 0 0,0 0 0,0 1 0,0-1 0,0 0 0,0 0 0,-1 1 0,-10 10 34,-1 1 0,1 0 1,1 1-1,0 0 1,-12 24-1,-33 76 33,41-76-59,1 1 0,2 0 0,-10 64 0,-2 120 10,20-181-20,-7 60 0,-29 131 0,35-213 5,-1-1 0,-8 17 0,12-31-4,0-1-1,-1 1 1,1-1 0,-1 0-1,0 0 1,0 0 0,0 0-1,0 0 1,-1 0 0,1 0 0,-1-1-1,0 1 1,0-1 0,0 0-1,0 0 1,0 0 0,-4 2-1,5-4 0,1 1-1,0-1 0,0 0 0,0 0 0,-1 0 1,1 0-1,0 0 0,0 0 0,-1-1 0,1 1 1,0 0-1,0 0 0,0-1 0,0 1 0,-1-1 1,1 1-1,0-1 0,0 0 0,0 1 0,0-1 1,0 0-1,0 0 0,1 1 0,-1-1 0,0 0 1,0 0-1,0 0 0,1 0 0,-2-2 0,-14-32 2,12 22-7,1-1 1,0 1-1,1-1 1,1 0-1,0 0 0,0 0 1,2 0-1,0 0 0,0 1 1,1-1-1,1 0 0,0 1 1,6-17-1,-4 18 5,0 0-1,1 0 1,0 0-1,0 1 1,1-1-1,1 2 1,0-1-1,1 1 1,0 0-1,0 1 1,1 0-1,0 0 1,22-13-1,-2 6-332,54-19 0,-9 5 88,-34 10 45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6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 15195,'1'1'103,"-1"-1"0,0 1 0,1 0 0,-1-1 1,1 1-1,-1 0 0,0 0 0,0 0 0,1-1 0,-1 1 0,0 0 0,0 0 0,0 0 0,0-1 0,0 1 0,0 0 0,0 0 0,0 0 0,0-1 0,0 1 1,-1 0-1,1 0 0,0 0 0,-1-1 0,1 1 0,0 0 0,-1 0 0,1-1 0,-1 1 0,1 0 0,-1-1 0,1 1 0,-1-1 0,1 1 0,-1-1 0,0 1 0,1-1 1,-2 2-1,-36 24 1891,23-16-1253,-14 11 50,16-12-706,-1 0 0,2 1-1,-1 1 1,2 0-1,-17 19 1,28-29-107,-1-1 0,1 1 0,-1 0-1,1 0 1,-1-1 0,1 1 0,0 0 0,-1 0 0,1 0 0,0-1-1,-1 1 1,1 0 0,0 0 0,0 0 0,0 0 0,0 0 0,0-1-1,0 1 1,0 0 0,0 0 0,0 0 0,1 0 0,-1 0 0,0-1-1,0 1 1,1 1 0,0 0-14,1-1-1,-1 0 0,0 1 1,1-1-1,-1 0 0,1 0 1,-1 1-1,1-1 1,0-1-1,-1 1 0,4 1 1,7 2-84,0 0 0,0-1 0,14 1 0,-18-3 81,120 15-455,-77-12 34,92 21 0,-121-15 387,-21-10 81,-1 0-1,1 0 0,-1 1 1,0-1-1,1 0 0,-1 1 1,0-1-1,0 1 0,1-1 1,-1 0-1,0 1 0,0-1 1,0 1-1,1-1 1,-1 1-1,0-1 0,0 0 1,0 1-1,0-1 0,0 1 1,0-1-1,0 1 0,0-1 1,0 1-1,0-1 0,0 1 1,0-1-1,-1 1 0,1-1 1,0 0-1,0 1 0,0-1 1,0 1-1,-1-1 0,1 0 1,0 1-1,-1-1 1,1 1-1,0-1 0,-1 0 1,1 1-1,0-1 0,-1 0 1,1 0-1,0 1 0,-1-1 1,1 0-1,-1 0 0,1 0 1,-1 0-1,0 1 0,-14 6 214,0 0 1,0 0-1,-1-2 0,0 0 0,0 0 0,-18 1 0,6 0 81,21-4-241,-29 7 79,-1-1 0,-1-2 0,-64 2-1,101-8-192,-1 0 0,1 0 0,-1 0 0,1 0 0,-1-1 0,1 1 0,-1-1 0,1 1-1,-1-1 1,1 1 0,-2-2 0,2 1 42,1 1-1,0 0 1,-1-1 0,1 1-1,0 0 1,0-1 0,-1 1-1,1-1 1,0 1 0,0-1-1,0 1 1,0 0 0,0-1-1,0 1 1,-1-1-1,1 1 1,0-1 0,0 1-1,0-1 1,1 1 0,-1-1-1,0 1 1,0-1 0,0 1-1,0 0 1,0-1-1,0 1 1,1-1 0,-1 1-1,0-1 1,0 1 0,1 0-1,-1-1 1,0 1 0,1 0-1,-1-1 1,0 1-1,1 0 1,-1-1 0,0 1-1,1 0 1,0 0 0,15-12-389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7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137 624 18052,'0'-1'44,"0"1"0,0 0 0,0-1-1,1 1 1,-1 0 0,0 0 0,0-1 0,0 1 0,0-1 0,0 1 0,0 0 0,0-1-1,0 1 1,0 0 0,0-1 0,0 1 0,0 0 0,0-1 0,0 1 0,0 0-1,0-1 1,0 1 0,0 0 0,-1-1 0,1 1 0,0 0 0,0-1 0,0 1 0,0 0-1,-1-1 1,1 1 0,0 0 0,0 0 0,-1-1 0,1 1 0,0 0 0,-1 0 0,1 0-1,0-1 1,0 1 0,-1 0 0,1 0 0,-1 0 0,-21 2 815,-24 15 286,39-12-1044,0-1-1,0 1 1,1 0 0,0 1-1,-10 9 1,15-13-97,0-1-1,-1 0 1,1 1 0,0-1 0,0 1 0,0 0 0,0-1 0,0 1-1,0 0 1,0-1 0,1 1 0,-1 0 0,1 0 0,-1 0 0,1-1-1,0 1 1,-1 0 0,1 0 0,0 0 0,0 0 0,0 0 0,1 0-1,-1 0 1,0-1 0,1 1 0,-1 0 0,1 0 0,0 0-1,0-1 1,0 3 0,1-2-2,0-1 1,0 1-1,-1-1 0,1 1 0,0-1 1,0 0-1,0 0 0,1 0 1,-1 0-1,0 0 0,0 0 0,0-1 1,1 1-1,-1-1 0,0 1 0,1-1 1,2 0-1,4 0 2,-1 0 0,1 0 0,12-3 1,-3-1-1,1-1 0,-1 0 1,0-2-1,0 0 1,-1-1-1,0-1 0,-1-1 1,1 0-1,-2-1 1,17-14-1,-1-3 5,-2-1 1,0-1-1,38-54 0,-49 60-55,-2-1 1,-1-1 0,-1 0-1,-1 0 1,10-30 0,-20 46 6,1 0 1,-1-1-1,-1 0 1,0 0-1,0 1 1,-1-1 0,-1 0-1,0 0 1,0 0-1,-1 0 1,0 0-1,-1 0 1,0 0 0,-1 1-1,0-1 1,-8-15-1,8 21 4,0-1-1,-1 1 0,0 0 0,0 0 0,0 0 1,0 0-1,-1 1 0,0-1 0,0 1 1,0 1-1,-1-1 0,-11-5 0,8 5 3,-1 0-1,0 1 1,0 0-1,0 1 1,0 0-1,-1 0 1,-15 1-1,7 1 62,0 1 0,1 1 0,-1 1 1,1 0-1,-1 1 0,1 1 0,1 1 0,-30 13 0,37-13 33,0 0 0,0 0-1,0 1 1,1 1-1,0-1 1,1 1 0,-1 1-1,2-1 1,-9 13 0,14-19-45,0 1 0,0-1 1,1 1-1,-1 0 0,1-1 1,0 1-1,0 0 1,0 0-1,0 0 0,0 0 1,1 0-1,-1 0 1,1 0-1,0 0 0,0 0 1,0 0-1,0 0 0,1 0 1,-1 0-1,1 0 1,-1 0-1,1 0 0,0 0 1,1 0-1,-1 0 1,0 0-1,1-1 0,-1 1 1,1-1-1,0 1 0,0-1 1,0 0-1,0 1 1,0-1-1,1 0 0,-1 0 1,0-1-1,1 1 0,4 2 1,21 11-52,0-2 0,0 0 1,47 13-1,-44-17-16,0 2 1,-1 2-1,30 16 1,-50-23 50,-1 0 1,0 1 0,-1-1 0,0 2-1,0-1 1,0 1 0,-1 0 0,0 1-1,0 0 1,-1 0 0,-1 0 0,1 1-1,4 12 1,-5-9 73,-1 1 0,0-1 0,-1 1 0,-1 0 0,0 0 0,0-1 0,-2 1 0,0 0 0,-2 17-1,-1-8-9,-1 0 0,-1-1-1,-1 1 1,-16 37 0,21-59-135,-5 16-341,6-17 395,0 1 0,-1-1 1,1 0-1,0 1 0,0-1 1,0 0-1,-1 1 0,1-1 1,0 0-1,0 1 0,0-1 1,0 0-1,0 1 0,0-1 1,0 1-1,0-1 0,0 0 1,0 1-1,0-1 0,0 1 1,0-1-1,0 0 0,0 1 1,1-1-1,-1 0 0,0 1 1,0-1-1,0 0 0,0 1 1,1-1-1,-1 0 0,0 1 1,1-1-1,7-2-348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7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0 624 11979,'570'-157'2341,"-184"49"-1508,7 9-312,467-56 0,196 66 1043,2 74 237,-287 61-1487,-641-34-560,-93-13 202,-34 0 37,-1 0-1,1 0 1,0-1-1,-1 1 1,1 0-1,-1-1 1,4-2-1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1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1 529 12827,'20'2'1256,"24"-11"-712,14-11-184,19-10 1000,25-11-767,23-11-145,2-5 8,4-4-88,-7 3-112,-8 5-120,-8 4-192,-22 12-464,-16 7 480,-33 11-64,-12 5-64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2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0 14107,'-21'13'678,"7"-4"-377,0-1 0,-19 17 1,30-22-226,0 0 0,0-1 0,0 1 0,1 0 0,-1 0 0,1 1 0,0-1 0,0 0 1,0 1-1,1-1 0,-1 1 0,1 0 0,0-1 0,0 1 0,-2 8 0,1 11 121,-1 0-1,-1-1 1,-1 1 0,-1-1-1,-15 37 1,-59 97 370,3-4 83,73-143-612,0 0-1,1 0 1,-4 18 0,7-26-39,0 1 1,-1-1-1,1 1 1,0-1-1,0 0 0,0 1 1,0-1-1,0 1 1,0-1-1,0 0 1,0 1-1,1-1 1,-1 1-1,0-1 1,1 0-1,0 0 1,-1 1-1,1-1 1,-1 0-1,1 0 1,0 1-1,0-1 1,0 0-1,0 0 1,0 0-1,0 0 0,0 0 1,0-1-1,0 1 1,0 0-1,1 0 1,-1-1-1,0 1 1,1 0-1,1 0 1,5 0-8,1 0 0,-1 0-1,1-1 1,-1 0 0,0-1 0,1 0 0,10-2 0,64-18-21,-46 10 11,305-90-712,-243 73 629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3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229 123 14923,'6'-8'276,"0"1"0,-1-1 0,-1 0 0,1 0 0,-1 0 0,0-1 0,-1 0 0,0 0 0,2-13-1,-4 21-230,-1 0-1,0 1 0,0-1 0,0 0 0,0 0 0,0 0 0,0 0 0,0 0 0,0 0 0,0 0 0,0 1 0,-1-1 0,1 0 0,0 0 0,0 0 0,-1 0 0,1 1 0,-1-1 0,1 0 1,-1 0-1,1 1 0,-1-1 0,1 0 0,-1 1 0,0-1 0,1 0 0,-1 1 0,0-1 0,0 1 0,1-1 0,-1 1 0,0 0 0,0-1 0,0 1 0,0 0 0,1-1 0,-1 1 1,0 0-1,0 0 0,0 0 0,0 0 0,0 0 0,0 0 0,0 0 0,0 0 0,1 0 0,-1 0 0,-1 1 0,-4 0 75,0 1 1,1-1-1,-1 1 0,1 0 1,-1 0-1,-5 5 0,-5 2-84,0 1 0,1 1-1,1 1 1,0 0 0,0 1-1,1 0 1,1 1 0,0 0-1,1 1 1,1 1 0,-15 27 0,24-42-42,0 1 1,0 0-1,1 0 1,-1 0-1,0 0 1,1 0-1,-1 0 1,1 0 0,0 0-1,0 0 1,0 0-1,0 0 1,0 0-1,0 0 1,0 0-1,1 0 1,-1 0-1,1 0 1,-1 0 0,1 0-1,0 0 1,0 0-1,0-1 1,0 1-1,0 0 1,0-1-1,0 1 1,1 0 0,-1-1-1,0 1 1,1-1-1,-1 0 1,1 0-1,0 1 1,0-1-1,2 1 1,8 3-23,-1-1 0,0 0 0,1-1 0,0 0 0,14 1 0,0 1-12,-1 1-7,8 0-71,48 18 1,-73-21 90,0 0 0,0 0 0,-1 1 0,1 0 0,-1 0 0,0 1 0,0 0 0,-1 0 1,0 1-1,0 0 0,8 10 0,-12-14 15,0 1 0,0 0 1,-1-1-1,0 1 0,1 0 0,-1 0 0,0 0 0,0 0 1,-1 0-1,1 0 0,-1 1 0,1-1 0,-1 0 1,0 0-1,0 0 0,-1 4 0,0-2-3,0 0-1,-1 0 1,0 0 0,0 0-1,0 0 1,0-1 0,-1 1-1,1-1 1,-5 5-1,-4 4-2,0-1 0,-1 0-1,-1-1 1,0 0 0,-16 10-1,13-11 52,-1 1-1,0-2 0,-1-1 0,1 0 1,-1-1-1,-30 8 0,42-14-31,0 0 0,-1 0 1,1-1-1,0 0 0,0 0 0,-1 0 0,1 0 0,0-1 0,0 0 0,-11-4 1,14 4-29,-1-1-1,0 0 1,1 0 0,-1-1 0,1 1 0,-1 0 0,1-1 0,0 0 0,0 0 0,0 0 0,1 0 0,-1-1 0,1 1-1,0-1 1,-1 1 0,2-1 0,-4-6 0,3 4-39,0 0 0,1-1-1,0 1 1,0 0 0,0-1 0,0 1 0,1 0-1,0-1 1,2-11 0,0 5 4,1 0 1,1 1-1,-1-1 0,7-11 1,15-30-273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3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106 623 14811,'18'-6'449,"0"0"0,-1-1-1,0-1 1,30-19 0,-41 24-417,-1-1 1,0 0 0,0-1-1,0 1 1,0-1 0,-1 0-1,0 0 1,0 0 0,0 0-1,0-1 1,-1 0-1,0 0 1,-1 0 0,1 0-1,-1 0 1,0 0 0,1-9-1,-2 12-25,-1 1 1,0-1-1,0 1 0,0-1 0,0 1 0,0-1 0,0 1 0,-1-1 0,1 1 0,-1-1 0,0 1 0,0-1 0,0 1 0,0 0 0,0-1 0,0 1 0,-1 0 0,1 0 0,-1 0 0,1 0 0,-4-2 0,3 2 9,-1 0 0,1 1 0,-1-1 0,1 1 0,-1 0 0,0-1 0,0 1 0,0 1 0,1-1 0,-1 0 0,0 1 0,0-1 0,0 1 0,0 0 0,0 0 0,0 0 0,0 1 0,-4 0 0,-4 2 40,-1 0 0,2 1-1,-1 0 1,0 1 0,1 0-1,0 1 1,0 0 0,1 0-1,0 1 1,0 0 0,0 1 0,-9 10-1,10-8 2,0-1 1,0 1-1,0 1 0,1-1 0,1 1 0,0 0 0,0 1 0,2 0 0,-1-1 0,-5 25 0,9-33-46,1 1 0,-1-1-1,1 0 1,0 1-1,0-1 1,0 1-1,1-1 1,-1 0-1,1 1 1,0-1-1,-1 0 1,1 0-1,3 5 1,-3-6-6,0 0-1,0-1 1,1 1 0,0 0 0,-1-1-1,1 1 1,0-1 0,-1 1-1,1-1 1,0 0 0,0 0 0,0 0-1,0 0 1,0 0 0,0 0 0,0-1-1,1 1 1,-1-1 0,0 1-1,0-1 1,1 0 0,2 0 0,8 0 1,0-1 0,0 0 0,0-1 0,0-1 0,0 0 0,0-1 0,-1 0 0,1-1 0,-1 0 0,0-1 0,-1 0 0,21-15 0,-7 2 0,-1 0 0,-1-2 0,-1 0 1,28-36-1,-31 33-1,-1-1 0,-2 0 0,-1-1 0,0 0 0,12-35 0,-21 45-12,-1 0-1,0 0 1,-1 0 0,-1-1-1,-1 0 1,0 1 0,-1-1-1,0 0 1,-2 0 0,-4-28-1,4 38 0,0 1 0,-1 0 0,0 0 0,0 0 0,-1 0 0,1 1 0,-1-1 0,-1 1-1,1 0 1,-1-1 0,0 1 0,-8-8 0,9 11 3,0-1 0,0 1 0,-1 0 0,1 0 0,0 0 0,-1 1-1,0-1 1,1 1 0,-1-1 0,0 1 0,0 1 0,0-1 0,0 0 0,1 1 0,-1 0-1,0 0 1,0 0 0,0 0 0,0 1 0,0-1 0,-4 3 0,-1 0 3,1 0-1,0 1 1,0 0 0,0 0 0,0 1-1,1 0 1,0 1 0,0-1 0,0 1-1,1 1 1,0-1 0,0 1 0,1 0-1,-8 12 1,8-12 8,1 1 0,-1 0 0,1 0 0,1 1 1,-1-1-1,1 1 0,1 0 0,0 0 0,0 0 0,1 0 0,0 0 0,0 0 0,1 0 0,1 11 0,0-15-1,1 1 0,-1-1-1,1 0 1,0 0 0,1-1-1,-1 1 1,1 0 0,0-1-1,0 0 1,0 1 0,1-1-1,0 0 1,-1-1 0,1 1-1,1-1 1,-1 0 0,0 0-1,1 0 1,0 0 0,-1-1-1,1 0 1,7 3 0,12 3 4,1-1 1,0-2-1,37 5 0,-35-6 1,-26-4-10,17 3 1,0 0 0,0 1 0,-1 0-1,30 13 1,-43-15-2,0 0 0,1 0 0,-1 1 1,0 0-1,0 0 0,-1 0 0,1 0 0,0 1 0,-1-1 0,0 1 0,0 0 1,0 0-1,0 0 0,-1 0 0,0 1 0,0-1 0,0 1 0,0-1 0,-1 1 1,1 0-1,-1-1 0,1 9 0,-2 0 4,0-1 0,0 1 0,-2 0 0,-3 18 1,-1 19-241,6-50 228,0-1 1,0 1 0,0 0-1,0 0 1,1 0 0,-1 0-1,0 0 1,0 0 0,0 0 0,0 0-1,1 0 1,-1 0 0,0 0-1,0 0 1,0 0 0,0 0-1,1 0 1,-1 0 0,0 0 0,0 0-1,0 0 1,1 0 0,-1 0-1,0 0 1,0 0 0,0 0-1,0 0 1,0 0 0,1 0 0,-1 0-1,0 1 1,0-1 0,0 0-1,0 0 1,0 0 0,1 0 0,-1 0-1,0 0 1,0 1 0,0-1-1,0 0 1,0 0 0,0 0-1,0 0 1,0 1 0,0-1 0,0 0-1,0 0 1,0 0 0,0 0-1,0 1 1,0-1 0,0 0-1,0 0 1,0 0 0,0 0 0,0 1-1,0-1 1,0 0 0,0 0-1,0 0 1,0 1 0,0-1-1,11-15-109,3-17-42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4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89 140 13275,'1'5'190,"0"-1"0,0 1 0,0-1 0,0 0-1,1 0 1,0 1 0,-1-1 0,5 6 0,-5-9-136,0 0 1,0 0-1,0 0 0,0 0 1,0-1-1,1 1 0,-1 0 0,0 0 1,0-1-1,1 1 0,-1-1 0,0 1 1,0-1-1,1 0 0,-1 1 1,1-1-1,-1 0 0,0 0 0,1 0 1,-1 0-1,0 0 0,1 0 0,-1 0 1,0-1-1,1 1 0,-1 0 1,0-1-1,1 1 0,-1-1 0,0 1 1,2-2-1,4-2 71,0 1 0,-1-2-1,1 1 1,-1-1 0,0 1 0,0-2 0,-1 1 0,0-1-1,0 0 1,0 0 0,4-7 0,-6 9-99,0 0-1,-1-1 1,0 1 0,0-1-1,0 1 1,0-1 0,-1 0-1,0 0 1,0 0 0,0 1-1,0-1 1,-1 0 0,0 0-1,0 0 1,0 0 0,-1 0-1,1 0 1,-3-5 0,3 8-21,-1 0 0,1 1-1,-1-1 1,0 1 0,0-1 0,1 1 0,-1 0 0,0-1 0,0 1 0,-1 0 0,1 0 0,0-1 0,0 1 0,0 0 0,-1 0-1,1 0 1,-1 1 0,1-1 0,-1 0 0,1 0 0,-1 1 0,1-1 0,-1 1 0,0-1 0,1 1 0,-1 0 0,0 0 0,1 0-1,-1 0 1,0 0 0,1 0 0,-1 0 0,0 0 0,-1 1 0,-3 1 16,0-1 1,0 1-1,0 0 1,0 1-1,1 0 1,0 0-1,-1 0 1,-5 5-1,-1 2 35,0 0 1,1 1-1,1 0 0,0 1 1,0 0-1,1 1 0,1 0 1,0 0-1,1 1 0,0 0 1,1 0-1,1 1 0,0 0 1,1 0-1,1 0 0,-3 24 1,6-36-45,0 0 1,0 0-1,0 0 1,0 0-1,0 0 1,1 0-1,-1 0 1,1 0 0,0 0-1,0 0 1,0-1-1,0 1 1,1 0-1,-1-1 1,1 1-1,0-1 1,3 5-1,-2-5-3,0 1-1,1 0 0,0-1 1,-1 0-1,1 0 0,0 0 1,0-1-1,0 1 0,0-1 0,0 0 1,9 2-1,-2-1-137,1-1 1,0 0-1,0 0 0,0-1 1,1-1-1,-2 0 0,1 0 1,0-1-1,0-1 1,0 0-1,-1-1 0,0 0 1,1 0-1,16-11 0,9-11-236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4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13747,'2'-15'985,"-2"12"-803,1-1 0,-1 0 0,1 0 1,0 0-1,0 0 0,0 1 0,0-1 0,3-4 1,-4 8-161,0 0 1,0 0 0,1 0-1,-1 0 1,0-1 0,0 1-1,0 0 1,0 0 0,1 0-1,-1 0 1,0 0 0,0 0-1,0 0 1,0 0 0,1 0-1,-1 0 1,0 0 0,0 0-1,0 1 1,1-1 0,-1 0-1,0 0 1,0 0 0,0 0-1,0 0 1,0 0 0,1 0-1,-1 0 1,0 0 0,0 1-1,0-1 1,0 0 0,0 0-1,0 0 1,1 0 0,-1 0-1,0 1 1,0-1 0,0 0 0,0 0-1,0 0 1,0 0 0,0 1-1,0-1 1,0 0 0,0 0-1,0 0 1,0 1 0,0-1-1,0 0 1,4 14 580,22 191 1178,-8-38-1461,-14-144-264,-3-10-8,0-1 1,2 1 0,0-1 0,0 0-1,1 0 1,0 0 0,9 17 0,-12-29-35,-1 1 1,1 0-1,-1 0 0,1 0 1,-1 0-1,1 0 1,0-1-1,-1 1 0,1 0 1,0-1-1,0 1 1,-1 0-1,1-1 1,0 1-1,0-1 0,0 0 1,0 1-1,0-1 1,0 1-1,0-1 0,0 0 1,0 0-1,0 0 1,2 0-1,-2 0 7,0 0-1,1-1 1,-1 1-1,0-1 1,0 0-1,1 1 1,-1-1-1,0 0 1,0 0 0,0 0-1,0 0 1,0 0-1,0 0 1,0 0-1,1-2 1,2-3 54,0 0 1,0-1-1,-1 0 1,0 0-1,3-11 0,-1-3 23,-1 1 0,-1-1 0,-1 0 0,-1 1 0,-3-39-1,-2 17-83,-19-77-1,22 116-14,-2-21-22,3 23 21,0 1 0,0-1 1,0 1-1,0-1 0,0 0 0,0 1 1,1-1-1,-1 1 0,0-1 1,0 1-1,1-1 0,-1 1 1,0-1-1,1 1 0,-1-1 1,0 1-1,1 0 0,-1-1 1,1 1-1,-1 0 0,1-1 0,-1 1 1,1 0-1,-1-1 0,1 1 1,-1 0-1,1 0 0,-1 0 1,1-1-1,0 1 0,-1 0 1,1 0-1,-1 0 0,1 0 1,0 0-1,-1 0 0,1 0 1,-1 0-1,1 1 0,0-1 0,36 8-170,-27-6 23,-1 0-1,1 0 0,0 0 1,11-1-1,-9-2 94,0 0-1,-1 0 0,1-1 1,-1-1-1,1 0 1,16-8-1,25-12-186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5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75 360 12635,'0'1'76,"0"-1"0,-1 1 1,1-1-1,0 1 0,0 0 1,0-1-1,0 1 1,0-1-1,0 1 0,0 0 1,0-1-1,0 1 0,1-1 1,-1 1-1,0 0 0,0-1 1,0 1-1,1-1 0,-1 1 1,0-1-1,1 1 1,-1-1-1,0 1 0,1-1 1,-1 1-1,1-1 0,-1 0 1,0 1-1,1-1 0,-1 0 1,1 1-1,-1-1 0,1 0 1,0 1-1,-1-1 1,1 0-1,-1 0 0,1 0 1,-1 0-1,1 1 0,0-1 1,-1 0-1,1 0 0,-1 0 1,1 0-1,0 0 0,-1-1 1,1 1-1,-1 0 1,1 0-1,0 0 0,-1 0 1,1-1-1,-1 1 0,1 0 1,-1-1-1,1 1 0,6-4 339,0 0 1,-1 0-1,11-9 0,-10 7-364,19-15 497,0-1 0,36-42 0,-51 52-429,-1 0 0,-1-1-1,0 0 1,-1-1 0,0 0-1,-1 0 1,8-26 0,-13 33-77,0 0 0,-1 1 0,0-1 0,0 0 0,0-11 0,-1 16-31,0 0-1,-1 0 0,1 0 0,0-1 0,-1 1 0,1 0 0,-1 0 1,0 0-1,0 0 0,0 0 0,0 0 0,0 1 0,0-1 0,0 0 1,-1 0-1,1 1 0,-1-1 0,1 1 0,-1-1 0,1 1 1,-5-2-1,2 0-1,-1 2 0,0-1 0,0 0 0,0 1 0,0 0 0,0 0 1,-1 1-1,1-1 0,0 1 0,0 0 0,-1 0 0,1 1 0,0 0 1,0 0-1,0 0 0,0 0 0,0 1 0,0 0 0,0 0 0,0 0 1,1 1-1,-7 4 0,-2 1-6,1 0 0,0 1 0,1 1 0,0 0 0,0 1 1,-15 20-1,13-13-3,1 1 1,1 0-1,1 1 0,0 0 1,2 0-1,0 1 1,1 0-1,-7 39 0,13-48-1,-1 0-1,2 1 0,0-1 1,0 0-1,1 0 1,0 0-1,6 20 0,-5-23-4,1-2 0,0 1 0,1 0 0,0-1 0,0 1 0,0-1 0,1 0 0,0 0 0,0-1 0,1 0 0,0 0 0,7 6 0,-8-8-21,0 0 0,0 0 1,0-1-1,1 0 1,-1 0-1,1 0 0,0-1 1,-1 0-1,1 0 1,1 0-1,-1-1 0,0 0 1,0 0-1,0-1 0,1 1 1,-1-1-1,0-1 1,0 1-1,1-1 0,-1 0 1,0-1-1,0 1 1,0-1-1,10-5 0,-5 2 61,0-2 0,-1 1 0,0-1-1,0 0 1,0-1 0,-1-1 0,-1 1 0,1-1-1,-1-1 1,-1 1 0,12-20 0,14-35-110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25 493 15483,'-17'4'714,"10"-4"-402,9-5-137,5 1-130,0-1 1,1 1-1,-1 0 1,1 0-1,0 1 1,10-3-1,59-13-84,-54 14 16,140-27-321,0 7 1,179-3 0,336 21-93,-643 7 440,1437-8 484,364-42-329,-982 0-171,-3-31 39,-666 62-4,878-60 1,-1006 78-135,90-6-288,-123 4 333,0-1 1,-1 0-1,0-2 0,23-8 1,-2-6-105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8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166 269 13963,'-1'0'74,"1"0"0,-1-1 1,0 1-1,1 0 0,-1-1 0,0 1 0,1 0 0,-1 0 1,0-1-1,1 1 0,-1 0 0,0 0 0,1 0 0,-1 0 1,0 0-1,0 0 0,1 0 0,-1 0 0,0 0 0,0 0 1,1 1-1,-1-1 0,0 0 0,1 0 0,-1 1 1,0-1-1,1 0 0,-2 2 0,-16 14 259,16-14-186,-12 15 55,0 0-1,2 1 1,0 1 0,1 0-1,0 0 1,2 1-1,0 0 1,1 1 0,2 0-1,0 0 1,-6 40-1,12-56-204,-1 0 0,1 0 0,0 0-1,0 0 1,1 0 0,0 0 0,0 0-1,0 0 1,0 0 0,1 0 0,0 0 0,0-1-1,0 1 1,0 0 0,1-1 0,0 0-1,3 4 1,-3-5-1,-1 0 0,2-1 0,-1 1 0,0-1-1,0 0 1,1 0 0,-1 0 0,1 0 0,0-1 0,0 1 0,-1-1 0,1 0-1,0 0 1,0 0 0,0-1 0,0 0 0,0 1 0,0-1 0,0-1-1,0 1 1,0 0 0,6-3 0,3 0 7,0 0-1,0-2 1,-1 0 0,0 0-1,0-1 1,0 0-1,0-1 1,-1-1 0,-1 0-1,1 0 1,9-10 0,-2-1 136,0-2 0,-1 1 0,-1-2 0,19-33 0,-39 63-57,1 0 0,0 0 0,0 0 0,1 1 0,0-1 0,-1 10 0,-3 55-80,5-69-3,1 0-1,0 0 1,0 0 0,0 0 0,1 0 0,0 0-1,-1 0 1,1 0 0,1 0 0,-1-1-1,1 1 1,-1 0 0,1-1 0,0 1-1,0-1 1,0 0 0,6 6 0,-5-6-1,0-1 1,1 0 0,-1 1-1,1-1 1,-1-1 0,1 1-1,0 0 1,-1-1-1,1 0 1,0 0 0,0 0-1,0-1 1,0 1 0,0-1-1,0 0 1,0 0 0,7-1-1,-1 0 39,0-1 1,0 0-1,0-1 0,-1 0 0,1-1 0,-1 0 0,0 0 0,0-1 0,-1 0 1,1-1-1,-1 0 0,0 0 0,-1 0 0,1-1 0,-1-1 0,-1 1 0,1-1 1,-1 0-1,-1 0 0,0-1 0,0 1 0,0-1 0,-1-1 0,0 1 0,-1 0 1,0-1-1,-1 0 0,0 0 0,0 0 0,0-10 0,-2 4 84,0-1 44,0 17-163,0 0 1,0 0-1,0 0 0,0 0 1,-1 0-1,1 0 1,0 0-1,0 0 1,0 0-1,0 0 1,0 0-1,0 0 0,0-1 1,0 1-1,0 0 1,0 0-1,0 0 1,0 0-1,0 0 0,0 0 1,0 0-1,0 0 1,0 0-1,0-1 1,0 1-1,0 0 1,0 0-1,0 0 0,0 0 1,0 0-1,0 0 1,0 0-1,0 0 1,0-1-1,0 1 0,0 0 1,0 0-1,0 0 1,0 0-1,0 0 1,0 0-1,1 0 1,-1 0-1,0 0 0,0 0 1,0 0-1,0 0 1,0 0-1,0-1 1,0 1-1,0 0 0,0 0 1,1 0-1,-1 0 1,0 0-1,0 0 1,0 0-1,0 0 1,0 0-1,0 0 0,0 0 1,0 0-1,0 0 1,1 0-1,-1 0 1,0 0-1,0 0 0,0 0 1,0 1-1,4 3-9,0 0-1,0-1 0,0 1 0,0-1 1,0 0-1,1 0 0,0 0 1,-1 0-1,1-1 0,0 0 0,7 2 1,2 1-27,1-1 0,27 4 0,-21-6 17,0-1-1,-1-1 1,1 0 0,38-7 0,-49 5 21,1 0-1,-1-1 1,1 0-1,-1 0 0,0-2 1,0 1-1,0-1 1,-1 0-1,0-1 1,0 0-1,9-8 1,-16 12 2,0-1 1,0 1-1,0 0 1,0-1-1,0 1 1,-1-1-1,1 1 1,-1-1-1,0 0 1,0 0-1,0 0 1,0 1-1,-1-1 1,1 0-1,-1 0 1,1 0-1,-1 0 1,0 0-1,0 0 1,0 0-1,-1 0 1,1 0-1,-3-6 1,3 7-4,-1 0 0,0 0 0,0 0 0,0 0 0,-1 0 1,1 0-1,0 0 0,-1 1 0,1-1 0,-1 0 0,0 1 0,1-1 0,-1 1 0,0 0 1,0-1-1,0 1 0,0 0 0,0 0 0,0 0 0,0 1 0,-1-1 0,1 0 1,0 1-1,0-1 0,-1 1 0,1 0 0,0 0 0,0 0 0,-1 0 0,1 0 1,-4 1-1,1 0-4,0 1 0,0-1 0,1 1 1,-1 0-1,0 1 0,1-1 0,-1 1 1,1 0-1,0 0 0,0 0 1,0 0-1,0 1 0,1-1 0,-1 1 1,1 0-1,0 0 0,0 1 0,0-1 1,1 1-1,-3 4 0,1 0-4,0 0 0,1 0 0,0 0 0,1 0 0,-1 0 0,2 0 0,-1 1 0,2-1 0,-1 1 0,1 10 0,1-16 2,-1-1-1,1 1 1,0 0-1,0-1 1,0 1 0,1-1-1,-1 1 1,1-1-1,0 0 1,0 1 0,0-1-1,0 0 1,0 0-1,1-1 1,-1 1 0,1 0-1,0-1 1,0 1-1,0-1 1,0 0 0,0 0-1,0 0 1,1-1-1,-1 1 1,1-1 0,-1 0-1,1 0 1,0 0-1,4 1 1,3 0-4,1-1 0,0 0 0,0-1 0,0 0 0,0 0 1,0-2-1,0 1 0,14-5 0,-3-1 5,-1-1 1,0-1-1,0-1 1,-1-1-1,0-1 1,-1 0-1,0-2 1,24-22-1,-9 4 12,-1-2-1,-2-1 1,35-49-1,-42 50-29,-2-1 1,-2-1 0,-1-1-1,21-54 1,-40 89 12,0 1 1,-1-1-1,1 0 1,0 0 0,-1 0-1,1 1 1,-1-1-1,0 0 1,0 0 0,0 0-1,0 0 1,0 0-1,0 0 1,0 0 0,0 0-1,-1 0 1,0-3-1,0 5 3,0-1 0,1 0-1,-1 1 1,0 0 0,1-1-1,-1 1 1,0-1-1,0 1 1,0 0 0,1-1-1,-1 1 1,0 0 0,0 0-1,0 0 1,0 0-1,0 0 1,1 0 0,-1 0-1,0 0 1,0 0 0,0 0-1,0 0 1,1 1 0,-1-1-1,0 0 1,-1 1-1,-6 2-17,-1 1 0,1 0 0,0 1 0,0-1 0,-11 10 0,-2 4 17,1 2-1,0 0 0,2 0 1,0 2-1,1 0 1,-14 26-1,20-29 24,0 1 0,2 0 0,0 1 0,2-1 0,0 1 0,1 1 0,1 0 0,-2 24 0,6-37-37,1 0 1,0 0-1,0 0 1,1 0-1,0 0 1,1 0-1,0-1 1,0 1 0,1 0-1,0-1 1,5 10-1,-5-12-83,0-1 0,0 0 0,1-1 0,-1 1 0,1-1 0,0 1 0,1-1-1,-1-1 1,1 1 0,-1 0 0,1-1 0,0 0 0,1 0 0,-1-1 0,0 1 0,1-1 0,10 3 0,-6-3-1,0 0 0,0-1 1,0 0-1,1-1 0,-1 0 1,0-1-1,15-2 0,29-7-466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6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10 15619,'1'-8'859,"-4"6"-282,2 3-541,1 0-1,-1-1 1,0 1-1,0 0 1,0 0-1,1 0 1,-1-1 0,0 1-1,1 0 1,-1 0-1,1 0 1,-1 0 0,0 2-1,-2 7 162,0 0 0,1 1-1,0-1 1,1 0 0,0 1-1,1 12 1,6 67 201,-4-64-283,-1 320 1258,-7-152-659,6-177-661,-1 0-25,1-1 1,1 0-1,0 1 0,1-1 0,0 0 0,1 0 0,1 0 1,8 21-1,-11-35-66,1 1 0,-1 0 0,1-1 1,-1 1-1,1-1 0,0 0 0,0 1 0,0-1 1,0 0-1,0 0 0,1 0 0,-1-1 0,0 1 1,4 1-1,-5-2 12,1-1 1,0 1-1,0-1 1,0 1 0,0-1-1,0 0 1,-1 0-1,1 0 1,0 0-1,0 0 1,0-1-1,0 1 1,0 0 0,0-1-1,-1 1 1,1-1-1,0 0 1,0 0-1,-1 0 1,1 0 0,-1 0-1,1 0 1,-1 0-1,3-2 1,2-3-33,0 0 1,0 0 0,8-13-1,16-28-222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6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22 17372,'-1'-1'106,"0"-1"1,0 1 0,0-1 0,0 1-1,-1-1 1,1 1 0,-1 0-1,1-1 1,-1 1 0,0 0 0,1 0-1,-1 0 1,0 0 0,0 1-1,1-1 1,-1 0 0,0 1 0,0-1-1,0 1 1,0 0 0,0 0-1,0 0 1,0 0 0,0 0 0,-2 0-1,1 1-32,-1 1 0,1-1-1,0 0 1,-1 1 0,1 0-1,0 0 1,0 0 0,1 0-1,-1 1 1,0-1 0,1 1-1,-1-1 1,-2 5 0,-3 5-9,-1 0 0,2 1 1,0 1-1,0-1 0,1 1 0,1 0 1,0 1-1,1-1 0,-3 20 0,4-16-47,1 0-1,1 0 1,0 1-1,1-1 1,1 0-1,1 0 1,5 25-1,-5-38-7,-1 1 0,1-1 0,0 1 0,1-1 0,-1 0 1,1 0-1,0 0 0,0 0 0,1 0 0,0-1 0,4 5 0,-6-7-5,0 0 0,0-1 1,0 0-1,0 1 0,0-1 0,0 0 0,1 0 1,-1 0-1,0 0 0,0 0 0,1-1 0,-1 1 1,1-1-1,-1 0 0,1 1 0,-1-1 1,0 0-1,1 0 0,-1-1 0,1 1 0,-1 0 1,1-1-1,-1 0 0,0 1 0,1-1 0,-1 0 1,4-2-1,1-1 9,-1-1 1,0 1-1,0-1 1,-1 0 0,1-1-1,-1 1 1,0-1-1,-1 0 1,1 0-1,-1-1 1,0 1 0,-1-1-1,5-13 1,0 1 32,-2 0 1,-1-1 0,6-38-1,-11 55-44,2-5 6,-1 1 1,0-1-1,0 0 0,-1 1 0,0-1 0,0 0 0,-1 0 0,0 1 0,0-1 0,-1 0 0,-4-13 1,5 20-9,1 1 0,0-1 0,-1 0 1,1 0-1,-1 1 0,1-1 0,0 0 0,-1 1 1,0-1-1,1 0 0,-1 1 0,1-1 1,-1 1-1,0-1 0,1 1 0,-1-1 1,0 1-1,0 0 0,1-1 0,-1 1 1,0 0-1,-1-1 0,2 2-1,-1-1-1,0 0 1,1 0 0,-1 0-1,0 1 1,1-1-1,-1 0 1,0 1-1,1-1 1,-1 0 0,1 1-1,-1-1 1,1 1-1,-1-1 1,1 1 0,-1-1-1,1 1 1,-1-1-1,0 2 1,-1 3-14,-1-1 1,1 1 0,0-1-1,1 1 1,-3 9 0,3-9-48,0-1 1,0 1 0,1-1-1,0 1 1,0 0 0,0-1-1,0 1 1,1 0 0,-1-1-1,1 1 1,1-1 0,-1 1-1,1-1 1,-1 0 0,4 6-1,-3-8-15,0 1-1,0 0 1,0-1-1,1 1 1,-1-1-1,1 0 1,-1 0-1,1 0 1,0 0-1,0-1 1,0 1-1,0-1 1,0 1-1,0-1 1,1 0-1,-1 0 1,0-1-1,1 1 0,-1-1 1,0 1-1,7-1 1,0-1-33,0 0 1,1-1-1,-1 0 0,0 0 1,0-1-1,0 0 0,16-8 0,28-19-500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6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19 11562,'-2'-2'139,"0"0"0,-1 0 0,1 1-1,0-1 1,-1 1 0,1-1 0,-1 1-1,1 0 1,-1 0 0,0 0 0,0 0-1,1 1 1,-1-1 0,0 1 0,0-1-1,0 1 1,1 0 0,-1 0 0,0 1-1,0-1 1,0 0 0,0 1 0,1 0-1,-1 0 1,0-1 0,1 2 0,-6 1-1,4-1 54,0 0 0,-1 0 0,1 0 0,0 1 0,0-1 1,0 1-1,1 0 0,-1 0 0,1 1 0,0-1 0,-1 0 0,2 1 0,-1 0 0,0 0 0,1 0 0,-4 6 0,6-8-155,0 0 1,-1-1-1,1 1 1,0-1-1,0 1 1,0 0-1,0-1 1,0 1-1,1-1 1,-1 1-1,0-1 0,1 1 1,-1 0-1,1-1 1,0 1-1,-1-1 1,1 0-1,0 1 1,0-1-1,0 0 1,0 1-1,0-1 0,0 0 1,0 0-1,0 0 1,0 0-1,1 0 1,-1 0-1,0 0 1,3 1-1,4 2 15,0 0 1,1 0-1,0-1 0,9 3 1,-16-6-46,132 32-271,-82-21-320,87 30 1,-139-41 579,10 4-133,0 0-1,0 1 1,13 9-1,-21-14 130,-1 1-1,1 0 0,-1 0 0,0 0 0,0 0 0,1 0 1,-1 0-1,0 0 0,0 0 0,0 0 0,0 1 0,0-1 1,0 0-1,-1 1 0,1-1 0,0 1 0,-1-1 0,1 1 1,-1-1-1,1 1 0,-1-1 0,0 1 0,0-1 0,0 1 1,1-1-1,-2 1 0,1 0 0,0-1 0,0 1 0,0-1 1,-1 1-1,1-1 0,-1 3 0,-3 1 76,1 0 1,-1-1-1,0 1 1,0-1-1,-1 0 0,1 0 1,-1-1-1,0 1 0,0-1 1,-10 5-1,-59 24 698,74-32-760,-25 10 274,8-3-277,0 0 1,-1-1-1,0-1 1,1-1-1,-2 0 1,-21 1-1,39-4-12,-1-1 0,1 0 1,0 0-1,-1 0 0,1-1 0,-1 1 0,1 0 0,-1-1 0,1 1 0,0-1 1,-1 1-1,1-1 0,0 1 0,-1-1 0,1 0 0,0 0 0,0 0 0,0 1 1,0-1-1,0 0 0,0-1 0,0 1 0,0 0 0,0 0 0,0 0 0,0 0 1,1-1-1,-1 1 0,0 0 0,1-1 0,-1-1 0,-1-30-286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7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2 15931,'0'0'34,"0"0"-1,0 0 0,-1-1 1,1 1-1,0 0 1,0 0-1,0 0 0,0 0 1,-1 0-1,1 0 0,0 0 1,0-1-1,0 1 1,-1 0-1,1 0 0,0 0 1,0 0-1,0 0 0,-1 0 1,1 0-1,0 0 0,0 0 1,0 0-1,-1 0 1,1 0-1,0 0 0,0 0 1,-1 0-1,1 1 0,0-1 1,0 0-1,0 0 0,0 0 1,-1 0-1,1 0 1,0 0-1,0 0 0,0 1 1,0-1-1,-1 0 0,1 0 1,0 0-1,-4 14 473,1 21-185,3-32-198,0 39 376,2 0-1,2 0 1,1 0 0,22 79 0,69 157-461,-62-187 194,-30-81-200,-2-2 55,1 0 1,1-1 0,7 15 0,-11-22-80,0 0 0,0-1 0,0 1 0,1 0 0,-1-1 0,0 1 0,0 0 1,0 0-1,0-1 0,0 1 0,0 0 0,0 0 0,0-1 0,1 1 0,-1 0 0,0 0 0,0 0 0,0-1 0,0 1 0,1 0 0,-1 0 0,0 0 0,0-1 0,1 1 0,-1 0 0,0 0 0,0 0 0,1 0 0,-1 0 0,0 0 0,0 0 0,1 0 0,-1-1 0,0 1 0,0 0 0,1 0 0,-1 0 1,0 0-1,1 0 0,-1 0 0,0 1 0,0-1 0,1 0 0,-1 0 0,0 0 0,0 0 0,1 0 0,-1 0 0,0 0 0,0 1 0,1-1 0,-1 0 0,0 0 0,0 0 0,0 0 0,1 1 0,-1-1 0,0 0 0,0 0 0,0 1 0,0-1 0,1 0 0,-1 0 0,0 1 0,0-1 0,0 0 0,3-27 290,-3 26-282,-1-48 98,-1 1 0,-3-1 1,-19-82-1,10 86-375,17 50 242,1 0 0,-1 0-1,1 0 1,0 0-1,1 0 1,-1-1-1,1 0 1,0 0-1,0 0 1,0-1 0,0 1-1,1-1 1,-1-1-1,1 1 1,0-1-1,10 3 1,-1 0 21,0-2 0,-1 0 0,1 0 0,1-1 0,-1-1 0,19-1 0,-21-1 0,-1-1 0,0 0 0,0 0-1,-1-2 1,1 1 0,17-9 0,-23 10 6,-1-1 1,0 1-1,-1-1 0,1 0 1,0-1-1,-1 1 1,0-1-1,0 0 1,0 0-1,0 0 1,0-1-1,-1 1 1,0-1-1,0 0 1,0 0-1,2-7 0,-4 12-4,-1-1 0,0 1-1,0 0 1,1-1-1,-1 1 1,0 0-1,0-1 1,0 1 0,1-1-1,-1 1 1,0-1-1,0 1 1,0 0-1,0-1 1,0 1-1,0-1 1,0 1 0,0-1-1,0 1 1,0-1-1,0 1 1,0-1-1,0 1 1,-1 0 0,1-1-1,0 1 1,0-1-1,0 1 1,-1 0-1,1-1 1,0 1-1,0 0 1,-1-1 0,1 1-1,-1-1 1,0 1 4,0 1 0,1-1 0,-1 0 0,0 1 0,1-1 0,-1 1 0,0-1 0,1 1 0,-1-1 0,0 1 0,1-1 0,-1 1 0,1 0 0,-1-1 0,1 1 0,-1 0 0,1 0 0,0-1 0,-1 1 0,1 0 0,-1 0 0,-2 7 36,1 1 0,0-1 0,0 0 0,0 0 0,1 1 1,0-1-1,0 1 0,1-1 0,1 1 0,-1-1 1,4 15-1,-3-18-30,-1-1 1,1 1 0,1-1 0,-1 0-1,1 1 1,0-1 0,0 0-1,0 0 1,0 0 0,1 0-1,-1 0 1,1-1 0,0 1-1,0-1 1,1 0 0,-1 1 0,1-2-1,-1 1 1,1 0 0,0-1-1,0 1 1,0-1 0,5 1-1,-7-2-41,1 0-1,-1-1 1,0 1-1,0-1 1,1 0-1,-1 0 1,0 0-1,0 0 1,1 0-1,-1 0 1,0 0 0,1-1-1,-1 0 1,0 1-1,0-1 1,0 0-1,0 0 1,4-2-1,-3 1-79,-1 0 0,1-1 0,-1 1 0,1-1-1,-1 1 1,0-1 0,0 0 0,0 0 0,0 0 0,-1 0 0,2-4-1,1-4-168,-1 0-1,0 0 0,-1 0 0,0 0 0,0-1 0,-1-16 0,-4-25-364,-5-9-162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7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 15387,'-13'-6'1361,"7"19"-977,6 5-176,12 5 568,7 5-296,16-3-664,10 1-344,9-7 416,5-3-112,6-11-104</inkml:trace>
  <inkml:trace contextRef="#ctx0" brushRef="#br0" timeOffset="1">468 167 16876,'-135'27'3659,"119"-22"-3263,0 0 1,1 1 0,-1 0 0,2 2-1,-1 0 1,-15 10 0,27-16-329,0 1-1,1-1 1,-1 0 0,1 0 0,-1 1 0,1 0 0,0-1-1,0 1 1,0 0 0,-2 5 0,4-8-58,0 1 0,-1 0 0,1-1 0,0 1 0,0-1 0,0 1 0,0 0 0,0-1 0,0 1 0,0 0 0,0-1 0,0 1 0,0 0 0,1-1 0,-1 1-1,0-1 1,0 1 0,0 0 0,1-1 0,-1 1 0,0-1 0,1 1 0,0 0-14,0 0 0,1 0 0,-1 0 0,0 0 0,0 0 1,0-1-1,1 1 0,-1-1 0,1 1 0,-1-1 0,0 1 0,1-1 0,2 1 0,33 2-524,0-1 0,0-2 0,56-6 0,-14 1-289,-60 4 613,-5 0 44,-1 0 0,0 1 0,1 1 0,25 4 0,-39-5 169,1 0 0,0 0 0,0 0 0,0 0 0,0 0 0,-1 1 0,1-1 0,0 0 0,0 1 0,0-1 0,-1 0 0,1 1 0,0-1 0,-1 1 0,1-1 0,0 1 0,-1 0 0,1-1 0,-1 1 0,1 0 0,-1-1 0,1 1 0,0 0 0,-1 0 15,0 0 0,-1 0 0,1-1 0,0 1-1,0 0 1,-1-1 0,1 1 0,0 0 0,0-1 0,-1 1 0,1-1 0,-1 1 0,1-1 0,-1 1 0,1-1 0,-1 1 0,1-1 0,-1 1 0,1-1 0,-2 1 0,-5 3 188,0 0 0,0 0 1,-11 3-1,-93 31 1705,93-33-1734,-1-1 1,0-1-1,0 0 0,-21 0 0,39-3-246,0 0-1,0 0 1,0 0 0,0 0 0,1 0-1,-1 0 1,0 0 0,0 0-1,0 0 1,0-1 0,0 1 0,0 0-1,0-1 1,0 1 0,1 0 0,-1-1-1,0 1 1,0-1 0,0 1-1,1-1 1,-1 0 0,0 1 0,1-1-1,-2-1 1,2 1-9,0 0 0,0 1 1,0-1-1,0 0 0,1 0 0,-1 0 0,0 0 1,0 0-1,1 0 0,-1 0 0,0 1 1,1-1-1,-1 0 0,1 0 0,-1 0 0,1 1 1,-1-1-1,1 0 0,0 1 0,-1-1 0,1 1 1,0-1-1,0 0 0,1 0 0,17-11-616,11-1-183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08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155 473 15291,'1'-1'186,"14"-22"1340,-15 23-1495,0-1 0,1 1 0,-1-1 0,0 1 1,0-1-1,0 1 0,1-1 0,-1 1 0,0-1 0,0 1 0,0-1 0,0 0 0,0 1 0,0-1 0,0 1 1,0-1-1,0 1 0,0-1 0,0 1 0,-1-1 0,1 1 0,0-1 0,0 0 0,0 1 0,-1-1 0,1 1 1,0 0-1,-1-1 0,1 1 0,0-1 0,-1 1 0,1-1 0,0 1 0,-1 0 0,1-1 0,-1 1 0,1 0 1,-1 0-1,1-1 0,-1 1 0,1 0 0,-1 0 0,1-1 0,-1 1 0,0 0 0,-4 0 180,0-1 0,0 1 0,0 0 0,0 0 0,0 1 0,0-1 0,1 1 0,-1 0 0,0 1 0,0-1 0,1 1 0,-1 0 0,1 0 0,-9 5-1,5-2-77,1 0-1,-1 0 1,1 1-1,1 0 1,-1 0-1,1 1 0,-9 11 1,13-15-102,0 0 0,0 0 0,0 0 0,0 1 0,1-1-1,0 1 1,-1-1 0,1 1 0,1-1 0,-1 1 0,0-1 0,1 1 0,0 0 0,0 4 0,0-6-19,1 0 0,-1 1 0,1-1 0,0 0 0,-1 0 0,1 0 0,0 0 0,0-1 0,1 1 0,-1 0 1,0 0-1,1-1 0,-1 1 0,1 0 0,-1-1 0,1 0 0,0 1 0,-1-1 0,1 0 0,0 0 0,0 0 0,0 0 0,0 0 0,0 0 0,3 0 0,9 3 3,0-1-1,0-1 0,0 0 0,0-1 0,0 0 1,0-1-1,0-1 0,0 0 0,21-5 0,-12 1-39,-1-1 0,-1-2 0,1 0-1,-1 0 1,24-16 0,-23 11-24,0-1-1,-2-2 1,0 0 0,0-1 0,-2-1-1,0 0 1,29-40 0,-35 40-53,-1 0 0,0 0 0,-2-1 0,0 0 0,-1-1 0,-1 0 1,0 0-1,-2-1 0,-1 1 0,3-23 0,-6 36 53,-1 0 0,0-1 0,0 1 0,0 0 0,-1-1 0,0 1 0,0 0 0,-1 0 0,0-1 0,0 1 0,-6-10 0,6 13 33,0 1-1,0 0 1,-1 0-1,0 0 1,0 0-1,0 0 1,0 1-1,0-1 1,0 1-1,-1 0 1,1 0-1,-1 0 1,1 0 0,-1 1-1,0-1 1,0 1-1,0 0 1,1 0-1,-1 0 1,0 1-1,0-1 1,-7 1-1,-3 1 91,0 0-1,0 0 1,0 1 0,0 1-1,0 1 1,0 0 0,1 0-1,-1 2 1,1-1-1,0 2 1,1 0 0,0 0-1,0 1 1,0 0 0,1 1-1,0 1 1,1 0-1,-14 16 1,22-23-42,0 0 1,0 1-1,0-1 1,1 0-1,-1 1 0,1-1 1,0 0-1,-1 1 1,2 0-1,-1-1 0,0 1 1,0 6-1,2-8-21,-1 1 0,0-1 0,1 0 0,-1 1 0,1-1 0,0 0 0,0 0 1,0 1-1,0-1 0,0 0 0,0 0 0,0 0 0,1 0 0,-1 0 0,1-1 0,0 1 0,-1 0 0,1-1 0,0 1 0,0-1 0,3 2 0,5 3-55,0-1-1,0-1 0,1 1 0,-1-2 1,1 1-1,0-1 0,0-1 0,1 0 1,-1-1-1,14 0 0,16-1-332,62-10 0,-22 2 71,-78 8 339,1-1 0,-1 1 1,1 0-1,0 0 0,-1 0 0,1 1 1,-1-1-1,1 1 0,-1 0 0,1 0 1,-1 0-1,1 1 0,-1-1 0,0 1 1,0-1-1,0 1 0,0 0 0,0 0 1,0 1-1,0-1 0,-1 1 0,1-1 1,-1 1-1,0 0 0,1 0 0,-1 0 1,-1 0-1,4 6 0,18 50 776,-15-36-404,20 40 1,-24-57-491,0 1 0,0-1 1,0 1-1,1-1 0,0-1 0,1 1 1,-1-1-1,1 0 0,12 9 0,-16-13 64,-1 0 0,1 0 0,0 0 0,-1 0 0,1-1 0,0 1 0,-1 0 0,1-1 0,0 1-1,0-1 1,-1 0 0,1 1 0,0-1 0,0 0 0,0 0 0,0 0 0,-1 0 0,1-1 0,0 1 0,2-1 0,8-13-282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18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23 843 13595,'-4'1'322,"-12"5"461,13-4-415,10-2-11,747-154 2966,-460 88-2883,1208-242 149,-225 49-539,-1233 250-46,271-46 41,-309 54-38,1 1 0,0 0 0,0 0 0,-1 1 0,9 1 0,-14-2-6,-1 0 1,1 0 0,-1 1-1,1-1 1,-1 0 0,1 0-1,-1 0 1,1 1-1,-1-1 1,1 0 0,-1 0-1,1 1 1,-1-1 0,0 0-1,1 1 1,-1-1-1,0 0 1,1 1 0,-1-1-1,0 1 1,1-1 0,-1 1-1,0-1 1,1 1-1,-2 0 2,1 0 0,0 0-1,0 0 1,-1 0 0,1 0-1,0-1 1,-1 1-1,1 0 1,-1 0 0,1 0-1,-1-1 1,0 1 0,1 0-1,-1-1 1,0 1-1,1-1 1,-1 1 0,0-1-1,-1 1 1,-17 11-23,0-1 1,-1-1-1,0-1 0,0 0 0,-1-2 1,0-1-1,-1 0 0,-23 3 1,43-9-40,0 1 1,1-1 0,-1 0 0,0 1-1,0-1 1,1 0 0,-1 0-1,0 0 1,1 0 0,-1 0 0,0-1-1,0 1 1,1 0 0,-1-1 0,0 1-1,1-1 1,-1 0 0,1 0 0,-1 1-1,1-1 1,-1 0 0,1 0 0,-1 0-1,-1-2 1,3 1 6,-1-1 0,0 1 0,0-1 0,1 1 0,0 0 0,-1-1 0,1 1-1,0-1 1,0 0 0,0 1 0,0-1 0,1 1 0,-1 0 0,1-1 0,0 1 0,0-3 0,11-30-460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18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12099,'6'10'824,"-3"6"-720,1 3-56,-2 4 440,-1 4-456,2 6 0,-2 4 16,2 8 24,-1 3-40,-2 2 704,0 1-648,0 2 80,-2-3 40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18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13267,'-9'112'608,"-1"-9"-1224,-4-10 672,5-17-104,2-10-80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5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1432 13211,'0'0'17,"1"0"-1,-1 0 1,0 0 0,0-1 0,0 1-1,0 0 1,1 0 0,-1 0 0,0 0 0,0 0-1,0 0 1,0-1 0,1 1 0,-1 0-1,0 0 1,0 0 0,1 0 0,-1 0-1,0 0 1,0 0 0,0 0 0,1 0 0,-1 0-1,0 0 1,0 0 0,0 0 0,1 0-1,-1 0 1,0 0 0,0 0 0,0 1 0,1-1-1,-1 0 1,0 0 0,0 0 0,0 0-1,1 0 1,-1 0 0,0 1 0,0-1-1,0 0 1,0 0 0,0 0 0,1 0 0,-1 1-1,0-1 1,0 0 0,0 0 0,0 0-1,0 1 1,0-1 0,0 0 0,0 0 0,0 0-1,0 1 1,0-1 0,0 0 0,0 0-1,0 0 1,0 1 0,0-1 0,0 0-1,0 0 1,0 1 0,0-1 0,18-21 117,-11 12-19,221-237 1233,-126 143-1029,419-384 415,-501 469-744,385-362-985,-388 364 704,-2-1-1,0-1 0,-1 0 0,0-1 0,17-35 0,-25 34 35,-9 9-39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8:5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102 272 14843,'1'3'1547,"-5"4"-1067,-9 9-84,12-16-353,-12 14 499,0 1 0,0 0 0,-17 28 0,28-39-515,-1 1 0,1-1-1,0 1 1,1 0 0,-1 0-1,1 0 1,0-1 0,-1 11-1,2-12-26,0 0-1,0-1 0,1 1 1,-1-1-1,1 1 0,-1-1 0,1 1 1,0-1-1,0 1 0,0-1 1,0 0-1,1 0 0,-1 1 1,0-1-1,1 0 0,0 0 1,-1 0-1,4 2 0,-1-1-15,-1-1-1,1 0 0,-1 0 1,1 0-1,0 0 0,0-1 1,0 1-1,0-1 0,0 0 1,0-1-1,0 1 0,1-1 1,-1 1-1,0-1 1,0 0-1,0-1 0,1 1 1,-1-1-1,0 0 0,0 0 1,0 0-1,0 0 0,5-3 1,2-1-22,0 0 1,0 0-1,-1-1 0,1-1 1,-2 0-1,1 0 1,9-10-1,-3-1 27,-1 0 0,0 0 0,-2-1 0,0-1-1,-1 0 1,-2-1 0,0-1 0,-1 1 0,-1-1 0,0-1 0,-2 1 0,-1-1 0,-1 0-1,2-43 1,-6 61 25,0-1-1,0 1 0,0 0 1,-1 0-1,0-1 0,0 1 1,0 0-1,-1 0 0,-3-8 1,4 12-6,1 0 1,-1 0-1,0-1 1,0 1-1,0 0 1,0 0-1,0 0 0,0 0 1,-1 0-1,1 0 1,0 0-1,0 0 1,-1 0-1,1 1 1,-1-1-1,1 0 1,-1 1-1,1-1 1,-1 1-1,1 0 1,-1 0-1,1-1 1,-1 1-1,1 0 1,-1 0-1,1 0 1,-1 0-1,1 1 1,-1-1-1,1 0 1,-1 1-1,1-1 1,-1 1-1,1-1 1,-2 2-1,-3 1 24,0 1 1,0-1-1,0 1 0,1 0 1,-1 1-1,1-1 1,0 1-1,0 0 0,1 1 1,0-1-1,0 1 0,0 0 1,1 0-1,-1 0 0,-2 9 1,3-9-28,0 0 0,1 1 0,0 0 0,0-1 0,1 1 0,-1 0 0,2 0 0,-1 0 0,1-1 0,0 1 0,0 0 1,1 0-1,0 0 0,0 0 0,3 9 0,-2-12-66,0 0 1,1 0-1,-1 0 1,1 0-1,0-1 1,0 1-1,0-1 1,0 0-1,0 0 0,1 0 1,-1-1-1,1 1 1,0-1-1,0 1 1,0-1-1,6 2 1,8 2-426,1 0 0,30 5 1,10 3-527,-39-6 749,-1 1 0,-1 0 0,29 20 1,-3-2 229,-36-23 47,1 0 0,-1 0 0,1-1 1,-1-1-1,1 1 0,0-1 0,0-1 1,0 0-1,0 0 0,0-1 1,0 0-1,1 0 0,-1-1 0,11-2 1,0-2 26,1-1 1,-1 0-1,0-1 1,38-21-1,-54 26-31,27-11 16,-31 13-22,1-1 0,0 1 0,0 0-1,-1 0 1,1-1 0,0 1-1,-1 0 1,1 0 0,0 0-1,0 0 1,-1 0 0,1 0 0,0 0-1,0 0 1,-1 0 0,1 0-1,0 1 1,0-1 0,-1 0-1,1 0 1,0 1 0,-1-1 0,1 1-1,0-1 1,-1 0 0,1 1-1,-1-1 1,1 1 0,0-1-1,-1 1 1,1 0 0,-1-1 0,0 1-1,1 0 1,-1-1 0,1 2-1,10 42 273,-9-33-185,0 0-1,1 0 1,0 0-1,1-1 1,6 12 0,-8-19-69,0 0 0,0 0 0,0 0 0,0 0 0,1 0 0,0-1 0,-1 1 0,1-1 0,0 0 0,0 0 0,0 0 1,0 0-1,1 0 0,-1-1 0,0 0 0,1 1 0,-1-1 0,1 0 0,-1-1 0,6 2 0,-7-2-12,1 0 1,0 1-1,-1-1 0,1 0 0,-1 0 0,1 0 0,0-1 0,-1 1 0,1-1 0,-1 1 1,1-1-1,-1 0 0,1 0 0,-1 0 0,1 0 0,-1 0 0,0-1 0,0 1 0,1-1 1,-1 0-1,0 1 0,-1-1 0,1 0 0,2-3 0,-2 2 20,0-1 0,-1 1-1,1-1 1,-1 1 0,0-1 0,0 1-1,0-1 1,0 0 0,-1 1 0,1-1 0,-1 0-1,0 0 1,0 1 0,-1-1 0,1 0-1,-2-6 1,-5-14 243,-11-26-1,12 34-55,0 0 1,1-1-1,0 0 1,-3-25 0,8 40-197,0 0 1,0 0-1,0 0 1,0 0 0,0 0-1,1 0 1,-1 0 0,1 0-1,-1 0 1,1 0-1,0 0 1,0 0 0,0 0-1,0 0 1,0 0 0,0 1-1,0-1 1,1 0-1,-1 1 1,0-1 0,1 1-1,0 0 1,-1-1 0,1 1-1,0 0 1,-1 0-1,1 0 1,0 0 0,3-1-1,6-1 0,0-1 0,1 2 0,-1 0 0,17-2 0,-2 1-81,113-20-5,-61 7-9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5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495 0 13947,'0'13'262,"-1"1"0,-1-1 0,0 0 1,-1 0-1,-7 19 0,-29 63 161,24-63-167,-184 347 1223,0 1 7,195-373-1454,0 1 0,1 0 0,0 0 0,0 0-1,1 1 1,0-1 0,1 0 0,-2 18 0,3-25-31,0 0 0,1 0 0,-1 0-1,0 0 1,0 0 0,1-1 0,-1 1 0,0 0 0,1 0 0,-1 0 0,1 0 0,-1 0-1,1-1 1,-1 1 0,1 0 0,0 0 0,-1-1 0,1 1 0,0 0 0,0-1 0,-1 1 0,1-1-1,0 1 1,0-1 0,0 0 0,0 1 0,0-1 0,0 0 0,0 1 0,-1-1 0,1 0 0,0 0-1,0 0 1,0 0 0,0 0 0,2 0 0,2-1-4,1 1-1,-1-1 1,0-1-1,10-3 1,-15 5 3,38-16-15,-2-1 1,0-3-1,58-41 1,-25 15 6,250-164-680,-235 156 571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6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78 14083,'1'-10'693,"0"3"-415,-1-1 0,0 1 1,0-1-1,-1-8 0,1 15-239,0 0 0,-1 0 0,1 0 0,0 0 0,0 0 0,0 0 0,-1 0 0,1 1-1,0-1 1,-1 0 0,1 0 0,-1 0 0,1 0 0,-1 1 0,0-1 0,1 0 0,-1 0 0,0 1 0,1-1-1,-1 1 1,0-1 0,0 0 0,1 1 0,-1 0 0,0-1 0,0 1 0,0-1 0,0 1 0,0 0 0,0 0-1,0-1 1,0 1 0,0 0 0,1 0 0,-1 0 0,0 0 0,0 0 0,0 0 0,0 1 0,-1-1-1,-6 2 115,1 1 0,-1 0-1,1 1 1,0-1 0,0 1 0,1 1-1,-1-1 1,1 1 0,0 0-1,-5 6 1,-56 64 363,66-74-508,-25 32 90,-28 47 1,45-64-97,-1 1 1,2 1 0,0 0 0,1 0-1,-4 20 1,10-34-10,0 0 1,0-1-1,0 1 1,1 0-1,0 0 1,0 0-1,0 0 1,0-1-1,1 1 1,-1 0-1,1 0 1,0 0-1,0-1 1,0 1-1,1 0 0,-1-1 1,1 0-1,2 4 1,-2-4-3,0-1 1,1 0-1,-1 0 0,1 1 0,0-2 1,0 1-1,0 0 0,-1 0 1,2-1-1,-1 0 0,0 0 1,0 1-1,0-2 0,0 1 0,1 0 1,-1-1-1,0 1 0,1-1 1,-1 0-1,6-1 0,19-2-34,0-2 1,-1 0-1,0-2 0,26-11 0,-22 8-13,1 1-1,53-9 0,-76 18 38,-1-1 0,0 1-1,1 0 1,-1 1 0,0 0-1,15 3 1,-19-3 6,0 1 1,0-1-1,0 1 1,0 0-1,0 0 1,0 0-1,-1 1 1,1-1-1,-1 1 1,1 0-1,-1 0 1,0 0-1,0 0 1,4 7-1,-4-4-5,1 1 0,-2-1-1,1 1 1,-1 0-1,0 0 1,0 0 0,-1 1-1,0-1 1,0 0-1,-1 0 1,1 1 0,-2-1-1,1 0 1,-1 1-1,0-1 1,-1 0-1,0 0 1,-3 10 0,-3 5 20,-2 0 1,0 0-1,-1-1 1,-19 28-1,-62 72 301,75-103-191,0 0 1,-1-1 0,-41 29 0,57-44-141,-1 0 0,1 0 0,-1-1-1,0 0 1,0 0 0,1 1 0,-1-1 0,-6 1 0,8-2 13,0 0-1,1 0 1,-1-1-1,0 1 1,1 0-1,-1 0 1,0 0-1,1 0 1,-1-1-1,0 1 0,1 0 1,-1-1-1,1 1 1,-1 0-1,0-1 1,1 1-1,-1-1 1,1 1-1,-1-1 0,1 1 1,0-1-1,-1 1 1,1-1-1,-1 0 1,1 1-1,0-1 1,0 0-1,-1 1 1,1-1-1,0 0 0,0 1 1,0-1-1,0 0 1,-1 1-1,1-1 1,0 0-1,0 1 1,1-1-1,-1 0 1,0 0-1,1-21 118,1 1-1,1 0 1,1 0 0,1 0 0,13-35-1,-9 27-98,24-67-152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7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0 14043,'-43'130'1867,"25"-82"-1164,-21 97 0,33-108-455,2 1 1,1-1-1,3 1 1,3 45-1,0-56-133,1-1 0,2 1 0,0-1 1,1 0-1,2-1 0,19 40 0,-21-56 46,-4-14 9,-2-16 19,-6-36-46,-3 1 0,-1 1 0,-20-61 0,26 107-159,-6-25-44,8 32 51,1 1-1,-1-1 0,0 1 0,1-1 0,-1 1 1,0-1-1,0 1 0,0-1 0,0 1 1,0 0-1,0-1 0,0 1 0,-1 0 0,-1-1 1,11 23-153,-3-14 146,1 1-1,0-1 0,0 0 1,1-1-1,0 1 0,0-1 1,0-1-1,1 1 0,0-1 1,0-1-1,0 1 0,0-1 1,1-1-1,16 6 0,-19-8 14,0 0 0,0 0 1,0-1-1,0 1 0,0-1 0,0 0 0,0-1 0,0 0 1,0 0-1,0 0 0,-1 0 0,1-1 0,0 0 0,-1 0 0,1-1 1,-1 1-1,0-1 0,0 0 0,0-1 0,0 1 0,0-1 0,-1 0 1,1 0-1,4-7 0,-3 4 9,-1-1 0,0 0 1,0 0-1,-1-1 0,5-11 0,-8 17-2,1 0-1,-1-1 1,0 1 0,0-1-1,0 1 1,-1-1-1,1 1 1,-1-1-1,0 0 1,0 1-1,0-1 1,0 1-1,-1-1 1,1 0-1,-1 1 1,-2-6-1,3 9-3,0-1 0,-1 1 0,1 0 0,0-1 0,0 1 0,-1-1 0,1 1 0,0 0-1,0-1 1,-1 1 0,1 0 0,-1 0 0,1-1 0,0 1 0,-1 0 0,1 0 0,0-1 0,-1 1 0,1 0 0,-1 0-1,1 0 1,-1 0 0,1 0 0,0 0 0,-1 0 0,1 0 0,-1 0 0,1 0 0,-1 0 0,1 0 0,-1 0-1,1 0 1,-1 0 0,1 0 0,0 0 0,-1 1 0,1-1 0,-1 0 0,1 0 0,0 0 0,-1 1 0,1-1 0,0 0-1,-1 1 1,1-1 0,0 0 0,-1 1 0,-13 17-14,10-9 9,1 0 1,0 0-1,0 0 1,0 0-1,2 0 1,-1 1 0,1-1-1,0 1 1,1-1-1,0 1 1,1-1 0,0 1-1,0-1 1,1 0-1,5 18 1,-6-25 2,1 1 0,-1-1 1,0 0-1,0 0 0,1 0 1,-1 0-1,1-1 0,0 1 1,-1 0-1,1-1 0,0 1 0,0-1 1,0 1-1,0-1 0,0 0 1,1 0-1,-1 0 0,0 0 1,0 0-1,1-1 0,-1 1 0,1-1 1,-1 0-1,0 1 0,1-1 1,-1 0-1,1 0 0,-1 0 1,0-1-1,1 1 0,-1-1 0,1 1 1,-1-1-1,0 0 0,3-1 1,7-3-4,0 0 0,0-1 1,-1 0-1,0-1 0,12-9 1,6-9 11,-1-1 0,-1-2 1,-2 0-1,34-49 0,-34 45 27,-28 37-22,1 1-1,0-1 1,0 1-1,1 0 0,0 0 1,0-1-1,0 1 1,0 7-1,1-9-9,-1 0 0,1 0 0,0 0-1,0 0 1,1 0 0,-1 0 0,1 0-1,0 0 1,0-1 0,0 1 0,1 0 0,-1 0-1,1-1 1,0 1 0,0-1 0,3 4 0,-4-5 2,0-1 1,1 0-1,-1 0 1,0 0-1,1-1 1,-1 1-1,1 0 1,-1-1 0,1 1-1,-1 0 1,1-1-1,0 0 1,-1 1-1,1-1 1,0 0-1,-1 0 1,1 0 0,2 0-1,0-1 9,0 0 0,0 0 0,-1 0 1,1 0-1,0-1 0,-1 1 0,6-4 0,2-2 38,-1-1 0,0 0 0,16-16 1,-14 11 51,19-29 0,0 0 65,-31 41-167,0 1-1,0 0 1,0 0-1,0 0 1,0 0-1,1-1 1,-1 1-1,0 0 1,0 0-1,0 0 1,0 0-1,0 0 1,0 0-1,0-1 1,1 1-1,-1 0 1,0 0-1,0 0 1,0 0-1,0 0 1,0 0-1,1 0 1,-1 0-1,0 0 0,0 0 1,0 0-1,0 0 1,1 0-1,-1 0 1,0 0-1,0 0 1,0 0-1,0 0 1,1 0-1,-1 0 1,0 0-1,0 0 1,0 0-1,0 0 1,1 0-1,-1 0 1,0 0-1,2 9 17,-3 17 1,1-24-18,-1 6 1,-1 13-1,1 0 0,0 0-1,4 23 1,-3-43-9,0 0 0,0 0 0,0 0 0,0 0 0,0 0 0,0 0 0,1 0 0,-1 0-1,0 0 1,1 0 0,-1 0 0,1 0 0,-1 0 0,1 0 0,-1 0 0,1 0 0,0-1 0,-1 1-1,1 0 1,0 0 0,0-1 0,0 1 0,1 0 0,-1 0 31,0-1-1,0 0 1,0 0 0,0 0 0,0-1-1,0 1 1,0 0 0,0 0-1,0 0 1,0-1 0,0 1 0,0-1-1,0 1 1,0-1 0,0 1-1,-1-1 1,1 1 0,0-1 0,1 0-1,3-4 83,0-1 0,1 1-1,-2-1 1,1 0-1,4-8 1,7-16 35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7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23 322 14787,'2'0'141,"1"1"0,-1-1 0,0 0 1,1 0-1,-1 0 0,1 0 0,-1 0 0,0 0 0,1-1 0,-1 1 0,1-1 0,-1 1 0,0-1 0,0 0 0,1 0 1,-1 0-1,3-2 0,37-26 784,-36 24-657,4-3-72,0 0 0,-1-1 1,11-12-1,-17 17-159,0 0-1,0 0 1,0 0 0,-1 0 0,1-1-1,-1 1 1,0-1 0,-1 1-1,1-1 1,-1 0 0,2-6 0,-3 10-35,0 0 0,0 0 0,0 1 0,0-1 0,0 0 0,0 0 1,0 0-1,0 0 0,0 0 0,0 0 0,0 0 0,-1 0 1,1 0-1,0 0 0,-1 1 0,1-1 0,0 0 0,-1 0 0,1 0 1,-1 1-1,0-1 0,1 0 0,-1 1 0,1-1 0,-1 0 1,0 1-1,0-1 0,1 1 0,-1-1 0,0 1 0,0-1 0,0 1 1,0 0-1,1-1 0,-1 1 0,0 0 0,0 0 0,0-1 1,0 1-1,0 0 0,0 0 0,0 0 0,0 0 0,0 0 0,0 1 1,0-1-1,-1 0 0,-3 1 2,0 1 1,0-1-1,0 1 1,0-1-1,0 1 0,0 1 1,-7 4-1,1 1 3,1 0-1,0 1 1,0 0 0,0 1-1,1 0 1,-9 14-1,13-17-4,0 1 0,1-1-1,0 2 1,0-1-1,0 0 1,1 1 0,0-1-1,1 1 1,0 0 0,-1 11-1,3-18 0,0-1-1,-1 1 0,1 0 1,0 0-1,1 0 0,-1 0 1,0-1-1,0 1 0,1 0 1,-1 0-1,1-1 0,-1 1 1,1 0-1,0-1 0,0 1 1,0-1-1,0 1 0,0-1 1,0 1-1,0-1 0,0 0 1,1 1-1,-1-1 1,0 0-1,1 0 0,-1 0 1,1 0-1,0 0 0,-1 0 1,1 0-1,-1-1 0,1 1 1,0-1-1,0 1 0,3 0 1,4-1 0,0 1 1,0-1-1,0 0 1,0-1-1,0 0 0,10-3 1,29-8 5,-2-2 1,57-25-1,52-15 22,-150 52-24,27-5-1,-30 7 5,-1-1 0,1 1 1,0 0-1,-1 0 0,1 0 1,0 0-1,-1 0 0,1 0 1,-1 0-1,1 1 1,-1-1-1,1 1 0,0-1 1,-1 1-1,3 1 0,-3-2 3,-1 1 0,0-1-1,0 0 1,1 1 0,-1-1-1,0 1 1,0-1 0,0 0-1,0 1 1,0-1 0,1 1-1,-1-1 1,0 1 0,0-1-1,0 1 1,0-1 0,0 1 0,0-1-1,0 0 1,-1 1 0,1-1-1,0 1 1,0-1 0,0 1-1,0-1 1,0 0 0,-1 1-1,1-1 1,0 1 0,0-1-1,-1 0 1,1 1 0,0-1-1,-1 0 1,1 1 0,0-1-1,-1 0 1,1 1 0,0-1-1,-1 0 1,1 0 0,-1 0-1,1 1 1,-1-1 0,-1 1 45,1 0-1,-1 0 1,0 0 0,1 0-1,-1-1 1,0 1 0,0-1 0,1 1-1,-1-1 1,-3 1 0,3-2-1,-1 0 0,0 0 0,1 0 0,-1 0 0,0 0 0,1-1 0,0 1 0,-1-1 0,1 1 0,0-1 0,0 0 0,0 0 1,0 0-1,0 0 0,0-1 0,1 1 0,-1 0 0,1-1 0,0 1 0,-2-5 0,-3-5 113,1-1 0,-6-23 0,8 23-121,0 1 0,1-1 0,0 0 1,0-13-1,2 23-95,0 0 0,0 0 1,0 0-1,0 1 1,1-1-1,-1 0 1,1 0-1,0 0 0,0 0 1,0 1-1,0-1 1,0 1-1,1-1 0,-1 1 1,1-1-1,-1 1 1,1 0-1,0-1 1,0 1-1,0 0 0,0 0 1,1 1-1,-1-1 1,4-2-1,61-30-1401,-41 19 970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8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0 144 16956,'1'25'468,"0"0"0,2-1 0,1 1 0,0-1 0,2 0 0,16 43 0,4-7 45,52 133-45,-77-188-466,0-2 14,0 1 0,0 0 0,1 0 0,-1-1-1,1 1 1,0-1 0,4 6 0,-5-8-11,-1-1-1,0 1 1,1-1 0,-1 0-1,1 1 1,-1-1 0,1 0-1,-1 0 1,1 1 0,-1-1-1,1 0 1,0 0-1,-1 0 1,1 0 0,-1 0-1,1 0 1,-1 1 0,1-1-1,0 0 1,-1-1 0,1 1-1,0 0 1,1-1 5,-1 1 0,1-1 0,0 0 1,-1 0-1,1 0 0,-1 0 0,1 0 0,-1 0 0,0 0 0,3-3 1,18-21 106,-2-2-1,31-48 1,24-64 49,-28 44-214,54-158 0,-96 241 62,0-2-1503,-10 20-128,-18 31 408,9-11 365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8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11955,'5'34'1496,"5"-5"-720,-2-2-280,0-6 1217,5-1-801,-1-7-248,0-4-184,0-6-568,1-2-312,-3-5 368,0-3-136,-1-2-80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8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1 201 15603,'5'-1'455,"0"0"0,0 0 0,0 1 0,0 0 0,8 0 0,17-2 123,-9-1-394,0-2 0,-1-1 1,36-14-1,-46 15-163,-1 1 0,1-2-1,-1 1 1,1-1 0,-2-1 0,1 1 0,-1-2 0,0 1-1,8-10 1,-14 14-9,0 0 1,0 0-1,0-1 0,0 1 0,-1-1 0,1 1 1,-1-1-1,0 0 0,0 1 0,0-1 0,1-7 1,-2 9-8,0 0 0,0 1 0,-1-1 0,1 1 0,0-1 1,0 0-1,-1 1 0,1-1 0,-1 1 0,1-1 0,-1 1 1,0-1-1,0 1 0,1 0 0,-1-1 0,0 1 0,0 0 1,0 0-1,0 0 0,-1 0 0,1-1 0,0 2 1,0-1-1,-1 0 0,1 0 0,-1 0 0,1 0 0,-1 1 1,1-1-1,-3 0 0,-2 0 4,0 0-1,0 1 1,0-1 0,0 1 0,0 1-1,0-1 1,0 1 0,1 0 0,-1 0-1,0 1 1,0-1 0,1 1 0,-1 0-1,1 1 1,-1 0 0,1 0 0,0 0-1,0 0 1,-8 8 0,6-5-9,1-1-1,0 1 1,0 0 0,1 0-1,0 0 1,0 1 0,0 0 0,1 0-1,0 0 1,1 1 0,-1-1 0,1 1-1,1 0 1,-2 8 0,3-13 0,1-1 0,-1 1 0,1 0 0,0 0-1,0 0 1,0-1 0,0 1 0,1 0 0,-1 0 0,1-1 0,0 1 0,0 0 0,0 0 0,0-1 0,0 1 0,0-1 0,1 1 0,-1-1 0,4 4 0,-2-3 0,0-1 0,0 1 0,0-1-1,1 0 1,-1-1 0,0 1 0,1 0 0,-1-1 0,1 0 0,0 0 0,-1 0 0,1 0 0,4 0 0,3 0 2,0-1 1,0 0-1,-1-1 1,1 0 0,0 0-1,0-1 1,-1-1-1,0 0 1,18-7 0,-16 4 3,-1 0 0,1-1 0,-1 0 1,-1-1-1,16-15 0,-21 19 20,0-1 0,-1 0 0,0 0 1,0 0-1,0-1 0,-1 0 0,0 1 0,0-1 0,0-1 1,-1 1-1,1 0 0,1-11 0,-8 26 533,0 13-371,4-17-161,0 1 1,1-1-1,-1 0 1,1 0-1,0 1 1,1-1-1,-1 0 1,1 0-1,0 0 1,0-1-1,1 1 0,-1 0 1,1-1-1,0 1 1,0-1-1,1 0 1,-1 0-1,1 0 1,5 4-1,-4-5 4,0 1 0,1-1-1,-1 0 1,1-1 0,0 1 0,0-1 0,0 0-1,0-1 1,0 1 0,0-1 0,0 0-1,0-1 1,1 0 0,-1 0 0,0 0-1,9-2 1,26-7 52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29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16299,'0'-1'53,"0"1"-1,0-1 0,1 1 1,-1 0-1,0-1 0,1 1 0,-1-1 1,0 1-1,1 0 0,-1-1 0,0 1 1,1 0-1,-1 0 0,1-1 1,-1 1-1,0 0 0,1 0 0,-1 0 1,1-1-1,-1 1 0,1 0 0,-1 0 1,1 0-1,-1 0 0,1 0 1,-1 0-1,1 0 0,-1 0 0,1 0 1,-1 0-1,1 0 0,-1 0 0,1 1 1,-1-1-1,1 0 0,-1 0 1,0 0-1,1 1 0,-1-1 0,1 0 1,-1 1-1,0-1 0,1 0 0,-1 1 1,1-1-1,-1 0 0,0 1 1,0-1-1,1 1 0,13 29 922,-12-23-493,28 88 36,-4 2-1,14 105 0,-3-11-376,-30-158-148,-3-9-178,1 0 1,2-1 0,0 1-1,1-1 1,19 36-1,-25-56 152,-1-1-1,1 0 0,0 1 0,-1-1 0,1 0 0,0 0 0,0 0 0,1 0 0,-1 0 0,0-1 0,0 1 0,1-1 0,3 2 0,3-3-280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39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0 144 14747,'52'4'4662,"72"-6"-5253,-101 1 950,410-2-279,-420 4-76,0-1 0,1 0 0,-1-2 0,24-4 0,-37 6-3,1 0 0,-1 0 0,0 0 0,1 0 0,-1 0 0,0 0 0,1 0 0,-1 0 0,0 0 0,1 0 0,-1 0 0,0 0 0,0 0 0,1 0 0,-1-1 0,0 1 0,1 0 0,-1 0 0,0 0 0,0-1 0,1 1 0,-1 0 0,0 0 0,0-1 0,1 1 0,-1 0 0,0 0 0,0-1 0,0 1 0,0 0 0,1-1 0,-1 1 0,0 0 0,0-1 0,0 1 0,0 0 0,0-1 0,-12-6 23,-25-1 2,-360-31 218,214 24 298,177 15-341,19 5-166,27 3-79,42-1-215,0-5-1,137-12 1,-146 5-69,-44 8 106,-20 3 138,-9-6 85,-1 1 1,1-1-1,0 1 1,0-1-1,0 1 1,0-1-1,-1 0 0,1 1 1,0-1-1,0 1 1,-1-1-1,1 0 1,0 1-1,0-1 1,-1 0-1,1 0 1,0 1-1,-1-1 1,1 0-1,-1 0 1,1 1-1,0-1 1,-1 0-1,1 0 1,-1 0-1,0 1 1,-7 1 69,0 0 1,0 0-1,0-1 1,0 0-1,0-1 1,0 1-1,0-2 1,-14-1-1,6 1 33,-220-27 915,130 12-825,87 12-431,19 4 230,0 0 1,0 0-1,0 0 1,0 0-1,-1 0 1,1 0-1,0 0 1,0 0-1,0 0 1,0 0-1,0 0 1,0 0-1,0-1 1,0 1-1,0 0 1,0 0-1,0 0 1,0 0-1,0 0 1,0 0-1,0 0 1,0 0-1,0 0 1,0 0-1,0-1 1,0 1-1,0 0 1,0 0-1,0 0 1,0 0 0,0 0-1,0 0 1,0 0-1,0 0 1,0 0-1,0-1 1,0 1-1,0 0 1,0 0-1,0 0 1,0 0-1,0 0 1,0 0-1,0 0 1,0 0-1,0 0 1,1 0-1,-1 0 1,0 0-1,0 0 1,0 0-1,0-1 1,0 1-1,0 0 1,0 0-1,0 0 1,0 0-1,0 0 1,1 0-1,-1 0 1,0 0-1,0 0 1,0 0-1,0 0 1,0 0-1,0 0 1,0 0-1,0 0 1,1 0 0,32-6-745,-21 4 790,34-8-272,4-8-74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41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13411,'30'34'1392,"46"42"1,20 20-1203,-28-14 57,82 125 0,38 104-51,57 83-150,4-71-15,-35-50-150,-211-268-30,-4-6 48,-10-14 4,-19-28-6,-466-702-1200,449 676 1215,27 40 48,-211-295-158,165 239 458,-131-127 0,154 177-132,-12-12 65,51 42-160,0 1 1,0-1-1,0 0 0,0 0 0,1 0 1,0-1-1,0 1 0,-4-11 0,6 1 49,1 15-80,0-1 0,0 1 0,1 0 0,-1-1 0,0 1 0,0 0 0,1 0 0,-1-1 0,0 1 0,0 0 0,1 0 0,-1-1 0,0 1 0,1 0 0,-1 0 0,0 0 0,1-1 0,-1 1 0,0 0 0,1 0 0,-1 0 0,1 0 0,-1 0 0,1 0 0,1 0 2,1 0 0,0 1 0,-1-1 0,1 1 1,-1 0-1,1-1 0,-1 1 0,0 0 0,1 1 1,1 0-1,16 11 0,0 1-1,-1 0 1,-1 1 0,-1 1 0,0 1 0,17 21 0,82 121 11,-113-154-15,272 445 27,-106-165-15,29 20-95,-42-66-239,-115-174 71,-4 1-1,35 85 1,-72-150 245,1 0-1,-1 0 0,1 0 1,-1 0-1,1 0 1,-1 0-1,0 0 0,0 0 1,1 1-1,-1-1 0,0 0 1,0 0-1,0 0 1,-1 2-1,1-3 5,0 0 1,0 0-1,-1 1 0,1-1 0,0 0 1,-1 0-1,1 0 0,0 0 0,-1 0 1,1 0-1,0 0 0,0 0 0,-1 0 1,1 0-1,0 0 0,-1 0 1,1 0-1,0 0 0,-1 0 0,1 0 1,0 0-1,0-1 0,-1 1 0,1 0 1,0 0-1,-1 0 0,1 0 1,0-1-1,0 1 0,-1 0 0,1-1 1,-28-25-14,-190-286-8,196 278 23,-348-601 20,-1-2 0,285 508-14,-74-119 15,154 237-18,0 2 5,1 0 0,-6-18 1,26 60 12,2 0 1,32 47-1,-39-62-14,519 757-552,39-27-631,-524-691 1152,168 206 79,-207-257-57,-3-4 21,1 1 0,-1-1 0,0 1 0,0 0 0,0 0 1,0 0-1,-1 0 0,2 3 0,-3-4-12,0-1 0,1 1 0,-1-1 0,-1 1 0,1-1 1,0 1-1,0-1 0,0 0 0,-1 1 0,1-1 0,-1 1 0,1-1 0,-1 0 0,1 1 0,-1-1 1,0 0-1,0 0 0,0 0 0,0 1 0,0-1 0,0 0 0,-1 1 0,0 0-6,-1 1 0,1-1 0,-1 0-1,1 1 1,-1-1 0,-6 3 0,-7 1-8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25 12635,'-11'-4'163,"0"-1"1,0 2-1,0-1 0,0 2 1,-1 0-1,1 0 1,-1 1-1,1 0 0,-1 1 1,0 0-1,1 1 1,-1 0-1,-13 3 0,18-2-108,0 1 0,0-1-1,0 1 1,1 0-1,-1 0 1,1 1 0,-1 0-1,1 0 1,0 1-1,1 0 1,-1 0 0,1 0-1,0 0 1,0 1-1,1 0 1,0 0-1,0 0 1,0 1 0,0-1-1,1 1 1,-4 11-1,6-14-46,0 0 0,0 0 0,1 0-1,-1 0 1,1 0 0,0 0 0,0 0-1,0 0 1,1 0 0,-1 0-1,1 0 1,0 0 0,0 0 0,0 0-1,1 0 1,-1-1 0,1 1 0,0 0-1,0-1 1,0 0 0,1 1-1,-1-1 1,1 0 0,0 0 0,-1 0-1,1-1 1,1 1 0,4 3 0,9 5-6,0 0 0,1-2 0,0 0 1,25 9-1,-37-16 0,14 6-5,98 42-70,-98-40 37,0 1-1,-1 1 1,29 24-1,-43-32 26,0 0-1,0 1 1,0 0-1,-1 0 1,0 1-1,0-1 0,-1 1 1,4 7-1,-5-10 11,-1 0-1,0 0 1,0 1-1,0-1 1,-1 0-1,1 0 1,-1 0 0,0 1-1,0-1 1,0 0-1,0 0 1,0 1-1,-1-1 1,1 0-1,-1 0 1,0 0-1,0 1 1,-3 4-1,0-2 27,0 0 0,0 0 0,-1 0-1,0-1 1,0 1 0,0-1 0,-1-1 0,0 1-1,-10 6 1,-5 1 238,-37 17 0,36-20-38,0 0 0,0-2 1,-1 0-1,1-1 0,-1-2 0,-1 0 1,1-1-1,-31-1 0,50-2-202,0-1 1,-1 1-1,1-1 0,0 0 1,0 0-1,0 0 0,-1-1 1,-4-2-1,8 3 23,0 1-1,0-1 1,0 0-1,0 0 1,0 0-1,0 0 1,0 0-1,0 0 1,0 0 0,0-1-1,0 1 1,1 0-1,-1 0 1,0-1-1,1 1 1,-1 0-1,1-1 1,-1 1-1,1 0 1,0-1 0,0 1-1,0-1 1,0 1-1,0 0 1,0-1-1,0 1 1,0-1-1,0 1 1,1-3-1,1-2 8,1 0 0,0-1 0,0 1 0,0 0 0,0 1 0,1-1-1,0 0 1,0 1 0,1 0 0,5-5 0,33-26 130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57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1473 6 4649,'-1'6'2636,"5"-11"-127,-2-2-555,-10 12-983,-11 15-127,15-14-791,-1-1 0,1 0 1,-2 0-1,1-1 0,0 1 0,-1-1 1,0 0-1,0 0 0,0-1 0,0 0 0,-9 3 1,-24 5 733,-52 6-1,62-12-695,-50 13-15,-19 3 25,78-18-72,-154 26 168,153-24-193,0 2 0,1 0 0,0 1 0,0 1 0,1 1 0,-20 14 0,38-24-5,-36 26-27,-62 31-1,85-51 36,0 0 0,-1-1-1,1 0 1,-1-1 0,0-1-1,0 0 1,-1-1 0,-19-1-1,-3 0 41,0 0-1,0 3 0,0 1 0,-57 16 0,72-15 475,-41 5 0,43-4-395,8-2-273,23-18-16,-3 7 165,0 0 1,0 1 0,1-1-1,-1 2 1,1-1 0,1 1-1,15-6 1,67-15-19,-57 17 12,333-89-669,-322 89 93,67-5 0,-66 9 226,60-12 1,-65 5 357,-1-1 0,0-2 0,-1-2 0,0-1 0,-2-2 0,57-39 0,-77 52 166,-12 6 118,-12 5 55,0-3-231,0-1 0,0 1 0,0-1 0,0 0 0,0-1 0,0 1 0,-13-2 0,-4 0 74,-56 4 306,-121 18 1,149-11-446,1 2-1,1 2 0,-71 30 1,-33 28-83,-66 26-31,207-94 75,1 0 0,-1-2 0,-12 2 1,-32 8 51,42-6-69,0 1 0,0 0 0,0 1 0,1 0 0,0 1 0,-15 14 0,29-23 7,0 0-1,0 0 0,0 0 0,0 0 0,0 0 0,-1 0 0,1 0 0,0 0 0,0 0 0,0 0 0,0-1 0,0 1 0,0 0 0,0 0 1,0 0-1,0 0 0,0 0 0,0 0 0,0 0 0,0 0 0,0 0 0,0 0 0,0 0 0,-1 0 0,1 0 0,0 0 0,0 0 0,0 0 0,0 0 1,0 0-1,0 0 0,0 0 0,0 0 0,0 0 0,0 0 0,0 0 0,0 0 0,0 0 0,0 0 0,0 0 0,-1 0 0,1 0 0,0 1 0,0-1 1,0 0-1,6-10-42,10-14 26,-6 14 23,1 0-1,0 1 1,0 0 0,1 1 0,0 0-1,0 0 1,24-9 0,8 0-70,48-12 1,-49 17-69,461-114-2360,-499 125 2462,8-1-41,0-2-1,1 0 0,-2 0 1,23-11-1,-10-7-78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4:58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1246 11 11514,'-26'-5'2264,"23"4"-2184,0 0 0,0 0 0,0 0 0,0 0 0,0 1 0,-1 0 0,1-1 0,0 1 0,0 0 0,-4 1 0,-13 5 78,0 0 1,1 1 0,0 2-1,0 0 1,-22 14-1,9-5-5,-10 5 52,-1-1 1,-2-2-1,0-3 1,0-1-1,-2-2 0,-62 10 1,17-12-105,-353 63 39,431-71-149,7-2 11,1 0 1,-1-1-1,1 0 0,-1 0 1,0 0-1,1 0 0,-1-1 1,-11-1-1,18 0-1,-1 1 1,0 0-1,0-1 0,1 1 1,-1 0-1,0-1 0,1 1 1,-1-1-1,0 1 0,1-1 1,-1 1-1,0-1 0,1 0 1,-1 1-1,1-1 0,-1 0 1,1 1-1,0-1 0,-1 0 1,1 0-1,0 1 0,-1-1 1,1 0-1,0 0 0,0 0 1,0 1-1,0-1 0,0 0 1,0 0-1,0 0 0,0 1 1,0-1-1,0 0 0,0 0 1,0 0-1,0 0 0,1 1 1,-1-1-1,0 0 0,1 0 1,-1 1-1,1-1 0,0-1 1,0 0-4,0 0 0,0 0 1,1 0-1,-1 0 0,0 0 1,1 0-1,0 0 0,-1 1 1,1-1-1,0 0 0,0 1 0,0 0 1,0-1-1,4-1 0,0 2-11,0 1 0,0-1 0,0 1 0,1 0 0,-1 0 0,12 3 0,12 0-10,24-4-83,1-1 0,-1-4 0,67-14 0,156-53-1206,-238 61 1013,-18 6 144,0 0 1,0 2-1,0 0 1,0 1-1,1 1 1,-1 1-1,1 2 1,-1 0-1,1 1 1,-1 0-1,0 2 1,32 10-1,-8 0 297,-45-14-135,0 1 1,0-1 0,0 0 0,0 0 0,0 0 0,1 1 0,-1-1 0,0 0 0,0 0 0,0 1 0,0-1-1,0 0 1,0 0 0,-1 0 0,1 1 0,0-1 0,0 0 0,0 0 0,0 1 0,0-1 0,0 0 0,0 0-1,0 0 1,-1 1 0,1-1 0,0 0 0,0 0 0,0 0 0,0 0 0,0 1 0,-1-1 0,1 0 0,0 0-1,0 0 1,0 0 0,-1 0 0,1 0 0,0 0 0,0 1 0,-1-1 0,1 0 0,0 0 0,-13 5 148,0-1 0,1 0 0,-1-1 0,0-1 0,-20 2 0,4 0 97,-225 21 1353,168-21-1381,1 5 1,-102 23-1,175-29-243,3-1-90,0 0 0,0 1 1,1 0-1,-1 0 1,-8 5-1,17-8 117,0 0 1,0 0-1,-1 0 0,1 0 0,0 0 1,0 0-1,0 0 0,0 0 1,0 0-1,-1 0 0,1 1 1,0-1-1,0 0 0,0 0 1,0 0-1,0 0 0,0 0 0,-1 0 1,1 0-1,0 0 0,0 1 1,0-1-1,0 0 0,0 0 1,0 0-1,0 0 0,0 0 1,0 0-1,0 1 0,0-1 1,0 0-1,0 0 0,0 0 0,0 0 1,0 1-1,0-1 0,0 0 1,0 0-1,0 0 0,0 0 1,0 0-1,0 1 0,0-1 1,0 0-1,0 0 0,0 0 0,0 0 1,0 0-1,0 0 0,0 1 1,0-1-1,0 0 0,1 0 1,-1 0-1,0 0 0,0 0 1,0 0-1,0 0 0,0 0 0,0 1 1,1-1-1,-1 0 0,0 0 1,0 0-1,0 0 0,1 0 1,8 1-18,5-2-29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26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20 11386,'-2'-3'317,"0"1"-1,0-1 0,-1 1 0,1 0 1,-1 0-1,-4-3 0,1 4 1091,14 15-757,13 18-117,34 68-1,-19-31-250,42 62-51,5-3 1,112 132-1,336 338-248,-501-564 30,-1 1 0,-2 1 0,31 53 0,-21-21-7,31 79 0,-48-97 2,3-1 0,2-1-1,2-1 1,1-2 0,64 76 0,-91-120-9,9 11-6,0-1-1,15 24 1,-23-32 4,-1 0 1,1 0-1,0 1 1,-1-1-1,0 1 1,1-1-1,-1 1 1,-1-1-1,1 1 1,0-1-1,-1 1 1,0 0-1,0-1 1,0 1-1,0 0 1,-1-1-1,-1 7 1,2-10-2,0 0 0,0 1 1,0-1-1,0 0 0,0 1 1,0-1-1,-1 1 0,1-1 1,0 0-1,0 1 0,-1-1 0,1 0 1,0 1-1,0-1 0,-1 0 1,1 0-1,0 1 0,-1-1 1,1 0-1,0 0 0,-1 0 1,1 1-1,-1-1 0,1 0 1,0 0-1,-1 0 0,1 0 0,0 0 1,-1 0-1,1 0 0,-1 0 1,1 0-1,-1 0 0,1 0 1,-1 0-1,-16-10-251,-13-21-372,30 30 608,-122-151-1574,84 102 1251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28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87 134 14419,'-20'-2'2361,"20"2"-2320,32-4 1442,-2 1-1163,13-4-28,143-27 512,-158 27-734,0-1 1,-1-1-1,0-2 1,38-20-1,-56 25-62,9-6 6,-14 13 17,-6 9 31,0-6-30,0-1 0,0 1 1,-1-1-1,1 0 0,-1 1 0,0-1 0,0 0 0,0-1 1,0 1-1,-1-1 0,1 1 0,-1-1 0,0 0 1,1 0-1,-1 0 0,-6 1 0,-6 3 82,0-2 0,-29 6 1,4-5 19,0-2 1,-67-2 0,-83-17-69,158 13-68,21 3-15,11 2 1,19 8-15,19 4-30,0-2 1,1-2 0,0-2 0,0-1 0,1-2 0,0-1 0,0-3-1,0 0 1,54-8 0,-23-7-59,-64 13 114,0-1-1,0 0 1,0 0-1,0-1 1,-1 0-1,1 0 1,-1 0 0,0 0-1,7-6 1,-26 17 90,1 0 1,-1-1 0,-16 6-1,25-11-126,1-1 0,0 0 0,-1 0 0,1 0-1,-1 0 1,0-1 0,1 0 0,-1 0 0,1 0-1,-1 0 1,1-1 0,-1 0 0,1 0 0,-1 0-1,1-1 1,0 1 0,-1-1 0,-4-3 0,-13-8-125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29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36 13595,'-20'5'1498,"12"-6"-779,14-6 427,0 2-982,2 1 0,-1 0 0,1 1 0,-1 0 0,1 0 0,0 1 0,0-1 0,0 2 0,0-1 0,16 0 0,-3 1-56,0 1 1,0 1-1,24 5 1,-15 0-7,47 16 0,-52-13-65,0-2-1,48 8 1,-100-16 147,0 1 1,0 1 0,1 1 0,-36 8 0,-116 32 177,134-30-264,-28 8 57,40-9-72,-1-2 1,0-2 0,-1-1 0,-45 3-1,79-9-81,-1 0 0,0 0 0,0 1 0,1-1 0,-1 0 1,0-1-1,0 1 0,1 0 0,-1 0 0,0 0 0,1 0 0,-1 0 0,0-1 0,1 1 0,-1 0 0,0-1 0,1 1 0,-2-1 0,8-7 21,29-7-19,2 5-31,0 1 0,74-6 0,78 9-550,-78 4 88,-60-3 318,-17-3-64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1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528 50 14155,'-29'10'1496,"1"-2"-1072,-4-1-216,3-4 801,6-4-601,-2-8-56,3-2-80,-5-4-136,-2 3-56,-4-1-48,-5 4-400,-4 3 456,-10 5-88,1 1-24,-17 6-40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1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899 42 13267,'-83'7'888,"-6"-1"-800,0-2-24,0-4 96,2-1-72,-1-8-88,2-2-72,-6-5 48,-5 3-16,-2 5-16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1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1537 43 13691,'-207'12'779,"-661"27"-483,817-38-71,-99-10 1,132 6-114,1 0 0,-1-1 0,1-1 0,0-1 0,1 0 1,-1-2-1,1 0 0,1 0 0,-17-12 0,30 18-112,1 1 1,-1-1-1,0 1 0,0 0 0,0 0 1,1 0-1,-1 0 0,0 0 0,0 0 1,-1 0-1,1 1 0,0-1 0,0 1 1,0 0-1,0-1 0,0 1 0,-1 0 1,1 0-1,0 0 0,0 1 0,0-1 0,0 0 1,-1 1-1,1 0 0,0-1 0,0 1 1,0 0-1,0 0 0,0 0 0,1 0 1,-1 0-1,-3 3 0,-4 6-7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2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394 246 12403,'-3'-12'426,"0"1"1,-1-1 0,-1 1-1,0-1 1,0 1-1,-1 1 1,0-1 0,-9-10-1,12 18-300,0-1-1,-1 1 1,1 0 0,-1 0-1,0 0 1,0 0-1,0 1 1,0-1-1,0 1 1,0 0 0,-1 0-1,1 1 1,-1-1-1,1 1 1,-1 0 0,0 0-1,1 1 1,-1-1-1,0 1 1,0 0-1,1 1 1,-1-1 0,-9 3-1,3 0-26,-1 1-1,1 0 1,0 1-1,0 0 1,0 0-1,1 2 1,0-1-1,0 1 1,1 1-1,-1-1 1,-11 15-1,10-10-77,0 0-1,1 1 0,1 0 0,0 1 0,0 0 0,2 0 0,-13 31 0,18-39-27,1 1 1,-1-1-1,1 0 1,0 1-1,1-1 1,0 1-1,0-1 0,0 1 1,2 9-1,-2-14 2,1 0-1,-1-1 1,1 1-1,-1 0 1,1-1-1,0 1 0,-1-1 1,1 1-1,0-1 1,0 0-1,0 1 1,0-1-1,0 0 1,1 1-1,-1-1 1,0 0-1,1 0 0,-1 0 1,0 0-1,1 0 1,-1-1-1,1 1 1,-1 0-1,1-1 1,0 1-1,-1-1 1,1 1-1,0-1 0,-1 0 1,1 0-1,0 0 1,-1 0-1,1 0 1,0 0-1,-1 0 1,1 0-1,0-1 1,-1 1-1,1-1 0,0 1 1,1-2-1,6-1-32,0-1 0,0 0-1,0-1 1,-1 1-1,0-2 1,0 1-1,11-11 1,50-53-364,-68 68 398,48-58-546,62-95 0,-59 78 83,-39 62 285,-13 14 179,0 0 0,0-1 0,1 1 0,-1 0 0,0 0 0,0 0 0,0 0 0,0 0-1,0 0 1,1 0 0,-1 0 0,0-1 0,0 1 0,0 0 0,0 0 0,1 0 0,-1 0 0,0 0 0,0 0 0,0 0 0,0 0-1,1 0 1,-1 0 0,0 0 0,0 0 0,0 0 0,1 0 0,-1 0 0,0 0 0,0 0 0,0 1 0,0-1 0,0 0-1,1 0 1,-1 0 0,0 0 0,0 0 0,0 0 0,1 1 0,-1 1 6,0-1 0,1 1 0,-1 0 0,0 0 0,0 0 1,0 0-1,0 0 0,0 0 0,-1 0 0,0 4 0,-46 194 579,-5 19 219,41-158-620,-6 100-1,19-147-433,-1-14 247,-1 1 0,0-1 0,0 0 0,0 0 1,1 1-1,-1-1 0,0 0 0,0 0 0,1 0 0,-1 1 1,0-1-1,1 0 0,-1 0 0,0 0 0,1 0 0,-1 0 1,0 1-1,1-1 0,-1 0 0,0 0 0,1 0 0,-1 0 0,0 0 1,1 0-1,-1 0 0,0 0 0,1 0 0,-1 0 0,0 0 1,1-1-1,-1 1 0,0 0 0,1 0 0,-1 0 0,0 0 1,1 0-1,-1-1 0,1 1 0,6-6-170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3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33 12907,'5'-10'959,"8"-11"432,-9 19-494,-5 13 342,-6 18-837,-1 0-1,-2-1 1,-19 40-1,-5 14-133,32-76-249,-37 114 442,35-104-364,1-1 0,0 1 0,1 0 0,1 0 1,1 29-1,0-42-81,0-1 1,1 1-1,-1 0 0,1 0 1,-1-1-1,1 1 1,0 0-1,0-1 1,0 1-1,0-1 1,1 1-1,-1-1 0,1 0 1,-1 1-1,1-1 1,0 0-1,0 0 1,0 0-1,3 2 1,-2-2-5,0-1 1,0 0 0,0 0 0,0 0-1,0 0 1,0 0 0,0-1 0,0 1 0,1-1-1,-1 0 1,0 0 0,0 0 0,0-1-1,5 0 1,6-3-1,0 0 0,0-1 0,0 0 0,-1-1 0,0-1 0,15-10 0,-5 2-165,-1-1 1,-1-1-1,0-1 1,-1-1-1,33-40 1,-34 30-31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40 180 15291,'3'1'129,"-1"-1"0,1 0 0,-1 0 0,1 0-1,-1-1 1,0 1 0,1-1 0,-1 1 0,1-1 0,-1 0 0,0 0-1,0 0 1,1 0 0,-1 0 0,0 0 0,0-1 0,0 1-1,0-1 1,3-3 0,35-35 745,-39 38-811,4-3-27,-1 0-1,1-1 0,-1 1 1,0-1-1,-1 0 0,1 0 1,-1 0-1,0-1 0,-1 1 1,0-1-1,0 0 0,0 1 1,0-8-1,-1 13-31,-1-1-1,0 1 1,0 0-1,0 0 1,0 0-1,-1 0 1,1 0-1,0 0 1,0 0-1,-1 0 1,1 0-1,0 0 1,-1 0-1,1 0 1,-1 0-1,0 0 1,1 1-1,-1-1 1,0 0-1,1 0 1,-1 0-1,0 1 1,0-1-1,1 0 1,-2 0-1,0 1 3,0-1-1,0 1 1,1-1-1,-1 1 1,0 0 0,0 0-1,0 0 1,1 0-1,-1 0 1,0 0 0,0 0-1,0 1 1,-2 0-1,-3 1 14,0 1 0,1-1-1,-1 1 1,1 1 0,0-1 0,-11 9-1,10-5-3,-1 0 0,1 1-1,1 0 1,-1 1 0,2-1 0,-1 1 0,1 0-1,0 1 1,1-1 0,0 1 0,0 0-1,1 0 1,1 0 0,-3 15 0,4-20-10,1 1 0,-1-1 0,1 1 0,0-1 1,1 1-1,-1-1 0,1 1 0,0-1 0,0 1 1,1-1-1,0 0 0,0 1 0,0-1 0,0 0 1,1 0-1,0-1 0,0 1 0,0-1 0,1 1 1,-1-1-1,1 0 0,0 0 0,0 0 0,1-1 0,-1 0 1,1 1-1,-1-2 0,9 5 0,-7-5-1,1 1 1,0-1-1,-1-1 0,1 1 0,0-1 0,0 0 0,0-1 1,0 1-1,0-2 0,0 1 0,0-1 0,0 0 0,0 0 0,0-1 1,0 1-1,0-2 0,-1 1 0,1-1 0,-1 0 0,0 0 1,11-8-1,-6 3 1,1-1 0,-2 0 0,1 0 0,-1-1 0,-1-1 0,0 1 0,0-2 0,-1 1 0,12-25 0,-19 34-7,0-1 0,0 1 0,0-1 1,-1 0-1,1 1 0,-1-1 0,1-5 0,-3 5-3,-3 14 7,4-4 9,-1 0-1,1 0 0,0 0 0,0 0 0,1 0 1,0 0-1,0 1 0,1-1 0,0 0 0,0 0 1,1 0-1,0-1 0,0 1 0,0 0 0,1-1 1,0 1-1,0-1 0,1 0 0,0 0 0,0 0 1,0 0-1,1-1 0,0 0 0,6 6 0,-3-4-3,0-1 0,0 0 0,0-1 0,1 1-1,0-2 1,0 1 0,0-2 0,0 1 0,1-1-1,-1 0 1,1-1 0,0 0 0,0-1 0,0 0-1,0 0 1,17-2 0,-13-1-89,0-1-1,-1 0 1,1-1 0,-1 0-1,0-1 1,-1 0 0,1-1 0,-1-1-1,0 0 1,0-1 0,-1 0-1,15-14 1,-14 11-38,0-1 0,-1 0 0,-1-1 0,0 0 0,-1 0 0,-1-1 0,0-1 0,0 1 0,-2-1 0,7-20 0,6-35-337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3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1 203 14779,'2'0'1136,"13"-4"-704,8-5-103,10-5 343,5-2-88,5-3-184,0-1-264,0-1-448,-4-1 2232,-6 1-1784,-9-2 16,-4-10 24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3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1 15547,'-5'12'94,"1"0"0,1 0 1,0 0-1,1 0 0,0 1 0,1-1 0,0 1 0,1-1 0,1 1 0,0-1 0,0 1 0,1-1 0,1 0 0,0 0 0,1 0 0,6 14 0,5 10 5,2-2 0,1 0-1,45 61 1,32 21 513,-87-108-540,-8-7-68,1 0-1,0 0 1,-1-1 0,1 1-1,0 0 1,-1 0-1,1 0 1,-1 0-1,1 0 1,-1-1 0,0 1-1,1 0 1,-1 0-1,0 0 1,0 0-1,0 0 1,1 2 0,-2-2-15,1-1 1,0 1 0,0 0-1,-1-1 1,1 1 0,0-1-1,-1 1 1,1-1 0,0 1-1,-1-1 1,1 0 0,-1 1-1,1-1 1,-1 1 0,1-1 0,-1 0-1,1 1 1,-1-1 0,1 0-1,-1 0 1,0 1 0,-5 0-105,0 1 1,0-1 0,0-1-1,-11 1 1,11-1 84,-20 1 50,0-2 1,1 0-1,-1-2 0,1-1 1,0-1-1,0-1 0,0-2 1,1 0-1,0-1 0,0-2 1,1 0-1,-24-17 0,43 26 84,0-1 0,1 0-1,-1 0 1,1 0 0,0 0 0,0 0-1,0-1 1,-4-5 0,7 8-71,-1 0 1,1 1 0,0-1-1,-1 0 1,1 0 0,0 0-1,0 0 1,-1 0-1,1 0 1,0 0 0,0 0-1,0 0 1,0 1 0,0-1-1,0 0 1,1 0-1,-1 0 1,0-1 0,1 0-4,0 1 0,0 0 0,0 0 0,-1 0-1,1 0 1,0 0 0,0 0 0,0 0 0,1 0 0,-1 1 0,0-1 0,0 0 0,0 1 0,0-1 0,1 0 0,1 0 0,10-2 106,1-1 0,-1 2 0,1 0 0,0 0 0,27 1 0,0 0-163,3-1-400,-6 1 229,0-1 0,68-15 0,-31-6-21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4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289 46 13779,'1'-4'1336,"-2"-2"-856,0 3-168,-11 3 713,1-1-329,-4-1-232,1-2-104,-3 0-144,-2 0-64,-1 1-216,-1-3-128,-5 2-424,-1 1 56,-5 1 400,-2 2-128,-5 0-128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5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761 1 11026,'-46'9'849,"3"2"-697,-3 1-56,-3-1 304,-2 0-144,-7-2-184,1-2-80,-3-4-32,-3-3-8,-3-1 0,-3-1 16,-6-1 0,-2 3-40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5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2751 7 9922,'-370'-7'3485,"-221"12"-1934,467 8-1795,-251 14-1445,304-27 1111,-210 7-693,207-1 1752,-131 26 1,84 0 695,-27 5 201,116-30-831,0-2-1,-55 1 1,66-8-384,1-1-1,-1 0 1,1-1-1,0-2 1,0 0-1,0-1 1,1-1 0,-31-16-1,22 8-195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6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1 11538,'1'14'727,"0"1"-1,-1 0 0,-1-1 0,-5 24 0,2 0-220,-41 268 850,12-94 166,27-259-1012,4-6-453,2 0 0,2 0-1,3 0 1,2 1 0,24-91 0,-27 131-65,0 1 0,1 0 0,0 0 0,1 1 0,0-1 1,1 1-1,0 1 0,1-1 0,10-9 0,-16 17 5,0-1 0,1 1 1,-1 0-1,1 0 0,0 0 1,0 0-1,0 0 0,0 1 1,0-1-1,0 1 0,0 0 1,0 0-1,0 0 0,1 1 1,-1-1-1,0 1 0,1-1 0,-1 1 1,0 0-1,1 0 0,-1 1 1,0-1-1,1 1 0,-1-1 1,0 1-1,1 0 0,-1 1 1,0-1-1,0 0 0,0 1 1,0 0-1,0-1 0,-1 1 0,1 0 1,-1 1-1,5 3 0,-2-1 2,0 0-1,-1 0 0,1 0 0,-1 1 1,-1 0-1,1 0 0,-1 0 0,0 0 0,0 0 1,0 1-1,-1 0 0,0-1 0,0 1 1,-1 0-1,0 0 0,0 0 0,-1 0 0,0-1 1,0 1-1,0 0 0,-1 0 0,0 0 1,0 0-1,-1 0 0,0-1 0,-4 9 0,1-3 57,0 0-1,-1 0 0,-1-1 0,0 0 0,0 0 1,-1 0-1,-1-1 0,0-1 0,0 1 0,-1-1 1,0-1-1,0 0 0,-14 7 0,8-6-66,-1-1 1,-1 0-1,1-2 0,-1 0 0,-1-1 0,-23 4 1,42-10 19,0 1 0,0 0 0,-1 0 1,1 0-1,0 0 0,0 0 1,0 0-1,0 0 0,0 0 1,-1 0-1,1-1 0,0 1 0,0 0 1,0 0-1,0 0 0,0 0 1,0 0-1,0 0 0,0-1 0,0 1 1,0 0-1,0 0 0,-1 0 1,1 0-1,0-1 0,0 1 1,0 0-1,0 0 0,0 0 0,0 0 1,0 0-1,0-1 0,1 1 1,-1 0-1,0 0 0,0 0 0,0 0 1,0-1-1,0 1 0,0 0 1,0 0-1,0 0 0,0 0 1,0 0-1,0-1 0,1 1 0,-1 0 1,0 0-1,0 0 0,0 0 1,0 0-1,0 0 0,0 0 0,1 0 1,-1 0-1,0 0 0,0-1 1,0 1-1,6-3 21,-1 0 0,1 0 0,0 0 0,7-3-1,-3 2-33,33-13-97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6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 14859,'-42'144'2882,"-15"67"-1203,55-201-1676,1 0-1,0 0 0,0-1 1,1 12-1,1-19-2,-1 0 1,0 0-1,1 0 0,-1 0 0,1 0 1,-1 0-1,1 0 0,0 0 0,0 0 1,0 0-1,2 2 0,-2-3 0,0 0 0,-1 0 0,1-1 0,0 1 0,0 0 0,0-1 0,0 1 0,0-1 1,0 1-1,0-1 0,0 0 0,1 1 0,-1-1 0,0 0 0,0 0 0,0 0 0,0 0 0,0 0 0,0 0 0,1 0 0,-1 0 0,2 0 0,4-2 0,1-1-1,-1 1 1,0-1 0,0-1-1,-1 1 1,1-1 0,-1 0-1,12-10 1,2-3-48,21-24 0,-39 39 34,24-28-392,-25 28 373,1-1 0,-1 1 0,0 0 0,1 0 0,-1-1 0,0 1 0,-1-1 0,1 1 0,0-1 0,-1 1 0,1-1 0,-1-4 0,-4-5-120,-8 9-66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7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1 166 13371,'5'-1'1264,"10"-6"-712,5-3-208,6-5 593,-1-2-257,5-4-680,-4-1 2184,0-1-1816,-6 0 72,-7-4-72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7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0 16139,'49'70'2569,"-32"-38"-2519,26 66 0,-28-60 145,21 38-1,-19-56-7,-10-16-45,-7-16-1,-2 8-123,0-1 0,0 1 0,0 0 0,-1 0 0,1 0 0,-1 0 0,0 1 0,0-1 0,-1 1 0,1-1 0,-1 1 0,0 0 0,0 1 0,1-1 0,-2 0 0,-7-2 0,-4-3 9,0 1 0,-1 1 0,-19-5-1,24 8-29,1 1-1,-1 0 1,1 1-1,-1 0 1,1 0-1,-1 1 1,-14 2-1,26-2 4,0 0 0,0 0-1,0 0 1,0 0-1,0 0 1,0 1 0,0-1-1,0 0 1,0 0-1,0 0 1,0 0 0,0 0-1,0 0 1,0 0 0,0 0-1,0 0 1,0 0-1,0 0 1,0 0 0,0 0-1,0 0 1,0 0-1,0 0 1,0 0 0,0 0-1,0 0 1,0 0 0,0 0-1,0 0 1,0 0-1,0 0 1,0 1 0,0-1-1,0 0 1,0 0-1,0 0 1,0 0 0,0 0-1,0 0 1,0 0 0,0 0-1,0 0 1,0 0-1,0 0 1,0 0 0,0 0-1,0 0 1,0 0-1,9 2-24,14 1-8,-10-4 74,-1-1-1,0 0 1,1 0 0,-1-1-1,0-1 1,0 0 0,-1-1-1,1 0 1,-1 0 0,0-1-1,0-1 1,-1 0 0,10-8-1,-18 13-211,0 0 0,-1-1-1,1 1 1,0 0 0,-1 0-1,1-1 1,-1 1-1,0-1 1,0 1 0,0-1-1,0 0 1,0 1 0,0-1-1,-1 0 1,0 1-1,1-1 1,-1-5 0,0-3-437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39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228 190 10490,'16'-77'2524,"10"-36"2324,-25 113-4795,-1 1 0,1-1 0,-1 0-1,0 1 1,1-1 0,-1 0-1,0 1 1,1-1 0,-1 1-1,0-1 1,0 1 0,1-1-1,-1 0 1,0 1 0,0-1-1,0 1 1,0-1 0,0 1-1,1-1 1,-1 1 0,0-1-1,0 1 1,0 0 0,1 30 305,-1-1 0,-5 41 1,2-30-274,-57 406 25,55-415-104,1 16 14,4-38-98,0 1 0,-1-1 0,-1 0 0,1 0 0,-7 16 0,8-25 47,0-1-1,0 1 1,0-1 0,0 1-1,-1-1 1,1 1 0,0-1-1,0 0 1,-1 1 0,1-1-1,0 1 1,0-1 0,-1 0 0,1 1-1,0-1 1,-1 0 0,1 0-1,-1 1 1,1-1 0,0 0-1,-1 0 1,1 0 0,-1 1-1,1-1 1,-1 0 0,1 0-1,-1 0 1,1 0 0,-1 0-1,1 0 1,0 0 0,-1 0 0,1 0-1,-1 0 1,1 0 0,-1 0-1,1 0 1,-1 0 0,1-1-1,-1 1 1,1 0 0,0 0-1,-1 0 1,1-1 0,-1 1-1,1 0 1,0 0 0,-1-1-1,1 1 1,0 0 0,-1-1 0,1 1-1,0-1 1,-1 1 0,1 0-1,0-1 1,0 0 0,-21-28-1443,19 24 1273,-38-67-2186,30 49 1966,-2 1 0,0 0 1,-2 1-1,-31-37 0,45 58 448,0 0-1,0-1 0,0 1 1,0 0-1,0 0 0,-1 0 1,1-1-1,0 1 1,0 0-1,0 0 0,-1 0 1,1-1-1,0 1 0,0 0 1,-1 0-1,1 0 0,0 0 1,0 0-1,0 0 1,-1 0-1,1-1 0,0 1 1,-1 0-1,1 0 0,0 0 1,0 0-1,-1 0 0,1 0 1,0 0-1,0 0 1,-1 0-1,1 0 0,0 1 1,0-1-1,-1 0 0,1 0 1,0 0-1,0 0 0,-1 0 1,-2 13 649,6 16 110,10 27-69,2-1 0,3-1 0,1 0 1,36 66-1,-52-114-674,0-1 0,1 0 0,0 1 1,0-1-1,0-1 0,0 1 0,6 5 0,-8-9-29,-1 0 0,1 0 0,0 0 0,-1 0-1,1 0 1,0 0 0,0-1 0,-1 1 0,1 0 0,0-1 0,0 0 0,0 1-1,0-1 1,0 0 0,0 0 0,0 0 0,0 0 0,-1 0 0,1-1-1,0 1 1,0 0 0,0-1 0,0 1 0,0-1 0,-1 0 0,1 0 0,2-1-1,3-3 29,-1 0-1,1 0 1,-1-1-1,0 0 1,-1 0-1,1 0 1,-1-1-1,-1 0 1,5-7-1,33-72 24,-35 72-113,59-158-206,-52 127 143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9618,'6'12'444,"-1"-1"1,0 1-1,-1 0 0,0 1 0,0-1 1,-2 1-1,3 24 0,-4 93 1148,-1-108-1549,-6 80 493,2-57-266,2 0 1,7 84 0,-4-121-251,1-1-1,0 0 0,0 0 0,0 0 0,1 0 1,5 9-1,-8-15-7,1 0 0,-1 0 0,1 0 1,0 0-1,-1 0 0,1 0 0,0 0 0,0 0 1,-1 0-1,1 0 0,0 0 0,0 0 0,0-1 1,0 1-1,0 0 0,0-1 0,0 1 0,0-1 1,0 1-1,1-1 0,-1 0 0,0 1 0,0-1 1,0 0-1,0 0 0,1 0 0,-1 0 0,0 0 1,0 0-1,0 0 0,1 0 0,-1 0 0,0-1 1,0 1-1,0 0 0,0-1 0,0 1 0,1-1 1,-1 1-1,0-1 0,0 0 0,0 1 0,-1-1 1,1 0-1,0 0 0,0 0 0,0 0 0,1-1 1,3-4 83,1-1 1,-1 0-1,0 0 1,0-1 0,-1 1-1,0-1 1,0 0-1,-1 0 1,4-15 0,0-8 236,4-43-1,0 4-62,-11 69-267,0 0-1,0 0 0,0 0 0,1 1 0,-1-1 1,0 0-1,1 0 0,-1 0 0,1 0 0,-1 0 1,1 1-1,-1-1 0,1 0 0,-1 0 0,1 1 1,0-1-1,1-1 0,-2 2 1,1 0 0,-1 0 0,1 0 0,0-1 0,-1 1 0,1 0 0,-1 0 0,1 0 0,0 0 1,-1 0-1,1 0 0,-1 0 0,1 1 0,0-1 0,-1 0 0,1 0 0,-1 0 0,1 1 0,0-1 0,0 1 0,4 2 26,0 1-1,0 0 0,0 0 1,6 8-1,3 2 22,2-2-7,0-1 1,1 0-1,0-1 0,1-1 0,0 0 0,1-1 0,0-2 0,0 0 0,24 5 0,-29-8-31,1-1 0,-1 0 1,1-1-1,-1-1 0,1 0 0,-1-1 0,1-1 1,-1 0-1,0-1 0,0 0 0,0-1 0,0-1 1,18-8-1,-27 10-13,0 0 0,0 0 0,-1 0 0,1 0 0,-1-1 0,0 0 1,0 0-1,0 0 0,-1 0 0,1-1 0,2-4 0,-5 6-5,1 1-1,-1-1 1,0 0-1,0 1 1,-1-1-1,1 0 1,0 0 0,-1 1-1,0-1 1,0 0-1,0 0 1,0 0-1,0 1 1,0-1-1,-1 0 1,1 0 0,-1 0-1,0 1 1,0-1-1,0 0 1,0 1-1,0-1 1,-3-3 0,-1-1-13,0 1 1,-1 0-1,1 1 1,-1-1-1,-1 1 1,1 0-1,-1 1 1,0-1 0,0 1-1,0 0 1,0 1-1,-1 0 1,1 0-1,-14-2 1,16 3 23,-1 1-1,1-1 1,-1 2 0,0-1 0,0 0 0,1 1 0,-1 0-1,0 1 1,0-1 0,1 1 0,-1 0 0,0 1-1,1-1 1,-1 1 0,1 0 0,0 0 0,-1 1 0,1 0-1,0 0 1,1 0 0,-7 5 0,9-6 10,-1 1-1,1-1 1,0 1 0,0 0-1,0 0 1,0 0 0,1 0 0,-1 0-1,1 0 1,0 0 0,0 0 0,0 0-1,0 1 1,0-1 0,1 0 0,-1 6-1,1-4 6,1 0-1,0 0 0,-1 0 1,2-1-1,-1 1 1,0 0-1,1-1 0,0 1 1,0-1-1,5 7 0,0 0 5,1 0 0,1-1-1,0 0 1,1-1-1,0 0 1,0 0-1,16 10 1,-11-10-128,0 0 0,0-1 0,30 10 0,-40-16 86,-1 0 0,1-1 0,-1 0 0,1 0 0,-1 0 0,1 0 0,0-1 0,0 0-1,-1 0 1,1 0 0,0 0 0,-1-1 0,1 0 0,0 0 0,-1 0 0,1-1 0,-1 1 0,5-3 0,-7 3 7,-1 0-1,0 0 1,0-1-1,0 1 1,0 0 0,0 0-1,0-1 1,0 1-1,0-1 1,0 1-1,-1-1 1,1 1 0,0-3-1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53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1185 13939,'-39'85'2690,"35"-79"-2166,2-8-55,3-17 169,0 12-553,32-287 1636,9-100-622,-23 1-338,-18 364-706,0 15-27,-1 1-1,0 0 1,-1 0-1,-1-1 1,1 1 0,-2 0-1,-6-19 1,9 32-42,0-1 0,0 0 0,0 1 0,0-1 0,0 1 0,-1-1-1,1 1 1,0-1 0,0 1 0,-1-1 0,1 1 0,0-1 0,0 1 0,-1-1 0,1 1 0,-1 0-1,1-1 1,0 1 0,-1-1 0,1 1 0,-1 0 0,1-1 0,-1 1 0,1 0 0,-1 0 0,1 0 0,-1-1-1,1 1 1,-1 0 0,1 0 0,-1 0 0,1 0 0,-1 0 0,0 0 0,1 0 0,-1 0 0,1 0-1,-1 0 1,1 0 0,-1 0 0,1 0 0,-1 0 0,0 1 0,1-1 0,-1 0 0,1 0 0,-1 1 0,1-1-1,0 0 1,-1 1 0,0 0 0,-3 2-555,1 1 0,-1 0 0,1 1 0,-4 7 0,0-3-578,3-3 314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5:54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0 577 14123,'0'1'34,"0"-1"0,0 1 0,0 0-1,1-1 1,-1 1 0,0-1 0,0 1 0,0-1 0,0 1 0,0-1-1,1 1 1,-1-1 0,0 1 0,0-1 0,1 0 0,-1 1 0,0-1-1,1 1 1,-1-1 0,0 0 0,1 1 0,-1-1 0,1 0 0,-1 1-1,1-1 1,-1 0 0,0 1 0,1-1 0,-1 0 0,1 0 0,-1 0-1,1 0 1,0 1 0,-1-1 0,1 0 0,-1 0 0,1 0-1,-1 0 1,1 0 0,-1 0 0,1 0 0,-1-1 0,1 1 0,-1 0-1,1 0 1,-1 0 0,1 0 0,-1-1 0,1 1 0,-1 0 0,1 0-1,-1-1 1,1 1 0,-1 0 0,1-1 0,4-4 89,0 0-1,0 0 1,7-10 0,-4 5 199,42-53 621,80-131 0,-105 151-764,-3-2 0,-1-1-1,-2 0 1,16-64 0,-35 110-169,0 1-1,0-1 0,0 0 0,0 0 1,0 0-1,0 0 0,0 0 1,0 1-1,0-1 0,0 0 1,0 0-1,1 0 0,-1 0 1,0 0-1,0 0 0,0 0 1,0 0-1,0 1 0,0-1 1,1 0-1,-1 0 0,0 0 1,0 0-1,0 0 0,0 0 1,0 0-1,1 0 0,-1 0 1,0 0-1,0 0 0,0 0 1,0 0-1,0 0 0,1 0 1,-1 0-1,0 0 0,0 0 1,0 0-1,0 0 0,1 0 1,-1 0-1,0-1 0,0 1 1,0 0-1,0 0 0,0 0 1,0 0-1,1 0 0,-1 0 1,0 0-1,0 0 0,0-1 1,0 1-1,0 0 0,6 18 104,-5-14-61,23 59-111,3-1 0,67 109 0,-15-28 1263,-64-115-1106,-6-18 52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1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1222 12947,'-36'14'1629,"42"-18"-1312,0-1-1,0 1 0,0-1 0,-1 0 0,5-7 0,12-9-76,303-278 1198,-71 64-1013,259-253-1680,-426 386 2583,-61 70-1426,-8 9 71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1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1352 12339,'0'0'24,"0"0"1,0 1-1,-1-1 1,1 0-1,1 0 1,-1 1-1,0-1 1,0 0-1,0 0 1,0 1-1,0-1 0,0 0 1,0 0-1,0 1 1,0-1-1,0 0 1,0 0-1,1 0 1,-1 1-1,0-1 1,0 0-1,0 0 1,0 0-1,1 1 1,-1-1-1,0 0 1,0 0-1,1 0 1,-1 0-1,0 0 1,0 0-1,0 1 1,1-1-1,8-5 355,14-23-203,-13 16-8,229-254 1222,381-331 0,-235 298-2374,-345 269 729,-11 9 14,-12 10 58,0-1 0,-1-1 1,-1 0-1,25-27 0,-40 39 168,0 1 0,1 0 0,-1-1 0,0 1 1,0-1-1,1 1 0,-1 0 0,0-1 0,0 1 0,0-1 0,0 1 0,0-1 0,1 1 0,-1 0 0,0-1 0,0 1 0,0-1 0,0 1 0,0-1 0,0 1 0,0 0 0,-1-1 0,1 1 0,0-1 0,0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1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1217 10970,'-5'22'929,"10"-11"-545,8-8-144,27-19 440,11-12-96,22-34-112,13-17-40,38-25-88,9-11-48,10-20-128,3-4-48,-5 3-208,-5 6-96,-14 26-1032,-13 16 1088,-36 23-176,-14 13-88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2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13 990 10146,'-11'58'896,"9"-17"-528,2-9-120,17-24 521,12-12 7,28-36-152,11-14-64,13-22-48,11-15 8,23-28-96,7-8-48,2-4-191,-5 2-169,-18 23-337,-10 12-135,-15 18 344,-10 16-80,-27 38-104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2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1447 14027,'43'-30'1000,"11"-22"-736,2-10-120,17-18 256,15-10-128,19-21-24,4-3 17,3-4-97,-2 1-16,4-5-136,2-1-80,-4 11-248,-8 9-97,-21 25 513,-11 14-184,-15 21-80,-12 15-64</inkml:trace>
  <inkml:trace contextRef="#ctx0" brushRef="#br0" timeOffset="1">909 1229 15195,'6'-3'1040,"4"-14"-815,3-8-89,11-5 192,8-6-64,17-11-48,8-7 0,25-18-24,7-7-56,14-10-32,7-4-80,11-11-296,2-8-120,-6-3 320,-8 5-32,-21 19-104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2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1021 12939,'-10'40'1008,"15"-13"-816,20-31 48,14-15 128,24-30 8,17-14 8,29-41-8,7-15-8,13-19-111,5-1-177,-1 11-337,-3 12-151,-18 23 304,-17 13-64,-29 44-120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3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1044 11490,'-6'33'873,"19"-29"-553,13-13-88,25-29 296,18-15-24,34-36 8,9-19-8,13-21-24,7-5-96,1 3-104,-7 8-96,-16 20-352,-16 13-216,-43 42-1256,-21 22 1416,-36 36-240,-16 16-136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4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14275,'2'13'1056,"4"20"-840,-3 2-88,14 11 312,8 1-143,15 0-129,3-2-24,7-10-72,2-3-24,1-5-16,0 0 0,-8 2-168,0 3-104,-9 8-233,-5 3 377,-9 4-48,-5 0-56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15067,'0'0'43,"0"-1"-1,-1 1 1,1 0-1,-1 0 0,1-1 1,0 1-1,-1 0 1,1 0-1,0-1 1,-1 1-1,1-1 1,0 1-1,0 0 0,-1-1 1,1 1-1,0-1 1,0 1-1,0 0 1,-1-1-1,1 1 1,0-1-1,0 1 0,0-1 1,0 1-1,0-1 1,0 1-1,0-1 1,0 1-1,0 0 1,0-1-1,0 1 0,0-1 1,1 1-1,-1-1 1,0 0-1,1 0 22,0 0 1,0 0-1,1-1 0,-1 1 1,0 0-1,1 0 0,-1 0 0,0 0 1,1 0-1,2 0 0,41-15 883,-27 12-741,0 0 0,0 1-1,1 1 1,33 0-1,-51 2-200,0 0-1,0 0 1,0 0-1,0 0 0,0 0 1,0 1-1,0-1 1,0 0-1,0 0 0,0 1 1,-1-1-1,1 0 1,0 1-1,0-1 0,0 1 1,0-1-1,-1 1 1,1 0-1,0-1 0,0 1 1,-1 0-1,1-1 1,0 1-1,-1 0 0,1 0 1,-1 0-1,1-1 1,-1 1-1,0 0 0,1 0 1,-1 0-1,0 0 1,1 0-1,-1 0 0,0 0 1,0 0-1,0 0 1,0 0-1,0 0 0,0 0 1,0 0-1,0 0 1,0 0-1,-1 0 0,1 0 1,0-1-1,-1 1 1,1 0-1,-1 0 0,1 0 1,-2 1-1,-3 8-4,0-1 0,-1 1 0,-12 14 0,11-16 13,-5 9-7,-53 76 39,59-83-38,-1 1 1,2 1 0,0-1-1,0 1 1,1 0-1,-5 20 1,9-29-5,-1 0 1,1 0-1,-1-1 0,1 1 1,0 0-1,0 0 0,1 0 1,-1 0-1,0 0 1,1 0-1,0 0 0,0-1 1,-1 1-1,2 0 0,-1-1 1,0 1-1,3 3 0,-3-4 0,1-1-1,0 1 0,0 0 0,0-1 1,0 0-1,0 1 0,0-1 0,0 0 0,0 0 1,0 0-1,1 0 0,-1-1 0,0 1 0,1-1 1,-1 1-1,5-1 0,2 0 3,0 0 0,0-1 1,0 0-1,-1-1 0,1 0 1,0-1-1,0 1 0,-1-1 0,14-8 1,0-1 21,-2-1 0,0-1 0,0-1 0,-1-1 0,-1-1 0,-1 0 0,0-1 0,-1-1 0,-1 0 0,20-35 0,-33 50-15,0 0-1,0 0 1,0 1 0,-1-1-1,1-1 1,-1 1 0,0 0 0,0-5-1,-1 9-9,0 0-1,0-1 0,0 1 0,0 0 0,0 0 0,0-1 1,-1 1-1,1 0 0,0 0 0,0-1 0,-1 1 1,1 0-1,0 0 0,0 0 0,-1 0 0,1-1 0,0 1 1,0 0-1,-1 0 0,1 0 0,0 0 0,0 0 1,-1 0-1,1 0 0,0 0 0,-1 0 0,1 0 1,0 0-1,-1 0 0,1 0 0,0 0 0,0 0 0,-1 0 1,1 0-1,0 0 0,-1 0 0,1 0 0,0 0 1,0 0-1,-1 1 0,1-1 0,0 0 0,0 0 1,-1 0-1,1 0 0,0 1 0,0-1 0,-1 0 0,1 0 1,0 1-1,0-1 0,0 0 0,0 0 0,-1 1 1,-2 3-1,0 1 1,0-1-1,0 1 1,1-1-1,-1 1 1,1 0 0,0 0-1,1 0 1,-1 0-1,1 0 1,0 1-1,-1 10 1,1-4-4,1 1 1,0 0-1,1 0 0,3 17 1,-3-24 5,1 0 0,-1 1 0,1-1 0,0-1 1,1 1-1,0 0 0,0 0 0,0-1 0,0 0 0,1 1 1,0-1-1,0-1 0,0 1 0,1-1 0,-1 1 0,1-1 1,0 0-1,1-1 0,-1 0 0,0 1 0,1-2 1,0 1-1,0-1 0,0 1 0,0-2 0,0 1 0,0-1 1,0 0-1,1 0 0,-1 0 0,0-1 0,1 0 0,-1 0 1,0-1-1,1 0 0,-1 0 0,9-3 0,-5 0 17,0 0 0,0-1 0,0 0 0,0-1 0,-1 0 0,0 0 1,-1-1-1,1 0 0,-1-1 0,0 0 0,-1 0 0,8-11 0,-6 6 9,-1 0 0,-1 0 0,0 0 1,-1-1-1,0 0 0,-1 0 0,-1-1 1,4-20-1,-7 31-17,-1 0 0,0-1 0,0 1 0,0 0 0,0 0 0,-1-1 1,-1-4-1,2 9-12,0-1 1,0 1 0,0-1 0,0 1 0,0-1-1,-1 0 1,1 1 0,0-1 0,0 1-1,0-1 1,-1 1 0,1-1 0,0 1 0,-1 0-1,1-1 1,0 1 0,-1-1 0,1 1-1,-1 0 1,1-1 0,-1 1 0,1 0 0,0-1-1,-1 1 1,0 0 0,1-1 0,-1 1-1,1 0 1,-1 0 0,1 0 0,-1 0 0,1 0-1,-1 0 1,1 0 0,-1 0 0,0 0-1,1 0 1,-1 0 0,1 0 0,-1 0 0,1 0-1,-1 0 1,1 0 0,-1 1 0,1-1-1,-1 0 1,1 0 0,-1 1 0,1-1 0,-1 0-1,1 1 1,-1-1 0,1 0 0,-1 1-1,1-1 1,0 1 0,-1-1 0,1 1 0,0-1-1,-1 1 1,0 1 0,0-1-1,0 0 1,0 0-1,0 1 1,0-1-1,0 0 1,0 1-1,0-1 1,1 1-1,-1-1 1,0 1-1,1 0 1,0-1-1,-1 1 1,1-1-1,0 1 1,0 0-1,0-1 1,0 1-1,0 0 1,0-1-1,0 1 1,0 0-1,1-1 1,-1 1-1,1-1 1,-1 1-1,1-1 1,0 1-1,-1-1 1,1 1-1,0-1 1,1 2-1,1 1-5,0-1 1,0 1-1,0-1 0,1 0 0,-1 0 0,1 0 0,0-1 0,0 1 0,0-1 0,8 4 0,6-1-75,-1 1 1,1-2-1,1-1 0,30 3 0,77-5-501,-35-2 61,-90 1 519,1 0 1,0 0-1,0 0 1,0 0 0,0 0-1,0 1 1,0-1-1,0 0 1,-1 1 0,1 0-1,0-1 1,0 1-1,-1 0 1,1 0 0,0 0-1,-1 0 1,1 0-1,-1 0 1,1 0 0,-1 1-1,1-1 1,-1 0-1,0 1 1,0-1 0,0 1-1,0 0 1,0-1-1,0 1 1,0 0 0,0-1-1,-1 1 1,1 3 0,1-3 22,-1 1 1,1-1 0,-1 1 0,1-1 0,0 0-1,0 1 1,0-1 0,0 0 0,0 0 0,0-1-1,0 1 1,1 0 0,-1-1 0,1 0-1,4 3 1,-2-2-17,1-1 0,-1 0 0,1 1-1,-1-2 1,1 1 0,0-1 0,8 0 0,0-1-191,-1-1 1,1 0-1,-1-1 1,0 0 0,26-11-1,-28 8 89,-1 1 0,1-1 0,-1-1 0,15-12 0,0-6-226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4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11 12083,'-2'-10'1336,"2"11"-928,9 18-184,2 4 1224,12 7-1040,9 4-120,11 8-136,4-2-39,8 3-17,-1-2 0,2-3-40,-1-1-72,-5-7-401,-7-6-143,-13-12 456,-3-9-96,-10-12-80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4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13235,'0'11'1128,"4"5"-896,5 9-64,5 2 368,9 6-224,7 1-40,13 2-64,3-2-16,8-1-208,2-1-200,0-9 216,-1-3-48,-7-12-56</inkml:trace>
  <inkml:trace contextRef="#ctx0" brushRef="#br0" timeOffset="1">610 134 14243,'0'25'1128,"4"5"-848,2 1-136,10 1 320,4-4-71,11-2-153,8-4-152,7-6-360,1-6-1577,6-10 1641,2-5-192,-1-12-160</inkml:trace>
  <inkml:trace contextRef="#ctx0" brushRef="#br0" timeOffset="2">1162 88 14971,'0'29'1304,"1"1"-943,6 0-177,5-3 512,2-2-224,6-7-336,6-5-224,3-5-392,1-8-144,1-5 456,-2-3-120,-5-5-113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5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13939,'10'35'1136,"-5"1"-824,-1-2-136,13-2 320,2-7-103,8-10-113,3-5-120,3-10-312,2-3-168,-1-7 255,-2 0-47,-10-2-56</inkml:trace>
  <inkml:trace contextRef="#ctx0" brushRef="#br0" timeOffset="1">413 0 12715,'13'25'1144,"0"3"-920,4 7-112,0-1 440,11-4-296,0-5-144,11-12-328,1-8-400,-1-10 528,0-8-88,-2-7-64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5.6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 12683,'0'3'122,"0"0"0,0 1 0,0-1 1,1 1-1,-1-1 0,1 0 0,0 0 0,0 1 1,0-1-1,1 0 0,-1 0 0,1 0 1,-1 0-1,1 0 0,0 0 0,0-1 0,0 1 1,1-1-1,-1 1 0,1-1 0,-1 0 0,6 4 1,-2-3-73,-1-1 1,0 0-1,1 0 1,-1 0 0,1-1-1,0 0 1,0 0-1,-1 0 1,1-1 0,0 1-1,0-1 1,9-2-1,46-12-492,-47 10 264,-1 1 0,1 0 0,17-1 0,-24 3 124,1-1 1,-1 1-1,0-1 1,1 0 0,-1-1-1,0 0 1,0 0-1,0 0 1,-1-1 0,9-6-1,8-7-607,27-27-1,-44 38 517,-4 4 114,0 0-1,0 1 0,0-1 0,0 1 0,0-1 0,1 1 0,-1 0 0,1 0 0,-1 0 1,0 0-1,1 0 0,0 0 0,2 0 0,-3 1 53,-1 0 0,1 0 1,0 0-1,-1 1 0,1-1 0,-1 0 0,1 1 0,-1-1 0,0 1 1,1-1-1,-1 1 0,1 0 0,-1 0 0,0 0 0,0-1 1,1 1-1,-1 0 0,0 0 0,0 1 0,0-1 0,0 0 0,0 0 1,1 2-1,4 9 442,1 0 0,-2 0 0,0 0 0,6 22 0,-8-23-54,1 0 1,0 0 0,1 0-1,0 0 1,0-1 0,11 16-1,-15-25-379,0 1 0,0-1 0,0 0-1,0 0 1,0 1 0,1-1 0,-1 0 0,0 0-1,1 0 1,-1 0 0,0-1 0,1 1 0,-1 0-1,1-1 1,-1 1 0,1-1 0,0 1 0,-1-1-1,1 0 1,-1 1 0,1-1 0,0 0-1,-1 0 1,1 0 0,0-1 0,-1 1 0,1 0-1,-1 0 1,1-1 0,0 1 0,-1-1 0,1 0-1,2-1 1,-1 0-12,1-1 0,0 0 0,-1 0 0,0 0 0,0 0 1,0-1-1,0 1 0,0-1 0,-1 0 0,1 0 0,2-7 0,11-35-13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7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12563,'116'229'1666,"-4"-6"-1168,76 77 4,-9-13-184,-21-13-12,-18 16-15,-113-220-181,-2 1 0,18 92 0,-33-112-26,-2 1 1,-3-1-1,-2 1 0,-4 60 1,-3-71-3,-2 1 1,-1 0 0,-2-1-1,-2-1 1,-2 0 0,-2 0-1,-1-2 1,-30 53 0,-28 34 1416,73-123-1476,0 1 1,-1-1-1,1 0 1,-1 0 0,1 0-1,-1-1 1,0 1-1,0 0 1,1-1-1,-1 1 1,-4 1-1,6-3-11,-1 0-1,1 0 0,-1-1 0,0 1 1,1 0-1,-1-1 0,1 1 0,-1-1 0,1 1 1,-1-1-1,1 1 0,-1-1 0,1 1 0,-1-1 1,1 1-1,-1-1 0,1 1 0,0-1 1,0 0-1,-1 1 0,1-1 0,0 0 0,0 1 1,0-1-1,-1 0 0,1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8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14443,'8'10'204,"0"1"0,0 0 0,-1 0 1,0 0-1,-1 1 0,7 20 0,-5-14-6,34 91 592,31 126-1,-22-65-22,-45-149-598,1 0 1,1-1-1,1 0 0,18 31 1,-26-49-146,0 0 0,0-1 0,0 1 0,1 0 0,-1-1-1,0 1 1,1-1 0,-1 1 0,1-1 0,-1 0 0,1 0 0,-1 0 0,1 1 0,0-2 0,0 1 0,0 0 0,0 0 0,-1 0 0,1-1 0,0 1 0,0-1 0,0 0 0,0 0 0,0 1 0,0-1-1,0 0 1,0-1 0,0 1 0,3-1 0,0-1 20,0 0 0,0-1 0,-1 0 0,1 0 0,-1 0 0,0-1 0,0 1 0,0-1 0,-1 0 0,1 0-1,3-6 1,25-37 177,-3-2 0,44-95 0,-53 100-247,23-49-75,50-160 1,-70 164-24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9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3630 884 13787,'-14'1'200,"-1"-1"1,1-1-1,0 0 0,0-1 0,0-1 1,0 0-1,0-1 0,0 0 0,1-1 1,0-1-1,-19-10 0,-9-9 145,2-3 0,-42-35 0,46 34-63,-1 1 0,-58-33 0,-92-28 387,30 15-306,81 36-299,-514-233 65,511 242-146,-1 3 0,-1 4 0,-1 4 0,-1 3 1,-147-8-1,132 24-1,1 5 0,0 4 0,0 5-1,1 3 1,-109 37 0,-445 194-255,564-214 241,20-15-1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19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608 58 14875,'-2'-5'53,"-1"1"0,0 0 0,0 0 0,-1 0 0,1 1 0,-1-1 0,0 1 0,0 0 0,0 0 0,0 0 0,-1 1 0,1-1 0,-1 1 0,0 0 0,1 0 0,-1 1 0,0-1 0,0 1 0,0 0 0,0 1 0,0-1 0,0 1 0,0 0-1,-9 1 1,-2 1 3,-1 0 0,0 1 0,1 1-1,0 1 1,0 0 0,0 1-1,1 1 1,-28 16 0,6 0-40,1 2 0,-41 36 0,49-36-35,1 0 0,-23 30 0,42-46 0,1 1 1,0-1-1,0 2 1,1-1-1,0 1 0,1 0 1,1 0-1,-1 0 1,2 1-1,-3 12 1,5-23 10,1 0 0,0 1 0,-1-1 0,1 0 0,0 1 0,0-1 0,0 0 0,0 0 0,0 1 0,1-1 1,-1 0-1,0 1 0,0-1 0,1 0 0,-1 0 0,1 1 0,-1-1 0,1 0 0,0 0 0,-1 0 0,1 0 1,0 0-1,0 0 0,0 0 0,0 0 0,0 0 0,0 0 0,0 0 0,0-1 0,0 1 0,0 0 0,0-1 0,0 1 1,0-1-1,1 1 0,-1-1 0,0 0 0,0 1 0,1-1 0,-1 0 0,0 0 0,2 0 0,6 0-30,0 0 0,-1-1-1,1 0 1,0 0-1,8-4 1,-8 3 14,49-12-96,61-11 28,-106 23 84,1 0 1,0 2-1,0 0 0,0 0 1,0 1-1,20 4 0,-31-4 8,0 0 0,0 0 0,0 0 0,-1 0-1,1 0 1,0 1 0,-1-1 0,1 1 0,-1 0-1,1 0 1,-1 0 0,0 0 0,0 0 0,0 0-1,0 1 1,0-1 0,0 1 0,-1-1 0,1 1-1,-1 0 1,0-1 0,0 1 0,0 0 0,0 0-1,0 0 1,-1 0 0,1 0 0,-1 0 0,0 4-1,1 7 11,-2 0-1,0 0 0,0 0 0,-1-1 0,-5 16 1,-5 12 65,-1-2 0,-3 0 1,0 0-1,-3-2 0,-1 0 1,-2-1-1,-50 63 0,67-93 150,0 0 0,-1 0 0,1 0 0,-1-1 0,-1 0 0,-10 7 0,16-11-201,0-1-1,0 1 1,0-1 0,0 1-1,-1-1 1,1 1 0,0-1-1,0 0 1,-1 0 0,1 0-1,0 0 1,0 0 0,-1 0 0,1 0-1,0 0 1,-1 0 0,1-1-1,-1 1 1,0-1-9,1 0-1,-1 0 1,1 0 0,-1-1 0,1 1-1,0 0 1,-1 0 0,1-1 0,0 1-1,0-1 1,0 1 0,0-1 0,1 1-1,-1-1 1,0 0 0,0-2 0,-12-47 426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0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0 14907,'-15'75'680,"-31"225"594,43-265-1160,2 0 0,1 0 0,2 0 0,2 0 0,0 0 0,15 49-1,-15-69-80,2-1 0,0 0 1,0 0-1,1-1 0,12 17 0,-13-22-11,0 0 0,0-1 1,1 1-1,0-1 1,0-1-1,1 1 1,0-1-1,16 9 1,-24-15-6,1 1 0,0-1 1,0 1-1,0-1 0,0 1 1,0-1-1,0 1 0,0-1 1,0 0-1,0 0 0,0 1 1,0-1-1,0 0 0,0 0 1,0 0-1,0 0 0,0 0 1,0-1-1,1 1 0,-2 0 4,1-1-1,-1 1 0,0-1 1,1 1-1,-1-1 1,0 1-1,0 0 1,1-1-1,-1 1 0,0-1 1,0 1-1,0-1 1,0 1-1,0-1 1,0 0-1,0 1 0,0-1 1,0 1-1,0-1 1,0 1-1,0-1 0,0 1 1,0-1-1,0 1 1,-1-1-1,-1-6 124,0 1 1,-1-1-1,0 1 0,-4-8 1,-119-179 929,131 194-1217,16 6 33,-1-1 0,32 4 0,-41-10 113,-1-1-1,1 0 1,-1 0-1,0-1 1,1 0 0,-1-1-1,0 0 1,-1-1-1,1 0 1,18-11 0,-23 13 48,-1-1 0,1 0 0,-1-1 0,1 1 0,-1-1 0,0 0 0,0 0 0,-1 0 0,1 0 0,-1 0 0,0-1 0,0 0 0,-1 0 0,1 1 0,-1-2 0,0 1 0,0 0 0,-1 0 0,1 0 0,-1-1 0,-1 1 0,2-10 0,-2 14-33,0 0 0,0 0 0,0 0 1,0 0-1,0 0 0,0 0 1,0 0-1,-1 0 0,1 0 0,0 0 1,0 0-1,-1 0 0,1 0 0,-1 0 1,1 0-1,-1 0 0,1 0 1,-1 1-1,1-1 0,-1 0 0,0 0 1,0 1-1,1-1 0,-1 0 0,0 1 1,0-1-1,0 1 0,0-1 1,0 1-1,1-1 0,-1 1 0,0-1 1,0 1-1,0 0 0,0 0 0,0 0 1,0-1-1,0 1 0,-1 0 1,1 0-1,-2 1 0,1-1 1,0 1-1,0-1 1,0 1 0,0 0-1,0 0 1,0 0 0,0 0-1,0 0 1,0 0-1,0 0 1,1 1 0,-1-1-1,0 1 1,1-1 0,-1 1-1,1 0 1,0 0 0,-3 3-1,3-2-23,-1 0 0,1 0 1,0 1-1,0-1 0,0 1 0,0-1 0,0 1 0,1-1 0,-1 1 1,1-1-1,0 1 0,0-1 0,1 1 0,-1 0 0,1-1 0,-1 1 1,1-1-1,0 0 0,1 1 0,-1-1 0,0 0 0,1 1 0,0-1 1,4 5-1,-4-6-4,0 0 1,0 0-1,1 0 1,-1 0-1,1 0 1,-1 0-1,1-1 0,0 1 1,0-1-1,0 0 1,0 0-1,0 0 1,0 0-1,0-1 1,0 1-1,0-1 1,0 0-1,0 0 1,0 0-1,0 0 1,0 0-1,0-1 0,0 1 1,0-1-1,0 0 1,0 0-1,0 0 1,0 0-1,4-2 1,3-3 13,0 0 1,-1-1-1,1 0 0,-1 0 1,-1-1-1,1 0 1,-1-1-1,-1 0 1,0 0-1,7-11 0,-2 2 79,-1-1-1,-1-1 1,-1 0 0,10-31-1,-13 20 56,-3 16-29,-3 25 61,-2 12-174,1 0 0,1 0 0,1 0-1,1 0 1,1 0 0,7 26 0,-9-45-4,0-1 0,0 1 0,0 0 0,1-1 0,-1 1 1,0-1-1,1 1 0,0-1 0,-1 0 0,1 0 1,4 3-1,-5-4 4,0 0 0,0 0 0,1-1 1,-1 1-1,1 0 0,-1-1 0,1 1 1,-1-1-1,1 0 0,-1 1 0,1-1 1,-1 0-1,1 0 0,-1 0 0,1 0 1,-1 0-1,1 0 0,-1-1 0,1 1 1,-1 0-1,1-1 0,-1 1 0,1-1 1,1-1-1,5-2 0,0-1 1,-1-1-1,1 1 0,-1-1 1,-1 0-1,1-1 1,-1 1-1,0-2 0,-1 1 1,1 0-1,5-12 0,5-12 43,21-51-1,-29 64-9,-1 1 0,-1-1 1,-1 0-1,0-1 1,3-35-1,-9 52-82,-2 5 14,-1 9-62,2 0-153,1 0 1,0 20 0,1-28 102,0-1 0,0 1 1,0-1-1,1 1 0,-1-1 1,1 1-1,0-1 0,0 1 1,0-1-1,1 0 0,-1 0 0,1 0 1,3 5-1,-5-7 120,1-1 1,-1 0-1,0 0 0,1 1 1,-1-1-1,1 0 1,-1 0-1,0 0 0,1 1 1,-1-1-1,1 0 0,-1 0 1,0 0-1,1 0 1,-1 0-1,1 0 0,-1 0 1,1 0-1,-1 0 0,1 0 1,-1 0-1,0 0 1,1 0-1,-1-1 0,1 1 1,-1 0-1,0 0 0,1 0 1,-1-1-1,1 1 1,-1 0-1,0 0 0,1-1 1,-1 1-1,0 0 1,0-1-1,1 1 0,-1 0 1,0-1-1,0 1 0,1 0 1,-1-1-1,0 1 1,0-1-1,1 1 0,9-22-511,-9 20 462,8-25-537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1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0 436 16379,'0'0'36,"0"0"0,0 0 0,0 1-1,0-1 1,0 0 0,0 0 0,0 0-1,0 0 1,0 0 0,0 1-1,0-1 1,0 0 0,0 0 0,0 0-1,0 0 1,0 0 0,0 1 0,0-1-1,1 0 1,-1 0 0,0 0-1,0 0 1,0 0 0,0 0 0,0 1-1,0-1 1,0 0 0,0 0 0,0 0-1,1 0 1,-1 0 0,0 0-1,0 0 1,0 0 0,0 0 0,0 0-1,1 0 1,-1 1 0,0-1 0,0 0-1,0 0 1,0 0 0,0 0-1,1 0 1,-1 0 0,0 0 0,0 0-1,0 0 1,0 0 0,0 0-1,1-1 1,-1 1 0,0 0 0,0 0-1,0 0 1,0 0 0,1 0 0,15-5 781,19-12-396,-28 14-398,41-25 29,-45 26-16,0-1 0,0 1 1,0 0-1,0-1 0,-1 0 0,1 1 1,-1-1-1,1 0 0,-1-1 0,0 1 1,-1 0-1,3-5 0,-4 7-17,1 1-1,-1-1 0,0 0 1,0 1-1,1-1 0,-1 0 1,0 0-1,0 1 0,0-1 1,0 0-1,0 1 0,0-1 1,0 0-1,0 0 0,0 1 1,0-1-1,-1 0 0,1 1 1,0-1-1,0 0 0,-1 1 1,1-1-1,0 0 0,-1 1 1,1-1-1,-1 0 0,1 1 1,-1-1-1,1 1 0,-1-1 1,1 1-1,-1-1 1,1 1-1,-1 0 0,0-1 1,1 1-1,-1 0 0,0-1 1,-1 1-1,1-1 10,-1 1-1,1 0 1,-1 0-1,0 0 1,1 0 0,-1 0-1,1 0 1,-1 1 0,0-1-1,1 0 1,-1 1-1,1-1 1,-1 1 0,1 0-1,-1-1 1,1 1 0,-3 2-1,-1 1-10,0 1 0,1-1 0,0 1-1,0 0 1,0 1 0,0-1 0,1 1 0,0-1-1,0 1 1,0 0 0,1 0 0,-3 8 0,4-9-32,0 0 1,0 0 0,0 0 0,0 1-1,1-1 1,0 0 0,0 0 0,0 0-1,1 0 1,-1 0 0,1 1 0,1-1-1,-1 0 1,1-1 0,-1 1 0,4 5-1,-4-8 4,0 0 0,1 0-1,-1-1 1,0 1 0,1 0-1,0-1 1,-1 1 0,1-1-1,0 0 1,-1 1 0,1-1-1,0 0 1,0 0 0,0 0-1,0 0 1,1 0 0,-1-1-1,4 2 1,-2-2-9,0 0 0,0 0 0,0 0 0,1 0 0,-1-1 0,0 1 0,0-1 0,0 0 0,7-3 0,-4 1 5,0 0 1,-1-1-1,1 1 0,-1-1 0,0-1 1,0 1-1,0-1 0,-1 0 0,1 0 1,-1-1-1,5-6 0,-9 9 33,1 1 0,-1 0-1,0-1 1,0 1 0,0 0 0,-1-1 0,1 1-1,0-1 1,-1 1 0,0-1 0,0 0 0,0 1-1,0-1 1,0 1 0,0-1 0,0 1 0,-1-1-1,1 1 1,-1-1 0,0 1 0,0-1-1,0 1 1,-1-3 0,-4-4 67,0-1 0,-1 1 0,0 1 1,-9-11-1,-11-11 40,18 16-96,0 2-6,0 0-1,1 0 0,1-1 1,-10-22-1,17 35-36,0-1-1,0 0 1,0 0 0,0 0 0,0 0-1,0 0 1,0 1 0,0-1-1,0 0 1,0 0 0,0 0 0,1 0-1,-1 1 1,0-1 0,1 0-1,-1 0 1,0 0 0,1 1 0,-1-1-1,1 0 1,-1 1 0,1-1-1,0 0 1,-1 1 0,1-1 0,0 1-1,-1-1 1,1 1 0,0-1-1,1 0 1,32-13-900,-14 6 189,-9 1 352,0-1-1,-1 1 0,0-2 1,0 1-1,-1-1 0,0-1 1,-1 0-1,0 0 0,0 0 1,11-23-1,2-13-521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16884,'-11'-4'1776,"6"-1"-1280,12 1-448,8-2 968,9 0 449,5 2-1145,4 4-184,0 4-32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1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83 15091,'-1'0'64,"-1"0"0,1 1 1,0-1-1,0 1 0,0-1 0,0 1 0,0-1 0,0 1 0,0 0 0,0-1 0,1 1 0,-1 0 0,0 0 1,0 0-1,1-1 0,-1 1 0,0 0 0,1 0 0,-1 0 0,1 0 0,-1 0 0,1 1 0,-1-1 0,1 0 1,0 0-1,0 0 0,-1 0 0,1 2 0,-3 36 579,3-18-532,1 0 0,1 0 0,2 0 0,0 0 0,1 0 0,1-1-1,0 1 1,2-2 0,15 29 0,-11-26-98,1 0 0,1-1 0,1-1 0,1 0 0,1-1 0,1-1-1,33 28 1,-47-43-41,0 1 0,1-1 0,-1-1 0,0 1 0,1-1 0,0 0 0,7 3 0,-10-5-15,-1 1 0,1-1 0,0 0 0,-1 0 0,1 0 0,-1 0 1,1 0-1,-1-1 0,1 1 0,-1 0 0,1-1 0,-1 1 0,1-1 0,-1 0 1,1 1-1,-1-1 0,0 0 0,1 0 0,-1 0 0,0 0 0,0 0 0,1 0 1,-1 0-1,0 0 0,0 0 0,0-1 0,-1 1 0,1 0 0,1-3 0,7-13-575,0-1-1,-2 0 0,0 0 1,-1-1-1,6-29 0,-6 13 368,-1-1 0,0-40 0,-5 70 360,0 5-43,0-1-1,1 0 1,-1 0-1,0 1 0,0-1 1,0 0-1,-1 0 1,1 1-1,0-1 1,-1 0-1,1 0 1,-1 1-1,1-1 0,-1 1 1,0-1-1,0 0 1,1 1-1,-1-1 1,-2-1-1,3 3-27,0 0 0,0 0 0,-1 0 0,1-1 0,0 1 0,0 0 1,-1 0-1,1 0 0,0 0 0,0 0 0,-1 0 0,1 0 0,0 0 0,-1 0 0,1 0 0,0 0 0,0 0 0,-1 0 0,1 0 0,0 0 0,0 0 0,-1 0 1,1 0-1,0 0 0,-1 0 0,1 0 0,0 0 0,0 0 0,-1 1 0,1-1 0,0 0 0,0 0 0,0 0 0,-1 0 0,1 1 0,-7 11 816,1 17 215,6-17-899,0 0 1,0 0 0,1 0-1,0 0 1,1 0 0,1-1-1,0 1 1,7 17 0,-8-23-155,1-1 0,0 1 0,0-1 0,0 0 0,1 0 1,0 0-1,0 0 0,5 5 0,-6-8 10,0 0-1,0 0 1,0 0-1,0 0 1,0 0-1,0-1 1,0 0-1,0 1 1,0-1-1,1 0 1,-1-1-1,1 1 1,-1 0-1,1-1 1,4 0 0,-3-1 25,1 1 1,0-2-1,-1 1 1,0-1-1,1 0 1,-1 0-1,0 0 1,0-1 0,0 1-1,0-1 1,0-1-1,-1 1 1,1-1-1,-1 0 1,0 1-1,0-2 1,-1 1 0,1 0-1,4-9 1,0 2 63,-1-1 0,-1 0 0,0-1 0,-1 0 0,0 1 1,-1-2-1,3-13 0,-4 17-66,-1-1 0,-1 0 0,0 1 0,0-1 0,-1 0 0,0 0 0,-3-16 0,3 27-51,0-1 0,0 0 0,0 0 0,0 1 0,-1-1-1,1 0 1,0 1 0,0-1 0,-1 1 0,1-1 0,0 0 0,-1 1 0,1-1 0,-1 1 0,1-1 0,0 1-1,-1-1 1,0 1 0,1-1 0,-1 1 0,1-1 0,-1 1 0,0-1 0,0 1-2,0 0 0,1 0 0,-1 1-1,0-1 1,1 0 0,-1 0 0,0 0 0,1 0 0,-1 1 0,1-1 0,-1 0 0,1 1 0,-1-1 0,0 0-1,1 1 1,-1-1 0,1 1 0,0-1 0,-2 2 0,0 1-24,-1 0 0,1 0 1,0 1-1,0-1 0,0 1 0,-2 6 0,1 0-110,1 0 1,0-1-1,0 19 0,1-24 52,1-1 0,0 1 0,0 0 0,1 0 0,-1-1 0,1 1 0,0-1 0,0 1 0,0 0 0,0-1 0,1 0 0,-1 1 0,3 3 0,-3-6 38,-1-1 1,1 1-1,0 0 0,-1-1 0,1 1 0,0 0 0,0-1 1,0 1-1,0-1 0,-1 1 0,1-1 0,0 1 1,0-1-1,0 0 0,0 0 0,0 1 0,0-1 0,0 0 1,0 0-1,0 0 0,0 0 0,0 0 0,0 0 0,1 0 1,1-1-47,-1 0 1,1 0 0,-1 0 0,1 0 0,-1 0 0,0 0-1,0-1 1,1 1 0,1-3 0,4-4-168,0 0 0,0-1 0,8-12 0,-3 2-342,0-1 0,-2 0 0,0-1 0,-1 0-1,-2-1 1,0 0 0,-1 0 0,6-37 0,-12 55 629,0-1 1,-1 1-1,0-1 1,0 1-1,0 0 0,0-1 1,-2-8-1,2 12 14,-1 0 1,1 0-1,-1 0 0,1 1 0,-1-1 0,1 0 0,-1 0 1,1 0-1,-1 0 0,0 0 0,1 1 0,-1-1 1,0 0-1,0 1 0,0-1 0,0 1 0,0-1 0,1 0 1,-1 1-1,0 0 0,0-1 0,0 1 0,0 0 0,0-1 1,-1 1-1,1 0 0,0 0 0,0 0 0,0 0 0,0 0 1,0 0-1,0 0 0,0 0 0,0 1 0,0-1 0,0 0 1,-1 1-1,-4 1 194,0 1 1,0 0-1,0 0 1,0 0-1,1 0 0,-1 1 1,1 0-1,0 0 1,0 1-1,0-1 1,-4 6-1,-3 5 361,0 0 0,-15 26 0,25-37-498,-1 0 0,1 0 0,0 1 0,1-1 0,-1 1 0,-1 7 0,3-11-81,0 0-1,0 0 1,-1-1 0,1 1-1,0 0 1,0 0 0,0 0-1,0 0 1,1-1-1,-1 1 1,0 0 0,0 0-1,0 0 1,1-1 0,-1 1-1,0 0 1,1 0 0,-1-1-1,1 1 1,-1 0 0,1-1-1,-1 1 1,1 0-1,-1-1 1,1 1 0,0-1-1,-1 1 1,1-1 0,0 1-1,-1-1 1,1 0 0,0 1-1,0-1 1,-1 0 0,1 1-1,0-1 1,0 0 0,0 0-1,-1 0 1,1 0-1,0 0 1,0 0 0,0 0-1,1 0 1,6-1 11,0-1-1,1 0 1,-1 0-1,0-1 1,0 0-1,0 0 1,-1-1-1,1 0 1,7-6 0,10-4-1,2 0-17,-16 7-26,0 1 0,1 0 0,-1 1 0,1 0 0,0 1 0,0 0 0,1 1 0,18-2 0,-29 5 11,-1-1 1,1 1-1,-1 0 0,1 0 0,-1 1 0,1-1 1,-1 0-1,1 0 0,-1 1 0,0-1 1,1 1-1,-1-1 0,0 1 0,1 0 0,-1-1 1,0 1-1,0 0 0,1 0 0,-1 0 1,1 1-1,-1-1 3,-1 1 0,1-1 1,-1 0-1,1 0 0,-1 1 1,0-1-1,1 0 0,-1 1 1,0-1-1,0 0 0,0 0 1,0 1-1,0-1 0,0 0 1,-1 1-1,1-1 0,0 0 1,-1 1-1,1-1 0,-1 0 1,1 0-1,-1 0 0,0 2 1,-4 6 23,-1 0 1,1-1 0,-2 1 0,1-1 0,-14 13-1,17-18-36,0-1 0,1 1 0,-1-1 0,0 1 0,0-1 0,0 0 0,0 0 0,-1 0 0,1-1 0,-1 1 0,1-1 0,-1 0-1,1 0 1,-1 0 0,0 0 0,1-1 0,-1 1 0,0-1 0,-4 0 0,7-1-9,-1 1 1,1-1-1,0 1 0,0-1 1,-1 1-1,1-1 0,0 0 1,0 0-1,0 1 0,0-1 1,0 0-1,0 0 0,0 0 1,0 0-1,1 0 1,-1-1-1,0 1 0,0 0 1,1 0-1,-1 0 0,1-1 1,-1 1-1,1 0 0,-1-3 1,-2-36-118,3 37 114,2-50-182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2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16011,'1'3'126,"0"-1"-1,0 0 0,-1 1 0,1-1 0,-1 1 0,1-1 1,-1 1-1,0-1 0,0 1 0,0-1 0,-1 6 1,0 2 65,3 15-33,1-1 0,1 0 0,1-1 0,1 1 0,1-1 0,1 0-1,21 40 1,-7-21-141,2-1 0,2-1-1,33 37 1,-35-49 17,1 0 1,39 32 0,-89-72-2,-20-18 307,2-3 0,1-1 0,-71-75 0,107 104-209,1-1-1,1 0 0,-1-1 1,1 1-1,0-1 0,0 1 0,-4-13 1,8 17-94,-1 0-1,1 0 1,-1-1 0,1 1 0,0 0 0,0 0 0,0-1 0,0 1 0,0 0 0,0 0-1,1-1 1,-1 1 0,1 0 0,0 0 0,0 0 0,-1 0 0,1 0 0,0 0 0,1 0-1,-1 0 1,0 0 0,1 0 0,-1 0 0,1 1 0,-1-1 0,1 1 0,0-1 0,-1 1-1,1 0 1,2-2 0,26-14-175,47-22 0,-16 9 26,-13 4-5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3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205 616 14795,'-4'-2'88,"-1"0"0,0 1 0,0-1 0,-1 1-1,1 0 1,0 1 0,0-1 0,0 1 0,-1 0 0,1 0-1,0 1 1,0 0 0,-1 0 0,1 0 0,0 0 0,0 1-1,0 0 1,1 0 0,-1 0 0,0 1 0,1-1 0,-1 1 0,1 0-1,0 0 1,0 1 0,0-1 0,1 1 0,-1 0 0,-4 7-1,0 2-54,0 0 0,1 0-1,1 1 1,0 0 0,1 0-1,0 0 1,1 1-1,1 0 1,1-1 0,0 1-1,0 0 1,2 24-1,0-37-33,0 0-1,0 0 1,0-1-1,1 1 1,-1 0-1,1 0 0,-1 0 1,1 0-1,0 0 1,-1-1-1,1 1 1,2 2-1,-3-4 4,0 0 0,0 0-1,0 1 1,1-1 0,-1 0 0,0 0 0,1 0-1,-1 0 1,0 0 0,0 1 0,1-1 0,-1 0-1,0 0 1,1 0 0,-1 0 0,0 0 0,1 0-1,-1 0 1,0 0 0,1 0 0,-1 0 0,0 0-1,1 0 1,-1 0 0,0 0 0,1 0 0,-1-1-1,0 1 1,1 0 0,13-15 106,-2-6 24,0-1 0,-2 0 1,11-31-1,20-79 455,-39 122-540,-1 7-27,41-154 776,-34 118-476,-1 0 1,2-43-1,-10 85-153,-1 25-81,1 29-1,3-34-101,1 0 0,0 0-1,2-1 1,0 0 0,1 0 0,2 0 0,0-1 0,16 30 0,-20-46 7,-1 1 0,1-1 0,0 0 0,1 1 0,-1-2 0,1 1 0,5 4 0,-8-7 3,1-1 1,-1 1 0,0-1-1,1 0 1,-1 0 0,1 0-1,0 0 1,-1 0 0,1 0-1,0-1 1,0 1 0,-1-1-1,1 0 1,0 0 0,0 0-1,-1 0 1,1 0 0,0 0-1,4-2 1,-2 0-3,0 0 0,0-1-1,0 0 1,0 1 0,-1-2 0,1 1 0,-1 0 0,0-1 0,0 0-1,0 0 1,0 0 0,-1 0 0,0-1 0,5-7 0,1-4-7,-1 1 1,-1-1-1,7-23 1,-7 14 41,0 0 1,-2-1 0,3-42-1,-7 134 121,-1-58-157,1 1 1,0-1-1,1 0 0,0 1 1,0-1-1,1 0 1,4 10-1,-7-17 7,1 0 1,0 0-1,-1 0 1,1 0-1,0 0 0,0-1 1,-1 1-1,1 0 0,0 0 1,0 0-1,0-1 0,0 1 1,0-1-1,0 1 0,0 0 1,1-1-1,-1 0 1,0 1-1,0-1 0,0 0 1,0 1-1,0-1 0,1 0 1,-1 0-1,0 0 0,0 0 1,1 0-1,-1 0 0,0-1 1,0 1-1,0 0 1,0-1-1,1 1 0,-1 0 1,0-1-1,0 0 0,0 1 1,1-2-1,5-2-2,-1 0 1,1-1-1,-1 0 0,8-9 1,-13 13 2,46-49 87,57-80-1,-104 130-79,0 0 0,0 0 0,1-1 0,-1 1 0,0 0 0,0 0 0,1 0-1,-1 0 1,0-1 0,0 1 0,1 0 0,-1 0 0,0-1 0,0 1 0,0 0 0,0 0 0,0-1-1,1 1 1,-1 0 0,0-1 0,0 1 0,0 0 0,0 0 0,0-1 0,0 1 0,0 0 0,0-1 0,0 1-1,0 0 1,0-1 0,0 1 0,0 0 0,0-1 0,0 1 0,0 0 0,-1 0 0,1-1 0,0 1 0,0 0-1,0 0 1,0-1 0,-1 1 0,1 0 0,0 0 0,0-1 0,0 1 0,-1 0 0,1 0 0,0 0-1,0 0 1,-1-1 0,1 1 0,0 0 0,0 0 0,-1 0 0,1 0 0,0 0 0,-1 0 0,1 0 0,0 0-1,-1 0 1,1 0 0,0 0 0,0 0 0,-1 0 0,1 0 0,0 0 0,-1 0 0,1 0 0,-25 4 215,22-3-144,-6 0 73,1 0-1,-1 0 0,0-1 0,0 0 1,0 0-1,1-1 0,-1 0 0,0-1 1,-12-3-1,17 4-104,1 0 0,-1-1 0,1 1 0,-1-1 1,1 1-1,0-1 0,0 0 0,-1 0 0,1 0 1,0-1-1,1 1 0,-1-1 0,0 0 0,1 1 0,0-1 1,-1 0-1,1-1 0,0 1 0,1 0 0,-1 0 0,1-1 1,-1 1-1,1-1 0,-1-5 0,2 6-44,0 1 0,0-1 0,0 1 0,0-1 0,1 1 0,-1-1 0,1 1 0,-1-1 0,1 1 0,0-1 0,0 1 0,0-1-1,1 1 1,-1 0 0,1 0 0,-1 0 0,1 0 0,-1 0 0,1 0 0,0 0 0,4-2 0,3-3-143,1 0 1,0 1-1,16-8 1,4 0-415,26-13-436,71-47 1,-79 38 386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4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107 398 14379,'-107'-65'3466,"118"72"-2933,0 1 0,-1 1-1,12 13 1,6 12-508,-2 1 0,-1 1 0,30 60 1,46 125 168,-99-216-190,-2-4-1,0 0 0,0 0 0,1 0 0,-1 0 1,0 0-1,1 0 0,-1 0 0,1-1 0,-1 1 0,1 0 0,-1 0 0,1-1 1,0 1-1,-1 0 0,1-1 0,0 1 0,0 0 0,0 0 0,0-2 8,0 0-1,-1-1 1,1 1-1,-1 0 1,0 0-1,1 0 1,-1-1-1,0 1 1,0 0-1,0 0 1,0-1-1,0 1 0,0 0 1,0 0-1,0-1 1,-1 0-1,-5-47 166,-2 0 0,-2 1 0,-26-76-1,21 77-56,13 40-99,-18-60 109,-34-77-1,164 314-412,-108-167 283,12 17-29,24 24-1,-34-39 27,0-1 0,0 0 0,1 0-1,0 0 1,0-1 0,0 1 0,0-1 0,1-1 0,-1 1 0,1-1-1,7 2 1,-12-3 8,1-1 0,0 1 1,0-1-1,0 0 0,0 0 0,0 0 0,0 0 0,0 0 0,0 0 0,0-1 1,0 1-1,0-1 0,0 1 0,0-1 0,0 0 0,0 0 0,-1 0 0,1 0 0,0 0 1,2-3-1,-1 2 14,-1-1 1,0 0-1,0 0 0,0 0 1,0 0-1,0 0 1,-1 0-1,1-1 0,-1 1 1,2-7-1,-1-2 51,0-1-1,-1 1 1,0-1-1,0 1 1,-3-21-1,-4-2 37,-2 1-1,-1 0 0,-1 1 1,-2 0-1,-2 1 0,0 0 0,-2 1 1,-2 1-1,-39-52 0,56 79-178,-1 1 0,0-1 0,0 1-1,0 0 1,0 0 0,-1 0 0,1 1-1,-4-4 1,6 5 55,-1 0-1,1 0 0,0 0 0,0 0 1,0 0-1,0 0 0,0 0 1,-1 0-1,1 0 0,0 0 1,0 0-1,0 0 0,0 0 0,-1 0 1,1 0-1,0 0 0,0 0 1,0 0-1,0 0 0,0 0 1,-1 0-1,1 0 0,0 0 0,0 1 1,0-1-1,0 0 0,0 0 1,0 0-1,-1 0 0,1 0 1,0 0-1,0 0 0,0 1 0,0-1 1,0 0-1,0 0 0,0 0 1,0 0-1,0 0 0,0 1 1,0-1-1,-1 0 0,1 0 0,2 16-792,0-9 662,1-1 1,-1 0-1,1 0 1,1-1-1,3 8 1,10 8-441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5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38 641 16251,'0'0'72,"1"1"-1,-1-1 0,0 0 1,0 1-1,0-1 0,1 1 0,-1-1 1,0 0-1,0 1 0,0-1 0,0 1 1,0-1-1,0 0 0,0 1 1,1-1-1,-1 1 0,0-1 0,-1 0 1,1 1-1,0-1 0,0 1 0,0-1 1,0 1-1,0-1 0,0 0 1,0 1-1,-1-1 0,1 0 0,0 1 1,0-1-1,-1 1 0,-10 16 670,4-6-180,3-1-387,1 0 1,-1 0 0,-2 21 0,5-27-176,0 1 0,1 0 0,-1-1 0,1 1 0,0 0 0,1-1 0,-1 1 0,1 0 0,0-1-1,0 1 1,2 4 0,-3-8-1,0 0 0,1-1 0,-1 1 0,0 0 0,1 0 0,-1-1 0,0 1 0,1 0 0,-1 0 0,1-1-1,-1 1 1,1-1 0,0 1 0,-1 0 0,1-1 0,0 1 0,-1-1 0,1 0 0,0 1 0,-1-1 0,1 1 0,0-1 0,0 0-1,-1 0 1,1 1 0,0-1 0,0 0 0,0 0 0,-1 0 0,1 0 0,0 0 0,0 0 0,0 0 0,0 0 0,-1 0-1,1-1 1,0 1 0,0 0 0,0 0 0,-1-1 0,1 1 0,0 0 0,-1-1 0,1 1 0,0-1 0,-1 1 0,1-1-1,0 1 1,-1-1 0,1 0 0,0-1 0,4-2 11,-1-1 0,-1 0-1,1-1 1,-1 1 0,4-8-1,-2 2 59,-1 0-1,0 0 0,-1-1 1,-1 1-1,1-1 0,-2 0 1,0 0-1,0 0 0,-1 1 1,0-1-1,-1 0 0,-1 0 1,0 0-1,-7-21 0,9 31-53,0 1-1,0 0 1,-1 0-1,1 1 1,-1-1-1,1 0 1,-1 0-1,1 0 1,-1 0-1,0 0 1,1 0-1,-1 1 1,0-1-1,1 0 1,-1 1-1,0-1 1,0 0-1,0 1 1,0-1-1,0 1 1,-1-1-1,1 1-8,0 0 1,1 0-1,-1 1 0,0-1 0,1 0 1,-1 1-1,1-1 0,-1 0 0,1 1 1,-1-1-1,1 1 0,-1-1 0,1 1 1,-1-1-1,1 1 0,0-1 1,-1 1-1,1 0 0,0-1 0,0 1 1,-1 0-1,1-1 0,0 1 0,0-1 1,0 1-1,0 0 0,0-1 0,0 1 1,0 0-1,0 0 0,0-1 1,0 1-1,0 0 0,0 0 0,0 5-52,1 1-1,0-1 1,0 1-1,0-1 0,1 1 1,0-1-1,0 0 1,0 0-1,1 0 0,0 0 1,0-1-1,5 8 1,-7-11-14,1 0 1,-1 0-1,1 0 1,-1 0-1,1-1 0,0 1 1,0 0-1,0-1 1,0 1-1,0-1 1,0 0-1,0 1 1,0-1-1,0 0 1,1-1-1,-1 1 0,0 0 1,1-1-1,-1 1 1,0-1-1,1 1 1,-1-1-1,1 0 1,-1 0-1,1 0 1,-1-1-1,0 1 0,1-1 1,-1 1-1,1-1 1,-1 0-1,0 0 1,0 0-1,1 0 1,2-2-1,2-2-129,0-1 0,0 0 0,0-1 0,-1 1 0,0-1 0,0 0 0,-1-1 0,0 1 0,-1-1 0,1 0 0,-1-1 0,3-8 0,3-12-266,-1 0 0,7-40 0,-1-25-1810,-14 82 2191,-1-1-1,0 0 1,0 0-1,-1 0 1,-4-16-1,5 28 116,0 0-1,0 0 1,0 0-1,0 0 1,-1 0-1,1 1 1,0-1 0,0 0-1,-1 0 1,1 0-1,-1 0 1,1 0 0,-1 1-1,1-1 1,-1 0-1,0 1 1,1-1 0,-1 0-1,-1 0 1,2 1-13,-1 0 0,1 0 1,-1 0-1,1 1 0,-1-1 1,1 0-1,0 0 0,-1 1 1,1-1-1,-1 0 0,1 1 1,0-1-1,-1 0 1,1 1-1,0-1 0,-1 0 1,1 1-1,0-1 0,-1 1 1,1-1-1,0 1 0,0-1 1,0 1-1,-1 0 0,-1 5 159,-1 1 0,1 0 0,-2 13 0,1 1 110,0-1 1,1 1-1,2 0 1,0 0 0,1 0-1,1-1 1,6 27-1,-7-45-286,-1-1-1,0 1 0,1-1 0,-1 1 0,1-1 1,-1 1-1,1-1 0,0 0 0,0 1 1,-1-1-1,1 0 0,0 1 0,0-1 0,0 0 1,1 0-1,-1 0 0,0 0 0,0 0 1,2 1-1,-2-2 7,0 0 1,0 0 0,-1 0-1,1 0 1,0-1-1,0 1 1,0 0 0,0 0-1,-1-1 1,1 1-1,0 0 1,0-1 0,-1 1-1,1-1 1,0 1 0,-1-1-1,1 1 1,0-1-1,-1 1 1,1-1 0,-1 0-1,1 1 1,-1-1-1,1-1 1,4-5 100,0-1 0,-1 0-1,-1 0 1,1-1 0,2-8 0,1-12 194,0-1 0,-2 0 0,-1-1 0,1-46 0,-6 53-163,0-1 0,-1 0 0,-2 1 0,0-1 0,-1 1 0,-10-24 0,13 43-127,0 0-1,0 0 1,-1 0-1,0 0 1,0 0 0,0 1-1,-6-7 1,8 10-18,0 0 1,0 0 0,0 0-1,0 0 1,0 0-1,0 1 1,0-1-1,0 0 1,0 1-1,0-1 1,-1 1-1,1-1 1,0 1-1,0 0 1,-1-1 0,1 1-1,0 0 1,-1 0-1,1 0 1,0 0-1,0 0 1,-1 0-1,1 0 1,0 1-1,-1-1 1,1 0 0,0 1-1,0-1 1,0 1-1,-1-1 1,1 1-1,0 0 1,0-1-1,0 1 1,0 0-1,0 0 1,-1 1 0,-3 3-2,0 1 1,1 0 0,0 0 0,0 0 0,0 0 0,1 1 0,-1-1-1,2 1 1,-1 0 0,-2 9 0,0 4-4,1-1 1,-3 34 0,7-46-8,-1 1 0,1-1 0,1 0 0,-1 1 0,1-1 0,2 9 0,-3-15 2,1 0 0,-1 1 0,1-1-1,-1 1 1,1-1 0,0 1 0,0-1 0,-1 0-1,1 0 1,0 1 0,0-1 0,0 0-1,0 0 1,1 0 0,-1 0 0,0 0 0,0 0-1,1 0 1,-1 0 0,0-1 0,1 1-1,-1-1 1,1 1 0,-1-1 0,1 1 0,-1-1-1,1 0 1,-1 1 0,1-1 0,-1 0-1,1 0 1,-1 0 0,1 0 0,-1-1 0,1 1-1,2-1 1,44-12-245,-34 8 137,0 1 0,24-3 0,-32 6 83,0 1 1,-1 0 0,1 0-1,0 1 1,-1-1-1,1 1 1,-1 0 0,1 1-1,-1-1 1,10 5-1,-6-1-36,0 1 0,0 0 0,-1 0 0,1 1 0,-1 0 0,-1 0 0,1 1-1,-1-1 1,11 19 0,-6-8-328,-1 1 0,-1 0 1,13 36-1,-20-41 182,-3-9 88,-2-5-156,-8-19-132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5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12787,'1'0'76,"0"1"0,0 0 0,0 0 0,0-1 0,0 1 0,-1 0 0,1 0 0,0 0 0,0 0 0,-1 0 0,1 0 0,0 0 0,-1 0 0,0 1 1,1-1-1,-1 0 0,1 0 0,-1 0 0,0 3 0,2-1 75,16 46 508,3-2 1,2-1-1,2 0 0,1-2 0,54 67 1,-15-32-120,58 79 179,-101-126-478,-2 1 0,-1 0 0,18 44 0,-33-66-40,-3-9 6,-2-4 13,-4-15 107,-2-6-151,-72-277 780,77 290-975,-1 2-18,2 1 0,-1-1 0,1 0-1,0 0 1,0 1 0,1-1 0,0 0 0,1 0 0,0 0 0,0 0 0,2-8 0,-2 15 19,-1 0 1,1 0-1,0 0 0,-1 0 1,1 0-1,0 0 1,0 0-1,0 0 1,-1 0-1,1 0 1,0 0-1,0 1 0,0-1 1,0 0-1,1 1 1,-1-1-1,0 1 1,0-1-1,0 1 0,0-1 1,2 1-1,0-1-28,0 1 1,0 0-1,0 0 0,0 0 0,0 0 0,0 1 0,0-1 0,5 2 0,-2 0-23,0 0-1,0 1 0,-1-1 0,0 1 1,1 0-1,-1 1 0,0-1 1,7 7-1,-11-9 73,0 0 1,-1-1-1,1 1 1,0 0-1,-1 0 1,1 0-1,-1-1 1,1 1-1,-1 0 1,0 0-1,1 0 1,-1 0-1,0 0 1,1 0-1,-1 0 1,0 0 0,0 0-1,0 2 1,-4-1 224,-6-9-28,-3-9-58,1 0 1,1-1 0,0 0-1,2-1 1,-13-30 0,20 43-146,-1-2 3,-6-15-45,9 21 40,-1 1-1,1 0 1,0-1-1,0 1 1,0-1-1,0 1 1,0-1 0,0 1-1,0 0 1,0-1-1,1 1 1,-1-1-1,0 1 1,0 0-1,0-1 1,0 1-1,0-1 1,1 1 0,-1 0-1,0-1 1,0 1-1,1 0 1,-1-1-1,0 1 1,1 0-1,-1 0 1,0-1-1,1 1 1,-1 0-1,0 0 1,1-1 0,-1 1-1,0 0 1,1 0-1,-1 0 1,1 0-1,-1 0 1,0 0-1,1 0 1,-1-1-1,1 1 1,-1 0-1,0 0 1,1 0 0,-1 1-1,1-1 1,7-1-188,1 0 1,-1 0 0,0 0 0,0-1-1,0 0 1,0-1 0,-1 0 0,1 0-1,0-1 1,-1 0 0,0 0 0,0-1-1,7-5 1,-1-1-38,0-1-1,-1 0 1,0-1-1,-1 0 1,12-18-1,7-18-395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6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21 443 12995,'-4'22'542,"-2"14"322,-3 53 0,8-81-727,1 1 0,0 0 0,1 0 0,0-1 0,0 1-1,1 0 1,0-1 0,1 1 0,0-1 0,0 0 0,7 13 0,-9-20-109,0 1 1,0-1-1,0 1 1,0-1 0,1 1-1,-1-1 1,0 0-1,1 1 1,-1-1 0,1 0-1,-1 0 1,1 0-1,-1 0 1,1 0 0,0-1-1,-1 1 1,1 0-1,0-1 1,0 1 0,3-1-1,-2 0 3,-1 0-1,1 0 0,0-1 1,-1 1-1,1-1 0,-1 0 1,0 0-1,1 0 1,-1 0-1,0 0 0,1-1 1,-1 1-1,3-3 1,3-3 31,0 0 0,-1-1 0,1 0 1,-2-1-1,1 0 0,6-11 0,-2-2 12,-1 0 0,-1 0 0,-1-1-1,-1 0 1,-1 0 0,-1-1 0,0 1-1,-2-1 1,-1-33 0,-1 49-70,-1 5-3,0 1-1,1-1 0,-1 0 0,0 0 1,-1 0-1,1 1 0,0-1 0,-1 0 1,0 0-1,0 1 0,1-1 0,-2 1 1,-1-5-1,3 7-1,0 0 1,0 0 0,0-1 0,0 1-1,0 0 1,0 0 0,-1 0 0,1 0-1,0-1 1,0 1 0,0 0 0,0 0-1,0 0 1,-1 0 0,1 0-1,0-1 1,0 1 0,0 0 0,-1 0-1,1 0 1,0 0 0,0 0 0,0 0-1,-1 0 1,1 0 0,0 0 0,0 0-1,0 0 1,-1 0 0,1 0 0,0 0-1,0 0 1,-1 0 0,1 0-1,0 0 1,0 0 0,0 0 0,-1 0-1,1 0 1,0 1 0,-5 9-8,1 18 4,4-7-2,1 0 0,5 34 0,-5-47-23,1-1 0,-1 1 0,2-1 0,-1 0 0,1 1 0,0-1 0,1-1 0,-1 1 0,1 0 0,8 9 0,-10-14 2,-1-1 0,0 0 0,1 0 0,-1 0-1,0 1 1,1-1 0,-1 0 0,1-1 0,0 1 0,-1 0 0,1 0 0,0-1 0,-1 1 0,1-1 0,0 1 0,0-1 0,0 0 0,-1 0 0,1 0 0,0 0 0,0 0 0,0 0 0,-1 0 0,1 0 0,0-1 0,0 1 0,-1-1 0,1 0 0,0 1 0,-1-1 0,1 0 0,2-1-1,1-2-72,-1 1-1,1-1 0,-1 0 0,0 0 0,0 0 0,0-1 0,-1 1 0,1-1 0,2-5 0,5-12-280,-1 0 1,-1-1-1,-1 0 1,-1 0-1,-1-1 1,-1 0-1,-1 0 1,2-38-1,-6 59 359,0-1 0,0 0-1,0 0 1,0 0 0,-1 0-1,1 1 1,-1-1 0,0 0-1,0 0 1,-3-5 0,4 9 31,0-1 0,0 1 0,-1 0 0,1 0 0,0-1 0,0 1 0,0 0 0,0 0 0,-1 0 0,1-1 0,0 1 0,0 0 0,-1 0 0,1 0 0,0 0 0,0-1 0,0 1 0,-1 0 0,1 0 0,0 0 0,-1 0 0,1 0 0,0 0 0,0 0 0,-1 0 0,1 0 0,0 0 1,-1 0-1,1 0 0,0 0 0,0 0 0,-1 0 0,1 0 0,0 0 0,0 0 0,-1 0 0,1 0 0,0 1 0,0-1 0,-1 0 0,1 0 0,0 0 0,0 0 0,-1 0 0,1 1 0,0-1 0,0 0 0,0 0 0,0 1 0,-1-1 0,1 0 0,0 0 0,0 1 0,0-1 0,0 0 0,0 0 0,0 1 0,0-1 0,-1 0 0,1 0 0,0 1 0,0-1 0,0 0 0,0 1 0,-6 20 481,6-20-447,-3 16 495,0 0 0,1 0 1,1 27-1,1-36-384,0 0 0,1 0 0,0-1-1,1 1 1,0 0 0,0-1 0,0 1 0,1-1 0,0 0 0,5 8 0,-6-13-111,-1 0 0,1 1 0,0-1 0,0 0 0,0-1 0,0 1 0,0 0 0,0 0 0,0-1 0,1 0 0,-1 1 0,0-1 0,1 0 0,0 0 0,-1 0 0,1 0 0,3 0 0,4 0 23,0 0 0,1-1 0,14-1 0,-17 1-47,1-1-1,-1 1 0,0 1 0,1-1 0,12 4 0,-9 1-17,0 0 0,0 1 0,-1 0 0,1 1 0,-1 0 1,-1 1-1,0 0 0,0 1 0,0 0 0,-1 0 0,0 1 0,10 16 1,1 3 17,-1 1 1,-1 2 0,17 42-1,-32-67 16,0-2 19,-1 1-1,1-1 1,-1 0 0,0 1 0,-1-1-1,1 1 1,-1 0 0,0-1 0,0 1-1,-1 0 1,0 0 0,-1 11 0,1-16-35,0-1 0,0 1 0,0 0 1,-1-1-1,1 1 0,0 0 1,-1 0-1,1-1 0,0 1 0,-1 0 1,1-1-1,-1 1 0,1-1 0,-1 1 1,1-1-1,-1 1 0,0-1 1,1 1-1,-1-1 0,1 1 0,-1-1 1,0 0-1,0 1 0,1-1 1,-1 0-1,0 1 0,0-1 0,-1 0 1,0 0 10,0 0 1,1-1 0,-1 1 0,0 0-1,0-1 1,0 0 0,0 1 0,1-1 0,-1 0-1,0 0 1,-2-2 0,-4-2 64,1-1-1,-1-1 1,-10-12 0,3 1-108,1-2 1,0 0-1,2-1 1,0 0-1,2 0 1,-12-33 0,11 22-144,2 1 0,1-2 0,2 1 0,-3-40 0,8 45 58,0-1 0,2 0 1,1 1-1,2-1 0,0 1 0,11-32 1,-12 46 78,3-6 14,-1-1 0,5-38 0,-9 54 25,-1 0-1,1 0 0,-1 0 0,-1 0 0,1 0 0,0-1 1,-1 1-1,0 0 0,0 0 0,0 0 0,0 0 0,-1 1 1,0-1-1,1 0 0,-1 0 0,-1 1 0,1-1 0,0 1 1,-1 0-1,-4-5 0,6 7-6,-1 0 0,1 0 0,0 0 0,-1 1 1,1-1-1,0 0 0,-1 0 0,1 1 0,-1-1 0,1 1 0,-1-1 0,0 1 1,1 0-1,-1 0 0,1-1 0,-1 1 0,0 0 0,1 1 0,-1-1 0,1 0 0,-3 1 1,1 0 6,1 0 0,-1 0 0,1 0 1,0 1-1,-1-1 0,1 1 1,0 0-1,0 0 0,0-1 1,0 1-1,-3 4 0,0 1 29,0 1 1,0-1-1,1 1 0,0 0 1,0 0-1,-4 17 1,5-14-34,1-1 0,0 1 0,1 0-1,1 0 1,-1-1 0,2 1 0,-1 0 0,1 0 0,1-1 0,0 1 0,1-1 0,0 0 0,0 1 0,6 9 0,-7-15-131,1 1-1,1-1 0,-1 0 0,1 1 1,0-1-1,0-1 0,0 1 0,1-1 1,0 0-1,-1 0 0,2 0 0,-1 0 0,0-1 1,1 0-1,-1 0 0,1 0 0,0-1 1,0 0-1,0 0 0,0-1 0,0 0 1,1 0-1,-1 0 0,0 0 0,7-1 1,-7 0 43,1-1 1,-1 1 0,0-1 0,0 0-1,0-1 1,7-1 0,-3-2-93,-1 0-1,0 0 1,12-10 0,-21 15 161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8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4228 0 12339,'-7'10'883,"0"1"0,1-1 0,-8 21 0,-17 30-507,-24 28-34,-4-3-1,-3-3 1,-113 116-1,-249 200 131,409-385-446,-536 483 394,219-220-330,121-106-56,-222 168-12,86-71 8,-366 315 70,569-473 280,-260 150 0,212-164 213,160-84-678,32-12 81,-1 0-1,1 0 1,0 0 0,-1 0 0,1 0-1,-1 1 1,1-1 0,-1 0-1,1 0 1,-1 0 0,1 0-1,-1-1 1,1 1 0,-1 0 0,1 0-1,-1 0 1,1 0 0,0 0-1,-1-1 1,1 1 0,-1 0 0,1 0-1,0-1 1,-1 1 0,1 0-1,-1 0 1,1-1 0,0 1 0,0-1-1,-1 1 1,1-1 0,0-15 239,14-17-5,-14 33-253,4-7 16,0 0-1,0 1 0,1-1 0,7-8 1,44-34-35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8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43 279 12699,'-6'1'576,"3"0"-369,1 0-1,-1-1 1,0 1-1,0-1 1,1 0 0,-1 0-1,0 0 1,0 0-1,0 0 1,-5-2-1,11-4 1024,16-8-823,1 2-1,0 0 1,0 1 0,25-9 0,-12 4-211,99-44 148,142-45 0,-256 99-339,0 1 1,0 1-1,1 0 0,29-1 1,-45 4-8,-1 1 1,1 0 0,0 0 0,-1 1 0,1-1 0,0 0-1,-1 1 1,1 0 0,-1-1 0,1 1 0,-1 0 0,1 0 0,-1 0-1,0 1 1,1-1 0,2 3 0,-3-2 0,-1 0 0,1 1 0,-1-1 0,0 1 0,1-1 0,-1 1 0,0-1 0,0 1 0,-1 0 0,1-1-1,-1 1 1,1 0 0,-1 0 0,0 0 0,0-1 0,0 4 0,-3 44-1,-2-1 0,-12 52 0,-5 40 72,20-121-32,-1 10-153,0 40-1,3-63 94,0-1 0,1 1-1,0 0 1,0-1-1,0 1 1,1-1 0,0 1-1,0-1 1,1 0 0,0 0-1,6 11 1,-8-16 18,-1 0 0,1-1 0,0 1 0,-1 0 0,1 0 0,0-1 0,-1 1 0,1 0 0,0-1 0,0 1 0,0-1 0,0 1 0,-1-1 0,1 0 0,0 1 0,0-1 0,0 0 0,0 1 0,0-1 0,2 0 0,-2 0-6,1-1 1,0 0 0,0 1-1,-1-1 1,1 0 0,0 0-1,-1 0 1,1 0 0,-1 0-1,2-2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29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72 16059,'-1'-6'289,"-1"1"0,0-1 0,0 1 0,0 0-1,0 0 1,-1 0 0,0 0 0,-6-9-1,7 13-210,1-1-1,-1 1 1,0 0 0,1-1-1,-1 1 1,0 0-1,0 0 1,0 0-1,0 0 1,0 1-1,0-1 1,0 0 0,0 1-1,0-1 1,0 1-1,0 0 1,0 0-1,0 0 1,-1 0-1,1 0 1,0 0-1,0 0 1,0 1 0,0-1-1,0 1 1,0 0-1,-3 1 1,-2 1 14,-1 2 0,1-1 1,0 1-1,0 0 0,0 0 1,1 0-1,0 1 0,0 0 1,0 1-1,1-1 0,0 1 1,-6 11-1,-3 6-80,2 0 0,-16 41 0,20-42-70,1 0-1,-7 36 1,12-47-12,1-1 1,0 1 0,1 0 0,0 0-1,1-1 1,0 1 0,4 14 0,-5-23 38,1 0 0,0 0 1,0 0-1,0-1 0,0 1 1,0 0-1,1-1 0,-1 1 1,1-1-1,0 1 0,-1-1 0,1 0 1,0 0-1,0 0 0,1 0 1,-1 0-1,0 0 0,1-1 1,-1 1-1,1-1 0,-1 0 1,1 1-1,0-1 0,-1 0 1,1-1-1,0 1 0,0 0 1,0-1-1,0 0 0,0 1 1,0-1-1,0 0 0,3-1 1,16-1-179,0-2 0,1-1 0,40-13 1,-34 9 40,53-10 0,-74 17 153,1 1 0,-1 1 0,1 0 1,-1 0-1,1 0 0,-1 1 0,1 1 0,-1-1 1,1 2-1,13 4 0,-19-6 17,0 1-1,1 0 1,-1-1-1,0 1 1,0 0-1,0 0 1,0 1-1,-1-1 1,1 1-1,-1-1 1,1 1-1,-1 0 1,0 0-1,0 0 1,0 0-1,-1 0 1,3 5-1,-3-2 20,1-1 0,-1 0 0,0 0-1,-1 1 1,0-1 0,1 1 0,-2-1 0,1 0-1,-1 1 1,-1 8 0,-3 3 77,-1-1-1,0 1 1,-1-1-1,-1-1 1,0 1-1,-13 17 1,2-7 140,-1 0 0,-30 29 0,40-44-225,-1-1 1,0-1 0,-1 0-1,0 0 1,-1-1-1,0-1 1,-16 7 0,28-13-46,-1 0-1,1 0 1,-1-1 0,0 1 0,0-1 0,1 0 0,-1 1 0,0-1 0,0 0-1,1 0 1,-1 0 0,0 0 0,0 0 0,1-1 0,-1 1 0,0 0-1,1-1 1,-1 1 0,0-1 0,-2-1 0,2 0 18,1 1 1,-1-1-1,1 1 0,0-1 1,-1 1-1,1-1 1,0 0-1,0 0 0,0 1 1,1-1-1,-1 0 0,0 0 1,1 0-1,-1 0 0,1 0 1,-1 0-1,1-3 1,-2-38-257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163 233 13547,'-6'-3'286,"-1"0"1,1 0 0,-1 1-1,0 0 1,1 1 0,-1-1-1,0 1 1,0 0-1,0 1 1,0 0 0,-1 0-1,-9 2 1,14-2-225,0 0 0,0 1 1,0-1-1,0 1 1,0 0-1,0 0 0,1 0 1,-1 1-1,0-1 0,1 1 1,-1-1-1,1 1 0,-1 0 1,1 0-1,0 0 0,0 0 1,0 0-1,0 1 1,0-1-1,0 1 0,1-1 1,-1 1-1,1-1 0,0 1 1,0 0-1,0 0 0,0 0 1,0 0-1,0 0 0,1-1 1,-1 5-1,1-3-31,1 0 0,-1 0 0,0 0 0,1 0 0,0 0 0,0 0 0,0-1-1,1 1 1,-1 0 0,1-1 0,0 1 0,0-1 0,0 0 0,0 1 0,0-1 0,1 0 0,0 0 0,-1-1 0,1 1 0,0 0-1,0-1 1,1 0 0,-1 0 0,0 0 0,6 3 0,0-1-8,0-1 1,0 1-1,0-1 0,0-1 0,0 0 0,1 0 1,-1-1-1,0 0 0,17-1 0,-11-2-10,0 0-1,0-1 1,-1-1-1,1 0 1,0-1-1,-1-1 1,0 0-1,-1-1 1,1-1-1,-2 0 1,1 0-1,-1-2 1,0 1-1,17-19 0,-6 3 5,-1 0 0,-2-1 0,0-2 0,-2 0 0,24-49-1,-39 70 5,0 1-1,0-1 0,-1 0 0,0 1 0,0-1 1,2-11-1,-6 7 49,-4 10 14,5 2-71,0 0 1,-1 0-1,1 0 1,0 0-1,-1 0 1,1 0-1,0 1 1,0-1-1,0 0 1,-1 3-1,-3 6 15,1-1 1,0 1-1,1 0 0,0 0 0,0 0 0,1 0 1,0 1-1,1-1 0,0 0 0,1 1 0,0-1 1,1 1-1,0-1 0,1 0 0,5 19 0,1-1-120,1-1-1,2 0 1,1 0 0,22 36-1,-23-43-11,28 35-1,-22-40-30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30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16588,'3'4'98,"0"1"0,1-1 0,-1 1 0,-1-1 0,1 1 0,-1 0 0,0 0 0,0 0 0,0 0 0,-1 1 1,0-1-1,0 0 0,1 10 0,4 16 65,33 118 220,7-2 0,113 247 0,-152-383-253,-3-11 71,-4-19 54,-4-4-120,-1 1-1,-1 0 1,-1 1-1,-10-23 1,-44-81 298,55 112-394,-3-4-6,-3-8-39,-1 0 0,-2 0 0,0 1 0,-30-34 0,45 58 0,0 0 0,0 0-1,0 0 1,0 0 0,0 0 0,0 0 0,0 0-1,0 0 1,0 0 0,0 0 0,0 0-1,0 0 1,0 0 0,0 0 0,-1 0 0,1 0-1,0 0 1,0 0 0,0 0 0,0 0-1,0 0 1,0 0 0,0 0 0,0 0 0,0 0-1,5 8-62,9 11-9,-2-7 23,0 0 0,0 0 1,1-1-1,1-1 1,0 0-1,0-1 0,25 12 1,-34-19 54,0 0 1,0 0-1,1 0 1,-1 0-1,0-1 1,1 0-1,-1 0 1,1-1-1,0 1 1,-1-1 0,1-1-1,-1 1 1,1-1-1,-1 1 1,1-2-1,-1 1 1,1-1-1,-1 1 1,0-2-1,0 1 1,0 0-1,0-1 1,0 0-1,0 0 1,-1-1-1,7-5 1,-5 2 39,0 0 1,0 0-1,-1 0 0,0 0 1,-1-1-1,0 0 0,0 0 1,0 0-1,3-15 0,-5 17 9,0 0 0,-1-1 1,0 1-1,0-1 0,-1 1 0,0-1 0,0 1 0,0-1 0,-1 1 0,0-1 0,0 1 0,-1 0 0,-4-13 0,6 18-39,-1 0 0,1-1 1,-1 1-1,0 0 0,1 0 0,-1 0 1,0 0-1,0 0 0,0 0 1,0 0-1,0 0 0,0 0 1,0 0-1,0 0 0,0 0 1,0 1-1,-1-1 0,1 0 1,0 1-1,-1-1 0,1 1 1,-2-1-1,2 1-7,0 0 0,0 1 1,0-1-1,0 0 0,0 1 0,-1-1 0,1 0 0,0 1 1,0-1-1,0 1 0,0-1 0,0 1 0,1 0 1,-1 0-1,0-1 0,0 1 0,0 0 0,1 0 1,-1 0-1,0 0 0,1 0 0,-1 0 0,1 0 1,-1 0-1,1 0 0,-1 0 0,0 1 0,-2 11-17,-1 1 1,2-1-1,0 1 0,0-1 0,1 1 0,1 0 1,1-1-1,0 1 0,0-1 0,7 27 0,-7-37 8,0 0 0,-1 0 0,1 0 0,1 0 0,-1 0 0,0-1 0,1 1 0,-1-1 0,1 1 0,0-1 0,0 1 0,0-1 0,0 0 0,0 0 0,3 2 0,-3-3 6,-1-1-1,1 1 0,0-1 0,-1 1 1,1-1-1,0 0 0,-1 1 0,1-1 0,0 0 1,0 0-1,0 0 0,-1-1 0,1 1 1,0 0-1,-1-1 0,1 1 0,0-1 1,-1 1-1,1-1 0,0 0 0,-1 0 1,1 0-1,-1 0 0,1 0 0,-1 0 0,0 0 1,2-2-1,8-7 23,0-1 1,-1 0-1,0 0 0,-1-1 1,-1-1-1,0 1 1,0-1-1,-1-1 0,8-22 1,-2-1 137,-2 0 0,11-60 0,-21 87-132,0 7-15,0 0-1,0 0 0,-1 0 1,0 0-1,1 0 0,-1 0 1,-1 0-1,1 0 0,0 0 1,-1-4-1,-3 20 74,3 10-71,1-5-27,2 0 0,6 31 0,-6-42 5,-1-1 0,1 1 0,0-1-1,1 0 1,-1 0 0,1 0-1,1 0 1,-1-1 0,1 1 0,8 9-1,-10-14 6,0 1 0,0 0 0,0-1-1,0 0 1,0 1 0,0-1 0,0 0-1,1 0 1,-1 0 0,0 0 0,1-1-1,-1 1 1,1-1 0,-1 1-1,1-1 1,-1 0 0,1 0 0,3 0-1,-2-1 3,1 0 0,-1 0 0,1 0 0,-1-1 0,1 0 0,-1 0 0,0 0 0,0 0 0,5-4 0,3-3 10,-1 0 0,0-1-1,-1 0 1,0-1-1,12-17 1,26-47 131,-43 66-170,-1 0 0,0 0-1,0 0 1,-1-1 0,0 1-1,2-17 1,-16 68-1618,3 52-855,8-84 2235,0 0 0,1-1 0,0 1 0,0-1 1,1 1-1,0-1 0,6 15 0,5-5-400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31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8 359 18132,'-7'7'1802,"12"-4"-743,17-2-555,-14-4-483,-1 0 0,1-1 0,-1 1 0,0-2 0,0 1 1,0-1-1,-1 0 0,0 0 0,0 0 0,0-1 0,0 0 1,-1-1-1,0 1 0,-1-1 0,1 0 0,-1 0 0,0 0 1,-1 0-1,0-1 0,0 0 0,-1 1 0,2-10 0,-4 16-6,1-1 0,-1 0 0,0 1 0,0-1 0,0 0 0,0 0 0,0 1 0,-1-1 0,1 0 0,-1 1 0,1-1 0,-1 0 0,1 1 0,-2-3 0,1 3-6,1 0 0,-1 1 0,0-1 0,1 0 1,-1 1-1,0-1 0,1 1 0,-1-1 0,0 1 0,0-1 0,1 1 0,-1 0 0,0-1 0,0 1 0,0 0 0,0 0 0,0-1 1,0 1-1,1 0 0,-2 0 0,-1 0-3,0 1-1,1-1 1,-1 1 0,0 0 0,1-1-1,-1 1 1,1 0 0,-1 0 0,1 1-1,0-1 1,-1 0 0,1 1 0,0 0 0,0-1-1,0 1 1,-2 3 0,-3 4-28,0 0 0,1 0 0,0 0 0,1 1 1,0 0-1,1 0 0,-6 17 0,8-19-12,0 1-1,0-1 1,1 0 0,0 0 0,0 1-1,1-1 1,0 0 0,0 1-1,1-1 1,3 15 0,-3-21 22,-1 0 1,1 0 0,0-1 0,0 1 0,0 0-1,0 0 1,0-1 0,0 1 0,0 0-1,1-1 1,-1 1 0,0-1 0,1 0-1,-1 1 1,1-1 0,0 0 0,-1 0-1,4 1 1,-2 0-4,0-1 0,1 0 0,-1-1 0,1 1 0,-1 0 0,1-1 0,-1 0 0,1 0 0,6 0 0,6-3-34,1-1 0,-1 0 0,26-11 0,-23 8 2,31-10-25,1-1-77,79-18-1,-129 36 156,-1 0 1,0 0-1,0 0 0,0 0 0,1 0 0,-1 0 1,0 0-1,0-1 0,0 1 0,1 0 0,-1 0 1,0 0-1,0 0 0,0 0 0,1-1 0,-1 1 1,0 0-1,0 0 0,0 0 0,0-1 0,0 1 1,0 0-1,0 0 0,1 0 0,-1-1 1,0 1-1,0 0 0,0 0 0,0-1 0,0 1 1,0 0-1,0 0 0,0 0 0,0-1 0,0 1 1,0 0-1,0 0 0,0-1 0,-1 1 0,1 0 1,0 0-1,0 0 0,0-1 0,0 1 0,0 0 1,0 0-1,-1-1 0,-6-10 122,6 10-94,-20-31 274,1-2-1,-22-52 1,35 71-351,2 5-185,1-1-1,0 1 0,-5-21 1,8 26 129,1 0-1,-1 1 1,1-1 0,0 0 0,0 0-1,0 0 1,1 1 0,0-1 0,0 0 0,0 1-1,0-1 1,3-5 0,10-17-344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31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15691,'-1'33'1289,"2"13"-833,7 7-120,0 5 552,7 6-320,5 1-96,1 0 8,5-12-104,1-7-88,2-15-152,-2-5-88,-3-12-280,1-3-120,-7-10-456,0-5-56,-7-14 624,-1-2-200,-4-7-144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46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60 15891,'-4'-2'157,"-1"-1"-1,1 1 1,0 0-1,-1 1 1,0-1-1,1 1 0,-1 0 1,0 0-1,0 0 1,0 1-1,1-1 1,-1 1-1,0 1 1,0-1-1,0 1 0,0-1 1,1 1-1,-1 1 1,0-1-1,1 1 1,-1-1-1,-4 4 0,1 0-129,0 0-1,0 1 1,1 0-1,-1 0 1,2 1-1,-1 0 1,0 0-1,1 0 1,1 1-1,-1 0 1,1 1-1,1-1 1,-1 1-1,2-1 1,-1 1-1,1 1 0,0-1 1,1 0-1,0 1 1,1-1-1,0 1 1,0-1-1,1 1 1,0 0-1,3 17 1,-3-25-31,1 0-1,-1 0 1,1 0 0,-1 0 0,1 0 0,0 0 0,0 0 0,0 0 0,0 0 0,0 0-1,0 0 1,1-1 0,-1 1 0,1 0 0,2 1 0,-3-2 1,0-1 1,0 1-1,0-1 0,0 1 1,0-1-1,1 0 0,-1 1 1,0-1-1,0 0 0,0 0 1,1 0-1,-1 0 0,0 0 1,0 0-1,1 0 0,-1 0 1,0-1-1,0 1 0,3-1 1,0-2 0,1 1 0,-1-1 0,1 0 0,-1 0 1,0 0-1,0-1 0,0 1 0,-1-1 1,1 0-1,4-7 0,3-8 97,-1 0-1,0-1 1,-2 0-1,0-1 1,-1 0-1,-1 0 1,-1 0 0,-1-1-1,-1 0 1,-1 0-1,0-26 1,-1 62-125,1 0-1,0 0 1,1 0 0,1 0 0,0 0 0,1-1-1,1 0 1,0 0 0,1 0 0,0-1 0,0 0 0,2 0-1,16 18 1,-24-28-24,1 0 0,-1-1 0,1 1-1,0 0 1,0-1 0,-1 1 0,1-1 0,0 0 0,1 0 0,-1 0-1,0 0 1,0 0 0,0 0 0,1 0 0,-1-1 0,0 1-1,0-1 1,1 0 0,-1 1 0,1-1 0,-1 0 0,0-1-1,1 1 1,-1 0 0,0-1 0,1 1 0,-1-1 0,0 0 0,0 1-1,1-1 1,-1 0 0,0-1 0,0 1 0,0 0 0,0-1-1,0 1 1,-1-1 0,1 1 0,0-1 0,1-2 0,2-2-77,-1 0 0,0 0 1,0-1-1,0 0 0,-1 0 0,1 0 1,-2 0-1,1-1 0,-1 1 1,0-1-1,0-10 0,1-33-307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47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49 14387,'7'-35'3249,"-7"35"-3163,1-1 0,-1 0-1,0 0 1,0 0 0,0 1-1,0-1 1,0 0 0,0 0 0,-1 1-1,1-1 1,0 0 0,0 0-1,-1 1 1,1-1 0,0 0-1,-1 0 1,0 0-23,1 1-1,-1 0 0,1 0 1,-1 0-1,1 0 1,-1 0-1,1 0 1,-1 0-1,1 0 0,-1 0 1,1 0-1,-1 1 1,1-1-1,-1 0 0,1 0 1,-1 0-1,1 1 1,-1-1-1,1 0 1,0 0-1,-1 1 0,1-1 1,-1 0-1,1 1 1,0-1-1,-1 1 1,1-1-1,0 0 0,-1 1 1,-4 5 87,0 0 1,1 0 0,0 0-1,0 0 1,0 1 0,1-1-1,-5 13 1,-13 53-215,19-64 30,-2 5-64,2 0 0,-2 18 0,4-28 70,-1-1 1,1 1-1,0-1 1,0 0-1,0 1 0,1-1 1,-1 1-1,1-1 0,-1 0 1,1 1-1,0-1 1,0 0-1,0 0 0,0 1 1,0-1-1,0 0 1,1 0-1,-1 0 0,1 0 1,1 1-1,0-2 1,-1 0-1,0 0 0,0 0 1,1 0-1,-1-1 0,0 1 1,1-1-1,-1 1 0,1-1 0,-1 0 1,0 0-1,1 0 0,-1-1 1,1 1-1,-1 0 0,0-1 1,1 0-1,-1 1 0,0-1 1,4-2-1,5-2-74,0 0-1,17-12 1,25-20-97,-32 21 131,44-24-1,-64 39 61,0 0 1,-1 1-1,1 0 0,0-1 1,0 1-1,0-1 0,0 1 1,0 0-1,0 0 0,0-1 1,0 1-1,-1 0 0,1 0 1,0 0-1,0 0 0,0 0 1,0 0-1,0 0 0,0 1 1,1-1-1,-1 1 2,-1-1 1,1 1-1,-1-1 1,0 1-1,1-1 1,-1 1-1,0-1 1,1 1-1,-1-1 1,0 1-1,0 0 1,0-1-1,1 1 1,-1 0-1,0-1 1,0 1-1,0-1 1,0 1-1,0 0 1,0-1-1,0 1 1,-1 0-1,0 7-27,-1-1 0,0 0 0,-5 13 1,6-17 28,-9 23-24,-1-1-1,-1 0 0,-1-1 1,-1 0-1,-1-1 1,-27 31-1,40-52-21,1 0 1,-1 0-1,0-1 1,0 1-1,-1 0 0,1-1 1,0 1-1,-1-1 0,1 1 1,-1-1-1,1 0 0,-5 1 1,6-2 34,0 0 1,-1 0 0,1 0 0,0-1 0,0 1-1,1 0 1,-1-1 0,0 1 0,0 0 0,0-1-1,0 1 1,0-1 0,0 0 0,0 1 0,1-1-1,-1 0 1,0 1 0,0-1 0,1 0 0,-1 0-1,1 0 1,-1 1 0,0-1 0,1 0 0,0 0-1,-1 0 1,1 0 0,0 0 0,-1 0 0,1 0-1,0 0 1,0 0 0,0-2 0,-6-38-190,8-14-52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47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13931,'-2'6'240,"0"-1"1,0 1-1,1-1 1,-1 1-1,2-1 0,-1 1 1,1 0-1,-1 0 1,1-1-1,1 1 0,-1 0 1,1 0-1,0-1 1,3 9-1,3 9 220,2 0-1,11 23 1,-14-34-504,13 23 123,2 0 0,1-1 0,51 58 0,10 15 16,-70-82-75,-13-25-20,0 0 1,0 1 0,0-1-1,0 1 1,0-1 0,0 0 0,0 1-1,0-1 1,0 1 0,0-1-1,0 0 1,0 1 0,0-1-1,0 1 1,0-1 0,0 0 0,0 1-1,0-1 1,0 0 0,-1 1-1,1-1 1,0 0 0,0 1 0,-1-1-1,1 1 2,-1-1 0,0 0 0,0 0 0,1 0 1,-1 0-1,0 1 0,1-1 0,-1 0 0,0 0 0,0 0 0,1-1 0,-1 1 0,0 0 0,1 0 0,-1 0 0,0-1 0,1 1 0,-1 0 0,-1-1 0,-11-6 60,-1-1-1,1 0 0,0-1 1,1-1-1,-20-19 0,9 8 145,-13-10 481,-31-37 1,66 66-656,-1 1 0,1-1 1,0 1-1,-1-1 0,1 0 0,0 1 1,0-1-1,0 0 0,1 0 0,-1 0 1,0 0-1,1 0 0,-1-3 0,1 4-46,0 0 0,0 0 0,0-1 0,1 1 0,-1 0-1,1 0 1,-1 0 0,1 0 0,-1 0 0,1 1 0,-1-1 0,1 0 0,0 0-1,-1 0 1,1 0 0,0 1 0,0-1 0,0 0 0,0 0 0,0 1 0,-1-1-1,1 1 1,0-1 0,0 1 0,2-1 0,7-3-21,-1 1 1,1 0-1,14-3 0,-1 2-139,7-6-103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48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1 178 13963,'1'-11'578,"-1"8"-407,0-1 0,1 0 0,0 0 0,-1 0 1,1 0-1,0 1 0,1-1 0,-1 0 0,1 1 0,0-1 0,3-5 0,-4 9-134,-1 0-1,0 0 1,0 0-1,1 0 1,-1 0-1,0 0 1,1 0-1,-1-1 1,0 1-1,1 0 1,-1 1-1,0-1 1,1 0-1,-1 0 1,0 0-1,1 0 1,-1 0-1,0 0 1,0 0-1,1 0 1,-1 0-1,0 1 1,1-1 0,-1 0-1,0 0 1,0 0-1,0 1 1,1-1-1,-1 0 1,0 0-1,0 1 1,0-1-1,1 0 1,-1 0-1,0 1 1,0 0-1,7 12 690,4 18-230,-1 1 0,-2 0 0,7 58 0,-2 101-204,-12-152-263,-1-24-45,0-12-22,0-4-28,8-302-374,-1 158 330,-7 111 95,-1 21 4,1 1 0,1-1 1,0 0-1,4-18 1,-4 31 9,-1-1 0,0 1 1,0 0-1,0 0 0,0 0 1,0 0-1,0 0 1,0 0-1,0 0 0,0-1 1,0 1-1,1 0 0,-1 0 1,0 0-1,0 0 0,0 0 1,0 0-1,0 0 0,0 0 1,0 0-1,1 0 1,-1 0-1,0 0 0,0 0 1,0 0-1,0 0 0,0 0 1,1 0-1,-1 0 0,0 0 1,0 0-1,0 0 0,0 0 1,0 0-1,1 0 1,-1 0-1,0 0 0,0 0 1,0 0-1,0 0 0,0 0 1,0 0-1,0 0 0,1 0 1,-1 1-1,0-1 0,0 0 1,0 0-1,0 0 1,0 0-1,0 0 0,0 0 1,0 0-1,0 1 0,0-1 1,0 0-1,1 0 0,-1 0 1,0 0-1,0 0 0,0 0 1,0 1-1,0-1 1,0 0-1,0 0 0,0 0 1,0 0-1,0 1 0,5 11-18,12 31-10,2 0 0,1-1 0,44 65-1,-53-91 17,1 0-1,1-1 1,0-1-1,1 0 0,1 0 1,0-2-1,1 0 0,0 0 1,1-2-1,0 0 0,27 11 1,-44-21 10,1 0 0,-1 0 0,1 0 1,-1 0-1,0 1 0,1-1 1,-1 0-1,1 0 0,-1 0 1,1 0-1,-1 1 0,0-1 0,1 0 1,-1 0-1,1 1 0,-1-1 1,0 0-1,1 1 0,-1-1 0,0 0 1,0 1-1,1-1 0,-1 1 1,0-1-1,0 0 0,0 1 0,1-1 1,-1 1-1,0-1 0,0 1 1,0-1-1,0 1 0,0 0 1,0 0-2,-1 0 1,0 0 0,1 0 0,-1-1 0,0 1 0,0 0 0,0 0-1,1-1 1,-1 1 0,0-1 0,0 1 0,0-1 0,-2 2-1,-36 11 27,28-12-6,-1 1 0,0-1-1,1-1 1,-1 0 0,0-1-1,1 0 1,-1-1 0,1 0-1,-1 0 1,1-1 0,0-1-1,0 0 1,0-1 0,1 0-1,0 0 1,0-1 0,0-1-1,0 0 1,1 0 0,0 0-1,-14-17 1,21 22-13,1 0 1,-1 0-1,1-1 0,-1 1 1,1 0-1,0-1 0,0 0 1,0 1-1,0-1 0,0 0 1,0 1-1,1-1 0,-1 0 1,1 0-1,0 1 1,0-1-1,0 0 0,0 0 1,1-4-1,1 3-1,-1 0 0,1 0 0,0 1-1,0-1 1,0 0 0,0 1 0,1-1 0,-1 1 0,1 0 0,0 0-1,5-5 1,6-3 1,1 1-1,0 0 1,1 1 0,0 1-1,17-6 1,164-61-60,-192 73 35,0 1 1,0-1 0,0 1 0,0 0-1,0 1 1,0-1 0,0 1-1,10 0 1,-12 1 9,-1-1-1,1 1 0,-1 0 1,1-1-1,-1 1 1,0 1-1,1-1 1,-1 0-1,0 0 1,0 1-1,0-1 1,0 1-1,0 0 1,0-1-1,0 1 0,-1 0 1,1 0-1,0 0 1,1 3-1,20 36-53,-22-44 78,1 1 0,-1-1 0,0 0 1,0 0-1,0 0 0,0 1 0,0-5 0,16-132 155,-12 129-224,2 13-31,9 19-467,-7-9-453,-8-12 941,-1-1 1,1 1-1,-1-1 1,1 1-1,-1-1 1,1 1-1,-1-1 1,1 0-1,0 1 1,-1-1-1,1 0 1,0 1-1,-1-1 1,1 0-1,0 0 1,-1 0-1,1 0 1,0 0-1,-1 0 1,1 0-1,0 0 1,0 0-1,-1 0 1,1 0-1,0 0 1,-1 0-1,1 0 1,0-1-1,-1 1 1,1 0-1,1-1 1,-1 0-27,0 0 0,1-1 0,-1 1 0,0-1 1,1 1-1,-1-1 0,0 0 0,0 1 0,0-1 1,1-4-1,7-17-747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49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4 476 14107,'-1'42'1681,"-1"-29"-1191,2 1 0,1 24 0,0-33-453,0 0-1,0 0 0,1 0 1,0 0-1,-1 0 0,1 0 1,1 0-1,-1-1 0,1 1 1,0-1-1,4 5 0,7 6 20,0-1-1,2-1 0,0 0 0,17 11 0,26 19 43,-44-29-67,0-1 1,0 2-1,-2 0 1,0 1-1,-1 0 1,15 25-1,-22-31 29,0 1 1,0-1-1,-1 1 0,-1 0 0,0 0 0,0 0 1,-1 0-1,-1 0 0,0 1 0,0-1 0,-1 1 1,-2 20-1,1-28-10,0 1 1,0-1-1,0 0 1,0-1 0,-1 1-1,1 0 1,-1 0-1,0 0 1,0-1 0,-4 6-1,4-8-30,1 1 0,0-1 1,0 0-1,-1 0 0,1 0 0,-1 1 0,1-1 0,-1-1 0,1 1 1,-1 0-1,0 0 0,1-1 0,-1 1 0,0-1 0,0 1 0,0-1 1,1 0-1,-1 1 0,0-1 0,0 0 0,0 0 0,1-1 0,-1 1 1,0 0-1,0-1 0,-2 0 0,-2-1 1,0-1 0,0 0 0,1 0 1,-1-1-1,1 0 0,-1 0 0,1 0 0,0-1 0,1 1 1,-1-1-1,1 0 0,0-1 0,0 1 0,1-1 0,-6-11 1,-1-2-30,2-1 0,0-1 1,-7-31-1,11 30-10,0-1 1,1 0-1,2 0 0,0 0 0,1 0 1,1 0-1,2 0 0,7-34 0,3 7 15,2 0 0,36-79 0,-49 125 4,16-43 33,-17 45-29,-1 0-1,1-1 0,0 1 1,-1 0-1,1 0 1,-1 0-1,0 0 0,0-1 1,0 1-1,0 0 0,0 0 1,-1 0-1,1 0 0,0-1 1,-1 1-1,0 0 1,1 0-1,-2-2 0,2 4-3,-1-1 0,1 1-1,0 0 1,0 0 0,-1-1-1,1 1 1,0 0 0,0 0-1,0 0 1,-1 0 0,1-1-1,0 1 1,-1 0 0,1 0-1,0 0 1,-1 0 0,1 0-1,0 0 1,0-1 0,-1 1-1,1 0 1,0 0 0,-1 0-1,1 0 1,0 0 0,-1 0-1,1 1 1,0-1 0,-1 0-1,1 0 1,0 0 0,-1 0-1,1 0 1,-10 11 6,-1 16-5,10-19-16,0-1-1,0 1 0,1 0 1,0-1-1,0 1 0,1-1 1,0 1-1,0-1 1,3 8-1,-3-11-29,0 0 0,0-1 0,0 1 0,1-1 0,-1 0 0,1 1 0,0-1 0,0 0 0,0 0 0,1 0 0,-1 0 0,1 0 0,-1-1 0,1 1 0,0-1 0,0 1 0,0-1 0,0 0 0,7 2-1,-9-3 3,1 0-1,0-1 0,-1 0 0,1 1 0,0-1 0,0 0 0,0 0 0,-1 0 0,1 0 0,0 0 0,0 0 0,0-1 1,-1 1-1,1-1 0,0 1 0,-1-1 0,1 0 0,0 1 0,1-2 0,0-1-32,0 1-1,0 0 1,0-1 0,-1 1 0,1-1-1,-1 0 1,0 0 0,0 0-1,2-4 1,2-4-153,-1 0-1,-1-1 1,0 1-1,4-22 1,-2-1 71,-2 0 1,-2 0 0,-1 0 0,-1-1 0,-2 1 0,-1 0-1,-2 0 1,-2 0 0,-15-47 0,20 75 228,2 3-4,-1 0-1,0 0 0,0 0 0,0 0 1,0 0-1,-1 1 0,1-1 0,-1 0 1,0 1-1,0-1 0,0 1 1,-2-3-1,4 5-51,0 0 0,-1 0 0,1 0 0,0 0 0,0-1 0,0 1 0,-1 0 0,1 0 0,0 0 1,0 0-1,0 0 0,-1 0 0,1 0 0,0 0 0,0 0 0,-1 0 0,1 0 0,0 0 0,0 0 0,0 0 0,-1 0 1,1 0-1,0 0 0,0 0 0,-1 0 0,1 0 0,0 0 0,0 0 0,0 1 0,0-1 0,-1 0 0,1 0 0,0 0 1,0 0-1,0 0 0,-1 1 0,1-1 0,0 0 0,0 0 0,-5 13 369,2 18 69,3-28-380,-2 27 109,2 0 0,1 0-1,2 0 1,1 0 0,1 0-1,1-1 1,17 47 0,-23-74-179,1 0 1,0 0-1,-1 0 0,1 0 1,0-1-1,0 1 1,0 0-1,0-1 1,0 1-1,0-1 0,1 1 1,-1-1-1,0 0 1,1 1-1,-1-1 1,1 0-1,-1 0 0,1 0 1,0 0-1,-1 0 1,1 0-1,0-1 1,0 1-1,0 0 0,0-1 1,-1 0-1,5 1 1,-3-2-2,0 1-1,0-1 1,0 0 0,0-1 0,0 1 0,0 0 0,-1-1-1,1 1 1,0-1 0,-1 0 0,0 0 0,1 0-1,-1 0 1,0-1 0,0 1 0,2-3 0,15-22 28,-14 18-24,1 1 1,0 0-1,0 0 0,1 0 1,12-10-1,-17 17-6,0-1-1,-1 1 1,1 0-1,0 0 1,0 1-1,-1-1 1,1 0-1,0 1 1,0-1-1,0 1 1,0-1-1,0 1 0,0 0 1,0 0-1,0 0 1,0 0-1,0 0 1,0 1-1,0-1 1,0 0-1,-1 1 1,1 0-1,0-1 1,0 1-1,0 0 1,-1 0-1,1 0 1,0 0-1,-1 0 0,1 0 1,0 0-1,-1 1 1,0-1-1,2 2 1,3 3 41,0 1 0,-1-1 0,0 1 1,0 0-1,0 0 0,-1 0 0,5 13 0,-8-18-3,0-1-1,0 1 0,0 0 0,-1 0 1,1 0-1,-1 0 0,0 0 1,1-1-1,-1 1 0,0 0 0,0 0 1,0 0-1,0 0 0,0 0 1,-1 0-1,1 0 0,-1 0 0,1 0 1,-1 0-1,0-1 0,1 1 1,-1 0-1,0 0 0,0-1 0,-1 1 1,1 0-1,0-1 0,0 0 1,-1 1-1,1-1 0,-1 0 0,1 1 1,-1-1-1,1 0 0,-1 0 1,0 0-1,-2 1 0,-12 2-287,-1 0 0,1 0 0,-1-2 0,1 0 1,-1-1-1,-28-1 0,30 0-889,15 0 1091,0 0 1,1 0 0,-1 0-1,0-1 1,0 1 0,0 0 0,0 0-1,0 0 1,0 0 0,1 0-1,-1 0 1,0 0 0,0 0 0,0-1-1,0 1 1,0 0 0,0 0-1,0 0 1,0 0 0,0 0 0,0-1-1,0 1 1,0 0 0,0 0-1,0 0 1,0 0 0,0 0 0,0-1-1,0 1 1,0 0 0,0 0-1,0 0 1,0 0 0,0-1 0,0 1-1,0 0 1,0 0 0,0 0-1,0 0 1,0 0 0,0 0 0,0-1-1,0 1 1,-1 0 0,1 0 0,0 0-1,0 0 1,0 0 0,0 0-1,0 0 1,0 0 0,-1-1 0,1 1-1,0 0 1,0 0 0,0 0-1,0 0 1,0 0 0,-1 0 0,1 0-1,0 0 1,0 0 0,0 0-1,0 0 1,0 0 0,-1 0 0,11-8-362,9-4-555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6:50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148 393 12835,'0'-1'65,"-1"-1"0,1 1 0,0 0 0,-1 0-1,1 0 1,-1 0 0,1 0 0,-1-1 0,0 1 0,1 0 0,-1 0 0,0 1 0,0-1 0,0 0 0,0 0 0,1 0 0,-1 0 0,0 1 0,-1-1 0,1 0 0,0 1 0,0-1 0,0 1-1,0-1 1,0 1 0,-1 0 0,1-1 0,0 1 0,0 0 0,0 0 0,-1 0 0,1 0 0,0 0 0,0 0 0,-1 0 0,1 1 0,0-1 0,0 0 0,0 1 0,-1-1 0,1 0 0,0 1 0,0 0-1,0-1 1,-1 2 0,-4 1 127,1 1 0,0 0 0,0 0 0,0 0 0,1 1 0,0-1 0,-7 10 0,3-2-21,0 0 1,1 0-1,1 1 0,0 0 0,0 0 0,-6 27 0,10-34-154,1 0-1,0 0 1,1 0-1,-1 0 1,1 0 0,0 0-1,1 1 1,-1-1-1,1 0 1,0 0-1,1 0 1,0 0-1,-1 0 1,2-1-1,-1 1 1,1 0 0,0-1-1,5 7 1,-7-10-14,1 0 0,-1 0 0,1 0 0,0 0 0,0 0 0,0 0 0,0-1 0,0 1 0,0-1 0,0 0 0,1 0 0,-1 1 0,0-2 0,1 1 0,-1 0 0,1 0 0,-1-1 0,1 1 0,3-1 0,-2 0 2,0 0 0,-1-1-1,1 1 1,0-1-1,-1 0 1,1 0 0,0-1-1,-1 1 1,1-1-1,-1 0 1,6-4-1,0-1 14,0 0-1,-1 0 1,0-1-1,0-1 0,-1 1 1,0-1-1,-1 0 0,7-13 1,-6 8 9,-1-1 1,0 1 0,-1-1-1,-1 0 1,-1-1 0,0 1-1,-1-1 1,0 0 0,-1 1-1,-1-1 1,-1 0 0,-4-30-1,-6-2-215,-1-1 0,-32-79-1,40 118 167,0 0 0,1 0 0,0-1 0,0 1 0,-1-21 0,6 24-532,4 12 380,6 17 269,-10-18-123,-1-3 30,92 153 760,-69-118-498,2-1 1,34 36 0,-55-66-198,-1 0 0,0-1 0,1 0 1,0 0-1,0 0 0,10 5 0,-15-9-50,1 0 1,-1 0-1,0 0 0,0 0 0,1 0 0,-1 0 0,0 0 0,0 0 1,1-1-1,-1 1 0,0 0 0,1 0 0,-1 0 0,0 0 1,0 0-1,1 0 0,-1-1 0,0 1 0,0 0 0,0 0 0,1 0 1,-1-1-1,0 1 0,0 0 0,0 0 0,0-1 0,0 1 0,1 0 1,-1 0-1,0-1 0,0 1 0,0 0 0,0-1 0,0 1 0,0 0 1,0 0-1,0-1 0,0 1 0,0 0 0,0-1 0,0 1 1,0 0-1,0 0 0,0-1 0,0 1 0,0 0 0,-1 0 0,1-1 1,0 1-1,0 0 0,0-1 0,-4-15 400,1 12-408,0 0 1,0 1 0,0-1 0,0 1-1,0 0 1,-1 0 0,1 0 0,-1 0 0,0 0-1,0 1 1,-4-2 0,-52-21-176,41 17 156,-142-52 849,160 60-824,1 0 0,0-1 0,-1 1-1,1 0 1,-1 0 0,1 0 0,-1-1 0,1 1 0,0 0 0,-1 0 0,1-1 0,0 1 0,-1 0 0,1-1 0,0 1-1,-1-1 1,1 1 0,0 0 0,0-1 0,-1 1 0,1-1 0,0 1 0,0 0 0,0-1 0,0 1 0,0-1 0,-1 1-1,1-1 1,0 0 0,9-12 211,23-11-99,-28 22-104,24-16-201,-1 0 0,0-1 0,-2-2 0,44-46 0,-39 25 21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15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28 196 10530,'-6'6'567,"-15"18"1420,25-25-1784,1 1 0,-1-2 1,1 1-1,-1-1 0,5-2 0,5-2-142,0 1 0,1 0 0,-1 1 0,21-3-1,-26 6-55,-1 0-1,1 1 0,0 0 0,0 0 0,-1 1 0,1 0 0,0 1 0,16 5 0,23 10 1,-4 0 10,0-3 0,68 14 0,-36-19 14,1-3 0,-1-4-1,1-3 1,0-3 0,91-17 0,-75 7 37,1 3 0,0 5 0,112 7 0,43 31 635,-75-7-194,-125-21-477,1-3 0,74-6 0,99-23 70,-50 5-65,212 3-3,-122 11-4,-61-7 97,-35 2-66,209 10 1,-224 9-53,190-17 0,-216 7-1,149 14-1,62-1 2,-231-13-16,-9-1-22,152 10 1,-222 0 21,46 14 0,-45-11 21,33 5 1,-58-12-11,-1 0 0,0 0 0,0 0 0,0-1 0,0 1 0,1 0 0,-1-1 0,0 0 0,0 0 0,0 1 0,0-1 0,0-1 0,0 1 0,-1 0 0,1 0 0,0-1 0,0 1 0,-1-1 0,1 1 0,-1-1 0,3-3 0,3-4-7,-1-1 0,10-20 0,-9 17-15,-5 9 19,5-10-20,1 0 0,0 0 1,1 0-1,0 1 0,1 0 0,21-20 1,-29 32 40,-1-1 0,1 1 0,-1 0 0,1 0 0,-1 0 0,1 0 0,0 0 0,0 1 0,-1-1 0,1 0 0,0 1 0,0 0 0,0-1 0,0 1 0,2 0 0,28 6 403,-27-4-401,49 13 168,-14-5-227,50 22 0,-137-21 104,4-8-95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353 381 11458,'5'-3'317,"-1"-1"0,1 1 0,-1-1 0,0 0 0,0 0 0,0 0 0,0 0 0,-1-1 0,1 1 0,-1-1 0,0 0 0,2-5 0,-4 7-166,0 1 1,-1-1-1,1 0 0,0 0 0,-1 1 0,0-1 0,0 0 0,0 0 0,0 1 0,0-1 0,0 0 0,-1 1 0,1-1 0,-1 0 0,0 0 0,1 1 0,-1-1 0,-1 1 0,1-1 0,0 1 0,-1-1 0,1 1 0,-1 0 0,1 0 0,-1 0 0,0 0 0,-3-3 0,0 2-23,0-1-1,0 1 1,-1 0-1,1 0 1,-1 0-1,0 1 1,0 0-1,1 0 1,-2 1-1,1-1 0,0 1 1,0 0-1,0 1 1,0 0-1,-1 0 1,-9 1-1,-1 1-33,0 1 0,1 0 0,-1 1 0,-30 12 0,31-9-75,1 0 0,1 1 0,-1 0 0,-18 15 0,27-18-22,-1 1-1,1-1 1,0 1 0,1 0 0,-1 1 0,1-1 0,1 1 0,-1 0 0,1 1 0,-5 12 0,8-18-1,0 0 1,0 0-1,0 1 1,0-1-1,1 0 0,0 0 1,-1 1-1,1-1 0,0 0 1,0 1-1,0-1 0,0 0 1,0 1-1,1-1 0,-1 0 1,1 1-1,-1-1 0,1 0 1,0 0-1,0 0 0,0 1 1,0-1-1,0 0 0,1 0 1,-1-1-1,0 1 1,1 0-1,0 0 0,-1-1 1,1 1-1,0-1 0,0 1 1,0-1-1,0 0 0,0 0 1,0 0-1,0 0 0,0 0 1,1 0-1,-1 0 0,4 0 1,6 0-3,-1 0 0,0 0 0,1-1 0,-1-1 0,0 0 0,1 0 0,-1-1 0,0-1 0,0 0 1,0 0-1,0-1 0,17-9 0,-2 0 6,-1-2 0,0-1 0,40-32-1,-38 24 27,-1-1 0,-1-1-1,-2-2 1,0 0 0,-2-1-1,-1-1 1,-2-1 0,23-49-1,-33 47-22,-8 33-3,0 0 0,0 0 0,0-1 0,0 1 0,0 0 0,0 0 0,0 0 0,0-1 0,0 1-1,0 0 1,0 0 0,0-1 0,0 1 0,0 0 0,0 0 0,0 0 0,0-1 0,0 1 0,0 0 0,0 0-1,0 0 1,0 0 0,-1-1 0,1 1 0,0 0 0,0 0 0,0 0 0,0 0 0,0 0 0,-1-1 0,1 1-1,0 0 1,0 0 0,0 0 0,-1 0 0,1 0 0,-11 9-12,4 0 0,1-1-1,1 1 1,0 1 0,0-1-1,1 1 1,0 0 0,-2 10-1,-17 75-31,21-84 42,0 1 0,1-1 0,0 1 0,0-1 0,2 1 0,-1-1-1,1 1 1,4 17 0,-3-24 2,0 0-1,0 1 1,0-1 0,1 0-1,0 0 1,0 0 0,0 0-1,0-1 1,1 1-1,0-1 1,0 0 0,0 0-1,0 0 1,0 0 0,1-1-1,0 0 1,0 0-1,0 0 1,7 2 0,-1-1-16,0 0 0,1-1 1,0 0-1,-1-1 0,1 0 0,0-1 1,0-1-1,0 0 0,0 0 1,0-1-1,0-1 0,0 0 0,0 0 1,17-7-1,-17 5-10,1-1-1,-1 0 1,0-1 0,0 0 0,-1-1-1,0-1 1,0 0 0,-1 0-1,0-1 1,0 0 0,-1-1 0,14-18-1,-10 6-188,-12 21 197,-1 1 1,0-1 0,1 0 0,-1 0-1,1 1 1,-1-1 0,0 0 0,1 1-1,-1-1 1,0 0 0,0 0 0,0 0-1,1 1 1,-1-1 0,0 0 0,0 0-1,0 0 1,0 1 0,-1-1 0,1 0-1,0 0 1,0 1 0,0-1 0,-1 0-1,1-1 1,-1 2 7,1 0 0,-1 0 0,0 0-1,1 0 1,-1 0 0,1 0 0,-1 0-1,1 0 1,-1 0 0,1 1 0,-1-1 0,1 0-1,-1 0 1,1 1 0,-1-1 0,1 0-1,-1 0 1,1 1 0,0-1 0,-1 0 0,1 1-1,-1-1 1,1 1 0,0-1 0,-1 1-1,1-1 1,0 0 0,0 1 0,-1-1 0,1 2-1,-8 15-59,7-14 74,0 0-1,0 0 0,0 0 0,0 0 1,1 0-1,-1 0 0,1 0 0,0 0 1,0 0-1,0 0 0,0 1 0,1-1 1,-1 0-1,1 0 0,0 0 0,0 0 1,0 0-1,0 0 0,0-1 0,1 1 0,2 4 1,-2-4 5,1-1 1,0 1 0,0-1-1,1 1 1,-1-1-1,0 0 1,1 0 0,-1-1-1,1 1 1,-1-1-1,1 0 1,0 0-1,0 0 1,0 0 0,-1 0-1,1-1 1,5 0-1,13 1 5,-1-2 0,0-1 0,1-1 0,-1 0 0,0-1-1,29-11 1,-18 3 3,-1-1 1,-1-1-1,41-25 0,-62 34-20,0 0 1,0-1-1,-1 0 1,0-1-1,0 0 1,0 0-1,-1-1 0,0 0 1,0 0-1,7-13 1,-13 20 1,-1 1 1,1-1-1,-1 0 1,1 0-1,-1 0 1,1 0 0,-1 0-1,0 0 1,0 0-1,0 0 1,1 0-1,-1 0 1,0 0-1,0 0 1,0 0-1,-1 0 1,1 0-1,0 0 1,0 0-1,-1-1 1,1 1 2,-1 1 0,1-1 0,-1 1 1,1-1-1,-1 1 0,0-1 0,1 1 0,-1-1 0,1 1 0,-1 0 1,0-1-1,1 1 0,-1 0 0,0 0 0,0 0 0,1 0 0,-1-1 1,0 1-1,1 0 0,-1 0 0,-1 0 0,-2 1 16,0-1-1,0 1 1,0 0 0,0 0-1,0 0 1,0 0-1,0 1 1,1-1 0,-5 3-1,3 0 26,0 0 0,0 0 0,0 0 0,0 0 0,1 1 0,0 0 0,0 0 0,0 0 0,0 0-1,1 1 1,0-1 0,0 1 0,1 0 0,-1 0 0,-1 9 0,2-10-8,1-1 0,1 1 0,-1-1 0,1 1 0,0 0 0,0-1 0,0 1 0,0-1 0,1 1 0,0 0 0,0-1 0,0 0 0,1 1 0,-1-1 0,1 0 0,0 1 0,0-1 0,0 0 0,1 0 0,0-1 0,5 8 0,0-5 2,-1 0 1,1 0 0,0 0 0,0-1 0,1 0 0,0-1 0,-1 0 0,2 0 0,-1-1 0,0 0 0,17 2 0,-19-3-131,1-1 1,0-1-1,-1 1 0,1-1 1,0 0-1,-1-1 0,1 0 1,0 0-1,-1-1 1,1 0-1,-1 0 0,0 0 1,1-1-1,-1 0 0,7-6 1,-10 7 61,-1 0-1,0-1 1,0 1 0,0-1 0,0 0 0,-1 0 0,1 0 0,-1-1-1,0 1 1,0 0 0,0-1 0,0 1 0,-1-1 0,1 0 0,-1 0-1,0 1 1,0-1 0,0 0 0,0-5 0,5-52-407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16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536 275 13083,'3'-9'316,"-1"0"1,1-1 0,1 1 0,0 0-1,7-12 1,-9 17 774,-422 562 194,365-487-1244,-34 41-348,364-457-220,-100 121-70,84-101-2121,-216 274 2118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16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147 694 11963,'-65'81'1031,"58"-73"-839,0-1 0,0 0 0,-1 0-1,0 0 1,-1-1 0,1-1 0,-19 10-1,27-20-153,7-5-4,130-126 603,-104 105-511,185-171-95,285-202 0,-490 394-165,1 1 0,27-14 0,-19 16-110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16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 16163,'1'4'107,"0"1"-1,0-1 0,0 1 1,1-1-1,-1 1 0,1-1 1,0 0-1,3 5 0,-3-8-97,-1 1 1,1 0-1,0-1 0,-1 1 1,1-1-1,0 0 0,0 1 1,0-1-1,0 0 0,0 0 1,0 0-1,0 0 0,0-1 0,0 1 1,1 0-1,-1-1 0,0 0 1,5 1-1,0-1-68,1-1-1,-1 0 1,1 0 0,-1 0 0,0-1-1,1 0 1,-1 0 0,11-6-1,-8 3-240,0 2-1,0-1 0,12-1 1,-21 5 282,-1 0 0,1 0 1,0 0-1,-1 0 0,1 0 1,0 0-1,-1 0 0,1 0 1,0 0-1,-1 0 0,1 1 0,0-1 1,-1 0-1,1 0 0,-1 1 1,1-1-1,0 1 0,-1-1 1,1 0-1,-1 1 0,1-1 1,-1 1-1,0-1 0,1 1 1,-1-1-1,1 1 0,-1-1 1,1 2-1,-1-1 45,1 0 0,0 0 0,-1 0 0,1 0 0,0 0 0,0-1 0,0 1 0,0 0 0,0 0 0,0-1 0,0 1 0,0-1 0,1 2 0,3-1 15,0 0 0,0-1 1,0 1-1,0-1 0,0 0 1,0 0-1,0-1 0,0 0 0,0 1 1,-1-2-1,1 1 0,0 0 0,0-1 1,-1 0-1,1 0 0,6-5 0,3-1-25,0-1 1,-1-1-1,21-19 0,11-20-20,-29 28-52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17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17 298 12403,'2'2'92,"-1"0"1,0-1-1,0 1 1,1 0-1,-1-1 1,1 0-1,-1 1 0,1-1 1,0 0-1,-1 0 1,1 0-1,0 0 1,0 0-1,0 0 1,0 0-1,0-1 1,0 1-1,0-1 1,3 1-1,-2-1-26,-1 0 1,1-1-1,-1 1 0,1-1 0,-1 0 0,1 0 1,-1 0-1,0 0 0,1 0 0,-1 0 0,0-1 1,0 1-1,0-1 0,0 0 0,3-2 0,4-5 35,1-1-1,-2 0 1,1-1-1,-1 1 1,-1-2-1,0 1 0,0-1 1,-2 0-1,1-1 1,4-16-1,-8 24-154,0-1-1,-1 1 0,0-1 1,0 0-1,0 1 0,-1-1 1,0 0-1,0 1 0,0-1 1,-1 0-1,0 0 0,0 1 1,0-1-1,-1 1 0,0-1 1,0 1-1,0 0 0,-1 0 1,1 0-1,-1 0 0,-1 0 1,1 0-1,-1 1 1,1 0-1,-1 0 0,-7-6 1,9 8 13,-1 0 0,1 1 0,0-1 0,-1 1 0,1 0 0,0-1 0,-1 1 0,0 1 1,1-1-1,-1 0 0,0 0 0,1 1 0,-1 0 0,0-1 0,1 1 0,-6 1 1,2 0-64,0 0 0,0 1 0,0 0 0,0 1 0,-8 3 0,-21 9-178,23-13 241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17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55 303 11490,'-4'-3'41,"1"-1"-1,0 1 1,1-1-1,-1 0 1,1 1-1,-1-1 1,1-1-1,0 1 0,1 0 1,-1 0-1,1-1 1,0 1-1,0-1 1,0 1-1,0-1 1,1 1-1,0-6 0,1-1-82,0 1-1,1 0 0,0 0 0,0 0 0,2 0 0,5-14 1,-8 22 86,-1 1 1,1-1 0,-1 0 0,1 1 0,-1-1 0,1 1 0,-1-1 0,0 0 0,0 1-1,0-1 1,0 0 0,0 1 0,0-1 0,0 0 0,0 1 0,-1-3 0,0 3 25,1 1 0,-1-1 0,0 1 0,1-1 1,-1 1-1,1-1 0,-1 1 0,0 0 1,1-1-1,-1 1 0,0 0 0,0-1 0,1 1 1,-1 0-1,0 0 0,0 0 0,1 0 1,-1 0-1,0-1 0,0 1 0,0 1 0,1-1 1,-1 0-1,0 0 0,0 0 0,1 0 0,-1 1 1,0-1-1,0 0 0,1 0 0,-1 1 1,0-1-1,1 1 0,-2 0 0,-13 11 1273,10-5-999,5-7-348,0 0 0,0 0-1,0 1 1,-1-1 0,1 0 0,0 0 0,0 0 0,0 0 0,0 0-1,0 0 1,0 0 0,0 0 0,0 0 0,0 0 0,0 1 0,0-1-1,0 0 1,0 0 0,0 0 0,0 0 0,0 0 0,0 0 0,1 0 0,-1 0-1,0 0 1,0 0 0,0 1 0,0-1 0,0 0 0,0 0 0,0 0-1,0 0 1,0 0 0,0 0 0,0 0 0,0 0 0,0 0 0,0 0 0,1 0-1,-1 0 1,0 0 0,0 0 0,0 0 0,0 0 0,0 0 0,0 0-1,0 0 1,0 0 0,0 0 0,0 0 0,1 0 0,-1 0 0,0 0 0,0 0-1,0 0 1,1 0-33,0 0 0,0-1 0,0 1 0,0 0 0,0-1 0,0 1 0,0-1 0,0 1 0,0-1 0,0 1 1,-1-1-1,1 0 0,0 0 0,0 1 0,0-1 0,-1 0 0,1 0 0,0-1 0,12-20-298,-9 15 203,0-1-31,0 0 0,0 0 0,-1-1-1,-1 1 1,0-1 0,0 1 0,2-15 0,-4 17-42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18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 10058,'1'0'91,"-1"0"0,1 0 1,-1 0-1,1 0 0,0 1 0,-1-1 0,1 0 0,-1 0 1,1 1-1,-1-1 0,1 0 0,-1 1 0,1-1 0,-1 1 1,0-1-1,1 0 0,-1 1 0,1-1 0,-1 1 0,0-1 1,1 1-1,-1-1 0,0 1 0,0 0 0,0-1 0,1 1 1,-1-1-1,0 1 0,0-1 0,0 1 0,0 0 0,0-1 1,0 1-1,0-1 0,0 1 0,0 0 0,0-1 0,0 1 1,-1-1-1,1 1 0,0 0 0,-19 28 1570,17-27-1520,0 1-1,0-1 1,0 1 0,1-1-1,-1 1 1,1 0-1,-1 0 1,1 0 0,-2 5-1,4-8-142,-1 0 0,0 0 0,0 0 0,1 1 0,-1-1 0,0 0 0,1 0 0,-1 0 0,0 0 0,1 0 0,-1 0 0,0 0 0,1 0 0,-1 0 0,0 0 0,1 0 0,-1 0 0,0-1 0,1 1 0,-1 0 0,0 0 0,1 0 0,-1 0 0,0 0 0,0-1 0,1 1 0,-1 0 0,0 0 0,0-1 0,1 1 0,-1 0 0,0 0 0,0-1 0,0 1 0,1 0 0,-1-1 0,12-10-245,-12 10 244,0 1 0,0 0 1,1 0-1,-1 0 0,0 0 0,0 0 0,0-1 1,0 1-1,0 0 0,0 0 0,0 0 1,0 0-1,0 0 0,0-1 0,0 1 1,0 0-1,0 0 0,0 0 0,0 0 0,0-1 1,0 1-1,-1 0 0,1 0 0,0 0 1,0 0-1,0 0 0,0-1 0,0 1 0,0 0 1,0 0-1,0 0 0,0 0 0,-1 0 1,1 0-1,0 0 0,0 0 0,0-1 1,0 1-1,0 0 0,-1 0 0,1 0 0,0 0 1,0 0-1,0 0 0,0 0 0,0 0 1,-1 0-1,1 0 0,0 0 0,0 0 0,0 0 1,0 0-1,-1 0 0,1 0 0,0 0 1,0 0-1,0 0 0,0 0 0,0 0 0,-1 1 1,1-1-1,0 0 0,0 0 0,0 0 1,0 0-1,0 0 0,0 0 0,-1 0 1,1 1-1,-3-1 16,-6 0-37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19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21 13363,'0'-21'4565,"2"34"-4481,1 178 514,-4-135-499,-17 541 235,-2 95 107,8-142 332,5-312-706,16 51-3,-8-275-63,0-6-4,0 0 0,0 0 0,-1 0 0,-1 1 0,1-1 0,-1 0-1,-2 8 1,-7-35-143,-19-84-158,28 100 257,1 0-1,0 1 1,1-1 0,-1 0 0,0 1 0,1-1 0,-1 1 0,2-4 0,2-10-14,55-900-671,-53-3-37,-25 335 631,19 579 131,0 0-1,0 0 1,0 0-1,1 0 0,0 0 1,0 0-1,0 0 1,0 0-1,1 0 0,0 1 1,0-1-1,0 0 0,3-4 1,-8 55-88,-74 558 156,44 5 91,56 41-75,-1-1-55,-21-603-27,1-65-445,1 0 0,5-22 1,-6 35 423,2-10-228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25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0 169 12787,'12'32'199,"1"-1"0,1-1 1,2 0-1,1-1 0,27 36 1,115 121-80,-155-181-118,91 93 17,-75-79-99,1 0 0,41 26 0,-59-43 61,0 0-1,0-1 0,0 1 0,1-1 1,-1 1-1,0-1 0,5 1 0,-6-2 8,-1 0-1,0 0 0,0 0 0,0 0 1,0 0-1,1 0 0,-1 0 1,0 0-1,0-1 0,0 1 0,0 0 1,0-1-1,0 1 0,1-1 1,-1 1-1,1-2 0,0 0-11,0-1 0,0 1 0,0-1-1,-1 0 1,1 0 0,-1 1 0,1-1 0,-1 0-1,0 0 1,-1 0 0,1 0 0,0 0 0,-1 0-1,0-1 1,1 1 0,-1-3 0,0-22-102,0 1 0,-2 0 0,-8-42 0,-24-77 391,31 135 180,4 25-236,9 29 36,1-7-15,31 64 0,-34-84-217,0 0 1,2-1-1,0 0 1,0-1 0,1 0-1,17 16 1,-25-27-17,0 0 1,1 0-1,0 0 1,-1 0 0,1 0-1,0-1 1,0 0-1,0 0 1,1 0-1,-1 0 1,0-1-1,1 0 1,-1 0-1,1 0 1,-1 0 0,1 0-1,-1-1 1,1 0-1,0 0 1,-1-1-1,1 1 1,-1-1-1,1 0 1,-1 0 0,1 0-1,-1-1 1,1 1-1,-1-1 1,8-5-1,-3 0-10,-1 0-1,1 0 0,-1-1 1,0-1-1,-1 1 0,0-1 1,-1 0-1,1-1 0,-2 0 1,1 0-1,-2 0 0,1 0 1,5-22-1,-3 5-20,-1-1 0,-1 1 1,-1-1-1,0-43 0,-4 44 6,-4-35-1,3 55 32,0 1 0,0-1 0,-1 1 0,1-1 0,-1 1 0,-1 0 0,1 0 0,-1 0 0,0 0 0,-8-10 0,11 16 1,-1-1-1,1 1 1,0-1-1,-1 1 0,1-1 1,-1 1-1,1-1 1,-1 1-1,1 0 1,-1-1-1,1 1 0,-1 0 1,0-1-1,1 1 1,-1 0-1,1 0 0,-1 0 1,0-1-1,1 1 1,-1 0-1,0 0 1,1 0-1,-1 0 0,1 0 1,-1 0-1,0 0 1,1 0-1,-1 1 1,-1-1-1,1 1 5,0-1-1,0 1 1,1 0 0,-1 0-1,0-1 1,0 1 0,0 0 0,1 0-1,-1 0 1,0 0 0,1 0-1,-1 0 1,1 0 0,-1 0-1,1 0 1,-1 2 0,-1 7 35,0-1 1,1 1 0,0 0 0,0-1-1,1 1 1,2 15 0,12 63 214,-12-79-230,6 33 147,20 59 1,-23-86-142,1 0 0,0-1 1,1 0-1,1 0 0,0-1 1,1 0-1,14 16 0,-21-26-31,0-1 0,0 0-1,0 0 1,1 0 0,-1 0 0,1 0-1,-1-1 1,1 1 0,-1-1-1,1 1 1,0-1 0,0 0 0,0 0-1,0 0 1,0-1 0,0 1-1,0-1 1,3 1 0,-3-2-7,0 1 1,0-1 0,-1 0-1,1 0 1,0 0 0,0 0-1,-1-1 1,1 1-1,0-1 1,-1 1 0,0-1-1,1 0 1,-1 0 0,0 0-1,0 0 1,0-1-1,0 1 1,0 0 0,2-5-1,7-12-61,-1 0 0,-1-1 0,-1 0 0,0-1 0,-2 0 0,0 0 0,5-40 0,-6 14-113,-1 1 0,-5-76-1,-4 86 110,1 28 70,1 19 66,3 24 177,1-1 0,2 0-1,13 66 1,-13-85-184,-1-4-22,15 69 201,-14-71-206,0 0 0,0-1-1,0 1 1,1 0 0,1-1 0,5 9 0,-10-16-31,1-1 0,-1 1 1,1 0-1,-1 0 0,1-1 0,-1 1 1,1 0-1,0-1 0,-1 1 1,1-1-1,0 1 0,-1-1 0,1 1 1,0-1-1,0 0 0,0 1 1,-1-1-1,1 0 0,0 1 0,0-1 1,0 0-1,0 0 0,-1 0 0,1 0 1,0 0-1,0 0 0,0 0 1,0 0-1,0 0 0,0 0 0,-1-1 1,1 1-1,0 0 0,0 0 1,0-1-1,-1 1 0,1-1 0,0 1 1,0-1-1,-1 1 0,1-1 1,0 1-1,-1-1 0,1 0 0,-1 1 1,1-1-1,-1 0 0,1 1 1,-1-1-1,1 0 0,0-1 0,3-5 2,0-1-1,-1-1 0,0 1 0,0 0 0,-1-1 0,0 0 0,1-11 1,3-68-12,-5 71 2,2-42-59,-3 0 0,-2 0 0,-17-99 0,8 120 32,6 31 40,1 7 8,-1 16 32,3 15 56,1 1 0,4 45-1,14 65 228,-16-134-313,3 26 73,2-1-1,0 0 0,3-1 1,12 35-1,-19-63-80,0 0 0,0 0 0,0 0 0,1 0 0,-1 0 0,1-1 0,0 1 0,3 3 0,-5-7-6,0 1-1,0 0 0,0 0 1,0-1-1,0 1 0,0-1 0,0 1 1,0-1-1,0 1 0,0-1 1,1 0-1,-1 1 0,0-1 1,0 0-1,0 0 0,1 0 1,-1 0-1,0 0 0,0 0 0,0 0 1,1 0-1,-1-1 0,0 1 1,0 0-1,0-1 0,0 1 1,0-1-1,0 1 0,0-1 0,0 0 1,0 1-1,0-1 0,0 0 1,0 0-1,0 0 0,1-1 1,7-9-7,0-1 1,-1 0-1,0 0 1,-1-1-1,0 0 1,-1 0-1,6-22 1,18-33-80,-27 62 69,1-1-1,0 1 1,0 0 0,1 0 0,-1 0 0,10-7-1,-13 11 13,1 1-1,-1 0 0,1 0 0,-1 0 0,1 0 1,0 0-1,0 0 0,0 0 0,0 0 1,-1 1-1,1-1 0,0 1 0,0 0 0,0-1 1,0 1-1,0 0 0,0 0 0,0 0 1,0 0-1,0 1 0,0-1 0,0 1 0,0-1 1,0 1-1,0-1 0,0 1 0,3 2 1,2 2 2,0 0 1,0 1-1,-1 0 1,1 0 0,-1 1-1,-1 0 1,1 0 0,-1 0-1,7 14 1,-8-15 2,71 126 103,24 38 124,-91-160-209,-1 0 1,1 0-1,0 0 0,1-1 1,13 10-1,-18-16-16,0 0 0,0 0 0,1-1 0,-1 1 0,0-1 0,1 0 0,0-1 0,-1 1 0,1-1 0,0 0 0,0 0 0,0 0 0,-1-1 0,1 0 0,0 0 0,8-1 0,-4-1 0,0 0 0,0-1-1,0 0 1,-1-1-1,1 0 1,-1 0 0,0-1-1,0 0 1,-1-1-1,1 1 1,-1-1 0,-1-1-1,10-9 1,8-13-26,39-62 1,-54 78 3,30-49-53,-21 30-9,2 1 0,41-48 0,-58 75 68,1 1-1,-1 0 1,1-1 0,0 1-1,-1 0 1,1 1 0,1-1-1,-1 1 1,0 0-1,0 0 1,1 0 0,8-2-1,-9 4 5,0-1-1,0 1 1,1 0 0,-1 0-1,0 1 1,0-1 0,0 1 0,1 0-1,-1 0 1,0 0 0,0 1-1,-1-1 1,1 1 0,0 0-1,6 4 1,14 13 21,0 0 0,-1 2 0,-2 1 0,27 32 0,-11-12 39,-24-28-35,19 22 60,52 43 0,-74-70-67,1-1 1,-1 0-1,2-1 0,-1 0 0,1-1 0,0 0 0,0-1 1,1 0-1,0-1 0,13 2 0,-19-5-17,0 0-1,-1-1 1,1 0-1,0 0 1,0 0-1,-1-1 1,1 0-1,0-1 1,-1 0-1,1 0 1,-1 0-1,1 0 1,-1-1-1,0 0 1,0-1 0,-1 1-1,1-1 1,-1 0-1,1-1 1,-1 1-1,-1-1 1,1 0-1,4-6 1,7-11-79,-1-1 0,-1 0 0,0-2 0,12-32 0,-22 47 53,13-29-90,-11 22 41,1 0-1,1 0 1,1 0 0,0 1 0,1 0-1,1 1 1,21-24 0,-29 37 65,0-1 1,0 1 0,0-1 0,0 1 0,1 0-1,-1 0 1,1 0 0,-1 1 0,1-1-1,-1 1 1,1 0 0,0 0 0,0 0-1,0 0 1,0 1 0,5 0 0,-4 0 13,0 1 1,-1 0-1,1 0 1,0 0-1,-1 1 1,1-1-1,-1 1 1,1 0-1,-1 1 1,0-1-1,0 1 1,0 0-1,6 6 1,7 7 66,0 1 0,-2 1 0,0 1 0,13 22 0,48 89 402,-55-91-310,-13-26-98,4 10 104,1-1-1,27 35 1,-38-55-152,-1 0 0,0-1 0,1 1 0,0 0 0,-1-1 0,1 1 0,0-1 0,0 0 0,0 0 0,0 0 0,0 0 0,0 0 0,0 0 0,0 0 0,0 0 0,0-1 0,0 1 0,3-1 0,-3 0-7,-1 0 0,1-1 0,-1 1 0,1-1 0,-1 1-1,0-1 1,1 0 0,-1 1 0,0-1 0,0 0 0,1 0 0,-1 0 0,0 0-1,0 0 1,0 0 0,0 0 0,0-1 0,0 1 0,0 0 0,0-2 0,5-8-17,-2 0 0,1-1 1,-2 0-1,1 0 0,1-13 1,7-47-332,2-77 1,6-45-477,-19 188 772,0 0 0,0 0 0,1 0 1,4-10-1,-5 15 45,-1 1 1,0-1 0,0 1-1,1-1 1,-1 1-1,0-1 1,1 1-1,-1-1 1,0 1-1,1 0 1,-1-1-1,1 1 1,-1-1-1,1 1 1,-1 0-1,1 0 1,-1-1-1,1 1 1,-1 0-1,1 0 1,-1 0-1,1-1 1,0 1-1,-1 0 1,1 0-1,-1 0 1,1 0-1,-1 0 1,1 0 0,0 0-1,-1 0 1,1 0-1,-1 1 1,2-1-1,0 1 9,-1 0-1,1 0 1,-1 0-1,1 0 0,-1 0 1,1 1-1,-1-1 1,0 1-1,1-1 1,0 2-1,13 23 219,0 0-1,-2 0 1,15 46-1,8 13 313,-30-70-417,1-1 1,1 0-1,0-1 0,1 0 1,18 20-1,-26-31-112,0-1 1,1 1-1,-1-1 0,1 0 1,-1 1-1,1-1 0,-1 0 1,1 0-1,0 0 0,-1-1 1,1 1-1,0 0 0,0-1 1,0 1-1,-1-1 0,1 1 1,0-1-1,0 0 0,0 0 1,0 0-1,0 0 0,0 0 1,0 0-1,0-1 0,-1 1 1,1 0-1,0-1 0,0 0 1,0 1-1,-1-1 0,1 0 1,0 0-1,-1 0 0,1 0 1,0 0-1,-1 0 0,1-1 1,-1 1-1,0-1 0,0 1 1,1 0-1,-1-1 0,1-1 1,5-9-10,0 0-1,0 0 1,-1 0 0,8-24 0,10-41-211,22-120 1,-27 104 10,-17 82 157,0 0 0,1 0-1,0 0 1,1 0 0,0 0-1,1 1 1,11-19 0,-16 29 45,1-1 0,0 0 0,0 0-1,0 1 1,0-1 0,0 0 0,0 1 0,0-1 0,0 1 0,0-1 0,0 1 0,0 0 0,0-1 0,1 1 0,-1 0 0,0 0 0,0 0 0,0 0 0,0 0 0,1 0 0,-1 0 0,0 0 0,0 0 0,0 0 0,0 1 0,0-1 0,0 1 0,1-1 0,-1 0 0,0 1 0,0 0 0,0-1 0,0 1 0,-1 0 0,1-1-1,0 1 1,0 0 0,0 0 0,-1 0 0,1 0 0,1 1 0,4 7 39,0 0 0,0 0 0,-1 0 0,0 0 0,5 15 1,15 56 276,-14-43-164,3 8 43,24 72 363,-32-102-472,0-1-1,1 0 1,1 0-1,0-1 0,17 20 1,-24-30-77,1-1 0,0 0 0,0 0 0,0 0 0,0 0 1,0-1-1,1 1 0,-1-1 0,0 1 0,1-1 0,-1 0 0,1 0 0,-1 0 1,1 0-1,0 0 0,3 0 0,-3-1-9,-1 0 0,1-1 0,-1 1 0,1-1 0,-1 1-1,0-1 1,1 0 0,-1 0 0,0 0 0,0-1 0,1 1 0,-1 0 0,0-1 0,0 0 0,-1 1-1,1-1 1,0 0 0,0 0 0,2-4 0,12-17-95,-1 0-1,22-47 1,-28 50 19,1 0-1,1 1 1,1 0 0,0 0-1,2 1 1,15-16 0,-26 31 72,-1 1 1,0-1 0,1 1-1,0 0 1,0 0-1,-1 1 1,1-1-1,0 0 1,0 1-1,0 0 1,1-1 0,-1 1-1,0 1 1,0-1-1,1 0 1,-1 1-1,0 0 1,1-1-1,-1 1 1,0 1 0,1-1-1,-1 0 1,0 1-1,1 0 1,-1-1-1,0 2 1,0-1-1,0 0 1,1 0 0,-1 1-1,-1 0 1,1-1-1,0 1 1,0 0-1,3 4 1,3 3 36,0 0 1,0 1-1,-1 0 0,0 0 1,-1 0-1,8 17 1,30 75 256,-35-75-192,2 0 1,0-1-1,17 25 0,-28-50-97,-1 1-1,1-1 0,0 0 0,0 0 0,0 0 1,0 0-1,0 0 0,0 0 0,0 0 1,0-1-1,0 1 0,0 0 0,0-1 0,3 2 1,-3-2-3,-1 0 0,1 0 0,-1 0 0,1 0 0,-1 0 0,1 0 0,0 0 0,-1 0 1,1 0-1,-1-1 0,1 1 0,-1 0 0,1 0 0,-1-1 0,1 1 0,-1 0 0,1 0 1,-1-1-1,0 1 0,1-1 0,-1 1 0,1 0 0,-1-1 0,1 0 0,1-2-11,0-1 0,0 0-1,-1 0 1,1 0 0,-1 0-1,0 0 1,2-5 0,4-42-138,-1 0 1,-3-87-1,-3 79-75,11-90-1,-5 128 194,-6 21 34,1-1 1,-1 1-1,0-1 1,0 1-1,0 0 1,1-1-1,-1 1 1,0 0-1,0-1 0,1 1 1,-1 0-1,0 0 1,1-1-1,-1 1 1,0 0-1,1 0 1,-1-1-1,0 1 0,1 0 1,-1 0-1,1 0 1,-1 0-1,0 0 1,2-1-1,-1 2 7,1 0 0,-1 0 0,1 1-1,0-1 1,-1 0 0,0 1 0,1-1-1,-1 0 1,0 1 0,0 0 0,0-1 0,0 1-1,0 0 1,0-1 0,0 1 0,-1 0 0,1 0-1,0 2 1,25 71 395,30 134 0,-15-43 93,-41-166-495,3 9 14,-1 1 1,1-1-1,0-1 0,1 1 1,9 16-1,-13-25-14,0 0-1,0 0 0,1 0 1,-1 0-1,0 1 1,0-1-1,0 0 1,0 0-1,0 0 0,0 0 1,1 0-1,-1 0 1,0 0-1,0 1 1,0-1-1,0 0 0,0 0 1,1 0-1,-1 0 1,0 0-1,0 0 0,0 0 1,1 0-1,-1 0 1,0 0-1,0 0 1,0 0-1,0 0 0,1 0 1,-1 0-1,0 0 1,0 0-1,0 0 1,0 0-1,1 0 0,-1 0 1,0 0-1,0-1 1,0 1-1,0 0 1,0 0-1,1 0 0,-1 0 1,0 0-1,0 0 1,0-1-1,0 1 0,0 0 1,0 0-1,0 0 1,1 0-1,-1 0 1,0-1-1,0 1 0,0 0 1,0 0-1,0 0 1,0 0-1,0-1 1,0 1-1,0 0 0,0 0 1,2-8-9,-1 1 0,0 0 0,0-1 0,0 1-1,-1-11 1,0-2-26,0-119-335,3-38-375,1 158 577,-4 19 163,0 0 0,0-1 0,1 1 0,-1 0 0,0 0 0,0-1 0,0 1 0,0 0 0,0 0 0,1 0 0,-1-1 0,0 1 0,0 0 0,0 0 0,1 0 0,-1 0 0,0 0 0,0-1 0,1 1 0,-1 0 0,0 0 0,0 0 0,1 0 0,-1 0 0,0 0 0,0 0 0,1 0 0,-1 0 0,0 0 0,0 0 1,1 0-1,-1 0 0,2 1-1,-1 0 0,0 0 0,1 1 0,-1-1 0,0 0 0,0 0 0,0 1 0,0-1 0,0 1 0,0-1 1,0 1-1,0-1 0,0 4 0,10 28 113,-2 0 1,-1 0 0,7 67-1,-9-57 11,-4-26-67,3 10 51,-2 0-1,-1 1 0,-2 35 1,0-62-103,0-1 0,0 1 0,0 0 0,0 0 1,0-1-1,-1 1 0,1 0 0,0 0 0,0-1 1,-1 1-1,1 0 0,0 0 0,-1-1 0,1 1 0,-1-1 1,1 1-1,-2 1 0,2-2-2,-1 0 0,1 0 1,0 0-1,-1 0 0,1 0 0,-1 0 1,1 0-1,-1 0 0,1 0 0,-1 0 1,1 0-1,0 0 0,-1-1 0,1 1 1,-1 0-1,1 0 0,0 0 0,-1-1 1,1 1-1,0 0 0,-1 0 0,1-1 1,0 1-1,-1 0 0,1-1 0,0 1 1,0 0-1,-1-1 0,1 0 0,-9-12-66,1 0-1,1-1 1,0 0 0,-10-29-1,3 5-98,2 10 45,2 2-53,-2 0 0,0 1 0,-22-32 0,33 55 164,1 1 0,-1 0 0,0 0 0,0 0 0,0 0 0,0-1 0,0 1 0,0 0 0,0 1 0,0-1 0,0 0 0,0 0 0,0 0-1,-1 1 1,1-1 0,0 1 0,-1-1 0,1 1 0,0-1 0,-1 1 0,1 0 0,-1-1 0,-1 1 0,2 1 5,0-1 0,0 1-1,-1 0 1,1-1 0,0 1 0,0 0 0,0 0 0,0 0 0,0 0-1,0 0 1,0 0 0,0 0 0,0 0 0,1 0 0,-1 0 0,0 1-1,1-1 1,-1 0 0,0 2 0,-3 10-1,0 0 1,0 0-1,-2 23 0,6-34 8,-20 163 202,-20 113 235,37-263-398,0-1-1,-1 0 0,-1-1 1,-10 21-1,13-31-30,1 0 0,-1 0 0,0-1 0,0 1 0,0-1 0,0 1 0,-1-1 0,1 0 0,-1 0 0,1 0 0,-5 2 0,5-3-4,0 0 0,0-1 0,0 1 0,0 0 0,0-1-1,0 0 1,-1 1 0,1-1 0,0 0 0,0 0 0,0 0 0,-1-1 0,1 1 0,0 0 0,0-1 0,0 0 0,0 1 0,-3-2 0,-3-2-4,0 0 0,0-1-1,1 0 1,0 0 0,0 0 0,-11-12 0,-34-42-105,22 21 25,16 23 41,-18-23-116,-63-55 0,86 84 146,-1 1 0,0 0-1,-1 1 1,0 0 0,0 1 0,-1 0 0,1 1-1,-1 0 1,0 1 0,-1 1 0,-24-5-1,32 8 27,0-1-1,0 1 0,0 1 0,0-1 1,0 1-1,0 0 0,0 0 1,0 0-1,0 1 0,1 0 0,-1 0 1,0 0-1,1 0 0,-1 1 0,1-1 1,0 1-1,0 0 0,0 1 1,-6 6-1,-1 3 91,0 2-1,1 0 1,1 0 0,-10 21-1,-16 25 123,34-59-228,0 0 0,0 0 0,-1 0 0,1 0 1,-1 0-1,1-1 0,-1 1 0,0-1 0,0 1 0,0-1 0,0 0 0,0 1 0,0-1 1,0 0-1,0 0 0,0 0 0,0-1 0,-1 1 0,-3 0 0,2-1-15,1-1 0,0 1 1,-1-1-1,1 0 0,0 0 0,0 0 0,0 0 0,0 0 0,0-1 1,0 0-1,0 1 0,0-1 0,0 0 0,-3-4 0,-15-13-109,1 0-1,2-1 1,-20-26-1,-47-77-414,38 54 201,11 16 80,-71-95-425,92 129 592,-1 1-1,-1 1 0,-1 1 1,0 0-1,-27-17 0,40 29 94,-1 0 1,1 1-1,-1 0 0,1 1 0,-1-1 0,0 1 0,0 0 0,0 0 0,0 1 0,-1 0 0,1 0 1,0 0-1,-1 1 0,1 0 0,0 0 0,-1 1 0,1-1 0,0 2 0,0-1 0,0 0 1,0 1-1,0 0 0,0 1 0,0-1 0,-9 7 0,2 0 84,0 1-1,1 1 1,0-1-1,1 2 1,-12 15 0,-44 69 463,53-72-413,-1-1 0,-1-1 0,-1-1 0,-1 0 0,-36 32-1,50-50-144,1 0-1,-1 0 0,-1-1 0,1 1 0,0-1 0,-1 0 0,1 0 0,-1-1 1,1 1-1,-1-1 0,0 0 0,1 0 0,-1 0 0,0-1 0,0 0 1,0 0-1,0 0 0,0 0 0,1-1 0,-1 0 0,0 0 0,0 0 0,1-1 1,-1 1-1,1-1 0,-1 0 0,1-1 0,0 1 0,-7-6 0,-18-14-263,1-2 0,-46-49 0,21 18-137,25 28 135,0 1 0,-2 2-1,-54-36 1,73 54 251,-1 0-1,1 0 0,-1 1 0,0 1 0,0 0 0,0 0 1,0 1-1,-1 1 0,1 0 0,-1 1 0,0 0 0,0 1 1,1 0-1,-1 1 0,-13 3 0,12-1 78,0 1 1,0 1-1,1 0 0,-1 1 1,1 1-1,0 0 0,1 1 0,-1 0 1,-11 11-1,-10 11 389,-48 56-1,-13 12 286,82-86-643,0-1 0,-2 0 0,1-1 0,-1-1 0,-25 12 0,31-17-101,0-1 0,-1 0 0,1 0 0,-1-1 0,0 0 1,1 0-1,-1-1 0,0-1 0,0 0 0,0 0 0,0-1 0,1 0 0,-1 0 1,0-1-1,1-1 0,-1 1 0,1-2 0,0 1 0,-17-10 0,6 1-95,1-1-1,0-1 1,1-1 0,-20-21-1,-61-75-474,3 3 76,79 91 419,0 2 1,-2-1-1,-38-24 1,49 36 98,1 0-1,-1 0 1,1 1 0,-1 0-1,0 1 1,0-1 0,-1 1 0,1 1-1,0 0 1,-1 0 0,-16 1-1,19 0 23,0 1 0,0 0-1,0 1 1,0 0 0,0 0-1,0 0 1,0 0 0,1 1-1,-1 0 1,1 0-1,0 1 1,0-1 0,0 1-1,0 0 1,0 0 0,-6 9-1,-2 6 132,0 1-1,1 1 1,1 0-1,1 1 1,-13 43 0,12-35 89,-1 0 1,-21 38 0,32-66-238,-1 1 0,0 0 0,1-1 1,-1 0-1,0 1 0,-1-1 0,1 0 1,0 0-1,0 0 0,-1 0 0,1 0 1,-5 1-1,6-2-19,-1-1 0,1 0 1,-1 1-1,1-1 0,-1 0 1,1 0-1,-1 0 0,0 0 0,1 0 1,-1 0-1,1-1 0,-1 1 1,1 0-1,-1-1 0,1 1 1,-1-1-1,1 1 0,-1-1 0,1 0 1,0 0-1,-1 0 0,1 0 1,0 0-1,0 0 0,0 0 1,0 0-1,-2-2 0,-3-4-67,-1-1-1,1-1 1,0 1 0,1-1-1,-7-14 1,-18-54-383,21 52 284,-9-24-152,-42-103-792,41 121 782,19 31 329,0 0 0,-1-1 0,1 1 0,0 0 0,0 0 0,0-1 1,-1 1-1,1 0 0,0 0 0,0 0 0,-1-1 0,1 1 0,0 0 0,-1 0 0,1 0 0,0 0 1,0 0-1,-1 0 0,1 0 0,0-1 0,-1 1 0,1 0 0,0 0 0,-1 0 0,1 0 0,0 0 1,-1 0-1,1 0 0,-1 1 0,1-1 6,-1 1 0,1 0 0,-1 0 0,1 0 0,0-1 0,-1 1-1,1 0 1,0 0 0,0 0 0,-1 0 0,1 0 0,0 0 0,0 0 0,0 0 0,0-1 0,0 2 0,3 54 402,2-1-1,22 98 1,-22-125-286,-1-9-45,33 141 586,-31-139-595,1-1 0,1 0 1,0 0-1,2-1 1,17 27-1,-25-43-73,-1-1 0,1 0 0,0 1 0,0-1 1,-1 0-1,1 0 0,0 0 0,1 0 0,-1-1 0,0 1 0,1-1 0,-1 1 0,0-1 1,1 0-1,0 0 0,-1 0 0,1 0 0,0 0 0,-1-1 0,1 1 0,3 0 0,-2-2-24,0 0 1,-1 0-1,1 0 0,0 0 0,0-1 0,-1 1 0,1-1 0,-1 0 0,0 0 0,1 0 0,-1-1 0,0 1 0,0-1 0,0 1 0,4-6 0,73-90-790,1-2-20,-63 80 683,1 2-1,0 0 0,1 1 0,1 1 0,1 1 1,27-15-1,-38 24 107,1 1 0,0 1 1,1-1-1,-1 2 0,1 0 1,-1 0-1,1 1 0,0 1 1,0 0-1,0 1 0,0 0 0,0 1 1,0 0-1,20 6 0,5 5 210,0 1 0,-1 3-1,66 37 1,38 17 521,-121-62-604,-1-1-1,1-1 0,1 0 1,-1-2-1,33 3 0,-27-7-9,0 0 0,0-2 0,0-1 0,-1-1 0,1-1 0,-1-2 0,0 0-1,32-15 1,22-14 26,87-54-1,-27 12-81,-101 59-27,1 2 0,1 1 0,1 2 0,0 2 0,43-7 0,-48 14 179,0 1 0,1 2 1,0 1-1,-1 2 1,1 2-1,43 8 1,108 31 345,-106-23-219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28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86 254 10954,'-12'15'584,"7"-7"-426,0-1 1,-1 0 0,0 0 0,0 0 0,-1-1-1,0 0 1,0 0 0,0-1 0,-11 6-1,28-32 604,93-109-152,-45 61-415,-42 48-119,-11 14-30,0-1-1,1 1 1,0 0-1,0 1 1,1-1-1,0 1 1,0 0-1,10-5 1,-16 10-34,0 1 1,0-1-1,0 1 1,0 0 0,0-1-1,0 1 1,0 0-1,0 0 1,0 0-1,0 0 1,0 0-1,0 0 1,0 0-1,0 0 1,0 0-1,0 0 1,0 0-1,0 1 1,0-1-1,0 0 1,0 1-1,0-1 1,0 1-1,-1-1 1,1 1-1,0-1 1,0 1-1,0 0 1,-1 0-1,1-1 1,0 1 0,-1 0-1,1 0 1,0 0-1,-1-1 1,1 1-1,-1 0 1,1 0-1,-1 0 1,0 0-1,1 2 1,2 4 58,-1 1 0,0 0 1,0 0-1,0 8 1,-2-16-70,6 70 442,-6-51-296,1 0 1,1 0 0,1 0 0,6 23-1,-9-41-141,0 0-1,1-1 0,-1 1 1,0 0-1,1 0 0,-1 0 0,1 0 1,-1 0-1,1-1 0,0 1 1,-1 0-1,1-1 0,-1 1 1,1 0-1,0-1 0,0 1 0,0-1 1,-1 1-1,1-1 0,0 1 1,0-1-1,0 1 0,0-1 1,0 0-1,0 0 0,0 1 0,1-1 1,29-5 17,-28 3-28,0 1-1,0 0 0,0 1 0,0-1 0,0 1 1,1-1-1,-1 1 0,0 0 0,0 0 0,0 0 1,0 1-1,6 0 0,-3 2-7,0 1-1,-1-1 1,0 1-1,9 7 1,-11-8 4,-1-1 0,0 0-1,0 1 1,1-1 0,-1-1 0,1 1 0,0 0 0,0-1-1,-1 1 1,1-1 0,0 0 0,0 0 0,0 0-1,0 0 1,0 0 0,1-1 0,-1 1 0,0-1-1,0 0 1,0 0 0,0 0 0,1-1 0,4 0-1,-6 0 1,0 0 0,0 1 0,0-1-1,0 1 1,0-1 0,0 1 0,0 0-1,0-1 1,0 1 0,0 0 0,0 1 0,0-1-1,0 0 1,2 1 0,-2 1 8,0-1 0,-1 1-1,1-1 1,-1 1 0,0 0 0,1-1 0,-1 1 0,0 0 0,0 0-1,0 0 1,0 0 0,-1 0 0,2 3 0,-1-2 7,0 1 1,1-1-1,0 1 0,-1-1 1,2 1-1,-1-1 0,0 0 1,0 0-1,1 0 0,0 0 1,-1-1-1,6 4 0,-6-4 2,1-1-1,-1 0 0,1 0 0,-1-1 0,1 1 0,-1-1 1,1 1-1,-1-1 0,1 0 0,0 0 0,-1 0 0,1 0 0,-1 0 1,1 0-1,0-1 0,-1 1 0,1-1 0,-1 0 0,1 0 1,2-1-1,9-6 2,1 0 0,-1-1 1,-1 0-1,1-2 0,-2 1 0,1-1 1,13-17-1,22-18-104,-47 45 87,0 0 1,0 0 0,1 0-1,-1 0 1,0 0 0,1 1-1,-1-1 1,1 0 0,-1 1-1,0-1 1,1 1 0,3-1-1,-5 1 6,1 0 0,-1 0 0,1 0 0,-1 0 0,1 0 0,-1 0 0,1 0 0,-1 0 0,1 1 0,-1-1 0,0 0 0,1 0 0,-1 1 0,1-1 0,-1 0 0,0 1 0,1-1 0,-1 0 0,1 1 0,-1-1 0,0 1 0,0-1 0,1 1 0,-1-1 0,0 1 0,2 4 13,-1-1-1,0 1 0,0 0 0,0-1 0,-1 1 0,0 7 1,0-5 20,1 13 43,2 28 94,-3-44-143,1-1 0,-1 0 0,1 1 0,0-1 0,0 0 0,0 0 0,1 1 0,-1-1 0,1 0 0,4 5 0,-5-7-17,0 0 0,0 0 0,1 0 0,-1 0 1,0-1-1,1 1 0,-1 0 0,0-1 0,1 1 0,-1-1 0,1 1 1,-1-1-1,1 0 0,-1 0 0,1 0 0,-1 0 0,1 0 0,-1 0 1,1 0-1,-1 0 0,1 0 0,-1-1 0,1 1 0,-1-1 0,0 1 1,1-1-1,-1 1 0,3-3 0,5-1 2,-1-2 0,1 1 0,8-9 0,-12 10-12,49-44-82,-42 36-4,0 0 0,1 1 0,1 0 0,0 1 1,29-16-1,-42 26 74,0-1 0,0 0 0,0 1 1,0-1-1,0 1 0,0-1 0,1 1 1,-1 0-1,0-1 0,0 1 0,0 0 0,1 0 1,-1 0-1,0 0 0,1 0 0,-1 0 1,0 0-1,0 1 0,0-1 0,1 0 1,-1 1-1,0-1 0,0 1 0,0-1 0,0 1 1,1-1-1,-1 1 0,0 0 0,0-1 1,0 1-1,-1 0 0,1 0 0,0 0 1,0 0-1,0 0 0,-1 0 0,1 0 0,1 2 1,0 3-10,0 0 1,-1 1-1,1-1 0,-1 1 1,0 0-1,-1 6 1,3 10 8,-3-20 18,1-1 0,-1 0 0,1 1 0,-1-1 0,1 0 0,0 0 0,0 1 0,0-1 0,0 0 0,0 0 0,1 0 1,-1 0-1,1 0 0,-1-1 0,1 1 0,0 0 0,-1-1 0,1 1 0,4 2 0,-3-4 1,0 1 0,-1 0 0,1-1 0,0 1 1,0-1-1,0 0 0,0 0 0,-1 0 0,1 0 0,0-1 1,0 1-1,0-1 0,-1 1 0,1-1 0,0 0 0,3-2 1,52-27-4,-45 22-38,0 0 0,27-10 0,-39 18 30,1-1-1,0 1 0,-1 0 0,1-1 1,-1 1-1,1 0 0,0 0 1,-1 0-1,1 0 0,0 0 1,-1 0-1,1 0 0,0 1 0,-1-1 1,1 1-1,-1-1 0,1 1 1,-1 0-1,2 0 0,1 2 6,0 0 0,-1 0 0,1 0 1,-1 1-1,4 4 0,-6-6 7,1 1 1,-1-1-1,1 0 1,0 0-1,0 0 0,0 0 1,0 0-1,1 0 1,-1 0-1,0-1 1,1 1-1,-1-1 0,1 0 1,0 0-1,-1 0 1,1 0-1,0 0 1,0 0-1,-1-1 1,4 1-1,1-2 6,-1 0 0,0 0 1,0 0-1,0-1 0,0 0 0,0 0 1,-1 0-1,7-4 0,45-30 22,-38 23-24,10-6 3,-3 0 0,43-21 1,-60 36-15,0 0 1,0 0-1,0 1 1,1 0-1,-1 1 1,1 0 0,-1 1-1,1 0 1,13 0-1,-19 1 9,0 0 0,1 1-1,-1 0 1,0 0 0,1 0-1,-1 0 1,0 1 0,0-1 0,0 1-1,0 0 1,-1 1 0,1-1-1,0 0 1,-1 1 0,0 0-1,4 3 1,2 5 47,-1 0 0,0 0 0,12 21 0,13 18 155,-31-47-196,1 0 0,-1 0-1,1-1 1,0 1 0,0-1 0,0 0 0,1 0-1,-1 0 1,0 0 0,1-1 0,-1 1-1,1-1 1,-1 0 0,1 0 0,0 0 0,0-1-1,-1 1 1,1-1 0,0 0 0,0 0-1,0 0 1,-1-1 0,1 1 0,0-1 0,0 0-1,-1 0 1,1 0 0,-1 0 0,4-3-1,10-3-16,-1-1 0,0-1 0,0-1-1,23-19 1,-12 8-46,-8 5-51,0 1 0,1 0 1,1 2-1,0 1 1,37-17-1,-55 28 90,0 0 0,-1 0 1,1 0-1,0 1 0,0-1 0,0 1 0,0-1 1,0 1-1,0 0 0,0 0 0,0 1 0,0-1 1,0 0-1,0 1 0,0 0 0,-1 0 0,1 0 1,0 0-1,0 0 0,-1 0 0,1 1 0,0-1 1,-1 1-1,0 0 0,1 0 0,-1 0 0,0 0 1,0 0-1,0 0 0,0 0 0,0 1 0,-1-1 1,1 1-1,-1-1 0,1 1 0,-1 0 0,0 0 1,0 0-1,0 2 0,10 53 162,-10-47-98,0-1 1,1 0-1,1 0 1,-1 0-1,1 0 1,5 11-1,-7-19-41,0-1-1,1 1 0,-1 0 0,0 0 0,0 0 0,1-1 1,-1 1-1,1-1 0,-1 1 0,1-1 0,0 0 0,0 1 1,-1-1-1,1 0 0,0 0 0,0 0 0,0-1 1,0 1-1,0 0 0,3 0 0,-1-1-11,0 0 0,0 0 0,0 0 0,0 0 0,0-1 0,0 0 0,0 0 0,0 0 0,-1 0 0,6-2 0,5-4-60,-1 0-1,0-1 1,0 0 0,18-17-1,0-3-93,24-20-133,-50 44 240,0 1 0,0-1 1,1 1-1,-1 0 0,1 1 1,0 0-1,-1-1 0,1 2 1,7-2-1,-11 2 42,0 1 1,0 0 0,0 0-1,0 0 1,0 0-1,-1 0 1,1 1-1,0-1 1,0 1-1,0-1 1,0 1-1,-1 0 1,1-1-1,0 1 1,0 0-1,-1 0 1,1 0 0,1 2-1,2 2 32,-1-1 1,0 1-1,0 0 0,4 7 0,-5-8 0,-1 0 0,1 0 0,-1 0 0,1-1 0,0 1 0,1-1 0,-1 0 0,1 0 0,5 4 0,-5-6-6,1 1 0,-1-1 0,1 1 0,0-1 0,0-1 0,0 1 0,0-1-1,-1 0 1,1 0 0,0 0 0,0-1 0,0 1 0,0-1 0,0 0 0,-1-1 0,9-3-1,7-3-17,0-1 0,24-16 0,-35 20-13,24-16-26,-10 6-46,40-19 0,-57 31 63,0 1 0,0 0 0,0 0-1,0 0 1,1 0 0,-1 1 0,1 0 0,-1 1 0,1-1-1,-1 1 1,1 1 0,7 0 0,-11 0 18,-1 0 0,1 0 0,0 0 0,-1 0 0,1 0 0,-1 0 0,1 1 0,-1 0 1,1-1-1,-1 1 0,0 0 0,0 0 0,0 0 0,0 0 0,0 0 0,1 4 0,3 3 30,-1 1 0,-1-1-1,5 13 1,-7-16-4,0 0 0,0 0 0,1 0-1,-1 0 1,1-1 0,1 1 0,-1-1 0,1 0-1,0 0 1,7 7 0,-8-10-10,1 0 1,0 0-1,0 0 0,0 0 0,0-1 1,0 0-1,0 0 0,1 0 0,-1 0 1,0-1-1,1 1 0,-1-1 0,0 0 1,1 0-1,-1-1 0,8-1 0,3-1-7,0-1-1,-1-1 0,23-10 1,1-5-37,-1-1 1,40-32 0,-42 29-76,1 0 0,46-20-1,-80 42 97,1 1-1,0 0 1,0 0 0,-1 0-1,1 0 1,0 1-1,0-1 1,0 1-1,4 0 1,-6 0 7,1 0 1,-1 0 0,0 1 0,0-1 0,0 0 0,1 1-1,-1-1 1,0 1 0,0-1 0,0 1 0,0 0 0,0-1-1,0 1 1,0 0 0,0 0 0,1 1 0,1 2 18,-1 0 0,1 1 0,-1-1 0,-1 1 0,1 0 0,0-1 0,-1 1 0,0 0 0,1 7 0,-2-7 20,1 1 0,1 0 0,-1 0 0,1-1 0,0 1 0,1-1 0,4 8 0,-7-12-30,1 0 1,0 0 0,0 0 0,-1 0 0,1-1 0,0 1 0,0 0 0,0 0 0,0-1 0,0 1 0,0-1 0,0 1-1,0-1 1,0 1 0,0-1 0,1 1 0,-1-1 0,1 0 0,0 0-3,0 0 0,0 0 0,0-1 0,-1 1 0,1 0 0,0-1 1,0 0-1,0 1 0,-1-1 0,1 0 0,0 0 0,-1 0 0,1 0 0,-1 0 0,2-2 0,21-18 6,-1-2-1,-2 0 0,23-31 1,-22 26-130,50-50 0,-70 76 101,1-1 1,-1 1-1,0 0 1,1 0-1,0 1 1,-1-1-1,1 1 1,0-1-1,0 1 1,0 0-1,0 0 1,0 0-1,0 0 1,0 1-1,6-1 1,-7 1 10,0 1-1,-1-1 1,1 1 0,0-1 0,0 1-1,-1 0 1,1 0 0,0 0 0,-1 0-1,1 0 1,-1 0 0,1 1 0,-1-1-1,0 0 1,0 1 0,1-1-1,-1 1 1,0-1 0,0 1 0,-1 0-1,1-1 1,0 1 0,0 0 0,-1 0-1,1 0 1,0 2 0,4 16 21,5 37 0,-9-44 23,1 1 1,0-1 0,1 0-1,1 0 1,0 0 0,11 24 0,-14-35-34,1 0 1,-1 0-1,0 1 1,1-1-1,0 0 1,0 0-1,-1-1 1,1 1-1,0 0 1,0-1-1,1 1 1,-1-1-1,0 0 1,0 1-1,1-1 1,-1 0-1,1 0 1,-1-1-1,1 1 1,-1 0-1,1-1 1,-1 0-1,1 0 1,0 1-1,-1-1 1,1-1-1,-1 1 1,1 0-1,3-1 1,5-3-13,1 0-1,-1 0 1,1-1 0,-1-1 0,11-7-1,15-6-102,-35 18 93,0 0 1,0 0-1,1 0 1,-1 0-1,0 1 0,1-1 1,-1 1-1,0 0 1,1 0-1,-1 0 0,1 0 1,1 0-1,-2 1 2,-1-1 0,0 1 0,1-1 0,-1 1 0,0-1 0,0 1 0,1 0 0,-1-1 0,0 1 0,0 0 0,0 0 0,0 0 0,0 0 0,0 0 0,1 2 0,1 3-11,-1-1 1,0 0-1,0 1 1,0-1-1,-1 1 1,1 0-1,-1-1 1,0 9-1,0-6 7,-1-2 24,1 1 0,-1-1 0,2 1 0,-1-1 0,1 0 0,4 11 0,-6-16-1,1 0-1,0 0 0,-1 0 0,1 0 0,0 0 0,0-1 0,-1 1 0,1 0 0,0 0 0,0 0 0,0-1 0,0 1 0,0-1 0,0 1 0,0 0 0,0-1 0,2 1 0,-1-1 2,0 0 0,0 0 0,0 0 0,0 0 0,0 0 0,0 0 0,0-1 1,0 1-1,0-1 0,0 1 0,0-1 0,0 0 0,3-1 0,14-9 8,0-1 0,21-16 0,-29 19-40,0 0 1,1 1-1,0 1 0,0 0 0,1 0 1,0 1-1,0 1 0,24-7 0,-33 11 40,0 1-1,-1 0 1,1 0-1,0 0 1,0 0-1,-1 1 1,1-1-1,0 1 0,-1 0 1,1 0-1,0 1 1,-1-1-1,0 1 1,1-1-1,-1 1 0,0 0 1,0 0-1,6 5 1,3 2 107,-10-8-98,0 0 1,0 0 0,-1 0 0,1 0-1,0 0 1,0-1 0,0 1 0,0-1 0,0 1-1,1-1 1,-1 0 0,0 0 0,0 0-1,0 0 1,0 0 0,0 0 0,0-1 0,0 1-1,0-1 1,0 1 0,0-1 0,0 0-1,3-1 1,3-3 11,-1 0-1,1 0 1,-1-1-1,8-7 1,6-5-15,-21 18-22,1 0 1,-1 0-1,0-1 1,0 1-1,1 0 1,-1 0-1,0 0 0,0-1 1,1 1-1,-1 0 1,0 0-1,1 0 0,-1 0 1,0 0-1,1 0 1,-1-1-1,0 1 1,1 0-1,-1 0 0,0 0 1,1 0-1,-1 0 1,0 0-1,1 1 0,-1-1 1,0 0-1,1 0 1,-1 0-1,0 0 1,0 0-1,1 0 0,-1 1 1,4 11 14,-7 24-62,1-25-98,3-8-92,0-9 167,1-15 20,-6-16-54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47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14739,'-2'6'491,"-2"16"307,4-21-779,0 0-1,1 0 1,-1 0-1,0 0 1,0-1 0,1 1-1,-1 0 1,0 0-1,1 0 1,-1-1 0,1 1-1,-1 0 1,1-1-1,-1 1 1,1 0 0,0-1-1,-1 1 1,1-1-1,0 1 1,-1-1 0,1 1-1,0-1 1,0 0-1,-1 1 1,3 0 0,41 13 257,0-1 0,1-2 0,0-3 0,1-1 0,53 1 0,8-6 314,118-14 0,-124 0-376,51-4 285,-133 16-901,0 0 1,1 1-1,-1 1 1,0 1-1,32 9 1,-43-10-502,-15-14 277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17780,'1'-6'1432,"9"5"-1096,-4 1-152,4 1 152,3 1-2208,-12 2 1808,-1 2-360,-7-5-248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48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 14699,'2'-1'330,"-1"-1"1,1 1-1,0-1 0,0 1 0,0 0 0,1 0 0,-1 0 1,0 0-1,0 1 0,5-2 0,-7 2-280,29-7 119,-1 1 0,2 1 0,-1 2-1,0 1 1,1 1 0,0 1 0,-1 2-1,46 8 1,-64-8-171,0 1 1,0 0-1,0 0 0,-1 1 0,1 1 0,-1 0 0,0 0 0,0 1 0,11 8 1,-16-9-1,0-1 1,0 1 0,-1 0 0,1 1 0,-1-1 0,0 1 0,-1 0 0,1 0 0,-1 0 0,-1 0 0,1 1-1,-1-1 1,0 1 0,0 0 0,-1-1 0,1 11 0,-1 1 34,-1-1 0,0 1 0,-2 0 0,0 0 0,-1-1 0,-1 1 0,-1-1 0,0 0 1,-1-1-1,-13 25 0,1-6 78,-1-2 1,-2-1-1,-44 55 0,57-78-55,-47 51-39,50-55-51,0-1-1,0 0 1,0 0 0,-1 0-1,1 0 1,-1-1 0,0 0-1,0 0 1,-10 3 0,1-6-54,8-8-54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49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15491,'3'13'1193,"6"6"-1121,-8 21-32,-1 12 280,2 11-296,2 5-24,6 3 8,0-2 0,3-9-8,-2-4-24,1-12-192,-4-8-120,-5-15-153,-6-5-879,-12-14 1104,-5-4-176,-9-8-192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49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0 223 13483,'1'-4'103,"-1"-1"0,1 1 0,-1 0 0,1-1 0,0 1-1,1 0 1,-1 0 0,1 0 0,0 0 0,0 0 0,0 0 0,1 0 0,-1 0 0,1 1 0,0 0 0,0-1 0,5-4 0,6-2 97,-1 0 1,1 0 0,20-9-1,-30 17-131,28-14 66,1 1-1,0 2 1,0 1-1,2 2 1,-1 1-1,1 1 1,1 3-1,-1 1 1,1 1-1,42 3 0,-60 0-120,0 2-1,-1 0 0,1 1 0,-1 1 0,0 0 0,0 2 0,21 9 0,-31-12-14,0 1 1,0-1-1,-1 2 0,1-1 1,-1 1-1,0 0 0,-1 0 1,1 0-1,-1 1 0,0 0 0,0 0 1,-1 0-1,0 1 0,0-1 1,-1 1-1,1 0 0,-1 0 1,-1 1-1,3 8 0,-2-3 70,-1 1 1,-1 0-1,0 0 0,0 0 0,-1-1 0,-1 1 1,-1 0-1,0 0 0,0-1 0,-2 1 1,-9 25-1,6-22 74,-2 0 0,0 0 0,-1-1-1,0-1 1,-1 0 0,-1 0 0,0-1 0,-19 17 0,13-16-48,-1 1-1,-1-2 1,0-1-1,0 0 1,-1-2-1,-1 0 1,0-1 0,0-2-1,-1 0 1,0-1-1,0-2 1,-1 0-1,0-1 1,-30 0 0,48-4-213,-1 0 1,0-1-1,1 1 1,-1-2 0,-9-2-1,15 4 95,0 0-1,0-1 1,0 1-1,-1-1 1,1 1 0,0-1-1,0 1 1,0-1-1,0 0 1,0 1-1,0-1 1,0 0-1,0 0 1,0 0-1,0 0 1,1 0-1,-1 0 1,0 0-1,0 0 1,1 0-1,-1 0 1,1 0 0,-1-1-1,1 1 1,0 0-1,-1 0 1,1 0-1,0-1 1,0 1-1,0 0 1,0 0-1,0-1 1,0 1-1,0-2 1,8-15-344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49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16796,'7'26'1192,"-7"14"-976,-4 6-104,2 9 344,2 3-272,6 2-64,1-3-24,5-11-248,2-7-144,2-22-208,0-13-160,-5-25 472,-2-15-112,-11-20-136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0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10 555 10794,'10'9'481,"0"-1"0,0 0 0,1-1-1,0 0 1,17 8 0,-22-13-299,0 0 0,0 0 0,0-1 0,0 0 1,1 0-1,-1 0 0,0-1 0,1 0 0,-1 0 0,0 0 0,1-1 1,-1 0-1,7-2 0,-1 0 79,0-1 0,-1-1 0,1 0 0,-1-1 0,0 0 0,15-11 0,-20 13-138,-1 0 0,0 0 0,0-1 0,0 0 1,0 0-1,-1 0 0,0 0 0,0-1 0,0 1 1,-1-1-1,1 0 0,-2 0 0,5-11 0,-7 16-103,1 0 0,-1 0 0,0 0 0,1 0-1,-1 0 1,0-1 0,0 1 0,0 0 0,0 0 0,0 0 0,0 0-1,0-1 1,0 1 0,0 0 0,-1 0 0,1 0 0,0 0-1,-1 0 1,1 0 0,-1-1 0,1 1 0,-1 0 0,0 0 0,1 1-1,-1-1 1,0 0 0,0 0 0,0 0 0,0 0 0,1 1-1,-1-1 1,0 0 0,0 1 0,0-1 0,-1 1 0,1-1 0,0 1-1,0-1 1,0 1 0,0 0 0,0-1 0,0 1 0,-3 0 0,0 0 9,-1 0 0,0 0 1,0 1-1,0-1 0,1 1 1,-1 0-1,0 0 0,1 1 1,-9 3-1,1 1-12,2 1 0,-1 1 0,1-1 1,0 1-1,1 1 0,0 0 0,0 0 0,1 1 0,0 0 0,0 0 0,1 1 0,-6 12 0,8-12-8,-1 0-1,2 1 1,-1-1 0,2 1-1,-1-1 1,2 1-1,-1 0 1,2 0-1,-1 1 1,2-1-1,0 0 1,2 21 0,-1-27-6,0-1 1,1 0 0,-1 1 0,1-1 0,0 0 0,1 0 0,-1 0 0,1 0 0,0-1-1,0 1 1,1-1 0,-1 1 0,1-1 0,0 0 0,0-1 0,8 7 0,-8-8-20,0 0 1,0 0 0,0 0 0,0-1 0,0 1-1,0-1 1,0 0 0,0 0 0,1-1-1,-1 1 1,0-1 0,1 0 0,-1 0 0,0 0-1,1-1 1,-1 1 0,0-1 0,0 0-1,0-1 1,1 1 0,-1-1 0,5-2-1,-2 0 16,0 0 0,-1-1 0,1 0 0,-1 0 0,0 0-1,0-1 1,0 0 0,-1 0 0,0 0 0,0-1-1,7-12 1,-5 6 34,-1-1 1,-1 1-1,0-1 0,0 0 0,4-27 0,-4-25-68</inkml:trace>
  <inkml:trace contextRef="#ctx0" brushRef="#br0" timeOffset="1">45 1 17844,'-32'2'1328,"24"11"-1072,3 2-240,15-10 568,8-5-152,15-10-368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0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16532,'9'18'1256,"-3"7"-952,1 10-136,4 8 408,2 7-216,6 10-144,2 5-40,4 2-72,-1-4-48,-3-7-80,-2-9-80,-2-9-264,-4-8-136,-11-20 208,-8-9 160,-17-15-112,-7-8-96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1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5 305 15803,'-5'-26'1369,"17"7"-857,9 1-168,20-4 672,12-1-136,21-5-312,8-4-88,8 2-119,0 3-17,-6 2-304,-9 4-224,-14 5-521,-14 5-239,-26 5 704,-18 6-160,-1 1-152</inkml:trace>
  <inkml:trace contextRef="#ctx0" brushRef="#br0" timeOffset="1">161 573 13379,'23'-9'2000,"10"-5"-1088,14-12-367,5-3 1335,8-1-984,2-1-72,-1 4-528,-2 4-520,-10 13 224,-8 7-144,-6 11-96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1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16107,'2'-12'968,"-1"8"-449,-1 5 138,4 57-93,2-1 0,16 65-1,-19-106-494,-3-14-69,32 139 14,-26-119-21,1 0 0,1-1 0,2 1 0,13 23 0,-20-40-62,0 0 0,1 0 0,0 0 0,0 0 0,0-1 0,0 0 0,1 1 1,0-2-1,0 1 0,0 0 0,0-1 0,1 0 0,-1 0 0,12 3 0,-13-5-37,0 0 0,0 0 0,0-1 0,0 1 0,0-1 0,0 0-1,0-1 1,-1 1 0,1-1 0,0 1 0,0-1 0,0 0 0,0-1-1,0 1 1,-1-1 0,1 1 0,-1-1 0,1 0 0,-1 0-1,0-1 1,0 1 0,0-1 0,5-5 0,12-15-532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1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75 14907,'-3'0'188,"-1"1"1,1-1-1,0 1 0,0 0 0,0 0 0,0 1 1,0-1-1,0 0 0,0 1 0,0 0 1,0 0-1,1 0 0,-5 3 0,-29 33 892,35-37-998,-7 8 170,1 1 0,-11 17-1,17-24-229,-1 0 1,0 1-1,1-1 0,0 0 0,0 0 0,0 1 0,0-1 1,0 0-1,1 1 0,0-1 0,-1 1 0,1-1 0,1 6 1,-1-8-22,1 1 0,-1-1 1,1 0-1,-1 0 1,1 1-1,-1-1 0,1 0 1,0 0-1,0 0 1,-1 0-1,1 0 0,0 0 1,0 0-1,0 0 1,0-1-1,0 1 1,0 0-1,0-1 0,0 1 1,1 0-1,-1-1 1,0 1-1,0-1 0,1 0 1,-1 1-1,0-1 1,0 0-1,1 0 0,-1 0 1,0 0-1,1 0 1,-1 0-1,0 0 1,0 0-1,1 0 0,1-2 1,4 1-1,-1 0 0,1-1 1,-1-1-1,0 1 0,0-1 1,6-3-1,3-4 22,0-1 0,0-1 0,-1 0 1,-1-1-1,0 0 0,-1-1 0,0-1 0,-1 0 1,-1 0-1,0-1 0,-1 0 0,13-35 0,-17 32 52,-6 16 28,-11 29 22,6-4-133,0 0 0,1 0 1,1 0-1,1 1 0,1-1 0,1 28 0,1-49-20,0 1-1,0-1 0,0 1 0,1-1 0,-1 1 0,0-1 0,1 1 1,-1-1-1,1 1 0,0-1 0,-1 1 0,1-1 0,0 0 1,0 1-1,0-1 0,1 1 0,-1-1-5,0-1-1,0 0 1,0 1 0,0-1-1,0 0 1,0 1 0,-1-1-1,1 0 1,0 0 0,0 0-1,0 0 1,0 0 0,0 0 0,0 0-1,0 0 1,0-1 0,0 1-1,0 0 1,0-1 0,0 1-1,0 0 1,0-1 0,0 1-1,0-1 1,-1 1 0,1-1-1,0 0 1,1 0 0,7-7-74,0-1 1,-1 1 0,0-1-1,0-1 1,7-10 0,20-33-348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2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43 377 15011,'-9'33'938,"-18"66"390,25-87-1125,0-1-1,1 1 0,0-1 1,1 1-1,0-1 0,3 18 0,-3-27-186,1 0 0,-1 1 0,0-1-1,1 0 1,0 0 0,-1 0 0,1 0-1,0 0 1,0 0 0,0 0 0,0-1-1,1 1 1,-1 0 0,0 0 0,1-1-1,-1 1 1,1-1 0,-1 1 0,1-1-1,3 2 1,-3-2 7,0-1 0,0 1 0,1-1 0,-1 1 0,0-1 0,1 0-1,-1 0 1,0 0 0,1 0 0,-1 0 0,0-1 0,0 1 0,1-1 0,-1 1 0,4-3-1,5-2 48,-1 0 0,0-1 0,0-1 0,0 0 0,17-15 0,-7 3-69,-1-1 1,-1 0 0,-1-1 0,-1-1 0,0-1 0,-2 0 0,17-39 0,-24 48-1,-1-1 0,-1 0 1,-1 0-1,0-1 0,-1 1 1,-1-1-1,0 0 0,-1 0 1,0 0-1,-2 0 0,0 1 0,-1-1 1,0 0-1,-6-19 0,5 26 0,0 1 1,-1-1-1,0 1 0,0 0 0,-1 0 1,0 1-1,0-1 0,-1 1 0,0 0 1,0 1-1,-1-1 0,-13-9 0,16 13 0,0 0-1,0 1 1,0 0-1,0 0 0,-1 0 1,1 0-1,-1 1 1,1-1-1,-1 1 0,1 0 1,-1 1-1,0-1 0,1 1 1,-1 0-1,0 0 1,0 0-1,1 1 0,-1 0 1,0 0-1,1 0 1,-1 0-1,1 1 0,0-1 1,-1 1-1,1 0 1,-5 4-1,4-3 2,1 0 0,-1 0 1,1 1-1,0 0 0,0 0 0,0 0 0,1 0 1,0 1-1,-1-1 0,1 1 0,1 0 0,-1 0 1,1 0-1,-4 9 0,5-9 1,0-1-1,1 1 1,-1-1-1,1 1 1,0-1-1,0 0 1,0 1-1,1-1 1,-1 1-1,1-1 1,0 1 0,0-1-1,1 0 1,-1 0-1,1 0 1,0 0-1,0 0 1,5 7-1,72 89 44,-49-64-40,-1 1 0,36 63 0,-24-9-203,-16-31-763,-17-49 742,-8-10 211,0-1 0,0 0 1,1 0-1,-1 0 0,0 0 1,1 1-1,-1-1 0,0 0 1,1 0-1,-1 0 1,0 0-1,1 0 0,-1 0 1,0 0-1,1 0 0,-1 0 1,0 0-1,1 0 0,-1 0 1,0 0-1,1 0 0,-1-1 1,0 1-1,1 0 0,-1 0 1,0 0-1,1 0 0,-1-1 1,0 1-1,0 0 1,1 0-1,-1-1 0,0 1 1,0 0-1,1 0 0,-1-1 1,12-18-305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0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15179,'0'-1'43,"-1"1"0,1-1 0,0 1 1,0-1-1,0 1 0,-1-1 0,1 1 0,0-1 0,0 1 0,0-1 0,0 1 0,0-1 0,0 0 0,0 1 0,0-1 0,0 1 0,0-1 1,0 1-1,0-1 0,1 1 0,-1-1 0,0 1 0,0-1 0,1 1 0,-1-1 0,14 6 317,-10-2-378,10 4-12,0-1 0,0 0 0,0-1 0,1-1 0,-1 0 0,21 2-1,94 4-13,-98-8 43,-23-2 2,33 2 24,0 1-1,0 1 0,0 3 0,55 16 1,-89-21-21,1 1 0,-1 0 0,0 0 1,0 0-1,0 1 0,-1 1 1,0-1-1,1 1 0,-1 0 1,-1 0-1,1 0 0,-1 1 0,0 0 1,0 0-1,-1 1 0,0-1 1,0 1-1,0 0 0,-1 0 1,0 0-1,3 12 0,-2 0 18,-2 0-1,0-1 0,-1 1 1,-1 0-1,-1-1 0,0 1 1,-1 0-1,-2-1 0,1 1 1,-2-1-1,-8 20 1,-9 19 85,-3 0 1,-34 54-1,-55 74 30,97-160 161,-2-2 0,-1 0 0,-1-1 1,0-1-1,-30 21 0,42-35-143,-1 0 1,-18 9 0,25-15-125,-1 1-1,0-1 1,0 0 0,0 0 0,1 0-1,-1 0 1,0-1 0,-1 1 0,1-1-1,0 0 1,-4-1 0,-27-8 390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72 15251,'1'-1'124,"0"0"0,1 0 0,-1 0 0,0 0 0,0-1 0,1 1 0,-1 0 0,0-1 0,0 1 0,-1-1 0,1 1 0,0-1 0,0 1 0,-1-1 0,1 1 0,-1-1 0,1 0 1,-1 1-1,0-1 0,0 0 0,0 0 0,0 1 0,0-1 0,0 0 0,0-2 0,-1 2-15,-1 0 1,1 1 0,0-1 0,0 0 0,-1 1 0,1-1-1,-1 0 1,1 1 0,-1 0 0,0-1 0,1 1-1,-1 0 1,0 0 0,0 0 0,0 0 0,0 0 0,0 1-1,0-1 1,0 1 0,-4-1 0,-6-1 36,1 1 1,0 0-1,-1 1 0,1 0 1,-1 1-1,1 0 0,0 1 1,0 0-1,0 0 1,-15 7-1,8-2-134,0 0 0,0 1 0,1 2 1,0-1-1,-20 16 0,30-19-37,-1 1 0,1 0 0,0 0 0,0 0 0,1 1 0,0 0 1,0 0-1,1 0 0,-8 18 0,11-22-7,1-1 1,-1 1-1,1 0 1,0 0-1,0 0 0,1 0 1,-1 1-1,1-1 1,0 0-1,0 0 1,1 0-1,-1 0 0,1 0 1,0 0-1,0 0 1,0 0-1,0 0 0,1 0 1,-1 0-1,1-1 1,0 1-1,0-1 1,1 1-1,-1-1 0,1 0 1,4 5-1,3 0-63,0 1 0,1-1 0,1-1-1,-1 0 1,1 0 0,0-1 0,24 8 0,96 23-393,-104-31 340,38 10-215,3-1-322,-1 4 1,80 31-1,-144-48 614,1 0-1,-1 0 0,0 1 1,0-1-1,0 1 1,0 0-1,0 0 1,-1 0-1,7 7 1,-9-9 62,-1 0-1,0-1 1,1 1 0,-1 0 0,1 0-1,-1 0 1,0-1 0,0 1 0,1 0 0,-1 0-1,0 0 1,0 0 0,0 0 0,0 0 0,0-1-1,0 1 1,0 0 0,-1 0 0,1 0-1,0 0 1,-1 1 0,0 0 19,0-1-1,0 1 1,0 0 0,-1-1-1,1 1 1,0-1 0,-1 0-1,0 1 1,1-1 0,-1 0-1,0 0 1,1 0 0,-3 1-1,-12 5 198,0 0 0,0-1 0,-31 7 0,-59 6 698,74-13-616,-16 2 92,-2 2 161,-1-3 0,-97 2 0,147-9-577,-1 0-1,1 0 1,0 0-1,0 0 1,-1 0-1,1-1 1,0 1-1,0 0 1,-1-1 0,1 1-1,0 0 1,0-1-1,0 0 1,0 1-1,0-1 1,0 0-1,0 1 1,0-1-1,-2-1 1,3 1-64,0 0 1,0 0 0,0 0-1,0-1 1,0 1-1,0 0 1,0 0-1,0 0 1,0 0-1,1 0 1,-1 0-1,0 0 1,1 0-1,-1 0 1,0 0-1,1 0 1,0 0-1,-1 1 1,1-1-1,-1 0 1,1 0-1,0 0 1,0 1-1,-1-1 1,3-1-1,65-59-1491,-12 5 562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2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22 111 13787,'8'2'334,"0"0"-1,-1 0 1,1-1-1,0 0 1,0 0-1,0-1 1,0 0 0,0 0-1,13-3 1,-17 2-256,-1 1 0,1-1 0,-1 0 0,0 0 0,1 0 0,-1-1 0,0 1 0,0-1 0,0 1 1,0-1-1,0 0 0,0-1 0,-1 1 0,1 0 0,-1-1 0,1 1 0,-1-1 0,0 0 0,0 0 0,0 0 0,0 0 0,-1 0 1,1 0-1,1-4 0,-3 5-50,1 0 0,-1 0 0,0 0 0,0 0 0,0 1 0,0-1 0,0 0 0,0 0 0,0 0 0,0 0 0,-1 0 0,1 0 0,-1 1 0,0-1 0,1 0 0,-1 0 0,0 1 0,0-1 0,0 0 0,0 1 0,0-1 0,0 1 0,-1 0 0,1-1 0,0 1 0,-1 0 1,1 0-1,-1-1 0,0 1 0,1 0 0,-1 1 0,0-1 0,-3-1 0,1 0 26,0 1 0,0 0 0,0 0 0,-1 0 0,1 0 0,-1 1 0,1-1 0,0 1 0,-1 0 0,1 1 0,-1-1 0,1 1 0,-8 1 0,7 1-17,0-1-1,0 1 1,0 0-1,1 0 0,-1 1 1,1-1-1,-1 1 0,1 0 1,1 0-1,-1 0 1,0 1-1,1-1 0,0 1 1,0 0-1,0 0 1,-2 7-1,2-6-23,1 0 0,0 0-1,0 0 1,1 0 0,-1 1 0,1-1 0,1 1 0,-1-1-1,1 1 1,0-1 0,1 1 0,0-1 0,0 0-1,2 8 1,-3-12-12,1 1 1,0 0-1,0-1 0,1 1 0,-1-1 0,1 1 0,-1-1 0,1 0 1,0 1-1,0-1 0,-1 0 0,2 0 0,-1 0 0,0-1 0,0 1 1,1 0-1,-1-1 0,5 3 0,-2-3-1,-1 0 0,1 0 0,-1 0 0,1 0 0,0-1-1,-1 1 1,1-1 0,0-1 0,-1 1 0,8-2 0,3-1-5,0-2 0,0 1 0,0-2 0,-1 0 0,25-15 0,-3-2-26,56-50 0,-86 68 21,-5 4 7,0 0 1,0 0-1,0 0 0,0 1 1,0-1-1,0 0 1,0 1-1,0-1 0,0 1 1,1-1-1,-1 1 0,0 0 1,0-1-1,2 1 0,-3 0 3,0 0 0,1 0 0,-1 0 0,0 0 0,1 1 0,-1-1 0,0 0 0,0 0 0,1 0 0,-1 0 0,0 1-1,0-1 1,1 0 0,-1 0 0,0 1 0,0-1 0,1 0 0,-1 1 0,0-1 0,0 0 0,0 1 0,0-1 0,0 0-1,1 1 1,-1-1 0,0 0 0,0 1 0,0-1 0,0 0 0,0 1 0,0 5 12,-1 1 0,1-1 0,-1 0 0,-2 8 0,1-1 18,-2 7 32,2-13-15,1 0 0,-1 0 0,1 0 0,1 0 0,-1 1 0,1-1 0,1 0 0,1 14 0,-2-21-41,1 1-1,-1-1 0,0 0 0,0 0 0,0 1 0,0-1 0,1 0 0,-1 0 1,0 0-1,0 1 0,1-1 0,-1 0 0,0 0 0,0 0 0,1 0 1,-1 0-1,0 1 0,1-1 0,-1 0 0,0 0 0,0 0 0,1 0 0,-1 0 1,0 0-1,1 0 0,-1 0 0,0 0 0,1 0 0,-1 0 0,0 0 0,0 0 1,1 0-1,-1-1 0,0 1 0,1 0 0,-1 0 0,11-7 105,1-5-40,0-1-1,-1 0 0,-1-1 0,12-19 1,-12 16-38,1 1 1,23-26 0,-33 41-30,1-1 1,-1 1 0,1-1 0,-1 1 0,1 0 0,0 0 0,-1 0 0,1 0-1,0 0 1,0 0 0,3-1 0,-5 2-16,1 0 0,0 0 1,-1 0-1,1 0 0,-1 0 0,1 0 0,-1 0 1,1 0-1,-1 1 0,1-1 0,0 0 0,-1 0 1,1 0-1,-1 1 0,1-1 0,-1 0 0,0 1 1,1-1-1,-1 0 0,1 1 0,-1-1 0,1 0 1,-1 1-1,0-1 0,1 1 0,-1 0 0,2 3-122,0 1 0,-1-1 1,1 1-1,-1-1 0,0 1 0,0 0 0,-1 5 0,2 3-169,-2-11 34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3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12075,'2'9'2015,"11"111"1356,-6-38-3096,4 15 80,31 115-1,-41-206-323,1 4 24,1-1-1,0 1 1,1-1-1,6 12 1,-10-20-35,0 0 1,1 0 0,-1 0-1,1 0 1,0 0 0,-1 0-1,1 0 1,0 0 0,-1-1-1,1 1 1,0 0 0,0 0-1,0-1 1,0 1 0,0 0-1,0-1 1,0 1 0,0-1-1,0 1 1,0-1 0,0 0-1,0 1 1,0-1 0,0 0-1,0 0 1,0 0 0,1 0-1,-1 0 1,0 0 0,0 0-1,0 0 1,0 0 0,0-1-1,0 1 1,0 0 0,0-1-1,0 1 1,0 0 0,0-1-1,0 0 1,0 1 0,0-1-1,0 0 1,0 1 0,0-1 0,0 0-1,-1 0 1,2-1 0,12-14 202,-1-2 1,-1 1 0,0-2 0,-1 1 0,-2-2 0,9-20 0,-5 11 10,70-158 677,-65 141-1114,-3-2 1,11-51-1,-26 98 164,2-7 18,0-1 1,-1 1-1,0-1 0,-1-9 0,0 17 31,0-1 0,0 1-1,0-1 1,0 1 0,-1-1-1,1 1 1,-1 0 0,1-1-1,-1 1 1,1-1 0,-1 1-1,1 0 1,-1 0 0,0-1-1,0 1 1,0 0 0,0 0-1,0 0 1,0 0 0,0 0 0,0 0-1,0 0 1,-1 0 0,1 1-1,0-1 1,0 0 0,-1 1-1,1-1 1,0 1 0,-3-1-1,-16 0-163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3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13587,'3'42'1576,"6"-5"-1016,5-10-208,5-2 665,7-5-345,5-6-64,8-7-376,2-2-416,2-10 208,-1-3-64,1-5-88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4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144 107 17180,'-5'-4'329,"0"0"0,-1 0-1,0 1 1,0-1 0,0 1 0,0 1 0,-12-4 0,16 5-278,-1 1 1,1 0-1,0 0 1,-1 0-1,1 0 0,-1 0 1,1 1-1,0-1 1,-1 1-1,1 0 0,0-1 1,0 1-1,-1 0 0,1 0 1,0 0-1,0 1 1,0-1-1,0 0 0,0 1 1,1 0-1,-1-1 1,0 1-1,1 0 0,-1 0 1,-1 2-1,-1 2-23,0 1 0,1 0 0,0-1 0,0 1-1,0 0 1,1 1 0,0-1 0,-2 14 0,4-17-32,-1 1 0,1-1 0,0 0 0,0 1 0,1-1 0,-1 1 0,2 5 0,-1-8 2,-1 0 0,1-1 0,0 1-1,0 0 1,-1-1 0,1 1 0,0-1 0,0 1 0,1-1 0,-1 1 0,0-1 0,0 0 0,1 0-1,-1 0 1,0 0 0,1 0 0,-1 0 0,3 1 0,-2-1 0,1 0 0,-1-1 1,0 0-1,0 1 0,1-1 0,-1 0 0,0 0 1,1 0-1,-1 0 0,0-1 0,1 1 0,-1-1 1,0 1-1,0-1 0,1 0 0,-1 0 0,0 0 1,0 0-1,0 0 0,0 0 0,2-2 0,6-5 10,-1 1 0,15-17 0,-20 21-1,30-35 49,-19 21 11,0 1 0,30-26 0,-43 41-62,-1 0 0,0 0 1,0 0-1,0 0 0,1 0 0,-1 0 0,0 1 1,1-1-1,-1 0 0,1 1 0,-1-1 0,1 1 1,-1-1-1,1 1 0,0 0 0,-1 0 0,1-1 1,-1 1-1,1 0 0,-1 1 0,1-1 0,0 0 1,-1 0-1,1 1 0,-1-1 0,1 1 0,-1-1 1,1 1-1,-1-1 0,1 1 0,-1 0 0,0 0 1,1 0-1,-1 0 0,0 0 0,0 0 0,0 0 1,0 0-1,0 1 0,0-1 0,0 0 0,0 1 1,0-1-1,0 0 0,-1 1 0,1-1 0,-1 1 0,1 2 1,13 37 49,-11-30-39,0 0 0,1 0-1,6 11 1,-10-21-11,0 0 0,0-1 0,1 1 0,-1-1 0,0 1 0,1-1 0,-1 1 0,1 0 0,-1-1 0,1 0 0,-1 1 0,1-1 0,-1 1 0,1-1 0,-1 1 0,1-1 0,-1 0 0,1 0 0,0 1 0,-1-1 0,1 0 0,0 0 0,-1 0 0,1 1 0,0-1 0,-1 0 0,1 0 0,0 0 0,-1 0 0,1 0 0,0 0 0,-1-1 0,1 1 0,0 0 0,-1 0 0,1 0 0,-1-1 0,1 1 0,0 0 0,-1 0 1,1-1-1,-1 1 0,1-1 0,-1 1 0,1-1 0,-1 1 0,1 0 0,0-2 0,4-3 51,0 0 0,-1-1 1,7-11-1,-7 12-23,20-33 185,-15 23-122,0 0 0,0 1 0,2 0 1,-1 0-1,2 2 0,20-20 0,-31 31-93,0 0 0,0 1 0,0-1 0,1 0 0,-1 1 0,0-1 0,0 1 0,0-1 0,0 1 0,1-1 0,-1 1-1,0 0 1,1 0 0,-1-1 0,0 1 0,0 0 0,1 0 0,-1 0 0,0 1 0,0-1 0,1 0 0,-1 0 0,0 1 0,0-1 0,1 1-1,-1-1 1,0 1 0,0-1 0,0 1 0,0 0 0,0-1 0,0 1 0,0 0 0,0 0 0,0 0 0,0 0 0,0 0 0,0 0 0,-1 0-1,1 0 1,0 0 0,-1 0 0,1 3 0,3 4-6,0 1 0,-1-1-1,-1 1 1,3 15 0,-4-22 5,17 109-43,-13-103-897,1-14 401,7-29 118,-5 12 151,9-10-174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4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17212,'-4'29'768,"0"0"0,3 1 0,0 0 0,1-1 0,7 43 1,-6-68-749,8 31 99,-9-34-117,1 0 0,-1 0 0,1 0 0,-1 0 0,1-1 1,-1 1-1,1 0 0,-1 0 0,1 0 0,0 0 0,0-1 0,-1 1 0,1 0 1,0-1-1,0 1 0,0 0 0,0-1 0,0 1 0,0-1 0,0 0 0,0 1 0,0-1 1,0 0-1,0 1 0,0-1 0,0 0 0,0 0 0,0 0 0,2 0 0,2-1 0,-1-1-1,1 1 1,-1-1-1,1 0 1,-1-1-1,0 1 1,0-1 0,0 1-1,0-1 1,-1 0-1,7-7 1,37-46 2,-38 45-4,26-37 15,-23 29-15,2 0 1,1 1-1,18-18 0,-32 35-2,0 0 0,0 0 0,0 0 0,0 0 1,1 0-1,-1 0 0,0 0 0,0 1 0,1-1 0,-1 0 0,1 1 0,-1-1 0,0 1 1,1 0-1,-1-1 0,2 1 0,-2 0 1,0 0 0,-1 0-1,1 1 1,-1-1 0,1 0 0,-1 1 0,1-1-1,0 0 1,-1 1 0,1-1 0,-1 0 0,0 1-1,1-1 1,-1 1 0,1-1 0,-1 1 0,0-1 0,1 1-1,-1-1 1,0 1 0,1 0 0,-1-1 0,0 1-1,0-1 1,1 2 0,0 4-7,0 0-1,-1 0 1,1 1-1,-1-1 1,-1 10 0,-8 113 140,9-128-128,-1 0 1,1 0 0,0 0-1,0 0 1,0 0-1,0-1 1,0 1 0,1 0-1,-1 0 1,0 0 0,0 0-1,0 0 1,1-1-1,-1 1 1,1 0 0,-1 0-1,0-1 1,1 1 0,-1 0-1,1 0 1,0 0 0,0-1-1,0 0 0,-1 0 0,1 0 0,0 0 0,-1 0 1,1 0-1,0 0 0,-1 0 0,1 0 0,-1 0 0,1 0 1,0-1-1,-1 1 0,1 0 0,-1 0 0,1-1 1,-1 1-1,1 0 0,-1-1 0,1 1 0,-1-1 0,1 0 1,7-6 34,-1 0 1,11-16 0,-11 15-37,6-9-43,20-22-193,-31 36 147,1 1 0,-1-1-1,1 1 1,0 0-1,0-1 1,0 2 0,0-1-1,0 0 1,0 1-1,6-3 1,-9 4 30,1 0 1,0 0-1,0 0 1,0 0-1,0 0 1,-1 0-1,1 0 0,0 1 1,0-1-1,0 0 1,0 0-1,-1 1 1,1-1-1,0 0 1,0 1-1,-1-1 0,1 1 1,0-1-1,-1 1 1,1-1-1,0 1 1,-1-1-1,1 1 1,-1 0-1,1-1 0,-1 1 1,1 0-1,-1-1 1,0 1-1,1 2 1,8 26-862,-7-22 673,2 8-407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5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48 14187,'17'7'2042,"-14"-6"-1666,1 1 1,-1 0 0,1-1-1,0 0 1,-1 0 0,1 0-1,5 0 1,-8-1-327,1 0 0,-1 0 0,0-1 0,0 1 1,0 0-1,0-1 0,0 1 0,1-1 0,-1 1 0,0-1 0,0 0 0,0 1 0,0-1 0,0 0 1,-1 0-1,1 1 0,0-1 0,0 0 0,0 0 0,-1 0 0,1 0 0,0 0 0,-1 0 1,1 0-1,-1 0 0,1-1 0,-1 1 0,1-2 0,-1 2 6,1-1 0,-1 0 0,1 1 0,-1-1 0,1 0 0,-1 0 0,0 1 0,0-1 0,0 0 0,0 0 0,0 1-1,0-1 1,-1 0 0,0-2 0,1 3-21,-1 0 1,1 0-1,-1 0 0,1 0 0,-1 1 0,1-1 0,-1 0 1,0 1-1,1-1 0,-1 0 0,0 1 0,1-1 0,-1 1 1,0-1-1,0 1 0,0-1 0,0 1 0,0 0 0,1-1 0,-2 1 1,-1 0 1,1-1 0,-1 1 0,1 0 1,-1 0-1,1 1 0,-1-1 0,1 0 0,-1 1 1,1 0-1,-1-1 0,1 1 0,0 0 0,-1 0 1,1 0-1,0 1 0,0-1 0,0 1 1,0-1-1,-2 3 0,-4 4-67,1 1 0,-1-1 0,2 2 0,-1-1 0,1 1 0,1 0 0,0 0 0,0 1 0,1-1-1,1 1 1,-1 0 0,2 0 0,0 1 0,0-1 0,1 0 0,0 21 0,1-30 15,0 0-1,0-1 1,0 1 0,1 0-1,-1 0 1,0 0 0,1 0-1,0-1 1,-1 1 0,1 0-1,0-1 1,0 1 0,0 0-1,0-1 1,0 1 0,2 1-1,-2-3 7,0 1-1,0 0 1,0-1 0,0 1-1,0-1 1,0 0-1,0 1 1,0-1-1,0 0 1,0 1-1,0-1 1,1 0-1,-1 0 1,0 0-1,0 0 1,0 0 0,0 0-1,0-1 1,2 1-1,3-2-9,0-1 1,0 1-1,-1-1 0,1 0 0,-1-1 1,0 1-1,9-8 0,4-7-23,19-22 0,-26 27 39,0 1 1,1 0-1,0 1 0,25-18 1,-36 28 6,1 0 0,0 0 0,0 0 0,0 0 0,0 0 0,0 1 0,0-1 0,0 1 0,0-1 0,0 1 0,3 0 0,-4 0 0,0 0 0,0 0 0,0 0 0,0 0 0,-1 1 1,1-1-1,0 0 0,0 1 0,0-1 0,0 1 0,0-1 0,0 1 0,-1-1 0,1 1 0,0 0 0,-1-1 1,2 2-1,1 3 20,0 0 0,-1-1 1,0 1-1,0 0 1,-1 0-1,1 0 0,0 8 1,-1-9-4,-1 0 0,1 0 1,0-1-1,1 1 1,-1 0-1,0 0 0,1 0 1,0-1-1,0 1 0,5 6 1,-6-10-14,1 1 0,-1 0 0,0-1 0,1 1 1,-1-1-1,1 1 0,-1-1 0,1 0 0,-1 1 0,1-1 1,-1 0-1,1 0 0,-1 0 0,1 0 0,-1 0 0,1-1 1,-1 1-1,1 0 0,-1-1 0,1 1 0,-1-1 0,0 1 1,1-1-1,-1 0 0,2 0 0,35-26 62,-29 20-47,15-12 14,54-38 121,-69 52-202,0-1-1,1 2 1,-1-1 0,1 1-1,0 1 1,20-5-1,-10 7-270,-20 1 269,1 0 1,-1 0-1,1 0 1,0 0-1,-1 0 1,1 0-1,-1 0 1,1 0-1,0 0 1,-1 0-1,1 1 1,-1-1-1,1 0 1,-1 0-1,1 1 1,-1-1-1,1 0 1,-1 1-1,1-1 1,-1 0-1,1 1 1,-1-1-1,0 1 1,1-1-1,-1 1 1,0-1-1,1 1 1,-1 0-1,0 0 27,0-1 0,0 1 1,-1-1-1,1 0 0,0 1 0,0-1 0,-1 1 1,1-1-1,0 0 0,-1 1 0,1-1 0,-1 0 0,1 1 1,0-1-1,-1 0 0,1 1 0,-1-1 0,1 0 0,-1 0 1,1 0-1,-1 0 0,1 1 0,-1-1 0,1 0 1,-1 0-1,1 0 0,-1 0 0,1 0 0,-1 0 0,1 0 1,-1 0-1,1 0 0,-1-1 0,0 1 0,-1 0-70,-20 0-378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5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0 147 16876,'3'1'1416,"11"-8"-1040,5-10-136,11-3 424,5 0-496,5-7-24,0-2 32,0 2-184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6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23 16812,'0'-1'116,"1"-16"1416,-1 13-696,-3 12-64,1 8-499,0 0-1,1 0 0,1 0 0,1 17 0,10 66-212,-10-93-63,0 2-4,0-1-1,1 1 0,0 0 1,3 9-1,-4-16 5,-1 1 1,1-1-1,0 0 0,0 1 1,-1-1-1,1 0 0,0 1 1,0-1-1,0 0 0,0 0 1,1 0-1,-1 0 1,0 0-1,0 0 0,1 0 1,-1 0-1,0 0 0,1-1 1,-1 1-1,1-1 0,-1 1 1,1-1-1,-1 1 0,1-1 1,-1 0-1,1 0 1,-1 0-1,2 0 0,5 0-9,-1-1 0,0 1 0,0 0 0,0 0-1,8 2 1,-12-1 10,0-1 0,-1 1 1,1 0-1,0 1 0,0-1 1,-1 0-1,1 1 0,-1-1 0,1 1 1,-1 0-1,0 0 0,0 0 1,3 3-1,1 2-3,0 1 0,-1 1 0,0-1 1,-1 1-1,1-1 0,-2 1 0,1 0 0,-1 1 0,3 14 1,-3-10 34,-1 0 0,-1-1 0,0 1 0,-1 0 0,0 0 0,-3 17 1,2-25 31,0 0 0,-1 0 1,0 0-1,0 0 0,0-1 1,0 1-1,-1 0 1,0-1-1,0 0 0,-1 0 1,1 0-1,-1 0 0,0 0 1,0-1-1,-1 1 1,-6 4-1,6-6-21,1 0 1,-1-1-1,0 0 1,0 0-1,0 0 1,0 0-1,0-1 1,0 0-1,-1 0 1,1 0-1,0 0 1,-1-1-1,1 0 1,0 0-1,-1-1 0,1 0 1,0 0-1,-1 0 1,-5-2-1,6 1-120,0 0-1,1 0 1,-1 0-1,1 0 1,0-1-1,0 1 0,0-1 1,0 0-1,0-1 1,0 1-1,1-1 1,0 1-1,0-1 1,-4-6-1,6 8 54,-1 0 0,1 0 0,0-1 0,0 1 0,1 0 0,-1-1 0,1 1 0,-1 0 0,1-1 0,0 1 0,-1-1 0,1 1 0,0-1 0,1 1 0,-1-1 0,0 1 0,1 0 0,-1-1 0,1 1 0,0 0 0,0-1 0,0 1 0,0 0 0,0 0 0,1 0 0,-1 0 0,1 0 0,-1 0 0,1 0 0,3-3 0,24-19-286,4-3-19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6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 13299,'4'-4'259,"-2"2"120,0 0 0,1 0 0,-1 0 0,1 0 0,-1 0 0,1 0 0,3-1-1,-6 3-318,0 0 0,1 0 0,-1 0 0,0 0 0,1 0 0,-1 0 0,0 0-1,0 0 1,1 0 0,-1 0 0,0 0 0,1 0 0,-1 0 0,0 0 0,1 0 0,-1 0-1,0 1 1,0-1 0,1 0 0,-1 0 0,0 0 0,0 0 0,1 1 0,-1-1-1,0 0 1,0 0 0,0 0 0,1 1 0,3 16 1242,-3 40 561,18 218-549,-16-264-2261,0-14-229,4-21-491,-6 17 1693,6-16-719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7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0 170 15891,'3'4'221,"0"-1"0,1 0 0,-1 0 0,1-1 0,-1 1 0,1-1 0,0 1 0,0-1 0,0 0 1,0-1-1,0 1 0,0-1 0,7 2 0,-4-2-54,1 0 1,-1-1 0,1 1 0,0-1 0,-1-1 0,1 0 0,11-2 0,-9 0-74,1 0 0,-1 0 0,0-1 0,0 0 0,0-1 0,0 0 0,-1-1 1,0 0-1,0 0 0,0-1 0,9-9 0,-15 11-42,1 1-1,0-1 1,-1 0 0,0 0-1,0-1 1,-1 1 0,1-1-1,-1 1 1,0-1 0,-1 0-1,3-10 1,-4 14-33,0 0 0,0 0 0,0 0 0,0 0 0,0 0 1,0-1-1,0 1 0,-1 0 0,1 0 0,-1 0 0,1 0 0,-1 0 0,0 0 0,0 0 0,0 0 0,0 0 1,0 0-1,0 1 0,0-1 0,-1 0 0,1 1 0,-1-1 0,1 1 0,-1-1 0,0 1 0,0 0 0,1 0 1,-1 0-1,0 0 0,0 0 0,0 0 0,0 0 0,0 0 0,-4 0 0,2 0-7,0 1 1,0 0-1,-1-1 0,1 1 0,0 0 0,0 1 1,-1-1-1,1 1 0,0 0 0,0 0 1,0 0-1,0 1 0,0-1 0,0 1 0,1 0 1,-1 0-1,0 0 0,1 1 0,0-1 0,-1 1 1,1 0-1,0 0 0,0 0 0,-4 7 0,0 0-13,0-1-1,1 2 0,0-1 0,1 1 0,0 0 1,1 0-1,-5 19 0,5-14-4,1 0-1,1 0 1,0 0 0,2 1-1,1 23 1,-1-33 1,1 1 0,0-1 0,1 0-1,-1 1 1,2-1 0,-1 0 0,1 0 0,0 0 0,0-1 0,1 1 0,0-1 0,0 0-1,0 0 1,7 6 0,-9-9 2,1-1 0,-1 1 0,1-1-1,0 0 1,0 0 0,0 0 0,0-1-1,0 1 1,0-1 0,1 0 0,-1 0-1,1 0 1,-1 0 0,0 0 0,1-1 0,-1 1-1,1-1 1,4 0 0,-3-1-6,0 0 1,1 0-1,-1-1 1,0 1-1,0-1 1,0 0-1,0-1 1,0 1-1,0-1 1,7-6 0,0-1-8,0 0 1,-1-2 0,-1 1-1,1-1 1,-2-1 0,0 1-1,9-18 1,-5 3 34,16-50 1,-24 95-24,-5-7-9,4 40-36,-4-48 44,1 0 0,-1-1-1,1 1 1,-1-1 0,1 1-1,0-1 1,0 1 0,0-1-1,0 1 1,1-1 0,-1 0-1,1 0 1,-1 0 0,1 0-1,2 3 1,-3-5 0,0 1 1,0-1-1,0 1 1,0-1-1,0 0 1,-1 0-1,1 1 1,0-1-1,0 0 1,0 0-1,0 0 1,0 0-1,0 0 1,0 0-1,0 0 1,0-1-1,0 1 1,0 0-1,0 0 1,-1-1-1,1 1 1,0-1-1,0 1 1,1-2-1,21-16-41,-16 12 39,19-18-35,-9 8 13,27-19 1,-39 31 20,-1 1 0,2 0 0,-1 0 0,0 1 0,1-1 0,-1 1 1,1 0-1,0 1 0,-1-1 0,11 0 0,-13 2 7,-1 0 0,1 0 1,-1 0-1,1 1 1,-1-1-1,1 1 0,-1 0 1,0-1-1,1 1 0,-1 0 1,0 0-1,1 0 1,-1 1-1,0-1 0,0 1 1,2 1-1,-1 0-2,1 1 1,-1 0-1,0-1 1,0 1-1,-1 1 0,1-1 1,3 8-1,-1 2 0,0 0 0,-1 0 0,-1 1 0,3 22 0,3 88-558,-13-184-550,0 19 865,5-8-142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16051,'-21'47'424,"3"0"-1,2 1 1,1 0-1,3 1 1,2 1-1,3 0 0,-3 77 1,18 46-19,-22-206 111,0-16-355,-19-84-224,33 133 59,0-1 0,0 1 0,-1 0 0,1-1 0,0 1 0,0 0 0,0-1 0,0 1 0,0-1 0,0 1 0,-1 0 0,1-1 0,0 1 0,0-1-1,0 1 1,1 0 0,-1-1 0,0 1 0,0-1 0,0 1 0,0 0 0,0-1 0,0 1 0,0 0 0,1-1 0,-1 1 0,0 0 0,0-1 0,1 1 0,-1 0 0,0-1 0,0 1 0,1 0 0,-1-1 0,0 1 0,1 0 0,-1 0 0,0 0 0,1-1 0,-1 1 0,1 0 0,-1 0 0,0 0 0,1 0 0,-1 0 0,0 0 0,1 0 0,-1 0 0,1 0 0,-1 0 0,1 0 0,-1 0 0,0 0 0,1 0 0,-1 0 0,0 0 0,1 0 0,-1 0 0,1 0 0,-1 1 0,1-1 0,30 18-93,-16-9 71,4 0 22,1 0-1,1-1 1,-1-1 0,1-1 0,0-1 0,1-1 0,-1 0 0,1-2 0,0-1 0,0 0 0,-1-2 0,1 0 0,0-2 0,-1 0-1,1-1 1,39-14 0,-55 15 15,1 0 0,-1 0 1,0-1-1,-1 1 0,1-1 0,-1-1 0,1 1 0,-1-1 0,7-8 0,-11 11-6,1 0 1,-1 0-1,1 0 0,-1 0 1,0-1-1,0 1 0,0 0 1,0 0-1,0-1 0,0 1 1,-1-1-1,1 1 0,-1-1 1,0 1-1,1-1 0,-1 1 1,0-1-1,-1 1 0,1-1 1,0 1-1,-1-1 0,1 1 1,-1-1-1,0 1 0,0-1 1,0 1-1,0 0 0,-2-4 1,1 5-4,1-1 1,0 1-1,-1 0 1,1-1-1,-1 1 1,1 0-1,-1 0 1,0 0-1,0 0 1,1 0-1,-1 0 1,0 0-1,0 1 1,0-1-1,0 1 1,0-1-1,0 1 1,0 0 0,0 0-1,1 0 1,-1 0-1,0 0 1,0 0-1,0 0 1,0 1-1,0-1 1,0 1-1,0 0 1,0-1-1,0 1 1,1 0-1,-4 2 1,-2 0-1,0 1 0,1 0 0,0 0 0,0 1 0,0 0 0,0 0 1,-7 8-1,8-6 4,0 0 1,1 0-1,-1 0 1,1 0 0,1 1-1,0 0 1,0 0 0,0-1-1,1 2 1,-1 8-1,2-14-1,0 0 1,1 0-1,0 1 0,0-1 0,0 0 0,0 1 1,0-1-1,1 0 0,-1 0 0,1 0 0,0 1 0,0-1 1,0 0-1,1 0 0,-1 0 0,1-1 0,-1 1 0,1 0 1,0 0-1,0-1 0,0 1 0,0-1 0,1 0 1,-1 1-1,1-1 0,-1 0 0,1-1 0,5 4 0,3-1 8,1 0 0,-1 0-1,1-2 1,0 1-1,-1-1 1,1-1-1,0 0 1,0-1 0,0 0-1,0-1 1,0 0-1,0-1 1,23-6-1,-17 3-2,0-1-1,0-1 0,-1-1 1,1 0-1,-2-1 0,1-1 1,-1-1-1,15-13 0,-22 16-28,0-1 0,0 0 0,-1 0 0,0-1 0,-1 0 0,11-18 0,-22 35 21,1 1 0,0 0-1,0 0 1,1 0 0,0 0 0,-1 10-1,3-15 12,-1 0-1,1 0 1,0 0-1,0 0 1,0-1-1,1 1 1,-1 0-1,1 0 1,-1 0-1,1-1 1,0 1-1,0 0 1,0-1-1,1 1 1,-1 0-1,1-1 1,-1 0-1,1 1 1,0-1-1,0 0 1,0 0-1,0 0 1,2 2-1,3 0 12,0-1 0,0 0 0,1 0 0,-1 0 0,1-1 0,-1 0 0,1 0 0,0-1 0,0 0 0,-1 0 0,13-2 0,0 1 5,0-2 0,0 0 0,26-7 0,-31 5-14,0-1 0,-1 0 0,1-1 0,-1 0-1,16-11 1,-23 13-9,-1 0 0,-1 0 1,1-1-1,-1 0 0,1 0 0,-1 0 0,-1 0 0,1-1 0,-1 1 0,0-1 1,0 0-1,-1-1 0,5-9 0,-7 5 18,-7 12 15,-8 16 25,11-12-53,1 1 1,0-1-1,1 1 0,-1 0 1,1-1-1,0 1 1,0 0-1,1-1 1,0 1-1,0 0 1,0 0-1,1 0 1,2 10-1,-2-12-29,0 0 1,1-1-1,-1 1 0,1-1 1,0 1-1,0-1 0,0 0 0,0 0 1,0 0-1,1 0 0,-1 0 1,1-1-1,0 1 0,0-1 1,0 0-1,0 1 0,0-1 0,1-1 1,-1 1-1,1 0 0,-1-1 1,5 2-1,2-1-23,1 0 1,-1-1-1,1 0 1,11 0-1,12-3-93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8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66 334 10082,'-5'3'439,"1"-1"0,-1 1-1,1 0 1,0 0 0,0 0 0,0 1-1,0 0 1,1-1 0,-1 1 0,1 0 0,0 1-1,1-1 1,-1 1 0,1-1 0,-1 1-1,1 0 1,1 0 0,-1 0 0,-1 5-1,3-10-418,0 0 1,0 1-1,0-1 0,0 0 0,0 0 0,0 0 0,0 1 0,0-1 0,0 0 0,0 0 0,0 1 0,0-1 0,0 0 0,0 0 0,0 0 1,0 1-1,0-1 0,0 0 0,0 0 0,0 0 0,0 1 0,1-1 0,-1 0 0,0 0 0,0 0 0,0 0 0,0 1 0,0-1 0,0 0 1,1 0-1,-1 0 0,0 0 0,0 0 0,0 1 0,1-1 0,-1 0 0,0 0 0,0 0 0,0 0 0,1 0 0,-1 0 0,0 0 1,0 0-1,0 0 0,1 0 0,-1 0 0,0 0 0,0 0 0,0 0 0,1 0 0,-1 0 0,0 0 0,0 0 0,0 0 0,1 0 0,-1 0 1,0 0-1,0 0 0,0-1 0,1 1 0,-1 0 0,0 0 0,0 0 0,0 0 0,0 0 0,1-1 0,-1 1 0,0 0 0,14-12 448,11-17 140,0-1 0,37-61 0,27-75 286,-78 144-782,-2 0 0,9-28 0,-19 68-95,1 34 0,1-9-35,-1-12 11,1 1 0,1-2 0,2 1 0,1 0 0,11 40 0,-14-67 6,-1-1 0,0 1 0,1 0 0,0-1 0,0 1 0,0-1 0,0 1 0,1-1 0,-1 0 0,1 0 0,0 0 0,0 0 0,0-1-1,0 1 1,0-1 0,1 0 0,-1 0 0,1 0 0,0 0 0,-1 0 0,1-1 0,0 0 0,6 2 0,-5-3-19,0 1 0,0-1 0,1 0 0,-1-1 1,0 1-1,0-1 0,1 0 0,-1-1 0,0 1 0,0-1 1,0 0-1,0 0 0,-1 0 0,1-1 0,-1 0 0,1 1 1,5-7-1,-3 3-117,-1 0 0,-1-1 0,1 1 0,-1-2 0,0 1 0,-1 0 0,0-1 0,0 0 0,-1 0 0,0 0 0,0 0 0,0 0 0,1-14 0,2-12-249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9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15811,'2'-6'1577,"2"6"-1169,-4 3-216,1 6 1136,9 4-1208,2 0-344,2 1 208,5-2-96,2-2-48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7:59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8 17700,'0'0'33,"0"0"1,0-1-1,0 1 1,0 0-1,0-1 0,-1 1 1,1 0-1,0 0 1,0-1-1,0 1 1,0 0-1,0 0 1,0-1-1,0 1 0,0 0 1,-1 0-1,1-1 1,0 1-1,0 0 1,0 0-1,-1 0 1,1-1-1,0 1 0,0 0 1,0 0-1,-1 0 1,1 0-1,0 0 1,0-1-1,-1 1 1,1 0-1,0 0 0,-1 0 1,1 0-1,0 0 1,0 0-1,-1 0 1,1 0-1,0 0 1,0 0-1,-1 0 0,1 0 1,0 0-1,-1 0 1,1 0-1,0 0 1,0 0-1,-1 1 1,1-1-1,0 0 0,0 0 1,-1 0-1,-6 20 697,1 32-77,1 56-492,5 1 0,18 138 0,-17-238-160,0 7-2,2-1 0,5 22-1,-8-35 1,1 0 0,-1 0 0,1 0 0,0 0 0,-1 0 0,1 0 0,0 0 0,0 0 0,0 0-1,1-1 1,-1 1 0,0 0 0,1-1 0,-1 1 0,1-1 0,-1 1 0,1-1 0,-1 0 0,1 1 0,0-1 0,0 0 0,0 0-1,0 0 1,0-1 0,4 2 0,-4-2 0,1-1 0,-1 1 0,1-1 0,-1 0 0,1 1 0,-1-1 0,0-1 0,1 1 0,-1 0 0,0 0 0,0-1 0,0 1 0,0-1 0,0 0 0,0 0 0,0 1 0,-1-1 0,1 0 0,-1 0 0,1-1-1,1-3 1,4-7-1,0-1 0,6-19-1,-10 28 4,7-24 80,-1-1 0,-1 0 0,-1 0 0,2-34 0,-5 168 42,-3-90-108,1 0 0,1 0 1,0-1-1,0 1 1,9 18-1,-11-30-15,-1 0-1,1 0 1,0 0 0,0 0-1,0-1 1,0 1 0,1 0-1,-1-1 1,0 1 0,1-1-1,-1 1 1,1-1 0,-1 0-1,1 1 1,0-1 0,-1 0-1,1 0 1,0 0 0,0 0 0,0-1-1,0 1 1,0 0 0,0-1-1,0 0 1,0 1 0,0-1-1,0 0 1,0 0 0,0 0-1,0 0 1,0 0 0,0-1-1,0 1 1,0-1 0,0 1-1,0-1 1,0 0 0,0 1-1,3-3 1,6-3-3,1-1 0,-1-1-1,0 1 1,18-19 0,-21 18 3,22-19-2,-23 19 0,0 0 0,1 1-1,0 0 1,0 0 0,1 1 0,-1 1-1,1-1 1,1 1 0,11-5 0,-19 10 0,-1 0 1,0-1 0,1 1-1,-1 0 1,1 0 0,-1 0 0,0 0-1,1 0 1,-1 0 0,1 0-1,-1 0 1,0 1 0,1-1-1,-1 0 1,0 1 0,1 0-1,-1-1 1,0 1 0,1 0 0,-1-1-1,0 1 1,0 0 0,0 0-1,0 0 1,0 0 0,0 0-1,0 0 1,0 0 0,0 0-1,-1 0 1,1 1 0,0-1-1,-1 0 1,1 2 0,2 5-8,0 1 0,-1-1 0,0 0 0,1 14 0,-1-11 5,0 6-1,-2-13 5,0 0 1,0 0 0,1 0-1,-1 0 1,1 0 0,0 0-1,1 0 1,-1 0 0,3 5-1,-4-9 2,1 0 0,-1 0-1,0 1 1,0-1-1,0 0 1,1 0 0,-1 0-1,0 0 1,0 0-1,0 0 1,1 0 0,-1 0-1,0 0 1,0 0-1,1 0 1,-1 0 0,0 0-1,0 0 1,1 0-1,-1 0 1,0 0 0,0 0-1,0 0 1,1 0-1,-1 0 1,0 0 0,0 0-1,1 0 1,-1 0-1,0 0 1,0-1 0,0 1-1,0 0 1,1 0-1,-1 0 1,0 0 0,0-1-1,0 1 1,1 0-1,6-11 43,23-54 54,-25 49-67,2 1 1,0 0-1,1 0 0,0 0 0,1 1 0,18-21 0,-26 33-31,0 1-1,0 0 1,0 0-1,0 0 1,0 0-1,0 0 1,1 0-1,-1 0 1,0 1-1,1-1 1,-1 0-1,0 1 1,1-1-1,-1 1 1,1-1-1,-1 1 1,1 0-1,-1-1 1,1 1-1,-1 0 1,1 0-1,-1 0 0,4 1 1,-4 0-2,1-1 0,0 1 1,0 1-1,-1-1 0,1 0 1,0 0-1,-1 1 0,1-1 0,-1 1 1,0-1-1,1 1 0,-1-1 0,0 1 1,0 0-1,1 2 0,3 8-7,0 0 0,-1 0-1,0 0 1,2 15 0,-3-11-72,-1-1 0,2 27 0,-13-82-524,5-8 457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0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0 16059,'-9'16'1561,"4"3"-1257,5-5-448,2-2 1424,7-8-984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0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65 139 13547,'-5'7'297,"-1"0"-1,1 0 1,1 0 0,-1 1 0,1-1 0,0 1-1,-3 11 1,6-17-228,0 1-1,1-1 0,0 0 0,-1 0 1,1 1-1,0-1 0,0 0 1,0 1-1,1-1 0,-1 0 1,0 1-1,1-1 0,0 0 1,-1 0-1,1 0 0,0 0 1,0 1-1,0-1 0,0 0 1,1 0-1,-1-1 0,0 1 1,1 0-1,0 0 0,-1-1 1,1 1-1,0-1 0,0 1 1,0-1-1,0 0 0,0 0 1,3 2-1,2 0 50,1 0 0,0 0 0,-1 0 0,1-1 0,0 0 1,0-1-1,0 0 0,1 0 0,-1 0 0,0-1 0,0-1 0,0 1 0,1-1 0,-1-1 1,0 1-1,0-1 0,-1-1 0,1 0 0,0 0 0,-1 0 0,1-1 0,-1 0 1,11-9-1,-11 9-68,-1-1 0,0-1 0,0 1 0,-1-1 0,1 0 0,-1 0 0,0-1 1,-1 1-1,0-1 0,0 0 0,0 0 0,-1-1 0,0 1 0,0-1 0,-1 1 0,0-1 1,-1 0-1,1 0 0,-1 0 0,-1 0 0,0 0 0,0 0 0,0 0 0,-3-11 0,2 15-43,1 1 0,-1-1 0,-1 1 0,1 0 0,0-1 0,-1 1 0,0 0 1,1 0-1,-1 0 0,0 0 0,-1 0 0,1 0 0,-1 1 0,1-1 0,-1 1 0,0 0 0,0-1 0,0 1 0,0 0 0,-6-2 0,5 2-4,-1 1-1,1 0 1,0 0 0,-1 0 0,1 0 0,-1 1 0,1 0 0,-1 0 0,1 0-1,-1 1 1,1-1 0,-1 1 0,1 0 0,-1 0 0,1 1 0,-7 2-1,-1 2 0,1 0-1,0 1 0,1 1 0,0 0 1,0 0-1,0 0 0,1 1 0,1 1 1,-10 12-1,5-4 1,1 1 1,0 0-1,2 1 0,-13 32 0,18-40-4,1-1 0,1 1-1,0 0 1,1 0-1,1 1 1,-1-1-1,2 18 1,0-26-27,0-1 0,0 1 1,1-1-1,-1 1 1,1-1-1,0 1 0,0-1 1,1 0-1,-1 1 0,0-1 1,1 0-1,0 0 1,0 0-1,0 0 0,0 0 1,0 0-1,1-1 1,-1 1-1,1-1 0,0 1 1,0-1-1,-1 0 0,2 0 1,-1 0-1,0-1 1,0 1-1,0-1 0,1 0 1,-1 0-1,4 1 1,1-1-103,-1 0 0,0-1 0,0 0 0,1 0 0,-1-1 0,0 0 0,0 0 0,1 0 0,-1-1 0,0 0 0,0-1 0,-1 0 1,8-3-1,4-4-98,-1 0 0,0-1 0,24-21 0,8-13-443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1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83 13899,'-1'1'121,"-1"-1"-1,1 1 1,0-1 0,0 1-1,0 0 1,0 0 0,0 0-1,0-1 1,1 1 0,-1 0-1,0 0 1,0 0 0,1 0-1,-1 1 1,0-1-1,1 0 1,-1 0 0,1 0-1,0 0 1,-1 1 0,1 0-1,-2 2 232,-5 13-20,1 1 1,1-1-1,1 1 1,0-1-1,1 1 1,1 0-1,0 0 0,2 1 1,0-1-1,4 23 1,-4-40-327,0 1-1,0-1 1,0 1 0,1-1 0,-1 1 0,0-1 0,1 0-1,0 1 1,-1-1 0,1 0 0,0 1 0,-1-1 0,1 0 0,0 0-1,0 1 1,0-1 0,0 0 0,0 0 0,1 0 0,-1 0-1,0-1 1,0 1 0,1 0 0,-1 0 0,0-1 0,1 1 0,-1-1-1,1 1 1,-1-1 0,0 0 0,1 1 0,-1-1 0,1 0-1,-1 0 1,1 0 0,-1 0 0,1 0 0,-1-1 0,1 1 0,-1 0-1,3-1 1,5-2 11,1-1-1,-1 0 1,1 0-1,15-12 0,-20 14-13,16-11 13,10-7 25,52-23 0,-74 39-33,0 1 0,1-1 0,-1 1 0,1 1 0,0 0 0,0 1 0,0-1 0,0 2 0,0-1 0,17 3 0,-23-1 18,0 0 0,0 0 1,-1 1-1,1-1 0,0 1 1,0 0-1,-1 0 0,1 0 0,-1 1 1,0-1-1,0 1 0,0 0 1,0 0-1,0 0 0,0 0 1,-1 0-1,0 1 0,1-1 0,-1 1 1,-1 0-1,1-1 0,0 1 1,-1 0-1,0 0 0,0 0 0,0 0 1,0 5-1,-5-47 476,-14-103 613,13 116-891,0 1 0,-2 0 0,-16-37 0,27 64-258,0-1 1,0 1 0,0-1 0,0 1-1,1-1 1,-1 0 0,1-1 0,-1 1 0,10 1-1,-9-2-105,0 1-1,1-1 0,-1 0 0,1-1 0,-1 1 0,1-1 1,-1 0-1,1 0 0,-1-1 0,0 0 0,1 0 1,7-2-1,2-6-172,-4 0-92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2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56 221 9522,'0'0'107,"0"0"0,0 0 0,-1 0 0,1 0 0,0 0 0,0 0 0,0-1 0,0 1 0,-1 0 0,1 0 0,0 0 0,0 0 0,0 0 0,0 0 0,0-1 1,0 1-1,0 0 0,0 0 0,-1 0 0,1 0 0,0-1 0,0 1 0,0 0 0,0 0 0,0 0 0,0 0 0,0-1 0,0 1 0,0 0 0,0 0 0,0 0 0,0-1 0,0 1 0,0 0 0,0 0 0,0 0 0,0 0 0,1-1 0,-1 1 0,0 0 0,9-1 1788,22 7-1469,-20-4 185,2 0-355,0-1-1,1 0 0,-1-1 0,0-1 1,1 0-1,-1-1 0,21-5 0,-29 6-171,0-1-1,0 0 0,0 0 1,0-1-1,-1 1 1,1-1-1,-1 0 0,1 0 1,5-6-1,-8 6-36,1 1 0,-1-1 0,0 0 0,0 0-1,0 0 1,-1-1 0,1 1 0,-1 0 0,1-1 0,-1 1 0,0-1 0,-1 1 0,1-1 0,0 1-1,-1-6 1,0 5-22,0 1 0,-1-1 0,1 1 0,-1 0 0,0-1 0,0 1 0,0-1-1,0 1 1,0 0 0,-1 0 0,0 0 0,1 0 0,-1 0 0,0 0 0,-1 0 0,1 1-1,0-1 1,-1 1 0,1-1 0,-1 1 0,0 0 0,0 0 0,0 0 0,0 1 0,0-1-1,0 1 1,-1-1 0,1 1 0,0 0 0,-4 0 0,-3-2-1,1 1-1,0 1 1,0 0 0,-1 0 0,1 0 0,-1 2 0,1-1-1,0 1 1,-1 0 0,-10 4 0,12-3-20,1 1-1,0 0 1,1 1 0,-1-1 0,1 1-1,-1 1 1,1-1 0,0 1 0,1 0-1,-1 0 1,1 1 0,0 0 0,0-1-1,1 2 1,0-1 0,0 1 0,0-1-1,1 1 1,-5 13 0,5-10-5,0 0 0,0 0 0,1 0 1,1 1-1,0-1 0,0 1 0,1-1 1,0 1-1,1-1 0,0 1 0,1-1 0,0 1 1,6 18-1,-7-26-1,1 1 0,-1-1 0,1 0 0,-1 0 0,1 0 0,0 0 1,0 0-1,0 0 0,1 0 0,-1-1 0,1 1 0,-1-1 0,1 0 0,0 0 0,0 0 0,0 0 0,0 0 0,0-1 0,0 1 1,0-1-1,7 2 0,-3-2-2,-1 0 1,0-1 0,0 0-1,0 0 1,0-1 0,0 0-1,0 0 1,0 0 0,0-1 0,0 0-1,0 0 1,5-3 0,13-7-1,-1-1 1,0-2-1,-1 0 1,25-23 0,-22 17 5,1 1 0,36-20 0,-60 39-3,0-1-1,1 1 1,-1-1 0,1 1-1,0 0 1,-1 0 0,1 0-1,0 1 1,-1-1 0,1 1-1,0-1 1,0 1 0,0 0-1,-1 0 1,1 0 0,0 0 0,0 1-1,0-1 1,-1 1 0,1-1-1,0 1 1,-1 0 0,1 0-1,-1 1 1,1-1 0,-1 0-1,1 1 1,-1-1 0,0 1-1,0 0 1,3 2 0,3 6-5,-1 1 1,0-1 0,-1 1 0,0 0-1,9 23 1,-10-21 4,1 0-1,12 19 0,-18-32 3,1 1 0,-1-1 0,0 0-1,0 1 1,0-1 0,1 1 0,-1-1 0,0 0-1,1 1 1,-1-1 0,0 0 0,1 1-1,-1-1 1,0 0 0,1 0 0,-1 1 0,1-1-1,-1 0 1,0 0 0,1 0 0,-1 0-1,1 0 1,-1 1 0,1-1 0,-1 0 0,1 0-1,-1 0 1,0 0 0,1 0 0,-1 0 0,2-1-1,6-11 45,0-23 97,-6 9 78,0 0 0,-2 0 0,-5-52 1,2 60-43,0-1 1,-1 1 0,-1 0-1,-1 1 1,0-1 0,-12-20-1,17 35-88,3 5-93,-1 0 0,1 0 0,1 0 0,-1 0 0,0-1 0,0 1 0,0-1 0,5 2 0,-6-2-6,5 2-109,0 0 0,1-1 0,0 1 0,-1-1 0,1-1 0,0 1 1,0-1-1,8 0 0,-11 0 36,1-1 0,-1-1-1,0 1 1,1 0 0,-1-1 0,0 0 0,0 0 0,1 0 0,-1-1 0,0 1 0,0-1 0,0 0-1,-1 0 1,5-3 0,6-11-312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3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73 14707,'1'0'46,"-1"0"1,1-1-1,0 1 0,-1 0 1,1 0-1,0-1 0,-1 1 0,1 0 1,0 0-1,0 0 0,-1 0 1,1 0-1,0 0 0,-1 0 0,1 0 1,0 0-1,0 0 0,-1 0 1,1 1-1,0-1 0,-1 0 0,1 0 1,0 1-1,-1-1 0,1 0 0,-1 1 1,1-1-1,-1 1 0,1-1 1,0 1-1,-1-1 0,1 1 0,-1-1 1,0 1-1,1-1 0,-1 1 1,0 0-1,1-1 0,-1 1 0,0 0 1,1-1-1,-1 1 0,0 0 1,11 38 746,-9-32-484,14 73 169,-4-1-1,-4 2 0,-3-1 0,-6 104 0,-1-184-1069,-2-7 240,-2-14-159,-41-276-3253,5 35 3856,40 249 271,5 14 37,6 22 299,-4-11-514,87 191 1457,-76-174-1481,2-1 0,0-1 0,2-1 0,40 43 0,-52-62-92,0 0 0,1 0 0,-1 0 0,1-1-1,1-1 1,-1 1 0,16 5 0,-22-10-29,0 0 0,0 0-1,0 0 1,1 0 0,-1-1-1,0 1 1,1-1 0,-1 0-1,0 0 1,1 0 0,-1 0-1,0 0 1,0-1 0,1 0-1,-1 0 1,0 0 0,0 0-1,0 0 1,0 0 0,0-1-1,0 0 1,0 1-1,0-1 1,-1 0 0,1 0-1,-1-1 1,1 1 0,3-5-1,0-2 81,0-1 0,-1 0-1,0 0 1,-1 0 0,0-1-1,0 1 1,-1-1 0,0 0-1,-1 0 1,1-21 0,-1-4 187,-2 0 1,-4-39 0,3 53-227,-2-1 1,0 2 0,-1-1 0,-1 0-1,-1 1 1,-16-36 0,22 56-86,-1 0 1,1 0-1,0 1 0,-1-1 1,1 0-1,0 0 1,-1 1-1,1-1 0,-1 0 1,1 1-1,-1-1 1,1 1-1,-1-1 0,0 0 1,1 1-1,-1 0 1,0-1-1,1 1 0,-1-1 1,-1 0-1,1 2-13,1-1-1,-1 0 1,1 1-1,-1-1 1,1 0-1,0 1 1,-1-1-1,1 0 1,0 1-1,-1-1 1,1 1-1,0-1 1,0 1-1,-1-1 1,1 1-1,0-1 1,0 1-1,0-1 1,0 1-1,-1-1 1,1 1-1,0 0 1,-3 39-1039,4-29 852,-1-1 0,2 1-1,-1 0 1,2 0 0,-1-1 0,1 1 0,1-1 0,6 13-1,7 12-403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3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97 16548,'-10'37'1842,"7"-30"-1598,1 1 1,-1-1-1,-1 15 0,4-20-208,0 0 1,0 1-1,0-1 0,0 0 1,1 0-1,-1 1 0,0-1 0,1 0 1,0 0-1,-1 0 0,1 0 1,0 1-1,0-1 0,0 0 0,1 0 1,-1-1-1,2 4 0,-1-4-27,-1 0 0,1 0 0,-1 0 0,1 0 0,0 0 0,-1 0-1,1 0 1,0 0 0,0-1 0,-1 1 0,1-1 0,0 1 0,0-1 0,0 0-1,0 0 1,0 0 0,0 0 0,-1 0 0,1 0 0,0 0 0,0-1-1,0 1 1,0-1 0,0 1 0,-1-1 0,1 0 0,0 1 0,-1-1 0,1 0-1,0 0 1,1-2 0,5-2 40,-1 0 0,1-1 0,-2 0 0,1 0 0,6-8 0,-4 3 58,0-1 0,-1 0 0,-1 0 0,9-17 0,-13 22-20,0 0 0,-1 0-1,1-1 1,-1 1-1,0-1 1,-1 0 0,0 1-1,0-1 1,-1-9-1,0 17-75,0-1-1,0 0 1,0 1-1,0-1 1,0 0-1,0 1 1,0-1-1,0 1 0,0-1 1,0 0-1,-1 1 1,1-1-1,0 1 1,0-1-1,-1 0 1,1 1-1,0-1 1,-1 1-1,1-1 1,0 1-1,-1-1 0,1 1 1,-1 0-1,1-1 1,-1 1-1,1-1 1,-1 1-1,1 0 1,-1-1-1,1 1 1,-1 0-1,0 0 0,1 0 1,-1-1-1,1 1 1,-1 0-1,0 0 1,1 0-1,-1 0 1,1 0-1,-1 0 1,0 0-1,1 0 0,-1 0 1,0 0-1,1 0 1,-1 1-1,1-1 1,-1 0-1,0 0 1,1 1-1,-1-1 1,1 0-1,-1 1 1,-3 1 13,1 0 1,0 0 0,0 0 0,0 1 0,0-1 0,0 1 0,-4 4 0,1 2 5,1 0-1,0 0 1,0 1-1,1-1 0,-5 16 1,7-21-62,1 1 0,-1 0 1,1 0-1,1 0 0,-1 0 0,1-1 1,-1 1-1,1 0 0,1 0 0,-1 0 0,1 0 1,0 0-1,2 9 0,-2-13-23,0 1 1,0-1-1,0 1 0,0-1 0,0 1 0,0-1 1,0 0-1,0 0 0,0 0 0,1 0 1,-1 0-1,1 0 0,-1 0 0,1 0 0,-1 0 1,1 0-1,-1-1 0,1 1 0,-1-1 0,1 1 1,0-1-1,-1 0 0,1 1 0,0-1 1,0 0-1,-1 0 0,1 0 0,0-1 0,-1 1 1,4-1-1,1 0-161,1-1 0,-1 0 1,0-1-1,0 1 0,0-1 0,10-7 0,1-1-92,-1-2 0,0 0 0,16-18 0,10-14-473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4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34 388 11811,'-1'15'960,"0"1"1,-2 0 0,-5 20 0,-3 18 459,9-36-1037,-5 48 549,6-61-856,1 1 1,0-1-1,1 1 1,0-1-1,-1 0 1,2 1-1,-1-1 0,1 0 1,2 6-1,-4-10-65,0 0 0,1 0 0,-1-1 0,0 1 0,1 0 0,-1-1-1,1 1 1,-1-1 0,1 1 0,-1 0 0,1-1 0,0 1-1,-1-1 1,1 1 0,-1-1 0,1 0 0,0 1 0,0-1 0,-1 0-1,1 1 1,0-1 0,0 0 0,-1 0 0,1 0 0,0 1-1,0-1 1,-1 0 0,3 0 0,-1-1 1,0 0 0,-1 1 0,1-1 0,0 0 0,0 0 0,-1 0 0,1 0 0,0 0 0,-1 0 0,1-1 0,1-1 0,5-6 13,-1 1 0,0-2-1,5-9 1,11-18 111,-2-1 1,-2-1 0,-2-1-1,-1 0 1,-2-1-1,-2-1 1,-2 0-1,-1 0 1,5-86 0,-14 113-57,0 1 0,-1-1 0,-4-21 0,5 32-62,-1 0 1,-1 1-1,1-1 0,0 1 1,-1-1-1,0 1 1,0-1-1,-2-2 0,3 4-10,0 1 0,-1 0 0,1-1 0,0 1-1,-1 0 1,1 0 0,-1 0 0,1 0 0,-1 0 0,0 0-1,1 1 1,-1-1 0,0 0 0,1 1 0,-1 0 0,0-1-1,-3 1 1,2 0-3,0 0 1,0 1-1,0-1 0,0 1 0,0 0 0,0 0 1,0 0-1,0 0 0,1 1 0,-1-1 0,0 1 0,1 0 1,-1 0-1,1 0 0,0 0 0,-1 0 0,1 0 0,0 0 1,0 1-1,-2 3 0,-5 7 8,1 1 0,-11 23-1,18-36-11,-36 88 32,33-79-33,1 0-1,0 0 1,1 1-1,1-1 1,-1 0 0,1 1-1,1 12 1,1-20 0,-1 1 1,1-1 0,0 0 0,0 1 0,0-1-1,1 0 1,-1 1 0,1-1 0,0 0-1,0 0 1,0 0 0,0-1 0,0 1 0,1 0-1,4 3 1,3 3 7,2-1 0,20 12 0,-4-3-27,-14-7-37,0 0 1,0 1-1,-1 0 1,16 20-1,-24-25 110,0 0-1,0 0 1,-1 1-1,0 0 1,0-1-1,-1 1 1,0 1-1,0-1 1,-1 0-1,0 1 0,0-1 1,1 11-1,-4-3 1,-3-6 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94 437 12595,'0'0'20,"33"-8"1448,-1-1 0,50-21 0,-74 26-1323,1-1-1,-1 1 1,0-1 0,0-1-1,0 1 1,-1-2-1,0 1 1,0-1 0,-1 0-1,1 0 1,-2 0-1,1-1 1,-1 0-1,5-9 1,-9 14-118,1 0-1,-1 0 0,0 0 1,0 0-1,0-1 1,0 1-1,0 0 1,-1 0-1,1-1 1,-1 1-1,0 0 0,0-1 1,0 1-1,-1 0 1,1-1-1,-1 1 1,0 0-1,0 0 1,0 0-1,0-1 0,0 1 1,-4-5-1,3 5-8,-1 0-1,0 0 0,0 1 1,0-1-1,0 0 1,0 1-1,-1 0 1,1 0-1,-1 0 0,1 0 1,-1 1-1,0-1 1,0 1-1,0 0 0,0 0 1,0 0-1,0 1 1,-4-1-1,-5 1 7,1 0 0,-1 1 0,1 0-1,-1 1 1,1 1 0,0-1 0,0 2 0,-18 7 0,13-3-21,0 0 0,1 1 1,0 0-1,1 1 0,-17 14 1,29-20-7,-1-1 1,0 1-1,1-1 1,-1 1-1,1 0 1,0 0 0,1 1-1,-5 6 1,7-10 0,-1 1 0,1 0 0,-1-1 0,1 1 0,0-1 0,-1 1 0,1 0 0,0-1 0,0 1 0,0 0 0,0-1 0,1 1 0,-1-1 0,0 1 0,1 0 0,-1-1 0,1 1 0,-1-1 0,1 1 0,0-1 0,-1 1 0,1-1 0,0 0 0,0 1 0,0-1 0,0 0 0,1 0 0,1 2 0,2 1-8,0 0 1,0 0 0,1-1 0,0 0-1,-1 0 1,1-1 0,0 1 0,10 2-1,55 7-143,-50-9 102,241 21-505,0-1 533,-262-23 46,0 0 0,0 0 0,0 0 0,1 0 0,-1 0 1,0 0-1,0 0 0,1 0 0,-1 0 0,0 0 0,0 0 0,0 0 0,1 0 1,-1 0-1,0 0 0,0 0 0,0 0 0,1-1 0,-1 1 0,0 0 0,0 0 1,0 0-1,0 0 0,1 0 0,-1-1 0,0 1 0,0 0 0,0 0 0,0 0 0,0-1 1,0 1-1,0 0 0,0 0 0,1 0 0,-1-1 0,0 1 0,0 0 0,0 0 1,0-1-1,0 1 0,0 0 0,0 0 0,0 0 0,0-1 0,0 1 0,0 0 1,-1 0-1,1-1 0,0 1 0,0 0 0,0 0 0,0 0 0,0-1 0,0 1 1,0 0-1,-1 0 0,1 0 0,0 0 0,0-1 0,0 1 0,0 0 0,-1 0 1,1 0-1,0 0 0,-15-22 673,6 9-205,0-7-196,1 0 0,0 0 1,1 0-1,2-1 1,-5-26-1,4 2-165,-1-66 0,7 106-128,0-4-4,-1 1-1,2-1 1,0 1-1,2-16 1,-2 22 1,-1 1-1,1-1 1,0 0-1,-1 0 1,1 1-1,0-1 1,0 1-1,0-1 1,0 0-1,1 1 1,-1 0-1,0-1 1,0 1-1,1 0 1,-1 0-1,1 0 1,-1 0-1,1 0 1,0 0-1,-1 0 1,1 0-1,0 0 1,-1 1-1,1-1 1,0 1-1,0 0 1,2-1-1,14 1-15,-1 1 0,0 0-1,1 1 1,-1 1 0,27 8 0,3 0-135,-9-3-431,60 3 0,-84-10 438,-1-1 0,0-1 1,1 0-1,-1 0 0,0-2 1,0 1-1,0-2 1,14-5-1,7-10-349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4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79 103 14267,'4'-21'714,"-3"14"-486,1-1 0,-1 0 1,0 0-1,-1 1 0,0-1 0,0 0 0,-3-12 0,3 20-203,0 0-1,0-1 0,0 1 0,0 0 1,0-1-1,0 1 0,0 0 1,0 0-1,0-1 0,0 1 1,0 0-1,0-1 0,0 1 1,-1 0-1,1 0 0,0-1 0,0 1 1,0 0-1,-1 0 0,1-1 1,0 1-1,0 0 0,-1 0 1,1 0-1,0 0 0,0-1 0,-1 1 1,1 0-1,0 0 0,0 0 1,-1 0-1,1 0 0,0 0 1,-1 0-1,1 0 0,0 0 1,-1 0-1,1 0 0,0 0 0,-1 0 1,1 0-1,0 0 0,0 0 1,-1 0-1,1 0 0,0 0 1,-1 0-1,1 0 0,0 0 0,0 1 1,-1-1-1,1 0 0,0 0 1,0 0-1,-1 1 0,1-1 1,0 0-1,0 0 0,0 1 0,-1-1 1,1 0-1,0 0 0,0 1 1,0-1-1,0 0 0,0 0 1,-1 1-1,1 0 0,-10 19 601,-1 12-263,2 1 0,-7 53 0,0 69-79,15-140-232,-6 290 709,10-253-584,2 0 0,3 0-1,26 93 1,-33-139-178,1 1-1,0-1 0,1 0 1,0 0-1,0 0 0,0 0 1,5 6-1,-8-12 2,0 1 0,1-1 0,-1 0 1,0 0-1,0 1 0,1-1 0,-1 0 0,0 0 0,0 0 1,1 1-1,-1-1 0,0 0 0,1 0 0,-1 0 0,0 0 0,1 0 1,-1 0-1,0 0 0,1 0 0,-1 0 0,0 0 0,1 0 0,-1 0 1,0 0-1,1 0 0,-1 0 0,0 0 0,1 0 0,-1 0 0,0 0 1,1 0-1,-1 0 0,0-1 0,1 1 0,-1 0 0,0 0 1,0 0-1,1-1 0,8-13-17,0-14-68,-1 0 0,-1 0 0,5-48 0,-2 14-39,1 1-40,2 1-1,28-76 1,-38 128 135,1 0 1,-1 1 0,10-14-1,-12 20 28,-1 0-1,1 0 0,0 0 0,0 0 1,0 0-1,0 0 0,0 0 1,0 0-1,1 0 0,-1 0 1,0 1-1,0-1 0,3 0 0,-3 1 3,-1 0-1,1 0 0,0 0 1,0 0-1,0 0 1,-1 0-1,1 0 0,0 0 1,0 1-1,0-1 0,-1 0 1,1 1-1,0-1 0,0 0 1,-1 1-1,1-1 1,0 1-1,-1-1 0,1 1 1,-1-1-1,1 1 0,0 0 1,-1-1-1,1 1 0,0 1 1,2 3-2,0 0 0,0 0 0,0 1 0,-1-1 0,1 1 0,-1 0 0,0-1 0,1 11 1,4 52-15,0-1 1,-8-67 16,1 1 0,1-1 0,-1 1 0,0 0 0,0-1 1,0 1-1,0-1 0,0 1 0,0-1 0,1 1 0,-1-1 0,0 1 0,0-1 1,1 1-1,-1-1 0,0 1 0,1-1 0,-1 0 0,0 1 0,1-1 0,-1 1 1,1-1-1,-1 0 0,1 0 0,0 1 0,8-8 109,6-24 116,-4 1 232,14-57-1,-22 72-272,0 1-1,-1-1 0,-1 1 0,-1-1 0,0 0 0,-3-19 1,2 30-124,0 0 0,0 0 0,0 0 1,0 0-1,-1 1 0,0-1 0,0 0 0,0 1 1,-2-4-1,3 6-51,1 1 0,-1-1 0,0 0 1,1 1-1,-1-1 0,0 0 0,1 1 0,-1-1 1,0 1-1,0 0 0,1-1 0,-1 1 0,0-1 1,0 1-1,0 0 0,1 0 0,-1-1 0,0 1 1,0 0-1,0 0 0,0 0 0,0 0 0,0 0 1,1 0-1,-1 0 0,0 1 0,0-1 0,0 0 1,0 0-1,0 1 0,1-1 0,-1 0 0,0 1 0,0-1 1,1 1-1,-1-1 0,0 1 0,1-1 0,-1 1 1,0-1-1,1 1 0,-1 0 0,1-1 0,-1 1 1,1 0-1,-1 0 0,0 1 0,0-1-30,0 1 0,0-1 1,0 0-1,0 1 0,0-1 0,0 1 0,1-1 0,-1 1 0,1-1 0,-1 1 0,1 0 0,-1-1 0,1 1 1,0-1-1,0 1 0,0 0 0,0-1 0,0 1 0,0 0 0,0-1 0,0 1 0,1 0 0,-1-1 1,1 1-1,-1-1 0,1 1 0,0 0 0,-1-1 0,1 0 0,0 1 0,2 2 0,-1-3-56,0 1 0,0-1 0,-1 1 0,1-1-1,0 0 1,1 0 0,-1 0 0,0 0-1,0 0 1,0 0 0,1 0 0,-1-1 0,0 1-1,1-1 1,-1 0 0,0 0 0,1 0 0,-1 0-1,0 0 1,1 0 0,-1-1 0,0 1 0,3-1-1,9-4-154,-1-1-1,22-12 0,-15 7-12,34-17-360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5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209 163 13267,'-1'-4'271,"0"0"0,-1-1 0,0 1 0,0 0-1,0 0 1,0 0 0,-1 0 0,0 0 0,1 1 0,-6-6 0,6 8-159,1 0 1,-1 0-1,0-1 0,1 1 1,-1 0-1,0 0 0,0 1 1,0-1-1,0 0 1,0 1-1,0-1 0,0 1 1,0-1-1,0 1 0,0 0 1,0 0-1,0 0 0,0 0 1,0 0-1,0 1 0,0-1 1,0 1-1,0-1 0,0 1 1,-3 1-1,-2 2 48,1 0-1,-1 0 1,1 0-1,0 0 1,1 1-1,-1 0 1,1 1-1,0-1 1,0 1-1,1 0 0,-8 12 1,3-1-72,1 0-1,0 0 1,-8 29 0,13-38-85,1 0 0,0 0 0,0 1 0,0-1 0,1 1 0,1-1 0,-1 1 0,1-1 1,1 1-1,0-1 0,2 13 0,-3-20-4,1 0 1,-1 1-1,1-1 0,-1 0 1,1 0-1,-1 0 0,1 0 1,0 0-1,-1 0 0,1 0 1,0-1-1,0 1 0,0 0 1,0 0-1,0 0 0,0-1 1,0 1-1,0-1 0,0 1 1,0-1-1,0 1 0,0-1 1,1 1-1,0-1 0,1 0 0,-1 0 0,0 0 1,0 0-1,0 0 0,0-1 0,0 1 0,0-1 0,0 1 0,0-1 0,-1 0 0,4-1 1,2-2-1,-1 0 0,1-1 0,-1 0 0,0 0 0,0 0 0,6-8 1,3-7 14,0-2 0,-1 0 1,-2 0-1,0-2 0,-1 1 0,-1-1 1,-2-1-1,0 0 0,-2 0 1,6-39-1,-13 36 36,-2 23-22,-3 15-2,0 11-77,1 0 1,1 1-1,2 0 1,0 0-1,1 0 1,1 0-1,3 30 1,-2-46-32,0 1 0,0-1 1,1 1-1,-1-1 0,1 0 0,1 0 0,4 9 1,-6-13 46,-1-1 0,1 0 0,0 1 0,0-1 1,0 0-1,0 0 0,0 0 0,1 0 0,-1 0 1,0 0-1,0 0 0,1 0 0,-1 0 0,1-1 1,-1 1-1,1-1 0,-1 1 0,1-1 0,-1 1 1,1-1-1,-1 0 0,1 0 0,-1 1 0,1-1 1,-1 0-1,1-1 0,0 1 0,-1 0 0,1 0 1,-1-1-1,1 1 0,-1-1 0,1 1 0,-1-1 1,3-1-1,3-2-108,0 0 0,0-1 0,0 0 0,-1 0 0,0-1 0,0 1 0,0-1 0,7-10 0,37-59-776,-43 64 796,10-20-156,-12 22 172,-1 0 0,2 0 0,-1 1 0,13-15-1,-18 23 107,0 0-1,0 0 0,0 0 1,1-1-1,-1 1 0,0 0 1,0 0-1,0 0 0,0 0 1,0 0-1,0 0 0,0 0 1,0 0-1,0 0 0,0 0 1,0 0-1,1 0 0,-1 0 0,0 0 1,0 0-1,0 0 0,0 0 1,0 0-1,0 0 0,0 0 1,0 0-1,0 0 0,1 0 1,-1 0-1,0 0 0,0 0 1,0 0-1,0 0 0,0 0 0,0 0 1,0 0-1,0 0 0,0 0 1,1 0-1,-1 0 0,0 0 1,0 0-1,0 0 0,0 0 1,0 0-1,0 1 0,0-1 1,0 0-1,0 0 0,0 0 1,0 0-1,0 0 0,0 0 0,0 0 1,0 0-1,0 0 0,0 1 1,0-1-1,0 0 0,0 0 1,1 11 2,-3 19 122,2-26-103,-7 81 933,4 87 1,5-135-453,1 0 1,2 0-1,2 0 1,22 69-1,-16-70-319,30 95 70,-39-114-224,-1-1 0,-1 1-1,0 0 1,-1 0 0,0 0 0,-3 18-1,1-30-5,0 1-1,0-1 1,0 0 0,0 0-1,-1 0 1,0 0-1,0 0 1,-6 8 0,8-12-15,-1 0 0,0 0 0,0 1 0,0-1 0,0 0 0,0 0 0,0 0 0,0-1 0,0 1 0,-1 0 0,1 0 0,0 0 0,0-1 0,-1 1 0,1-1 0,0 1 0,-1-1 0,1 0 0,-1 1 0,1-1 0,0 0 0,-1 0 0,1 0 0,-1 0 0,1 0 0,-1 0 0,1 0 0,0-1 0,-1 1 0,1 0 0,-1-1 0,1 1 0,0-1 0,0 0 0,-1 1 0,0-2 0,-3-1 3,1 0 1,0-1 0,0 1-1,0-1 1,0 0-1,1 0 1,-1 0 0,1-1-1,0 1 1,0-1 0,1 1-1,-3-7 1,-2-8 7,-11-37 0,12 30-30,1 0 0,1 0-1,2-1 1,0 1-1,2-1 1,1 1 0,1-1-1,1 1 1,1 0-1,1 0 1,2 0 0,1 1-1,0 0 1,2 0-1,1 1 1,1 0 0,1 1-1,1 1 1,22-27-1,58-47-192,-69 74 102,-2-2 0,0 0 0,28-40 0,-48 61 106,-1-1 0,0 0 1,0 0-1,0-1 0,0 1 1,-1 0-1,1-1 0,-1 1 0,-1-1 1,1 1-1,0-1 0,-1 1 1,0-1-1,0-4 0,-1 6 11,1 1-1,-1 0 1,0-1-1,1 1 1,-1 0-1,0 0 1,0 0-1,0 0 1,-1 0-1,1 0 1,0 0-1,-1 0 1,1 0-1,-1 1 1,0-1-1,0 0 1,1 1 0,-1 0-1,0-1 1,0 1-1,-1 0 1,1 0-1,0 0 1,0 0-1,0 0 1,-1 1-1,1-1 1,-5 0-1,5 1-4,-1-1 0,0 1-1,0 0 1,1 0 0,-1 0-1,0 1 1,0-1 0,1 1-1,-1-1 1,0 1 0,1 0-1,-1 0 1,1 0 0,-1 0-1,1 0 1,-3 2 0,0 1-4,1-1 1,0 1 0,0 0 0,1 0 0,-1 0-1,1 0 1,-6 9 0,3-2-7,0 1-1,1 0 1,0 0 0,1 1 0,0-1 0,-2 15 0,4-13-9,0 0 1,1 0-1,1 0 1,0 0-1,4 26 1,-3-35-23,0 0 0,0-1 0,0 1 1,0 0-1,1-1 0,0 1 0,0-1 1,0 0-1,0 1 0,1-1 0,0 0 0,-1-1 1,2 1-1,-1 0 0,0-1 0,1 1 1,-1-1-1,1 0 0,0-1 0,6 5 0,-7-6 89,0 0 0,0 0 0,0 0 0,0-1 0,0 1 0,0-1 0,0 0 0,0 0 0,0 0 0,0 0 0,0 0 0,0-1 0,0 1 0,-1-1 0,1 0 0,0 1 0,4-3-1,0-1-46,0 0-1,-1 1 1,0-2-1,0 1 1,0-1-1,6-6 0,24-31 49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6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48 13491,'4'-6'445,"-3"4"-294,1 0 1,-1 0-1,0 0 1,1-1-1,-1 1 1,0 0-1,0-1 1,-1 1 0,1-1-1,0 1 1,-1-1-1,1 1 1,-1-1-1,0-4 1,0 7-105,-1 0 1,1 0-1,0-1 0,-1 1 1,1 0-1,0 0 0,-1 0 1,1 0-1,0 0 1,-1 0-1,1 0 0,-1 0 1,1 0-1,0 0 0,-1 0 1,1 0-1,0 0 1,-1 0-1,1 0 0,0 0 1,-1 0-1,1 0 0,0 1 1,-1-1-1,1 0 1,0 0-1,-1 0 0,1 1 1,0-1-1,0 0 0,-1 0 1,1 1-1,0-1 0,0 0 1,-1 0-1,1 1 1,0-1-1,0 0 0,0 1 1,0-1-1,-1 0 0,1 1 1,0-1-1,-4 8 149,-1 0 0,1-1 0,1 1-1,0 1 1,0-1 0,0 0 0,1 1-1,0-1 1,0 13 0,-1 9 44,2 42 0,2-59-215,0 0-1,1 0 1,0-1-1,1 1 1,0 0-1,8 18 1,-9-27-21,0 0 1,0 0 0,0-1-1,0 1 1,1 0 0,0-1 0,0 0-1,0 1 1,0-1 0,4 3-1,-4-4 1,-1-1 0,1 0 0,-1 0 0,1 0 0,-1 0 0,1 0 0,0 0 0,-1 0 0,1-1 0,0 1 0,-1-1 0,1 0-1,0 0 1,0 0 0,0 0 0,-1-1 0,6 0 0,0-2 12,-1 0 0,1 0 0,-1-1 0,0 1-1,0-2 1,0 1 0,-1-1 0,1 0 0,-1 0 0,0-1-1,5-6 1,8-10 89,28-42 0,7-33 173,-27 46-78,-29 83-36,-13 72-116,13-91-46,2 0 0,-1 0-1,2 0 1,0 0 0,5 25-1,-6-36-1,1-1 0,-1 1-1,1 0 1,-1 0 0,1-1-1,0 1 1,0 0-1,0-1 1,-1 1 0,2-1-1,-1 1 1,0-1 0,0 1-1,0-1 1,1 0-1,-1 0 1,1 0 0,-1 0-1,1 0 1,-1 0 0,3 1-1,-2-1 1,0-1 0,0 0 1,1 0-1,-1 1 0,0-1 0,0-1 0,0 1 0,1 0 0,-1-1 0,0 1 0,0-1 0,0 1 0,0-1 0,0 0 0,2-1 1,6-4 5,0 0 1,-1 0 0,0-1-1,0-1 1,10-10 0,18-22 27,-19 20-10,1 1 1,0 0 0,27-18-1,-45 35-23,0 1 0,1 0-1,-1 0 1,1 0 0,-1 0 0,1 0-1,0 1 1,-1-1 0,1 0 0,0 1 0,0-1-1,-1 1 1,1 0 0,0 0 0,0 0-1,0-1 1,0 1 0,-1 1 0,1-1-1,0 0 1,0 0 0,3 2 0,-3-1-1,0 1 1,0-1-1,0 1 1,0 0-1,0 0 1,-1 0 0,1 0-1,-1 0 1,1 0-1,-1 0 1,0 1-1,0-1 1,0 0-1,0 1 1,1 4-1,9 42 11,-9-37-12,1-1 0,0 1-1,7 19 1,-10-30 1,1 0 1,-1-1-1,0 1 0,1 0 1,-1 0-1,1-1 0,-1 1 1,1 0-1,-1 0 0,1-1 1,-1 1-1,1-1 0,0 1 0,-1 0 1,1-1-1,0 1 0,0-1 1,-1 0-1,1 1 0,0-1 1,0 0-1,0 1 0,-1-1 0,1 0 1,0 0-1,0 0 0,0 1 1,0-1-1,0 0 0,0 0 1,-1 0-1,1-1 0,0 1 1,0 0-1,0 0 0,0 0 0,0-1 1,-1 1-1,1 0 0,0-1 1,0 1-1,-1-1 0,1 1 1,0-1-1,0 1 0,-1-1 1,1 1-1,-1-1 0,2-1 0,4-4-55,1-1 0,-1 0 0,9-13-1,-13 16-12,10-13-694,0 1-1,29-28 1,-34 37 428,0 1 0,1 1 1,0-1-1,0 1 0,0 0 1,1 1-1,-1 0 1,17-5-1,11 0-609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7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229 286 12011,'3'-3'355,"-1"-1"1,1 0-1,-1 0 0,0 0 1,3-7-1,-4 10-301,-1 1 0,0-1 0,0 0 0,0 1-1,0-1 1,0 1 0,0-1 0,0 1 0,0-1-1,0 0 1,0 1 0,0-1 0,0 1 0,0-1-1,0 1 1,0-1 0,-1 1 0,1-1 0,0 0-1,0 1 1,-1-1 0,0 0 21,1 1 0,-1-1-1,0 1 1,0 0 0,1-1 0,-1 1 0,0 0 0,0 0-1,0-1 1,0 1 0,1 0 0,-1 0 0,0 0 0,0 0-1,0 0 1,0 0 0,0 0 0,1 0 0,-2 1 0,-7 1 202,1 0 0,0 0 0,-1 1 1,1 0-1,1 1 0,-1 0 0,1 0 1,-1 1-1,1 0 0,-8 7 0,-2 2 7,2 1 1,-27 33-1,35-41-263,1 1 0,0 0 0,0 1 1,1-1-1,0 1 0,0 0 0,1 1 1,1-1-1,-1 1 0,2-1 0,-3 12 0,5-20-20,-1 0-1,1 0 1,0 0-1,0 1 1,0-1-1,0 0 0,0 1 1,0-1-1,0 0 1,0 0-1,0 1 1,0-1-1,1 0 0,-1 0 1,0 0-1,1 1 1,0-1-1,-1 0 1,1 0-1,-1 0 0,1 0 1,0 0-1,0 0 1,0 0-1,0 0 1,-1 0-1,1 0 0,0-1 1,0 1-1,1 0 1,-1-1-1,0 1 1,0 0-1,0-1 0,0 0 1,1 1-1,-1-1 1,0 0-1,0 1 1,0-1-1,1 0 0,0 0 1,4 0 0,-1-1 1,1 0-1,-1 0 1,0 0-1,0-1 1,1 0-1,-1 0 1,0 0-1,5-3 1,8-7-1,0 0 0,-1-1 0,-1 0 0,0-1 0,0-1 0,-2-1 0,19-25 0,-12 12 15,-2-1-1,0-1 0,23-57 0,-34 68 14,0 0 0,-2 0 0,0-1 0,-2 0 0,4-29 0,-8 48-17,0-1 0,0 0 0,0 1 1,0-1-1,0 0 0,-1 1 0,1-1 1,-1 1-1,-1-6 0,2 8-9,-1 0 0,1-1-1,0 1 1,0 0 0,0 0 0,0 0-1,-1-1 1,1 1 0,0 0 0,0 0 0,-1-1-1,1 1 1,0 0 0,0 0 0,-1 0-1,1 0 1,0 0 0,-1 0 0,1-1-1,0 1 1,0 0 0,-1 0 0,1 0 0,0 0-1,-1 0 1,1 0 0,0 0 0,-1 0-1,-12 10 72,4 3-44,0 0 1,0 1 0,2 0-1,0 0 1,0 1-1,-7 25 1,6-11-23,1 1 0,-4 46 0,11-76-8,-2 18-122,0-1 1,2 1-1,2 18 1,-2-32 100,0-1-1,0 0 1,1 0-1,-1 0 1,1 0 0,0 0-1,0 0 1,0 0 0,0 0-1,1 0 1,-1 0 0,1 0-1,-1-1 1,1 1 0,0 0-1,0-1 1,1 0 0,-1 1-1,0-1 1,1 0-1,-1 0 1,1-1 0,0 1-1,4 2 1,24-1-166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8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53 15171,'0'0'78,"0"0"0,0-1 0,0 1 0,0 0 0,0-1 0,1 1 0,-1 0 0,0-1-1,0 1 1,1 0 0,-1 0 0,0-1 0,0 1 0,1 0 0,-1 0 0,0 0 0,1-1 0,-1 1 0,0 0-1,1 0 1,-1 0 0,0 0 0,1 0 0,-1 0 0,0 0 0,1 0 0,-1 0 0,1 0 0,-1 0 0,0 0-1,1 0 1,-1 0 0,-2 13 1521,-15 28-74,14-35-1278,-167 422 1332,163-405-1790,8-17-203,4-12 66,6-11-17,-1-1-1,0 0 1,8-24 0,0 2-78,166-363-1564,-174 382 2373,-10 29 123,-11 36 193,10-40-675,-52 204 1141,45-164-994,1 0 0,0 83 0,7-115-114,1 0 1,0 0-1,5 19 0,-6-29-44,0 1 1,1-1-1,-1 0 0,1 0 0,0 0 0,0 0 0,0 0 0,0 0 0,0 0 0,0 0 0,0 0 0,1-1 1,-1 1-1,1 0 0,-1-1 0,1 1 0,-1-1 0,1 1 0,0-1 0,0 0 0,0 0 0,0 0 0,0 0 0,0 0 1,0 0-1,0-1 0,3 1 0,-4 0-17,0-1 1,-1 0 0,1 0-1,0 0 1,-1 0-1,1 0 1,0 0 0,0 0-1,-1-1 1,1 1-1,0 0 1,-1 0 0,1 0-1,0-1 1,-1 1-1,1 0 1,-1-1 0,1 1-1,0 0 1,-1-1-1,1 1 1,-1-1 0,1 1-1,-1-1 1,1 1-1,-1-1 1,1-1 0,-1 1-23,1 0 0,-1-1 1,0 1-1,0-1 1,1 1-1,-1-1 0,0 1 1,-1-1-1,1 1 1,0-1-1,0 1 1,-1-3-1,-1-2-99,0 1 0,-1-1 0,1 1 0,-1-1 0,-5-7 0,-3 1 112,0 0-1,-1 0 0,-1 2 0,1-1 0,-2 1 1,1 1-1,-2 1 0,1 0 0,-1 0 1,0 2-1,-22-7 0,40 13 215,0 0 0,0 0 1,0-1-1,0 1 0,0-1 0,6-1 0,3-1-1,192-46 814,-57 10-761,-143 38-237,0 0 1,0 0-1,0 1 1,0 0-1,0-1 1,0 1 0,7 1-1,-10 0 1,0-1-1,0 0 0,0 1 1,0-1-1,0 1 0,0-1 1,0 1-1,0 0 0,0-1 1,0 1-1,-1 0 0,1-1 1,0 1-1,-1 0 0,1 0 1,0 0-1,-1 0 0,1 0 1,-1 0-1,1 0 0,-1 0 1,0 0-1,1 0 0,-1 0 1,0 0-1,0 0 0,0 0 1,0 0-1,0 0 0,0 0 1,0 0-1,0 2 0,-2 14-25,-6 30-1,5-38 27,1 0 0,0 1 0,1-1 0,-1 1-1,2 0 1,0-1 0,0 1 0,1 0 0,2 11 0,-3-20 0,0 0 0,1 0 1,-1 0-1,1 0 0,-1 0 1,1 0-1,-1 0 0,1-1 1,0 1-1,-1 0 0,1 0 1,0-1-1,0 1 0,-1 0 1,1-1-1,0 1 0,0-1 1,0 1-1,0-1 1,0 0-1,0 1 0,0-1 1,0 0-1,0 1 0,0-1 1,0 0-1,0 0 0,0 0 1,0 0-1,0 0 0,0 0 1,0 0-1,0 0 0,0-1 1,0 1-1,0 0 0,0-1 1,0 1-1,-1 0 1,3-2-1,3-1 3,1 0 0,-1 0 1,0-1-1,9-6 0,5-8 1,22-23 0,-29 27 3,1 0 0,1 1-1,23-16 1,-37 28-4,0 0-1,0 1 1,0-1 0,0 0 0,0 1-1,0-1 1,0 1 0,1-1 0,-1 1 0,0 0-1,0-1 1,0 1 0,1 0 0,-1 0-1,0 0 1,0 0 0,1 0 0,-1 0-1,0 0 1,0 1 0,2-1 0,-2 1 3,0 0 1,0-1 0,0 1-1,0 0 1,0 0 0,-1 0-1,1 0 1,0 0 0,-1 0-1,1 0 1,0 0 0,-1 0-1,1 0 1,-1 0 0,1 0-1,-1 0 1,1 3 0,0 5 44,0 1 1,-1-1 0,1 1-1,-3 12 1,2-15-22,-9 54-147,6-57-7,4-11 47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09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319 521 17564,'0'0'55,"0"0"0,1 0 0,-1-1 0,0 1-1,0 0 1,1 0 0,-1 0 0,0 0 0,0-1 0,0 1 0,1 0 0,-1 0 0,0-1 0,0 1 0,0 0 0,0 0 0,1 0 0,-1-1 0,0 1 0,0 0 0,0-1-1,0 1 1,0 0 0,0 0 0,0-1 0,0 1 0,0 0 0,0-1 0,0 1 0,0 0 0,0 0 0,0-1 0,0 1 0,0 0 0,0 0 0,0-1 0,0 1 0,-1-1-1,-11 3 1029,-23 13 134,-33 16-634,-36 19-525,89-41-150,0 0 1,0 1 0,1 1-1,-17 16 1,29-26 61,1 0 0,0 0-1,0 1 1,0-1 0,0 0 0,0 0-1,0 1 1,0-1 0,1 0 0,-1 1-1,0 2 1,1-4 16,0 0 0,0 0-1,0 1 1,0-1 0,0 0 0,0 0-1,0 1 1,0-1 0,0 0-1,0 0 1,0 1 0,1-1 0,-1 0-1,0 0 1,0 1 0,0-1-1,0 0 1,1 0 0,-1 0 0,0 0-1,0 1 1,0-1 0,1 0 0,-1 0-1,0 0 1,0 0 0,1 0-1,-1 0 1,0 0 0,0 1 0,1-1-1,-1 0 1,0 0 0,1 0-1,-1 0 1,0 0 0,1 0 0,35-5-743,-33 4 757,12-2-123,0 1 0,0 0-1,0 1 1,0 0 0,0 1 0,0 1-1,0 1 1,28 6 0,-34-6 105,0 1 1,1 1-1,-2 0 1,1 0 0,0 1-1,-1 0 1,0 0-1,0 1 1,0 0 0,-1 0-1,0 1 1,0 0-1,-1 0 1,11 15-1,-7-4 35,0 0-1,-2 0 0,0 1 0,-1 0 0,0 0 0,-2 0 0,5 30 1,-6-19 111,-1 1 0,-2 0 1,0 0-1,-6 37 0,3-51-4,-1 0 1,0 1-1,-2-1 0,0-1 0,-1 1 0,0-1 0,-2 0 0,-12 21 0,16-30-78,-1 0 0,0-1 0,0 1 0,0-1 1,-1 0-1,0-1 0,0 1 0,-1-1 0,1 0 0,-1-1 0,0 1 0,-1-2 0,1 1 0,-1-1 0,1 0 0,-1 0 0,0-1 0,0 0 0,-14 1 0,17-2-38,1-1-1,0 0 1,0 0-1,-1 0 1,1 0-1,0-1 1,0 0-1,-1 1 1,1-2-1,0 1 1,0 0-1,0-1 1,0 0-1,1 0 1,-1 0-1,0 0 1,1-1-1,-1 0 1,1 1-1,0-1 1,0 0-1,0 0 1,0-1 0,1 1-1,-1-1 1,1 1-1,0-1 1,0 0-1,0 0 1,1 0-1,-1 0 1,-1-7-1,0-1-6,1 0 1,1 0-1,0-1 0,0 1 0,2 0 0,-1-1 1,1 1-1,1 0 0,0-1 0,6-15 0,2-1-4,2-1-1,0 2 0,3-1 1,0 2-1,1 0 0,28-34 1,135-135-31,-75 87 8,-95 100 27,-2-1 1,1 1-1,10-20 0,-16 25 3,0-1 0,0 1-1,0-1 1,-1 1 0,1-1-1,-1 0 1,0 1 0,0-1-1,-1 0 1,0 0 0,0-7-1,0 10 0,0 1 0,0 0 0,0 0 0,0 0-1,0-1 1,-1 1 0,1 0 0,0 0-1,-1 0 1,1 0 0,-1 0 0,0 0 0,1 0-1,-1 0 1,0 0 0,1 0 0,-1 0 0,0 0-1,0 0 1,-1-1 0,1 2 0,0-1-1,0 1 1,0 0 0,0 0 0,0 0 0,0-1-1,0 1 1,0 0 0,-1 0 0,1 1-1,0-1 1,0 0 0,0 0 0,0 0-1,0 1 1,0-1 0,0 0 0,-1 2 0,-3 0 3,1 1 0,0-1 0,0 1 0,0 0 0,0 1 0,1-1 0,-1 1 0,-3 5 0,-1 3-6,0 1 1,1 0-1,1 0 1,0 1 0,1-1-1,0 1 1,1 1-1,1-1 1,0 0-1,1 1 1,0 22-1,2-35-3,0-1 0,0 1 0,0 0 0,0 0 0,0 0 0,0 0 0,1-1 0,-1 1 0,1 0 0,-1 0 0,1-1 0,0 1 0,0 0 0,0-1 0,0 1 0,0-1 0,0 1 0,1 1 0,-1-3-7,0 1 0,0-1-1,0 1 1,1-1 0,-1 1 0,0-1 0,0 0 0,0 0 0,0 1 0,0-1-1,1 0 1,-1 0 0,0 0 0,0 0 0,0 0 0,0-1 0,0 1 0,1 0-1,-1 0 1,2-2 0,3-1-66,0 0-1,-1 0 1,1 0 0,-1-1-1,1 0 1,-1 0 0,0-1-1,4-5 1,12-15-289,-2-1 1,-1-1-1,-1 0 1,-1-1-1,-2-1 1,0-1-1,11-42 1,-3-1-635,23-150 0,-42 197 926,1 7 113,-1 0-1,-1 0 0,-1 0 0,0 0 0,-4-30 0,3 49-32,0 0 0,0 0 1,0 0-1,0 0 0,0 0 0,0 0 0,-1 0 0,1 0 0,0 0 0,0 0 1,0 1-1,0-1 0,0 0 0,0 0 0,0 0 0,0 0 0,0 0 1,0 0-1,0 0 0,0 0 0,0 0 0,0 0 0,0 0 0,0 0 0,-1 0 1,1 0-1,0 0 0,0 0 0,0 0 0,0 0 0,0 0 0,0 0 0,0 0 1,0 0-1,0 0 0,0 0 0,0 0 0,0 0 0,0 0 0,-1 0 0,1 0 1,0 0-1,0 0 0,0 0 0,0-1 0,0 1 0,0 0 0,0 0 0,0 0 1,0 0-1,0 0 0,0 0 0,0 0 0,0 0 0,0 0 0,0 0 0,0 0 1,0 0-1,0 0 0,0 0 0,0-1 0,-5 12 244,-3 18 70,-8 40 276,4 0 1,3 1-1,-1 130 1,10-185-504,2 0 0,0 0 0,0 0 0,7 20 0,-8-31-58,1 0-1,-1 0 1,1 0 0,0 0 0,1 0 0,-1-1 0,1 1 0,4 5 0,-5-8-11,0 1 1,0 0 0,0-1-1,0 0 1,0 0 0,0 1-1,0-1 1,1 0 0,-1-1-1,0 1 1,1 0 0,-1-1-1,0 1 1,1-1 0,-1 0 0,5 1-1,0-2 14,-1 0 0,1-1 0,0 1-1,-1-1 1,1 0 0,-1-1 0,1 1-1,-1-1 1,11-8 0,7-5 67,21-19 1,-33 25-64,4-4-4,-12 10-35,1 0 1,-1 0-1,1 0 0,-1 1 1,1-1-1,0 1 0,1 0 1,-1 0-1,0 1 0,1 0 1,10-3-1,-15 5-8,0 0 0,0 0-1,-1 0 1,1 0 0,0 0 0,0 0-1,-1 0 1,1 1 0,0-1 0,0 0-1,-1 0 1,1 1 0,0-1 0,0 0 0,-1 1-1,1-1 1,0 1 0,-1-1 0,1 1-1,-1-1 1,1 1 0,-1 0 0,1-1-1,0 2 1,0 0-4,0 0 0,0 1 1,0-1-1,0 1 0,0-1 0,-1 0 0,1 1 0,-1 2 0,1 8-12,-1-1 1,-2 19-1,2-26 19,-2 15 95,0-1 1,-2 1 0,0-1 0,-1 0 0,-1 0 0,0 0 0,-2-1-1,-10 20 1,17-36-65,0 0 1,0-1-1,-1 1 0,1 0 0,0 0 0,-1-1 0,1 1 0,-1-1 1,1 1-1,-1-1 0,0 0 0,0 0 0,0 0 0,1 0 1,-1 0-1,0 0 0,0 0 0,0 0 0,-1-1 0,1 1 1,0-1-1,-3 1 0,2-2-25,0 1-1,-1-1 1,1 1-1,0-1 1,0 0-1,0-1 1,0 1-1,0 0 1,0-1 0,0 0-1,1 1 1,-1-1-1,-3-3 1,-5-6-554,0 0-1,1 0 1,0-2 0,-16-24 0,24 33 213,0 3 163,1-1 0,0 0 0,-1 0-1,1 0 1,0 0 0,0 0 0,1 0 0,-1 0-1,0 0 1,1 0 0,-1-3 0,4 4-555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0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66 492 9970,'1'6'510,"0"-1"0,-1 0 0,1 1 0,-1-1-1,0 1 1,0-1 0,-1 1 0,-1 7 0,-12 43 3184,14-53-3603,-1-1 0,0 1-1,0 0 1,1-1 0,0 1-1,-1 0 1,1-1 0,0 1-1,0 0 1,1-1 0,-1 1-1,0 0 1,1-1 0,0 1 0,-1-1-1,1 1 1,0-1 0,0 1-1,1-1 1,-1 0 0,3 5-1,-4-6-77,1-1-1,-1 1 0,0 0 1,1 0-1,-1 0 0,0 0 1,1 0-1,-1-1 0,1 1 1,-1 0-1,1 0 0,0-1 1,-1 1-1,1 0 0,0-1 1,-1 1-1,1 0 0,0-1 0,0 1 1,0-1-1,-1 0 0,1 1 1,0-1-1,0 0 0,0 1 1,0-1-1,0 0 0,0 0 1,0 0-1,0 0 0,0 0 1,0 0-1,-1 0 0,1 0 1,0 0-1,0 0 0,0 0 1,0-1-1,0 1 0,0 0 1,0-1-1,0 1 0,-1 0 1,1-1-1,0 1 0,0-1 1,-1 0-1,1 1 0,1-2 0,4-4 100,0-1 0,0 0 0,-1 0-1,7-12 1,-2 3 190,6-3 92,8-13 455,-24 32-843,0-1 1,0 0 0,0 1-1,0-1 1,0 0 0,-1 1-1,1-1 1,0 0 0,0 1-1,-1-1 1,1 1 0,0-1 0,-1 0-1,1 1 1,-1-1 0,1 1-1,-1-1 1,1 1 0,-1-1-1,1 1 1,-2-1 0,-13-12-22,13 11 37,0 1-21,0-1-1,1 1 1,-1 0-1,0-1 1,1 1 0,-1 0-1,0 0 1,0 0-1,0 0 1,0 1-1,0-1 1,0 0-1,0 1 1,0-1-1,0 1 1,0 0-1,-1 0 1,1 0 0,0 0-1,0 0 1,0 0-1,0 1 1,0-1-1,0 1 1,0-1-1,0 1 1,0 0-1,0 0 1,0-1-1,0 1 1,0 1 0,0-1-1,1 0 1,-1 0-1,0 1 1,1-1-1,-1 1 1,1 0-1,0-1 1,-1 1-1,0 2 1,-8 10 5,0 0 0,1 0 0,1 1 1,1 0-1,0 0 0,1 1 0,0 0 0,1 0 1,1 0-1,-2 22 0,5-36-5,1-1 0,0 1-1,0 0 1,0 0 0,0 0 0,0 0 0,0-1 0,1 1-1,-1 0 1,0 0 0,1 0 0,-1-1 0,1 1-1,0 0 1,0-1 0,0 1 0,0 0 0,0-1 0,0 1-1,0-1 1,0 1 0,0-1 0,3 2 0,-2-2 0,0 0 0,0-1 0,0 1 0,0 0 0,1-1 0,-1 1 0,0-1 0,0 0 0,0 0 0,1 0 0,-1 0 0,0 0 0,0 0 0,1-1 0,-1 1 0,0-1 0,0 1 0,0-1 0,3-1 0,5-3-1,0 0-1,-1 0 1,0-1-1,0 0 1,0 0-1,-1-1 1,0 0 0,0-1-1,-1 0 1,0 0-1,0 0 1,10-19 0,-11 17 10,-1 0 0,0-1 0,0 0 0,-1 0 0,0 0 0,-1 0 0,0 0 0,-1-1 0,-1 1 0,1-1 0,-2-21 0,-7 3 51,7 29-60,-1 1 1,1-1 0,0 1 0,0-1 0,0 1 0,0-1 0,0 1 0,0 0-1,0-1 1,-1 1 0,1-1 0,0 1 0,0 0 0,-1-1 0,1 1-1,0-1 1,-1 1 0,1 0 0,0-1 0,-1 1 0,1 0 0,0 0 0,-1-1-1,1 1 1,-1 0 0,1 0 0,0 0 0,-1-1 0,1 1 0,-1 0-1,1 0 1,-1 0 0,1 0 0,-1 0 0,1 0 0,0 0 0,-1 0-1,1 0 1,-1 0 0,1 0 0,-1 0 0,1 0 0,-1 0 0,1 1 0,-1-1-1,1 0 1,0 0 0,-1 0 0,1 1 0,0-1 0,-1 0 0,1 1-1,-1-1 1,1 0 0,0 1 0,0-1 0,-1 0 0,1 1 0,0-1 0,-1 1-1,-1 3 2,0 1 0,0-1 0,0 0-1,0 1 1,1-1 0,0 1 0,0 0 0,0-1-1,0 1 1,1 0 0,0 0 0,0-1-1,0 1 1,1 7 0,0-8-5,-1 0 1,1 0-1,0 0 0,0 0 1,0-1-1,0 1 0,1 0 1,-1 0-1,1-1 1,0 1-1,0-1 0,1 1 1,-1-1-1,1 0 0,0 0 1,-1 0-1,6 3 0,-5-4 1,1 0-1,0-1 1,0 0-1,0 1 1,0-2-1,0 1 1,0 0-1,0-1 1,0 0 0,0 1-1,0-2 1,0 1-1,0 0 1,0-1-1,0 0 1,0 0-1,0 0 1,0 0-1,0-1 1,6-3-1,4-2-2,0-1-1,-1 0 1,1-1-1,11-11 1,2-3 43,-2-2 1,-1 0-1,0-1 0,-2-2 1,-1 0-1,25-46 0,-34 53 25,-1-1-1,-2 0 0,0-1 1,-1 0-1,-1 0 0,-1-1 1,-1 0-1,-2 0 1,0 0-1,-1-29 0,-2 49-47,0 1-1,0-1 0,-1 0 1,1 0-1,-1 1 0,0-1 1,0 1-1,-1-1 0,1 1 1,-1-1-1,-3-5 0,4 8-11,1 1-1,-1-1 0,1 0 1,-1 1-1,0-1 0,0 1 1,1-1-1,-1 1 0,0-1 1,0 1-1,0-1 0,1 1 1,-1 0-1,0 0 0,0-1 1,0 1-1,0 0 0,0 0 1,0 0-1,-1 0 0,1 0-1,-1 1-1,0-1 0,0 1 0,0-1 0,1 1 1,-1 0-1,0 0 0,1 0 0,-1 0 0,1 0 0,-1 0 1,1 0-1,-3 2 0,-3 5 0,1 0 0,-1 0 1,1 0-1,1 1 0,0 0 0,0 0 0,1 0 1,-6 16-1,-18 81-7,22-77 12,1 1-1,1-1 0,2 1 0,1 0 1,5 52-1,-2-66-38,1-1 1,0 1-1,1-1 0,0 0 1,1 0-1,1-1 0,0 1 0,2-1 1,-1-1-1,1 1 0,1-1 1,17 19-1,-12-19-259,-16-17-139,-22-23-69,-51-47 734,-77-99 0,150 171-219,-1-2 68,0 0-1,0 0 0,0-1 0,0 1 0,0-1 0,-2-7 0,5 11-61,0 0 0,-1 0 0,1 0 0,0 0 0,0 0 0,0 0 0,0 0 0,0 0 0,1-1 0,-1 1 0,0 0 0,0 0 0,1 0 0,-1 0 0,0 0 0,1 0 0,-1 0 0,1 0 0,-1 0-1,1 0 1,0 0 0,0 1 0,-1-1 0,1 0 0,0 0 0,0 1 0,0-1 0,-1 0 0,1 1 0,0-1 0,0 1 0,0-1 0,0 1 0,0-1 0,0 1 0,1 0 0,0-1 0,31-9-90,66-13-1,-22 7-282,-26 3 208,-7 1-60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1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64 14483,'3'-11'709,"-1"7"-418,0 0-1,-1-1 1,0 0 0,0 1-1,0-1 1,0 1 0,-1-1-1,0 0 1,0-7 0,-1 12-234,1 0 0,-1 1 0,1-1 1,0 0-1,-1 0 0,1 0 1,0 0-1,-1 0 0,1 1 1,0-1-1,-1 0 0,1 0 0,0 0 1,-1 1-1,1-1 0,0 0 1,-1 1-1,1-1 0,0 0 1,0 1-1,0-1 0,-1 0 0,1 1 1,0-1-1,0 0 0,0 1 1,0-1-1,0 0 0,-1 1 1,1 0-1,-9 18 475,-30 92 419,-41 200 0,42-96-557,34-170-238,1 1 0,6 79 1,-3-118-129,1-1 0,0 0 1,0 1-1,1-1 1,3 10-1,-4-15-22,-1 0 0,1 1 1,0-1-1,-1 0 0,1 0 0,0 0 0,0 0 0,0 0 0,-1 0 0,1 0 1,0 0-1,0 0 0,1 0 0,-1 0 0,0-1 0,0 1 0,0 0 0,0-1 1,1 1-1,-1-1 0,0 1 0,1-1 0,-1 0 0,0 0 0,1 1 0,-1-1 1,0 0-1,1 0 0,-1 0 0,0 0 0,1-1 0,-1 1 0,2-1 0,1 0 3,0-1 0,0 0-1,0 0 1,-1-1 0,1 1 0,-1-1-1,0 0 1,1 0 0,-1 0-1,-1 0 1,1 0 0,0-1-1,-1 1 1,1-1 0,-1 0 0,0 0-1,-1 0 1,1 0 0,2-7-1,2-11 29,0 1 0,5-34-1,-4 6 24,0-53-1,-6 83-49,-2-1 0,0 1 0,-1 0-1,-1 0 1,-10-34 0,6 35-3,6 18-7,1 0 0,0 0 0,0 0 0,0 0 0,0 0 0,0 0 0,0 0 0,-1 0 0,1 0 0,0 1 0,0-1-1,0 0 1,0 0 0,0 0 0,0 0 0,-1 0 0,1 0 0,0 0 0,0 0 0,0 0 0,0 0 0,0 0 0,0 0 0,0 1-1,0-1 1,0 0 0,-1 0 0,1 0 0,0 0 0,0 0 0,0 0 0,0 0 0,0 1 0,0-1 0,0 0 0,0 0-1,0 0 1,0 0 0,0 0 0,0 0 0,0 1 0,0-1 0,0 0 0,0 0 0,0 0 0,0 0 0,0 0 0,0 0-1,0 1 1,0-1 0,0 0 0,1 0 0,-1 0 0,0 0 0,0 0 0,5 35-37,-2-24 21,0-1 0,0 0-1,1-1 1,1 1 0,0-1-1,0 0 1,9 11 0,-13-18 11,1 0 1,-1 0 0,1-1 0,0 1-1,-1 0 1,1-1 0,0 0 0,0 1-1,0-1 1,0 0 0,0 0 0,1 0-1,-1 0 1,0-1 0,0 1 0,1 0-1,-1-1 1,0 0 0,1 1 0,-1-1-1,0 0 1,1 0 0,-1-1 0,0 1 0,1 0-1,-1-1 1,0 1 0,1-1 0,-1 0-1,0 0 1,0 0 0,0 0 0,0 0-1,0 0 1,0-1 0,0 1 0,3-4-1,7-5-1,0-1-1,-1-1 0,-1 0 0,0 0 0,0-1 0,-1 0 0,-1-1 1,10-21-1,-4 2 40,-1 0 0,15-60 0,-26 88-26,0-5 17,0 1-1,0 0 0,-1 0 0,1-16 1,-6 15-6,-2 15-5,-5 19-2,3 3-16,1 1 0,2-1-1,1 1 1,0 0 0,3 0-1,2 53 1,0-74 3,0 1 0,1-1-1,-1 1 1,6 13 0,-6-19 2,0 0 1,0 0 0,0 0 0,0 0-1,0-1 1,0 1 0,0-1 0,0 1-1,1 0 1,-1-1 0,1 0 0,-1 1-1,1-1 1,0 0 0,-1 0 0,1 0-1,0 0 1,0 0 0,0 0 0,-1-1 0,1 1-1,0 0 1,4 0 0,-1-1-1,-1-1 0,1 1 0,0-1 0,-1 0-1,1 0 1,-1 0 0,0-1 0,1 1 0,-1-1 0,0 0 0,0 0 0,8-6 0,3-4-6,25-22-1,-37 31 7,30-29-4,-2-1-1,-1-1 0,-2-1 0,29-49 0,-51 72-15,-7 13-1,-8 15-3,-7 17 20,2 0 1,2 1-1,1 0 0,-10 54 0,20-84 7,1 0 0,-1 0 0,1 0 0,0 0-1,0 0 1,1 1 0,-1-1 0,1 0 0,0 0 0,0 0-1,2 5 1,-2-8-1,-1 0 0,1 0-1,0 0 1,-1 0 0,1 0-1,0 0 1,-1-1 0,1 1 0,0 0-1,0-1 1,0 1 0,0 0-1,0-1 1,0 1 0,0-1 0,0 1-1,0-1 1,1 1 0,0-1 0,1 0 0,-1 0 1,0 0-1,0 0 1,0 0-1,0-1 0,0 1 1,0-1-1,0 1 1,1-1-1,-2 0 0,5-1 1,11-8 4,0-1 1,-1-1-1,0 0 1,-1-1-1,17-17 1,-12 10-36,35-26 0,-54 46 26,0-1 0,-1 0 0,1 1 0,-1 0 0,1-1 0,0 1 0,-1-1 0,1 1 0,0 0 0,-1-1 0,1 1 0,0 0 0,0 0 0,-1 0 0,1-1 0,0 1 0,0 0 0,-1 0 0,1 0 0,0 0 0,0 0 0,-1 0 0,1 1 0,0-1 0,0 0 0,-1 0 0,2 1 0,-1 0-2,0 0 0,-1 0 1,1-1-1,-1 1 0,1 0 0,-1 0 1,1 0-1,-1 0 0,1 0 0,-1 0 0,0 1 1,0-1-1,1 0 0,-1 0 0,0 0 0,0 1 1,0 6-13,0-1 0,-1 0 0,0 0 0,-2 10 0,-16 41 80,22-85 263,0 17-258,0-1 0,1 1 0,0 0 0,1 0 0,0 1 0,0-1 0,1 1 1,9-11-1,-10 15-49,0 0 0,0 0 0,1 0 0,-1 1 0,1 0 0,0 0 0,0 0 0,1 1 0,-1-1 0,1 2 0,0-1 1,-1 1-1,11-2 0,6 1-177,-12 2-232,0 0 0,20-6-1,-29 7 351,-1-1 0,1 1 0,-1 0 0,0-1 0,1 1 0,-1-1 0,0 0 0,1 1 0,-1-1 0,0 0 0,0 0 0,0 0 0,0 0 0,0 0 0,0 0 0,0 0 0,0 0 0,0 0 0,0-1 0,0 1 0,-1 0 0,1-1 0,-1 1 0,1 0 0,-1-1 0,1 1 0,-1 0 0,1-3 0,-4-15-443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2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16219,'10'1'1545,"18"5"-937,6 3-264,13 1 760,6-3-384,6-7-840,1-7 384,-1-15-176,-9-8-88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3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244 462 9794,'0'-2'231,"0"0"-1,1 0 1,-1 0-1,0 0 1,0 0-1,-1 0 1,1 0-1,0 0 1,-1 0-1,1 0 1,-1 0-1,1 0 1,-1 1-1,0-1 1,0 0-1,0 0 1,0 1-1,0-1 1,0 0-1,-1 1 1,1-1-1,-3-1 1,1 1-7,1 1 0,-1-1 1,1 1-1,-1 0 1,0 0-1,1 0 1,-1 1-1,0-1 1,0 1-1,0-1 0,1 1 1,-1 0-1,0 0 1,0 0-1,-5 1 1,1 1-100,-1 0 0,1 0 0,-1 1 0,1 0 0,0 0 0,0 1-1,1-1 1,-1 2 0,1-1 0,-1 1 0,2 0 0,-1 0 0,-7 8 0,4-3-110,0 1 0,1 0 0,0 0 1,1 1-1,0 0 0,-8 20 0,12-23-14,1 0-1,-1-1 1,1 1 0,1 0 0,-1 0 0,1 12 0,1-20-3,0 1 0,-1-1 0,1 1 0,1 0 0,-1-1 0,0 1 0,0-1 0,0 1 0,1 0 0,-1-1 0,1 1 0,0-1 0,-1 1 0,1-1 0,0 0 0,0 1 0,-1-1 0,1 0 0,0 1-1,1-1 1,-1 0 0,0 0 0,0 0 0,0 0 0,1 0 0,-1 0 0,0 0 0,1-1 0,-1 1 0,1 0 0,-1-1 0,1 1 0,-1-1 0,1 1 0,-1-1 0,1 0 0,0 0 0,-1 0 0,1 0 0,-1 0 0,1 0 0,0 0 0,2-1 0,3-1-5,1 0-1,-1 0 1,0-1 0,0 0-1,0 0 1,0-1 0,0 1-1,-1-2 1,1 1-1,-1-1 1,0 0 0,-1 0-1,6-6 1,6-9-11,-1 0 1,24-38-1,-15 17 38,-2-2 0,-2 0 0,18-54 1,-28 63 83,-1-1 0,-1 0 0,-3 0 0,5-69 0,-11 100-88,0-28 130,0 31-133,0 0 0,0-1 0,0 1 0,-1 0-1,1-1 1,0 1 0,-1 0 0,1-1 0,-1 1 0,1 0-1,-1 0 1,1 0 0,-1-1 0,0 1 0,0 0 0,-1-1 0,1 1-7,1 1 0,-1 0 1,1 0-1,-1 0 0,1 0 0,-1 0 1,1 0-1,-1 1 0,1-1 1,-1 0-1,1 0 0,-1 0 1,1 0-1,-1 1 0,1-1 1,-1 0-1,1 0 0,0 1 1,-1-1-1,1 0 0,-1 1 1,1-1-1,0 0 0,-1 1 1,1-1-1,0 1 0,0-1 1,-1 0-1,1 1 0,0-1 0,0 1 1,0-1-1,-1 1 0,1-1 1,0 2-1,-9 21 99,0 12-40,2 1 1,-5 66 0,8 76-19,4-150-46,1-1 0,1 0 1,2 0-1,0 0 0,12 37 1,-15-61-2,0-1 0,-1 1 0,1-1 1,0 0-1,0 1 0,1-1 0,-1 0 1,0 0-1,1 0 0,-1 0 0,1 0 0,0 0 1,0 0-1,-1-1 0,1 1 0,0-1 1,0 1-1,1-1 0,-1 0 0,0 0 1,0 0-1,1 0 0,-1 0 0,5 1 0,-4-2 0,1-1-1,-1 1 0,0-1 0,1 1 1,-1-1-1,0 0 0,0-1 0,0 1 1,0 0-1,0-1 0,0 0 0,0 0 0,0 0 1,0 0-1,-1 0 0,1 0 0,3-6 1,7-7 1,-1 0 0,-1-1 0,0 0 0,-1-1 0,-1 0 0,0-1 0,5-18 0,-4 8 7,-1-1 0,-2 1 1,7-58-1,-15 56-3,-3 22-2,-3 18 4,3 1-8,0 1 1,2-1 0,-1 1 0,1-1-1,0 20 1,4 60-13,-1-74 15,1-1 1,1 0-1,0 0 1,9 28-1,-11-40-1,1-1 0,-1 1 0,1 0 0,0-1 0,0 0 0,0 1 0,0-1 0,1 0 0,-1 0 0,1 0 0,0 0 0,0-1 0,0 1 0,0-1 0,0 1 0,0-1 0,1 0 0,-1 0 0,1-1 1,0 1-1,-1-1 0,1 0 0,0 0 0,0 0 0,6 0 0,0-1 2,-1 0 0,0-1 1,-1-1-1,1 0 0,0 0 1,0 0-1,-1-1 0,1-1 1,-1 1-1,0-1 0,0-1 1,0 0-1,8-6 0,3-4 14,-1 0 0,0-1 0,28-34 0,-32 33 6,-1-1 0,-1 0 0,18-36 0,-26 48-11,-1 0 0,-1-1 0,1 0 0,-1 1 0,0-1 0,-1 0 0,0 0 0,0 0 0,0 0 0,-1 0 0,0 0 0,0 0 0,-1 0 0,1 1 0,-5-14 0,5 19-5,0-1-1,-1 0 0,0 0 0,1 1 0,-1-1 0,0 0 1,0 1-1,0-1 0,0 1 0,0-1 0,0 1 0,0 0 0,-1-1 1,1 1-1,-1 0 0,1 0 0,-1 0 0,1 0 0,-1 0 1,1 0-1,-1 0 0,0 1 0,1-1 0,-1 0 0,0 1 0,0-1 1,1 1-1,-1 0 0,0 0 0,0 0 0,0 0 0,0 0 1,1 0-1,-1 0 0,0 1 0,0-1 0,0 0 0,1 1 1,-1 0-1,-2 1 0,-2 1 16,0 0 0,0 0 0,0 1 0,1 0 0,0 0 0,-1 1 1,2-1-1,-1 1 0,-6 8 0,3-1 19,1-1 1,1 1-1,0 0 1,1 1 0,0 0-1,1-1 1,0 2-1,1-1 1,1 0-1,0 0 1,0 1-1,1 20 1,2-27-19,-1 1 0,1-1 0,1 0 1,-1 1-1,1-1 0,0 0 1,1 0-1,0 0 0,0-1 0,7 12 1,-7-13-12,1-1 0,0 0 0,-1 0 0,2 0 0,-1 0 0,0-1 0,1 0 0,-1 0 0,1 0 0,0 0 0,0-1 0,0 1 0,1-1 0,-1-1 0,9 3 0,-6-2-54,0-1 0,0 0 0,0-1-1,0 0 1,0 0 0,0 0 0,0-1 0,0 0-1,0-1 1,14-4 0,-17 4 5,0 0 0,0-1 0,0 1-1,0-1 1,0 0 0,0-1 0,-1 1 0,0-1-1,1 0 1,-1 0 0,-1 0 0,1 0 0,-1-1-1,1 1 1,-1-1 0,3-7 0,7-31-199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4 372 12739,'-3'25'2064,"3"-25"-2014,0 1-1,0-1 1,0 1-1,0 0 1,0-1-1,1 1 1,-1-1-1,0 1 0,0-1 1,1 1-1,-1-1 1,0 1-1,1-1 1,-1 1-1,0-1 1,1 1-1,-1-1 1,1 0-1,-1 1 1,1-1-1,-1 0 1,1 1-1,-1-1 1,1 0-1,-1 1 1,1-1-1,-1 0 1,1 0-1,-1 0 0,1 0 1,-1 0-1,1 1 1,0-1-1,-1 0 1,1 0-1,-1 0 1,1-1-1,0 1 1,0 0-1,7-2 147,0 0 0,0 0-1,0-1 1,0 0 0,-1 0-1,1-1 1,-1 0 0,8-5-1,1-3 45,-1 1 0,20-21 0,-26 22-155,0-1 0,0 1 1,-1-1-1,-1 0 0,0-1 1,0 0-1,7-18 0,-12 23-57,1 0 1,-1 0-1,0-1 0,-1 1 1,1 0-1,-1-1 0,-1 1 1,0-1-1,0 1 0,0-1 0,-1 1 1,0-1-1,0 1 0,-5-14 1,5 18-22,0 1-1,0 0 1,0-1 0,0 1 0,0 0 0,-1-1 0,1 1-1,-1 0 1,0 0 0,1 0 0,-1 1 0,0-1 0,0 0-1,0 1 1,-1-1 0,1 1 0,0 0 0,0-1 0,-3 0 0,2 2-4,-1-1 1,1 0 0,0 1 0,-1 0-1,1 0 1,0 0 0,-1 0 0,1 1 0,0-1-1,0 1 1,-1 0 0,1 0 0,-3 1 0,-5 3-5,1 0 0,1 0 0,-1 1 1,1 1-1,0-1 0,0 1 0,-12 14 1,15-15-4,1 0 0,0 0 1,0 1-1,1 0 0,0-1 1,0 2-1,0-1 0,1 0 1,0 1-1,1 0 0,-3 8 1,5-13 1,-1 1 0,1-1-1,0 1 1,0 0 0,0-1 0,1 1 0,-1-1 0,1 1-1,-1-1 1,1 1 0,0-1 0,1 0 0,-1 1 0,1-1 0,-1 0-1,1 0 1,0 0 0,0 0 0,0 0 0,1 0 0,-1-1 0,1 1-1,-1-1 1,1 1 0,0-1 0,0 0 0,4 2 0,2 1-8,1-1 0,-1 1 1,1-2-1,0 0 0,0 0 1,0 0-1,14 0 1,75 3-85,-88-5 83,252-11-229,-116 1 83,-137 8 150,-1 1 1,1 0-1,-1 0 0,1 1 1,-1 1-1,15 3 0,-23-5 13,-1 0 0,1 1 0,0-1 0,0 0 0,-1 1 0,1-1 1,0 1-1,0-1 0,-1 1 0,1-1 0,-1 1 0,1 0 0,0-1 0,-1 1 0,1 0 0,-1-1 0,0 1 0,1 0 0,-1-1 0,1 1 0,-1 0 0,0 0 0,0 0 0,1-1 0,-1 2 0,0 0 13,0 0 0,0 0 0,-1-1-1,1 1 1,0 0 0,-1 0-1,1-1 1,-1 1 0,0 0 0,1-1-1,-2 3 1,-1 0 100,0 1 0,0-1 0,-1 0 0,1 0 0,-1 0 0,-7 6 0,11-10-105,0 0 1,-1 1-1,1-1 0,0 0 1,-1 0-1,1 0 0,0 0 0,0 0 1,-1 1-1,1-1 0,0 0 0,-1 0 1,1 0-1,0 0 0,-1 0 1,1 0-1,0 0 0,-1 0 0,1 0 1,0 0-1,-1 0 0,1 0 0,0 0 1,-1-1-1,1 1 0,0 0 1,-1 0-1,1 0 0,0 0 0,0 0 1,-1-1-1,1 1 0,0 0 0,0 0 1,-1-1-1,1 1 0,0 0 1,0 0-1,0-1 0,-1 1 0,1 0 1,0 0-1,0-1 0,0 1 0,0 0 1,0-1-1,0 1 0,0 0 1,0-1-1,-1 1 0,1 0 0,0-1 1,0 1-1,0 0 0,1-1 0,-1 1 1,0 0-1,0-1 0,0 1 1,0 0-1,0-1 0,2-23 313,11-48-82,29-96 0,-41 164-247,1 0 0,-1 1 0,1-1 0,-1 1 0,1-1 0,0 1 0,5-6 0,-6 8-16,0 0 0,1 0 0,-1 0-1,0 0 1,0 0 0,1 0 0,-1 0 0,1 1 0,-1-1 0,1 0 0,-1 1-1,1-1 1,0 1 0,-1 0 0,1 0 0,-1-1 0,1 1 0,0 0-1,-1 0 1,1 1 0,2-1 0,5 2-279,0-1 0,1-1 0,-1 1 0,0-2 0,1 1 0,13-3 0,-18 1 212,1 1 0,0-1-1,-1 0 1,0-1 0,1 1 0,-1-1-1,0 0 1,0 0 0,0-1 0,-1 0-1,7-6 1,20-29-503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3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18 17540,'-8'-13'1600,"8"9"-880,4 5 593,3 2 671,-4 3-1744,-2 0 48,1-5-32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4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29 16788,'1'0'79,"-1"-1"1,0 0-1,1 1 1,-1-1-1,0 0 1,0 0-1,0 1 1,0-1-1,1 0 1,-1 0-1,0 1 1,0-1 0,-1 0-1,1 0 1,0 1-1,0-1 1,0 0-1,0 0 1,0 1-1,-1-1 1,1 0-1,0 1 1,-1-1-1,1 0 1,-1 1-1,1-1 1,-1 1 0,1-1-1,-1 0 1,0 0-1,-1 0 53,0 0 1,1 0-1,-1 1 0,0-1 1,0 0-1,-1 1 0,1-1 1,0 1-1,0 0 0,-4-1 1,-8 2 271,1-1 0,-23 5 0,34-4-359,-8 1-4,0 0 1,-1 1-1,1 0 1,-15 7-1,22-9-41,1 0-1,-1 1 1,1-1-1,0 0 1,0 1 0,0-1-1,0 1 1,0 0-1,0 0 1,0 0-1,0 0 1,1 0-1,-1 0 1,1 0 0,0 0-1,-1 1 1,1-1-1,0 0 1,0 1-1,0-1 1,1 1-1,-1-1 1,1 1 0,-1 2-1,1-3-2,1 0 1,-1 0-1,1 0 0,0 0 1,-1 0-1,1 0 0,0-1 0,0 1 1,0 0-1,0-1 0,0 1 1,1-1-1,-1 1 0,0-1 0,1 1 1,-1-1-1,1 0 0,0 0 1,-1 0-1,1 0 0,0 0 0,3 1 1,7 4-19,0-1 0,17 4 1,-18-5 12,0-1-2,19 6-48,0 1 0,-1 2-1,43 23 1,-64-29 48,0-1 0,0 1 1,-1 0-1,0 0 0,0 1 0,11 14 0,-14-16 16,-1 0 0,0 1-1,0-1 1,0 1 0,-1 0-1,0 0 1,0 0-1,0 0 1,-1 0 0,0 0-1,1 11 1,-2-11 43,-1 0 0,0 1 0,0-1 0,-1 0 0,1 1 0,-1-1 0,0 0 0,-1 0 0,0 0 0,0-1 0,0 1 0,-1-1 0,1 0 0,-1 0 0,0 0 0,-1 0 0,-7 7 0,7-8-16,0 0 1,1 0-1,-1-1 0,0 1 1,-1-1-1,1 0 0,-1-1 1,1 1-1,-1-1 0,0 0 1,0-1-1,0 1 0,0-1 0,0 0 1,0 0-1,0-1 0,0 0 1,-10-1-1,13 0-102,0 0-1,1 0 1,-1 0 0,0 0 0,1-1 0,-1 1-1,1-1 1,0 0 0,0 0 0,-1 0-1,1 0 1,0 0 0,0 0 0,1 0-1,-1 0 1,0-1 0,1 1 0,0-1-1,-1 0 1,1 1 0,0-1 0,0 0-1,1 1 1,-1-1 0,1 0 0,-1 0-1,1-5 1,-1-6-141,0-1 0,1 1 0,1 0 0,3-18 0,7-23-450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5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15899,'8'7'359,"0"0"-1,0 0 0,0 1 1,-1 0-1,0 0 0,0 1 1,-1-1-1,0 2 0,-1-1 1,5 12-1,6 15 616,16 52 0,-9-3-85,22 151-1,-51-267-830,-1 0-1,-1 0 0,-2 1 1,-1 0-1,-1 1 0,-2 0 1,-24-38-1,21 49-78,14 16-18,10 10 3,0-1 22,1 0 0,0-1 0,1 0-1,0-1 1,0 0 0,0 0 0,0-1 0,1 0 0,-1 0 0,21 4-1,-14-5-7,1 0 0,0-1 0,0-1-1,-1 0 1,34-4 0,-38 2 28,-1-1 0,0-1 0,0 0 0,0 0 0,-1-1 0,17-9 0,-24 12-4,0-1 0,0 0 1,0 1-1,-1-1 0,1 0 1,-1 0-1,1-1 0,-1 1 0,1-1 1,-1 1-1,0-1 0,0 0 1,0 1-1,-1-1 0,1 0 0,-1 0 1,1 0-1,-1-1 0,0 1 1,0 0-1,-1 0 0,1-1 1,-1 1-1,1 0 0,-1-1 0,0-2 1,0 5-2,0 0 1,0-1 0,0 1-1,0 0 1,-1 0 0,1 0-1,0 0 1,0 0-1,-1 0 1,1 0 0,0 0-1,-1 0 1,1 0 0,-1 1-1,1-1 1,-1 0 0,0 0-1,1 0 1,-1 0-1,0 1 1,0-1 0,1 0-1,-1 1 1,0-1 0,0 1-1,0-1 1,0 1-1,0-1 1,0 1 0,0-1-1,0 1 1,0 0 0,0 0-1,0-1 1,0 1 0,0 0-1,0 0 1,0 0-1,0 0 1,0 0 0,0 1-1,0-1 1,0 0 0,0 0-1,0 1 1,0-1-1,0 0 1,0 1 0,0-1-1,-1 2 1,-4 0-4,1 1 0,-1 1 1,1-1-1,0 1 0,0 0 0,-9 9 0,7-4 2,0 1 0,0-1 0,1 1 0,0 0 0,1 1 0,0 0 0,1-1 0,-4 14 0,4-7-11,0 0 0,1 0 0,1 0 1,0 32-1,2-44 5,0-1 0,1 1 1,-1 0-1,1 0 1,0 0-1,1 0 0,-1 0 1,1-1-1,4 9 0,-5-11 5,0-1-1,-1 0 0,1 0 0,0 0 0,0 0 0,0 0 0,1 0 1,-1 0-1,0 0 0,0 0 0,0-1 0,1 1 0,-1 0 0,0-1 0,1 1 1,-1-1-1,0 1 0,1-1 0,-1 0 0,1 0 0,-1 1 0,1-1 1,-1 0-1,1 0 0,-1-1 0,1 1 0,-1 0 0,0 0 0,1-1 0,-1 1 1,1-1-1,-1 1 0,0-1 0,1 1 0,-1-1 0,2-2 0,5-2-7,-1 0-1,1-1 0,-1 0 0,-1 0 0,1-1 1,-1 0-1,0 0 0,-1 0 0,0-1 1,8-16-1,1-3 17,-2-1 0,8-29 0,-13 38 56,-2-1 1,0 1-1,-1-1 1,3-34-1,-15 95 248,6-26-308,2 0 1,0 0-1,0 0 0,5 23 1,-5-35-5,1 0 1,0-1-1,0 1 1,0 0 0,0 0-1,0-1 1,1 1-1,-1 0 1,1-1-1,0 0 1,0 1 0,-1-1-1,4 3 1,-3-4-1,0 0 1,0 0-1,0 0 1,0 0-1,0 0 1,0-1-1,0 1 1,0-1-1,0 1 1,0-1-1,1 0 1,-1 1-1,0-1 0,0 0 1,0-1-1,1 1 1,-1 0-1,0-1 1,0 1-1,3-2 1,10-3 15,-2-2 1,1 1-1,-1-1 0,0-1 1,0-1-1,-1 1 0,0-2 1,0 0-1,-1 0 0,-1-1 1,0-1-1,0 1 0,-1-1 1,-1-1-1,12-22 0,-19 34-11,-1 0 0,1 0 0,-1 1 0,0-1 0,1 0 0,-1 0-1,0 0 1,0 1 0,1-1 0,-1 0 0,0 0 0,0 0 0,0 0 0,0 1 0,0-1-1,0 0 1,0 0 0,0 0 0,-1 0 0,1 1 0,0-1 0,0 0 0,-1 0 0,1 0 0,-1 1-1,1-1 1,0 0 0,-1 0 0,1 1 0,-2-1 0,2 0-1,-1 1 0,0 0-1,0 0 1,0 0 0,0-1 0,0 1 0,0 0 0,0 0 0,1 1 0,-1-1 0,0 0-1,0 0 1,0 0 0,0 0 0,0 1 0,0-1 0,1 1 0,-1-1 0,0 0-1,0 1 1,1-1 0,-1 1 0,0 0 0,0-1 0,1 1 0,-1-1 0,1 1-1,-2 1 1,-3 5 7,0-1-1,0 1 1,0 1 0,1-1-1,0 0 1,1 1 0,0 0-1,-3 9 1,2-3-3,1 1 1,0-1 0,-2 27 0,5-36-7,0-1 0,0 0 1,0 0-1,1 1 1,-1-1-1,1 0 1,0 0-1,0 0 0,1 0 1,-1 0-1,1 0 1,0 0-1,3 4 1,-4-6-18,0-1 0,1 1-1,0-1 1,-1 1 0,1-1 0,0 0 0,0 1 0,-1-1 0,1 0 0,0 0 0,0 0 0,0-1 0,1 1 0,-1 0 0,0-1 0,0 0 0,0 1 0,0-1 0,0 0 0,1 0 0,-1 0 0,0 0-1,0 0 1,0-1 0,1 1 0,-1-1 0,2 0 0,9-4-118,0 1 0,0-2-1,0 0 1,0-1 0,17-12 0,-2-1-89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6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44 229 16540,'-1'1'137,"0"-1"1,1 1-1,-1-1 1,0 0-1,0 1 1,1 0-1,-1-1 1,0 1-1,0-1 1,1 1-1,-1 0 1,1-1-1,-1 1 1,1 0-1,-1 0 1,1 0 0,-1-1-1,1 2 1,4-1 1102,7-7-498,-5 2-607,-1 0 0,0-1-1,0 0 1,0 0 0,-1 0-1,5-7 1,-7 9-87,0 0 0,0 0 0,-1 0 1,1 0-1,-1 0 0,0-1 0,0 1 0,0 0 0,0-1 0,-1 1 0,1 0 0,-1-1 0,0 1 0,0-5 1,0 8-40,0-1 0,0 1 1,0-1-1,0 1 1,0-1-1,0 1 0,0 0 1,-1-1-1,1 1 1,0-1-1,0 1 0,0 0 1,0-1-1,-1 1 0,1-1 1,0 1-1,-1 0 1,1-1-1,0 1 0,0 0 1,-1-1-1,1 1 1,0 0-1,-1 0 0,1-1 1,-1 1-1,1 0 1,0 0-1,-1 0 0,1 0 1,-1-1-1,0 1 1,-14 6 186,-12 18-5,21-16-191,0 1 0,1-1 1,0 1-1,0 0 0,1 0 0,0 0 1,1 1-1,0 0 0,0-1 0,1 1 0,-1 11 1,3-20-3,0 0 0,0 0 0,0 0 0,0 0 0,0 0 0,0-1 0,0 1 0,0 0 0,0 0 0,1 0 0,-1 0 0,0-1 0,1 1 0,-1 0 0,0 0-1,1-1 1,-1 1 0,1 0 0,-1 0 0,1-1 0,-1 1 0,1-1 0,0 1 0,-1 0 0,1-1 0,0 1 0,-1-1 0,1 0 0,0 1 0,0-1 0,0 1 0,-1-1 0,1 0 0,0 0 0,0 1 0,0-1 0,0 0 0,-1 0 0,1 0 0,0 0 0,0 0 0,0 0 0,0 0 0,0 0 0,-1-1 0,1 1 0,0 0 0,1-1 0,6-1-6,0-1 0,0 1 0,15-9 0,-18 9-1,32-16 4,2 2 0,47-14 0,-74 27-1,0 0 0,0 0 0,1 1 0,-1 1 0,1 0 0,0 0 0,-1 2 0,1-1 0,0 2 0,-1 0 0,20 5 0,-7 8 25,-17-5 21,-8-9-36,0-1-1,0 1 0,0-1 0,0 0 1,0 1-1,0-1 0,0 0 0,-1 1 1,1-1-1,0 0 0,0 1 0,0-1 1,0 0-1,0 1 0,0-1 0,-1 0 1,1 0-1,0 1 0,0-1 0,-1 0 1,1 1-1,0-1 0,0 0 0,-1 0 1,1 0-1,0 1 0,-1-1 0,1 0 1,0 0-1,0 0 0,-1 0 0,0 0 1,0 1 14,0-1 1,-1 0-1,1 0 0,0 0 1,-1 0-1,1 0 1,0 0-1,-1 0 1,1 0-1,0 0 1,-1-1-1,1 1 1,0-1-1,-1 1 0,1-1 1,0 1-1,0-1 1,0 0-1,-1 0 1,1 1-1,0-1 1,0 0-1,0 0 1,0 0-1,1 0 0,-1 0 1,0 0-1,-1-2 1,-22-34 284,23 35-288,-9-16 121,1 0-1,0-1 1,2 0-1,-11-38 1,18 56-135,-1 1 0,1-1-1,0 0 1,0 1 0,0-1 0,0 0 0,0 1 0,0-1 0,0 1 0,0-1 0,0 0 0,0 1 0,0-1 0,0 0-1,0 1 1,0-1 0,1 0 0,-1 1 0,0-1 0,0 1 0,1-1 0,-1 0 0,0 1 0,1-1 0,-1 1 0,1-1 0,-1 1-1,1-1 1,-1 1 0,1 0 0,-1-1 0,1 1 0,-1 0 0,1-1 0,1 1 0,23 0-298,-12 2 93,1-1-46,0 0 0,0-1 1,0 0-1,0-2 0,1 1 1,-1-2-1,0 0 0,-1 0 1,27-11-1,5-13-343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6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15 14563,'-12'-13'1628,"11"13"-1585,1 0 0,-1-1 0,1 1 0,0 0 0,-1 0 0,1 0 0,0 0 0,-1 0 0,1-1 0,-1 1-1,1 0 1,0 0 0,-1 0 0,1 0 0,-1 0 0,1 0 0,0 1 0,-1-1 0,1 0 0,-1 0 0,1 0 0,0 0 0,-1 0 0,1 1 0,-2 0 92,0 1 1,1 0-1,0 0 1,-1 0-1,1 0 1,0 0-1,0 0 0,0 0 1,0 0-1,1 0 1,-1 1-1,0 3 0,-11 51 531,4 1-1,1-1 1,3 61-1,3-117-664,3 105 173,-1-93-212,0-1 1,1 0-1,1 1 1,0-1-1,1 0 1,6 15-1,-9-24 9,0-1 0,1 0 0,-1 0-1,1 1 1,-1-1 0,1 0 0,-1 0 0,1-1-1,0 1 1,0 0 0,0-1 0,0 1 0,0-1-1,0 1 1,1-1 0,-1 0 0,0 0-1,1 0 1,-1 0 0,0-1 0,1 1 0,-1-1-1,1 1 1,-1-1 0,1 0 0,0 0 0,-1 0-1,1 0 1,-1 0 0,1-1 0,-1 1 0,1-1-1,-1 0 1,1 0 0,-1 0 0,0 0-1,0 0 1,1 0 0,-1 0 0,0-1 0,3-2-1,14-11-282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7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18 14251,'-8'6'599,"0"1"1,1 1-1,-1 0 0,2 0 0,-1 0 0,1 0 1,0 1-1,-7 16 0,9-17-415,0 1-1,1 0 1,0 0 0,0 1-1,1-1 1,0 1 0,1-1-1,0 1 1,0 13 0,1-21-173,0-1 0,0 0 0,0 1 0,0-1 0,0 1 0,0-1 0,1 1 0,-1-1 0,0 1 1,1-1-1,-1 0 0,1 1 0,0-1 0,-1 0 0,1 0 0,0 1 0,0-1 0,0 0 0,0 0 0,0 0 1,0 0-1,0 0 0,0 0 0,0 0 0,2 0 0,-1 0-1,0-1-1,0 0 1,1 1-1,-1-1 1,0 0 0,0 0-1,0 0 1,0-1-1,0 1 1,0 0 0,0-1-1,0 0 1,0 1-1,0-1 1,2-1 0,7-3 36,0-1 1,-1-1 0,0 0 0,16-14 0,1-5 338,40-55 0,-47 56-99,-31 40-332,0 1-1,1 1 1,1 0 0,1 0-1,0 1 1,-6 20 0,14-37 6,0 0 1,-1 0 0,1 0-1,0 0 1,0 0-1,0 0 1,0 0-1,0 0 1,0 0-1,0 0 1,0 0-1,0 0 1,0-1-1,0 1 1,1 0 0,-1 0-1,0 0 1,1 0-1,-1 0 1,1 0-1,-1 0 1,1-1-1,-1 1 1,1 0-1,-1 0 1,2 1-1,0-2-30,-1 1 0,1-1-1,-1 0 1,1 1-1,-1-1 1,1 0 0,-1 0-1,0 0 1,1 0 0,-1 0-1,1 0 1,-1 0-1,1-1 1,-1 1 0,3-1-1,6-3-352,-1 0 0,1 0 0,17-12 0,23-20-582,0-3 0,73-74 0,-115 104 1597,-11 10 572,-16 16 293,14-11-1095,-20 25 719,23-28-1022,1-1 0,-1 0 0,1 1 0,0-1 0,-1 1 0,1-1 0,0 1 0,1 0 0,-1 0 0,0 4 0,22-13-16,-13 2-139,1 1 0,1 0 0,-1 0 0,0 1 0,19-2 0,-25 4 76,0 0 1,0 0-1,1 0 0,-1 0 1,0 0-1,0 0 1,0 1-1,1 0 1,-1 0-1,0 0 0,0 0 1,0 0-1,0 0 1,0 1-1,-1-1 0,1 1 1,0 0-1,-1 0 1,1 0-1,-1 0 1,3 4-1,-3-4 55,-1 1 1,0 0-1,0-1 1,0 1-1,0 0 0,0 0 1,-1 0-1,1 0 1,-1 0-1,0 0 1,0 0-1,0 0 0,0-1 1,-1 1-1,1 0 1,-1 0-1,1 0 0,-1 0 1,0 0-1,0-1 1,0 1-1,-1 0 0,1-1 1,-1 1-1,1-1 1,-4 4-1,-1 3 125,-1 0 0,-1 0 0,1-1 0,-2 0 0,-12 10 0,17-15-193,1-1-1,-1 1 0,-1-1 1,1 0-1,0 0 0,0 0 1,-1 0-1,1-1 0,-1 0 0,-7 2 1,11-3 17,0 0 1,0 0-1,1 0 1,-1 0 0,0-1-1,0 1 1,0 0-1,0 0 1,0 0-1,0-1 1,1 1 0,-1 0-1,0-1 1,0 1-1,1-1 1,-1 1 0,0-1-1,0 1 1,1-1-1,-1 0 1,1 1-1,-1-1 1,0-1 0,0 1 46,0-1 1,1 0-1,-1 0 1,1 0 0,0 0-1,-1 0 1,1 0-1,0 0 1,0 0 0,0 0-1,0 0 1,1 0-1,-1 0 1,2-4 0,8-24-215,3-4-66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7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85 11827,'35'-84'5522,"-48"116"-4646,2 0 0,1 1 0,2 0 0,-7 49 0,12-65-684,-15 141 321,17-131-473,1 1-1,1 0 0,8 46 1,-6-64-55,-1 0 0,1 0 0,5 12 0,-7-21-36,-1 1-1,1-1 0,-1 1 0,1-1 0,0 1 1,0-1-1,0 1 0,0-1 0,0 0 1,0 1-1,0-1 0,0 0 0,0 0 0,0 0 1,1 0-1,-1 0 0,0 0 0,1 0 1,-1 0-1,1-1 0,-1 1 0,1 0 1,-1-1-1,1 1 0,0-1 0,-1 0 0,1 0 1,0 1-1,1-1 0,-3-1-10,1 1 0,0 0 0,-1-1-1,1 1 1,-1 0 0,1-1 0,-1 1 0,0-1-1,1 1 1,-1-1 0,1 1 0,-1-1 0,0 1-1,1-1 1,-1 1 0,0-1 0,0 1 0,1-1-1,-1 0 1,0 1 0,0-1 0,0 0 0,0 1 0,0-1-1,0 1 1,0-1 0,0 0 0,0 1 0,0-1-1,0 0 1,0 1 0,0-1 0,-1 1 0,1-1-1,0 0 1,-1 0 0,-8-24-1444,0 11 1248,0 0 1,-1 1-1,-1 0 1,-18-18-1,17 19 1109,1 0-1,0-1 0,1 0 1,-14-23-1,23 34-725,0 0-1,-1 0 0,2 0 0,-1 0 1,0 0-1,0-1 0,1 1 0,-1 0 1,1 0-1,0-1 0,-1 1 0,1 0 0,0-1 1,0 1-1,1 0 0,-1 0 0,0-1 1,1 1-1,0 0 0,-1 0 0,1 0 1,0-1-1,0 1 0,0 0 0,0 0 1,1 1-1,-1-1 0,0 0 0,1 0 1,-1 0-1,1 1 0,0-1 0,-1 1 1,1-1-1,0 1 0,4-2 0,7-4-168,1 1 0,-1 0-1,1 1 1,26-6 0,-15 4-674,-19 5 536,0 0-1,0-1 0,1 1 0,-2-1 0,1 0 0,0-1 0,-1 0 0,1 0 0,-1 0 0,0 0 0,0-1 0,7-8 1,2-11-535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19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9 456 14091,'-2'-3'152,"1"1"0,0-1-1,0 0 1,0 0 0,0 1 0,0-1 0,1 0-1,0 0 1,-1 0 0,1 0 0,0 0 0,0 0-1,0 0 1,1 0 0,-1 0 0,1 1 0,1-6-1,0 4 21,0 0-1,0 0 0,1 0 1,-1 0-1,1 1 0,0-1 1,0 1-1,0 0 0,0 0 1,7-4-1,1-1 107,1 1 1,0 0-1,0 1 0,0 1 1,1 0-1,21-5 0,-26 8-201,0 0 0,-1 1 0,1 0 0,0 0 0,0 1 0,0 0 0,0 0 0,0 1 0,0 0 0,-1 1 0,1 0 0,13 4 0,-17-4-63,0 0-1,1 1 1,-1-1 0,0 1 0,-1 0 0,1 0 0,0 0 0,-1 0-1,0 1 1,0-1 0,0 1 0,0 0 0,0 0 0,-1 0 0,0 0-1,0 0 1,0 1 0,0-1 0,-1 1 0,1-1 0,-1 1 0,0 5-1,0-2-15,0 0-1,-1 0 0,0 0 0,0 0 0,-1 1 0,0-1 1,-1 0-1,0 0 0,-3 7 0,-3 8-24,-21 36 1,19-39-12,0 1-1,-7 23 1,16-44 37,1 1-1,0-1 1,0 1-1,0-1 0,0 1 1,-1-1-1,1 1 1,0-1-1,0 1 0,0-1 1,0 1-1,0-1 1,0 1-1,0-1 1,0 1-1,1-1 0,-1 1 1,0-1-1,0 1 1,0-1-1,1 2 1,8-2-20,17-15 14,-1-5 28,-1-2 1,-1 0-1,-1-1 1,-1-2-1,-1 0 1,-1-1-1,-2-1 1,18-36-1,-31 57-1,0-2 15,1 0-1,-1 0 1,-1-1 0,0 0-1,0 1 1,0-1 0,1-14-1,-5 18 69,-3 11-52,-3 13-10,5-5-33,-1-1 0,2 1-1,-1 18 1,2-27-15,1 0 0,-1 0 0,1 0 0,-1 0 0,2 0 0,-1 0 0,0-1 0,1 1 0,0 0 0,0 0 0,0-1 0,5 7 0,-6-10 5,-1 0 0,1 0 0,0 0 0,0 0 1,1 0-1,-1 0 0,0 0 0,0 0 0,0-1 0,1 1 0,-1 0 0,0-1 0,1 1 0,-1-1 0,0 1 0,1-1 1,-1 0-1,1 1 0,-1-1 0,0 0 0,1 0 0,2 0 0,-1-1-4,0 0 1,0 0-1,0 0 0,0 0 0,0 0 1,0 0-1,-1-1 0,1 0 1,0 1-1,2-3 0,4-4-10,-1 1 0,0-1-1,0-1 1,11-16 0,-8 8 37,0-1 0,-2 1 0,12-32 0,-17 39-9,-1 0-1,0 1 1,-1-1-1,0 0 1,-1 0-1,0 0 0,-1 0 1,1-1-1,-3-11 1,2 21-8,0-1 0,0 0 0,0 1 0,-1-1-1,1 1 1,-1-1 0,1 0 0,-1 1 0,1-1 0,-1 1 0,0 0 0,0-1 0,0 1 0,1-1 0,-1 1 0,-1 0 0,1 0 0,0 0 0,0 0 0,0-1 0,-1 2 0,1-1-1,0 0 1,-1 0 0,1 0 0,-4-1 0,3 2-2,0 0 0,0 0 0,0 1 0,0-1 0,0 0 0,-1 1 0,1-1 0,0 1 0,0 0 0,0 0 0,0-1 0,1 1 0,-1 0 0,0 1 0,0-1 0,0 0 0,1 1 0,-1-1 0,1 0 0,-2 3 0,-7 7 0,1 0 0,1 1 0,0 0 0,1 0 0,0 1 0,0 0 0,-5 19 1,5-13-1,2 0 1,0 1-1,1-1 1,-3 37-1,7-54-1,0-1 0,0 1 1,0 0-1,0 0 0,0 0 0,0 0 0,0 0 0,0 0 0,1-1 0,-1 1 0,1 0 1,-1 0-1,1-1 0,0 1 0,0 0 0,0 0 0,0-1 0,0 1 0,2 2 0,-1-3 0,0-1-1,-1 1 0,1-1 0,0 1 0,-1-1 0,1 0 0,0 0 1,-1 0-1,1 1 0,0-2 0,0 1 0,-1 0 0,1 0 0,0 0 1,-1-1-1,1 1 0,0-1 0,-1 0 0,1 1 0,-1-1 0,4-2 0,27-12 19,-10 3-17,0 1 0,0 2 0,1 0 0,39-8 0,-56 15-4,0 2 0,1-1-1,-1 0 1,0 1 0,0 1-1,0-1 1,0 1 0,0 0-1,1 0 1,-2 0 0,1 1 0,0 0-1,0 0 1,0 1 0,-1-1-1,1 1 1,-1 1 0,0-1-1,0 1 1,0 0 0,-1 0-1,1 0 1,6 8 0,-6-4-2,0 0 1,0 0 0,6 14-1,9 14 235,-20-35-222,0-1 0,0 0 1,1 0-1,-1 1 0,0-1 0,0 0 0,0 0 0,1 0 0,-1 1 0,0-1 0,0 0 0,1 0 1,-1 0-1,0 0 0,1 0 0,-1 1 0,0-1 0,1 0 0,-1 0 0,0 0 0,0 0 1,1 0-1,-1 0 0,0 0 0,1 0 0,-1 0 0,0 0 0,1 0 0,-1 0 0,0 0 1,1-1-1,-1 1 0,0 0 0,0 0 0,1 0 0,-1 0 0,0 0 0,0-1 0,1 1 1,-1 0-1,0 0 0,0 0 0,1-1 0,-1 1 0,0 0 0,0 0 0,0-1 0,0 1 1,1 0-1,-1-1 0,0 1 0,0-1 0,8-15 247,-8 15-248,7-19 202,-2-1 0,0 0 1,-1-1-1,1-31 0,-4-89 225,-1 121-402,-10-81 139,11 101-174,-1 1 0,0 0 0,0-1 0,0 1 0,0 0 0,1 0 1,-1-1-1,0 1 0,0 0 0,1 0 0,-1-1 0,0 1 0,0 0 0,1 0 0,-1 0 0,0-1 0,1 1 0,-1 0 0,0 0 0,1 0 0,-1 0 1,0 0-1,1 0 0,-1 0 0,0-1 0,1 1 0,-1 0 0,0 0 0,1 0 0,-1 1 0,0-1 0,1 0 0,-1 0 0,1 0 0,-1 0 1,1 0-1,17 5-137,-14-4 94,16 2-165,0-1 1,40 1-1,-40-4 23,-1 2 1,1 1 0,21 4-1,-38-6 172,-1 1-1,0 0 0,1 0 0,-1 0 1,0 0-1,0 0 0,1 0 0,-1 1 1,0-1-1,0 1 0,0-1 1,-1 1-1,1 0 0,0 0 0,-1 0 1,1 0-1,-1 0 0,1 0 0,-1 0 1,0 0-1,0 1 0,0-1 0,0 0 1,0 1-1,-1-1 0,1 1 1,-1-1-1,0 1 0,1-1 0,-1 1 1,-1 4-1,0 8-6,0-1 0,-2 1 0,0 0 0,-6 18 0,3-13 22,-4 14 35,-8 38 31,16-64-62,1-1 0,1 1-1,-1-1 1,1 1 0,0 0-1,1-1 1,1 10 0,-2-16-4,1 0 0,-1 1 0,0-1 0,1 0 0,-1 0 0,0 0 0,1 0 0,-1 0 0,1 0 0,0 0 1,-1 0-1,1 0 0,0 0 0,0 0 0,0 0 0,-1-1 0,1 1 0,0 0 0,0-1 0,0 1 0,0 0 0,0-1 1,0 1-1,2-1 0,-1 1-4,0-1 1,0 0 0,1 0 0,-1 0 0,0 0-1,0 0 1,0 0 0,1-1 0,-1 1-1,0-1 1,0 1 0,2-2 0,6-2-20,-1-1 0,0 0 1,-1-1-1,14-10 0,0-4 19,-1 0-1,0-2 0,-2 0 0,-1-2 1,-1 0-1,-1-1 0,-1 0 0,-1-1 1,-1-1-1,15-46 0,-27 69 11,0 0 7,1 0 0,-1 1 0,0-1 0,-1 0 0,1 0 0,0 0 0,-1 0 0,0-8 0,0 12-12,0 0 1,0 0-1,0 0 0,0 0 0,0 0 1,0 0-1,0 0 0,0 0 1,0-1-1,0 1 0,0 0 1,0 0-1,-1 0 0,1 0 1,0 0-1,0 0 0,0 0 1,0 0-1,0 0 0,0 0 0,0 0 1,0-1-1,0 1 0,0 0 1,0 0-1,0 0 0,0 0 1,0 0-1,0 0 0,-1 0 1,1 0-1,0 0 0,0 0 1,0 0-1,0 0 0,0 0 0,0 0 1,0 0-1,0 0 0,0 0 1,-1 0-1,1 0 0,0 0 1,0 0-1,0 0 0,0 0 1,0 0-1,0 0 0,0 0 1,0 0-1,0 0 0,0 0 0,-1 0 1,1 0-1,0 0 0,0 0 1,0 1-1,0-1 0,0 0 1,0 0-1,0 0 0,0 0 1,0 0-1,0 0 0,0 0 1,0 0-1,0 0 0,0 0 0,0 1 1,-8 9 33,-4 17-2,3-1 1,2 1 1,-7 48-1,12-63-34,1 1-1,0 0 1,1 0 0,1-1-1,0 1 1,0 0 0,1-1-1,5 17 1,-5-25-2,-1-1 0,1 1 0,-1-1 0,1 0-1,0 1 1,0-1 0,1 0 0,-1 0 0,1 0 0,-1 0 0,1-1 0,0 1 0,0-1 0,0 0 0,0 0-1,0 0 1,1 0 0,-1 0 0,1 0 0,-1-1 0,1 0 0,0 0 0,-1 0 0,1 0 0,0-1-1,0 1 1,0-1 0,-1 0 0,1 0 0,0 0 0,0-1 0,7-1 0,-1 0 4,1-1 1,-1 0-1,0-1 1,1 0-1,-2 0 1,1-1 0,0 0-1,-1-1 1,0 0-1,12-12 1,-14 12 56,-1-1 0,0 0 1,0-1-1,-1 1 1,0-1-1,0 0 1,-1 0-1,0-1 0,-1 1 1,1-1-1,-2 0 1,1 0-1,-1 0 0,-1 0 1,1-1-1,-1-13 1,-1 17 24,0 0 0,-1 0 0,1 1 0,-1-1 0,0 0 1,-1 1-1,1-1 0,-1 1 0,0-1 0,-1 1 0,1 0 0,-1 0 1,0 0-1,0 0 0,-1 0 0,0 1 0,1 0 0,-1 0 0,-1 0 1,1 0-1,-1 0 0,1 1 0,-1 0 0,0 0 0,0 0 0,0 0 1,-8-2-1,6 3 24,0 0 0,1 1 0,-1 0 0,0 0 0,1 1 0,-1-1 0,0 1 0,0 1 0,0-1 0,1 1 0,-9 2 0,-5 3 320,0 1 0,-23 11 0,27-11-126,16-6-278,0 1 0,0-1 1,0 1-1,1 0 0,-1-1 1,0 1-1,1-1 0,0 1 0,-1-1 1,1 1-1,0-1 0,-1 0 1,1 1-1,0-1 0,0 0 1,0 0-1,0 1 0,2 0 1,28 32-289,-23-27 163,1-1 0,1-1-1,-1 0 1,1 0-1,0 0 1,1-1 0,-1-1-1,0 0 1,1 0 0,0-1-1,0-1 1,-1 0 0,1 0-1,21-2 1,-19 0-58,-1-1 0,1 0 0,-1-1-1,0-1 1,0 0 0,0 0 0,0-1 0,-1-1 0,0 0 0,0 0 0,0-1 0,15-14 0,-7 4-55,-1 0 0,18-23 1,-30 33 202,-1 0 0,0-1 0,0 1 0,-1-1 0,0 0 0,0 0 1,-1-1-1,0 1 0,3-14 0,-5 22 14,-1-1-1,0 0 1,0 1 0,0-1-1,0 0 1,0 1-1,1-1 1,-1 1 0,0-1-1,-1 0 1,1 1 0,0-1-1,0 0 1,0 1-1,0-1 1,0 1 0,-1-1-1,1 0 1,0 1 0,0-1-1,-1 1 1,1-1-1,0 1 1,-1-1 0,1 1-1,-1-1 1,1 1 0,-1-1-1,1 1 1,-1 0-1,1-1 1,-1 1 0,1 0-1,-1-1 1,1 1 0,-1 0-1,0 0 1,1-1-1,-1 1 1,1 0 0,-1 0-1,-1 0 1,0 0 1,1 0 0,-1 0 0,0 1 0,0-1 0,1 0 0,-1 1 0,0-1 0,0 1 0,1 0 0,-1 0 0,1 0 0,-1 0 0,1 0 0,-2 1 0,-4 5 5,1 0 0,0 0-1,0 1 1,1 0 0,0 0-1,0 1 1,1-1 0,0 1-1,-4 12 1,3-3-13,0 0 1,1 0-1,-3 35 0,7-51 1,0 0 0,0 0 0,0-1 0,0 1 0,0 0 0,0 0 0,0 0-1,1-1 1,-1 1 0,1 0 0,-1-1 0,1 1 0,0 0 0,0-1 0,-1 1 0,3 2-1,-2-4 1,0 1-1,0 0 1,0-1-1,0 1 0,0 0 1,0-1-1,0 0 1,0 1-1,1-1 0,-1 0 1,0 1-1,0-1 1,0 0-1,0 0 0,1 0 1,-1 0-1,0 0 1,0 0-1,0-1 0,0 1 1,1 0-1,-1 0 1,0-1-1,0 1 0,2-2 1,10-4-42,0-2-1,0 1 1,-1-2 0,0 1 0,-1-2 0,0 0 0,18-21-1,-12 14-2,29-24 0,-46 41 51,0-1-1,1 1 0,-1 0 1,0-1-1,0 1 1,1 0-1,-1-1 0,0 1 1,0 0-1,1-1 0,-1 1 1,0 0-1,1 0 0,-1 0 1,0-1-1,1 1 1,-1 0-1,1 0 0,-1 0 1,0 0-1,1 0 0,-1 0 1,1 0-1,-1 0 1,0 0-1,1 0 0,-1 0 1,1 0-1,-1 0 0,0 0 1,1 0-1,-1 0 0,0 0 1,1 0-1,-1 0 1,1 1-1,-1-1 0,0 0 1,1 0-1,-1 1 0,0-1 1,1 0-1,-1 0 0,0 1 1,0-1-1,1 0 1,-1 1-1,0-1 0,0 0 1,1 1-1,-1-1 0,0 0 1,0 1-1,0-1 1,0 0-1,0 1 0,0-1 1,0 1-1,1-1 0,-1 0 1,0 1-1,-1 0 0,0 29 131,0-26-117,-3 20 69,2-14-54,0 1 1,1 0 0,0 0-1,1 0 1,0 0 0,2 15-1,-2-25-30,1 0-1,-1 0 0,0 0 0,0-1 1,0 1-1,0 0 0,1-1 0,-1 1 1,0 0-1,1 0 0,-1-1 0,1 1 1,-1-1-1,1 1 0,-1 0 0,1-1 1,-1 1-1,1-1 0,-1 1 0,1-1 1,0 1-1,-1-1 0,1 0 0,0 1 1,-1-1-1,1 0 0,0 1 0,0-1 1,-1 0-1,1 0 0,0 0 0,0 0 1,-1 0-1,1 0 0,0 0 0,0 0 1,0 0-1,-1 0 0,1 0 0,0 0 1,0-1-1,-1 1 0,1 0 0,0 0 1,-1-1-1,1 1 0,0-1 0,-1 1 1,1 0-1,0-1 0,0 0 0,5-4 0,1 0 0,-1 0 0,10-11 0,-14 14 1,63-73 12,26-27 4,-89 100-15,0 1-1,-1-1 1,1 1-1,0-1 1,0 1 0,0 0-1,0-1 1,0 1-1,0 0 1,0 0-1,0 1 1,0-1-1,0 0 1,1 1-1,-1-1 1,4 1-1,-4 0 1,-1 1 0,0-1 0,1 1 0,-1-1 0,0 1 0,0-1 0,0 1-1,0 0 1,0 0 0,0 0 0,0 0 0,0 0 0,0 0 0,0 0 0,0 0 0,0 0 0,0 0 0,-1 0 0,1 0 0,-1 1-1,1-1 1,-1 0 0,1 0 0,-1 1 0,1-1 0,-1 0 0,0 1 0,0 2 0,3 21 72,-1 0 0,-2 0-1,0 0 1,-7 41 0,0 36-598,16-142-685,0 8 859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21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133 620 14571,'0'-1'99,"1"1"0,-1-1-1,0 1 1,1-1 0,-1 1 0,0-1 0,1 0-1,-1 1 1,0-1 0,0 0 0,1 1-1,-1-1 1,0 0 0,0 1 0,0-1 0,0 0-1,0 0 1,0 1 0,0-1 0,0 0-1,0 1 1,0-1 0,-1 0 0,1 1 0,0-1-1,0 0 1,-1 1 0,1-1 0,0 1 0,-1-1-1,1 0 1,-1 1 0,1-1 0,0 1-1,-1-1 1,1 1 0,-1-1 0,0 1 0,1 0-1,-1-1 1,1 1 0,-1 0 0,-1-1-1,0 0 5,0 1 0,0 0 0,0 0 0,0 0-1,0 0 1,0 0 0,0 0 0,0 0-1,0 0 1,1 1 0,-1-1 0,0 1-1,0 0 1,0-1 0,-2 2 0,-3 3-41,0 0 1,1 0-1,-1 0 1,1 1-1,0 0 1,1 0-1,-1 0 1,1 1-1,1 0 1,-1 0-1,1 0 1,-4 10-1,5-11-61,1 0-1,-1 0 0,1 0 1,0 0-1,1 0 1,0 1-1,0-1 1,0 0-1,1 1 1,-1-1-1,2 1 1,-1-1-1,1 0 1,0 1-1,0-1 0,3 9 1,-3-13-1,1 0-1,-1 0 1,0 0-1,1 0 1,-1 0 0,1 0-1,0 0 1,0-1-1,-1 1 1,1-1 0,0 1-1,1-1 1,-1 0 0,0 1-1,0-1 1,0-1-1,1 1 1,-1 0 0,0 0-1,1-1 1,-1 1-1,1-1 1,-1 0 0,0 0-1,1 0 1,-1 0 0,1 0-1,-1 0 1,1-1-1,3-1 1,5 0-1,0-1 0,0 0 0,0-1-1,-1-1 1,16-8 0,-1-3 62,0 0 0,-1-2 0,-1-1 0,-1-1 0,-1-1-1,-1-1 1,0 0 0,-2-2 0,-1 0 0,0-1 0,-2 0 0,-1-2 0,18-48-1,-26 60 61,-2-1-1,4-23 0,-7 34-71,0 0 0,-1 0 0,0-1 0,0 1 0,0 0 0,-1 0 0,0 0 0,0-1 0,0 1 0,0 0 0,-4-6 0,5 10-36,-1-1 0,1 1 1,-1 0-1,1 0 0,-1 0 1,1 0-1,-1 0 0,0 0 1,0 0-1,0 0 0,0 0 1,1 0-1,-1 0 0,0 0 1,0 1-1,-1-1 0,1 0 1,0 1-1,0-1 0,0 1 1,0-1-1,0 1 0,-1 0 1,1-1-1,0 1 0,0 0 1,-1 0-1,1 0 0,0 0 1,-1 0-1,1 0 0,0 0 1,0 0-1,-1 1 0,1-1 1,0 0-1,0 1 0,0-1 1,0 1-1,-1-1 0,0 2 1,-3 1 11,0 1 1,1-1 0,0 1-1,0 0 1,0 0 0,0 0-1,0 0 1,-3 7-1,-4 8-10,1 0-1,0 1 0,2 0 0,0 1 0,2 0 0,0 0 0,1 0 0,1 1 0,1-1 0,1 1 0,1 0 0,3 40 0,-1-56-37,0-1 1,1 1-1,-1 0 0,1-1 1,0 1-1,1-1 0,-1 0 1,1 0-1,0 0 0,4 5 1,-5-7-13,0-1 0,1 0 0,-1 0 0,0 0 0,1 0 0,-1 0 0,1 0 0,0-1 0,0 1 0,0-1 0,-1 0 0,1 0 0,0 0 1,1 0-1,-1 0 0,0-1 0,0 1 0,0-1 0,6 0 0,1-1-106,-1-1-1,0 0 1,-1 0 0,1-1 0,0 0-1,-1 0 1,1-1 0,-1 0 0,0-1-1,-1 0 1,1 0 0,13-12-1,-8 5-121,0-1-1,-1 0 1,0-1-1,-1 0 0,16-27 1,-15 8 212,-12 19 398,-1 14-321,1 0 0,-1 0 1,1 0-1,-1 0 1,1 0-1,-1 0 1,0 0-1,1 0 1,-1 0-1,1 1 0,-1-1 1,1 0-1,-1 0 1,1 0-1,-1 1 1,1-1-1,-1 0 1,1 0-1,-1 1 0,1-1 1,-1 0-1,1 1 1,0-1-1,-1 1 1,1-1-1,0 1 1,-1 0-1,-6 6 177,-1 1 0,2 0 1,-1 0-1,1 0 0,0 1 0,-8 17 0,11-19-154,0 1 0,0-1 0,0 1 0,1-1 0,0 1 0,0 0 0,1 0-1,0 0 1,0 12 0,1-19-45,0 0 0,0 0-1,1-1 1,-1 1 0,0 0 0,0 0-1,0 0 1,0 0 0,1 0-1,-1-1 1,0 1 0,1 0 0,-1 0-1,1-1 1,-1 1 0,1 0-1,-1 0 1,1-1 0,0 1 0,-1-1-1,1 1 1,0 0 0,-1-1-1,1 1 1,0-1 0,0 0 0,1 1-1,0 0 0,0-1-1,-1 0 0,1 0 0,0 0 0,0 0 0,0 0 1,0-1-1,0 1 0,0 0 0,0-1 0,-1 1 0,3-2 1,5-2-32,0 0 0,-1-1 0,16-11 1,-11 7-75,-1-1 0,0 0 0,0 0 0,-1-1 0,-1-1 0,0 0 0,0 0 0,-2-1 0,1 0 0,11-26 0,5-31 234,21-90 1,-22 68-33,-14 54-131,-4 14-81,0 0-1,2 0 1,1 1-1,1 0 1,17-31 0,-40 93-694,-22 52 1357,3 0-1,-27 136 1,34-81-27,23-121-479,1 0-1,0 0 0,7 48 1,-5-69-56,0 0 1,0 1 0,0-1-1,1 0 1,-1 0-1,1 0 1,3 5 0,-4-8 6,-1 0 1,0-1-1,1 1 1,-1-1 0,1 1-1,-1 0 1,1-1-1,-1 1 1,1-1-1,0 0 1,-1 1-1,1-1 1,-1 1-1,1-1 1,0 0-1,-1 0 1,1 1-1,0-1 1,-1 0 0,1 0-1,0 0 1,0 0-1,-1 1 1,1-1-1,0 0 1,-1 0-1,1-1 1,0 1-1,0 0 1,-1 0-1,1 0 1,0 0 0,-1-1-1,1 1 1,0 0-1,-1-1 1,1 1-1,0 0 1,-1-1-1,1 1 1,-1-1-1,1 1 1,-1-1-1,1 1 1,-1-1 0,1 1-1,-1-1 1,1 0-1,-1 1 1,0-1-1,1 0 1,2-4-30,0 0 0,-1 0 0,0 0 1,0 0-1,0 0 0,0-1 0,-1 1 1,0-1-1,0 1 0,0-1 0,-1 1 0,0-1 1,0 0-1,-1-5 0,0-4-74,-1 0 1,-1 0-1,0 0 0,-6-15 0,4 16-13,0 0-1,-1 1 1,0-1-1,-1 1 1,0 1-1,-1-1 1,-1 1-1,0 1 1,0-1 0,-1 1-1,-22-18 1,31 28 147,1 1-1,-1-1 1,0 1 0,1-1 0,-1 1 0,1 0 0,-1-1 0,0 1 0,1 0 0,-1-1 0,0 1 0,1 0-1,-1 0 1,0-1 0,0 1 0,1 0 0,-1 0 0,0 0 0,0 0 0,1 0 0,-1 0 0,0 0 0,1 0 0,-1 0-1,0 1 1,0-1 0,0 1 0,1-1 12,0 0 0,0 1 0,0-1 0,0 1 0,0-1-1,0 1 1,1-1 0,-1 1 0,0-1 0,0 0 0,1 1 0,-1-1 0,0 1 0,0-1-1,1 0 1,-1 1 0,0-1 0,1 0 0,-1 1 0,0-1 0,1 0 0,-1 0 0,1 0-1,-1 1 1,1-1 0,-1 0 0,0 0 0,1 0 0,-1 0 0,1 0 0,-1 1 0,1-1-1,-1 0 1,1 0 0,-1 0 0,1 0 0,-1 0 0,1-1 0,23 4 88,0-2 1,-1-1 0,1-1 0,0-1-1,-1-1 1,32-7 0,20-3-822,-38 7 441,-5-4-96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22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0 186 16379,'9'-18'746,"0"-1"-1,2 1 0,0 1 1,23-29-1,-29 40-589,0 0 1,1 1-1,0-1 1,0 1-1,0 0 1,0 1-1,1-1 1,0 2 0,0-1-1,0 0 1,0 1-1,1 1 1,-1-1-1,1 1 1,10-1-1,-16 2-144,0 1 0,0 0 0,0 0 0,0 0 0,0 0 0,0 0 0,0 0 0,1 0 0,-1 1 0,0-1 0,0 1 0,0 0 0,0 0 0,-1 0 1,1-1-1,0 2 0,0-1 0,0 0 0,-1 0 0,1 0 0,-1 1 0,1-1 0,-1 1 0,1 0 0,-1-1 0,0 1 0,0 0 0,0-1 0,0 1 0,0 0 0,0 0 0,0 0 0,-1 0 0,1 0 0,-1 0 0,1 0 0,-1 0 0,0 4 0,1 3-30,-1 0 0,-1 0-1,0 0 1,0 0 0,0 0-1,-1 0 1,-6 14 0,-4 5-53,-1-1 0,-1 0 0,-26 35 0,-9 17-40,47-76 104,0 1 0,0-1 0,1 1 0,0-1 0,-1 1 0,0 5 0,2-8 6,0-1 1,0 1-1,0-1 0,0 1 0,0-1 1,0 1-1,0-1 0,0 1 0,1-1 1,-1 1-1,0-1 0,0 1 0,0-1 1,0 1-1,1-1 0,-1 0 0,0 1 1,1-1-1,-1 1 0,0-1 0,1 0 1,-1 1-1,0-1 0,1 0 0,-1 1 1,1-1-1,-1 0 0,1 1 0,-1-1 1,1 0-1,-1 0 0,0 0 0,1 0 1,-1 1-1,1-1 0,-1 0 0,1 0 1,0 0-1,-1 0 0,1 0 0,-1 0 0,1 0 1,-1 0-1,1 0 0,-1-1 0,1 1 1,-1 0-1,1 0 0,0-1 0,7-1-3,0 0-1,0-1 1,-1 0-1,1-1 1,-1 1-1,0-1 1,12-9-1,47-40-28,-55 43 32,136-137 168,-124 122-142,-23 25-23,0 0-1,0 0 1,0 1 0,0-1 0,0 0 0,0 0 0,0 0-1,0 0 1,0 0 0,0 0 0,0 0 0,0 0 0,0 0-1,0 0 1,0 0 0,0 1 0,0-1 0,0 0 0,0 0-1,0 0 1,0 0 0,0 0 0,0 0 0,0 0 0,0 0-1,1 0 1,-1 0 0,0 0 0,0 0 0,0 1 0,0-1-1,0 0 1,0 0 0,0 0 0,0 0 0,0 0 0,0 0-1,0 0 1,0 0 0,0 0 0,1 0 0,-1 0 0,0 0-1,0 0 1,0 0 0,0 0 0,0 0 0,0 0 0,0 0-1,0 0 1,0 0 0,0 0 0,0 0 0,1 0 0,-1 0-1,0 0 1,-4 16 48,-10 32-28,10-33-10,-3 5-2,2-1 0,0 2-1,2-1 1,0 0 0,1 1 0,1-1 0,2 25 0,-1-42-4,0 0 1,1 0-1,0-1 1,-1 1 0,1 0-1,0 0 1,0 0 0,0-1-1,1 1 1,-1 0-1,1-1 1,-1 0 0,1 1-1,3 2 1,-4-4 1,1 0 0,-1 0 0,0-1 0,0 1 0,1 0 0,-1-1 0,0 0 0,1 1 0,-1-1 0,0 0 0,1 1 0,-1-1 0,1 0 0,-1 0 0,0 0 0,1 0 0,-1-1 0,1 1 0,-1 0 0,0 0 0,1-1 0,-1 1 0,0-1 0,1 1 0,-1-1 1,0 0-1,0 0 0,0 1 0,1-1 0,-1 0 0,1-2 0,7-4 48,-1-1 1,0 0-1,0-1 1,-1 1 0,0-2-1,-1 1 1,0-1-1,0 0 1,-1 0 0,5-16-1,-4 10 40,-1-1-1,0 0 0,-1 0 0,-1 0 1,-1-1-1,0-19 0,-7 3 74,-3 20-80,8 14-86,-1 0-1,1-1 0,-1 1 0,1 0 1,-1 0-1,1 0 0,0-1 1,-1 1-1,1 0 0,-1 0 0,1 0 1,-1 0-1,1 0 0,-1 0 1,1 0-1,-1 0 0,1 0 0,0 0 1,-1 0-1,1 1 0,-1-1 1,1 0-1,-1 0 0,1 0 1,0 0-1,-1 1 0,1-1 0,-1 0 1,0 1-1,0 1-1,-1 0 0,0 0 0,0 1 0,1-1 1,-1 0-1,1 1 0,0-1 0,-1 1 0,1-1 0,1 1 0,-1 0 0,0 0 1,1-1-1,-1 1 0,1 0 0,0 3 0,-1-1-7,1 1 0,0 0 1,0 0-1,0 0 0,1 0 0,2 10 1,-2-14 1,-1 0 1,1-1-1,0 1 1,-1-1 0,1 1-1,0-1 1,0 0-1,0 1 1,0-1-1,0 0 1,0 1 0,1-1-1,-1 0 1,0 0-1,1 0 1,-1 0-1,0 0 1,1-1 0,-1 1-1,1 0 1,-1-1-1,3 2 1,0-2-4,-1 0 0,1 1-1,-1-1 1,1 0 0,-1-1 0,1 1 0,-1-1 0,1 1-1,-1-1 1,5-2 0,5-2-16,0-1 0,0 0 0,-1-1-1,15-10 1,-11 5 7,-1 0-1,-1-1 1,17-17-1,-25 24 14,-1 0-1,0 0 1,-1-1 0,1 0-1,-1 1 1,-1-1-1,1-1 1,-1 1-1,0 0 1,3-13-1,-6 19 3,0 1 0,0-1 0,1 0 0,-1 1 0,0-1 0,0 0-1,0 0 1,0 1 0,0-1 0,0 0 0,0 0 0,0 1 0,0-1 0,0 0 0,0 1 0,0-1-1,0 0 1,0 0 0,-1 1 0,1-1 0,0 0 0,-1 1 0,1-1 0,0 1 0,-1-1-1,1 0 1,-1 1 0,1-1 0,-1 1 0,1-1 0,-1 1 0,0-1 0,1 1 0,-1 0 0,1-1-1,-1 1 1,0 0 0,1-1 0,-1 1 0,0 0 0,0 0 0,1 0 0,-1-1 0,0 1-1,1 0 1,-1 0 0,0 0 0,0 0 0,0 1 0,-3-1-3,1 1 0,0 0 1,0 0-1,0 0 0,-1 0 0,1 1 0,1-1 0,-1 1 1,-5 4-1,-1 1 0,1 1 0,1 0-1,0 1 1,0-1 0,1 1 0,0 1 0,0-1-1,1 1 1,0 0 0,1 0 0,0 1 0,1-1 0,0 1-1,-2 15 1,4-25 6,1 1-1,0 0 1,0 0-1,0 0 1,0-1-1,0 1 1,0 0-1,0 0 1,1 0 0,-1-1-1,1 1 1,-1 0-1,1 0 1,0-1-1,0 1 1,-1-1-1,1 1 1,0 0-1,0-1 1,1 0-1,-1 1 1,0-1 0,0 0-1,1 1 1,-1-1-1,1 0 1,-1 0-1,1 0 1,-1 0-1,1-1 1,0 1-1,-1 0 1,1-1-1,0 1 1,0-1 0,-1 1-1,1-1 1,0 0-1,0 0 1,0 0-1,-1 0 1,1 0-1,0 0 1,0 0-1,2-1 1,11-2-6,0 0-1,26-9 1,19-5-75,-54 16 63,0 0 0,-1 1 0,1-1 0,0 1 0,-1 1 0,1-1 0,0 1 0,9 2 0,-11-2 6,-1 1-1,1-1 1,-1 1 0,0 0-1,0 0 1,0 0 0,0 0-1,0 0 1,0 1 0,-1-1 0,1 1-1,-1 0 1,0 0 0,1 0-1,-1 0 1,0 0 0,-1 0 0,3 4-1,0 6 55,1 0 1,-2 0-1,4 20 0,-3-12 231,-4-21-263,0 0 0,0 0 0,0-1 0,1 1 1,-1 0-1,0 0 0,0 0 0,0 0 0,0 0 0,0 0 0,0 0 1,1 0-1,-1 0 0,0 0 0,0-1 0,0 1 0,0 0 0,0 0 1,1 0-1,-1 0 0,0 0 0,0 0 0,0 0 0,0 0 1,0 0-1,1 0 0,-1 0 0,0 0 0,0 0 0,0 0 0,0 1 1,0-1-1,1 0 0,-1 0 0,0 0 0,0 0 0,0 0 0,0 0 1,0 0-1,1 0 0,-1 0 0,0 1 0,0-1 0,0 0 0,0 0 1,0 0-1,0 0 0,0 0 0,0 0 0,0 1 0,0-1 0,0 0 1,0 0-1,0 0 0,1 0 0,-1 0 0,0 1 0,4-14 356,2-18-109,-1-2 1,-2 1-1,-1 0 1,-2-1-1,-7-59 0,7 91-311,0 1 1,0-1-1,0 1 0,0-1 0,0 1 0,0-1 0,0 1 0,0-1 0,1 1 0,-1-1 0,0 1 0,0-1 0,0 1 0,0-1 0,1 1 0,-1 0 0,0-1 0,0 1 0,1-1 0,-1 1 0,0 0 0,1-1 1,-1 1-1,0 0 0,1-1 0,-1 1 0,1 0 0,-1 0 0,0-1 0,1 1 0,-1 0 0,1 0 0,-1 0 0,1 0 0,-1 0 0,1 0 0,-1-1 0,1 1 0,-1 0 0,1 0 0,-1 0 0,1 0 0,-1 1 0,0-1 1,1 0-1,-1 0 0,1 0 0,-1 0 0,1 1 0,33 9-2135,-20-4 1561,10-1-90,1-2-130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15323,'-14'46'978,"2"1"0,-11 90 0,21-116-820,1 0 1,1-1 0,0 1-1,2 0 1,1 0-1,0-1 1,2 1 0,0-1-1,10 24 1,-12-37-138,0 0 1,1 0-1,0 0 1,0-1-1,0 1 1,1-1-1,0 0 1,0-1-1,1 1 1,9 7-1,-12-11-17,1 0 0,-1 0 0,1 0 0,-1 0 0,1-1 0,-1 0 0,1 1 0,0-1 0,0-1 0,-1 1 0,1-1 0,0 1 0,0-1 0,0 0 0,0 0 0,0-1 0,-1 1 0,1-1 0,0 0 0,0 0 0,0 0 0,5-3 0,-1 0 40,0 0 0,-1-1 0,0 0 0,0 0 0,0 0 0,-1-1 0,0 0 0,0-1 0,0 1 0,-1-1 0,8-12 0,-19 29 442,2-5-430,1 0 0,0 0 1,1 0-1,-1 0 0,1 0 1,0 1-1,-2 8 0,4-13-65,-1 1-1,1 0 0,0 0 1,-1 0-1,1 0 0,0-1 1,0 1-1,0 0 1,0 0-1,1 0 0,-1 0 1,0 0-1,1-1 0,0 1 1,-1 0-1,1 0 0,0-1 1,0 1-1,0 0 1,0-1-1,0 1 0,0-1 1,2 3-1,0-3-34,0 1-1,0-1 1,0 0-1,0 0 1,0 0-1,1 0 1,-1-1-1,0 1 1,0-1-1,1 0 1,-1 0-1,6 0 1,24-2-100,8-5-54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22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188 332 10258,'16'-32'3551,"-15"31"-3420,0 0 0,-1 0 0,1 0-1,-1 0 1,0 0 0,1 0 0,-1 0 0,0 0 0,1 0 0,-1 0 0,0 0 0,0 0 0,0 0 0,0-1-1,0 1 1,0 0 0,0 0 0,-1 0 0,1 0 0,0 0 0,-1 0 0,1 0 0,0 0 0,-1 0-1,1 0 1,-1 0 0,0 0 0,0-1 0,0 2-54,0 0 0,-1-1-1,1 1 1,0 0 0,0 0 0,0 0-1,0 0 1,-1 0 0,1 0 0,0 0-1,0 1 1,0-1 0,0 0 0,0 1-1,0-1 1,0 1 0,0-1 0,-1 1 0,2-1-1,-1 1 1,0 0 0,-1 0 0,-23 20 654,7-3-330,1 2 1,0 0-1,-26 43 1,34-48-289,1 1-1,0 0 1,1 1 0,1 0 0,0 0 0,-5 27 0,11-41-96,-1 0 0,1 0 0,-1-1 0,1 1 0,0 0 0,0 0 0,0 0-1,1 0 1,-1-1 0,1 1 0,-1 0 0,1 0 0,0-1 0,0 1 0,0-1 0,0 1 0,4 4 0,-4-6-10,1 0 1,-1 1 0,1-2-1,0 1 1,-1 0-1,1 0 1,0 0 0,0-1-1,0 1 1,0-1 0,0 0-1,0 1 1,-1-1 0,1 0-1,0 0 1,0 0 0,0 0-1,0-1 1,0 1-1,0 0 1,0-1 0,0 1-1,-1-1 1,1 0 0,0 0-1,3-1 1,11-6 16,-1-1 0,1 0 0,-2-1 0,1-1 0,-1 0 0,-1-1 0,23-26 0,-9 6 147,-1-2 1,25-45 0,-29 43 89,-2 0 1,-2-2 0,-1 0-1,-2-1 1,13-56-1,-27 91-222,1 0 4,-1 0 0,0 0 0,0 0 1,-1 0-1,1 0 0,-1 0 0,0 0 0,0 0 1,0 0-1,-1 0 0,1 0 0,-1 0 0,0 0 1,0 0-1,-3-6 0,4 9-34,0 1 0,-1-1 0,1 1 0,-1-1-1,1 1 1,0 0 0,-1-1 0,1 1 0,-1 0 0,1-1 0,-1 1 0,1 0 0,-1-1 0,1 1 0,-1 0 0,1 0 0,-1 0-1,0-1 1,1 1 0,-1 0 0,1 0 0,-1 0 0,1 0 0,-1 0 0,0 0 0,1 0 0,-1 0 0,1 0 0,-2 1 0,0 0 5,0 0 1,0 0-1,1 0 1,-1 0-1,0 0 1,1 0-1,-1 1 1,1-1 0,-2 2-1,-26 37 148,3 4-143,3 1 0,1 1 0,3 0 0,1 2 0,-13 59 0,29-98-71,0-3-43,0 0 1,1 0-1,0 1 1,0-1-1,0 0 1,1 1-1,0-1 0,0 0 1,1 1-1,0-1 1,2 10-1,-2-14 15,-1-1 0,1 0 0,0 0-1,0 0 1,0 0 0,0 0 0,0 0-1,0 0 1,0 0 0,0 0-1,0 0 1,1 0 0,-1-1 0,0 1-1,0-1 1,1 1 0,-1-1-1,0 1 1,1-1 0,-1 1 0,1-1-1,-1 0 1,0 0 0,1 0-1,-1 0 1,2 0 0,4-1-138,-1 1 0,0-1 0,0-1 1,10-2-1,8-4-566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23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36 117 16852,'-1'2'439,"0"1"1,0 0 0,1 0 0,-1 0 0,1 0-1,-1 0 1,1 0 0,1 6 0,-1-8-371,0-1 0,0 1-1,0-1 1,1 1 0,-1-1 0,0 1 0,1-1 0,-1 1-1,0-1 1,1 1 0,-1-1 0,0 0 0,1 1 0,-1-1-1,1 1 1,-1-1 0,1 0 0,-1 0 0,1 1 0,0-1-1,0 1 31,1-1 0,-1 0 0,1 1 0,0-1 0,-1 0 0,1 0 0,-1 0 0,1 0 0,-1-1 0,4 0 0,0 0-39,0-1 0,1-1 0,-1 1 0,0-1 0,0 0 0,-1 0 0,1 0 0,-1 0 1,1-1-1,-1 0 0,0 0 0,-1 0 0,7-10 0,-7 11-42,0-1 0,0 0 0,-1 0 0,0 0 0,0 0 0,0-1 0,0 1 0,-1 0 0,0-1-1,0 0 1,0 1 0,0-1 0,-1 1 0,1-1 0,-1 0 0,0 1 0,-1-6 0,0 9-7,1 0 0,0 0 1,0-1-1,-1 1 0,1 0 1,-1 0-1,1 0 0,-1 0 0,1 0 1,-1 0-1,0 1 0,1-1 1,-1 0-1,0 0 0,0 0 0,0 1 1,0-1-1,0 0 0,1 1 0,-1-1 1,0 1-1,0-1 0,-2 0 1,1 1 5,0 0 0,0-1 1,0 1-1,0 0 1,1 0-1,-1 1 1,0-1-1,0 0 0,0 1 1,0-1-1,0 1 1,-2 0-1,-2 2 27,0 0-1,0 0 1,1 1-1,-1-1 1,1 1-1,0 0 1,-6 6-1,3-1 10,1 1-1,0-1 1,0 1-1,-8 17 1,13-23-53,0 1-1,0 0 1,0-1-1,0 1 1,1 0 0,0 0-1,0 0 1,0 0 0,1 0-1,0 0 1,0 0 0,0 0-1,1 8 1,0-12-3,-1 0 0,0 0 0,1 0 0,-1 0 0,1 0 0,-1-1 0,1 1 0,0 0 0,-1 0 0,1 0 0,0-1 0,-1 1 0,1 0 0,0 0 0,0-1 0,0 1 0,0-1 0,0 1 0,0-1 0,0 1 0,-1-1 0,1 0 1,0 1-1,1-1 0,-1 0 0,0 0 0,0 0 0,0 0 0,0 0 0,0 0 0,0 0 0,0 0 0,0 0 0,0 0 0,0 0 0,0-1 0,0 1 0,0 0 0,1-2 0,5 0-12,0-1 0,0 0-1,0 0 1,7-6 0,9-6-22,26-24 0,0 0-18,-45 37 47,-1 0-1,0-1 1,1 1 0,0 1 0,-1-1 0,1 0 0,5 0 0,-9 1 5,1 1 1,0 0 0,0 0 0,-1 0 0,1 0 0,0 0 0,-1 0 0,1 0 0,0 0 0,0 0 0,-1 0-1,1 1 1,0-1 0,-1 0 0,1 0 0,0 1 0,-1-1 0,1 0 0,0 1 0,-1-1 0,1 1 0,-1-1-1,1 1 1,-1-1 0,1 1 0,-1-1 0,1 1 0,-1-1 0,1 1 0,-1 0 0,0-1 0,1 1 0,-1 0-1,0-1 1,0 1 0,0 0 0,1-1 0,-1 1 0,0 0 0,0 0 0,0-1 0,0 1 0,0 0 0,0-1-1,-1 2 1,1 11 3,-2 0-1,1 0 1,-2 0-1,0 0 1,-9 23-1,6-19 109,-7 36 1,13-52-105,0-1 0,0 1-1,0-1 1,0 0 0,0 1 0,-1-1 0,1 1 0,0-1 0,0 0 0,0 1 0,0-1-1,0 1 1,0-1 0,1 0 0,-1 1 0,0-1 0,0 1 0,0-1 0,0 0 0,0 1 0,0-1-1,1 0 1,-1 1 0,0-1 0,0 0 0,1 1 0,-1-1 0,0 0 0,0 1 0,1-1-1,-1 0 1,12-4 105,12-17 15,65-97 133,-89 117-256,0 1 1,1-1-1,-1 0 0,1 1 0,-1-1 0,1 1 0,0-1 1,-1 1-1,1-1 0,-1 1 0,1-1 0,0 1 1,0 0-1,-1-1 0,1 1 0,0 0 0,-1 0 0,1-1 1,0 1-1,1 0 0,-2 0-1,0 1 0,1-1 0,-1 0 1,0 0-1,1 1 0,-1-1 0,1 0 0,-1 1 0,0-1 1,0 0-1,1 1 0,-1-1 0,0 1 0,0-1 0,1 0 1,-1 1-1,0-1 0,0 1 0,0-1 0,0 1 0,0-1 0,0 0 1,0 2-1,0 33-14,0-32 3,-11 103-1162,11-106 1119,0 1 0,0-1-1,-1 0 1,1 1 0,0-1 0,0 1 0,0-1 0,0 1 0,0-1 0,0 1 0,0-1 0,0 1 0,0-1 0,1 1 0,-1-1 0,0 1 0,0-1 0,0 1 0,0-1 0,1 0 0,-1 1 0,0-1-1,0 1 1,1-1 0,-1 0 0,0 1 0,1-1 0,8-7-1475,9-24 260,-18 31 1283,17-36-761,2-10-192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8:23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31 14947,'15'-19'1913,"-5"8"-1193,-6 11-232,-1 7 984,-6 13-424,-4 6-79,-6 14-209,-1 7-120,-9 16-208,-2 3-8,2 4-280,5 1-224,-1-8-752,6-2 520,3-6 144,6-4-176,5-13-152</inkml:trace>
  <inkml:trace contextRef="#ctx0" brushRef="#br0" timeOffset="1">52 1081 20164,'-11'18'2025,"2"-10"-1657,-1-19-672,3-7 832,4-9-296,-1-4-232,3-2-336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00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9250,'1'3'137,"-1"0"0,0 1 0,1-1 0,0 0 0,-1 1 0,1-1 0,1 0 0,-1 0 0,0 0 0,1 0 1,0 0-1,-1 0 0,1 0 0,0 0 0,1-1 0,1 3 0,6 4 102,1 0 0,20 13-1,8 7-303,-32-22 72,-1-1 0,0 2 0,0-1 0,-1 1 1,0-1-1,0 1 0,-1 1 0,0-1 0,0 1 0,-1-1 1,4 18-1,0 7 164,4 67 1,-4-28 84,9 13-7,3 0 0,50 131 0,-58-186-281,6 26-19,-3 1 0,-2 0 1,-2 0-1,3 107 0,-25 236 311,-2-81 314,23 8-160,-2 93-344,-22-46-142,-2 98-28,-41 308 138,52-723-36,-36 947 109,36-347-697,3-495 620,14 472 432,1-494-413,6-2 0,54 209 0,-42-242-112,93 408-282,-60 169 375,-54 4 116,-7-228-95,21 92-154,-9-405-88,58 253 1,-38-267-34,64 305-422,-90-383 577,13 70 29,-10-94 48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7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0 728 14987,'27'-11'189,"-1"0"1,0-2-1,-1-1 0,0-1 1,34-28-1,-14 11-27,568-330 211,-592 350-366,105-52 10,142-51-1,-198 86-201,-70 29 180,0 0 1,0 0-1,0 0 0,0 0 1,1 0-1,-1 0 1,0 0-1,0 0 0,0 0 1,0 0-1,0-1 1,1 1-1,-1 0 0,0 0 1,0 0-1,0 0 1,0 0-1,0 0 0,0 0 1,0 0-1,1 0 1,-1-1-1,0 1 0,0 0 1,0 0-1,0 0 1,0 0-1,0 0 0,0 0 1,0-1-1,0 1 1,0 0-1,0 0 0,0 0 1,0 0-1,0 0 1,0-1-1,0 1 0,0 0 1,0 0-1,0 0 1,0 0-1,0 0 0,0-1 1,0 1-1,0 0 1,-9-2-94,-11 2-8,-130 27-667,26-4 536,49-13 117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8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440 1 13347,'-13'9'423,"-13"7"213,2 1 0,0 1 0,1 2 0,-37 39 0,-185 229 529,244-287-1166,-3 3 4,1 1 0,-1 0 0,1 0 0,-5 9 0,8-13-3,0 0 1,-1-1 0,1 1-1,0 0 1,0-1 0,0 1-1,-1 0 1,1-1 0,0 1-1,0 0 1,0-1 0,0 1-1,0 0 1,1-1 0,-1 1-1,0 0 1,0 0 0,0-1-1,1 1 1,-1-1 0,0 1-1,0 0 1,1-1 0,-1 1-1,1-1 1,-1 1 0,1-1-1,-1 1 1,0-1 0,1 1-1,0-1 1,-1 1 0,1-1-1,-1 1 1,1-1 0,0 0-1,-1 0 1,1 1 0,-1-1-1,1 0 1,0 0 0,-1 0-1,1 0 1,0 1 0,0-1-1,-1 0 1,1 0 0,0 0-1,-1-1 1,2 1 0,21 1-4,1-2 0,-1-1 1,40-7-1,6-1 22,267-7 78,-213 13-1877,-28-3 949,-63 2 313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8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25 317 14651,'0'4'168,"0"-1"0,0 0-1,1 0 1,-1 0 0,1 0 0,0 0 0,-1 0-1,2 0 1,-1-1 0,0 1 0,0 0 0,1 0-1,0-1 1,3 5 0,-3-5-86,0-1-1,0 0 1,0 0 0,0 0 0,0 0-1,0 0 1,0 0 0,0 0 0,0-1-1,0 1 1,0-1 0,1 1 0,-1-1-1,0 0 1,0 0 0,1 0 0,-1 0-1,0-1 1,0 1 0,1 0 0,-1-1-1,2-1 1,8-1 79,-1-2-1,0 1 0,0-1 1,-1-1-1,1 0 1,-2-1-1,1 0 1,0 0-1,8-10 1,-3 2-51,0 0 1,-1-2 0,-1 1-1,14-24 1,-21 29-82,-1 1 0,0-1 1,0 0-1,-1 0 0,-1-1 1,1 1-1,2-24 0,-6 31-24,0 0 0,0-1-1,0 1 1,0 0-1,-1 0 1,0-1 0,0 1-1,0 0 1,0 0 0,-4-8-1,4 9-3,-1 1 1,0-1-1,0 1 0,0 0 1,0-1-1,0 1 0,0 0 0,0 0 1,-1 1-1,1-1 0,-1 0 0,0 1 1,1-1-1,-1 1 0,0 0 0,0 0 1,-3-1-1,1 1 0,0 1-1,-1-1 1,1 1 0,0 0-1,0 0 1,0 1 0,0-1-1,0 1 1,0 0 0,0 1-1,0-1 1,0 1 0,1 0-1,-1 0 1,0 0 0,1 1-1,0 0 1,-8 6 0,-1 1-2,1 1 0,0 0 1,1 1-1,-16 23 0,12-15-1,2 2 0,0-1-1,1 2 1,-10 29-1,17-39 4,1 0-1,0 0 0,1 0 0,0 1 1,1 0-1,1-1 0,0 1 0,1 0 1,2 18-1,-1-28-4,-1-1 0,1 0-1,0 1 1,0-1 0,0 0 0,1 0-1,-1 0 1,1 0 0,0 0 0,0 0 0,0 0-1,0-1 1,0 1 0,1-1 0,-1 1-1,1-1 1,0 0 0,-1 0 0,1 0 0,0 0-1,0-1 1,0 1 0,0-1 0,1 0-1,-1 0 1,0 0 0,1 0 0,-1 0 0,0-1-1,5 1 1,6 0-124,1-1-1,-1-1 1,0 0 0,0 0-1,1-1 1,13-5-1,0 0-7,-1-2-1,49-22 1,-9-7-111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9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 12051,'2'6'513,"1"1"0,-1 0 0,0 0 0,-1 1 1,0-1-1,0 0 0,0 0 0,-1 12 1,-2 7 795,-6 28 1,0-8-539,5-18-419,-18 188 1343,19-174-1848,2 1 0,2 0 0,7 43 0,-9-83-74,1 1 0,0-1-1,0 0 1,0 1 0,0-1 0,4 6-1,-5-9 204,0 0-1,0 0 0,0 0 1,0 0-1,0 1 0,0-1 0,0 0 1,0 0-1,0 0 0,1 0 0,-1 0 1,0 0-1,0 0 0,0 1 1,0-1-1,0 0 0,1 0 0,-1 0 1,0 0-1,0 0 0,0 0 1,0 0-1,0 0 0,1 0 0,-1 0 1,0 0-1,0 0 0,0 0 0,0 0 1,1 0-1,-1 0 0,0 0 1,0 0-1,0 0 0,0 0 0,1 0 1,-1 0-1,0 0 0,0 0 1,0 0-1,0-1 0,0 1 0,1 0 1,4-16-514,0-12-201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9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1 17700,'-5'0'159,"0"0"0,-1 0 1,1 1-1,0-1 0,0 2 0,0-1 1,0 0-1,0 1 0,0 0 0,0 0 1,0 0-1,1 1 0,-9 5 0,1 1 50,-1 1-1,2 0 1,-16 17-1,14-13-134,1 1 0,1 0 1,1 1-1,-13 24 0,19-34-68,1 0 0,1 0-1,-1 1 1,1-1 0,1 1 0,-1-1 0,1 1 0,0-1-1,0 1 1,1 0 0,0 0 0,0-1 0,1 1 0,-1 0-1,4 11 1,-3-15-4,0-1 1,0 0-1,0 1 0,0-1 0,0 0 0,0 0 0,1 0 0,-1 0 1,1 0-1,-1 0 0,1-1 0,0 1 0,0 0 0,0-1 0,0 1 1,0-1-1,0 0 0,0 0 0,0 0 0,1 0 0,-1 0 0,0 0 1,1 0-1,-1-1 0,0 1 0,1-1 0,-1 0 0,1 0 1,-1 0-1,1 0 0,-1 0 0,1 0 0,-1-1 0,0 1 0,1-1 1,2-1-1,5-1 5,-1 0 0,0-1 0,-1 0 0,1 0 1,-1-1-1,0-1 0,0 1 0,9-9 0,-3 1 42,0-1-1,0-1 1,-1 0 0,-1-1-1,-1 0 1,0-1 0,-1 0-1,-1-1 1,-1 0-1,13-38 1,-21 52-24,1 0-1,0 0 1,-1 0-1,0 0 1,0 0-1,0 0 1,-1-7 0,1 11-20,0 0 1,0-1-1,0 1 1,-1-1 0,1 1-1,0-1 1,0 1-1,0 0 1,0-1 0,-1 1-1,1 0 1,0-1-1,0 1 1,-1 0 0,1-1-1,0 1 1,-1 0 0,1-1-1,0 1 1,-1 0-1,1 0 1,-1-1 0,1 1-1,0 0 1,-1 0-1,1 0 1,-1 0 0,0 0 0,0 0 1,0 0-1,-1 1 1,1-1 0,0 0-1,0 1 1,0-1-1,0 1 1,0 0-1,0-1 1,1 1 0,-1 0-1,0-1 1,0 1-1,0 0 1,0 1-1,-6 7 0,1-1-1,0 1 1,1 1 0,0-1-1,0 1 1,1 0-1,0 0 1,1 0-1,0 1 1,1-1-1,0 1 1,1-1-1,0 1 1,0 0-1,1-1 1,1 1-1,0 0 1,0 0-1,1-1 1,3 12-1,-4-18-26,1-1 0,-1 1-1,1-1 1,0 0-1,-1 0 1,1 0-1,1 0 1,-1 0-1,0 0 1,1 0-1,0-1 1,-1 1-1,1-1 1,0 0-1,0 0 1,0 0-1,7 3 1,-5-3-139,-1-1-1,1 0 1,-1 0 0,1-1-1,0 0 1,-1 1 0,1-1-1,0-1 1,-1 1 0,1-1-1,0 0 1,6-2 0,3-2-233,0 0 0,-1-1 0,0-1 0,0 0 0,0-1 1,-1-1-1,0 0 0,11-10 0,14-20-669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20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10 12819,'-1'-2'253,"-1"2"0,1-1 0,-1 0 1,1 0-1,-1 0 0,0 1 0,1-1 0,-1 0 1,0 1-1,1 0 0,-1-1 0,0 1 0,1 0 1,-1 0-1,0 0 0,0 0 0,-2 1 0,-33 6 2086,28-5-1712,6-1-500,-53 15 1628,52-14-1676,0-1-1,0 1 0,0 0 1,0 0-1,0 0 0,0 1 0,1-1 1,0 1-1,-1 0 0,1 0 0,-3 4 1,5-7-75,1 1 0,0-1 0,-1 1 0,1 0 0,0-1 0,-1 1 0,1 0 0,0-1 0,0 1 0,0 0 0,-1-1 0,1 1 0,0 0 0,0 0 0,0-1 0,0 1 0,0 0 0,0-1 0,1 1 0,-1 0 0,0-1 0,0 1 0,0 0 0,1-1 0,-1 1 0,0 0 0,1-1 0,-1 1 0,0 0 0,1-1 0,-1 1 0,1-1 0,-1 1 0,1-1 0,-1 1 0,1-1 0,0 0 0,-1 1 0,1-1 0,-1 1 0,2-1 0,29 12-36,-5-7-39,0-1 1,39 0 0,-43-3-19,1 0-1,0 2 1,40 10 0,-61-13 77,0 1 1,0-1 0,0 1 0,0-1-1,-1 1 1,1 0 0,0 0 0,0 0 0,-1 0-1,1 0 1,-1 0 0,1 0 0,-1 1-1,1-1 1,-1 1 0,0-1 0,1 1 0,-1-1-1,0 1 1,0 0 0,0-1 0,0 3-1,0-2 5,-1 0-1,0 0 0,0 1 0,0-1 0,-1 0 0,1 0 1,-1 0-1,1 0 0,-1 0 0,1 0 0,-1 0 0,0 0 1,0 0-1,0 0 0,0-1 0,-3 4 0,-6 7 14,0-1-1,-1 0 1,0-1 0,-17 12-1,28-22-4,-7 5-20,-66 48 244,64-48-361,0 0 0,0 0 0,0-1 0,-1 0-1,1 0 1,-18 3 0,26-7 96,-1 0 0,1 0 0,0 1 0,-1-1 0,1 0 0,0-1 0,-1 1 0,1 0 0,0 0 0,-1 0 0,1-1 0,0 1 0,0-1 0,-1 1 0,1-1 0,0 0 0,0 1 0,0-1 0,-1 0 0,1 0 0,0 0 0,0 0 1,0 1-1,1-2 0,-1 1 0,0 0 0,0 0 0,0 0 0,1 0 0,-1 0 0,1-1 0,-1 1 0,1 0 0,-1 0 0,1-1 0,0 1 0,0 0 0,-1-1 0,1 1 0,0-3 0,-1-24-467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78 14731,'-96'97'4384,"94"-96"-4289,1 1 0,-1 0 0,1-1 1,0 1-1,0 0 0,-1 0 0,1 0 0,0 0 1,1-1-1,-1 2 0,0-1 0,0 0 0,1 0 1,-1 0-1,1 4 0,0-5-78,0 0 1,1 0-1,-1 0 1,1 0-1,-1 0 0,1 0 1,-1 0-1,1 0 0,0 0 1,0-1-1,-1 1 1,1 0-1,0 0 0,0 0 1,0-1-1,0 1 0,0-1 1,0 1-1,0-1 0,0 1 1,0-1-1,0 1 1,0-1-1,0 0 0,0 0 1,0 1-1,0-1 0,0 0 1,0 0-1,2 0 1,2 0-16,1 0 0,-1 0 0,0 0 0,0 0 0,0-1 0,0 0 0,0 0 0,0 0 0,0-1 0,0 1 0,0-1 0,-1-1 0,1 1 0,-1 0 0,1-1 0,-1 0 0,0 0 0,0-1 0,0 1 0,-1-1 0,4-3 0,1-4-2,0 1 1,-1-1 0,0-1 0,-1 1 0,0-1 0,-1 0-1,5-14 1,-9 24-147,0 0 0,0 0 0,1 1 0,-1-1-1,1 0 1,-1 0 0,1 1 0,0-1 0,0 1 0,-1 0-1,1-1 1,4-1 0,5-4-18,10-12-207,9-11-137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20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0 10658,'0'1'102,"0"-1"0,1 0 0,-1 1 0,1-1 0,-1 0-1,0 1 1,1-1 0,-1 0 0,0 1 0,1-1 0,-1 1-1,0-1 1,0 1 0,1-1 0,-1 1 0,0-1 0,0 0-1,0 1 1,0-1 0,1 1 0,-1-1 0,0 1 0,0 0 0,0-1-1,0 1 1,0-1 0,0 1 0,-1-1 0,1 1 0,0-1-1,0 1 1,0-1 0,-1 1 0,-4 25 949,4-23-534,-13 54 1479,3 0 0,-4 61 1,12-83-1683,3 1 0,1 0 0,1-1 0,12 57 0,-11-77-240,1-1 0,10 26-1,-13-38-65,-1 1-1,1-1 0,0 0 1,1 1-1,-1-1 0,0 0 1,1 0-1,-1 0 0,1 0 0,-1 0 1,1 0-1,0 0 0,0-1 1,0 1-1,0-1 0,0 1 0,0-1 1,1 0-1,-1 1 0,0-1 1,1-1-1,-1 1 0,1 0 0,3 0 1,-3-1-2,-1-1-1,0 0 1,0 0 0,1 1 0,-1-1 0,0-1 0,0 1 0,0 0 0,0-1 0,0 1-1,0-1 1,0 1 0,0-1 0,-1 0 0,1 0 0,-1 0 0,1 0 0,-1 0 0,0 0-1,0 0 1,0 0 0,0-1 0,0 1 0,1-4 0,2-7 25,0 0 0,-1-1 0,2-13-1,-3 10-13,0 1-1,-1-1 0,-1 0 0,0 1 1,-2-1-1,0 1 0,0-1 0,-2 1 1,0-1-1,-11-28 0,1 27-14,6 11-11,8 7 8,0 0 0,0-1 0,-1 1 0,1 0 1,0 0-1,0 0 0,0 0 0,0 0 1,0 0-1,0 0 0,0 0 0,0 0 1,0 0-1,-1 0 0,1 0 0,0 0 1,0 0-1,0 0 0,0 0 0,0 0 0,0 0 1,0 0-1,-1 0 0,1 0 0,0 0 1,0 0-1,0 0 0,0 0 0,0 0 1,0 0-1,0 0 0,-1 0 0,1 0 0,0 0 1,0 0-1,0 0 0,0 0 0,0 0 1,0 1-1,0-1 0,0 0 0,0 0 1,0 0-1,-1 0 0,1 0 0,0 0 1,0 0-1,0 0 0,0 1 0,0-1 0,0 1-1,0 1-1,0-1 1,0 1-1,1-1 0,-1 0 1,0 1-1,1-1 1,-1 0-1,1 1 0,-1-1 1,1 0-1,-1 1 0,1-1 1,0 0-1,0 0 1,0 0-1,0 0 0,2 2 1,21 19-14,-12-14 13,1 0-1,0-1 0,1 0 1,0-1-1,0 0 0,0-1 1,0-1-1,1 0 1,0-1-1,0-1 0,26 1 1,-29-3 7,0 0 1,0-1-1,0 0 0,0-1 1,0-1-1,19-6 1,-23 6-1,-1 0 0,0-1 0,0 1 0,0-2 0,-1 1 1,0-1-1,1 1 0,-1-2 0,-1 1 0,10-12 0,-13 15-1,0 0-1,0-1 1,-1 1-1,1-1 1,-1 1-1,1-1 0,-1 0 1,0 0-1,0 0 1,0-3-1,-1 6-3,-1 0 0,1 0 0,-1 0 0,1 0 0,-1 0 0,1 0 0,-1 0 0,1 0 0,-1 1 0,1-1 0,0 0 0,-1 0 0,1 0 0,-1 1 0,1-1 0,-1 0 0,1 0 0,0 1 0,-1-1 0,1 0 0,-1 1 0,1-1 0,0 1 0,-1-1 0,1 0 0,0 1 0,0-1 0,-1 1 0,1-1 0,0 1 0,0 0 0,-11 18-7,6-8 7,0 1-1,1 0 0,1 0 1,0 0-1,0 1 1,1-1-1,1 0 1,0 1-1,1 0 1,0-1-1,2 15 0,-2-25 6,1 0-1,-1 0 0,1 0 0,0 1 0,0-1 0,-1 0 0,1 0 0,1 0 0,-1 0 0,0 0 0,0-1 0,1 1 0,-1 0 0,1 0 0,-1-1 0,1 1 0,0-1 0,2 2 0,-2-2-5,-1-1-1,1 1 1,0-1-1,0 1 1,0-1-1,0 0 1,-1 0-1,1 0 1,0 0-1,0 0 1,0 0-1,0 0 1,0-1-1,0 1 1,-1-1-1,1 1 1,2-2-1,3-1-110,0-1 1,-1 0-1,1 0 0,-1-1 0,0 0 0,-1 0 0,1 0 0,-1 0 0,6-8 0,-3 2-78,-1 0 0,0 0-1,-1-1 1,0 0 0,-1 0-1,0 0 1,-1-1 0,3-13 0,0-21-358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21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17844,'-1'2'151,"0"0"1,0 1 0,1-1-1,-1 0 1,0 0-1,1 0 1,-1 1 0,1-1-1,0 0 1,0 0-1,-1 1 1,2-1 0,-1 0-1,0 1 1,0-1-1,1 0 1,-1 0 0,1 0-1,0 1 1,0-1-1,0 0 1,0 0 0,0 0-1,2 3 1,1 0-62,0-1 0,1-1 0,-1 1 0,1-1 1,-1 0-1,1 0 0,0 0 0,0 0 0,7 2 0,26 8-1574,0-1-1,54 9 1,0 0-2066,-62-14 1996,-13-3 1522,-1 0 1,25 11-1,-42-15 62,1 0 0,0 0 1,0 0-1,0 0 0,0 0 1,-1 0-1,1 0 0,0 1 0,0-1 1,0 0-1,0 0 0,0 0 1,0 0-1,-1 0 0,1 0 1,0 1-1,0-1 0,0 0 1,0 0-1,0 0 0,0 0 0,0 1 1,0-1-1,0 0 0,0 0 1,0 0-1,0 0 0,0 1 1,0-1-1,0 0 0,0 0 1,0 0-1,0 1 0,0-1 0,0 0 1,0 0-1,0 0 0,0 0 1,0 1-1,0-1 0,0 0 1,0 0-1,0 0 0,1 0 0,-1 0 1,0 1-1,0-1 0,0 0 1,0 0-1,0 0 0,0 0 1,1 0-1,-1 0 0,0 0 1,0 0-1,0 1 0,0-1 0,1 0 1,-1 0-1,0 0 0,0 0 1,-19 4 1029,-26 0 1107,2 0-481,0 2-1,-48 14 0,89-20-1655,1 0 1,0 0-1,0 0 0,0 1 1,-1-1-1,1 1 0,0-1 1,0 1-1,0-1 0,0 1 1,0-1-1,0 1 1,0 0-1,0 0 0,0 0 1,0-1-1,0 1 0,0 0 1,0 2-1,1-3-26,0 1 1,1-1-1,-1 1 0,0 0 0,0-1 1,1 1-1,-1-1 0,0 1 1,1-1-1,-1 1 0,1-1 0,-1 1 1,1-1-1,-1 0 0,1 1 1,-1-1-1,1 1 0,-1-1 0,1 0 1,-1 0-1,1 1 0,0-1 1,-1 0-1,2 0 0,47 13-349,32-3-239,-52-8 371,0 2 0,0 1 0,0 1 0,0 1-1,35 15 1,-62-22 205,0 1-1,-1 0 0,1 0 1,0-1-1,-1 1 1,1 0-1,-1 1 0,1-1 1,-1 0-1,0 0 1,1 0-1,-1 1 0,0-1 1,0 1-1,0-1 0,0 1 1,0-1-1,0 1 1,0 0-1,-1-1 0,2 4 1,-2-3 7,0 0 1,0 0-1,-1 1 0,1-1 1,-1-1-1,1 1 0,-1 0 1,1 0-1,-1 0 0,0 0 1,0 0-1,0 0 1,0-1-1,0 1 0,-1 0 1,-1 1-1,-7 7 49,0-1 0,0 0-1,-1-1 1,-17 10 0,25-16-35,-19 12 101,-1-1-1,0 0 0,-2-2 1,-42 15-1,65-26-133,0 1 0,1-1 0,-1 1 1,0-1-1,0 0 0,0 1 0,0-1 0,1 0 0,-1 0 0,0 0 0,0-1 0,0 1 1,1 0-1,-1-1 0,0 1 0,-2-2 0,3 2-24,1-1 0,-1 0 0,1 1 0,-1-1 0,1 1-1,-1-1 1,1 0 0,0 1 0,-1-1 0,1 0 0,0 0 0,-1 1 0,1-1 0,0 0 0,0 0 0,0 1 0,0-1 0,0 0 0,0 0-1,0 1 1,0-1 0,0 0 0,0 0 0,0 0 0,1-1 0,1-4-126,0 0-1,1 0 1,-1 1-1,1-1 1,1 0 0,-1 1-1,6-7 1,19-18-365,8-1-169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21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78 437 13587,'-22'13'5982,"-11"16"-3715,31-26-2216,-1 0 0,1-1 0,0 2 1,0-1-1,0 0 0,0 0 0,0 1 0,1-1 1,-2 6-1,2-8-20,1 1 0,0 0 0,0 0 0,0-1 0,0 1 1,0 0-1,0 0 0,0-1 0,0 1 0,1 0 0,-1-1 0,1 1 0,-1 0 1,1-1-1,0 1 0,0-1 0,-1 1 0,1-1 0,0 1 0,0-1 0,0 0 1,2 2-1,1 0-5,-1-1 0,1 1 1,0-1-1,0 0 0,0 0 1,0 0-1,0 0 1,0-1-1,0 0 0,1 0 1,-1 0-1,1 0 0,-1-1 1,1 1-1,-1-1 1,8-1-1,8 0 12,-1-1-1,28-7 1,-25 3-23,0 0 1,0-2-1,0 0 1,-1-1-1,-1-2 0,1 0 1,-2-1-1,1-1 0,-2 0 1,0-2-1,19-19 0,-27 24-11,-1-1-1,-1 0 1,1 0-1,-2-1 1,0 0-1,0-1 0,-1 1 1,6-21-1,-8 22-10,-2 0 0,0 0 0,0 0 0,-1 0 0,0-1 0,-1 1 0,0 0 0,-1-1 0,-1 1 0,1 0 0,-6-17 0,4 20-5,0 0 1,0-1-1,-1 1 1,0 1-1,0-1 1,-1 1-1,0-1 1,0 1 0,-1 0-1,0 1 1,0 0-1,0 0 1,-1 0-1,0 1 1,0 0-1,-1 0 1,-8-4-1,10 6 3,-1 0 0,1 1 0,-1-1 0,0 2 0,0-1 0,0 1 0,0 0 0,0 0 1,0 1-1,0 0 0,0 0 0,-1 1 0,1-1 0,0 2 0,0-1 0,1 1 0,-1 0 0,0 0 0,0 1 0,1 0 0,-9 6 0,8-5 9,1 0 0,0 1 0,0 0 0,0 0 0,0 1 0,1 0 0,0 0 0,0 0 0,1 0 0,0 1 0,0 0 0,0 0 0,1 0 0,0 0 1,-3 13-1,4-15 1,1 1 1,1-1 0,-1 1 0,1-1 0,0 1 0,0-1 0,0 1 0,1-1 0,0 1 0,0-1 0,0 0 0,1 1 0,0-1 0,0 0 0,0 0-1,0 0 1,1 0 0,0-1 0,0 1 0,0-1 0,1 1 0,7 6 0,5 2-4,0-2-1,1 0 1,0-1 0,0 0-1,1-2 1,0 0 0,22 6-1,-19-7-7,0 1-1,0 1 1,0 1 0,-1 1-1,21 15 1,-38-23 9,0 0 1,0 0 0,0 0 0,0 1 0,-1-1-1,1 0 1,-1 1 0,0 0 0,0 0 0,0-1-1,0 1 1,-1 0 0,1 1 0,-1-1-1,0 0 1,-1 0 0,1 0 0,-1 1 0,1-1-1,-1 0 1,-1 1 0,1-1 0,-1 0-1,1 0 1,-1 0 0,0 1 0,-1-1 0,1 0-1,-1 0 1,-2 5 0,2 0-578,8-8 86,14-10-55,-15 5 545,20-8-355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22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 14947,'25'6'1060,"0"0"0,0-2 0,1-1-1,0-1 1,32-1 0,-43-2-836,0 0 1,0-2-1,20-5 0,-32 8-191,1-1 0,-1 0 0,0 0 0,0 0 0,0 0 0,0-1 0,0 1 0,0-1 0,0 0 0,-1 0-1,1 0 1,-1 0 0,1 0 0,-1-1 0,0 1 0,0-1 0,0 0 0,0 1 0,0-1 0,0 0 0,2-6 0,-4 7-17,0 1 0,0-1 0,0 0 0,0 0 0,0 0 0,-1 0 0,1 0 0,-1 0 0,1 1 0,-1-1 0,1 0 0,-1 0 0,0 1 0,0-1 0,0 0 0,0 1 0,0-1 0,0 1 0,-1-1 0,1 1 0,0 0 0,-1 0 0,1-1 0,-1 1 0,1 0 1,-4-1-1,0-2 24,-1 1 1,0 0 0,0 1 0,0 0 0,0 0 0,-11-3-1,8 4-8,-1 0 0,0 1 0,1 0 0,-1 1 0,1-1 0,-1 2 0,1-1-1,-1 2 1,1-1 0,0 1 0,0 0 0,-13 7 0,17-7-19,0-1 0,0 1 0,1 0-1,-1 1 1,1-1 0,-1 1 0,1 0 0,0 0 0,0 0 0,1 0 0,0 1-1,-1-1 1,1 1 0,1 0 0,-1 0 0,1 0 0,0 0 0,0 1 0,0-1 0,1 1-1,0-1 1,-1 9 0,2-10-22,0 0 0,1 0 0,-1 0 0,1 0 0,0 0 0,0 0 0,0 0 1,1 0-1,0-1 0,-1 1 0,1 0 0,0-1 0,1 1 0,-1-1 0,1 0 0,-1 0 0,1 0 0,0 0 0,0 0 0,0-1 0,1 1 0,-1-1 0,1 0 0,-1 0 0,1 0 0,7 3 0,2 0-162,0-1-1,0 0 0,1 0 1,0-2-1,0 0 1,22 1-1,11-3-82,-2-5-89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22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82 199 17276,'1'0'59,"0"0"1,0-1 0,0 1 0,0 0 0,0 0-1,-1 0 1,1 0 0,0 0 0,0 0 0,0 0-1,0 0 1,0 0 0,0 0 0,0 1 0,0-1-1,-1 0 1,1 1 0,0-1 0,0 0 0,0 1-1,0-1 1,-1 1 0,1 0 0,0-1-1,-1 1 1,1-1 0,0 1 0,-1 0 0,1 0-1,-1-1 1,1 1 0,-1 0 0,1 0 0,-1 0-1,0-1 1,1 1 0,-1 0 0,0 0 0,0 0-1,1 0 1,-1 1 0,0 6 139,1-1 1,-1 0 0,0 1-1,-2 9 1,1-9 102,-30 180 1878,1-14-1787,26-160-958,0-19-137,-5-29-663,7 25 1041,-9-56-1563,2-1 0,3-1 0,4-95 0,4 142 2069,-2 20-168,0-1 0,1 1 0,-1 0 1,0 0-1,0 0 0,0 0 0,0 0 0,0 0 0,0 0 1,1 0-1,-1 0 0,0 0 0,0 0 0,0 0 1,0 0-1,0 0 0,0 0 0,1 0 0,-1 0 0,0 0 1,0 0-1,0 0 0,0 0 0,0 0 0,0 0 0,1 0 1,-1 0-1,0 0 0,0 0 0,0 0 0,0 0 1,0 0-1,0 1 0,0-1 0,1 0 0,-1 0 0,0 0 1,0 0-1,0 0 0,0 0 0,0 0 0,0 0 1,0 1-1,0-1 0,0 0 0,0 0 0,0 0 0,0 0 1,0 0-1,0 0 0,0 1 0,0-1 0,0 0 0,0 0 1,0 0-1,0 0 0,0 1 0,12 35 1409,-12-36-1420,8 29 540,2 0 0,0-1 0,2 0 0,1 0 0,22 33 0,-26-49-401,0 0 1,0 0-1,1-1 0,1-1 1,17 15-1,-21-20-43,1 0 0,0 0 0,0 0 0,1-1 0,-1 0-1,1-1 1,0 0 0,0 0 0,14 2 0,-17-4-32,0-1 1,0 0-1,0 0 0,-1-1 1,1 0-1,0 0 1,0 0-1,-1 0 0,1-1 1,-1 0-1,1 0 0,-1-1 1,0 1-1,0-1 0,0 0 1,0-1-1,-1 1 0,1-1 1,-1 0-1,0 0 0,0 0 1,0 0-1,5-9 0,2-3 112,-1 0-1,-1-1 0,-1 0 1,0 0-1,-1-1 0,4-18 1,-4 8 27,0 1 0,-3-1 0,4-51 0,-8 63-146,0 0 0,-1-1 0,-1 1 0,0 0 0,-1 0 0,-1 0 0,-11-29 0,12 38-52,-1 1 0,0 0-1,0-1 1,0 1 0,-1 1 0,0-1 0,-8-7-1,12 12-13,-1 0 0,0-1-1,0 1 1,0 0 0,0 0-1,0 0 1,0 0 0,0 0 0,0 0-1,0 1 1,0-1 0,-4 0-1,5 1-7,-1 0-1,1 1 1,0-1-1,-1 0 1,1 0 0,-1 1-1,1-1 1,0 1-1,-1-1 1,1 1-1,0 0 1,0-1 0,0 1-1,-1 0 1,1 0-1,0 0 1,0 0-1,0 0 1,0 0-1,1 0 1,-3 2 0,2 1-66,-1-1-1,0 1 1,1-1 0,0 1 0,0 0 0,0 0 0,0 0 0,0-1 0,1 1 0,0 0 0,0 0 0,0 0 0,0 0 0,1 0 0,-1 0 0,1-1 0,2 8-1,0-2 61,0 1-1,1-1 0,0 0 0,1 0 1,9 15-1,4-3-183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23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122 443 14843,'0'0'69,"1"-1"0,-1 1 0,0 0 0,0-1 0,0 1 0,0 0 0,1-1 0,-1 1 0,0 0 0,0-1 0,0 1 0,0 0 0,0-1 0,0 1 0,0-1 0,0 1 0,0 0 0,0-1 0,0 1-1,0 0 1,0-1 0,0 1 0,0-1 0,0 1 0,0 0 0,-1-1 0,1 1 0,0 0 0,0-1 0,0 1 0,-1 0 0,1 0 0,0-1 0,0 1 0,-1 0 0,1-1 0,0 1 0,0 0 0,-1 0 0,1 0 0,-1-1 0,0 1 13,0-1 0,0 1 1,0 0-1,0 0 1,1-1-1,-1 1 0,0 0 1,0 0-1,0 0 1,0 0-1,0 0 0,0 0 1,0 0-1,0 0 1,0 1-1,0-1 0,-1 1 1,-4 2 122,0 0 0,0 1 1,1-1-1,-1 1 1,1 1-1,0-1 0,0 1 1,1 0-1,-1 0 0,1 0 1,0 0-1,-5 11 0,4-8-121,1 1 0,0-1 1,1 1-1,0 0 0,0 0 0,1 0 0,0 0 0,-1 15 0,2-21-65,1-1-1,0 1 1,0 0 0,0 0 0,0-1 0,1 1 0,-1 0-1,1-1 1,0 1 0,-1 0 0,1-1 0,1 1 0,-1-1-1,0 1 1,0-1 0,1 0 0,0 1 0,-1-1-1,1 0 1,0 0 0,0 0 0,0 0 0,0 0 0,4 2-1,-3-3-1,1 1-1,0-1 0,-1 0 0,1 0 1,0-1-1,0 1 0,0-1 0,-1 1 1,1-1-1,0 0 0,0-1 0,0 1 0,0-1 1,0 1-1,-1-1 0,1 0 0,4-2 1,0-1 3,0 1 0,0-1 1,0-1-1,-1 1 0,0-1 1,1-1-1,-2 1 0,1-1 1,-1 0-1,0-1 0,0 0 1,0 0-1,-1 0 0,8-14 1,-7 9-1,-1 0 1,0 0 0,0 0 0,-1-1-1,-1 0 1,0 0 0,-1 0-1,0 0 1,0-18 0,-2 27-23,-1 0-1,1-1 1,-1 1 0,0 0 0,0 0 0,-2-7-1,3 10 1,0 1-1,0-1 0,-1 1 1,1-1-1,0 1 0,0-1 1,-1 1-1,1-1 0,0 1 0,-1-1 1,1 1-1,-1-1 0,1 1 1,0-1-1,-1 1 0,1 0 0,-1-1 1,1 1-1,-1 0 0,0-1 1,1 1-1,-1 0 0,1 0 1,-1 0-1,1-1 0,-1 1 0,0 0 1,1 0-1,-1 0 0,1 0 1,-1 0-1,0 0 0,1 0 0,-1 0 1,1 0-1,-1 1 0,0-1 1,1 0-1,-1 0 0,1 0 1,-1 1-1,1-1 0,-1 0 0,1 1 1,-1-1-1,1 0 0,-1 1 1,1-1-1,-1 1 0,1-1 1,0 0-1,-1 1 0,0 0 0,-2 3-30,1-1 0,-1 1 0,1 0 0,-1 0 0,1 0-1,1 1 1,-1-1 0,0 0 0,1 1 0,0-1 0,0 1-1,0-1 1,1 1 0,-1 0 0,1-1 0,0 1-1,2 7 1,-2-9-52,0 0 1,0 0-1,1 0 0,-1 0 0,1 0 0,0 0 0,0 0 1,0 0-1,0 0 0,0 0 0,1 0 0,-1-1 0,1 1 1,0-1-1,0 1 0,0-1 0,0 0 0,0 1 0,1-1 1,-1 0-1,1-1 0,-1 1 0,1 0 0,-1-1 0,1 1 0,0-1 1,3 1-1,2-1-296,0 0-1,0-1 1,0 0 0,0-1 0,0 1-1,0-2 1,-1 1 0,1-1 0,0 0-1,0 0 1,11-6 0,6-4-1281,45-29 0,-44 23 1203,-1 0 1,38-38 971,-71 62 621,1 0-1,0 0 0,-7 8 0,5-2-412,1-1 1,-10 21 0,15-28-596,1 0 0,0 1 0,1-1 0,-1 1 0,1-1 0,0 1 0,0 0 0,1-1 1,-1 1-1,1 0 0,0 8 0,1-12-98,-1 0 1,0 1-1,1-1 1,-1 1-1,1-1 1,-1 1-1,1-1 1,0 0-1,0 0 1,0 1-1,-1-1 1,1 0-1,0 0 0,0 0 1,0 0-1,1 0 1,-1 0-1,0 0 1,0 0-1,1 0 1,-1-1-1,0 1 1,1 0-1,-1-1 1,0 1-1,1-1 1,-1 0-1,1 1 1,-1-1-1,1 0 1,-1 0-1,1 0 1,-1 0-1,1 0 1,-1 0-1,3-1 1,3 0 27,0 0 0,-1-1 0,1 1-1,0-2 1,-1 1 0,13-6 0,3-6 15,0-1-1,-1-1 0,0 0 0,-1-2 0,-1 0 0,-1-2 1,-1 1-1,-1-2 0,0-1 0,-1 0 0,-2 0 0,22-49 1,-29 54-65,-1 0 0,0 0 0,3-32 0,-7 44-16,0-1-1,-1 0 1,0 0-1,0 0 1,0 0 0,-1 0-1,0 0 1,0 0-1,0 1 1,-1-1-1,0 0 1,0 1-1,-1-1 1,-5-8 0,5 10-9,0 1 0,0 0 1,-1 0-1,1 0 1,-1 1-1,0-1 1,0 1-1,0 0 1,0 0-1,0 0 0,0 1 1,-1-1-1,1 1 1,0 0-1,-1 0 1,1 1-1,-1-1 1,1 1-1,-1 0 0,0 0 1,1 1-1,-7 1 1,-1 0-18,0 0-1,0 1 1,1 1 0,-1 0 0,1 1 0,0 0 0,-14 8-1,13-5 31,1 0-1,-1 0 1,2 1-1,-1 1 1,1 0-1,0 0 1,-10 15-1,18-22 0,0 0 0,-1 1 0,2-1 0,-1 0 0,0 1 0,1-1 0,-1 1 0,1-1 0,0 1 0,0 0-1,0-1 1,1 1 0,-1 0 0,1 0 0,0 0 0,0-1 0,1 1 0,-1 0 0,1 0 0,-1-1 0,1 1 0,0 0-1,1-1 1,-1 1 0,1-1 0,-1 1 0,1-1 0,0 0 0,0 1 0,1-1 0,2 3 0,4 3-104,0-1 1,0 0-1,0 0 1,1-1 0,1 0-1,13 6 1,70 27-1386,0 0-1107,-66-20 1269,-27-19 1280,0-1 1,-1 1-1,1-1 1,0 1-1,0 0 1,-1-1-1,1 1 1,-1 0 0,1 0-1,-1 0 1,1-1-1,-1 1 1,1 0-1,-1 0 1,0 0-1,1 0 1,-1 0-1,0 0 1,0 0 0,0 0-1,1-1 1,-1 1-1,0 0 1,0 0-1,-1 0 1,1 0-1,0 0 1,0 0 0,0 0-1,-1 1 1,3-5 14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25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42 11650,'4'-9'784,"-3"6"-591,-1 1-1,1-1 0,1 0 0,-1 1 0,0-1 0,1 1 1,-1-1-1,1 1 0,0 0 0,-1 0 0,4-3 0,-5 5-125,1 0 0,-1 0 0,0 0 0,1 0 0,-1 1 0,0-1 0,0 0 0,1 0 0,-1 0 0,0 1 0,0-1 0,0 0 0,1 0 0,-1 0 0,0 1 0,0-1 0,0 0-1,0 0 1,1 1 0,-1-1 0,0 0 0,0 0 0,0 1 0,0-1 0,0 0 0,0 1 0,0-1 0,0 0 0,0 1 0,0-1 0,0 0 0,0 0 0,0 1 0,0-1-1,0 0 1,0 1 0,0-1 0,-1 0 0,1 17 694,-16 116 1056,-27 306 813,32-233-1673,6-186-626,1-17-24,-1-12-57,2-3-152,1-1 0,0 1-1,1-1 1,1 1 0,1-19 0,10-62-201,-3 49-204,19-61 0,-20 85 180,1 0 0,0 0-1,1 1 1,1 0 0,14-19-1,-22 34 100,1 1 0,-1 0 0,1 0 0,0 0 0,0 0 0,0 1 0,0-1-1,0 1 1,1-1 0,-1 1 0,1 1 0,-1-1 0,1 0 0,7-1 0,-8 2 19,0 1 0,0 0 1,0 0-1,0 0 0,0 0 1,1 0-1,-1 1 0,0-1 1,0 1-1,0 0 0,0 0 1,-1 0-1,1 0 1,0 1-1,0-1 0,-1 1 1,1 0-1,-1-1 0,5 5 1,5 6 15,-1 0 0,0 1 0,-1 0 1,0 1-1,-1 0 0,-1 0 0,0 1 1,-1 0-1,-1 1 0,7 24 1,-12-38 3,0 1 0,0 0 0,0 0 0,0-1 0,0 1 1,1-1-1,-1 1 0,1-1 0,-1 0 0,1 0 0,3 4 1,-4-5-7,1-1 0,-1 1 0,0-1 0,0 1 0,0-1 0,0 1 0,1-1 1,-1 0-1,0 0 0,0 1 0,1-1 0,-1 0 0,0 0 0,0 0 1,1-1-1,-1 1 0,0 0 0,0 0 0,1-1 0,-1 1 0,0 0 1,0-1-1,0 1 0,0-1 0,0 0 0,0 1 0,1-1 0,-1 0 0,0 0 1,7-5 0,-1-1 0,0 1 0,0-1 0,-1 0 0,0-1 0,0 1 0,-1-1 0,1 0 0,4-12 1,-2 2-33,0 0 1,-1-1 0,6-27 0,-10 30-184,-1 0-1,0 0 1,-1 0 0,-2-27 0,1 43 185,0-1 0,0 1-1,-1 0 1,1 0 0,0 0-1,0-1 1,0 1 0,0 0 0,0 0-1,0 0 1,0-1 0,0 1 0,0 0-1,0 0 1,0-1 0,1 1-1,-1 0 1,0 0 0,0 0 0,0-1-1,0 1 1,0 0 0,0 0 0,0 0-1,0 0 1,1-1 0,-1 1-1,0 0 1,0 0 0,0 0 0,0 0-1,1 0 1,-1-1 0,0 1 0,0 0-1,0 0 1,1 0 0,-1 0 0,0 0-1,0 0 1,0 0 0,1 0-1,-1 0 1,0 0 0,0 0 0,0 0-1,1 0 1,-1 0 0,0 0 0,0 0-1,1 0 1,-1 0 0,0 0-1,0 0 1,0 0 0,1 0 0,-1 0-1,0 1 1,0-1 0,0 0 0,0 0-1,1 0 1,-1 0 0,0 0-1,0 1 1,0-1 0,0 0 0,0 0-1,1 1 1,15 13-592,-13-11 324,9 7-200,0 0 1,0-1-1,1-1 0,0 0 1,26 11-1,-30-15 336,0-1 1,0 0-1,-1-1 0,1 0 1,1 0-1,-1-1 0,0 0 1,0 0-1,0-1 0,19-2 1,-25 1 156,0 1 1,0-1 0,-1 0 0,1 0 0,0 0 0,0 0 0,-1 0 0,1-1-1,-1 1 1,1-1 0,-1 0 0,0 0 0,0 1 0,1-2 0,-1 1 0,-1 0-1,1 0 1,0 0 0,0-1 0,-1 1 0,2-5 0,-2 5 49,-1 0 0,1 0 0,-1 0 0,0 0 0,0 0 0,0 0 0,0 0 1,0 0-1,0 0 0,-1-1 0,1 1 0,-1 0 0,1 1 0,-1-1 0,0 0 0,0 0 0,0 0 1,0 0-1,0 0 0,0 1 0,-1-1 0,1 1 0,0-1 0,-1 1 0,1-1 0,-1 1 0,0 0 0,1 0 1,-1-1-1,0 1 0,-2-1 0,-2 0 117,0-1 0,0 1 0,0 0 1,-1 0-1,1 1 0,0 0 0,-1 0 1,1 0-1,-1 1 0,0 0 0,1 1 0,-1-1 1,1 1-1,-1 0 0,1 1 0,-7 1 0,9-1-52,-1 0 0,0-1 0,1 1 0,0 1 0,-1-1 0,1 1 0,0 0-1,0 0 1,1 0 0,-5 4 0,6-5-58,1 0-1,-1 1 1,0-1 0,0 1-1,1 0 1,0 0 0,-1-1-1,1 1 1,0 0 0,0 0-1,1 0 1,-1 0 0,1 0-1,-1 0 1,1 0 0,0 6-1,0-8-37,1 1 0,-1 0 0,0-1 0,0 1 0,1-1 0,-1 1 0,1-1 0,-1 1 0,1-1 0,0 0 0,-1 1 0,1-1 0,0 0 0,0 1 0,0-1 0,0 0 0,0 0 0,0 0 0,1 0 0,1 1 0,0 0-6,0-1-1,0 1 1,0-1-1,0 0 1,0-1 0,0 1-1,0 0 1,0-1-1,6 1 1,2-2-38,-1 1 0,1-1 0,-1-1 0,1 0 0,13-5 0,-5 1-64,1-2 1,-1 0-1,-1-2 0,1 0 0,-2 0 0,1-2 0,-1 0 0,-1-1 0,-1-1 0,0-1 0,17-19 1,-18 8-123,-14 26 209,0 0-1,1-1 1,-1 1-1,0 0 1,0-1-1,0 1 0,0-1 1,0 1-1,0 0 1,0-1-1,0 1 1,0-1-1,0 1 1,0 0-1,0-1 0,0 1 1,0 0-1,0-1 1,0 1-1,0-1 1,0 1-1,0 0 1,0-1-1,-1 1 0,1 0 1,0-1-1,0 1 1,0 0-1,-1-1 1,1 1-1,0 0 0,0 0 1,-1-1-1,1 1 1,0 0-1,-1 0 1,1-1-1,0 1 1,-1 0-1,1 0 0,0 0 1,-1 0-1,1 0 1,-1-1-1,1 1 1,0 0-1,-1 0 1,1 0-1,-1 0 0,1 0 1,0 0-1,-1 0 1,1 0-1,0 0 1,-1 1-1,1-1 0,-1 0 1,1 0-1,0 0 1,-1 0-1,1 0 1,0 1-1,-1-1 1,1 0-1,-1 1 0,-2 0 25,-1 1 0,0 0-1,0 0 1,1 0 0,0 1-1,-1-1 1,1 1-1,0 0 1,0 0 0,0 0-1,1 0 1,-1 0 0,1 1-1,0-1 1,-2 4-1,3-5-9,0-1 0,1 0 0,-1 1-1,1-1 1,-1 1 0,1-1-1,0 1 1,-1-1 0,1 0 0,0 1-1,0-1 1,0 1 0,0-1-1,0 1 1,1-1 0,-1 1 0,0-1-1,1 2 1,0-1-10,0-1 1,0 0-1,0 0 0,0 1 0,0-1 1,0 0-1,1 0 0,-1 0 1,0 0-1,1-1 0,-1 1 1,0 0-1,1-1 0,-1 1 0,1 0 1,-1-1-1,1 0 0,0 1 1,-1-1-1,1 0 0,1 0 1,9 1-159,0-2 1,0 1 0,-1-2 0,1 0-1,0 0 1,-1-1 0,1 0-1,-1-1 1,0 0 0,11-6 0,20-7-798,-41 17 937,-1 0 0,1 0 1,0-1-1,-1 1 0,1 0 0,-1 0 0,1 0 1,-1 0-1,1 0 0,-1 0 0,1 0 0,-1 0 1,1 0-1,0 0 0,-1 0 0,1 0 0,-1 0 1,1 1-1,-1-1 0,1 0 0,-1 0 0,1 0 0,-1 1 1,1-1-1,-1 0 0,0 1 0,1-1 0,-1 0 1,1 1-1,-1-1 0,0 1 0,1-1 0,-1 1 1,0-1-1,1 1 0,-1-1 0,0 1 0,0-1 1,0 1-1,1-1 0,-1 1 0,0-1 0,0 1 1,0-1-1,0 1 0,0-1 0,0 1 0,0 1 1,-3 36 283,1-21-177,3 4 29,1 0-1,1-1 1,0 1 0,2-1 0,1 1-1,9 24 1,10 35-87,-23-72-4,-1 1-1,0 0 1,0 0 0,-1 0 0,0 0 0,-1 0-1,1 0 1,-2 0 0,1 0 0,-2 0 0,1-1-1,-1 1 1,0-1 0,-1 1 0,0-1 0,0 0 0,0-1-1,-9 12 1,-3 1 421,-1-1 0,-1-1 0,0 0-1,-1-1 1,-29 19 0,43-32-358,-1-1 0,1 1 0,-1-1 0,0 0 0,-1 0 0,1-1 0,0 0 0,-11 2 0,15-4-86,1 1 1,-1-1-1,1 0 0,-1 0 1,1 0-1,0 0 1,-1-1-1,1 1 0,-1 0 1,1-1-1,0 1 0,-1-1 1,1 1-1,0-1 0,-1 1 1,1-1-1,0 0 0,-2-1 1,2 0-17,0 1 0,0-1 0,0 0 0,0 1 1,0-1-1,0 0 0,1 0 0,-1 1 0,1-1 0,-1 0 1,1 0-1,0 0 0,-1 0 0,1 0 0,0 0 0,0 0 0,1-3 1,0-4-51,1 1 0,0-1 0,1 1 0,0-1 0,0 1 0,1 0 0,0 0 0,0 1 0,1-1 0,0 1 1,0 0-1,11-12 0,9-7-217,48-37 0,188-123-192,10-9 639,-271 195-171,15-12 44,21-23 1,-33 32-37,0-1 1,0 0-1,0 0 0,0 0 1,-1 0-1,1 0 0,-1 0 1,0-1-1,-1 1 0,1-1 1,1-8-1,-3 11-7,0 1 1,1 0-1,-1-1 0,-1 1 1,1-1-1,0 1 0,0 0 1,0-1-1,-1 1 0,1 0 1,-1-1-1,1 1 0,-1 0 0,1 0 1,-1-1-1,0 1 0,0 0 1,1 0-1,-1 0 0,-2-2 1,1 2-2,0-1 1,-1 0-1,1 1 1,-1 0-1,1-1 1,-1 1-1,1 0 1,-1 0-1,-4 0 1,-4-1 4,0 1 1,1 0 0,-1 1 0,-14 1-1,14 1 15,1-1 0,-1 2-1,1-1 1,-1 1-1,1 1 1,0 0 0,0 1-1,1-1 1,-1 2 0,1-1-1,-9 9 1,14-12-7,1 1 0,0-1 1,0 1-1,0 0 0,0 0 0,1 0 1,-1 0-1,1 1 0,0-1 0,0 1 1,0-1-1,0 1 0,1 0 1,-1 0-1,1 0 0,0 0 0,0 0 1,1 0-1,-1 0 0,1 0 1,0 0-1,0 0 0,0 0 0,0 0 1,1 0-1,0 0 0,0 0 0,0 0 1,0 0-1,0 0 0,1 0 1,2 4-1,0-2-58,1 1 0,0 0 0,0-1 0,0 0 0,1 0 0,-1-1 0,1 0 0,1 0 0,-1 0 0,1 0 0,0-1 0,0 0 0,0-1 0,1 0 1,-1 0-1,1 0 0,-1-1 0,1 0 0,0-1 0,0 0 0,0 0 0,0 0 0,14-2 0,24-3-192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09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297 189 13891,'26'-72'1670,"7"-28"250,-29 83-944,-8 25-2,-9 27-285,-115 373-91,-16 54-1176,138-441 418,-2 7-289,-1-1-1,-13 27 1,21-51 408,1-2 18,0 0 1,-1 0 0,1 0-1,0 0 1,-1-1-1,1 1 1,-1 0-1,1 0 1,-1 0 0,1 0-1,-1-1 1,0 1-1,1 0 1,-1 0-1,0-1 1,0 1 0,1-1-1,-1 1 1,0-1-1,0 1 1,0-1-1,0 1 1,0-1-1,1 0 1,-1 1 0,-1-1-1,-5-3-478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09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56 12579,'-4'-6'464,"1"-1"-190,-1 1 1,0 0 0,0 0-1,-9-10 1,12 15-245,1 0-1,-1 1 1,0-1 0,1 0 0,-1 1 0,0-1-1,0 1 1,1-1 0,-1 1 0,0 0 0,0-1 0,0 1-1,0 0 1,1-1 0,-1 1 0,0 0 0,0 0-1,0 0 1,0 0 0,0 0 0,0 0 0,0 0 0,0 0-1,1 0 1,-1 0 0,0 1 0,0-1 0,0 0-1,0 0 1,0 1 0,1-1 0,-1 1 0,0-1-1,0 1 1,1-1 0,-1 1 0,0-1 0,1 1 0,-1 0-1,0-1 1,1 1 0,-1 0 0,1 0 0,-1-1-1,1 1 1,0 0 0,-1 0 0,0 1 0,-4 9 216,0 1 0,0-1 0,1 1-1,-5 22 1,-5 55 137,10-61-295,-3 21 21,-2 72-1,9-105-82,1 0 0,0 1 0,1-1-1,1 0 1,1 0 0,0 0 0,1-1 0,10 23 0,-12-32-16,0-1 1,0 1 0,0-1 0,1 0 0,0 0 0,0-1 0,0 1 0,8 5 0,-9-7-7,0-1-1,0 0 1,1-1-1,-1 1 1,1 0 0,-1-1-1,1 0 1,0 0-1,-1 0 1,1 0 0,0 0-1,0-1 1,-1 0-1,1 0 1,6 0 0,-2-2 2,0 1 0,0-1 0,0-1 1,-1 1-1,1-1 0,0-1 1,-1 1-1,9-7 0,56-43 62,-57 41-54,297-243-809,-275 221 649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0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55 15659,'0'-13'723,"0"10"-581,0-1-1,0 0 1,0 0-1,0 0 1,-1 1-1,1-1 1,-1 0-1,0 0 1,-2-4-1,2 9-59,0 0-1,1 0 1,-1 1 0,0-1-1,0 0 1,1 0-1,-1 0 1,1 0 0,-1 1-1,1-1 1,0 0 0,-1 1-1,1-1 1,0 2-1,-9 61 147,2 0 0,3 1 0,7 92-1,-2-151-227,-1 0 0,1 0 0,0 0 0,0 0 0,1 0 0,0-1 0,0 1 0,0 0 0,1-1 0,5 8 0,-7-11 0,0-1 0,0 0 1,0 1-1,0-1 1,1 0-1,-1 0 0,1 0 1,-1 0-1,1 0 1,-1 0-1,1-1 0,-1 1 1,1 0-1,0-1 1,-1 1-1,3 0 0,-1-1 2,0 0 0,0-1 0,0 1-1,-1 0 1,1-1 0,0 1 0,-1-1-1,1 0 1,0 0 0,-1 0 0,1 0-1,-1 0 1,4-3 0,8-6 11,1-1 0,-2-1 0,0 0 0,0 0 0,-1-1 0,-1-1 0,15-22 0,-5 3 90,-1-1 1,19-48 0,-31 64 66,9-33 0,-17 51-166,0 0 0,0-1 0,0 1 0,0 0 0,0 0 0,1 0 0,-1 0 0,0-1 0,0 1 0,0 0 0,0 0 1,0 0-1,0-1 0,0 1 0,0 0 0,0 0 0,0 0 0,0-1 0,0 1 0,0 0 0,0 0 0,0 0 0,0-1 0,0 1 0,0 0 0,0 0 1,0 0-1,0-1 0,0 1 0,0 0 0,0 0 0,0 0 0,0-1 0,0 1 0,-1 0 0,1 0 0,0 0 0,0 0 0,0-1 0,0 1 0,0 0 1,-1 0-1,1 0 0,0 0 0,0 0 0,0 0 0,-1-1 0,1 1 0,0 0 0,0 0 0,-1 0 0,-7 7 123,1 2-73,1 1-1,0 0 1,1 0-1,0 1 1,-5 16-1,-15 60 51,24-83-102,-2 9 4,0 1 0,1 0 0,-2 23 0,4-35-6,0 1 0,0-1 0,0 1-1,0 0 1,1-1 0,-1 1 0,1-1-1,-1 1 1,1-1 0,0 1 0,0-1-1,0 0 1,0 1 0,0-1 0,1 0-1,-1 0 1,1 0 0,-1 0 0,1 0-1,0 0 1,0 0 0,-1-1 0,2 1 0,-1-1-1,0 1 1,0-1 0,3 2 0,0-2-1,1 0 0,-1 0 1,1 0-1,-1-1 0,1 0 1,0 0-1,-1 0 0,1 0 1,-1-1-1,1 0 1,-1-1-1,1 1 0,-1-1 1,0 0-1,7-3 0,10-6 12,-1 0-1,22-17 1,-43 28-11,45-33 131,42-39 1,-60 48-40,-26 23-81,0 0 0,1-1 0,-1 1 0,0 0 0,1 0 0,-1 1 0,1-1 1,-1 0-1,1 0 0,3 0 0,-5 1-7,1 0 1,-1 0-1,1 0 1,-1 0-1,0 0 1,1 0-1,-1 0 1,0 0-1,1 0 1,-1 0-1,1 1 1,-1-1-1,0 0 1,1 0-1,-1 0 0,0 0 1,1 1-1,-1-1 1,0 0-1,0 1 1,1-1-1,-1 0 1,0 0-1,0 1 1,1-1-1,-1 0 1,0 1-1,0-1 1,0 1-1,1 3 23,0 0 1,0 0-1,-1 0 0,1 0 1,-1 0-1,-1 8 0,1 1-18,0-8-7,0 0 0,1 0 1,-1 0-1,1-1 0,0 1 1,0 0-1,1 0 0,3 7 1,-4-11-2,-1 0 0,1 0 0,0 0 0,0 0 0,0 0 0,0 0 0,0 0 0,0 0 0,0 0 1,0 0-1,0 0 0,1-1 0,-1 1 0,0 0 0,1-1 0,-1 1 0,0-1 0,1 0 0,-1 1 0,0-1 0,1 0 0,-1 0 1,1 0-1,-1 0 0,0 0 0,1 0 0,-1 0 0,1 0 0,-1-1 0,0 1 0,1 0 0,-1-1 0,0 1 0,2-2 0,9-4-2,-1 0 0,0 0-1,-1-1 1,1-1-1,-1 0 1,15-15 0,24-19 12,-47 40-9,0 1-1,0 0 1,0 0 0,0-1-1,0 1 1,1 0 0,-1 1 0,0-1-1,0 0 1,1 1 0,-1-1 0,0 1-1,1 0 1,2 0 0,-4 0-1,0 0 0,0 0-1,0 1 1,0-1 0,0 1 0,0-1 0,0 1 0,0-1-1,0 1 1,0 0 0,-1-1 0,1 1 0,0 0 0,0 0-1,-1 0 1,1-1 0,0 1 0,-1 0 0,1 0 0,-1 0-1,1 0 1,-1 0 0,1 0 0,-1 0 0,0 0 0,1 1-1,-1-1 1,0 0 0,0 0 0,0 2 0,1 15-180,0 0 1,-1 0-1,-1 0 1,-1 0-1,-7 30 1,8-45 76,1-2 84,0 0 0,0 0 1,0-1-1,0 1 0,0 0 1,0 0-1,-1-1 0,1 1 0,0 0 1,-1 0-1,1-1 0,-1 1 1,1-1-1,0 1 0,-1 0 1,1-1-1,-1 1 0,0-1 0,0 2 1,-8 0-297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1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12643,'-24'26'1087,"1"1"0,2 1 0,0 0 0,-17 35 0,28-43-734,0 0 1,1 1-1,1 0 0,1 1 1,1 0-1,1 0 0,-3 29 0,7-42-296,1-1 0,0 0 0,0 0-1,1 0 1,-1 0 0,2 0 0,-1 1-1,5 9 1,-5-14-71,1-1 1,0 1-1,-1-1 0,1 0 0,1 1 1,-1-1-1,0 0 0,1 0 1,0-1-1,0 1 0,-1-1 0,1 1 1,1-1-1,-1 0 0,0 0 0,1 0 1,-1 0-1,1-1 0,6 2 1,-3-1-118,1 0 0,0-1 0,-1 0 1,1 0-1,0-1 0,0 0 0,-1 0 1,17-3-1,-2-2-701,37-14 0,-18 5-135,-40 14 952,0-1-1,0 1 1,-1-1-1,1 1 1,0 0 0,0-1-1,0 1 1,0 0-1,0 0 1,0 0 0,-1 0-1,1 0 1,0 0-1,0 0 1,0 0 0,0 0-1,0 0 1,0 0-1,0 0 1,-1 1 0,1-1-1,0 0 1,0 1-1,0-1 1,-1 0-1,1 1 1,0-1 0,1 2-1,-2-1 46,0 0 0,0 1 0,1-1-1,-1 0 1,0 1 0,0-1-1,0 0 1,-1 1 0,1-1 0,0 0-1,0 0 1,-1 1 0,1-1 0,-1 0-1,1 0 1,-2 2 0,-4 9 444,0 0 0,-14 16-1,10-15-98,0 0 0,-1-1 0,-1-1-1,0 0 1,0 0 0,-1-1 0,-22 13-1,29-20-327,1-1 0,-1 1 0,0-1 0,0 0 0,0 0 0,0-1-1,0 0 1,-1 0 0,-11 1 0,13-3-135,1 1 0,-1-1 0,1 0 1,0 0-1,0 0 0,-1-1 0,1 1 0,0-1 0,0 0 0,0 0 0,1-1 0,-1 1 0,0-1 1,1 0-1,-6-5 0,6 5 11,0-1 0,0 1 1,0-1-1,0 0 0,1 0 0,-1-1 0,1 1 1,-2-7-1,-2-10-414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1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51 515 12899,'4'0'374,"0"-1"1,0 0 0,0 0-1,0 0 1,-1 0-1,1 0 1,-1-1 0,1 0-1,-1 0 1,1 0 0,-1 0-1,0 0 1,4-4-1,37-38 417,-41 41-685,11-13 19,0-1-1,-2 0 1,13-22-1,-21 33-97,-1-1 0,0 1-1,0 0 1,-1-1 0,0 1-1,0-1 1,0 0 0,-1 0 0,0 0-1,0 0 1,0 1 0,-1-1 0,-1-12-1,1 18-16,0 0 0,-1 0-1,1 0 1,0 0 0,0 0-1,-1 0 1,1 0-1,0 0 1,-1 0 0,1 0-1,-1 0 1,1 0 0,-1 0-1,0 0 1,1 0 0,-1 1-1,0-1 1,0 0 0,0 0-1,1 1 1,-1-1 0,0 1-1,0-1 1,0 0 0,0 1-1,0 0 1,0-1 0,0 1-1,0 0 1,0-1-1,0 1 1,0 0 0,-1 0-1,1 0 1,0 0 0,0 0-1,0 0 1,0 0 0,0 0-1,-2 1 1,-1 0 20,-1 1 0,1 0-1,0 0 1,0 0 0,0 0 0,0 1 0,0-1 0,-6 7-1,-7 8-2,1 0 0,1 2 0,0 0 0,2 0 0,0 1 0,1 1 0,1 0 0,1 0 0,1 1 0,1 1 0,1 0 0,0 0 0,-3 29 0,10-47-28,-1 0 0,1-1 0,0 1 0,0 0 0,0 0 0,1 0 0,-1 0 0,1-1 0,0 1 0,1 0 0,-1-1 0,1 1 0,0-1 0,3 5 0,-4-7 1,1 0-1,0 0 0,0 0 1,0 0-1,0 0 0,0-1 1,1 1-1,-1-1 1,1 1-1,-1-1 0,1 0 1,-1 0-1,1 0 1,0 0-1,-1-1 0,1 1 1,0-1-1,-1 1 0,1-1 1,0 0-1,0 0 1,0 0-1,-1-1 0,1 1 1,3-2-1,6 0 0,0-2 0,0 1-1,-1-2 1,1 1 0,-1-2 0,-1 1-1,1-2 1,-1 1 0,16-14 0,6-8 36,41-46-1,-25 18 165,-2-1-1,-3-2 0,-2-3 0,46-93 0,-81 143-144,-1 4 8,-1 0 0,0-1 0,-1 1-1,0-1 1,0 0 0,-1 0 0,2-12-1,-4 21-54,1-1 0,-1 0 0,0 1 0,0-1 0,0 1 0,0-1 0,0 0 0,0 1 0,0-1 0,0 0 0,0 1-1,-1-1 1,1 0 0,0 1 0,0-1 0,0 1 0,-1-1 0,1 0 0,0 1 0,-1-1 0,1 1 0,0-1-1,-1 1 1,1-1 0,-1 1 0,1-1 0,-1 1 0,1 0 0,-1-1 0,1 1 0,-1 0 0,0-1 0,1 1 0,-1 0-1,1 0 1,-1-1 0,0 1 0,1 0 0,-1 0 0,0 0 0,1 0 0,-1 0 0,0 0 0,1 0 0,-1 0 0,1 0-1,-1 0 1,0 0 0,1 1 0,-1-1 0,0 0 0,0 1 0,-5 1 16,1 0-1,0 0 1,0 1 0,1 0 0,-8 4-1,-7 10 4,0 1-1,1 0 0,1 2 1,0 0-1,2 0 0,0 2 1,1 0-1,2 0 0,-13 29 1,20-38-40,0 0 1,1 1-1,1-1 0,0 1 1,1-1-1,0 1 1,1 0-1,0 0 1,2 16-1,0-18-162,1-1 0,0 0 0,0 0 0,1 0 0,1 0 0,0-1 0,0 1 0,1-1 0,0 0 0,1 0 0,12 15 1,-16-22 118,1 0 1,0 0 0,0 0 0,0 0 0,0-1 0,0 1 0,1-1 0,-1 0 0,0 0 0,6 2 0,16 1-448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2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1 17436,'-14'14'355,"1"0"1,0 1-1,2 0 0,-1 1 1,2 1-1,-16 33 1,20-39-298,2 1 0,-1 1 0,1-1 0,1 0 1,0 1-1,1 0 0,1 0 0,0 0 0,0 0 0,1 0 1,2 14-1,-1-23-72,-1 0 0,1 0-1,0 0 1,1 0 0,-1-1 0,0 1 0,1 0 0,0 0 0,0-1 0,0 0 0,0 1 0,1-1 0,-1 0 0,1 0 0,0 0-1,0 0 1,0-1 0,0 1 0,0-1 0,1 0 0,-1 0 0,1 0 0,0 0 0,7 2 0,-6-3-15,1 1 1,0-2 0,0 1-1,0-1 1,0 0-1,0 0 1,0 0 0,0-1-1,0 0 1,-1 0-1,1-1 1,0 1 0,0-1-1,-1-1 1,1 1-1,6-4 1,-2-1 50,-1 0 1,1-1-1,-1 0 1,-1 0-1,1 0 0,-1-1 1,-1-1-1,0 1 1,0-1-1,-1-1 1,0 1-1,-1-1 0,0 0 1,0 0-1,2-12 1,-7 13 269,-5 10-35,-7 11 52,-21 40 358,31-47-642,0 1 1,0-1-1,0 0 0,0 1 1,1-1-1,-1 1 1,1 0-1,1 0 0,-1-1 1,0 6-1,2-9-27,-1-1 0,0 1 1,0 0-1,0-1 0,1 1 0,-1-1 1,0 1-1,0-1 0,1 1 0,-1-1 1,1 1-1,-1-1 0,0 0 0,1 1 1,-1-1-1,1 0 0,-1 1 0,1-1 0,-1 0 1,1 1-1,-1-1 0,1 0 0,-1 0 1,1 1-1,0-1 0,-1 0 0,1 0 1,-1 0-1,1 0 0,0 0 0,-1 0 0,1 0 1,-1 0-1,1 0 0,0 0 0,-1 0 1,1-1-1,-1 1 0,1 0 0,-1 0 1,2-1-1,24-10-301,-26 11 295,21-12-650,-1 0 1,0-2-1,-1 0 1,-1-2 0,23-23-1,-9 4-1951,46-66 1,-47 51 1246,-31 50 1382,0 0 0,0 0-1,0 0 1,0 0 0,-1 0 0,1 0 0,0 0-1,0 0 1,0 0 0,0 0 0,-1 0 0,1 0-1,0 0 1,0 0 0,0 0 0,0 0 0,-1 0-1,1 0 1,0 0 0,0 0 0,0 0 0,0 0-1,-1 0 1,1 0 0,0 0 0,0 0 0,0-1-1,0 1 1,0 0 0,-1 0 0,1 0 0,0 0-1,0 0 1,0 0 0,0-1 0,0 1-1,0 0 1,0 0 0,0 0 0,-1 0 0,1-1-1,0 1 1,0 0 0,0 0 0,0 0 0,0 0-1,0-1 1,0 1 0,0 0 0,0 0 0,0 0-1,0-1 1,0 1 0,0 0 0,1 0 0,-1 0-1,0 0 1,0-1 0,0 1 0,0 0 0,0 0-1,0 0 1,0 0 0,-8 6 698,0 2 1,0-1-1,1 1 0,-1 0 1,2 1-1,-12 17 1,13-18-230,1-3-273,0 1-1,1 0 0,0 0 1,0 0-1,0 0 0,-3 10 0,6-15-190,0 1-1,-1 0 0,1 0 0,0 0 0,0 0 0,0 0 0,0 0 0,0 0 0,1-1 0,-1 1 1,0 0-1,1 0 0,0 0 0,-1-1 0,1 1 0,0 0 0,0-1 0,0 1 0,0 0 0,0-1 1,0 1-1,0-1 0,1 0 0,-1 1 0,1-1 0,-1 0 0,1 0 0,1 1 0,17 9-84,0-2-1,0 0 1,1-2 0,1 0-1,-1-1 1,23 3-1,-12-2-87,-6-2 23,-17-3 74,1 0 1,0 0-1,-1 1 0,1 0 1,11 6-1,-21-9 54,0 0 0,0 0 0,1 1 0,-1-1 0,0 0 0,0 0-1,1 0 1,-1 0 0,0 0 0,0 1 0,0-1 0,1 0 0,-1 0 0,0 0 0,0 1 0,0-1 0,0 0 0,1 0-1,-1 1 1,0-1 0,0 0 0,0 0 0,0 1 0,0-1 0,0 0 0,0 0 0,0 1 0,0-1 0,0 0-1,0 1 1,0-1 0,0 0 0,0 0 0,0 1 0,0-1 0,0 0 0,0 1 0,-11 8 181,-18 3 178,28-12-340,-42 13 453,0-2 0,-77 10 1,115-20-445,-1 0-133,0-1 0,-1 1 1,1-1-1,0 0 1,-8-1-1,13 1 72,1-1 0,-1 1 0,0 0 0,1 0-1,-1 0 1,1-1 0,-1 1 0,0 0 0,1-1 0,-1 1 0,1 0 0,-1-1 0,1 1-1,-1-1 1,1 1 0,-1 0 0,1-1 0,0 0 0,-1 1 0,1-1 0,-1 1 0,1-2-1,0 1-17,0 0 0,0-1 0,0 1 0,0 0 0,0-1 0,0 1 0,0 0 0,1 0 0,-1 0 0,1-1 0,-1 1-1,1 0 1,-1 0 0,1 0 0,0 0 0,1-2 0,55-70-839,-16 22 274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2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 12771,'25'-44'2774,"-25"56"1330,-6 37-2774,4-31-854,-7 51-193,4 1-1,2 0 0,10 110 1,-7-178-283,1 1-1,-1 0 1,1-1 0,-1 1 0,1-1-1,0 1 1,0-1 0,0 1 0,0-1-1,3 4 1,-4-6 0,0 0-1,0 1 1,0-1 0,1 0 0,-1 0-1,0 0 1,0 1 0,1-1-1,-1 0 1,0 0 0,1 0-1,-1 0 1,0 0 0,0 0 0,1 0-1,-1 0 1,0 0 0,1 0-1,-1 0 1,0 0 0,0 0 0,1 0-1,-1 0 1,0 0 0,1 0-1,-1 0 1,0 0 0,0 0-1,1 0 1,-1 0 0,0 0 0,1-1-1,11-15-14,3-22-141,-1-1 0,-2 0 1,-1 0-1,9-79 0,-18 80-21,-2 26 47,-2 21-87,1 1 217,1 0 1,0 0 0,0 0-1,1 1 1,0-1-1,1 0 1,0 0-1,1-1 1,0 1-1,0 0 1,1-1 0,9 16-1,-10-20 6,0 0-1,1 0 0,0-1 1,0 0-1,0 1 1,0-1-1,0 0 1,1-1-1,0 1 0,0-1 1,0 0-1,0 0 1,0-1-1,1 0 0,-1 1 1,1-2-1,-1 1 1,1-1-1,0 0 1,0 0-1,-1 0 0,1-1 1,11 0-1,-5-2 6,0 0 0,-1 0 1,1-1-1,-1-1 0,0 0 0,0 0 0,0-1 0,-1-1 0,1 1 0,-1-2 0,-1 1 1,1-2-1,-1 1 0,0-1 0,-1 0 0,0-1 0,14-19 0,-17 17 9,-8 14 35,-12 20 65,7-8-51,1 1 1,1 0-1,0 1 1,1 0-1,1-1 1,1 1-1,0 1 1,0 20-1,3-35-85,0-1-1,0 0 0,0 0 0,0 1 0,1-1 0,-1 0 0,1 0 1,0 1-1,-1-1 0,1 0 0,0 0 0,0 0 0,0 0 0,1 0 1,-1 0-1,0 0 0,1-1 0,-1 1 0,3 1 0,-3-2-15,-1-1-1,1 1 1,0-1-1,0 0 1,-1 1-1,1-1 1,0 0-1,0 0 1,0 0-1,-1 0 1,1 1 0,0-1-1,0 0 1,0 0-1,-1 0 1,1-1-1,0 1 1,0 0-1,0 0 1,-1 0-1,2-1 1,0 0-11,0 0-1,0-1 1,0 1 0,0 0 0,-1-1 0,1 1 0,-1-1-1,1 0 1,-1 1 0,0-1 0,2-4 0,15-29-256,-2-9-112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2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12347,'0'2'120,"-1"0"0,1-1 1,-1 1-1,1 0 1,0-1-1,0 1 1,-1 0-1,1-1 0,0 1 1,1 0-1,-1 0 1,0-1-1,0 1 0,1 0 1,-1-1-1,1 1 1,-1-1-1,1 1 0,0 0 1,1 1-1,1 0 39,-1 0 0,1 0 1,-1 0-1,1 0 0,0-1 0,0 1 0,1-1 0,5 4 0,3-1-293,0 1 0,0-1 1,1-1-1,18 4 0,-12-5-820,36 2-1,-10-2 189,-45-3 783,0 0-1,0 0 1,0 0 0,0 0 0,1 0 0,-1 0 0,0 1 0,0-1 0,0 0-1,0 0 1,0 0 0,0 0 0,0 0 0,0 0 0,1 0 0,-1 1-1,0-1 1,0 0 0,0 0 0,0 0 0,0 0 0,0 1 0,0-1-1,0 0 1,0 0 0,0 0 0,0 0 0,0 0 0,0 1 0,0-1-1,0 0 1,0 0 0,0 0 0,0 0 0,0 1 0,0-1 0,0 0-1,0 0 1,0 0 0,-1 0 0,1 0 0,0 1 0,0-1 0,0 0-1,0 0 1,0 0 0,0 0 0,0 0 0,-1 0 0,1 0 0,0 0-1,0 1 1,-37 41 3138,30-36-2900,0 1 0,1 0 0,0 0 0,0 1 0,0 0 0,1 0 0,0 0 0,1 0 0,0 1 0,-3 9 0,7-16-248,0-1 0,-1 0-1,1 0 1,1 0 0,-1 0 0,0 1-1,0-1 1,0 0 0,0 0 0,1 0-1,-1 0 1,1 0 0,-1 0 0,1 0-1,-1 0 1,1 0 0,0 0 0,-1 0-1,1 0 1,0 0 0,0 0 0,-1 0-1,1-1 1,0 1 0,0 0 0,0-1-1,0 1 1,0 0 0,0-1 0,0 1-1,0-1 1,1 0 0,-1 1 0,0-1-1,1 0 1,8 3-38,0-1 0,0 0-1,11 0 1,-10 0-11,9 0-51,0 1-1,-1 1 1,1 1-1,-1 0 1,0 2-1,21 10 0,-39-17 106,0 0-1,0 1 0,0-1 0,0 1 1,0 0-1,0-1 0,0 1 0,0 0 0,-1 0 1,1-1-1,0 1 0,0 0 0,0 0 0,-1 0 1,1 0-1,-1 0 0,1 0 0,-1 0 0,1 0 1,-1 0-1,1 1 0,-1-1 0,0 0 1,0 0-1,0 0 0,1 2 0,-2-1 28,1 0-1,-1-1 0,0 1 1,0 0-1,0 0 1,0 0-1,0-1 0,0 1 1,0 0-1,0-1 0,0 1 1,-1-1-1,1 1 1,-2 0-1,-9 7 275,0-1 0,0 0-1,-18 9 1,26-15-231,-27 15 387,18-9-578,-2 0 0,1-1 0,-1-1 1,-22 7-1,58-32-2185,4 3 1613,10-3-66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3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92 220 12939,'5'-3'279,"4"-3"207,0 0 0,0-1 0,-1 0 0,0 0 0,0-1 0,-1 0 0,8-11 0,-15 19-445,0 0 0,0 0 0,0 0 0,0 0 0,1 0 0,-1 0 0,0 0 0,0-1 0,0 1 0,0 0-1,0 0 1,0 0 0,1 0 0,-1-1 0,0 1 0,0 0 0,0 0 0,0 0 0,0-1 0,0 1 0,0 0 0,0 0-1,0 0 1,0-1 0,0 1 0,0 0 0,0 0 0,0 0 0,0-1 0,0 1 0,0 0 0,0 0 0,0 0 0,0-1 0,0 1-1,0 0 1,-1 0 0,1 0 0,0 0 0,0-1 0,0 1 0,0 0 0,0 0 0,0 0 0,-1 0 0,1 0 0,0 0 0,0-1-1,-1 1 1,-10 4 1235,-3 6-1033,-1 2-1,2-1 1,0 2-1,0 0 1,1 0-1,1 1 1,0 1-1,1 0 1,0 0-1,1 1 1,-10 26-1,17-38-241,1 0 0,0 0-1,0 0 1,0 0 0,0 0-1,1 1 1,-1-1 0,1 0 0,0 0-1,0 0 1,1 5 0,0-7-2,-1 0 0,1-1 0,-1 0-1,1 1 1,0-1 0,0 1 0,0-1 0,-1 0 0,1 1 0,0-1 0,0 0 0,1 0 0,-1 0 0,0 0 0,0 0 0,1 0 0,-1 0 0,0 0 0,1-1 0,-1 1 0,1 0 0,-1-1-1,1 1 1,-1-1 0,1 0 0,-1 1 0,1-1 0,-1 0 0,1 0 0,0 0 0,2 0 0,3-1-12,1 0 0,-1 0-1,1-1 1,-1 0 0,1-1 0,-1 1 0,0-1-1,0-1 1,-1 1 0,1-1 0,0 0 0,-1-1 0,0 0-1,8-8 1,5-5-53,-2-1-1,31-41 1,-24 23-46,25-45 1,-40 65 26,-1-1 1,0-1-1,-2 1 1,9-38-1,-15 55 78,1 0 0,-1 0 0,0 0 1,0 0-1,1 0 0,-1 0 0,0 0 0,0 0 0,0 0 0,0 0 0,-1 0 0,1 0 1,0 0-1,0 0 0,-1 0 0,1-1 0,-1 2 5,1 0-1,-1 0 1,1 0 0,0 0-1,-1 0 1,1 0-1,-1 0 1,1 1 0,0-1-1,-1 0 1,1 0 0,-1 0-1,1 1 1,0-1-1,-1 0 1,1 1 0,0-1-1,0 0 1,-1 0 0,1 1-1,0-1 1,0 1-1,-1-1 1,1 1 0,-20 31-19,13-15 53,1-1 0,1 1 0,0 0 0,1 1 0,1-1 0,0 1 0,0 34 0,3-45-18,1 0 0,0 0 0,0 0 0,0 0 0,1 0 0,0 0 0,1-1 0,-1 1 0,1-1 0,4 8 0,-4-10-11,0 0-1,0-1 1,0 1-1,1-1 1,-1 0-1,1 0 1,0 0-1,0 0 1,0 0-1,0-1 1,0 0-1,0 0 1,1 0 0,-1 0-1,1-1 1,6 2-1,1-1-7,-1-1 0,1 0 1,-1-1-1,1 0 0,-1-1 0,1 0 0,-1-1 0,1 0 1,-1 0-1,0-2 0,0 1 0,0-1 0,15-9 0,-15 8 40,-1-1 0,1-1-1,-1 0 1,-1-1 0,1 0-1,-1 0 1,-1-1 0,1 0-1,-1 0 1,-1-1 0,0 0-1,9-17 1,-15 25-6,0 0 0,0 1 0,0-1 0,0 0 0,-1 0 0,1 0 0,-1 0 0,1 0 0,-1 0 0,0-1 0,0 1 0,0 0 0,0 0 0,0 0 0,0 0 0,-1 0 0,0-4 0,1 6-13,-1-1 0,1 1 0,0-1 0,-1 1 0,1-1 0,-1 1 0,1-1 0,-1 1 0,1 0 0,-1-1 0,1 1 0,-1 0 0,1-1 0,-1 1 0,1 0 0,-1 0 0,0-1 0,1 1 0,-1 0 0,1 0 0,-1 0 0,-1 0 0,0 0 10,0 0 0,0 0 0,0 1 0,0-1 0,0 1 0,0-1 0,0 1 0,0 0 0,0 0 0,-2 1 0,-3 2 9,-1 1-1,1 0 1,-1 0 0,1 0-1,1 1 1,-1 1 0,1-1-1,0 1 1,1 0-1,-1 0 1,-6 14 0,10-18-38,0 0-1,1 0 1,0 0 0,-1 1 0,1-1 0,1 0 0,-1 1 0,0-1-1,1 1 1,0-1 0,-1 1 0,1-1 0,1 1 0,-1-1-1,0 1 1,1-1 0,0 1 0,0-1 0,0 1 0,0-1 0,1 0-1,-1 0 1,1 0 0,0 0 0,-1 0 0,1 0 0,1 0-1,-1 0 1,0-1 0,1 1 0,5 3 0,-4-2-60,1-1 1,0 0-1,0 0 0,0 0 1,0-1-1,1 0 1,-1 0-1,0 0 1,1-1-1,-1 0 0,1 0 1,0 0-1,-1-1 1,1 1-1,7-2 0,-13 1 24,1-1 0,-1 1 0,1-1 0,-1 1 0,0-1 0,1 1 0,-1-1 0,0 0 0,1 1 0,-1-1 0,0 0 0,0 1 0,0-1 0,1 0-1,-1 1 1,0-1 0,0 0 0,0 1 0,0-1 0,0 0 0,0 1 0,0-1 0,-1 0 0,1 1 0,0-1 0,0 0 0,0 1 0,-1-1 0,0-1 0,1 1-66,-4-17-324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3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5 18620,'-3'-1'77,"0"0"0,0 1 0,0-1 0,0 0 0,-1 1 0,1 0 0,0 0 0,0 0 0,-1 0 0,1 0 0,0 1 0,0-1 0,-1 1 0,1 0 0,0 0 0,0 0 0,0 1 0,0-1 0,0 1 0,1-1 0,-1 1 0,0 0 0,1 0 0,-1 0 0,1 0 0,0 1 0,-1-1 0,1 1 0,0-1 0,1 1 0,-1 0 0,-2 5 0,2-4-88,0 1 1,0 0-1,1 0 1,0 0-1,0 0 1,0 0-1,1 0 1,-1 0-1,1 0 1,1 0-1,-1 0 1,1 0-1,-1 0 1,1 0-1,1 0 1,-1 0-1,1-1 1,0 1-1,0 0 1,4 6-1,1-2-13,-1-1-1,1 0 0,1 0 1,-1-1-1,11 7 0,8 9 5,-24-22 38,0 1-1,-1-1 1,1 1-1,-1-1 0,0 1 1,1 0-1,-1 0 0,0-1 1,0 1-1,0 0 0,0 0 1,-1 0-1,1 0 1,0 0-1,-1 0 0,1 0 1,-1 0-1,0 1 0,0-1 1,0 3-1,0-2 21,-1-1-1,0 1 0,0-1 1,0 0-1,0 1 0,0-1 1,0 0-1,-1 0 0,1 0 1,-1 0-1,0 0 1,1 0-1,-1 0 0,-4 2 1,-1 1 168,0 0 1,-1-1-1,1 0 1,-1 0 0,0-1-1,0 0 1,0 0 0,-1-1-1,-10 2 1,17-3-175,-1-1 1,0 0 0,1 0-1,-1 0 1,1 0 0,-1-1-1,0 1 1,1-1 0,-4-1-1,-21-15 299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4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11 13299,'10'-10'1068,"-10"10"-1054,0 0-1,0 0 1,0 0-1,0 0 1,0 0 0,0 0-1,0 0 1,1 0-1,-1 0 1,0 0-1,0 0 1,0 0-1,0 0 1,0 0-1,0 0 1,0 0 0,0 0-1,0 0 1,0 0-1,1 0 1,-1 0-1,0 0 1,0 0-1,0 0 1,0 0-1,0 0 1,0 0 0,0 0-1,0 0 1,0 0-1,0 0 1,1 0-1,-1 0 1,0 0-1,0 0 1,0 1-1,0-1 1,0 0 0,0 0-1,0 0 1,0 0-1,0 0 1,0 0-1,0 0 1,0 0-1,0 0 1,0 0-1,0 0 1,0 1 0,0-1-1,0 0 1,0 0-1,0 0 1,0 0-1,0 0 1,0 0-1,0 0 1,0 0-1,0 0 1,0 1 0,-1 2 127,1 0 0,-1 0 1,-1 0-1,1 0 1,0 0-1,-1 0 0,-1 3 1,-292 533 3348,277-500-3498,77-125-3,65-123 5,30-47 99,-144 243-77,-12 22-4,-13 30 5,12-33-14,-13 37 17,1-1 0,2 2-1,1 0 1,3 0 0,2 1 0,-3 80 0,17 99-10,-7-224-9,0 0 0,0 0 0,-1 0 0,1 1 0,0-1 1,0 0-1,0 0 0,0 0 0,0 0 0,0 0 0,-1 1 0,1-1 0,0 0 0,0 0 0,0 0 0,0 0 0,-1 0 0,1 0 0,0 0 0,0 0 0,0 0 0,-1 0 0,1 0 0,0 0 0,0 0 0,0 0 0,0 0 0,-1 0 0,1 0 0,0 0 1,0 0-1,0 0 0,-1 0 0,1 0 0,0 0 0,0 0 0,0 0 0,0 0 0,-1-1 0,1 1 0,0 0 0,0 0 0,0 0 0,0 0 0,0 0 0,-1 0 0,1-1 0,0 1 0,0 0 0,0 0 0,0 0 0,0 0 0,0-1 0,0 1 0,0 0 0,0 0 1,0 0-1,0-1 0,-4-6 12,1 1 1,0-1 0,0-1-1,1 1 1,0 0 0,0 0-1,-1-14 1,-2-5 21,1 4-3,-4-8-3,1-1 0,2 1 0,2-2-1,0 1 1,3-42 0,0 70-28,1-1 1,-1 0-1,1 1 1,0-1-1,0 0 0,0 1 1,1-1-1,-1 1 0,1 0 1,0-1-1,0 1 1,0 0-1,0 0 0,1 0 1,-1 1-1,4-4 0,-2 4 0,0-1 0,0 0-1,0 1 1,0 0 0,1 0-1,-1 0 1,1 1 0,-1-1-1,1 1 1,0 0 0,-1 0-1,6 0 1,9 0-2,0 1-1,0 1 1,0 0 0,0 2-1,-1 0 1,24 7 0,-33-8 0,0 1-1,1 0 1,-2 1 0,1 0 0,0 0-1,-1 1 1,0 0 0,0 0 0,0 1-1,-1 0 1,0 1 0,0-1 0,0 1-1,6 10 1,-11-13 5,0 0-1,1 1 1,-2-1 0,1 1-1,0 0 1,-1 0 0,0 0-1,0 0 1,0 0-1,-1 5 1,-4 50 119,2-48-75,4-15-38,-1 0 0,1 1 0,-1-1 0,1 0 0,0 1 0,0-1 0,3-2 0,2-4-10,-1 2-109,2-5 174,2 0 0,0 0 0,20-18 0,-27 27-210,1 1 1,0-1-1,1 0 0,-1 1 1,0 0-1,1 0 1,-1 0-1,1 1 0,0-1 1,-1 1-1,1 0 1,0 0-1,0 1 0,0 0 1,0-1-1,4 2 1,-6-1-12,-1 0 1,1 0-1,-1 0 1,1 0-1,-1-1 1,1 1-1,-1-1 1,0 1-1,1-1 1,-1 0-1,4-2 1,7-5-543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5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123 119 13155,'-11'244'4785,"11"-185"-4181,-9 71 0,7-112-532,-1-1 0,-1 0 0,-1 0 1,0 0-1,-1-1 0,-1 1 0,0-2 0,-17 28 1,23-41-42,0-1 0,-1 1 0,1 0 0,-1-1 0,1 1 0,-1-1 0,1 1 0,-1-1 0,0 0 0,0 1 0,0-1 0,-3 1 0,4-2-20,1 1 1,-1-1-1,1 0 1,0 0-1,-1 0 1,1 0-1,-1 0 1,1 0-1,0 0 1,-1-1-1,1 1 1,-1 0-1,1 0 1,0 0-1,-1 0 0,1 0 1,0-1-1,-1 1 1,1 0-1,-1 0 1,1 0-1,0-1 1,0 1-1,-1 0 1,1-1-1,-1 0 6,0-1-1,1 1 1,-1 0-1,0-1 1,1 1-1,0 0 0,-1-1 1,1 1-1,0-1 1,0 1-1,0-2 0,0-19 70,0 0-1,2 1 1,1-1-1,1 1 1,6-24-1,40-101-28,-33 101-88,42-75 0,-50 103 27,1 2 0,1-1 1,0 2-1,1-1 0,1 1 0,0 1 1,24-19-1,-7 15 12,-66 51 17,21-18-5,0 0-1,1 2 1,-14 21 0,23-31-9,0 0 1,0 1-1,1 0 1,0 0 0,1 0-1,0 1 1,0-1 0,1 1-1,-1 14 1,2-22-10,1 0-1,0 0 1,0 0 0,0-1-1,0 1 1,1 0-1,-1 0 1,0 0 0,1 0-1,-1-1 1,1 1 0,-1 0-1,1 0 1,0-1 0,0 1-1,0 0 1,0-1 0,0 1-1,0-1 1,0 1 0,1-1-1,-1 0 1,1 0 0,-1 1-1,0-1 1,1 0-1,0 0 1,-1 0 0,1-1-1,0 1 1,-1 0 0,1-1-1,0 1 1,0-1 0,0 1-1,0-1 1,-1 0 0,1 0-1,0 0 1,0 0 0,0 0-1,2 0 1,5-1-4,0 0-1,0-1 1,0 0 0,0 0 0,0-1 0,-1 0-1,10-4 1,0-3-122,0-1 0,0 0-1,-1-1 1,-1-1 0,0 0-1,-1-1 1,0-1 0,-1-1-1,-1 0 1,0 0 0,-1-1-1,-1-1 1,-1 0 0,0 0-1,-1-1 1,-2-1 0,11-35-1,-5-1-288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5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 15075,'-19'46'1774,"-19"59"686,35-94-2221,0 0-1,1 0 1,1 1 0,0-1-1,0 1 1,1-1-1,2 17 1,-2-25-223,1-1 1,-1 1-1,1-1 1,-1 1-1,1-1 0,0 1 1,0-1-1,0 1 1,1-1-1,-1 0 1,0 0-1,1 0 0,-1 0 1,1 0-1,0 0 1,0 0-1,0 0 1,0 0-1,0-1 0,0 1 1,0-1-1,1 0 1,-1 0-1,0 0 0,1 0 1,-1 0-1,1 0 1,-1 0-1,1-1 1,-1 1-1,1-1 0,-1 0 1,1 0-1,0 0 1,-1 0-1,4-1 1,8-1-38,-1 0 1,0-1 0,0 0 0,0-1 0,20-9 0,-30 12 2,1-1 1,-1 1 0,1 0 0,-1 0 0,1 0-1,0 0 1,-1 1 0,1-1 0,0 1 0,6 1-1,-9-1 13,0 0-1,0 0 0,0 1 0,0-1 0,0 0 0,0 1 1,-1-1-1,1 1 0,0-1 0,0 1 0,0-1 0,-1 1 1,1 0-1,0-1 0,-1 1 0,1 0 0,-1 0 0,2 1 1,-2-1 3,1 1 0,0 0 1,-1 0-1,1 0 1,-1 0-1,0 0 1,1 0-1,-1 0 1,0 0-1,0 0 0,-1 4 1,-1 4 53,0-1 1,-1 1-1,0-1 0,-1 0 1,0 1-1,0-1 0,-1-1 1,0 1-1,-1-1 0,0 0 1,0 0-1,-1-1 0,1 0 1,-2 0-1,1 0 0,-1-1 0,0 0 1,0-1-1,-1 1 0,-14 5 1,20-10-94,1 0 1,-1 0 0,0 0 0,0-1-1,0 1 1,0-1 0,0 0-1,0 0 1,0 0 0,0 0-1,1 0 1,-1 0 0,0-1-1,0 0 1,0 1 0,0-1 0,0 0-1,1-1 1,-1 1 0,0 0-1,1-1 1,-1 1 0,1-1-1,-3-2 1,3 1-89,0 0-1,0 1 1,0-1 0,1 0-1,-1 0 1,1 0-1,0 0 1,0 0 0,0 0-1,0 0 1,0 0-1,1 0 1,0-1 0,-1 1-1,1 0 1,0 0 0,0-1-1,1 1 1,-1 0-1,1 0 1,0 0 0,0-4-1,12-21-598,4 2-209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16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231 429 14643,'-2'-3'225,"0"1"1,0-1-1,0 1 0,-1-1 0,1 1 1,0 0-1,-1 0 0,0 0 0,0 0 1,1 0-1,-1 1 0,0-1 0,0 1 1,-1 0-1,1 0 0,0 0 0,0 0 1,0 0-1,-5 0 0,-1 0 95,-1 0-1,1 1 0,-1 0 1,1 0-1,-15 3 1,16-1-234,1 0 0,0 1 0,0-1 1,0 2-1,0-1 0,1 1 1,-1 0-1,1 0 0,-12 10 1,16-12-78,1 0 0,-1 0 1,0 0-1,0 0 0,1 1 0,-1-1 1,1 1-1,-1-1 0,1 0 1,0 1-1,0 0 0,1-1 1,-2 5-1,2-5-8,0 0 0,0 0 0,0 0 0,0 0 1,1 0-1,-1 0 0,1 0 0,-1 0 0,1 0 0,0 0 1,0 0-1,0-1 0,0 1 0,0 0 0,0 0 0,0-1 0,1 1 1,-1-1-1,0 1 0,3 1 0,1 0 2,-1 1 0,1-1 0,0 0 0,0-1 0,0 1 0,1-1 0,-1 0 0,0-1 0,1 1 0,-1-1 0,1 0 0,0 0 0,-1-1-1,1 1 1,0-1 0,8-2 0,1 1-18,-1-1 0,1-1 0,-1 0-1,0-1 1,18-8 0,-20 7-62,0 0 1,0-1-1,-1-1 1,0 0-1,-1 0 1,1-1-1,-1 0 1,-1-1-1,1 0 1,-2-1-1,1 0 1,-1 0-1,-1-1 1,0 0-1,0 0 1,9-24-1,-15 34 49,-1 1-1,1-1 1,-1 0 0,0 0-1,1 0 1,-1 0-1,0 1 1,0-1-1,0 0 1,1 0-1,-1 0 1,0 0-1,0 0 1,0 1-1,-1-1 1,1 0-1,0 0 1,0 0-1,0 0 1,-1 0-1,1 1 1,0-1-1,-1 0 1,1 0-1,0 0 1,-1 1-1,1-1 1,-1 0-1,0 1 1,1-1-1,-2 0 1,1 0 6,0 1 0,1 0 0,-1 0-1,0 0 1,0 0 0,0 0 0,0 1 0,0-1 0,0 0 0,0 0-1,1 0 1,-1 1 0,0-1 0,0 0 0,0 1 0,0-1 0,1 1 0,-1-1-1,0 1 1,1-1 0,-1 1 0,0 0 0,1-1 0,-1 1 0,0 0-1,1 0 1,-1-1 0,1 1 0,0 0 0,-1 1 0,-1 0 15,1 1 1,-1 0 0,1-1-1,0 1 1,0 0-1,0 0 1,0-1 0,0 1-1,1 0 1,-1 0 0,1 0-1,0 3 1,0-5 12,0 0-1,0 1 1,1-1 0,-1 0 0,0 0-1,1 0 1,-1 0 0,1 0 0,-1 0-1,1 0 1,-1 0 0,1 0 0,0 0 0,-1-1-1,1 1 1,0 0 0,0 0 0,0-1-1,-1 1 1,1 0 0,0-1 0,0 1 0,0-1-1,0 1 1,0-1 0,0 1 0,0-1-1,1 0 1,-1 1 0,0-1 0,0 0 0,0 0-1,2 0 1,6 0 9,0 0 0,0-1-1,0 0 1,0 0 0,0-1 0,0 0 0,0-1-1,0 0 1,-1 0 0,15-8 0,-1-2-18,-1 0 1,33-27 0,-28 18 0,-2-1-1,0-1 1,-2-1-1,0-1 1,-2-1-1,-1-1 1,25-48-1,-39 66 11,-4 9-3,1-1 1,-1 0-1,0 0 1,0 0-1,0 0 1,0-1-1,0 1 1,-1 0-1,1 0 1,-1 0-1,1-1 1,-1 1-1,0 0 1,0-1-1,0 1 1,0-4 0,0 6-5,0 0 1,0-1 0,0 1 0,-1 0 0,1 0 0,0 0 0,0 0 0,0 0 0,0-1 0,0 1 0,0 0 0,-1 0-1,1 0 1,0 0 0,0 0 0,0 0 0,0 0 0,-1 0 0,1 0 0,0 0 0,0 0 0,0 0 0,0 0 0,-1 0-1,1 0 1,0 0 0,0 0 0,0 0 0,-1 0 0,1 0 0,0 0 0,0 0 0,0 0 0,0 0 0,-1 0 0,1 0 0,0 0-1,0 0 1,0 0 0,0 1 0,0-1 0,-1 0 0,1 0 0,0 0 0,0 0 0,0 0 0,0 0 0,0 1 0,0-1 0,-5 5 37,1 1 1,0-1 0,0 1-1,0 0 1,1-1 0,0 2-1,0-1 1,0 0 0,-2 11-1,-15 65 398,20-80-424,-3 13 60,1-1-1,0 1 1,1 0-1,1 0 1,1 0 0,0 0-1,0-1 1,2 1-1,0 0 1,0-1-1,1 0 1,1 0-1,1 0 1,0 0-1,0-1 1,2 0-1,12 18 1,1-4-62,10 16-170,-31-42 155,0-1-1,1 1 1,-1-1-1,0 1 1,1-1-1,-1 1 1,0 0 0,0-1-1,1 1 1,-1-1-1,0 1 1,0 0 0,0-1-1,0 1 1,0 0-1,0-1 1,0 1 0,0-1-1,0 1 1,0 0-1,0-1 1,0 1 0,-1 0-1,1 0 0,-1-1 0,1 0 0,-1 0 0,1 1 0,-1-1 0,1 0 0,-1 0 0,1 0 0,-1 1 0,1-1 0,-1 0 0,1 0 0,-1 0 0,1 0 0,-1 0 0,1 0 0,-1 0 0,0 0 0,1 0 0,-1-1 0,-30-10-124,12 0 207,0-2 0,1 0 0,0-1 0,1-1 0,1 0 0,0-1 0,2-1 0,-1 0 0,2-1 0,0-1 0,2 0-1,-15-31 1,25 47-34,0 1 0,0 0 0,0 0-1,0-1 1,0 1 0,1 0 0,-1-1-1,1 1 1,0-1 0,0 1 0,0-6-1,0 8-30,0-1-1,0 1 1,1 0-1,-1-1 1,0 1-1,0-1 0,1 1 1,-1-1-1,0 1 1,0 0-1,1-1 1,-1 1-1,1 0 1,-1-1-1,0 1 0,1 0 1,-1-1-1,1 1 1,-1 0-1,0 0 1,1 0-1,0-1 1,19 2 68,52 24-5,-27-7-80,16 2-95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1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15451,'37'-6'1113,"0"-2"0,-1-1 0,0-2 0,46-20 0,-65 23-947,-1-1 1,0 0 0,0-1-1,-1 0 1,-1-2 0,0 1-1,0-2 1,-1 0 0,-1 0-1,21-29 1,-29 34-172,0 1 1,0-1-1,0 1 1,-1-1 0,0 0-1,-1-1 1,3-13-1,-4 19 1,-1 1-1,1-1 0,-1 0 1,0 0-1,0 0 1,0 0-1,-1 0 1,1 1-1,-1-1 0,1 0 1,-1 0-1,0 0 1,0 1-1,0-1 1,0 0-1,-1 1 0,1-1 1,-1 1-1,1 0 1,-1-1-1,0 1 0,0 0 1,0 0-1,0 0 1,-4-3-1,2 3 2,-1 0-1,1 1 0,0-1 1,-1 1-1,1 0 0,-1 0 1,1 0-1,-1 1 0,1-1 1,-1 1-1,1 0 0,-1 0 1,0 1-1,-5 1 1,-3 0-4,0 2 0,0-1 0,-21 11 0,11-3 13,0 1 1,1 1-1,1 1 0,-35 29 1,45-33 12,1 0 0,-1 1 0,1 0 0,1 1 0,0 0 0,1 0 0,0 1 0,1 0 0,-8 19 0,14-28-12,-1 0 1,1 0-1,0 0 0,0 1 1,0-1-1,1 0 0,-1 0 0,1 0 1,0 1-1,0-1 0,1 0 0,-1 1 1,1-1-1,0 0 0,0 0 1,1 0-1,1 5 0,0-5-2,-1 0-1,1 0 1,0-1-1,0 0 1,0 0-1,1 1 1,-1-2-1,1 1 1,-1 0-1,1-1 1,0 0 0,0 0-1,0 0 1,0 0-1,1 0 1,4 0-1,10 3-47,0-2-1,0 0 0,0-1 1,0-1-1,0 0 0,0-2 1,1 0-1,-1-2 0,21-4 1,11-6-213,0-1 1,53-24-1,-77 26 136,-18 7 59,1 1 0,1 0 0,-1 0 0,13-2 0,-23 6 62,0 0 0,0 0 0,0 0 0,1 0 0,-1 0 0,0 0 0,0 0 0,0 0 0,0 0 0,0 0 0,0 0 0,0 0 0,1 0 0,-1 0 0,0 0 0,0 0 0,0 0 0,0 0 0,0 0 0,0 0 0,0 0 0,0 0 0,0 0 0,1 0 0,-1 1 0,0-1 0,0 0 0,0 0 0,0 0 0,0 0 0,0 0 0,0 0 0,0 0 0,0 0 0,0 0 0,0 0 0,0 1 0,0-1 0,0 0 0,0 0 0,1 0 0,-1 0 0,0 0 0,0 0 0,0 0 0,0 1 0,0-1 0,0 0 0,0 0 0,0 0 0,-1 0 0,1 0 0,0 0 0,0 0 0,0 0 0,0 1 0,0-1 0,0 0 0,0 0 0,0 0 0,0 0 0,0 0 0,0 0 0,0 0 0,-5 7 85,-14 10 172,-13 13 60,30-29-282,0 1-1,1 0 0,-1 0 0,1 0 0,-1 0 0,1 0 0,0 0 0,0 0 0,0 0 0,0 1 0,0-1 0,0 4 0,1-5-25,0 0 1,1 0 0,-1-1-1,1 1 1,-1 0-1,1 0 1,0-1 0,-1 1-1,1-1 1,0 1-1,-1-1 1,1 1 0,0-1-1,-1 1 1,1-1-1,0 1 1,0-1 0,0 0-1,0 1 1,-1-1-1,1 0 1,0 0 0,0 0-1,0 0 1,0 0-1,0 0 1,0 0 0,-1 0-1,1 0 1,1 0-1,34-2-61,-35 2 46,33-5-515,-1-2 0,51-16 0,-58 14-254,1 2 1,0 0-1,0 2 1,49-3-1,-74 7 688,1 1 0,0 0 1,-1 1-1,1-1 0,0 1 0,-1-1 0,1 1 1,-1 0-1,1-1 0,-1 1 0,1 1 0,-1-1 1,4 2-1,-5-2 70,0 1 0,1-1 0,-1 0 0,0 1 0,0-1 1,0 1-1,0-1 0,0 1 0,0-1 0,-1 1 0,1 0 0,0-1 0,-1 1 1,1 0-1,-1 2 0,1 5 193,-1 1 1,-1-1-1,0 0 1,0 0-1,-1 0 1,-3 12-1,-2 15 808,6-35-969,1 0-1,0 0 1,0 0 0,0 0-1,0 0 1,0 0-1,0 0 1,0 0 0,0 0-1,0 0 1,0 0-1,1 0 1,-1 0 0,0 0-1,1 0 1,-1 0-1,1 0 1,-1 0 0,1 0-1,0 0 1,0 1-1,0-1-14,1-1 0,-1 1 0,0-1 0,0 1 0,0-1 0,1 0-1,-1 1 1,0-1 0,0 0 0,1 0 0,-1 0 0,0 0 0,1 0 0,-1 0-1,0 0 1,0-1 0,3 1 0,15-5-73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7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1054 2 7810,'-112'-2'2250,"-1"5"0,-182 29 0,271-29-1784,-1-1 0,-33-2 0,-24 1-605,27 4 231,1 3-1,1 1 0,-1 3 0,-68 26 0,122-38-100,0 0-1,0 0 0,0 0 0,0 0 0,-1 0 1,1 0-1,0 0 0,0 0 0,0 0 0,0 0 0,0 0 1,-1 0-1,1 0 0,0 0 0,0 0 0,0 0 0,0 0 1,0 0-1,-1 0 0,1 0 0,0 0 0,0 0 1,0 0-1,0 0 0,0 0 0,-1 0 0,1 0 0,0 0 1,0 0-1,0-1 0,0 1 0,0 0 0,0 0 0,0 0 1,0 0-1,-1 0 0,1 0 0,0 0 0,0-1 0,0 1 1,0 0-1,0 0 0,0 0 0,0 0 0,0 0 1,0-1-1,0-9-144,0 2 53,-1-6-87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9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13131,'-7'4'1000,"2"5"-832,5-2-64,6-1 192,7 0-48,7-3-48,9-2-88,11-1-96,7-1-56,12-2-184,3-3 192,6 0 16,1 2-64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0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56 7906,'-3'-56'8426,"1"62"-7849,-3 8-197,2 28-99,2 0 0,1 0 1,11 68-1,-6-57-223,9 89 19,-7 188 1,-3 153-59,-5 81 43,-17 147 295,19-644-209,8 170 1403,-3-214-1932,0-18-18,-5-5 389,-1 0 0,0-1 0,1 1 0,-1 0 0,1-1 0,-1 1 0,0 0 0,1-1 0,-1 1 0,1 0 0,-1-1 0,0 1 0,0 0 0,1-1 0,-1 1 0,0-1 0,0 1 0,1-1 0,-1 1 0,0-1 0,0 0 0,6-23-164,-2-12-44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1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1286 13403,'1'0'63,"0"1"1,0-1-1,-1 0 1,1 1-1,0-1 0,0 0 1,-1 0-1,1 0 1,0 0-1,0 0 1,0 0-1,-1 0 0,1 0 1,0 0-1,0 0 1,0 0-1,-1 0 1,1 0-1,0-1 0,1 1 1,2-1 90,23-4 251,-1-2 1,33-12 0,-12 3-119,315-122 761,-8-27-726,-194 89-265,1076-560 100,-1106 561-144,-54 30-1,105-46-1,-150 79-9,-23 12-60,-14 6 447,-15 9 628,2-8-846,1 0-1,-1-2 1,-19 4 0,-23 4 187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2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331 98 11803,'78'-44'2195,"9"-4"46,-85 47-2188,-1 0-1,0 0 0,1 1 0,-1-1 0,1 1 1,-1-1-1,0 1 0,1 0 0,-1 0 0,1-1 0,-1 1 1,3 0-1,-4 1-35,0-1 1,0 0-1,1 0 1,-1 0-1,0 0 0,0 0 1,0 1-1,1-1 1,-1 0-1,0 0 1,0 0-1,0 1 1,0-1-1,1 0 1,-1 0-1,0 1 1,0-1-1,0 0 0,0 0 1,0 1-1,0-1 1,0 0-1,0 0 1,0 1-1,0-1 1,0 0-1,0 0 1,0 1-1,0-1 1,0 0-1,0 1 0,0-1 1,0 0-1,0 0 1,0 1-1,0-1 1,0 0-1,-2 5 50,0-1 0,0 0-1,-1 0 1,1 0 0,-1 0-1,-5 5 1,-135 133 15,64-68-135,26-22 23,-11 9-53,-57 71 0,117-126 79,0-3 3,1 0-1,0 1 0,0 0 1,0 0-1,1 0 1,-1 0-1,1 0 0,0 0 1,0 1-1,0-1 1,1 1-1,0-1 0,0 1 1,-1 6-1,2-10 2,0 0 0,0-1 0,1 1 0,-1 0 0,0 0-1,1 0 1,-1 0 0,0 0 0,1-1 0,-1 1 0,1 0 0,-1 0 0,1-1-1,-1 1 1,1 0 0,0-1 0,-1 1 0,1 0 0,0-1 0,0 1 0,-1-1 0,1 0-1,0 1 1,0-1 0,0 1 0,-1-1 0,1 0 0,0 0 0,0 1 0,0-1-1,0 0 1,1 0 0,32-3-4,-33 3 4,28-6 4,0-2-1,-1-1 0,37-17 1,3-1 17,43-14-70,348-119 2425,-360 131-1963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2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451 153 14859,'4'-7'248,"3"-2"-5,-1 0-1,0-1 1,0 0-1,-1 0 0,5-12 1,-10 20-205,1 0 0,-1 0 0,1 0 0,-1 0 0,0 0 0,1 0 0,-1 0 0,0 0 0,0 0 0,-1 0 0,1 0 0,0 0 0,-1 0 0,1 1 0,-1-1 0,1 0 0,-1 0 0,0 0 0,0 0 0,0 1 0,0-1 0,0 0 0,0 1 0,0-1 0,-1 1 0,1-1 0,-1 1 0,1 0 0,-1 0 0,1-1 0,-1 1 0,0 0 0,1 0 0,-1 1 0,0-1 0,-2-1 0,-6-1 97,0 0 0,-1 0 1,1 1-1,-1 0 0,1 1 1,-1 1-1,0-1 0,0 1 1,1 1-1,-20 3 0,10 0-70,0 1 0,0 1 0,1 1-1,-32 14 1,36-13-81,0 1 0,0 1-1,1 0 1,0 1 0,1 0 0,0 1-1,1 0 1,1 1 0,0 1 0,-11 17-1,15-22-49,2 1-1,0-1 1,0 1-1,1 1 1,0-1 0,0 0-1,1 1 1,1 0-1,0 0 1,0 0-1,1 0 1,1 0-1,0 0 1,0 0 0,1 0-1,0 0 1,4 13-1,-4-19 23,1-1-1,0 1 0,1 0 1,-1-1-1,1 1 1,-1-1-1,1 0 0,1 0 1,-1 0-1,0 0 1,1 0-1,0-1 0,0 0 1,0 0-1,0 0 1,1 0-1,-1 0 0,1-1 1,-1 0-1,1 0 0,0 0 1,0-1-1,9 2 1,10 1-88,0-1-1,0-1 1,43-2 0,-57 0 111,128-11-107,-94 5 160,-1 3 0,73 2 0,-113 1-20,0 0 0,1 1 0,-1-1 0,0 1 0,0 0-1,0 0 1,0 0 0,0 0 0,0 0 0,0 1 0,0-1 0,0 1 0,0 0 0,-1 0 0,5 4 0,-6-4 1,1 0 0,-1 0 1,0 0-1,0 0 0,0 1 1,-1-1-1,1 0 0,0 0 1,-1 1-1,0-1 0,1 0 1,-1 1-1,0-1 0,0 0 1,0 1-1,0-1 0,-1 0 1,1 1-1,-1-1 0,1 0 1,-3 5-1,-3 7 36,0 0-1,-1-1 1,0 1 0,-1-2 0,-1 1-1,0-1 1,-1 0 0,0-1 0,-14 13-1,-14 9 68,-59 39 0,84-63-97,-47 31-48,53-37-23,1 1 1,-1-1-1,1-1 1,-1 1 0,0-1-1,0 0 1,-10 1-1,16-3 47,-1 0-1,1 0 1,0 1-1,-1-1 0,1-1 1,-1 1-1,1 0 1,0 0-1,-1 0 0,1-1 1,0 1-1,-1-1 1,1 1-1,0-1 1,-1 0-1,1 1 0,0-1 1,0 0-1,0 0 1,0 0-1,0 0 0,0 0 1,0 0-1,0 0 1,0 0-1,0 0 0,0 0 1,1 0-1,-1-1 1,1 1-1,-1 0 0,1 0 1,-1-1-1,1 1 1,-1-3-1,1-1-17,1-1 1,0 1-1,0 0 0,3-10 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3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 14947,'-18'69'457,"4"2"0,2-1 0,3 2 0,1 102 0,10-116-326,2-1 1,3 1 0,3-2-1,1 1 1,39 106-1,-44-143-29,-5-16-45,0 0 0,0 1-1,0-1 1,1 0-1,0 0 1,0 0 0,0 0-1,0 0 1,0-1-1,1 1 1,5 5 0,-8-8-46,0-1 1,1 0 0,-1 0 0,0 0-1,0 0 1,0 0 0,0 0 0,1 0 0,-1 0-1,0 0 1,0 0 0,0 0 0,0 0-1,1 0 1,-1 0 0,0 0 0,0 0-1,0 0 1,1 0 0,-1 0 0,0 0-1,0 0 1,0 0 0,0 0 0,1-1-1,-1 1 1,0 0 0,0 0 0,0 0 0,0 0-1,0 0 1,0 0 0,1-1 0,-1 1-1,0 0 1,0 0 0,0 0 0,0 0-1,0 0 1,0-1 0,0 1 0,0 0-1,0 0 1,4-14 265,-3-16 45,-3-46 218,-15-91 0,-26-73-430,35 211-127,5 20 0,5 14-8,2 9 10,1 0-1,0-1 1,1 1 0,1-1 0,0 0-1,0-1 1,2 0 0,11 14 0,-15-20 13,0 0-1,0-1 1,1 0 0,0 0-1,-1-1 1,2 0 0,-1 0 0,0 0-1,1 0 1,0-1 0,0 0 0,0-1-1,0 0 1,0 0 0,0 0 0,1-1-1,-1 0 1,8 0 0,-11-1 9,0-1-1,0 1 1,0-1 0,0 0 0,-1 0 0,1-1 0,0 1-1,-1-1 1,1 0 0,-1 0 0,1 0 0,-1 0-1,0 0 1,0-1 0,0 1 0,0-1 0,0 0 0,-1 0-1,1 0 1,-1 0 0,0-1 0,0 1 0,0-1-1,0 1 1,-1-1 0,1 0 0,-1 1 0,1-6 0,0 3 8,-1-1 1,1 0 0,-1 0-1,-1 0 1,1 0 0,-1 0 0,0 0-1,-1 1 1,0-1 0,0 0 0,0 0-1,-1 0 1,0 1 0,0-1-1,-6-10 1,8 17-15,0-1-1,0 0 0,-1 1 0,1-1 1,-1 0-1,1 1 0,0-1 1,-1 0-1,1 1 0,-1-1 0,0 1 1,1-1-1,-1 1 0,1-1 1,-1 1-1,0 0 0,1-1 1,-1 1-1,0 0 0,1-1 0,-1 1 1,0 0-1,0 0 0,0 0 0,1 0-1,-1 0 1,0 1-1,1-1 1,-1 0-1,1 1 1,-1-1-1,0 0 1,1 1-1,-1-1 0,1 1 1,0-1-1,-1 1 1,1-1-1,-1 1 1,1-1-1,0 1 1,-1 0-1,1-1 1,-1 2-1,-1 2-4,1 1 1,-1 0-1,1 0 0,0 0 1,-1 10-1,1-1-3,1-1 1,0 1-1,1-1 0,1 1 0,0-1 1,1 0-1,1 0 0,6 18 0,-9-27 8,1-1-1,-1 0 1,1 1-1,0-1 1,0 0-1,0 0 1,0 0-1,0 0 1,1 0-1,-1-1 1,1 1-1,0-1 1,0 0-1,0 0 1,0 0-1,0 0 1,0 0-1,1 0 1,-1-1-1,0 0 1,1 0-1,-1 0 1,1 0-1,0 0 1,-1-1-1,1 1 1,0-1-1,-1 0 1,1 0-1,0-1 1,-1 1-1,1-1 1,0 1-1,-1-1 1,6-3-1,2 0 4,-1-1 0,1 0 0,-1-1 0,-1 0 0,1-1 0,-1 0 0,-1 0 0,1-1 0,-1 0 0,0 0 0,12-19 0,-3 2 19,-1 0 0,-1-2 0,16-38 0,-19 36 10,10-41 0,-19 61-23,-1 0 1,0 0-1,-1 0 0,0 0 0,-1 0 0,0 0 1,0 0-1,-1-1 0,-2-10 0,3 20-7,0-1 1,0 0-1,-1 0 0,1 0 0,0 0 1,0 1-1,-1-1 0,1 0 0,-1 0 0,1 1 1,-1-1-1,1 0 0,-1 0 0,1 1 0,-2-2 1,1 2-2,1 0-1,0 0 1,-1 0 0,1 0 0,0 0 0,-1 0 0,1 0 0,0 0 0,-1 0 0,1 0 0,0 0 0,-1 0 0,1 0 0,0 0-1,-1 0 1,1 0 0,0 1 0,-1-1 0,1 0 0,0 0 0,0 0 0,-1 0 0,1 1 0,0-1 0,-1 0 0,1 0-1,0 1 1,-2 2 2,0-1 0,0 1 0,0 0 0,0 0 0,1 1 0,-1-1-1,0 4 1,-3 10 7,1 0-1,1 1 0,1-1 0,1 1 0,0 0 1,1-1-1,1 1 0,0 0 0,2-1 1,0 0-1,1 1 0,9 25 0,-11-38-3,0 0 0,1 0 0,-1 0 0,1-1 0,0 1 0,1-1 0,-1 1 0,1-1 0,0 0 0,0-1 0,0 1 0,0-1 0,1 1 0,0-1-1,-1-1 1,7 4 0,-7-5 0,0 1 0,0-1 0,0 0 1,0-1-1,0 1 0,0-1 0,1 0 0,-1 0 0,0 0 0,0 0 0,0-1 0,0 1 0,0-1 0,0 0 0,0-1 0,0 1 0,0-1 0,0 1 0,-1-1 0,1 0 0,-1-1 0,5-2 0,2-3 18,-2 0 1,1-1-1,-1 0 0,0 0 0,-1-1 0,0 0 0,-1 0 0,0 0 0,0-1 0,7-21 0,-9 22-9,-1 0-1,0 0 1,-1 0 0,0-1-1,-1 1 1,0-1 0,0 1-1,-1-1 1,0 1-1,-1-1 1,-1 1 0,-4-19-1,6 27-13,-1 1 0,1-1 0,-1 0 0,0 1 0,1-1 0,-1 0 0,0 1 0,0-1-1,-1 1 1,1-1 0,0 1 0,0 0 0,-1-1 0,1 1 0,0 0 0,-1 0 0,-2-1 0,3 1-2,0 1 1,1 0 0,-1 0 0,0 0-1,0 0 1,0 0 0,0 0-1,0 0 1,0 1 0,0-1-1,1 0 1,-1 0 0,0 1-1,0-1 1,0 0 0,0 1 0,1-1-1,-1 1 1,0-1 0,1 1-1,-1 0 1,0-1 0,1 1-1,-1 0 1,0-1 0,1 1 0,-1 0-1,1 0 1,0-1 0,-1 1-1,1 0 1,-1 0 0,1 0-1,0 0 1,0-1 0,-1 2-1,-2 7 4,0 0 0,1 0-1,0 0 1,0 0-1,1 0 1,0 0 0,0 0-1,1 0 1,1 1-1,-1-1 1,1 0-1,1 0 1,4 14 0,-5-18-24,1 0-1,-1-1 1,1 1 0,1 0 0,-1-1 0,0 0 0,1 1 0,0-1 0,0 0 0,1-1 0,-1 1 0,1 0-1,-1-1 1,1 0 0,0 0 0,0 0 0,1 0 0,-1-1 0,1 1 0,-1-1 0,1 0 0,0-1 0,0 1 0,-1-1-1,11 1 1,-9-1-116,-1 0-1,1-1 1,0 0-1,-1-1 0,1 1 1,0-1-1,-1 0 1,1 0-1,-1-1 0,1 0 1,-1 0-1,0 0 1,0 0-1,0-1 1,0 0-1,0 0 0,7-6 1,4-11-462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4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71 377 14827,'-26'9'2160,"25"-6"-763,16-7-235,-3 0-819,0-1 1,0 0-1,-1-1 1,1 0-1,10-9 1,-17 13-302,-1-1 0,0 0 1,-1 0-1,1-1 1,-1 1-1,1-1 0,-1 0 1,0 1-1,0-1 1,-1-1-1,1 1 0,-1 0 1,0-1-1,0 1 1,0-1-1,1-6 0,-3 10-39,0 0-1,0 0 1,0 0-1,0 0 0,0 0 1,0 0-1,0 0 0,0 0 1,0 0-1,-1 0 1,1 0-1,0 0 0,-1 1 1,1-1-1,0 0 0,-1 0 1,1 0-1,-1 0 1,0 0-1,1 1 0,-1-1 1,0 0-1,1 1 0,-1-1 1,-1 0-1,0 0-1,0 0-1,0 0 1,0 0 0,0 0-1,-1 0 1,1 1-1,0-1 1,-1 1-1,1 0 1,-4-1 0,-1 1-8,1 1 1,-1-1 0,0 1 0,0 1 0,0-1 0,-11 5 0,11-3 3,0 1 1,1-1-1,-1 2 1,1-1 0,0 1-1,0 0 1,0 0-1,1 1 1,0-1-1,0 1 1,0 0 0,1 1-1,-7 12 1,9-16-1,1 0-1,0 0 1,0 0 0,0 0 0,0 0 0,1 0 0,-1 0-1,1 0 1,0 0 0,-1 0 0,2 0 0,-1 0 0,0 0 0,0 0-1,1 0 1,0 0 0,0 0 0,0 0 0,0 0 0,0-1 0,0 1-1,1 0 1,-1-1 0,1 1 0,0 0 0,0-1 0,0 0-1,0 0 1,0 1 0,0-1 0,1 0 0,-1-1 0,1 1 0,-1 0-1,1-1 1,5 3 0,1-1-9,0 1-1,0-1 1,0-1-1,0 0 1,0 0-1,1 0 1,-1-2-1,1 1 1,-1-1-1,1 0 0,-1-1 1,0 0-1,11-3 1,1-1-5,0 0 1,0-2-1,0 0 0,30-17 0,-46 21 17,10-4 42,0-1-1,0 0 1,-1-2 0,19-15-1,-33 24-31,1 1 0,-1-1-1,1 0 1,-1 1 0,1-1 0,-1 0-1,1 1 1,-1-1 0,0 0-1,1 0 1,-1 1 0,0-1-1,0 0 1,0 0 0,0 0-1,0 1 1,0-1 0,0 0-1,0 0 1,0 0 0,0 1 0,0-1-1,0 0 1,0 0 0,0 1-1,-1-2 1,-13-20 204,5 8-129,5 5-56,0 0 0,0 0 0,1-1 0,0 1 0,1-1 0,0 1 0,1-1 0,0 0 1,0 0-1,1 0 0,1-12 0,0 21-24,-1-1 1,1 0-1,0 0 0,-1 0 1,1 1-1,0-1 0,0 0 1,0 1-1,0-1 0,0 0 1,0 1-1,1 0 1,-1-1-1,1 1 0,-1 0 1,1-1-1,-1 1 0,1 0 1,-1 0-1,3 0 0,4-2-163,-1 0 0,1 1 0,14-3 0,-16 4-68,0 0-1,0 0 1,0-1-1,0 0 1,-1 0 0,1 0-1,6-4 1,-8 3 153,-1 0 1,1 0-1,-1-1 1,0 1-1,0-1 1,0 0-1,0 0 1,-1 0-1,1 0 0,-1 0 1,0 0-1,2-6 1,3-30-615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4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15203,'1'1'86,"0"-1"0,1 0-1,-1 1 1,0-1 0,0 1-1,0-1 1,0 1 0,0 0 0,0-1-1,0 1 1,0 0 0,0 0-1,0 0 1,0-1 0,0 1 0,0 0-1,-1 0 1,1 0 0,0 1-1,-1-1 1,1 2 0,14 31 248,-11-21 41,16 38 356,23 97-1,-3 57-114,-24-117-87,-15-82-433,0 0-1,1 0 0,-1 0 1,1-1-1,1 1 1,2 5-1,-5-10-58,1 0 0,0 0 0,0 0 0,0 0 0,-1 0-1,1 0 1,0 0 0,0 0 0,0 0 0,0 0 0,1-1 0,-1 1 0,0 0 0,0-1 0,0 1 0,0-1 0,1 1 0,-1-1 0,0 0-1,1 0 1,-1 1 0,0-1 0,1 0 0,-1 0 0,0 0 0,0 0 0,1-1 0,-1 1 0,0 0 0,1 0 0,-1-1 0,0 1 0,2-1-1,5-3 99,0 0 0,0 0 0,-1-1-1,1 0 1,-1 0 0,11-11 0,41-46 338,-41 42-340,23-25-204,-3-1 0,-1-2 0,-2-1 0,42-81 0,-75 125-170,1-1-1,-1 0 0,0 0 0,0 0 0,1-9 0,-3 14 180,1 0 0,-1 0-1,0 1 1,0-1-1,0 0 1,0 0-1,0 0 1,0 0-1,0 0 1,0 0 0,-1 0-1,1 0 1,0 1-1,-1-1 1,1 0-1,0 0 1,-1 0 0,1 1-1,-1-1 1,1 0-1,-1 0 1,1 1-1,-1-1 1,0 0-1,1 1 1,-1-1 0,0 1-1,1-1 1,-1 1-1,0-1 1,0 1-1,0-1 1,1 1 0,-1 0-1,0 0 1,0-1-1,0 1 1,0 0-1,0 0 1,0 0-1,0 0 1,1 0 0,-3 0-1,-17 5-741,-2 7-200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5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10874,'5'44'1505,"3"-8"-873,5-12-216,4-5 1352,2-12-1208,4-2-136,4-13-440,2-3-168,-2-13 184,-3-5-88,-2-6-160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1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18484,'10'-12'222,"1"0"0,1 1 0,0 1 0,0 0 0,1 1 0,0 0 0,1 1 0,-1 0 0,2 1 0,-1 0 0,1 2 0,0-1 0,0 2 0,1 0 0,-1 1 0,1 1 0,0 0 0,-1 1 0,19 1 0,-28 0-200,0 1 1,-1 0 0,0 0-1,1 0 1,-1 1 0,0 0-1,1 0 1,-1 0 0,0 1-1,7 5 1,-10-7-19,0 1 0,0-1 0,0 1-1,-1 0 1,1 0 0,0 0 0,-1 0 0,0 0 0,1 0-1,-1 0 1,0 0 0,0 0 0,0 1 0,-1-1 0,1 0 0,0 1-1,-1-1 1,1 1 0,-1-1 0,0 1 0,0-1 0,0 1-1,0-1 1,-1 0 0,0 6 0,-1-1 3,-1 1-1,0-1 1,0 0-1,-1 0 1,0 0-1,0 0 1,-1-1 0,0 1-1,0-1 1,-8 7-1,-9 9 31,-33 22-1,46-38-26,-39 30 56,29-24-32,2 0 0,-1 2 0,2 0 0,0 1 0,-22 27 0,36-40-30,0 0 0,0 0 0,1 1 0,-1-1 0,1 0 1,0 1-1,0-1 0,0 1 0,0 0 0,0-1 0,0 1 0,1 0 0,-1-1 0,1 1 0,0 0 0,0 0 0,0 0 0,0-1 0,0 1 0,1 0 0,-1 0 0,1-1 0,0 1 0,-1-1 0,1 1 0,3 4 0,-1-3-9,0 0 1,0-1-1,1 1 1,0 0-1,0-1 1,0 0-1,0 0 1,1 0-1,-1-1 1,1 1-1,-1-1 1,1 0-1,6 2 1,14 3-228,0-1-1,0-1 1,1-1 0,-1-1 0,1-2 0,0 0-1,0-2 1,28-4 0,-12-2-185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5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1 748 14619,'0'1'140,"-1"0"1,1 0-1,0 0 0,0 0 1,0 0-1,0 0 0,1 0 1,-1 0-1,0-1 1,0 1-1,0 0 0,1 0 1,-1 0-1,0 0 0,1 0 1,-1-1-1,1 1 0,0 1 1,1-1-41,-1-1 1,0 0 0,0 0 0,0 0-1,0 0 1,0 0 0,1 0-1,-1 0 1,0 0 0,0 0 0,0-1-1,0 1 1,0 0 0,0-1 0,1 1-1,-1-1 1,1 0 0,18-9 82,-1 0 0,0-2 1,-1 0-1,0-1 0,-1 0 0,-1-2 1,0 0-1,-1 0 0,-1-2 0,0 0 1,19-32-1,-29 43-172,-1-1-1,0 1 1,-1-1-1,1 0 1,-1 1 0,-1-1-1,2-13 1,-3 19-10,1-1 1,-1 1-1,0-1 1,-1 0-1,1 1 0,0-1 1,0 1-1,-1-1 1,1 1-1,-1-1 0,1 0 1,-1 1-1,0 0 0,0-1 1,1 1-1,-3-3 1,2 3-2,-1 0 1,1 0 0,-1 0-1,1 1 1,-1-1 0,1 0-1,-1 1 1,1-1 0,-1 1 0,0-1-1,1 1 1,-1 0 0,0 0-1,1 0 1,-1 0 0,0 0-1,1 0 1,-1 0 0,-3 1 0,-2 1 0,1 0 0,-1 0 1,1 0-1,-1 1 0,1 0 0,0 0 1,0 1-1,0 0 0,1 0 1,-1 0-1,1 1 0,0-1 1,0 1-1,1 0 0,-5 7 1,0 0 0,0 1 1,1 1 0,1-1-1,0 1 1,-9 26 0,11-25 1,2 0-1,0 1 1,0-1-1,1 1 1,1-1 0,1 1-1,2 28 1,-1-36 1,1-1 0,-1 0 0,1 0 0,0 0 0,1 0 0,0 0 0,0 0 0,5 7 0,-5-10-1,0-1 0,-1 1 0,1-1 0,1 0 0,-1 0 1,0 0-1,1 0 0,0 0 0,-1-1 0,1 0 0,0 1 0,0-1 0,0-1 0,7 3 0,-6-3 2,-1 0 1,1 0-1,0-1 1,0 0-1,0 0 1,-1 0 0,1 0-1,0-1 1,0 1-1,0-1 1,-1-1-1,1 1 1,-1-1-1,1 1 1,-1-1 0,1 0-1,-1-1 1,0 1-1,0-1 1,0 0-1,0 0 1,-1 0 0,1 0-1,-1-1 1,5-6-1,2-3 11,-1 0 0,0 0 0,-1-1-1,-1-1 1,0 1 0,7-23 0,-8 21-17,-1-1-1,0 1 1,-2-1 0,1 0 0,-2-1 0,0 1 0,-2 0-1,0-24 1,-8 21-18,8 19 16,0 1 1,0 0-1,-1-1 0,1 1 0,0 0 0,-1-1 0,1 1 0,0 0 0,-1 0 0,1-1 0,-1 1 1,1 0-1,0 0 0,-1 0 0,1 0 0,-1 0 0,1 0 0,-1-1 0,1 1 0,0 0 1,-1 0-1,1 0 0,-1 0 0,1 0 0,-1 1 0,-1 0-2,0 0 1,1 0-1,-1 0 1,0 0-1,1 0 1,0 1-1,-1-1 0,1 0 1,0 1-1,0-1 1,-1 1-1,1 0 1,0-1-1,1 1 0,-1 0 1,-1 2-1,-3 11 4,0-1-1,1 1 1,0 0-1,1-1 0,1 2 1,0-1-1,1 17 1,1-23 2,0 0 0,1 0 0,0 0 0,1 0 0,-1 0 0,2 0 0,-1 0 0,1 0 0,1-1 0,0 0 0,0 1 0,0-1 0,7 7 0,-10-12-1,1-1 0,0 0 0,0 0-1,0 0 1,1 0 0,-1 0 0,0-1 0,1 1-1,-1 0 1,1-1 0,0 0 0,-1 0-1,1 0 1,0 0 0,0 0 0,0 0 0,3-1-1,-2 1 4,0-2-1,0 1 0,0 0 0,1-1 0,-1 0 0,0 0 0,0 0 1,0 0-1,0-1 0,6-2 0,2-4 10,0 0-1,0 0 1,-1-1-1,0 0 1,18-21-1,168-179 39,-172 181-44,-2 0-1,0-1 1,-2-1-1,-1-1 1,22-48 0,-33 59-11,-1 0 0,0 0 0,-2-1 0,0 0 0,-1 0 0,-1-1 0,-1 1 0,-1-1 0,-1 1 0,-3-34 0,1 50-1,0-1 0,0 0 0,0 1 0,-1-1 0,0 1 0,0-1 0,0 1 0,-6-9 0,7 13 4,0-1 0,1 1 0,-1 0 1,0 0-1,0 0 0,-1 0 0,1 0 0,0 0 0,0 0 0,0 0 0,-1 1 0,1-1 0,0 0 0,-1 1 0,1-1 0,-1 1 0,1-1 1,-1 1-1,1 0 0,0 0 0,-1-1 0,1 1 0,-1 0 0,1 1 0,-1-1 0,1 0 0,-1 0 0,1 0 0,-1 1 0,1-1 0,-1 1 1,1-1-1,0 1 0,-1 0 0,1 0 0,0-1 0,-3 3 0,-5 4-2,0 0 0,0 1 0,1 0 0,0 0 0,1 1 0,0 0 0,0 1 0,1-1 0,-7 15 0,-3 6-2,-19 62-1,27-69 10,2 1 1,0 1 0,2-1 0,1 1-1,1-1 1,1 1 0,1 0 0,1 0-1,6 36 1,-4-50 2,0 1 0,0-1-1,1 0 1,0 0 0,1-1 0,0 1-1,1-1 1,0 0 0,12 15 0,-12-18 6,1-1 0,-1 0 0,1-1 1,0 1-1,0-1 0,0-1 0,1 1 1,0-1-1,0-1 0,0 1 0,0-1 0,0-1 1,1 0-1,10 2 0,-9-3-16,0 0 0,0-1 1,0 0-1,0 0 0,-1-1 0,1-1 0,0 0 0,0 0 1,-1-1-1,1 0 0,-1 0 0,0-1 0,9-5 1,-12 5-17,1 1 0,-1-2 0,0 1 0,0 0 0,-1-1 0,1 0 0,-1-1 0,0 1 0,-1-1 0,1 0 1,-1 0-1,0 0 0,0-1 0,-1 1 0,0-1 0,0 0 0,-1 0 0,2-8 0,-1-28-123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6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 17828,'0'0'1680,"1"-2"-1272,4 1-520,0 0 984,-2 1-648,0-2 17,-2-14-273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6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68 10538,'0'-5'1657,"0"-5"-889,4-2-240,-2-1 1624,-1 2-1303,1 2-65,-2 8-136,-7-5-104,-2 7-224,-3 5-120,-5 3-328,-1 1-248,-5-2 1664,-3 1-1248,-7-8 16,-3-1 40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7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1408 85 5193,'-43'-9'256,"2"0"-192,-4 4 8</inkml:trace>
  <inkml:trace contextRef="#ctx0" brushRef="#br0" timeOffset="1">265 0 8954,'-66'9'-264,"-2"-6"272,1-5 8,4-5 416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9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11074,'31'4'961,"-8"2"-713,-3-3-88,5 3 248,-2-2-208,7 4-208,1 2-312,7 2-745,3-1 881,9-1-168,8-4-176</inkml:trace>
  <inkml:trace contextRef="#ctx0" brushRef="#br0" timeOffset="1">1090 63 12451,'39'0'984,"-3"0"-760,-2 0-88,2-2 256,-2 2-88,2 2-192,0-1-136,4-1-152,6 0 144,6-4-40,5-4-64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19:59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11106,'26'7'1473,"-9"1"-873,-13 1-296,0 0 1416,-4-5 801,2-4-2041,9-7 88,-2-2 56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35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122 102 10306,'-5'1'328,"-45"11"1288,46-11-1363,1 1 1,-1-1-1,1 0 0,-1 1 0,1 0 0,0 0 1,-1 0-1,1 0 0,0 0 0,-4 6 0,6-8-223,1 0 0,0 1 0,-1-1 0,1 0-1,0 1 1,-1-1 0,1 1 0,0-1 0,0 1 0,0-1 0,-1 1-1,1-1 1,0 1 0,0-1 0,0 1 0,0-1 0,0 1 0,0-1-1,0 1 1,0-1 0,0 1 0,0-1 0,0 1 0,0-1-1,0 1 1,1-1 0,-1 1 0,0-1 0,0 1 0,0-1 0,1 0-1,-1 1 1,0-1 0,1 1 0,0 0 29,1 0 0,0 0-1,-1 0 1,1 0 0,-1 0 0,1 0 0,0 0 0,0-1 0,3 1-1,41 4 652,-20-5-356,1-2-1,-1 0 0,1-2 1,26-8-1,104-36 774,-66 18-768,119-25-149,-142 38-293,-238 69 63,-16 4 296,143-46-108,1-1 1,-65 4-1,-114-11 283,221-2-454,0 0 0,-1 0 0,1-1 0,0 1 0,-1 0 0,1 0 0,0 0 0,-1 0 0,1 0 0,0-1 0,0 1 0,-1 0 0,1 0 0,0 0 0,-1-1 0,1 1 0,0 0 1,0 0-1,0-1 0,-1 1 0,1 0 0,0-1 0,0 1 0,0 0 0,0-1 0,0 1 0,-1 0 0,1-1 0,0 1 0,0 0 0,0-1 0,0 1 0,0 0 0,0-1 0,0 1 0,0 0 0,0-1 0,0 1 0,1 0 0,-1-1 0,0 1 0,0 0 0,0-1 0,0 1 0,0 0 0,1 0 0,-1-1 0,3-3-58,0 1 0,0 0-1,0-1 1,1 1 0,0 1-1,-1-1 1,1 0 0,0 1 0,0 0-1,7-3 1,49-18-604,-56 22 668,41-13-247,1 0-71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36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14 15371,'4'-13'2494,"-4"13"-2461,0 0-1,0 0 0,0 0 0,0 0 0,0 0 0,0 0 0,0 0 0,0 1 1,0-1-1,0 0 0,0 0 0,0 0 0,0 0 0,-1 0 0,1 0 1,0 0-1,0 0 0,0 0 0,0 0 0,0 0 0,0 0 0,0 0 0,0 0 1,0 0-1,0 0 0,0 0 0,0 0 0,0 0 0,0 0 0,0 0 0,0 0 1,0 0-1,-1 0 0,1 0 0,0 0 0,0-1 0,0 1 0,0 0 1,0 0-1,0 0 0,0 0 0,0 0 0,0 0 0,0 0 0,0 0 0,0 0 1,0 0-1,0 0 0,0 0 0,0 0 0,0 0 0,0 0 0,0 0 0,0 0 1,0 0-1,0 0 0,0-1 0,0 1 0,0 0 0,0 0 0,0 0 1,0 0-1,0 0 0,0 0 0,0 0 0,-14 16 2566,4-4-2736,8-12 118,0 0 1,0 0-1,0 0 0,0-1 0,1 1 1,-1-1-1,0 1 0,0-1 0,0 0 0,1 0 1,-1 0-1,1 0 0,-3-1 0,-4-3-19,2 3-38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37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 72 15667,'-9'-8'274,"0"0"-1,-1 1 1,0 1-1,0 0 1,-1 0-1,0 1 1,0 0-1,0 0 1,0 2-1,-1-1 1,0 1-1,1 1 1,-1 0-1,0 1 1,0 0-1,-18 2 1,17 0-231,1 0 1,-1 2 0,1-1-1,0 1 1,0 1-1,0 1 1,0-1 0,1 2-1,0 0 1,0 0-1,0 1 1,1 0 0,0 0-1,0 2 1,1-1-1,0 1 1,0 0 0,1 1-1,0 0 1,1 0-1,0 1 1,1 0 0,-10 22-1,14-26-19,-1 0 0,1 0 0,0 0 0,1 0 0,-1 0 0,1 9 0,1-14-22,0-1 0,0 0 0,0 0 0,0 1 0,0-1 0,0 0 0,0 0 0,1 0 0,-1 0 0,0 1 0,1-1 0,-1 0 0,1 0 0,0 0 0,-1 0 0,1 0 0,0 0 0,-1 0 0,1 0 0,0 0 0,0 0 0,0-1 0,0 1 0,0 0 0,0-1 0,0 1 0,0 0 0,0-1 0,0 1 0,0-1 0,0 0 0,1 1 0,-1-1 0,0 0 0,0 0 0,0 1 0,1-1 0,-1 0 0,0 0 0,0-1 0,0 1 0,1 0 0,1-1 0,10-1-2,0-1-1,0-1 1,0 0-1,0 0 1,-1-1-1,0-1 0,19-12 1,79-60 28,-88 61-13,128-105 148,-184 191 9,4-4-43,3 0 0,-33 124 1,60-189-134,-9 45-1,9-43-95,-1 0 1,1 0-1,0 0 0,0 0 0,0 1 1,0-1-1,0 0 0,0 0 0,0 0 1,1 0-1,-1 0 0,1 0 0,0 0 1,-1 0-1,1 0 0,2 3 0,-2-4 21,-1-1 0,1 0-1,0 0 1,-1 0-1,1 0 1,-1 0 0,1 0-1,0 0 1,-1 0-1,1 0 1,0 0 0,-1 0-1,1 0 1,0-1-1,-1 1 1,1 0 0,-1 0-1,1-1 1,0 1-1,-1 0 1,1-1 0,-1 1-1,1-1 1,-1 1-1,1 0 1,-1-1-1,1 1 1,-1-1 0,0 1-1,1-1 1,-1 0-1,1 0 1,15-23-245,-14 21 48,19-28-672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37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0 15587,'1'0'74,"-1"0"-1,1 1 0,-1-1 0,1 0 0,-1 0 1,1 1-1,-1-1 0,1 0 0,-1 1 1,1-1-1,-1 0 0,1 1 0,-1-1 1,1 1-1,-1-1 0,0 1 0,1-1 1,-1 1-1,0-1 0,0 1 0,1-1 0,-1 1 1,0-1-1,0 1 0,0-1 0,1 1 1,-1 0-1,0-1 0,0 1 0,0-1 1,0 1-1,0 0 0,0-1 0,0 1 1,0-1-1,-1 1 0,1-1 0,0 1 0,0 0 1,-1 0-1,-8 33 759,6-25-451,-32 103 666,-79 170 0,112-279-1043,1 1 1,-1-1 0,1 0 0,0 1-1,0-1 1,0 1 0,1-1-1,-1 1 1,1 6 0,0-9-8,0 0 0,0 0-1,1 0 1,-1 0 0,1 0 0,-1-1 0,0 1 0,1 0 0,0 0 0,-1 0 0,1 0-1,-1-1 1,1 1 0,0 0 0,0-1 0,-1 1 0,1 0 0,0-1 0,0 1 0,0-1-1,0 1 1,0-1 0,0 0 0,0 1 0,-1-1 0,1 0 0,0 1 0,0-1 0,0 0-1,0 0 1,0 0 0,0 0 0,0 0 0,0 0 0,0-1 0,2 1 0,2-1-78,0 0 1,-1 0 0,1 0 0,0 0-1,0-1 1,-1 0 0,1 0 0,-1 0 0,0-1-1,0 1 1,0-1 0,0 0 0,0 0-1,0 0 1,-1-1 0,1 0 0,-1 1-1,0-1 1,0 0 0,-1 0 0,1-1-1,-1 1 1,3-6 0,5-21-267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1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 18164,'-15'9'1720,"17"-5"-1144,6-7-336,9-7 273,2-3 303,3 0-512,-2-1-72,0-16-240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38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1 191 13987,'4'4'1544,"10"-1"-928,8-7-175,4-6 1007,5-5-760,3 0-112,2-10-560,2-2-304,-10-7 400,-5-2-160,-9 4-192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38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19404,'0'2'136,"-1"1"0,1 0 1,0 0-1,1-1 0,-1 1 0,0 0 0,1 0 0,0-1 0,-1 1 1,1 0-1,0-1 0,0 1 0,1-1 0,2 5 0,1 4 241,46 121 346,62 165-604,-113-296-119,0-1-1,1 0 1,-1 1 0,0-1 0,0 0 0,0 1-1,1-1 1,-1 1 0,0-1 0,0 0-1,0 1 1,0-1 0,0 1 0,0-1 0,0 1-1,0-1 1,0 0 0,0 1 0,0-1-1,0 1 1,0-1 0,0 0 0,-1 1 0,1-1-1,0 1 1,0-1 0,0 0 0,-1 1-1,1-1 1,0 0 0,0 1 0,-1-1 0,1 0-1,0 1 1,-1-1 0,1 0 0,0 0-1,-1 1 1,1-1 0,0 0 0,-1 0 0,1 0-1,-1 1 1,1-1 0,0 0 0,-1 0-1,1 0 1,-1 0 0,1 0 0,-1 0 0,1 0-1,0 0 1,-1 0 0,1 0 0,-1 0-1,1 0 1,0 0 0,-1 0 0,1-1 0,-1 1-1,1 0 1,0 0 0,-1-1 0,-34-12-257,29 10 206,-18-7-53,1-1 0,0-1 0,1-1 0,0 0-1,1-2 1,-36-34 0,55 48 121,0-1 1,1 1-1,-1-1 1,0 0-1,1 0 1,0 0-1,-1 1 1,1-1-1,0 0 0,0-1 1,0 1-1,0 0 1,1 0-1,-1 0 1,1-1-1,-1 1 1,1 0-1,0 0 0,-1-1 1,1 1-1,1 0 1,-1-1-1,0-2 1,2 2 3,0 0 0,-1 0 0,1 0 0,0 0 0,0 0 0,0 0 0,1 1 0,-1-1 0,1 1 0,-1 0 0,1-1 1,0 1-1,0 1 0,6-4 0,10-4 27,0 1 0,0 1-1,1 0 1,0 2 0,0 0 0,1 1 0,-1 2 0,1 0 0,35 1 0,-86 8-323,27-7 265,-69 3-172,65-3 170,0-1 0,0 0 0,1 0 0,-1 0 0,0-1 0,1 0 0,-1-1 0,-8-3 0,14 5 8,-1 0 0,1 1 0,0-1 0,0 0 0,-1 0 0,1 0 0,0 0 0,0 0 0,0 0 0,0 0 0,0 0 1,0 0-1,1 0 0,-1 0 0,0-1 0,0 1 0,1 0 0,-1-1 0,1 1 0,-1 0 0,1-1 0,0 1 0,-1-1 0,1 1 0,0-1 0,0 1 1,0 0-1,0-1 0,0 1 0,0-1 0,1 1 0,-1-1 0,0 1 0,1 0 0,-1-1 0,1 1 0,0 0 0,-1-1 0,1 1 0,0 0 0,0 0 1,0-1-1,-1 1 0,1 0 0,0 0 0,1 0 0,-1 0 0,0 1 0,0-1 0,0 0 0,1 0 0,-1 1 0,0-1 0,1 0 0,-1 1 0,0-1 1,1 1-1,1 0 0,193-46-1250,-147 30 1043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39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6 16107,'7'-6'1385,"-2"8"-1017,4 3-120,-3 11 528,1 6-72,-1 9-256,-2 7-176,0 2-112,-2 1-24,-2 1-48,-3-5-48,-6-8-272,-1-5-208,-6-14 408,-2-6-72,-1-8-40,1-7-72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39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1 336 14675,'0'3'100,"1"0"0,0 1 0,1-1-1,-1 0 1,0 0 0,1 0 0,0 0 0,0 0-1,0 0 1,0 0 0,0-1 0,0 1 0,1-1 0,0 1-1,-1-1 1,1 0 0,0 0 0,0 0 0,0 0 0,0-1-1,0 1 1,0-1 0,1 0 0,-1 0 0,0 0-1,1 0 1,3 0 0,1 0 80,-1-1 0,1 1 0,0-1-1,-1-1 1,1 1 0,-1-1 0,1-1 0,-1 1 0,1-1 0,-1-1-1,12-4 1,-6-1 64,1 0-1,-2-1 1,1 0-1,-1-1 0,-1-1 1,0 1-1,0-2 1,-1 0-1,-1 0 1,12-18-1,0-6 205,-1-1 0,23-63 0,-39 90-444,0 1-169,0-1 0,0 0-1,-1 0 1,3-20 0,-2 51-645,10 31 1,-12-46 726,0 0 0,1 0 0,-1 0 1,1-1-1,0 1 0,1-1 0,0 0 0,-1 0 0,10 9 0,-9-11 26,1 0-1,-1-1 0,0 1 1,10 3-1,-13-6 50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40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 15179,'-1'7'1217,"2"-1"-921,1 1-144,8-4 856,0-3-664,3 1-256,-1 2 8,1 0-32,-1 0 16,-2 0-88,-3-2-88,-1-2-368,-2-5-136,-3-4 472,-1-1-112,-2-1-72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41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1193 22 12939,'-27'26'1120,"0"-8"-704,-1-4-136,3-9 368,-4-7-208,-1-13-320,-5-4 104,0-5-104,-3-1-23</inkml:trace>
  <inkml:trace contextRef="#ctx0" brushRef="#br0" timeOffset="1">435 102 7786,'-69'27'744,"-1"-5"-488,-2-8-456,3-7 1280,-2-4-1056,-12-6-96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41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1708 59 8346,'-65'-4'416,"-5"-2"-312,-3-1 32</inkml:trace>
  <inkml:trace contextRef="#ctx0" brushRef="#br0" timeOffset="1">895 92 9450,'-64'7'-24,"-1"-4"24,-1-4 24,3-3 240</inkml:trace>
  <inkml:trace contextRef="#ctx0" brushRef="#br0" timeOffset="2">293 25 8850,'-67'-9'-424,"-5"2"424,-2 3 0,-5 0 608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0:42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758 1 10762,'-77'13'965,"1"3"0,-106 37-1,149-42-427,0-1 0,0-2 0,-48 5 0,67-12-321,0 0 0,0-1 0,-1-1 0,1 0 1,0-1-1,0 0 0,0-1 0,0-1 0,0 0 0,-23-12 0,27 12-207,7 2-96,0 1 0,-1 0 0,1-1-1,0 1 1,0-1 0,0 0 0,0 0 0,0 0 0,1-1 0,-1 1 0,0-1 0,1 1 0,0-1 0,0 0 0,0 0-1,0 0 1,-2-4 0,0-8-172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03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37 14179,'0'-2'97,"1"1"1,0 0-1,-1 0 1,1 0-1,0 0 1,-1 0-1,1 0 1,0 0-1,0 0 1,0 0-1,0 0 1,0 0-1,0 1 0,2-2 1,-3 2-65,1 0-1,-1 0 1,0 0 0,1 0-1,-1 0 1,1 0 0,-1 0-1,0 1 1,1-1 0,-1 0-1,0 0 1,1 0 0,-1 0-1,0 1 1,0-1 0,1 0-1,-1 0 1,0 1 0,0-1-1,1 0 1,-1 1 0,0-1-1,0 0 1,0 1 0,1-1-1,-1 0 1,0 1 0,0-1-1,0 0 1,0 1 0,0 0-1,2 7 196,0 1-1,-1 0 1,0 10 0,-1-11-225,4 56 450,-3 0 0,-11 101 0,5-124-282,-3 20 182,-18 74 0,26-135-347,0 0 1,0 1-1,0-1 0,0 0 0,0 1 1,0-1-1,0 0 0,0 0 0,0 1 0,0-1 1,0 0-1,0 1 0,0-1 0,0 0 0,0 0 1,0 1-1,0-1 0,-1 0 0,1 0 1,0 1-1,0-1 0,0 0 0,-1 0 0,1 1 1,0-1-1,0 0 0,0 0 0,-1 0 1,1 0-1,0 1 0,0-1 0,-1 0 0,1 0 1,-1 0-1,-1-11 92,0-25 1,6-45 74,29-157-1,-28 214-151,1-1 0,0 1 0,2 0-1,17-36 1,-22 54-17,1-1 0,-1 1 0,2 0 0,-1 0 1,1 1-1,-1-1 0,1 1 0,1 0 0,-1 0 0,1 1 0,0 0 0,0 0 0,0 0 0,1 1 0,-1-1 0,1 2 0,0-1 1,0 1-1,0 0 0,9-2 0,-6 3-6,0 0 1,0 0 0,0 1-1,0 0 1,0 1-1,0 0 1,0 1 0,0 0-1,12 3 1,-19-4 6,-1 0 1,1 1 0,0-1-1,-1 0 1,1 1-1,-1-1 1,0 1 0,1 0-1,-1 0 1,0 0-1,0 0 1,0 0 0,0 1-1,0-1 1,-1 0 0,1 1-1,-1-1 1,1 1-1,-1 0 1,0-1 0,0 1-1,0 0 1,-1 0-1,1 0 1,-1 0 0,1 0-1,-1-1 1,0 1 0,0 0-1,0 0 1,-1 0-1,1 0 1,-1 0 0,1 0-1,-3 5 1,0 2 63,-1 1-1,-1-1 1,0 0 0,0 0 0,-1 0 0,0-1 0,-1 0-1,0 0 1,-9 8 0,2-2 76,-1-2 0,0 0 0,-1 0 0,-22 12 0,30-20-97,-1 0 0,0 0 0,0 0 0,0-1 0,0-1 1,-1 0-1,0 0 0,-14 2 0,24-5-65,-1 0 0,1 0 0,-1 1 0,1-1 0,-1 0 0,1 0 0,-1 0 0,1 0 0,-1 0 0,1 0 0,-1-1 0,1 1 0,-1 0 0,1 0 1,-1 0-1,1 0 0,-1-1 0,1 1 0,-1 0 0,1 0 0,-1-1 0,1 1 0,0 0 0,-1-1 0,1 1 0,0 0 0,-1-1 0,1 1 0,0-1 0,-1 1 1,1-1-1,0 1 0,-1-1 0,1-1-39,0 1 1,1 0 0,-1-1 0,0 1-1,0 0 1,1-1 0,-1 1-1,1 0 1,-1 0 0,1-1-1,0 1 1,1-2 0,28-33-658,48-30-9,-31 30 148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03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0 15899,'-2'8'316,"-1"0"0,1 0-1,1 0 1,0 0-1,0 1 1,0-1-1,1 0 1,1 13 0,-1 28-87,-7-10 119,-2 0-1,-20 57 0,16-58 81,2 0-1,-9 57 1,19-92-410,1-1 1,0 1-1,0-1 1,0 0-1,0 1 0,0-1 1,0 1-1,1-1 1,-1 0-1,1 1 1,-1-1-1,1 0 0,2 4 1,-3-5-16,1 0 1,0-1-1,0 1 1,0 0 0,0 0-1,0-1 1,0 1-1,0 0 1,0-1-1,0 1 1,0-1-1,0 1 1,0-1-1,0 0 1,0 1-1,1-1 1,-1 0-1,0 0 1,0 0-1,0 0 1,1 0-1,-1 0 1,0 0-1,0 0 1,0 0-1,0-1 1,1 1-1,0-1 1,7-2-5,0 0 1,0-1-1,-1 0 1,1 0-1,-1-1 0,0 0 1,0-1-1,-1 0 1,9-8-1,-3 2-101,-2-1 0,0 0 0,-1 0 0,13-21 0,-20 30-24,-1 0 1,0 0-1,-1 0 0,1 0 1,0 0-1,-1 0 0,0 0 1,1-9-1,-2 11 24,0 0-1,0 0 1,0 0 0,-1 1-1,1-1 1,0 0-1,-1 0 1,0 0-1,1 1 1,-1-1 0,0 0-1,0 1 1,0-1-1,0 0 1,0 1-1,0-1 1,0 1 0,-1 0-1,1-1 1,0 1-1,-1 0 1,1 0-1,-4-2 1,-10-5-782,-2 1 0,1 0 1,-1 2-1,0 0 0,-1 0 0,-25-2 0,-8-3 887,31 6 347,14 3 116,0 0 0,-1 0 0,1-1 0,-7-3 1,13 5-403,-1 0 0,1 0 0,0 0 0,0 0 0,-1-1 0,1 1 0,0 0 1,0 0-1,0 0 0,-1 0 0,1 0 0,0-1 0,0 1 0,0 0 0,-1 0 0,1 0 1,0-1-1,0 1 0,0 0 0,0 0 0,0-1 0,0 1 0,0 0 0,-1 0 0,1-1 1,0 1-1,0 0 0,0 0 0,0-1 0,0 1 0,0 0 0,0 0 0,0-1 0,0 1 1,0 0-1,1 0 0,-1 0 0,0-1 0,0 1 0,0 0 0,0 0 0,0-1 0,0 1 1,0 0-1,1 0 0,-1 0 0,0-1 0,0 1 0,0 0 0,0 0 0,1-1 0,10-6 603,-11 7-662,71-36 1561,-50 26-1332,1 0 0,-1-1 0,-1-2 0,0 0 0,22-19-1,-22 7-76,-6-1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0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1153 14827,'1'-1'49,"1"1"1,-1 0-1,0-1 0,1 1 1,-1-1-1,0 0 0,1 1 1,-1-1-1,0 0 0,0 0 1,0 0-1,1 1 0,-1-1 1,0-1-1,0 1 0,0 0 1,-1 0-1,1 0 0,0 0 1,0-1-1,-1 1 0,1 0 1,0-3-1,4-4 55,348-503 1014,-300 438-1097,50-65-15,115-165 22,-207 284-19,20-26 16,-29 42-20,1 0 1,-1 0-1,1 0 0,0 1 1,0-1-1,0 1 1,1 0-1,-1-1 0,0 1 1,7-2-1,-9 4-2,0-1 0,0 1 0,0 0 0,0 0 0,0 0-1,0 0 1,1 0 0,-1 0 0,0 0 0,0 0 0,0 1 0,0-1 0,0 0 0,0 0 0,0 1-1,0-1 1,0 1 0,0-1 0,0 1 0,0-1 0,-1 1 0,1 0 0,0 0 0,0-1 0,0 1 0,-1 0-1,1 0 1,0 0 0,-1 0 0,1-1 0,0 3 0,13 34 63,-13-33-58,36 157 41,-28-114-498,1 0 0,2-1 0,35 83 0,-22-85 134,6-7-112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2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10618,'0'-3'529,"0"3"-431,1-1 0,-1 1 0,0 0 0,0-1 0,0 1 0,0-1 0,0 1-1,0-1 1,0 1 0,0-1 0,0 1 0,0 0 0,0-1 0,0 1 0,0-1 0,0 1-1,-1-1 1,1 1 0,0 0 0,0-1 0,0 1 0,-1-1 0,1 1 0,0 0 0,0-1-1,-1 1 1,1 0 0,0-1 0,-1 1 0,1 0 0,0 0 0,-1-1 0,1 1 0,-1 0-1,1 0 1,0-1 0,-1 1 0,1 0 0,-1 0 0,1 0 0,-1 0 0,1 0 0,-1 0 0,1 0-1,0 0 1,-1 0 0,0 0 0,38 13 291,-30-11-383,-1 0-1,0 1 1,0-1-1,0 1 0,0 1 1,0-1-1,-1 1 1,1 0-1,-1 0 0,8 9 1,1 3 15,0 1 1,10 19 0,-15-22-9,1 0 1,0-1-1,1 0 0,20 19 0,-6-12-11,-1 1 0,0 1 0,35 45 0,-49-54-1,0 1 0,1-1 0,0-1 0,1 0 0,0 0 0,1-1-1,1-1 1,-1 0 0,2-1 0,-1-1 0,20 9 0,-20-11 1,26 8 2,-1 1 1,0 3-1,-1 1 0,59 41 1,-71-41-3,2-1 1,0-2-1,1 0 0,0-2 1,34 11-1,158 38-14,-154-48 21,-1 4 0,115 49 0,0 28 0,20 10 0,102 54-4,-94-47-2,-146-80-10,-2 2 1,-1 3-1,-2 3 1,67 60 0,-63-46 6,2-3 0,2-2 0,113 64 0,-77-57 4,132 100 1,-88-48-16,226 190-27,-299-236 46,2-2 0,89 53 0,183 148 8,-279-212-20,1-2 0,115 58 0,-62-39-2,-61-27 10,-2 2-1,58 54 1,38 29 9,-12-27-13,57 41-22,-141-93 16,2-2 1,107 57 0,-55-48 4,-37-19 3,129 81-1,-98-42 9,255 169-12,16-27 29,-362-207-28,388 209-27,-284-148 38,178 72 1,-156-77-10,-29-11 3,-2 5 0,-3 5-1,-2 4 1,133 112 0,-159-114-17,161 101-1,-93-67 10,171 149-1,-34-23 0,-264-209 5,456 307 24,-317-226-27,-34-20 9,142 63 0,-70-44-7,-152-70 1,-1 2 0,48 40 1,-34-21 28,2-2 1,106 58-1,-154-96-22,67 36 64,2-4 0,88 30 0,-140-61 24,-29-9-35,-1 1 1,0 0 0,0 0 0,0-1 0,0 1 0,1 0-1,-1 0 1,0-1 0,0 1 0,0 0 0,0-1 0,0 1 0,0 0-1,0-1 1,0 1 0,0 0 0,0 0 0,0-1 0,0 1-1,0 0 1,0-1 0,0 1 0,-1 0 0,1-1 0,0 1-1,0 0 1,0 0 0,0-1 0,0 1 0,-1 0 0,1 0-1,0 0 1,0-1 0,-1 1 0,-1-7 55,-5-26 236,-2-14 103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05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69 16604,'22'23'2716,"-11"-7"-2553,1 0 0,1-1 0,0 0 0,1-1 0,1-1 0,0 0 0,1-1 0,25 15 0,-61-22 799,5-7-1106,0 0 1,0-1-1,0-1 1,1 0-1,-15-7 1,-69-36-142,87 39 460,10 8-170,1 0-1,0 0 0,0 0 0,0 0 0,0 0 0,0 0 1,0 0-1,0 0 0,0-1 0,0 1 0,0 0 0,0 0 1,0 0-1,0 0 0,0 0 0,0 0 0,0 0 0,0 0 0,0 0 1,0 0-1,0 0 0,0-1 0,0 1 0,0 0 0,0 0 1,0 0-1,0 0 0,0 0 0,0 0 0,0 0 0,0 0 1,0 0-1,0 0 0,0 0 0,0 0 0,1-1 0,-1 1 1,0 0-1,0 0 0,0 0 0,0 0 0,0 0 0,0 0 1,0 0-1,0 0 0,0 0 0,0 0 0,0 0 0,0 0 1,1 0-1,-1 0 0,0 0 0,0 0 0,0 0 0,0 0 1,0 0-1,0 0 0,0 0 0,0 0 0,0 0 0,25 2 399,-12-1-436,2 0 35,0-1 1,0 0-1,0-1 0,0-1 1,22-5-1,-32 5-1,0 1 0,0-1-1,0 1 1,0-2 0,0 1 0,0 0-1,-1-1 1,1 0 0,-1 0-1,1 0 1,-1-1 0,0 0 0,-1 1-1,1-1 1,0 0 0,-1-1-1,0 1 1,4-9 0,-6 12 0,-1 0 0,1 0-1,-1 0 1,1 0 0,-1 0 0,0 0 0,1 0 0,-1 0 0,0 0-1,0-1 1,0 1 0,0 0 0,0 0 0,0 0 0,0 0-1,0 0 1,0-1 0,-1 1 0,1 0 0,0 0 0,-1 0 0,1 0-1,-1 0 1,1 0 0,-1 0 0,1 0 0,-1 0 0,-1-1-1,1 2-7,0 0-1,0-1 0,0 1 0,0 0 0,0-1 0,0 1 1,0 0-1,0 0 0,0 0 0,0 0 0,0 0 0,0 0 0,0 0 1,0 1-1,0-1 0,0 0 0,0 1 0,0-1 0,0 0 1,0 1-1,0-1 0,0 1 0,0-1 0,0 1 0,1 0 0,-1-1 1,0 1-1,0 0 0,1 0 0,-2 1 0,-8 10-90,0 0 0,1 0-1,1 1 1,0 0 0,-6 15 0,5-11 55,0 0 1,-18 23 0,28-45 55,-1 1-1,1-1 1,0 1 0,0-1-1,3-6 1,7-7-11,1 1 1,0 1-1,1 0 1,1 0-1,0 1 0,20-15 1,16-18-5,-38 36-208,-18 18-170,-14 18 1176,-17 25-463,20-26-261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05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62 115 11026,'10'-25'991,"11"-26"98,-19 47-922,0 1-1,-1 0 1,1 0-1,0 0 0,1 1 1,-1-1-1,0 0 1,1 1-1,0-1 1,-1 1-1,1 0 1,3-2-1,-5 4-120,0-1-1,0 1 1,0 0 0,-1 0-1,1 0 1,0-1 0,0 1-1,0 0 1,0 0 0,0 0-1,-1 0 1,1 0 0,0 1-1,0-1 1,0 0 0,0 0-1,0 1 1,-1-1 0,1 0-1,0 1 1,0-1 0,-1 1-1,1-1 1,0 1 0,-1-1-1,1 1 1,0-1 0,-1 1-1,1 0 1,-1-1 0,1 1-1,-1 0 1,1-1 0,-1 1-1,1 0 1,-1 0 0,1 1-1,1 3 99,0 1 0,1 0-1,-2 0 1,3 9 0,3 44 220,-2 0-1,-4 93 1,-1-102-266,-27 586 219,19-487-295,4-82-27,-9 124-107,13-187 56,0-1 1,-1 1-1,1-1 1,-1 1 0,0 0-1,0-1 1,0 1-1,-1-1 1,1 0-1,-4 5 1,5-7 1,-1-1 0,1 1 0,-1 0-1,1-1 1,-1 1 0,0-1 0,1 0 0,-1 1 0,0-1-1,1 0 1,-1 1 0,0-1 0,0 0 0,1 0 0,-1 1-1,0-1 1,0 0 0,1 0 0,-1 0 0,-1 0 0,0 0-132,0-1 1,0 1 0,0-1 0,0 0 0,0 1 0,0-1 0,0 0 0,1 0 0,-1 0-1,-3-3 1,-5-4-196,1 0 0,0 0 0,-10-12 0,-9-15-491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06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12307,'4'75'1624,"23"125"0,-13-111-824,-11-64-611,6 41 502,3 0 0,27 89 0,-35-145-567,0 1 0,0-1 0,13 20 0,-16-28-102,0 0 1,0 0 0,1-1-1,-1 1 1,1 0 0,-1 0-1,1-1 1,0 1 0,0-1 0,-1 1-1,1-1 1,0 0 0,1 0-1,-1 0 1,0 0 0,0 0 0,0 0-1,0-1 1,1 1 0,-1-1-1,0 0 1,1 1 0,-1-1-1,0 0 1,1 0 0,2-1 0,0 0 13,-1-1 1,1 0-1,0 0 1,0 0 0,-1 0-1,1-1 1,-1 0 0,0 0-1,4-4 1,38-39 270,-10 0-143,-1-2 1,-3-1-1,-1-2 0,23-55 1,80-222 25,-103 239-212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0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1260 12331,'-9'9'1631,"26"-22"-1177,170-148 823,142-130-335,49-47-679,-60 41-1140,-285 265 685,51-65 0,-59 57-50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1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1822 11931,'184'-157'3390,"-55"42"-2334,180-150 263,-8 7-662,-167 147-481,360-314 60,-359 301-398,106-108-1240,-222 211 1186,12-13-1346,53-46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1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1793 12611,'-41'70'1148,"38"-58"-810,12-12 134,22-18 228,119-103 721,-74 56-958,485-383 1246,27 35-1430,139-88-1409,-621 413-876,107-116 0,-199 187 1354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1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1698 11194,'3'-1'107,"0"1"0,0-1 0,0 0 0,1 1 0,-1-2 0,0 1 0,0 0-1,0 0 1,0-1 0,-1 0 0,5-3 0,8-5 87,27-17 536,74-64 0,-43 31-119,335-245 1586,-8 6-1033,57-41-481,-85 66-704,-109 61 643,-259 210-541,36-33 233,-40 35-309,1 0 1,0 1-1,0-1 1,0 0-1,-1 0 1,1 0 0,0 0-1,-1 0 1,1 0-1,-1 0 1,1 0-1,-1 0 1,1 0 0,-1 0-1,0 0 1,1-2-1,-2 2 0,1 1-1,0 0 0,0 0 0,0-1 1,-1 1-1,1 0 0,0 0 1,-1-1-1,1 1 0,0 0 1,0 0-1,-1 0 0,1-1 1,0 1-1,-1 0 0,1 0 0,0 0 1,-1 0-1,1 0 0,-1 0 1,1 0-1,0 0 0,-1 0 1,1 0-1,-1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2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1368 9658,'-54'70'1398,"54"-70"-1387,0 0 0,0 0 1,-1 0-1,1 0 1,0 0-1,0 0 0,0 0 1,-1 1-1,1-1 0,0 0 1,0 0-1,0 0 1,0 1-1,0-1 0,-1 0 1,1 0-1,0 0 0,0 1 1,0-1-1,0 0 1,0 0-1,0 0 0,0 1 1,0-1-1,0 0 0,0 0 1,0 1-1,0-1 1,0 0-1,0 0 0,0 0 1,0 1-1,0-1 0,0 0 1,0 0-1,0 1 0,0-1 1,0 0-1,0 0 1,1 0-1,-1 1 0,0-1 1,0 0-1,0 0 0,0 0 1,0 0-1,1 1 1,-1-1-1,0 0 0,0 0 1,0 0-1,1 0 0,-1 0 1,0 0-1,0 0 1,0 1-1,1-1 0,-1 0 1,0 0-1,0 0 0,1 0 1,-1 0-1,0 0 1,0 0-1,1 0 0,-1 0 1,18-6 598,3-7-194,0 0 0,26-24 0,-19 15-162,498-427 2290,-176 143-1720,122-55-257,-407 317-575,106-52-1,-125 74-257,2 2-1,1 2 0,66-14 0,-105 29 86,-1 1 0,1 0 0,0 1 0,0 0 0,0 1 0,15 1 0,-24-1 170,-1 0 0,1 0 0,-1 0-1,0 0 1,1 0 0,-1 0 0,1 0 0,-1 0 0,1 1 0,-1-1 0,0 0-1,1 0 1,-1 0 0,1 0 0,-1 1 0,0-1 0,1 0 0,-1 0-1,0 1 1,1-1 0,-1 0 0,0 1 0,0-1 0,1 0 0,-1 1-1,0-1 1,0 0 0,0 1 0,1-1 0,-1 1 0,0-1 0,0 0 0,0 1-1,0-1 1,0 1 0,0-1 0,0 0 0,0 1 0,0-1 0,0 1-1,0 1-20,-1 0-1,0-1 0,0 1 0,0-1 0,0 0 1,0 1-1,0-1 0,0 0 0,-1 0 0,-1 2 0,-35 23-364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2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1245 14739,'-7'12'158,"-5"9"138,0 1 0,-15 40 0,27-60-283,-1-1 1,1 1-1,-1 0 0,1-1 1,0 1-1,-1 0 1,1 0-1,0-1 0,0 1 1,0 0-1,0 0 1,1 2-1,0-3 0,-1 0 1,0-1-1,1 1 0,-1-1 0,0 1 1,1 0-1,-1-1 0,1 1 0,-1-1 1,1 1-1,-1-1 0,1 0 0,-1 1 1,1-1-1,-1 1 0,1-1 0,0 0 1,-1 0-1,1 1 0,0-1 0,-1 0 1,1 0-1,0 1 0,3-1 38,0-1-1,1 1 1,-1 0-1,0-1 1,0 0-1,0 0 1,-1 0-1,1 0 1,0-1 0,0 1-1,4-4 1,33-19 398,57-43 1,-68 46-296,407-311 1405,-233 159-1157,270-216-561,-405 336 1,246-181-1348,-309 230 1423,81-51-484,-78 50 524,1 0 0,0 1 1,0 0-1,0 1 1,1 0-1,18-3 0,-29 6 32,1 0 0,-1-1-1,1 1 1,-1 0-1,1 0 1,-1 0 0,1 0-1,-1 0 1,1 0-1,-1 0 1,1 0 0,-1 0-1,1 0 1,-1 0-1,1 0 1,-1 0 0,1 0-1,-1 0 1,1 1-1,-1-1 1,0 0 0,1 0-1,-1 0 1,1 1-1,-1-1 1,1 0 0,-1 1-1,0-1 1,1 0-1,-1 1 1,-11 16-222</inkml:trace>
  <inkml:trace contextRef="#ctx0" brushRef="#br0" timeOffset="1">656 1265 12339,'-17'49'870,"17"-48"-844,-1 0 0,1 0 0,0 1 0,-1-1 0,1 0 0,0 0 0,0 1 0,0-1 0,0 0 0,1 1 0,-1-1 0,0 0 0,0 0 0,1 1 0,-1-1 0,1 0 0,0 2 0,0-2-11,0 0 0,-1-1 0,1 1 1,0-1-1,0 1 0,0-1 0,-1 1 0,1-1 0,0 0 0,0 0 0,0 1 0,0-1 0,0 0 0,0 0 0,0 0 0,0 0 0,0 0 0,0 0 0,-1 0 0,1 0 0,0 0 1,0 0-1,0-1 0,1 1 0,15-7 167,-1 0 0,0 0 1,-1-2-1,0 0 0,21-16 0,-29 20-128,346-265 1641,-17-23-947,-270 234-659,-10 9-62,-2 1-218,113-79 0,-160 123 94,0 1 0,1-1 0,12-4 0,-20 9 88,1 0 0,-1 0-1,0 0 1,0 0 0,0 0 0,1-1-1,-1 1 1,0 0 0,0 0-1,1 0 1,-1 0 0,0 0-1,0 0 1,1 0 0,-1 0 0,0 0-1,0 0 1,1 0 0,-1 0-1,0 0 1,0 0 0,1 0 0,-1 1-1,0-1 1,0 0 0,1 0-1,-1 0 1,0 0 0,0 0-1,0 0 1,1 1 0,-1-1 0,0 0-1,0 0 1,0 0 0,0 1-1,1-1 1,-1 0 0,0 0 0,0 0-1,0 1 1,0-1 0,0 0-1,0 0 1,0 1 0,0-1-1,1 0 1,-1 0 0,0 1 0,0-1-1,0 0 1,0 0 0,0 1-1,0-1 1,-1 0 0,1 0 0,0 1-1,0-1 1,0 0 0,0 0-1,0 1 1,0-1 0,0 0-1,0 0 1,-1 1 0,-2 6-115,0 0 1,0-1-1,-1 1 1,0-1 0,-1 0-1,1 0 1,-1 0-1,0-1 1,-9 8-1,-1 2 8,-52 53-367,-17 13-57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3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97 539 11266,'-19'23'276,"-48"65"234,66-87-509,0 0 1,0 0-1,0 1 0,0-1 1,0 1-1,0-1 0,1 1 0,-1-1 1,0 1-1,1-1 0,-1 1 1,1-1-1,0 1 0,0 0 1,-1-1-1,1 1 0,0-1 1,1 4-1,-1-4 0,1-1-1,-1 1 1,1-1 0,0 1 0,-1 0-1,1-1 1,-1 1 0,1-1 0,0 1-1,0-1 1,-1 0 0,1 1-1,0-1 1,0 0 0,0 1 0,-1-1-1,1 0 1,0 0 0,0 0-1,0 0 1,0 0 0,-1 0 0,1 0-1,2 0 1,7-1 14,1-1-1,0 0 1,-1-1-1,12-4 1,23-11 245,0-1 1,70-43-1,81-66 857,-133 86-748,316-242 1921,-222 163-2258,-184 139-994,-9 5 285,-36 31 1,33-19 249,-43 50 1,64-65 381,1 1-1,2 1 1,0 1 0,-15 31 0,26-46 77,1 1-1,0-1 1,0 1 0,0-1-1,1 1 1,-1 15 0,3-22-14,-1 0-1,1 0 1,0 0 0,0 0-1,1-1 1,-1 1-1,0 0 1,1 0 0,-1 0-1,1-1 1,-1 1 0,1 0-1,0-1 1,0 1 0,0 0-1,0-1 1,0 1 0,0-1-1,0 0 1,0 1 0,1-1-1,-1 0 1,0 0 0,1 1-1,-1-1 1,1 0 0,-1-1-1,1 1 1,0 0 0,-1 0-1,1-1 1,0 1 0,0-1-1,-1 1 1,1-1 0,0 0-1,0 0 1,3 0 0,3 0 35,0 0-1,0-1 1,0 0 0,0-1 0,-1 0 0,1 0-1,-1 0 1,1-1 0,9-5 0,10-7 74,26-18 1,10-12-23,-1-3 0,-3-3 0,-2-2 0,59-70 0,-106 111-98,-7 7-5,0 1 1,0 0 0,1 0-1,-1 0 1,1 1 0,0-1-1,0 1 1,0 0 0,9-5-1,-12 9-21,0 1 0,0-1-1,-1 0 1,1 1-1,-1-1 1,1 1 0,-1-1-1,0 1 1,1-1-1,-1 1 1,0 1 0,3 10-103,-2-11 56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0 700 13763,'0'-1'61,"0"0"-1,0 0 1,0 0 0,0 0-1,0 0 1,1 0 0,-1 0-1,0 0 1,0 0 0,1 0 0,-1 0-1,0 0 1,1 0 0,-1 0-1,1 0 1,-1 0 0,1 1-1,0-1 1,-1 0 0,1 0 0,0 1-1,-1-1 1,2 0 0,25-15 147,-22 14-101,584-257 1446,296-29-1461,-793 262-88,-6 0 32,1 3 0,113-13 0,-199 36-39,11-1 26,0 0 0,22 2 1,-32-1-35,0 0-1,1 0 1,-1 1-1,0-1 1,0 1 0,0-1-1,0 1 1,1 0-1,-1 0 1,0 0 0,0 0-1,-1 0 1,1 0-1,0 1 1,0-1 0,0 1-1,-1-1 1,1 1 0,-1-1-1,1 1 1,-1 0-1,2 3 1,-3-5-4,1 1 0,-1 0 1,0-1-1,0 1 0,1 0 0,-1 0 1,0-1-1,0 1 0,0 0 0,0-1 1,0 1-1,0 0 0,0 0 0,0-1 0,0 1 1,0 0-1,-1 0 0,1-1 0,0 1 1,0 0-1,-1-1 0,1 1 0,0 0 1,-1-1-1,1 1 0,-1 1 0,-1-1 3,1 0 0,-1 0-1,1 0 1,-1 0 0,1-1-1,-1 1 1,1 0 0,-1-1-1,0 1 1,1-1 0,-3 1-1,-21 2-133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4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3902 1 11698,'-1'0'157,"0"0"0,-1 0-1,1 0 1,0 0 0,-1 0-1,1 0 1,0 0 0,-1 0-1,1 1 1,0-1-1,-1 0 1,1 1 0,0-1-1,0 1 1,-1 0 0,1-1-1,0 1 1,0 0-1,0 0 1,-1 1 0,-30 24 124,18-13-27,-105 88 224,-38 29-305,-518 375-144,-209 164-43,-127 157 47,287-147 267,531-467-124,127-144-177,66-68-7,0-1 0,0 1-1,1 0 1,-1 0 0,0 0 0,0 0 0,0 0-1,0 0 1,0 0 0,0 0 0,0 0 0,1 0-1,-1 0 1,0 0 0,0 0 0,0 0 0,0 0-1,0 0 1,0 0 0,1 0 0,-1 0 0,0 0-1,0 0 1,0 0 0,0 0 0,0 0 0,0 0-1,1 0 1,-1 1 0,0-1 0,0 0 0,0 0 0,0 0-1,0 0 1,0 0 0,0 0 0,0 0 0,0 0-1,0 0 1,1 1 0,-1-1 0,0 0 0,0 0-1,0 0 1,0 0 0,0 0 0,0 0 0,0 1-1,0-1 1,0 0 0,0 0 0,0 0 0,0 0-1,0 0 1,0 0 0,0 1 0,0-1 0,0 0 0,0 0-1,0 0 1,0 0 0,-1 0 0,36-20-219,-10 4 76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5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71 15443,'-26'-1'567,"0"1"0,0 2 0,0 1 1,-36 8-1,50-5-127,12-5-432,-1-1-1,1 0 1,0 0 0,0 0-1,0 0 1,0 0 0,0 0 0,0 0-1,0 0 1,0 1 0,0-1-1,0 0 1,0 0 0,0 0-1,0 0 1,0 0 0,0 0-1,0 1 1,0-1 0,0 0-1,0 0 1,0 0 0,0 0-1,0 0 1,0 0 0,0 0 0,0 1-1,0-1 1,0 0 0,1 0-1,-1 0 1,0 0 0,0 0-1,0 0 1,0 0 0,0 0-1,0 0 1,0 0 0,0 0-1,0 1 1,1-1 0,-1 0-1,0 0 1,0 0 0,0 0 0,0 0-1,0 0 1,23 3 316,33-5-239,0-3 0,110-24 0,-100 15-69,-3 2-21,-5-1-52,2 3 0,86-4 0,-141 14 45,-1 0 0,0 0 0,1 0 0,-1 1 0,0-1 0,1 1 0,-1 0-1,0 1 1,0-1 0,8 4 0,-11-3 7,1-1-1,-1 0 0,0 0 0,0 0 1,0 1-1,1-1 0,-1 1 1,-1-1-1,1 1 0,0-1 1,0 1-1,0 0 0,-1-1 0,1 1 1,-1 0-1,1-1 0,-1 1 1,0 0-1,0 0 0,0 0 0,0-1 1,0 1-1,0 0 0,0 0 1,-1-1-1,0 4 0,-4 15-16,-2 0 1,0-1-1,-1 0 0,-1-1 1,-1 0-1,0 0 0,-16 19 0,8-9 7,-36 53 27,13-21-146,-62 120 1,97-165 123,0 1 0,1-1 0,0 1 1,-4 30-1,11-26-41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6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389 53 16147,'0'-5'261,"1"1"-1,-1-1 0,0 1 1,0 0-1,-1-8 0,1 11-233,0 0-1,0 0 1,-1 1 0,1-1-1,0 0 1,-1 0-1,1 0 1,0 0 0,-1 1-1,1-1 1,-1 0-1,1 0 1,-1 1 0,0-1-1,1 0 1,-1 1-1,0-1 1,1 1 0,-1-1-1,0 1 1,0-1-1,0 1 1,1 0 0,-1-1-1,0 1 1,0 0-1,0-1 1,0 1 0,0 0-1,1 0 1,-1 0-1,0 0 1,0 0 0,0 0-1,0 0 1,-1 0-1,-2 1 92,-1 0 1,0 0-1,1 1 0,0-1 0,-1 1 0,1 0 0,0 0 0,0 1 1,0-1-1,-4 4 0,-36 33 556,40-36-631,-36 37 148,-68 88 0,89-102-333,2 0 0,1 2 0,1 0 0,1 0 0,-10 32 0,21-53 50,1 1-1,0 0 1,0 0-1,1 0 0,0 0 1,0 8-1,1-13 62,0-1 0,1 0 0,-1 0 0,0 1 0,1-1 0,-1 0 0,1 0 0,0 0 0,-1 0 0,1 0 0,0 0 0,0 0 0,1 0 0,-1 0 0,0 0 0,1 0 0,-1-1 0,1 1 0,-1-1 0,1 1-1,0-1 1,0 0 0,-1 1 0,1-1 0,4 2 0,7 0-66,0 0 1,0 0-1,0-1 0,0-1 0,0 0 0,1-1 0,15-2 0,17 1 19,-29 2 78,-1 0 0,1 0 0,-1 2 1,24 5-1,-36-7 8,-1 0 1,1 1-1,0-1 0,-1 1 1,1 0-1,-1 0 1,0 0-1,0 0 1,1 0-1,-1 1 1,-1-1-1,1 1 1,0 0-1,-1 0 0,1 0 1,-1 0-1,0 0 1,0 1-1,0-1 1,0 1-1,-1-1 1,1 1-1,-1 0 0,1 5 1,-1 1 26,-1 0 0,0 0 0,-1-1 0,0 1 0,-1 0 0,0-1 1,0 1-1,-1-1 0,0 0 0,-1 0 0,1 0 0,-10 14 0,-4 7 145,-3-1-1,-24 30 1,41-55-150,-15 18 160,-29 28-1,43-45-165,0-1 0,-1 0 0,1-1 0,-1 1 1,0-1-1,-1 0 0,1 0 0,0-1 0,-1 1 0,1-1 0,-1 0 0,0-1 0,-7 2 1,11-3 20,1 0 1,-1 0 0,1-1 0,0 1 0,-1 0-1,1-1 1,-1 1 0,1-1 0,-1 1 0,1-1 0,0 0-1,-1 0 1,1 0 0,0 1 0,0-1 0,0 0-1,0-1 1,0 1 0,0 0 0,0 0 0,0 0-1,0-1 1,0 1 0,1 0 0,-1-1 0,0 1 0,1 0-1,-1-1 1,1 1 0,0-1 0,-1 1 0,1-1-1,0-2 1,-1-8 31,0 0-1,2-19 1,3-42 207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6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0 14459,'-35'122'933,"5"1"-1,6 1 1,-10 152-1,32-244-807,1 0-1,1-1 0,2 1 1,1 0-1,2-1 1,10 37-1,-15-66-107,1 0-1,0 0 1,0 1-1,0-1 1,0 0-1,0 0 1,0-1 0,0 1-1,3 3 1,-3-4-4,-1-1 1,1 0 0,-1 1-1,0-1 1,1 0-1,-1 0 1,1 1 0,-1-1-1,1 0 1,-1 0 0,1 0-1,-1 0 1,1 1-1,-1-1 1,1 0 0,-1 0-1,1 0 1,-1 0 0,1 0-1,-1 0 1,1 0 0,-1-1-1,1 1 1,-1 0-1,1 0 1,0-1 0,1 0 24,0-1 1,0 1-1,-1-1 1,1 0-1,-1 0 1,1 0-1,-1 0 1,0 0-1,0 0 1,0 0-1,0 0 1,0 0-1,0 0 1,-1-1-1,1 1 1,0-4-1,5-47 412,-1 0 0,-4-1-1,-4-56 1,2 86-330,-9-90-161,16 144-155,1 0 0,2 0 0,1-1 0,2 0 0,20 38 0,-30-64 187,0 1 0,0-1 0,1 0 0,-1 0 0,1 0 0,-1 0 1,1 0-1,0 0 0,0-1 0,0 1 0,1-1 0,-1 0 0,6 2 0,-7-3 14,0 0-1,0-1 1,0 0-1,0 1 0,0-1 1,1 0-1,-1 0 1,0 0-1,0 0 1,0-1-1,0 1 0,0-1 1,0 1-1,0-1 1,1 0-1,-2 0 1,1 1-1,0-1 0,0-1 1,0 1-1,0 0 1,-1 0-1,1-1 1,0 1-1,1-3 0,6-6 47,-1-1-1,0 1 0,-1-1 0,0-1 0,-1 1 0,0-1 0,-1 0 0,7-24 0,-4 5 123,-1 1 1,5-51-1,-12 74-154,1 4-14,-1-1 1,1 0-1,-1 1 0,0-1 1,0 0-1,-1 0 0,1 1 1,-1-1-1,1 0 0,-3-4 1,3 7-7,0 1 1,0 0-1,0 0 1,0 0 0,0-1-1,0 1 1,-1 0-1,1 0 1,0 0-1,0 0 1,0-1-1,0 1 1,0 0 0,0 0-1,-1 0 1,1 0-1,0-1 1,0 1-1,0 0 1,0 0 0,-1 0-1,1 0 1,0 0-1,0 0 1,0 0-1,-1 0 1,1 0 0,0 0-1,0-1 1,0 1-1,-1 0 1,1 0-1,0 0 1,0 0-1,-1 0 1,1 1 0,0-1-1,0 0 1,0 0-1,-1 0 1,1 0-1,-7 9-26,-2 18-39,3 0 23,1 0 0,1-1 1,2 2-1,1-1 0,1 0 1,5 39-1,-4-63 38,-1 0 0,1 1 1,0-1-1,0 0 0,0 0 1,1 0-1,-1 0 0,1-1 0,-1 1 1,1 0-1,2 2 0,-3-4 4,1 1 0,-1-2-1,0 1 1,0 0-1,1 0 1,-1 0 0,1-1-1,-1 1 1,0 0 0,1-1-1,-1 1 1,1-1 0,0 0-1,-1 0 1,1 1 0,-1-1-1,1 0 1,-1 0-1,1 0 1,-1-1 0,1 1-1,0 0 1,-1-1 0,1 1-1,-1-1 1,2 0 0,5-2 2,0-1 0,-1-1 0,1 1 0,-1-1 0,0-1 0,-1 1 0,1-1 0,-1 0 0,8-10 0,7-10 17,18-31-1,-19 27 36,-2 0 1,-1-1-1,14-36 0,-40 102-138,1 0 0,-5 63 1,12-96 83,1 0 0,0 1 0,0-1 0,0 0 0,1 0 0,-1 0 0,0 0 0,1 0 0,0 0 0,-1 1 0,1-1 1,0-1-1,0 1 0,0 0 0,0 0 0,2 2 0,-3-4 3,1 1-1,-1-1 1,1 0-1,-1 1 1,1-1 0,-1 0-1,1 1 1,-1-1 0,1 0-1,0 0 1,-1 0 0,1 0-1,0 0 1,-1 1-1,1-1 1,-1 0 0,1 0-1,0 0 1,-1-1 0,2 1-1,0 0 5,0-1 0,-1 0 0,1 0 0,0 0 0,0 0-1,-1 0 1,1 0 0,-1 0 0,3-2 0,12-14 73,-1 0-1,-1 0 1,-1-2 0,0 0 0,16-32-1,13-20-15,-40 104-277,-3 2 134,1 36 5,1-63 74,0-1 0,0 0 0,0 1-1,1-1 1,0 0 0,1 0 0,3 8 0,-6-14-24,0 0-1,1 0 1,-1 0 0,1 0-1,-1-1 1,1 1-1,-1 0 1,1 0 0,-1 0-1,1-1 1,0 1-1,0 0 1,-1-1 0,1 1-1,0 0 1,0-1-1,0 1 1,0-1 0,-1 1-1,1-1 1,0 0-1,0 1 1,0-1-1,0 0 1,0 0 0,0 1-1,0-1 1,0 0-1,0 0 1,0 0 0,0 0-1,0 0 1,0-1-1,0 1 1,0 0 0,0 0-1,2-1 1,1-2-67,0 1 0,-1-1 0,1 1 0,-1-1 0,0 0 0,1 0 0,3-6 0,9-12-230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7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1 333 16764,'0'0'1704,"8"-3"-667,-1 0-880,0 0 0,-1-1 0,1 0 0,-1-1 0,0 1 0,0-1 0,-1-1 0,9-9 0,-11 12-88,1-1-1,-1 0 1,0 0 0,-1 0 0,1-1 0,-1 1-1,0-1 1,0 1 0,0-1 0,-1 0 0,1 1 0,-1-1-1,0 0 1,0-7 0,-1 11-59,0 1 1,0-1-1,0 1 1,0-1-1,0 1 0,1-1 1,-2 1-1,1-1 0,0 0 1,0 1-1,0-1 1,0 1-1,0-1 0,0 1 1,0-1-1,-1 1 1,1-1-1,0 1 0,-1-1 1,1 1-1,0-1 0,-1 1 1,1-1-1,0 1 1,-1 0-1,1-1 0,-1 1 1,1 0-1,0-1 1,-1 1-1,1 0 0,-1-1 1,1 1-1,-1 0 0,1 0 1,-1 0-1,0 0 1,1-1-1,-1 1 0,1 0 1,-1 0-1,1 0 1,-1 0-1,1 0 0,-1 0 1,0 0-1,1 1 0,-1-1 1,-2 1 6,1 0 1,0 0-1,0 0 1,0 0-1,0 1 1,0-1-1,0 1 1,0 0-1,0-1 1,-2 4 0,-2 3-20,1 0 1,0 0 0,0 1 0,1 0-1,0 0 1,0 0 0,-2 10 0,4-12-20,0 0 0,1 0 0,0 0 0,0 0 0,1 1 0,0-1 0,0 0 0,0 0 0,1 1 0,2 7 0,-2-12 10,0-1-1,0 1 1,1-1-1,-1 0 1,1 1-1,-1-1 1,1 0 0,0 0-1,0 0 1,0 0-1,0-1 1,0 1-1,0-1 1,1 1-1,-1-1 1,0 1-1,1-1 1,-1 0-1,1 0 1,-1-1-1,1 1 1,0 0-1,-1-1 1,1 1-1,0-1 1,4 0-1,6 0-34,0 0 0,0 0-1,0-2 1,15-2 0,52-14-168,-71 15 227,0 0 0,0 0 0,0-1 0,0-1-1,0 1 1,9-8 0,-17 12 3,-1 0 0,1-1-1,-1 1 1,1-1 0,-1 1 0,1-1 0,-1 1-1,1-1 1,-1 0 0,0 1 0,1-1 0,-1 1-1,0-1 1,0 0 0,1 1 0,-1-1 0,0 0-1,0 1 1,0-1 0,0 0 0,0 0 0,0 1-1,0-1 1,0 0 0,0 1 0,0-1 0,0 0-1,0 1 1,-1-1 0,1 0 0,0 1 0,-1-1-1,1 0 1,0 1 0,-1-1 0,1 1 0,0-1-1,-2 0 1,-21-21 325,17 17-296,-2-2-40,-3-2 24,1 0 0,0-1 0,0 0 0,-13-19-1,22 27-84,-1 0 0,1-1 0,-1 1 0,1-1 0,0 1 0,0-1 0,0 0 0,0 1 0,0-1 0,1 0 0,-1 0 0,1 0-1,0 0 1,0 1 0,0-1 0,0 0 0,0 0 0,1 0 0,-1 0 0,1 1 0,0-1 0,0 0 0,0 0 0,0 1 0,0-1-1,0 1 1,1-1 0,2-3 0,18-20-677,27-26-1,-21 24 401,17-18-294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7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 16916,'-10'33'271,"1"1"1,1 0-1,2 1 1,2 0-1,1-1 1,1 1 0,2 1-1,2-1 1,1-1-1,2 1 1,1 0-1,2-1 1,1 0-1,2-1 1,28 62 0,-36-90-306,-1 0 1,1 0-1,0-1 1,1 1 0,-1-1-1,1 0 1,5 5 0,-8-8-11,0 0 0,0 0 1,0-1-1,0 1 0,1 0 0,-1-1 1,0 1-1,0-1 0,0 0 1,1 1-1,-1-1 0,0 0 1,0 0-1,1 0 0,-1 0 0,0 0 1,1 0-1,-1 0 0,0 0 1,0 0-1,1-1 0,-1 1 0,0 0 1,0-1-1,0 1 0,1-1 1,-1 1-1,0-1 0,0 0 0,0 0 1,0 1-1,0-1 0,0 0 1,0 0-1,1-1 0,4-6-440,1 0-1,-1 0 1,0-1-1,-1 0 0,0 0 1,6-16-1,19-63-3388,-23 63 3068,10-47-403,-7 30 2042,-24 118 3483,10-39-3337,1 47 0,3-79-891,1 0 1,-1 0-1,1-1 0,-1 1 1,2 0-1,-1 0 1,0-1-1,5 9 0,-6-12-58,1 0 1,0 0-1,-1 0 0,1 0 0,0 0 0,0 0 0,0 0 0,0 0 0,0 0 1,0 0-1,0-1 0,0 1 0,0 0 0,1-1 0,-1 1 0,0-1 0,0 1 1,1-1-1,-1 0 0,0 0 0,0 1 0,1-1 0,-1 0 0,0 0 0,1 0 1,-1 0-1,0-1 0,0 1 0,1 0 0,-1 0 0,0-1 0,0 1 1,1-1-1,-1 1 0,0-1 0,0 1 0,2-2 0,4-3 79,0 1 1,-1-1-1,1 0 1,-1 0-1,0-1 0,-1 0 1,1 0-1,-1 0 0,8-13 1,0-3 268,18-42 1,-25 48-320,-1 0-34,-4 15-20,-1 8-2,-3 14-32,0-12 7,2 0 0,-1 0 0,1 1 0,1-1 0,0 1 0,0-1 0,1 0 1,0 1-1,4 15 0,-5-24-7,1 1 0,-1-1 0,1 1 0,0-1 0,-1 0 1,1 1-1,0-1 0,0 0 0,0 0 0,0 0 0,0 1 0,0-1 0,0 0 0,0 0 1,1-1-1,-1 1 0,0 0 0,0 0 0,1 0 0,-1-1 0,1 1 0,-1-1 0,1 1 1,-1-1-1,1 0 0,-1 0 0,1 1 0,-1-1 0,1 0 0,-1 0 0,1 0 1,-1-1-1,1 1 0,-1 0 0,1 0 0,-1-1 0,1 1 0,-1-1 0,0 0 0,1 1 1,-1-1-1,2-1 0,5-2-61,0-1 1,-1 0 0,1-1-1,-1 1 1,0-1-1,6-9 1,20-25-260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8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0 17092,'-14'22'977,"-10"15"491,-36 72-1,59-108-1460,0 0 0,1 1 0,-1-1 0,1 0-1,-1 1 1,1-1 0,-1 1 0,1-1-1,0 1 1,0-1 0,-1 1 0,1-1-1,0 1 1,0-1 0,1 1 0,-1 1-1,1-3-42,0 1-1,0-1 1,-1 1-1,1-1 1,0 0-1,0 1 1,0-1-1,0 0 1,0 0-1,0 0 1,0 0-1,0 0 1,-1 0-1,1 0 1,0 0-1,0 0 1,0 0-1,0 0 1,0-1 0,0 1-1,0 0 1,0-1-1,-1 1 1,1-1-1,0 1 1,0-1-1,0 0 1,24-9-829,34-15-598,-54 24 1370,1-1 0,-1 1 1,0 0-1,1 0 0,-1 0 1,1 1-1,-1 0 0,10 0 1,-14 1 112,0-1 1,0 0-1,0 0 1,0 1-1,0-1 1,0 1 0,0-1-1,0 1 1,0-1-1,0 1 1,0 0-1,0-1 1,0 1-1,-1 0 1,1 0 0,0-1-1,0 1 1,-1 0-1,1 0 1,-1 0-1,1 0 1,0 2 0,0-1 51,0 1 0,-1 0 0,1 0 0,-1 0 0,0 0 0,0-1 0,0 1 0,-1 5 0,-1 4 242,0-1-1,-1 1 0,-5 12 1,-1-1 179,0 1 0,-2-2 0,-1 0-1,-14 22 1,25-42-507,0-1 0,0 0 1,0 1-1,0-1 0,0 0 0,0 0 0,-1 1 0,1-1 0,0 0 0,-1 0 0,1 0 0,0 0 0,-1-1 0,1 1 0,-1 0 1,1-1-1,-1 1 0,0-1 0,1 1 0,-1-1 0,-1 1 0,1-2 1,1 1 0,0-1 0,0 0 1,0 1-1,0-1 0,-1 0 0,1 0 0,0 0 0,0 1 0,1-1 0,-1 0 1,0 0-1,0-1 0,0 1 0,1 0 0,-1 0 0,0 0 0,1 0 0,-1-1 1,1 1-1,-1 0 0,1 0 0,0-1 0,0 1 0,-1 0 0,1-1 0,0-1 1,-3-36-253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18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0 16588,'-3'29'1024,"-11"47"0,0 2-84,9-37-707,3-1 0,1 1 0,2 0 0,2-1 0,2 1 0,1-1 0,2 0 0,16 46 0,29 72 29,-53-157-261,0 0-1,1-1 0,-1 1 0,0 0 0,0-1 0,0 1 1,0 0-1,1 0 0,-1-1 0,0 1 0,0 0 1,0 0-1,0-1 0,-1 1 0,1 0 0,0 0 1,0-1-1,-1 2 0,-8-5-115,-13-21-118,-71-104-794,86 110 897,7 18 128,0 0 1,0-1 0,0 1-1,1-1 1,-1 1 0,0 0-1,0-1 1,0 1 0,0 0-1,0-1 1,1 1 0,-1 0-1,0-1 1,0 1 0,1 0-1,-1-1 1,0 1 0,0 0-1,1 0 1,-1-1 0,0 1-1,1 0 1,-1 0 0,0 0-1,1 0 1,0-1 0,2 0 12,1 1 0,-1-1 0,1 1 0,0 0 0,-1 0 0,8 1 0,5 0 32,8-1 33,-1-2 0,1 0 0,-1-2-1,39-10 1,-48 9 15,0 0-1,0 0 0,0-1 1,-1-1-1,0 0 0,-1-1 0,0-1 1,19-16-1,-15 8 75,-16 16-155,1 1-1,-1 0 1,1-1 0,-1 1 0,0-1 0,1 1 0,-1-1-1,1 1 1,-1-1 0,0 1 0,1-1 0,-1 1-1,0-1 1,0 0 0,0 1 0,1-1 0,-1 1-1,0-1 1,0 0 0,0 1 0,0-1 0,0 1-1,0-1 1,0 0 0,0 1 0,0-1 0,0 1 0,-1-1-1,1 0 1,0 1 0,-1-2 0,0 2-5,0 0 0,0 0 0,0 0 0,0 1 0,0-1 1,0 0-1,0 0 0,0 1 0,0-1 0,0 0 0,0 1 1,0-1-1,0 1 0,0 0 0,0-1 0,0 1 0,0 0 0,0-1 1,1 1-1,-1 0 0,0 0 0,0 0 0,1 0 0,-1 1 0,-18 24 64,16-22-74,1 1 0,0-1 0,0 1 1,0 0-1,1 0 0,-1 0 0,1 0 0,1 0 0,-1 0 0,0 9 0,2-12 3,-1 0 0,0 0 0,0 0 0,1 0 0,-1-1 1,1 1-1,0 0 0,0 0 0,-1 0 0,1 0 0,0-1 0,0 1 0,1 0 0,-1-1 0,0 1 0,1-1 0,-1 1 0,0-1 0,1 0 0,0 0 0,-1 0 0,1 0 0,0 0 0,-1 0 0,1 0 0,0 0 0,0 0 0,0-1 0,4 1 0,2 1-1,0-2 0,0 1-1,1-1 1,-1 0 0,0-1 0,0 0 0,1 0 0,-1-1 0,0 0 0,11-5 0,-6 3 46,-1-1 0,0-1 0,0 0 0,-1-1 0,20-14 0,-30 20-15,0 0 0,0-1 0,0 1 0,0 0 0,0 0 0,0 0 0,-1-1 0,1 1 0,0 0 0,-1-1-1,1 1 1,-1-1 0,1 1 0,-1-1 0,1 1 0,-1-1 0,0 1 0,0-1 0,0 1 0,0-1 0,0 1 0,0-1 0,-1 1 0,1-1 0,0 1 0,-1-1 0,1 1 0,-1-1 0,-1-2 0,-2-4 128,-1 0 1,0 0-1,-11-14 1,5 8 13,-14-17 124,17 21-245,0 1-1,1-1 1,0-1-1,0 1 1,-8-19-1,15 28-49,0 1-1,0-1 0,0 1 0,-1-1 1,1 0-1,0 1 0,0-1 0,0 1 1,0-1-1,0 0 0,0 1 0,0-1 1,0 1-1,0-1 0,0 0 0,1 1 1,-1-1-1,0 1 0,0-1 0,0 1 1,1-1-1,-1 1 0,0-1 0,1 1 0,-1-1 1,0 1-1,1-1 0,-1 1 0,1-1 1,-1 1-1,1 0 0,-1-1 0,1 1 1,-1 0-1,1-1 0,-1 1 0,1 0 1,-1 0-1,2-1 0,29-3-430,-19 3 137,8-2 98,0 0 0,-1-2 0,1 0 0,-1-1 0,0-1 0,20-10 0,30-20-203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0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55 13051,'27'-55'2886,"-27"55"-2860,-1 0 0,1 1 0,0-1 1,0 0-1,0 0 0,0 0 0,0 0 0,0 0 1,0 0-1,0 0 0,0 0 0,0 1 1,0-1-1,0 0 0,0 0 0,0 0 0,0 0 1,0 0-1,0 0 0,1 0 0,-1 0 1,0 1-1,0-1 0,0 0 0,0 0 0,0 0 1,0 0-1,0 0 0,0 0 0,0 0 1,0 0-1,0 0 0,0 0 0,1 0 0,-1 0 1,0 1-1,0-1 0,0 0 0,0 0 1,0 0-1,0 0 0,0 0 0,0 0 0,0 0 1,1 0-1,-1 0 0,0 0 0,0 0 0,0 0 1,0 0-1,0 0 0,0 0 0,0 0 1,1 0-1,-1 0 0,0 0 0,0-1 0,0 1 1,0 0-1,0 0 0,0 0 0,0 0 1,0 13 1115,-6 33 55,-16 59 0,10-53-996,-87 271-65,95-310-162,3-10 10,1 0 0,-1 0-1,-1 1 1,1-1 0,0 0-1,-1 0 1,1-1 0,-1 1-1,0 0 1,-3 3 0,5-6 12,0 0 1,0 0 0,0 0-1,0 0 1,0 0 0,0 0 0,0 0-1,0 0 1,0-1 0,0 1 0,0 0-1,0 0 1,0 0 0,0 0 0,0 0-1,0 0 1,0 0 0,0 0-1,0-1 1,0 1 0,0 0 0,-1 0-1,1 0 1,0 0 0,0 0 0,0 0-1,0 0 1,0 0 0,0 0-1,0 0 1,0 0 0,0 0 0,0-1-1,0 1 1,-1 0 0,1 0 0,0 0-1,0 0 1,0 0 0,0 0 0,0 0-1,0 0 1,0 0 0,0 0-1,-1 0 1,1 0 0,0 0 0,0 0-1,0 0 1,0 0 0,0 0 0,0 0-1,0 0 1,0 0 0,-1 0-1,1 0 1,0 0 0,0 1 0,0-1-1,0 0 1,0 0 0,1-18-191,2 0 1,0 0 0,11-32-1,-6 20 54,-5 17 94,26-99-271,57-144 0,-86 255 317,3-5 9,-1-1-1,1 0 1,0 1-1,1-1 0,0 1 1,0 0-1,0 0 1,10-10-1,-13 16-6,-1-1 0,1 1 0,-1 0 0,1 0 0,-1-1 0,1 1 1,-1 0-1,1 0 0,-1 0 0,1 0 0,0 0 0,-1 0 0,1 0 0,-1 0 0,1 0 0,-1 0 0,1 1 0,0-1 0,-1 0 0,1 0 0,-1 0 0,1 1 0,-1-1 0,1 0 0,-1 0 0,1 1 0,-1-1 0,0 1 1,1-1-1,-1 0 0,1 1 0,-1-1 0,0 1 0,1-1 0,-1 1 0,11 21 10,-4-1-18,-2 0 1,0 1-1,2 30 1,1 73 141,-5-68 4,0-12-42,15 178 583,-12-188-606,0-1-1,2 0 1,2 0 0,17 42-1,-48-142 442,3-1-1,-13-89 0,30 150-511,-2-9-12,1 0 1,1 0 0,0-1-1,1 1 1,1-18-1,0 29-9,0 1 0,-1-1 0,1 1 0,1-1 0,-1 1 0,0-1 0,1 1 0,0 0 0,-1 0 0,2 0 0,-1 0 0,0 0 0,0 0 0,1 0 0,-1 1-1,1-1 1,0 1 0,0 0 0,0-1 0,0 2 0,0-1 0,1 0 0,-1 1 0,0-1 0,1 1 0,6-2 0,22-4-232,0 1 0,1 1 0,-1 2 0,1 1 0,47 4 0,-77-2 236,-1 0-1,1 1 0,-1-1 1,0 0-1,1 1 1,-1 0-1,1 0 1,-1 0-1,0 0 1,0 0-1,0 0 0,1 0 1,-1 1-1,0-1 1,0 1-1,-1-1 1,1 1-1,0 0 1,-1 0-1,1 0 0,-1 0 1,1 0-1,-1 0 1,0 0-1,0 0 1,0 1-1,0-1 1,0 0-1,0 1 0,0 3 1,0 5 22,-1 0 1,0 0-1,0 0 1,-1-1-1,-4 19 1,5-29-10,-10 43 101,7-30-35,0-1 0,1 1 0,-2 16-1,6-26 42,2-7-83,-3 3-13,16-22 25,11-15 13,41-42 0,-59 69-50,0 1 0,1 1 0,1 0 0,0 0 0,0 1 0,0 1 0,1 0 0,21-8 0,-33 15-2,0-1-1,0 0 1,1 1-1,-1-1 1,0 1-1,1 0 1,-1-1-1,0 1 0,1 0 1,-1 0-1,0 0 1,1 0-1,-1 0 1,0 0-1,1 0 1,-1 0-1,0 0 1,1 1-1,-1-1 1,0 1-1,1-1 1,-1 1-1,0-1 1,0 1-1,0 0 1,0 0-1,1-1 1,-1 1-1,0 0 1,0 0-1,0 0 1,-1 0-1,3 2 1,-2 2-8,1 0 1,0 0 0,-1 0 0,0 0-1,0 0 1,0 0 0,-1 8 0,2 4-388,-2-1 0,-1 20 0,1-34 213,4-4-54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0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0 15787,'1'23'510,"-1"0"0,-2-1 0,0 1 0,-8 33 0,-1 12 204,6-29-351,1-12-100,1-1 0,1 1 0,1 0 0,5 44-1,-4-69-257,0 0-1,0 0 1,1-1-1,-1 1 1,1 0-1,-1-1 1,1 1-1,0-1 1,-1 1-1,1-1 1,0 1-1,0-1 1,0 1-1,0-1 1,0 0-1,1 0 1,-1 1-1,0-1 0,1 0 1,-1 0-1,1 0 1,-1 0-1,1-1 1,-1 1-1,1 0 1,-1-1-1,1 1 1,0-1-1,-1 1 1,1-1-1,0 0 1,0 0-1,-1 1 1,1-2-1,0 1 1,3 0-1,5-2-62,0 0 1,-1-1-1,1 0 0,0-1 1,9-4-1,-4 1-22,9-3-53,82-29-546,-93 36 546,0-1 0,0 2 1,0 0-1,1 0 0,-1 1 0,17 1 1,-28 0 118,1 0 1,0 1 0,0-1 0,0 0 0,0 1-1,0 0 1,0-1 0,-1 1 0,1 0 0,0 0 0,-1 1-1,1-1 1,-1 1 0,1-1 0,-1 1 0,0 0-1,1 0 1,-1 0 0,0 0 0,0 0 0,-1 0-1,1 0 1,0 1 0,-1-1 0,1 1 0,-1-1-1,0 1 1,0 0 0,0 0 0,0-1 0,0 1-1,0 6 1,-1-2 107,0 1-1,0-1 1,-1 1 0,0 0-1,0-1 1,-1 1 0,0-1-1,0 0 1,-1 0 0,0 0-1,-5 10 1,-1-3 247,0 1 0,0-2 0,-2 1 1,0-2-1,0 1 0,-1-1 0,0-1 0,-1 0 1,-21 13-1,26-19-333,-1 1 0,0-2-1,-1 1 1,1-1 0,-1-1 0,0 1 0,1-2 0,-1 1 0,-1-1 0,1-1 0,0 0-1,0-1 1,-1 1 0,1-2 0,0 0 0,-18-3 0,24 3-52,0 0 0,0-1 1,0 1-1,0-1 0,1 0 1,-1 0-1,-5-4 0,7 5 36,1 0 0,0 0-1,0 0 1,0-1 0,0 1 0,0 0 0,0 0-1,0-1 1,0 1 0,0-1 0,1 1 0,-1-1-1,0 1 1,1-1 0,-1 1 0,1-1-1,0 1 1,0-1 0,-1 0 0,1 1 0,0-1-1,1-2 1,2-12-377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 11082,'0'0'15,"-3"0"132,1 0 0,-1 0 0,1 0 0,-1 0 0,1 1 0,-1-1 0,-4 2 0,6-1-92,0 0 0,0-1 1,0 1-1,0 0 1,1 0-1,-1 0 0,0 0 1,0 0-1,1 0 0,-1 0 1,0 0-1,1 0 1,-1 0-1,1 0 0,-1 0 1,1 0-1,0 1 0,-1-1 1,1 2-1,-10 30 214,-2 0-1,-1 0 1,-1-1-1,-32 50 1,38-68-181,-51 80 339,-4-2 0,-81 90-1,88-122-179,39-44-193,1 2 0,0-1-1,2 2 1,-23 37-1,35-52-53,0-1 0,0 1 0,0 1 0,1-1 0,-1 0-1,1 0 1,0 1 0,1-1 0,-1 0 0,1 1 0,0-1 0,0 0-1,0 1 1,0-1 0,1 1 0,0-1 0,0 0 0,0 1 0,0-1-1,3 5 1,-1-5-3,0 0 0,0 1 0,0-1 0,0-1-1,1 1 1,0 0 0,0-1 0,0 0-1,0 0 1,0 0 0,1 0 0,0-1 0,-1 1-1,1-1 1,0 0 0,8 1 0,5 2 0,-1-2 0,1-1-1,0 0 1,0-1 0,-1-1 0,1 0 0,23-4 0,123-31 31,-126 26-20,341-91-166,-289 76 127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1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18948,'3'20'1384,"0"13"-1112,-2 4-120,3 6 449,-1 3-297,3 1-168,0-5 24,1-11-136,2-9-112,1-18-192,-2-8-208,-1-15-457,-1-10 761,-6-11-152,1-1-176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1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1 186 11338,'2'4'318,"-1"-1"0,1 0-1,0 0 1,1 0 0,-1-1-1,0 1 1,1-1 0,-1 1-1,1-1 1,0 0 0,0 0-1,0 0 1,7 3 0,-7-4-145,0 0 0,0-1 0,0 0 1,0 1-1,0-1 0,0 0 0,0-1 1,0 1-1,0 0 0,0-1 0,0 0 1,0 0-1,0 0 0,0 0 0,0 0 1,-1 0-1,5-3 0,13-8 266,1 0 0,-2-1 1,1-1-1,-2-1 0,0-1 0,-1 0 0,0-2 1,27-37-1,-43 53-393,1-1-1,0 0 1,-1 1-1,0-1 1,0 0 0,0 0-1,0 1 1,0-1-1,0 0 1,0-6 0,-1 9-38,0-1 1,0 1-1,0 0 0,-1-1 1,1 1-1,0-1 1,0 1-1,0 0 1,0-1-1,0 1 0,-1 0 1,1-1-1,0 1 1,0 0-1,0-1 1,-1 1-1,1 0 0,0-1 1,-1 1-1,1 0 1,0 0-1,-1-1 0,1 1 1,0 0-1,-1 0 1,1 0-1,0 0 1,-1-1-1,-1 1 5,1 0-1,-1 0 1,0 0 0,1 0 0,-1 0-1,1 1 1,-1-1 0,1 0 0,-1 1-1,1-1 1,-3 2 0,-3 2-2,0 0 1,0 0-1,1 0 1,0 1-1,-1 0 1,2 0-1,-1 1 1,1 0-1,0 0 1,-9 13-1,4-3-16,0 1 0,1 1-1,-9 24 1,15-32 0,-1 0 0,2 1 0,0-1-1,0 1 1,1-1 0,0 1 0,0-1 0,3 18-1,-2-26 0,0 1 0,0-1 1,1 1-1,-1-1 0,1 1 0,-1-1 0,1 1 0,0-1 0,0 1 0,1-1 0,-1 0 0,0 0 0,1 1 0,-1-1 0,1 0 0,0 0 0,0-1 1,-1 1-1,1 0 0,0 0 0,1-1 0,-1 0 0,0 1 0,0-1 0,1 0 0,-1 0 0,0 0 0,1 0 0,-1 0 0,1-1 0,0 1 0,-1-1 1,1 0-1,-1 0 0,1 0 0,-1 0 0,1 0 0,0 0 0,3-2 0,4 0-124,0 0 0,0-2 0,0 1 0,-1-1 0,1 0 0,-1-1 0,-1 0 0,1-1 1,0 0-1,9-9 0,-2 1-341,-1-1 1,0 0-1,-1-2 0,12-17 1,-11 12 27,-2-1 0,19-43 1,-8 2-389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1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35 15835,'0'-3'182,"2"-23"1002,-2 20-522,-4 18-97,-9 50 41,2 1 1,3 1 0,2-1-1,5 102 1,2-159-613,2 25 16,-3-30-23,1 1 0,-1-1 0,0 0 0,1 0 1,-1 1-1,1-1 0,-1 0 0,1 0 0,-1 1 0,1-1 0,0 0 0,0 0 0,0 0 0,0 0 0,-1 0 0,1 0 0,2 1 1,-3-2-7,0 0 0,1 0 0,-1 0 0,0 0 0,0 0 0,1 0 0,-1 0 0,0 0 0,0 0 0,1 0 1,-1 0-1,0 0 0,0 0 0,1 0 0,-1 0 0,0 0 0,0 0 0,1 0 0,-1 0 0,0 0 1,0-1-1,1 1 0,-1 0 0,0 0 0,0 0 0,1 0 0,-1-1 0,0 1 0,0 0 0,0 0 0,0 0 1,1-1-1,-1 1 0,6-14-609,1-17-510,-7 27 919,3-14-486,-3 13 453,0 0 0,1 0 0,0 0-1,0 0 1,0 0 0,1 0 0,-1 0-1,1 0 1,4-6 0,-6 11 238,1 0 0,-1 0 0,1 0 0,-1-1 0,0 1 0,1 0 0,-1 0 0,1 0 0,-1 0 0,1 0 0,-1 0 0,1 0 0,-1 0 0,1 0 0,-1 0 0,1 0 0,-1 1 0,1-1 0,-1 0-1,1 0 1,-1 0 0,0 1 0,1-1 0,-1 0 0,1 0 0,-1 1 0,0-1 0,1 0 0,-1 1 0,0-1 0,1 0 0,-1 2 0,17 16 351,-11-12-186,-2-3-45,-1 1 0,1-2 0,-1 1 0,1 0-1,0-1 1,0 0 0,0 1 0,1-2 0,-1 1 0,0 0 0,1-1-1,-1 0 1,1 0 0,-1 0 0,1-1 0,-1 1 0,1-1-1,0 0 1,-1-1 0,1 1 0,0-1 0,-1 0 0,1 0-1,-1 0 1,0 0 0,9-5 0,5-3 245,0-1 1,-1-1-1,0-1 0,26-24 0,-25 21-157,-6 4-31,-5 4-117,0 1 0,0 0 0,1 0-1,10-6 1,-17 12-41,0-1 0,0 1 0,0-1-1,0 0 1,1 1 0,-1 0 0,0-1 0,0 1-1,0 0 1,0 0 0,0-1 0,1 1-1,-1 0 1,0 0 0,0 0 0,0 0 0,1 1-1,-1-1 1,0 0 0,0 0 0,0 1 0,0-1-1,0 1 1,0-1 0,1 1 0,-1-1 0,0 1-1,0 0 1,-1-1 0,1 1 0,0 0 0,0 0-1,0 0 1,0 0 0,-1-1 0,1 1-1,0 0 1,-1 1 0,1-1 0,-1 0 0,1 1-1,13 42 313,-13-38-244,0 1 0,1 0 0,0-1-1,0 1 1,1-1 0,0 1 0,0-1 0,0 0-1,1-1 1,6 9 0,-6-12-57,0 1-1,0-1 1,0-1-1,1 1 1,-1-1-1,0 0 1,1 0 0,-1 0-1,1 0 1,0-1-1,-1 1 1,9-2-1,21 4 11,-31-2-2,-1-1-1,0 0 1,1 0 0,-1 0-1,0-1 1,1 1 0,-1-1-1,0 1 1,0-1-1,1 1 1,-1-1 0,0 0-1,0 0 1,0 0 0,0-1-1,0 1 1,0 0 0,0-1-1,0 1 1,-1-1-1,1 0 1,1-2 0,7-7 66,-2 0-1,13-19 1,-11 14-136,-5 8-151,1 0 0,-1-1 0,-1 1 0,6-14 1,-9 19 121,0-1 1,0 0 0,0 1 0,-1-1-1,1 0 1,-1 1 0,0-1 0,0 0-1,-1 0 1,1 0 0,-1 1 0,1-1 0,-1 0-1,-3-6 1,-11-20-405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2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5 182 19236,'-5'-13'1456,"25"-4"-1152,9-3-231,15-4-146,4-8 434,-2-7-377,1 2-144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3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13299,'13'13'1360,"5"-2"-672,5 0-272,10 4 1033,6 2-689,8 3-256,3 0-56,-1 3-160,-2-1-240,-7-2-584,-7-3 504,-7 0-120,-6-1-24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3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16396,'-2'10'1440,"5"0"-1176,6-2-88,5 4 568,8 1-376,4 4-96,5 6-176,2-2-32,4 7 32,2-3-8,-3 4-360,-2 0-240,-4-4 440,-2 0-56,-1-5-80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3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13195,'-4'7'1200,"8"3"-672,4 2-184,7 3 857,2 4-409,6 5-160,6 4-56,6 2-72,7 3-64,5-3-144,2-2-192,5-2-400,1-3-256,-1-6 1352,1-2-840,-4-4-64,0-4-8</inkml:trace>
  <inkml:trace contextRef="#ctx0" brushRef="#br0" timeOffset="1">818 180 17364,'-3'-7'1496,"3"4"-1088,3 3-200,4 3 624,3 3-152,7 2-383,6 4-145,8-2-136,8 1-48,4-1-296,4-1-217,4-2-231,0-1 616,-2-1-168,-2 0-72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4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19 142 12875,'-4'-5'1496,"-1"-1"-736,1-1-312,1 1 1025,0 4-561,5 5-256,4 4-128,2 5-216,4 1-104,6 0-136,5 1 8,4-2-224,4-4-208,2-8 312,1 0-24,2-10-80</inkml:trace>
  <inkml:trace contextRef="#ctx0" brushRef="#br0" timeOffset="1">359 0 14715,'14'29'1296,"5"-6"-855,2-3-177,11-3 448,1-1-88,5-7-184,7-2-192,1-6-496,1-2 96,-8-14 104,-1-2-56,-6-6-112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4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14107,'5'18'1552,"8"4"-1104,10 2-143,2 1 1135,11 3-1040,6 2-56,5-4-40,3-2-112,-1-8-144,0-4-120,-5-5-464,-1-3-1120,-7-7 1424,0-7-193,-10-7-207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5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16227,'26'8'1481,"7"-6"-985,5-2-248,4-2 568,-1-1-168,-3 0-336,-5 0-392,-10-1-472,-3 4-80,-9 0 424,-1-3-112,-4-6-168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15587,'13'2'1141,"9"3"-700,-21-4-417,-1-1-1,1 1 0,0 0 0,0-1 0,-1 1 0,1-1 0,-1 1 0,1 0 0,0 0 0,-1-1 1,1 1-1,-1 0 0,0 0 0,1 0 0,-1-1 0,0 1 0,1 0 0,-1 0 0,0 0 0,0 0 0,0 0 1,0 0-1,0 1 0,0 7 12,-1 0 0,0 0 0,-4 11 0,-1 12-19,-2 48 118,4 1 0,9 120-1,1-23-243,-6-162 275,0 1 1,-2 0 0,-3 18 0,4-30-103,0 0 0,0 0 0,-1-1 1,0 1-1,0 0 0,-1-1 1,1 1-1,-1-1 0,0 0 0,0 0 1,0 0-1,0 0 0,-1-1 1,-6 6-1,-21 9 142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5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20692,'0'0'825,"38"-1"-6811,-25 2 8243,2 9-457,-2 3-656,0 7-55,4 5-401,8 3-368,2 2-120,7 2-304,2-3-184,0-6-544,-2-8 1800,2-3-1016,-1-8 0,-5-7-64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5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17972,'9'11'1544,"2"-1"-1096,1-3-240,5 2 905,3-2-513,6 6-384,1-5-192,2 4-368,-3-3-208,-2-8 432,-10-4-57,-2-13-103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6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5318 2964 16043,'-1'1'-107,"0"0"0,1 0 0,-1 0-1,0 0 1,1 0 0,-1-1 0,0 1-1,0 0 1,0 0 0,0-1 0,0 1-1,0 0 1,0-1 0,-1 1 0,1-1 152,1 0 1,0 0 0,-1 0 0,1-1 0,0 1-1,0 0 1,0 0 0,-1-1 0,1 1 0,0 0 0,0 0-1,0-1 1,-1 1 0,1 0 0,0-1 0,0 1-1,0 0 1,0-1 0,0 1 0,0 0 0,0-1 0,0 1-1,0 0 1,0-1 0,0 1 0,0 0 0,0-1 0,0 1-1,0 0 1,0-1 0,8-40 1737,15-33-49,-11 37-994,15-71-1,-26 96-717,1-1 0,-1 1-1,-1-1 1,0 1 0,-1-1 0,-1 1-1,1-1 1,-2 1 0,-7-23 0,-4 1-12,-2 2 0,-1 0 0,-31-45 0,-75-83-23,63 85 11,25 31 5,-154-194 4,-17 13-104,31 67-257,-6 7-1,-6 8 1,-216-124 0,175 125-18,-188-112-152,-17 29 229,49 76 209,273 114 91,-177-32 0,114 43 10,-236-3 1,-176 47 1,188 29 361,221-24 1199,122-19-1284,12-4 116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8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543 238 13131,'1'-2'92,"3"-20"1028,0 1 0,-1-1 0,-1-31 0,-2 48-917,0-1 1,0 1-1,-1-1 1,0 1-1,0-1 1,-1 1 0,1 0-1,-1 0 1,0 0-1,-1-1 1,1 2-1,-1-1 1,0 0 0,0 1-1,0-1 1,-1 1-1,0 0 1,0 0-1,-5-4 1,6 6-151,0 0 0,0 0 0,0 1 0,-1-1 0,1 1 0,-1 0 0,1-1 0,-1 2 0,1-1 0,-1 0 0,0 1 0,1 0 0,-1 0 0,0 0 0,1 0 0,-1 0 0,0 1 0,1-1 0,-1 1 0,1 0 0,-5 2 0,-5 3-13,0 0 1,0 1-1,1 0 1,-14 10-1,-13 11-195,1 1 0,1 2 0,2 2-1,1 1 1,2 1 0,1 2 0,-44 70 0,70-99 70,0 1 1,1 0 0,-1 0 0,-3 15-1,7-21 53,1 0 0,-1 0 0,1 0-1,-1 0 1,1 0 0,0 0 0,0 0 0,0 0-1,1 0 1,-1 0 0,1 0 0,0 0 0,0 0-1,0-1 1,0 1 0,0 0 0,0 0 0,1-1-1,2 5 1,2-1-36,-1 0 1,1-1-1,1 0 0,-1 0 0,1 0 0,-1-1 1,1 0-1,1 0 0,-1-1 0,13 5 0,5-1-110,1 0 0,26 3 0,187 16-433,-232-25 599,0 1 0,0-1 0,1 1 0,-1 1 0,0-1 0,-1 1 0,1 1 0,9 5 0,-13-7 11,0 1 1,0-1 0,0 1 0,-1 0 0,1-1 0,-1 1 0,0 1 0,0-1-1,0 0 1,0 0 0,0 1 0,-1-1 0,1 1 0,-1-1 0,0 1 0,0 0 0,-1 0-1,1 3 1,0 4 46,-2 0 0,1 0-1,-2-1 1,1 1 0,-1 0-1,-1-1 1,0 1 0,0-1 0,-1 0-1,-1 0 1,1-1 0,-12 18-1,1-5 213,-1 0 0,-1 0 0,-38 35 0,46-48-87,-1 0 0,-17 11 0,25-18-180,-1 0 0,0-1 1,0 1-1,0-1 0,0 0 1,0 0-1,-1 0 0,1 0 0,0 0 1,0-1-1,-1 1 0,1-1 1,0 0-1,-1 0 0,-3 0 0,6-1 9,0 1 0,0 0-1,0-1 1,0 1-1,-1 0 1,1-1-1,0 1 1,0-1-1,0 0 1,0 1-1,0-1 1,0 0-1,0 1 1,1-1-1,-1 0 1,0 0-1,0 0 1,0 0-1,1 0 1,-1 0 0,1 0-1,-1 0 1,1 0-1,-1-2 1,-4-29 6,5 28-13,1-53-73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9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16596,'3'3'110,"-1"0"0,0 0 1,0 1-1,0-1 0,-1 1 1,1 0-1,-1-1 1,0 1-1,0 0 0,0 0 1,-1 0-1,1 4 0,-1 3-30,0 0 0,-4 21-1,0-6 148,-11 225 1292,16-197-1366,2 0 0,17 87 0,-13-109-74,2-1 1,1 1 0,2-2-1,1 0 1,1 0 0,20 31-1,-32-58-15,0 0 0,1 0-1,-1 0 1,0 0 0,1-1 0,5 5-1,-8-7-47,0 0-1,0 0 0,1 0 0,-1 1 1,0-1-1,0 0 0,0 0 0,1 0 1,-1 0-1,0 0 0,0 0 0,0 0 1,1 0-1,-1 0 0,0 0 0,0 0 0,1 0 1,-1 0-1,0 0 0,0 0 0,0 0 1,1 0-1,-1 0 0,0 0 0,0 0 1,1 0-1,-1 0 0,0 0 0,0-1 1,0 1-1,0 0 0,1 0 0,-1 0 1,0 0-1,0 0 0,1-1 0,0-16 410,-8-35 320,-3 1 0,-28-88 0,27 104-613,9 27-123,-1-2-19,1 1-1,-2-1 1,1 0 0,-1 1-1,-1 0 1,-11-17-1,11 23-133,4 10 31,5 11-26,2-7 71,1 0 0,0 0-1,0 0 1,1-1 0,1 0 0,-1-1-1,2 0 1,-1 0 0,1-1-1,17 10 1,-22-14 50,1-1 1,0 0-1,0 0 0,0-1 0,0 0 0,0 0 1,1 0-1,-1-1 0,1 0 0,6 0 0,-9-1 17,0 0 0,1-1 0,-1 1-1,0-1 1,0 0 0,0 0 0,0 0-1,0-1 1,0 0 0,0 1 0,0-1-1,0-1 1,-1 1 0,1 0 0,-1-1-1,5-4 1,-2 0 23,0 0 1,-1 0-1,0 0 0,0 0 1,-1-1-1,0 0 1,0 0-1,-1 0 0,4-13 1,-3 8 49,-1 0 1,-1 1 0,0-1 0,-1 0-1,-1-24 1,0 35-66,0 1 0,0 0-1,0-1 1,0 1 0,-1 0 0,1-1-1,0 1 1,-1 0 0,1-1-1,-1 1 1,1 0 0,-1 0 0,0-1-1,0 0 1,0 2-5,1 0 0,0-1 0,-1 1 1,1 0-1,0 0 0,-1 0 0,1 0 0,0 0 0,-1 0 0,1-1 0,0 1 0,-1 0 0,1 0 1,-1 0-1,1 0 0,0 0 0,-1 0 0,1 0 0,0 1 0,-1-1 0,1 0 0,-1 0 1,1 0-1,0 0 0,-1 0 0,1 1 0,0-1 0,0 0 0,-1 0 0,1 0 0,-1 1 0,-1 1-1,0 0 0,0 0 0,0 1-1,0-1 1,1 0 0,-1 1-1,1 0 1,-1-1 0,1 1-1,-2 5 1,0 1-22,0 1 0,1 0-1,0 0 1,1-1-1,0 1 1,1 0 0,0 0-1,0 0 1,3 14 0,-3-23 17,0 0 1,0 1-1,1-1 1,-1 0 0,1 1-1,-1-1 1,1 0-1,0 0 1,-1 0-1,1 0 1,0 1-1,0-1 1,0 0-1,0 0 1,0-1-1,0 1 1,0 0 0,0 0-1,0 0 1,0-1-1,0 1 1,3 0-1,-2 0 2,1-1 0,-1 1 0,1-1 0,-1 0 0,0 0 0,1 0 0,-1 0 0,1-1 0,-1 1 0,1 0 0,3-2 0,3-2 4,0 0 0,0 0 0,0 0 0,-1-1 0,13-10 0,-5 1 33,-1 0 1,0-1-1,-1 0 0,-1-1 1,0-1-1,-2 0 1,1-1-1,-2 0 0,-1-1 1,0 0-1,-1 0 0,10-39 1,-19 71-81,1 1 0,1-1 0,0 0 0,3 16 0,-3-21 32,1-1 0,0 1 0,0 0 1,0 0-1,1-1 0,0 1 0,7 10 1,-8-16 12,0 1 0,0-1 0,0 0 0,0 0 0,0 0 0,0 0 1,1 0-1,-1 0 0,1-1 0,-1 1 0,1-1 0,0 0 0,0 0 1,-1 0-1,1 0 0,0 0 0,0 0 0,0-1 0,0 0 0,0 1 1,0-1-1,6-1 0,-2 1 15,0-1 0,0 0 0,0-1 0,-1 0 0,1 0 0,0 0 0,-1-1 0,1 1 0,-1-2 0,0 1 0,0-1 0,0 0 0,-1 0 1,1 0-1,-1-1 0,0 0 0,0 0 0,-1-1 0,0 1 0,1-1 0,4-10 0,-3 5 42,-1 0 1,0-1 0,-1 1-1,0-1 1,-1 0-1,0 0 1,-1 0-1,-1-1 1,0 1-1,0 0 1,-2-19-1,0 24 22,-1 6-25,-2 15-6,-1 23-46,4-26-34,2 0 1,-1-1-1,1 1 0,1 0 1,5 16-1,-6-24-34,0 0 0,0 0-1,0-1 1,0 1 0,1-1 0,-1 1 0,1-1 0,0 1 0,0-1 0,0 0 0,3 3 0,-4-4-52,1 0 0,0 0 0,-1 0 0,1-1 0,0 1 0,-1 0 1,1-1-1,0 1 0,0-1 0,0 0 0,-1 1 0,1-1 0,0 0 1,0 0-1,0 0 0,0-1 0,0 1 0,-1 0 0,5-2 0,-4 1-72,1 0-1,0 0 0,-1 0 0,1-1 0,-1 1 0,0-1 1,1 0-1,-1 0 0,0 1 0,0-2 0,0 1 1,2-3-1,4-7-580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29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48 374 17908,'85'-131'4058,"-52"81"-3906,-32 49-149,9-17 16,-9 17-19,-1 1 1,0 0-1,0-1 0,0 1 1,0 0-1,0 0 1,0-1-1,0 1 0,0 0 1,0-1-1,0 1 0,0 0 1,0-1-1,0 1 0,0 0 1,0-1-1,0 1 0,0 0 1,0-1-1,0 1 1,0 0-1,-1 0 0,1-1 1,0 1-1,0 0 0,0-1 1,-1 1-1,1 0 0,0 0 1,0 0-1,0-1 1,-1 1-1,1 0 0,0 0 1,-1 0-1,1 0 0,0-1 1,0 1-1,-1 0 0,1 0 1,0 0-1,-1 0 1,1 0-1,0 0 0,-1 0 1,1 0-1,0 0 0,-1 0 1,1 0-1,0 0 0,-1 0 1,1 0-1,0 0 1,0 0-1,-1 0 0,1 0 1,0 1-1,-1-1 0,1 0 1,-1 0-1,-4 2 1,-1 0 0,0 0 0,0 1 0,1 0 0,0 0 0,-1 0 0,1 0 0,0 1 0,0 0 0,1 0 0,-8 8 0,-2 4-13,1 0 1,-13 21-1,20-28 3,0 1 0,1-1 0,0 1-1,1 0 1,0 1 0,1-1 0,0 1-1,-2 11 1,5-19 6,-1 0-1,1 0 1,0 0 0,0 0 0,0 0-1,0-1 1,0 1 0,1 0 0,-1 0-1,1 0 1,0 0 0,0 0 0,0-1-1,0 1 1,1 0 0,-1-1 0,1 1-1,-1-1 1,1 0 0,0 1 0,0-1-1,0 0 1,0 0 0,0 0 0,1 0-1,-1-1 1,1 1 0,-1-1 0,1 1-1,-1-1 1,1 0 0,0 0 0,0 0-1,5 1 1,15 2-1,1 0-1,0-2 1,25 0-1,19 1 20,41 4 53,-108-7-52,0 0-1,0 0 1,0 0-1,0 0 1,0-1 0,0 1-1,0 0 1,0-1-1,0 1 1,0-1-1,0 1 1,0-1-1,0 1 1,0-1-1,-1 1 1,1-1-1,0 0 1,0 0-1,-1 1 1,1-1-1,0 0 1,-1 0 0,1 0-1,-1 0 1,1 0-1,-1 0 1,1 0-1,-1 0 1,0 0-1,0 0 1,1-1-1,4-41 378,-5 30-281,8-309 924,-8 318-1096,0 1-1,0 0 0,1-1 1,0 1-1,-1 0 0,1-1 1,0 1-1,1 0 1,-1 0-1,1 0 0,-1 0 1,1 0-1,0 0 1,0 0-1,0 1 0,0-1 1,1 1-1,-1-1 0,5-2 1,11-14-160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30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15043,'-4'7'231,"0"0"0,1 0 0,0 0-1,0 1 1,1-1 0,0 1 0,0-1 0,1 1 0,0 0-1,1 0 1,-1-1 0,2 13 0,1 4 20,1 0-1,10 41 1,-4-32-91,3 0 0,0 0-1,27 47 1,60 86 593,-96-162-695,0 1 1,0-1-1,0 0 0,0 0 0,6 4 0,-8-7-38,0 0 1,-1-1-1,1 1 0,0-1 1,0 1-1,0-1 1,-1 0-1,1 1 0,0-1 1,0 0-1,0 1 0,0-1 1,0 0-1,0 0 1,-1 0-1,1 0 0,0 0 1,0 0-1,0 0 0,0 0 1,0 0-1,0 0 1,0 0-1,0-1 0,-1 1 1,1 0-1,0-1 0,0 1 1,0-1-1,0 1 1,-1-1-1,1 1 0,0-1 1,-1 1-1,1-1 0,0 0 1,0 0-1,3-5 68,1 0-1,-2 0 0,1 0 1,-1 0-1,0-1 1,0 1-1,1-8 0,13-51 195,-13 48-233,-1 5-166,-1 0 1,0 1 0,-1-1 0,0-14-1,0 31 48,1 0-1,-1 0 1,1 0-1,0-1 1,0 1-1,0-1 1,1 0-1,-1 1 1,1-1-1,0 0 1,5 4-1,-6-6 54,0 0-1,0 0 1,0 0-1,0 0 0,0-1 1,1 1-1,-1-1 0,1 1 1,-1-1-1,1 0 1,3 1-1,-5-2-8,1 0 1,-1 1-1,1-1 1,0 0-1,-1 0 1,1 0-1,0-1 1,-1 1-1,1 0 1,-1-1-1,1 1 1,-1-1-1,1 1 1,-1-1-1,1 0 1,-1 1-1,1-1 1,-1 0-1,0 0 1,1 0-1,0-1 1,4-4-162,-1 0 0,0 0 1,0-1-1,0 1 0,-1-1 0,0 0 0,-1 0 1,5-12-1,-2 1-244,0 0-1,4-28 1,-10 45 443,0 0 1,1 0-1,-1-1 1,0 1-1,0 0 1,0 0-1,0 0 1,0 0-1,0 0 1,0 0-1,0 0 0,0 0 1,0 0-1,-1 0 1,1 0-1,0 0 1,-1 0-1,1 0 1,-1 0-1,0-2 1,0 3 8,1 0-1,-1 0 1,1 0 0,-1 0 0,0-1-1,1 1 1,-1 0 0,0 0 0,1 0-1,-1 0 1,1 1 0,-1-1 0,0 0-1,1 0 1,-1 0 0,1 0-1,-1 1 1,0-1 0,1 0 0,-1 0-1,1 1 1,-1-1 0,1 0 0,-1 1-1,-3 2 92,0 1 0,0-1 0,0 0-1,1 1 1,0 0 0,0 0-1,-4 6 1,3-3-48,1 0-1,0 0 1,0 0-1,1 1 1,0-1-1,1 1 1,-1-1-1,0 16 1,2-21-45,0 1 0,1-1 1,-1 1-1,0 0 1,1-1-1,-1 1 0,1-1 1,0 1-1,0-1 1,0 0-1,0 1 0,0-1 1,0 0-1,1 1 0,-1-1 1,1 0-1,0 0 1,0 0-1,-1-1 0,1 1 1,0 0-1,0-1 1,1 1-1,-1-1 0,0 0 1,0 1-1,1-1 1,-1 0-1,5 1 0,-3-1 46,1 0-1,-1 0 0,1 0 1,0-1-1,0 0 0,-1 0 1,1 0-1,0 0 0,-1-1 1,1 0-1,0 1 0,-1-2 1,1 1-1,5-3 1,2-2 93,0 0 0,-1-1 0,17-14 0,-6 5-422,-6 7 268,-3 3-191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30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25 15323,'-2'-1'85,"1"0"-1,-1 0 1,0 0-1,0 1 1,0-1-1,0 1 1,0-1 0,0 1-1,0 0 1,0-1-1,0 1 1,0 0-1,0 1 1,0-1-1,0 0 1,0 0-1,0 1 1,0-1-1,0 1 1,0 0 0,0 0-1,0-1 1,1 1-1,-1 0 1,0 1-1,-2 1 1,-7 4 288,1 1 0,-18 17 0,23-20-134,-6 5-122,2 0 1,-12 15-1,18-21-117,0 0 1,1 0-1,-1 1 1,1-1-1,0 0 1,0 1-1,1-1 1,-1 1-1,1 0 1,-1 5-1,2-9-3,0 1 0,1-1 0,-1 1 0,0-1 0,1 1-1,-1-1 1,0 1 0,1-1 0,0 1 0,-1-1-1,1 0 1,0 0 0,0 1 0,0-1 0,0 0-1,0 0 1,0 0 0,0 0 0,0 0 0,0 0 0,0 0-1,1 0 1,-1 0 0,0-1 0,1 1 0,-1 0-1,0-1 1,1 1 0,-1-1 0,3 1 0,6 1-49,-1 0 1,1 0-1,13 0 1,-19-2 25,120 1-531,-27-1-28,-96 0 583,0 0 1,0 0-1,0 0 0,1 0 0,-1 0 1,0 0-1,0 0 0,0 0 0,0 1 1,0-1-1,0 0 0,0 1 0,0-1 1,0 1-1,0-1 0,0 1 1,-1-1-1,1 1 0,0 0 0,0-1 1,1 2-1,-2-1 13,0 0-1,0-1 1,0 1 0,0 0 0,0 0-1,0 0 1,0-1 0,0 1 0,0 0-1,0 0 1,0-1 0,-1 1 0,1 0 0,0 0-1,-1-1 1,1 1 0,0 0 0,-1-1-1,1 1 1,-1 0 0,0 0 0,-5 6 160,1-1 0,-2 1 0,-11 8 0,16-13-127,-3 2 91,0 0 0,0 0 0,-1 0 0,0-1 0,1 1 0,-1-1 0,-10 3 0,15-6-128,0 1 0,0-1 0,-1 0 0,1 0 0,0 0 0,0 0 0,0 0-1,-1 0 1,1 0 0,0 0 0,0-1 0,0 1 0,0 0 0,-1-1 0,1 1 0,0-1-1,0 1 1,0-1 0,-1-1 0,0 1-71,1-1 1,-1 0-1,1 0 0,-1 0 0,1 0 1,0 0-1,0 0 0,0 0 0,0 0 0,0-1 1,1 1-1,-1 0 0,0-4 0,-4-34-1073,-1-73-1,5 80 836,-1-55-483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31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14099,'2'1'126,"0"1"1,0-1-1,-1 1 1,1 0-1,-1-1 1,1 1-1,-1 0 1,1 0-1,-1 0 1,0 0-1,0 0 1,1 4-1,12 33 179,-9-22 52,95 229 1353,-70-184-1520,69 107 0,-98-169-189,-1 1 1,0-1-1,0 0 0,1 0 1,-1 0-1,0 0 1,0 0-1,0 1 1,0-1-1,1 0 0,-1 0 1,0 0-1,0 1 1,0-1-1,0 0 1,0 0-1,0 1 1,0-1-1,0 0 0,1 0 1,-1 0-1,0 1 1,0-1-1,0 0 1,0 0-1,0 1 1,0-1-1,0 0 0,0 0 1,0 1-1,-1-1 1,1 0-1,0 0 1,0 1-1,0-1 1,0 0-1,0 0 0,0 0 1,0 1-1,-1-1 1,1 0-1,0 0 1,0 1-1,-13-3 45,-16-10 21,8 1 145,0-2 0,1 0 0,1 0 0,0-2 1,1-1-1,1 0 0,0-1 0,-26-35 0,41 49-113,-1-1-1,1 1 0,0-1 0,0 1 0,0-1 0,1 0 0,-1 0 1,1 0-1,0 0 0,0 0 0,1 0 0,-1-7 0,1 9-60,0-1-1,0 1 0,1 0 0,-1 0 0,1-1 0,0 1 0,0 0 0,0 0 1,0 0-1,0 0 0,0 0 0,0 0 0,1 0 0,-1 0 0,1 1 0,-1-1 1,1 0-1,0 1 0,0-1 0,0 1 0,0 0 0,-1 0 0,4-2 1,54-25-935,72-25 0,-101 41 821,32-10-358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32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52 418 16980,'-15'-49'3379,"16"49"-3270,-1 0 0,1 0 1,-1 0-1,1 0 0,0 0 0,-1 0 0,1 0 0,-1 0 1,1 1-1,-1-1 0,1 0 0,-1 1 0,1-1 0,-1 0 1,1 1-1,-1-1 0,1 0 0,-1 1 0,0-1 0,1 1 1,19 23 252,-2 0 0,-1 1 0,14 29 0,-4-9-346,18 30-168,34 83 0,-97-179-574,-3-12 339,-225-315-2165,262 364 2743,0 0-1,29 20 1,51 33-199,-84-61 16,19 13-6,41 22 0,-63-39 66,-1 0 0,1 0 0,-1-1 0,1 0 0,0 0 0,0-1 0,0-1 0,0 1 0,1-1 0,15-1 0,-22 0-7,1-1-1,-1 0 1,0 0-1,0 1 0,0-2 1,0 1-1,0 0 1,0-1-1,0 1 0,0-1 1,-1 0-1,1 0 1,-1 0-1,1 0 0,-1 0 1,0-1-1,4-3 1,-3 0 52,1 0 0,-1 0 0,0 0 0,0-1 0,0 1 0,-1-1 1,2-12-1,0-6 184,-1 0 1,-2 0 0,-2-36 0,-2 18-160,-2 1 1,-2 0 0,-2 0-1,-1 1 1,-26-65 0,33 97-151,-13-25-19,15 32 9,0 0 1,0 0 0,0 0-1,0 1 1,-1-1-1,1 0 1,0 1-1,-1-1 1,0 1 0,1-1-1,-1 1 1,-3-2-1,4 3 13,1 0-1,0 0 0,0 0 0,-1 0 1,1 0-1,0 0 0,0 0 1,-1 0-1,1 0 0,0 0 0,0 0 1,-1 0-1,1 0 0,0 0 0,0 0 1,-1 1-1,1-1 0,0 0 0,0 0 1,0 0-1,-1 0 0,1 1 1,0-1-1,0 0 0,0 0 0,0 0 1,0 1-1,-1-1 0,1 0 0,0 0 1,0 0-1,0 1 0,0-1 0,0 0 1,0 0-1,0 1 0,0-1 1,0 0-1,0 1 0,0-1 0,0 0 1,0 0-1,0 1 0,0-1 0,0 0 1,0 0-1,0 1 0,0-1 1,0 0-1,0 0 0,1 1 0,-1-1 1,0 0-1,0 0 0,0 0 0,0 1 1,6 17-542,-5-15 410,1 1 1,0-1-1,-1 0 0,1 1 1,1-1-1,-1 0 1,0 0-1,1 0 0,-1 0 1,1-1-1,0 1 1,0-1-1,0 0 1,0 0-1,1 0 0,-1 0 1,0 0-1,6 1 1,8-2-373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13603,'39'-10'1544,"8"-4"-992,16-12-144,17-1 809,22-8-481,7-2-32,1-3-160,1 0-104,-7 3-272,-5 2-232,-13 4-592,-16-1 1464,-27-2-848,-13-3-32,-17 1-48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32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223 217 19292,'-11'4'384,"0"-1"-1,0 0 0,0 0 1,0-1-1,-19 1 0,17-3-215,0 2 0,1 0 0,-1 0 0,1 2 0,-14 4 0,23-7-169,0 1-1,0-1 1,0 1-1,0 0 1,1 0 0,-1 0-1,0 0 1,1 0-1,0 1 1,0-1-1,-1 1 1,1-1-1,1 1 1,-1 0-1,0 0 1,1 0-1,-1 0 1,1 0-1,0 0 1,0 0-1,0 1 1,1-1-1,-1 0 1,1 4-1,-1-4-6,1-1-1,0 1 0,0 0 1,0-1-1,0 1 0,0-1 0,1 1 1,-1-1-1,1 1 0,0-1 1,-1 1-1,1-1 0,0 0 0,0 1 1,1-1-1,1 3 0,-1-3 7,-1-1-1,1 0 0,-1 1 1,1-1-1,0 0 1,0 0-1,-1 0 0,1 0 1,0 0-1,0 0 0,0 0 1,0-1-1,0 1 1,0-1-1,1 1 0,1-1 1,2 0 8,0 0 1,-1-1-1,1 1 0,0-1 1,0 0-1,-1-1 0,1 1 0,0-1 1,-1 0-1,0-1 0,1 1 1,-1-1-1,6-5 0,3-3 34,-1-1-1,0 0 0,-1-1 1,0-1-1,-1 0 0,0 0 0,-1-1 1,11-23-1,-10 15 10,0-1-1,-1-1 1,-2 1 0,-1-1-1,5-31 1,-9 28-66,-4 22-99,-4 14 53,-4 15-10,4 3-50,0 0 1,0 32-1,4-47 33,1 0 1,1 0-1,0 0 0,0 0 0,1 0 0,0-1 1,8 21-1,-9-29 49,-1 1 1,1-1-1,0 1 1,1-1-1,-1 0 1,0 0 0,1 0-1,-1 0 1,1 0-1,-1 0 1,1 0-1,0 0 1,0-1-1,0 1 1,0 0-1,0-1 1,0 0-1,1 0 1,-1 1-1,0-1 1,1-1-1,-1 1 1,1 0-1,-1 0 1,1-1-1,-1 0 1,1 1-1,-1-1 1,1 0-1,-1 0 1,1 0-1,-1-1 1,1 1-1,-1-1 1,1 1-1,-1-1 1,3-1-1,4-2 76,0 0 0,-1-1 0,1 1-1,-1-2 1,-1 1 0,1-1 0,-1-1 0,10-10-1,21-28-271,-1-9 98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33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111 534 11875,'0'-1'72,"0"0"1,0-1 0,-1 1-1,1 0 1,0 0 0,-1 0 0,1 0-1,-1 0 1,1 0 0,-1 0-1,0 0 1,1 0 0,-1 0 0,0 0-1,0 1 1,0-1 0,1 0-1,-1 0 1,0 1 0,0-1 0,0 0-1,0 1 1,0-1 0,0 1-1,0 0 1,-3-1 0,3 1 9,-1 0 1,0 0-1,0 1 0,1-1 0,-1 1 1,0-1-1,1 1 0,-1 0 1,1 0-1,-1 0 0,1 0 1,-1 0-1,1 0 0,-1 0 1,1 0-1,0 0 0,0 1 1,-2 1-1,-4 5 200,0 2 0,1-1 0,0 1-1,1 0 1,-1 0 0,-6 20 0,10-24-227,0 1-1,0 0 1,0 0-1,1 1 1,0-1-1,1 0 1,-1 0-1,1 0 1,1 1-1,-1-1 1,4 14-1,-3-19-22,0 1 0,0-1 0,0 1 0,0-1 0,0 0 0,0 0 0,1 1 0,-1-1 0,1 0 0,0 0 0,-1-1 0,1 1 0,0 0 0,0-1-1,0 1 1,0-1 0,1 1 0,2 1 0,-1-2 31,0 0-1,0 0 1,0 0 0,0 0-1,0-1 1,0 1 0,0-1-1,1 0 1,-1 0-1,6-2 1,2 0 92,0-1 1,-1 0-1,1-1 1,-1 0-1,0-1 1,-1-1-1,12-6 0,-6 0 4,-1 0 0,-1-1 1,0 0-1,0-1 0,-2-1 0,0 0 0,0 0 0,-2-1 0,0-1 0,0 0 0,-2 0 0,11-32 0,-5 8-54,-3 0-1,-1-1 1,-2 0 0,4-73 0,-11 109-102,0-19 14,0 0-1,-5-35 1,4 55-24,0 0-1,-1 0 1,0 1-1,0-1 1,0 0-1,-1 0 0,1 1 1,-1-1-1,0 1 1,-1 0-1,1-1 1,-1 1-1,0 0 1,0 1-1,0-1 0,0 0 1,0 1-1,-1 0 1,-5-5-1,6 7-2,1 0 1,0 0-1,-1 0 0,1 1 0,0-1 0,-1 1 0,1-1 1,-1 1-1,1 0 0,-1 0 0,0 0 0,1 0 1,-1 0-1,1 0 0,-1 1 0,-2 0 0,0 1-8,0 0 0,0 0-1,0 1 1,0 0 0,0 0 0,-8 6-1,-1 3-29,1 1-1,0 0 0,-16 22 1,14-14 0,0 1 1,2 0 0,0 1-1,-12 30 1,21-41 40,-1 0 1,1 1-1,1-1 1,1 1-1,-1-1 0,2 1 1,0 0-1,0 0 1,1 0-1,3 18 0,-2-26 6,0 0-1,0 0 0,0 0 0,1 0 0,0-1 1,0 1-1,0-1 0,0 1 0,1-1 0,0 0 1,-1 0-1,2 0 0,-1 0 0,0 0 0,1-1 1,0 1-1,0-1 0,0 0 0,0 0 0,0-1 1,0 1-1,1-1 0,0 0 0,-1 0 0,1 0 1,0-1-1,0 0 0,6 1 0,11 1 3,1-2 0,0 0 0,-1-2 0,1 0 0,22-5-1,-4 1 9,-31 4-4,0 1 0,0 0 0,0 0 0,0 1 0,0 1 0,-1 0 0,1 0 0,0 1 1,-1 0-1,0 0 0,0 1 0,0 0 0,0 1 0,0 0 0,13 11 0,1-2-71,-22-13-48,-1-1 0,1 1 0,0-1 0,-1 1 0,1-1-1,0 0 1,-1 1 0,1-1 0,0 0 0,0 0 0,-1 1 0,1-1 0,0 0 0,0 0 0,0 0 0,-1 0-1,1 0 1,0 0 0,0 0 0,-1 0 0,1-1 0,0 1 0,0 0 0,0 0 0,-1-1 0,1 1 0,1-1-1,-1-2-334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33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12 16652,'-2'-1'47,"1"0"0,-1-1 1,0 1-1,1 0 0,-1 0 0,0 0 1,0 1-1,0-1 0,0 0 1,0 1-1,0-1 0,0 1 1,0 0-1,0 0 0,0 0 1,0 0-1,0 0 0,0 0 1,0 0-1,0 0 0,0 1 0,0-1 1,0 1-1,0 0 0,0-1 1,1 1-1,-1 0 0,0 0 1,0 0-1,1 0 0,-1 1 1,1-1-1,-1 0 0,1 1 1,-1-1-1,1 1 0,0-1 1,0 1-1,-1 0 0,1 0 0,0-1 1,1 1-1,-1 0 0,0 0 1,0 4-1,-2 4 30,0 0-1,1 0 1,0 1-1,1-1 1,0 1 0,1-1-1,2 16 1,1 4-47,9 38 1,0-22 142,2-1 1,1 0 0,34 66 0,81 120 938,-103-185-878,-11-19-67,-7-14 28,-1 0 0,-1 0 0,0 0 0,-1 1 0,0 0 1,4 18-1,-27-63 1372,2-5-1600,2-1 1,2 0 0,2 0 0,1-1-1,-4-51 1,11 83-16,1-1 0,0 1 0,0-1 0,1 1 0,-1 0 0,2-1 0,-1 1 0,4-9 0,-4 13 39,0-1-1,0 1 1,0 0 0,1 0-1,-1 0 1,1 0 0,0 0-1,-1 0 1,1 1 0,0-1-1,0 0 1,0 1 0,0 0-1,1-1 1,-1 1 0,0 0-1,0 0 1,1 0 0,-1 0-1,1 1 1,-1-1 0,0 1-1,1-1 1,2 1 0,2-1-2,0 0 1,0 1 0,-1-1-1,1 2 1,0-1 0,0 1-1,-1 0 1,1 0 0,0 0-1,-1 1 1,1 0 0,-1 1-1,0 0 1,0-1 0,0 2-1,0-1 1,0 1 0,-1 0-1,8 6 1,-13-9 9,0-1 0,0 1 0,1-1 0,-1 0 0,0 1 0,1-1 0,-1 0 0,0 0 0,0 1 0,1-1 0,-1 0 0,0 0 0,1 1 0,-1-1 0,1 0 0,-1 0 0,0 0 0,1 0 0,-1 0 0,1 1 0,-1-1 0,0 0 0,1 0 0,-1 0 0,1 0 0,-1 0 0,1 0 0,-1 0 0,0 0 0,1-1 0,-1 1 0,1 0 0,-1 0 0,0 0 0,1 0 0,-1 0 0,1-1 0,0 0 3,0-1 0,-1 1 0,1 0-1,0 0 1,-1-1 0,1 1 0,-1-1-1,1 1 1,-1-1 0,0 1 0,1-2-1,1-44 117,-2 45-110,-4-38 283,-1 1 0,-18-73-1,16 82-221,6 30-111,1-1 1,0 0 0,0 0-1,0 0 1,0 0-1,0 1 1,0-1 0,1 0-1,-1 0 1,0 0 0,0 0-1,0 1 1,1-1 0,-1 0-1,1 0 1,-1 1 0,0-1-1,1 0 1,-1 1-1,1-1 1,-1 0 0,1 1-1,0-1 1,-1 1 0,1-1-1,0 1 1,-1-1 0,1 1-1,0-1 1,0 1-1,-1 0 1,1-1 0,0 1-1,0 0 1,0 0 0,-1 0-1,1-1 1,0 1 0,1 0-1,43-2-1659,-32 2 1181,124-13-1152,-83 5 1141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1:35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230 598 15603,'-16'0'526,"0"1"-1,0 1 0,1 1 0,-1 0 0,-20 7 1,25-6-317,1 0 0,-1 0 0,1 1 1,1 0-1,-1 1 0,1 0 0,0 1 0,-12 11 1,20-17-182,-1 0-1,1 1 1,0-1 0,0 1 0,-1 0 0,1-1 0,0 1 0,0 0 0,1 0-1,-1-1 1,0 1 0,0 0 0,1 0 0,-1 3 0,1-4-19,0 0 0,0-1 0,1 1 0,-1 0 0,0 0 0,0-1 0,1 1 0,-1 0 0,0-1 0,1 1 0,-1 0 0,0-1 0,1 1 0,-1-1 0,1 1 0,-1-1 0,1 1 0,0-1 0,-1 1 0,1-1 0,-1 1 0,1-1 0,0 0 0,-1 1 0,1-1 0,0 0 0,-1 0 0,1 1 0,0-1 0,0 0 0,-1 0 0,1 0 0,0 0 0,0 0 0,-1 0 0,1 0 0,0 0 0,1-1 0,5 1 11,1-1 0,-1 0 0,0-1 0,0 0 0,1 0 0,-1-1 0,0 1 0,-1-1 0,1-1 0,0 0 0,-1 0 0,7-5 0,-1 0 4,0-1 0,-1-1 0,0 0 0,17-22 0,-16 7-48,-10 22-44,-2 15-1,-1-7 58,1 0 1,0 0 0,0 1 0,1-1 0,-1 0 0,1 0 0,0 0 0,0 0 0,0 0-1,0 0 1,1 0 0,0 0 0,-1 0 0,2 0 0,-1-1 0,0 1 0,1-1 0,-1 0 0,1 1-1,5 3 1,-6-5 2,1 0-1,0-1 1,0 1 0,0 0-1,0-1 1,0 0-1,0 0 1,1 0-1,-1 0 1,0 0-1,0-1 1,1 1-1,-1-1 1,1 0-1,-1 0 1,0 0 0,1 0-1,-1-1 1,0 0-1,1 1 1,-1-1-1,0 0 1,0 0-1,6-4 1,-3 2-36,0-1 0,0 0 0,0 0 0,-1-1 0,1 0 0,-1 0 0,0 0 0,-1 0 0,1-1 0,4-8 1,-6 10 15,0 0 0,-1-1 0,0 1 0,0-1 0,0 1 1,-1-1-1,1 0 0,-1 1 0,0-1 0,0 0 1,-1 0-1,0 0 0,0 0 0,0 0 0,-1-9 1,1 14 31,-1-1 1,1 1-1,0 0 1,0-1-1,-1 1 1,1 0-1,0-1 1,0 1-1,-1-1 1,1 1 0,-1 0-1,1 0 1,0-1-1,-1 1 1,1 0-1,-1 0 1,1-1-1,0 1 1,-1 0-1,1 0 1,-1 0-1,1 0 1,-1 0 0,1 0-1,-1 0 1,1 0-1,0 0 1,-1 0-1,1 0 1,-1 0-1,1 0 1,-1 0-1,1 0 1,-1 0-1,1 0 1,-1 0 0,0 1-1,2-1 1,-1 0-1,0 0 1,0 0 0,0 0 0,1 0-1,-1 0 1,0 0 0,0 1-1,0-1 1,0 0 0,1 0-1,-1 0 1,0 0 0,0 0-1,0 0 1,0 1 0,0-1 0,0 0-1,1 0 1,-1 0 0,0 0-1,0 1 1,0-1 0,0 0-1,0 0 1,0 0 0,0 1-1,0-1 1,0 0 0,0 0 0,0 0-1,0 1 1,0-1 0,0 0-1,0 0 1,0 0 0,0 0-1,0 1 1,0-1 0,0 0 0,0 0-1,0 0 1,-1 1 0,1-1-1,0 0 1,0 0 0,0 0-1,0 0 1,0 0 0,0 1-1,-1-1 1,1 0 0,0 0 0,0 0-1,0 0 1,0 0 0,-1 0-1,1 0 1,0 0 0,0 1-1,0-1 1,-1 0 0,13 4 2,-1 0 0,1 1 1,-1 1-1,-1 0 0,19 13 1,-8-3-26,29 30 0,-49-45 26,-1-1 1,1 1-1,-1 0 1,1-1-1,-1 1 1,1-1-1,0 1 1,-1-1-1,1 1 0,0-1 1,-1 1-1,1-1 1,0 1-1,0-1 1,-1 0-1,1 1 1,0-1-1,0 0 1,-1 0-1,1 0 1,0 0-1,0 0 1,1 0-1,0-1 21,-1 0-1,0 0 1,1-1-1,-1 1 1,0 0-1,0-1 1,0 1 0,0-1-1,0 1 1,1-3-1,-1 0-16,1 0-1,-1 1 1,0-1-1,0 0 1,0 0-1,0 0 0,-1 1 1,0-1-1,1 0 1,-2 0-1,1 0 1,0 0-1,-1 0 1,1 0-1,-1 1 1,0-1-1,-1 0 1,-1-3-1,-4-11-334,-1 1-1,-16-24 1,11 18-469,3 3-160,8 14 648,0 1-1,-1-1 1,0 1-1,-1-1 0,-3-5 1,6 11 350,0 0 0,1-1 0,-1 1 0,1 0 0,-1 0 0,0 0 0,1-1 1,-1 1-1,0 0 0,1 0 0,-1 0 0,0 0 0,1 0 0,-1 0 0,0 0 0,1 0 1,-1 0-1,1 0 0,-1 1 0,0-1 0,1 0 0,-1 0 0,0 1 0,1-1 1,-1 0-1,0 1 0,-19 12 561,14-9-390,-4 3-35,0 0-1,0 1 1,1 0-1,0 1 1,1 0-1,0 0 1,0 1-1,1 0 1,0 0-1,-8 17 1,14-26-170,1 1-1,-1-1 1,0 0 0,1 1 0,0-1-1,-1 0 1,1 1 0,0-1 0,-1 1-1,1-1 1,0 0 0,0 1 0,0-1 0,0 1-1,0-1 1,1 1 0,-1-1 0,0 0-1,1 1 1,-1-1 0,1 1 0,-1-1-1,1 0 1,0 0 0,-1 1 0,1-1-1,0 0 1,0 0 0,0 0 0,0 0-1,0 0 1,0 0 0,0 0 0,0 0 0,1 0-1,-1-1 1,0 1 0,0 0 0,1-1-1,-1 1 1,0-1 0,1 1 0,-1-1-1,1 0 1,1 1 0,3 0 11,1 0 1,-1-1-1,1 0 1,-1 0-1,1 0 1,0-1-1,-1 1 1,12-5-1,-3 0-10,-1 0-1,0-1 1,-1-1-1,0 0 1,0-1 0,18-15-1,-22 16-44,-1 0 0,0-1 0,0 0 0,-1 0 0,0-1 0,0 0 0,-1-1 0,9-18 0,-18 36 18,1 0 0,-1 0-1,1 0 1,1 1 0,-1-1 0,1 0 0,1 1-1,0-1 1,0 1 0,0-1 0,1 0 0,0 1 0,1-1-1,4 13 1,4 6 34,1 0 0,29 49 0,-23-45 4,16 37 0,-26-48 32,0 1 0,-1 0 0,-1 0 1,-2 0-1,0 1 0,-1-1 1,0 1-1,-2 0 0,-1-1 1,-1 1-1,0 0 0,-2-1 0,-6 22 1,-7-11 418,17-32-458,-1 1 0,1-1 0,0 1-1,0-1 1,-1 1 0,1-1 0,0 1-1,-1-1 1,1 1 0,0-1 0,-1 1-1,1-1 1,-1 0 0,1 1 0,-1-1-1,1 0 1,-1 1 0,1-1 0,-1 0 0,1 0-1,-1 1 1,0-1 0,1 0 0,-1 0-1,1 0 1,-1 0 0,0 0 0,1 0-1,-1 0 1,1 0 0,-1 0 0,0 0 0,1 0-1,-1 0 1,1 0 0,-1 0 0,1-1-1,-1 1 1,0 0 0,1 0 0,-1-1-1,1 1 1,-1 0 0,1-1 0,0 1-1,-1-1 1,1 1 0,-1-1 0,1 1 0,0 0-1,-1-1 1,1 1 0,0-1 0,-1 0-1,-3-7 41,1 0-1,0 0 0,0 0 0,1 0 0,0-1 1,0 1-1,0-18 0,2-65-172,0 85 109,5-56-294,2 1 0,17-69 0,42-117-512,7-34 526,-68 254 365,0 0 1,2-52-1,-7 75-66,0 1-1,-1 0 1,1-1 0,-1 1 0,1 0 0,-1-1 0,0 1 0,-3-6-1,3 8-3,0 0-1,1 0 0,-1 0 1,0-1-1,0 1 1,0 0-1,0 0 0,0 0 1,0 0-1,0 1 0,-1-1 1,1 0-1,0 0 0,0 1 1,-3-2-1,1 2 0,1 0-1,-1-1 0,1 2 1,0-1-1,-1 0 0,1 0 1,-1 1-1,1-1 0,-1 1 1,1 0-1,0-1 0,0 1 1,-1 0-1,1 0 1,0 1-1,0-1 0,0 0 1,0 1-1,0 0 0,0-1 1,1 1-1,-4 3 0,-2 4-8,0 0-1,0 1 0,0 0 0,1 0 0,1 0 0,0 1 0,0 0 0,1 0 0,0 0 0,-2 17 0,2-11-2,2-1 1,0 1-1,1 0 0,0 0 0,2-1 0,4 33 0,-4-40-21,1-1 0,1 1 0,0-1 1,0 1-1,0-1 0,1 0 0,0 0 0,1-1 1,-1 1-1,2-1 0,-1 0 0,1 0 0,0-1 1,0 1-1,1-1 0,0-1 0,0 1 0,0-1 1,0-1-1,1 1 0,0-1 0,0 0 0,0-1 1,1 0-1,-1 0 0,1-1 0,0 0 0,-1-1 1,1 0-1,0 0 0,14-1 0,-11-1-256,0 0 0,0-1 0,0-1 0,0 1 0,0-2 0,20-9 0,-9 2 60,-1-1-1,28-20 0,16-16-434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2:26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2256 14651,'-1'-6'249,"0"0"-1,1 0 0,0 0 1,0 0-1,0 1 0,1-1 1,0 0-1,0 0 1,1 0-1,-1 1 0,4-8 1,4-6 151,20-34 0,-18 34-269,43-69 134,69-82 1,81-75-147,474-478-194,26 28-443,-687 679 502,100-103-91,-101 96 43,-16 23 58,0 0 0,0-1-1,1 1 1,-1 0-1,0 0 1,0 0 0,0-1-1,0 1 1,0 0 0,0 0-1,0-1 1,0 1 0,0 0-1,0 0 1,0-1-1,0 1 1,0 0 0,0 0-1,0-1 1,0 1 0,0 0-1,0 0 1,0-1-1,-1 1 1,1 0 0,0 0-1,0 0 1,0-1 0,0 1-1,0 0 1,-1 0 0,1 0-1,0-1 1,0 1-1,0 0 1,-1 0 0,1 0-1,0 0 1,0 0 0,-1 0-1,1-1 1,0 1 0,-4 0-31,-1 1 1,1-1 0,0 0 0,0 1 0,0 0 0,0 0 0,1 0 0,-5 3-1,-36 12-69,-11 3-26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2:26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32 230 15131,'-2'2'89,"1"0"1,0 0-1,0 0 0,0 0 0,0 0 1,1 0-1,-1 1 0,0-1 0,1 0 0,0 0 1,-1 1-1,1 2 0,-1 0 33,-8 51 122,3 0 0,1 95 0,5-137-231,2-1 1,-1 1-1,1-1 1,1 0-1,5 16 0,-7-26-2,0-1-1,0 1 1,0-1-1,0 1 1,0-1 0,1 0-1,-1 1 1,1-1-1,0 0 1,-1 0-1,1 0 1,0 0-1,0 0 1,0 0-1,0-1 1,1 1-1,-1-1 1,0 1 0,1-1-1,-1 0 1,1 0-1,-1 0 1,1 0-1,0 0 1,-1-1-1,1 1 1,0-1-1,-1 0 1,1 0-1,0 0 1,0 0 0,2 0-1,7-4 48,0 1 0,-1-1 1,1-1-1,-1 0 0,0 0 0,-1-1 0,1-1 1,18-14-1,-16 11-2,333-272 1105,-282 227-1118,126-126 246,-117 98-179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2:27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15643,'11'33'1153,"-11"14"-937,-10 3-112,6 10 800,1 8-784,6 16-328,1-1-104,6-5-288,5-7-49,-2-8-39,1-2-560,-14-11 792,-9-4-208,-15-24 32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2:27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0 406 13779,'4'-15'166,"0"0"0,1 0 0,1 1 0,0 0 0,0 0 0,2 1 1,0-1-1,0 2 0,1-1 0,1 1 0,0 1 0,22-20 0,-1 6 69,2 1 1,1 2-1,1 1 0,0 2 0,2 1 1,0 2-1,1 2 0,0 1 1,1 2-1,0 2 0,78-9 0,-104 17-210,0 0 0,0 1-1,0 0 1,0 1-1,0 0 1,22 5-1,-33-5-19,0 0 0,0 0 0,0 0 0,0 0 0,-1 0 0,1 0 0,0 0 0,-1 1-1,1-1 1,-1 0 0,1 1 0,-1-1 0,0 1 0,1 0 0,-1-1 0,0 1 0,0 0 0,0 0-1,0 0 1,-1 0 0,1 0 0,0 0 0,-1 0 0,0 0 0,1 0 0,-1 0 0,0 0 0,0 0-1,0 0 1,0 0 0,0 0 0,-1 0 0,1 0 0,-1 0 0,1 0 0,-2 3 0,-1 4 40,-1 1 0,0-1 0,0 0 0,-1 0 0,0 0 1,-8 9-1,-9 10 157,-1-1-1,-43 38 1,-62 40 493,69-58-564,-62 63-1,118-107-199,-13 15-234,16-17 297,0-1 0,-1 0 0,1 1 0,0-1 0,0 0 0,0 1 1,0-1-1,-1 0 0,1 1 0,0-1 0,0 0 0,0 1 0,0-1 0,0 1 0,0-1 0,0 0 0,0 1 0,0-1 0,0 0 0,0 1 0,0-1 0,0 1 0,0-1 1,1 0-1,-1 1 0,0-1 0,0 0 0,0 1 0,0-1 0,1 0 0,-1 1 0,0-1 0,0 0 0,1 0 0,-1 1 0,0-1 0,0 0 0,1 0 0,-1 1 0,0-1 1,1 0-1,-1 0 0,0 0 0,1 0 0,-1 1 0,1-1 0,-1 0 0,0 0 0,1 0 0,2 0-13,-1 1-1,1-1 1,-1 0-1,1 0 1,-1 0-1,0 0 1,1 0-1,-1-1 1,5 0-1,42-17-272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2:28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174 117 16099,'-26'37'775,"-66"109"510,82-128-1119,1 0 1,2 1-1,-1-1 1,2 2-1,1-1 1,-5 29-1,10-43-130,-1 0-1,1 1 0,0-1 1,0 0-1,1 1 1,0-1-1,0 0 1,0 0-1,1 0 1,3 9-1,-4-12-25,-1-1-1,1 1 1,0-1-1,0 1 1,1-1 0,-1 1-1,0-1 1,0 0-1,1 1 1,-1-1 0,0 0-1,1 0 1,0 0-1,-1 0 1,1 0 0,-1-1-1,1 1 1,0 0-1,0-1 1,-1 1-1,1-1 1,0 0 0,0 1-1,0-1 1,-1 0-1,1 0 1,0 0 0,0 0-1,0-1 1,-1 1-1,1 0 1,0-1-1,0 1 1,3-2 0,0-1 34,-1 1 0,1-1 0,0 0 1,-1 0-1,0 0 0,0 0 0,0-1 1,0 0-1,0 1 0,-1-2 0,0 1 1,1 0-1,4-10 0,2-6 186,16-41-1,-26 60-224,13-38 167,-1 0 0,-2-1 0,-1 0 0,-3-1 0,3-59 0,-10 66-151,1 34-21,-1-1 0,1 0 0,0 1 1,0-1-1,0 1 0,0-1 0,0 1 0,-1-1 0,1 1 0,0-1 0,0 1 1,-1-1-1,1 1 0,0-1 0,-1 1 0,1-1 0,0 1 0,-1-1 1,0 0-1,0 1 0,1 0 0,0 1 0,-1-1 0,1 0 0,0 0 0,-1 0 0,1 0 0,0 0 0,0 0 1,-1 1-1,1-1 0,0 0 0,-1 0 0,1 0 0,0 1 0,0-1 0,0 0 0,-1 0 0,1 1 0,0-1 0,0 0 1,0 0-1,-1 1 0,1-1 0,0 0 0,0 1 0,0-1 0,0 0 0,0 1 0,0-1 0,0 1 0,-2 7-1,0 0-1,1 0 1,0 0-1,0 0 0,1 0 1,0 0-1,1 0 0,-1 0 1,5 14-1,-2-8-8,1 0 0,0 0 0,1-1 0,12 23 0,-14-30 6,1-1 0,-1 0 0,1 0 0,0 0 1,0 0-1,0-1 0,1 0 0,0 0 0,0 0 1,0 0-1,0-1 0,0 0 0,1 0 0,0 0 1,-1-1-1,1 1 0,0-2 0,0 1 0,0-1 1,0 1-1,1-2 0,-1 1 0,0-1 0,0 0 0,0 0 1,1 0-1,-1-1 0,0 0 0,0-1 0,0 1 1,0-1-1,0 0 0,0 0 0,7-5 0,2-1 4,-2-1 0,1-1 0,-2 0 0,1 0 0,-1-1 0,-1-1 0,0 0-1,14-20 1,-13 14 20,0 0-1,-1-1 1,-1-1-1,-1 1 1,12-39-1,-16 25 22,-7 20-27,1 13-14,1 0 0,0 0 1,0-1-1,-1 1 0,1 0 0,0 0 0,0 0 0,-1 0 0,1 0 0,0 0 1,-1 0-1,1 0 0,0 0 0,0 0 0,-1 0 0,1 0 0,0 0 1,0 0-1,-1 0 0,1 0 0,0 1 0,-1-1 0,1 0 0,0 0 0,0 0 1,0 0-1,-1 0 0,1 1 0,0-1 0,0 0 0,-1 0 0,1 0 0,0 1 1,0-1-1,0 0 0,0 0 0,0 1 0,-1-1 0,1 0 0,-4 6 0,-1 0 0,2 0-1,-1 0 1,0 0 0,1 1-1,0-1 1,1 1 0,-4 11-1,2 1-7,-6 38-1,9-48 2,1 0-1,0 0 0,0 0 1,0-1-1,1 1 1,0 0-1,1 0 0,0-1 1,0 1-1,8 15 0,-8-20 4,1 1 0,0-1 0,0 0 0,0 0 0,0 0 0,1 0 0,-1 0 0,1-1 0,0 0 0,1 1 0,-1-1 0,0-1 0,1 1-1,-1-1 1,1 0 0,0 0 0,0 0 0,0-1 0,10 3 0,-5-3 1,0 0 0,0-1 0,0 1 0,1-2 1,-1 0-1,0 0 0,0 0 0,0-2 0,0 1 0,0-1 0,-1-1 0,1 1 0,-1-2 0,0 1 1,0-1-1,0-1 0,-1 1 0,0-2 0,8-6 0,-1-1 24,-1 0 1,0-1-1,-1-1 1,-1 0-1,0-1 0,-2 0 1,1-1-1,11-29 1,-20 42-9,0 1 0,0-1-1,-1 1 1,0-1 0,0 0 0,0 1 0,0-1 0,0-6 0,-6 16 34,-1 9-33,0 8 3,1 1 0,1-1 0,-2 43 0,5-53-17,1-1 1,1 0-1,0 1 0,0-1 1,1 0-1,0 0 1,1 0-1,1 0 1,8 20-1,-9-27-4,-1 0-1,1 0 1,0 0 0,1-1-1,-1 1 1,0-1 0,1 1-1,0-1 1,0 0 0,0-1-1,5 4 1,-7-5-14,0 0 1,0 0-1,1 0 0,-1 0 0,0-1 1,1 1-1,-1-1 0,0 1 1,1-1-1,-1 0 0,1 0 0,-1 0 1,1 0-1,-1 0 0,0-1 0,1 1 1,-1-1-1,0 0 0,1 1 1,-1-1-1,0 0 0,0 0 0,4-3 1,-2 1 89,-1 0 0,0 0 0,0-1 0,0 1 0,0-1 0,-1 0 0,1 1 0,-1-1 0,0 0 0,0 0 0,0-1 0,-1 1 0,2-6 0,1-6-44,-1-1 1,1-21-1,-1-25 91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2:28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 14003,'-19'0'1576,"8"13"-928,4 5-319,7 1 1967,8 1-1792,12-3-776,7 2-264,11-6 480,6-3-112,6-6-136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17 209 12723,'-13'-27'1816,"9"6"-928,6 9-376,12 2 1897,10 1-1617,16-4-160,9-1-104,14-1-312,3 0-176,6 3-520,-3 1-216,-4-4 584,-7-3-104,-15 2-80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2:28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2485 0 15787,'-6'8'383,"-1"0"0,-1 0 0,1-1 0,-1 0 0,-1 0 0,1-1 1,-1 0-1,-13 6 0,-2 4 432,0-1-160,3-2-74,0 1 0,2 1 0,-34 32 0,52-47-575,0 1 0,0 0 0,1 0 0,-1 0 0,0 0 0,1 0 0,-1 0 0,1 0 0,-1 0 0,1 0 0,-1 0 0,1 0 0,-1 0 0,1 0 0,0 0 0,0 1 0,0 0 0,0-1-14,0 0 0,0-1 1,0 1-1,1-1 0,-1 1 0,0-1 0,1 1 0,-1-1 0,0 1 0,1-1 0,-1 1 0,1-1 0,-1 0 0,1 1 0,-1-1 0,1 1 0,-1-1 0,1 0 0,-1 0 0,1 1 1,-1-1-1,1 0 0,0 0 0,5 2-80,-1-1 0,1-1-1,0 1 1,-1-1 0,11-1 0,40-3-474,-10 0-124,89 4 1,-123 1 635,0 1-1,0-1 1,0 2-1,0 0 1,-1 0 0,0 1-1,1 0 1,-1 1-1,-1 0 1,1 1-1,-1 0 1,15 12 0,-21-14 74,0-1 0,-1 1 1,1-1-1,-1 1 0,0 0 1,0 0-1,-1 0 0,1 1 1,-1-1-1,0 1 0,0-1 1,0 1-1,-1 0 0,1-1 0,-1 1 1,0 0-1,-1 0 0,1 0 1,-1 0-1,0 0 0,0 0 1,-1 0-1,1 0 0,-1 0 1,0 0-1,-1 0 0,-1 4 1,-1 1 71,-1-1 0,1 1 0,-2-1 1,1-1-1,-2 1 0,1-1 0,-1 0 1,0 0-1,0-1 0,-1 0 0,0 0 1,-11 6-1,2-2 95,-1-2 1,0 0-1,-1 0 0,1-2 0,-33 9 1,8-7 316,-66 8 0,48-11-285</inkml:trace>
  <inkml:trace contextRef="#ctx0" brushRef="#br0" timeOffset="1">29 1637 11674,'-25'38'1151,"25"-37"-1114,-1-1 1,1 1-1,-1 0 0,1 0 0,0 0 0,-1 0 0,1 0 0,0 0 0,0 0 0,-1 0 0,1 0 0,0 0 0,0 0 0,0 0 0,0 0 0,0 0 0,0 0 0,1 0 0,-1 0 1,1 1-1,-1-1-3,1 0 1,0-1 0,0 1-1,0-1 1,-1 1 0,1-1 0,0 1-1,0-1 1,0 0 0,0 1-1,0-1 1,0 0 0,0 0-1,0 0 1,0 1 0,0-1 0,0 0-1,0 0 1,0-1 0,0 1-1,0 0 1,0 0 0,1-1-1,27-5 857,0-2 0,44-18 0,-50 17-676,1092-373 4578,15 37-4286,-864 267-645,448-125-2964,-688 195 2634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3:41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2 329 12923,'0'0'25,"0"0"0,0 0 0,0 0 0,0 0 0,0 0 0,0 0 1,-1 1-1,1-1 0,0 0 0,0 0 0,0 0 0,0 0 0,0 0 0,0 0 0,0 0 1,0 0-1,0 0 0,0 1 0,0-1 0,0 0 0,0 0 0,0 0 0,0 0 0,0 0 1,0 0-1,0 0 0,0 0 0,0 1 0,0-1 0,0 0 0,0 0 0,0 0 0,0 0 0,0 0 1,0 0-1,0 0 0,0 0 0,1 0 0,-1 1 0,0-1 0,0 0 0,0 0 0,0 0 1,0 0-1,0 0 0,0 0 0,0 0 0,0 0 0,0 0 0,1 0 0,-1 0 0,0 0 1,0 0-1,0 0 0,0 0 0,0 0 0,0 0 0,0 0 0,12 2 549,13-3-73,321-13 1849,-7 1-1688,530-102 572,-252 26-763,-148 43-306,783 24 0,-1032 34-110,208 3 190,-427-14-239,0-1 1,0 0 0,0 0-1,1 0 1,-1 0-1,0 0 1,0 0-1,0-1 1,0 1 0,0 0-1,0-1 1,0 1-1,0 0 1,0-1-1,2 0 1,-3 0-12,0 1 0,0 0 0,0-1 0,0 1 0,-1-1 0,1 1 0,0 0 0,0-1 1,0 1-1,0-1 0,-1 1 0,1 0 0,0-1 0,0 1 0,0 0 0,-1 0 0,1-1 0,0 1 0,-1 0 0,1-1 0,0 1 0,-1 0 0,1 0 0,0 0 0,-1-1 0,1 1 0,-1 0 1,-40-19-744,39 18 673,-56-19-309,28 11 66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3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15851,'-6'12'793,"-1"-4"-1009,-3-2-33,-2 7-327,2 6 352,3 1-160,-1-9-96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1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14611,'17'-1'237,"-1"0"0,1 0 0,0-2-1,-1 0 1,1 0 0,17-8 0,2 1 214,48-12-364,325-81-185,7 25-264,170 29-46,6 38 329,-35 1 193,639-58 298,-53 3-166,-901 47-541,-198 10 225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 14547,'-49'-3'1199,"253"26"-812,350 10-1602,0-32 696,-351-3 536,2692 80 1180,-2832-74-1157,736 29 309,-772-32-334,-15 0-30,-1-1 0,0 0 0,1 0-1,-1-1 1,0-1 0,0 0 0,1 0 0,13-6 0,-25 8 14,1 0-1,0-1 1,0 1 0,0 0 0,-1-1-1,1 1 1,0-1 0,0 0 0,-1 1 0,1-1-1,0 1 1,-1-1 0,1 0 0,-1 0 0,1 1-1,-1-1 1,1 0 0,-1 0 0,0 0 0,1 1-1,-1-1 1,0 0 0,0 0 0,1 0-1,-1 0 1,0 0 0,0 0 0,0 0 0,0 1-1,0-1 1,0 0 0,-1 0 0,1 0 0,0 0-1,0 0 1,0 0 0,-1 1 0,1-1 0,-1 0-1,1 0 1,-1 0 0,0-1 0,-29-18-25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14891,'0'3'225,"0"0"1,1 1-1,-1-1 0,-1 0 0,1 0 1,0 0-1,-1 0 0,1 0 0,-1 1 0,0-1 1,0-1-1,0 1 0,-4 6 0,0 3 512,-64 223 2539,44-142-3113,-41 104-1,65-196-132,-1 5-180,0 0 0,-1-1 0,0 1 0,-5 6 1,7-11 147,1-1 0,-1 1 0,1 0 0,-1-1 0,1 1 0,-1 0 0,1-1 0,-1 1 1,0-1-1,1 1 0,-1-1 0,0 1 0,0-1 0,1 0 0,-1 1 0,0-1 0,0 0 0,1 0 1,-1 1-1,0-1 0,0 0 0,0 0 0,1 0 0,-1 0 0,0 0 0,0 0 0,0 0 1,0 0-1,1 0 0,-1-1 0,0 1 0,0 0 0,1 0 0,-1-1 0,0 1 0,0-1 1,1 1-1,-1 0 0,0-1 0,1 1 0,-1-1 0,0 0 0,0 0 0,-4-5-10,1 0 0,0 0 0,0-1 0,0 0 0,-4-12 0,-8-22-162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15179,'1'-14'1561,"8"8"-849,3 6-272,8 14 880,3 5-240,7 9-432,4 4-127,6 7-201,5 2-56,-2 2-152,-2-3-40,-4-4-112,-1-4-104,-6-9-272,-2-2-257,-8-8 521,-6 0-96,-10-4-96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47 14603,'2'-7'431,"0"0"0,0 0 0,1 0 0,6-10 0,-6 15 745,-3 8-668,-4 8-78,-16 35 787,-33 58 1,31-65-687,-81 139 1580,110-222-2360,17-23-858,39-77 1,-60 135 972,0 1 0,0 0 0,0 0 0,0 0 0,1 0-1,5-5 1,-8 9 111,-1 1-1,1 0 0,-1-1 1,1 1-1,-1-1 0,1 1 0,-1 0 1,1 0-1,-1-1 0,1 1 1,-1 0-1,1 0 0,0 0 1,-1 0-1,1-1 0,-1 1 1,1 0-1,0 0 0,-1 0 1,1 0-1,-1 1 0,1-1 1,0 0-1,-1 0 0,1 0 1,0 1-1,0 0-4,1 0 0,-1 0 1,0 0-1,0 0 0,0 1 1,0-1-1,0 1 0,0-1 1,0 1-1,-1-1 0,1 1 1,-1-1-1,1 1 0,0 2 0,11 45-359,6 53-1,-13-66 446,1 0 0,2-1 1,1 0-1,14 35 0,-12-51 41,-6-14-66,-4-11-66,-6-12-149,-1 1 1,0 0-1,-1 0 1,-1 1-1,-15-23 1,4 6 87,-1 1 0,-2 1 1,0 1-1,-3 1 1,0 2-1,-50-43 1,43 51 836,26 18-81,22 10-116,29 16-242,2-1 1,51 16-1,-76-32-420,0-1 0,1-1-1,0-1 1,0-2-1,0 0 1,47 0-1,-27-8-92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3:5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9698 11058,'1'0'136,"0"0"-1,-1 1 0,1-1 1,-1 0-1,1 0 1,0 0-1,-1 0 0,1 0 1,0 0-1,-1 0 0,1 0 1,0 0-1,-1 0 0,1 0 1,0 0-1,-1 0 1,1 0-1,-1-1 0,1 1 1,0 0-1,-1 0 0,1-1 1,-1 1-1,1 0 0,-1-1 1,1 1-1,-1-1 0,2 0 1,18-19 1428,-6 5-1352,16-7-76,2 2 0,0 1 1,46-19-1,-42 21-16,-1-1-1,61-42 1,-1-15-80,-21 16 14,107-67 0,-81 64-52,155-124 1,-188 133 80,2 2 0,126-67 1,95-62 58,-16-21-127,-97 69-15,117-68 50,-8 5 15,-51 30-51,110-81 18,-149 98-29,237-186 17,-90 69-23,-30 23 10,252-206 24,-298 247-12,43-35-14,154-129-41,-237 180 33,-1 1 16,-117 102-9,248-198 3,517-436-20,-751 617 29,307-238-43,-108 90 48,66-48-33,271-189-5,-179 128 17,-75 43 16,-23 16-5,-46 24-36,-143 110 16,339-281 100,-495 412-56,-2-1 0,-2-2 0,31-42 1,76-121 985,-140 198-1020,8-10 492,-4 10-607,-4 2-249,-3-8 108,0-8 114,-2-4-62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3:5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42 13939,'36'-42'2725,"-77"89"638,-56 68-2752,-95 175-262,152-218-525,3 1 0,-32 93 0,66-152-611,12-29 877,2-6-214,10-36 1,-17 46 92,18-52-217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13979,'3'3'194,"-1"0"-1,0 0 1,0 0-1,0 0 1,0 0-1,0 1 1,-1-1-1,1 1 1,-1-1-1,2 8 1,3 40 249,-5-29 76,4 28 148,-3-10-244,2 0 0,2-1 0,22 77 0,-26-112-408,-1 0-1,1 0 0,-1-1 0,1 1 1,0-1-1,1 0 0,-1 1 0,0-1 1,1 0-1,0 0 0,0-1 0,-1 1 0,2 0 1,-1-1-1,0 0 0,0 0 0,1 0 1,-1 0-1,1 0 0,0-1 0,0 0 0,-1 1 1,1-1-1,0-1 0,0 1 0,0-1 1,0 1-1,0-1 0,0 0 0,0 0 0,0-1 1,0 1-1,0-1 0,0 0 0,4-2 1,5-1 2,-1 0 1,1-2-1,-1 1 1,0-2-1,-1 0 1,13-9-1,61-54 53,-55 43-57,-30 26-13,0 1-1,0 0 1,0 0 0,0 0-1,0-1 1,1 1 0,-1 0 0,0 0-1,0 0 1,0-1 0,1 1-1,-1 0 1,0 0 0,0 0-1,0 0 1,1-1 0,-1 1 0,0 0-1,0 0 1,1 0 0,-1 0-1,0 0 1,0 0 0,1 0-1,-1 0 1,0 0 0,0 0 0,1 0-1,-1 0 1,0 0 0,0 0-1,1 0 1,-1 0 0,0 0-1,0 0 1,1 0 0,-1 0-1,0 0 1,0 0 0,1 1 0,-1-1-1,0 0 1,0 0 0,0 0-1,1 1 1,-2 15-10,-13 38 2,8-36 8,3-7 4,1-5-20,0 0-1,1 1 0,0-1 1,0 1-1,-1 11 1,2-17-1,0 0 0,1 0 0,-1 0 0,0 0 0,0 0 0,0-1 0,1 1 0,-1 0 0,1 0 0,-1 0 1,0 0-1,1 0 0,0-1 0,-1 1 0,1 0 0,-1 0 0,1-1 0,0 1 0,0 0 0,1 0-27,-1-1 1,0 1-1,1-1 1,-1 1-1,1-1 0,-1 0 1,1 0-1,-1 1 0,1-1 1,-1 0-1,1 0 0,-1 0 1,1-1-1,-1 1 0,4-1 1,3-1-12,0-1-1,0 0 1,0 0 0,0-1 0,0 0 0,-1 0-1,9-7 1,34-29-250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3:5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13979,'-5'9'242,"0"-1"-1,0 0 1,1 1-1,1 0 1,-1 0 0,1 0-1,1 0 1,0 0-1,0 1 1,1-1 0,0 1-1,0-1 1,1 1-1,0 0 1,1-1 0,0 1-1,1-1 1,4 16-1,4 5-86,1 0 0,25 45 0,-18-40-74,14 44 1,-28-68-87,0 1 1,-2 0 0,1 1 0,-1-1 0,-1 0 0,0 1 0,-2 22 0,1-33-61,0 1 1,0-1-1,-1 0 0,1 0 0,-1 1 0,0-1 1,1 0-1,-1 0 0,0 0 0,0 1 1,0-1-1,-1 0 0,1-1 0,0 1 0,-1 0 1,1 0-1,-1-1 0,0 1 0,0 0 0,1-1 1,-4 2-1,1-1-219,1-1 0,0 0 0,0 0 0,0-1-1,-1 1 1,1-1 0,0 1 0,-1-1 0,1 0 0,0 0 0,-1-1 0,1 1 0,0-1 0,-7-1 0,-6-4-586,-1 0 1,1-1-1,1 0 1,-1-1-1,-27-20 1,16 7 1469,1-1 1,-25-26-1,2-5 5303,49 52-5850,0 1-1,0 0 1,0-1 0,0 1 0,0 0 0,0-1 0,0 1-1,0-1 1,0 1 0,0 0 0,0-1 0,0 1-1,0 0 1,0-1 0,1 1 0,-1 0 0,0-1 0,0 1-1,0 0 1,1-1 0,-1 1 0,0 0 0,1 0 0,-1-1-1,0 1 1,0 0 0,1 0 0,-1 0 0,0-1-1,1 1 1,-1 0 0,0 0 0,1 0 0,-1 0 0,1 0-1,-1 0 1,0 0 0,1 0 0,-1 0 0,1 0 0,12-2 403,0 1 1,0 1-1,-1 0 1,26 5-1,12-1 133,-38-4-446,24 2 185,58-6 0,-84 2-347,1 1 1,0-1-1,-1-1 0,1 0 1,-1-1-1,0 0 0,0 0 0,0-1 1,16-11-1,-2-5-118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9466,'0'-8'376,"1"-7"2490,0 15-2816,-1-1 0,0 1 0,1 0 0,-1 0 1,0 0-1,1 0 0,-1-1 0,1 1 0,-1 0 0,0 0 0,1 0 0,-1 0 1,1 0-1,-1 0 0,1 0 0,-1 0 0,0 0 0,1 0 0,-1 0 0,1 0 1,-1 1-1,0-1 0,1 0 0,-1 0 0,1 0 0,-1 1 0,0-1 0,1 0 1,-1 0-1,0 1 0,1-1 0,-1 0 0,0 0 0,0 1 0,1 0 0,178 125 376,-132-93-347,-2 2 0,43 44 0,71 90 367,6 5-237,-132-144-186,1-2 1,1-1-1,54 31 0,-14-17 4,-7-4 20,109 77-1,350 253 140,-141-112-95,-376-249-89,284 227 31,-23-16 30,228 144-21,-290-209-16,177 141 52,-242-167-57,349 278-1,-34-70 26,-222-158-29,86 71-26,-104-78 4,32 27 13,84 63 12,358 315 3,-263-204 65,-174-168-56,34 28 13,-145-110-31,227 192 55,139 83-19,-234-190-15,191 159 31,-331-261-43,161 91 0,108 64 175,85 50 50,260 172-168,-572-339-72,14 9 5,-29-49-5,-84-54 108,-3 3 0,89 74 0,-153-113-35,-9-9-42,-1 1-1,1 0 0,-1 0 0,1 0 0,-1 1 1,0-1-1,2 5 0,-5-8-39,0 0 1,0 1-1,0-1 1,0 0-1,0 0 1,0 1-1,0-1 1,0 0-1,0 0 1,0 1-1,0-1 1,-1 0-1,1 0 1,0 0-1,0 1 1,0-1-1,0 0 1,-1 0-1,1 0 1,0 1-1,0-1 1,-1 0-1,1 0 1,0 0-1,0 0 0,-1 0 1,1 0-1,0 0 1,0 0-1,-1 1 1,1-1-1,0 0 1,0 0-1,-1 0 1,1 0-1,0 0 1,0 0-1,-1 0 1,1-1-1,0 1 1,0 0-1,-1 0 1,1 0-1,0 0 1,0 0-1,-1 0 1,1 0-1,-14-2-73,3-6 49,0-8-31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 15235,'3'-10'1932,"-3"13"-573,-6 26 75,-1 14-900,-11 312 75,10-105-1121,4-235-586,4-15 1064,-1-1-1,1 1 1,0-1 0,-1 0-1,1 1 1,-1-1 0,1 1-1,0-1 1,-1 0 0,1 1-1,0-1 1,0 0 0,0 0-1,-1 1 1,1-1 0,0 0-1,0 1 1,0-1 0,0 0-1,1-1 1,-4-25-414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13467,'4'4'234,"1"0"0,-1 0-1,-1 0 1,1 0 0,0 1 0,-1 0 0,0-1 0,0 1-1,0 0 1,2 8 0,9 12 529,18 26-398,2-1-1,2-3 0,3 0 1,1-3-1,3-1 1,1-2-1,60 42 1,-97-78-252,0 0 1,0 0-1,1-1 1,15 6 0,-22-9-80,1-1 0,-1 1 0,1-1 0,-1 1 0,1-1 0,0 0 0,-1 0 0,1 0 0,0 0 0,-1 0 0,1 0 0,0 0 0,-1 0 0,1-1 0,-1 1 0,1-1 0,0 1 0,-1-1 0,1 0 0,-1 1 0,0-1 0,1 0 0,-1 0 0,1 0 0,-1 0 0,0 0 0,0 0 0,0 0 0,0-1 0,0 1 0,2-3 0,3-7 130,-1 0 0,0-1-1,0 0 1,-1 0 0,-1 0 0,2-14 0,8-78 540,-11 89-616,3-81 186,-4 0-1,-4-1 1,-16-94 0,20 177-512,6 14-137,-6 1 365,-1-1 0,1 0 0,0 1 0,0-1 0,-1 0 0,1 0 0,0 0 0,0 0 1,0 1-1,-1-1 0,1-1 0,0 1 0,0 0 0,0 0 0,-1 0 0,1 0 0,1-1 0,11-11-134,2-11-35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12035,'29'310'-1324,"-5"-74"1042,-13-80 2846,-7-113-1628,18 75-1,-3-23-514,13 192-167,-14-112-399,6 98-136,-15-127 1840,-9-123-880,-1 1 0,-1-1 0,-1 1 0,-7 25 0,10-48-693,0-1-1,0 1 1,-1-1 0,1 0-1,0 1 1,0-1 0,0 0-1,0 1 1,0-1-1,0 0 1,-1 1 0,1-1-1,0 0 1,0 1 0,0-1-1,-1 0 1,1 1 0,0-1-1,0 0 1,-1 0 0,1 0-1,0 1 1,-1-1 0,1 0-1,0 0 1,-1 0 0,1 1-1,-1-1 1,-2-4-185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0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8154 11626,'5'-6'640,"1"1"-1,-1-1 1,0-1-1,-1 1 0,0-1 1,5-8-1,-6 9-521,0-1-1,1 1 1,0 1-1,0-1 1,0 0-1,10-8 1,3-7-27,-9 12-53,0 0 1,0 0 0,1 1 0,0 0 0,18-11-1,55-28-37,-13 8 3,-53 29 1,83-52 8,92-78 0,24-13 15,13-11-4,-78 17-5,-107 102-11,1 1 0,3 2 1,54-38-1,17 4 6,166-122 13,-199 129-33,4 3 0,155-87-1,-99 71-41,262-198 0,-344 232 45,63-51-27,185-110-1,121-60-42,-305 176-59,239-132 0,-259 172 12,2-1-75,124-82-1,142-141 22,-171 123 140,270-199-303,-286 211 109,126-90-91,-36 29 194,47-33 110,110-73 0,-212 140 18,113-87 2,177-124-5,-106 83 0,273-201 16,-677 495-16,250-185 6,119-84 23,-100 86 73,118-77 104,-38-1-78,-115 78-76,-232 182-79,-3 3-12,-1-1 1,1 1-1,0-1 0,0 1 0,0 0 0,0 0 1,0 0-1,0 0 0,0 0 0,0 1 1,3-2-1,-11 14-1268,0-7 959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284 115 13043,'18'-23'2039,"-1"0"1,25-45-1,-131 281 998,28-58-3184,26-73 89,-3 8-258,-59 100 0,93-182 155,-1-1 0,0 1 0,-1-1 0,-10 11 0,16-18 144,0 0 0,0-1 0,0 1 0,0 0 0,0 0 0,0 0 0,0 0 0,0 0 0,0 0 0,0 0 0,0 0 0,-1-1 0,1 1 0,0 0 0,0 0 0,0 0 0,0 0 0,0 0 0,0 0 0,0 0 0,0 0 0,0 0 0,0 0 0,-1 0 0,1 0 0,0 0 0,0-1 0,0 1 0,0 0 0,0 0 0,0 0 0,0 0 0,0 0 0,-1 0 0,1 0 0,0 0 0,0 0 0,0 0 0,0 0 0,0 0 0,0 0 0,0 1 0,-1-1 0,1 0 0,0 0 0,0 0 0,0 0 0,0 0 0,0 0 0,0 0 0,0 0 0,0 0-1,0 0 1,0 0 0,-1 0 0,1 0 0,0 1 0,0-1 0,0 0 0,4-11-666,51-142-1788,-25 70 1725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0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12 13443,'11'-11'722,"-11"11"-707,0 0-1,0 0 0,0 0 1,0 0-1,0 0 0,1 0 1,-1 0-1,0 0 0,0 0 0,0 0 1,0 0-1,0 0 0,1 0 1,-1 0-1,0 0 0,0 0 1,0 0-1,0 0 0,0 0 0,0 0 1,1 0-1,-1 0 0,0 0 1,0 0-1,0 0 0,0 0 1,0 0-1,0 0 0,0 0 0,1 0 1,-1 1-1,0-1 0,0 0 1,0 0-1,0 0 0,0 0 1,0 0-1,0 0 0,0 0 0,0 0 1,0 1-1,0-1 0,1 0 1,-1 0-1,0 0 0,-1 28 927,0-18-792,-2 49 169,1-1 0,4 0 0,2 0 0,2 0 0,4-1 0,1 0 0,3 0 0,27 67 0,-34-106-370,1-1 0,0-1 1,14 19-1,-35-48-613,-1 0 0,0 1 0,-1 0 1,-31-17-1,21 12-48,-13-7 19,-1 1 1,-58-24-1,73 38 1295,0 0 0,-49-9-1,91 19 219,0 1 0,0-2 0,0 0 0,0-2 0,23-3 0,95-24 196,-124 26-805,19-4 64,3-1-305,59-21-1,-84 26-12,-1-1 1,0 0-1,0 0 0,0-1 1,0 0-1,-1-1 0,0 1 0,0-1 1,0-1-1,-1 1 0,11-15 1,-3-7-255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0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14923,'1'1'91,"0"-1"0,0 1 0,0 0 0,0-1 0,0 1 0,0 0 0,-1-1 0,1 1 0,0 0 0,0 0 0,-1 0 0,1 0 0,-1 0 0,1 0 1,-1 0-1,1 0 0,-1 0 0,1 0 0,-1 0 0,0 0 0,0 0 0,1 0 0,-1 0 0,0 1 0,0-1 0,0 1 0,-2 38 629,0-25-24,-18 153 934,1-11-1174,18-153-451,1 0-1,0 0 0,0 0 1,0-1-1,0 1 1,1 0-1,-1 0 1,1-1-1,0 1 1,0 0-1,2 4 0,-1-7 8,-1 1-1,0-1 0,0 0 0,0 0 0,1 0 0,-1 0 0,0 0 0,1 0 0,-1 0 0,1-1 0,-1 1 0,1 0 1,-1-1-1,1 1 0,0-1 0,-1 0 0,1 0 0,0 1 0,-1-1 0,1 0 0,0 0 0,-1 0 0,1-1 0,-1 1 1,1 0-1,0-1 0,-1 1 0,3-1 0,10-3 22,-1-1 0,0 0 0,0-1 0,-1 0 1,1 0-1,-1-2 0,-1 1 0,1-2 0,-1 0 0,-1 0 1,0 0-1,0-2 0,11-13 0,-19 21-28,-1 1 0,1-1 0,-1 0-1,1 0 1,-1 0 0,0 1 0,0-1 0,0 0 0,0-1 0,-1 1-1,1 0 1,-1 0 0,0 0 0,0 0 0,0 0 0,0 0-1,0 0 1,-1-1 0,0 1 0,1 0 0,-1 0 0,0 0 0,0 1-1,-1-1 1,1 0 0,-1 0 0,1 0 0,-1 1 0,0-1 0,0 1-1,0 0 1,0-1 0,-1 1 0,1 0 0,-5-3 0,-32-17-185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13747,'3'13'1320,"27"-9"-736,8-1-160,20-7 457,3-3-41,7-8-616,-1-2 128,-5-19-64,-12-4-80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149 150 16139,'-23'27'755,"0"0"0,-28 46 0,43-59-623,1-1-1,1 1 1,0 0-1,0 0 1,2 1 0,0-1-1,0 1 1,-1 21-1,4-31-93,1 0-1,0 0 1,0 0-1,0 0 1,1 0-1,0 0 1,0 0-1,0 0 1,4 9-1,-4-12-30,0 0-1,1 1 1,-1-1-1,1 0 0,-1 0 1,1 0-1,0 0 1,0-1-1,0 1 1,0 0-1,0-1 1,0 1-1,0-1 1,1 0-1,-1 0 1,0 0-1,1 0 1,-1 0-1,1 0 1,-1-1-1,5 1 1,3 0-6,1-1 0,-1 0 0,0-1 0,1 0 0,-1-1 0,0 0 0,1-1 0,-1 0 0,-1 0 0,1-1 0,0-1 0,-1 1 0,0-1 0,16-12 0,1-2-4,-1-2-1,-1 0 0,34-38 1,-38 36 9,-2 0 0,0-1-1,26-47 1,-39 62 3,-1 0 0,0 0-1,0-1 1,-1 1 0,0-1 0,0 0 0,-1 0-1,-1 0 1,1 0 0,-2 0 0,1 0-1,-1 0 1,-1 0 0,-3-18 0,4 26-5,-1-1 0,1 1 0,-1 0 1,0 0-1,0 0 0,0 0 0,0 0 0,0 0 1,0 0-1,0 0 0,0 0 0,-1 1 1,1-1-1,-1 1 0,0-1 0,1 1 1,-1-1-1,0 1 0,0 0 0,0 0 0,0 0 1,0 0-1,0 0 0,0 0 0,0 0 1,0 1-1,0-1 0,-1 1 0,1-1 0,0 1 1,0 0-1,0 0 0,-1 0 0,1 0 1,0 1-1,0-1 0,0 1 0,-1-1 1,-2 2-1,-2 0 7,1 1 0,-1 0 0,1 0 0,0 0 0,0 1 0,0 0 0,0 0 0,1 0 0,0 1 0,0 0 0,-6 7 0,5-3 1,0 0 1,0 1-1,1 0 0,0 0 0,1 0 0,0 1 1,0 0-1,1-1 0,1 1 0,0 0 1,0 0-1,1 1 0,1 11 0,0-17-8,0 0-1,0 0 1,1 0-1,0-1 0,0 1 1,1 0-1,0-1 1,-1 1-1,2-1 1,-1 1-1,1-1 1,0 0-1,0 0 0,0 0 1,1-1-1,-1 1 1,1-1-1,0 0 1,1 0-1,-1 0 1,1-1-1,-1 1 0,1-1 1,0 0-1,0 0 1,10 3-1,-5-3-44,0-1 0,1 0 0,0 0 0,-1-1 0,1-1 0,0 1-1,0-2 1,-1 0 0,1 0 0,0-1 0,-1 0 0,1 0 0,-1-1 0,0-1 0,19-9 0,-14 6-50,-1-1 1,0-1 0,0 0 0,0-1 0,-1-1 0,-1 0 0,0 0-1,0-1 1,15-21 0,-32 45 295,2-1 0,0 1 0,0 0 0,1-1 0,1 1 0,-1 14 0,2-22-175,-1 0 0,1 0 0,0 0-1,1 0 1,-1 0 0,1 0 0,0 0 0,0 0 0,0-1-1,0 1 1,0 0 0,1 0 0,0-1 0,2 5 0,-2-6-23,0 0 0,0 0 0,0-1 0,1 1 1,-1-1-1,0 1 0,0-1 0,1 0 1,-1 0-1,1 0 0,-1 0 0,1 0 0,0 0 1,-1-1-1,1 0 0,0 1 0,-1-1 0,1 0 1,0 0-1,-1 0 0,1-1 0,3 0 1,16-3-92,0 0 0,-1-2 1,29-12-1,2 1-590,-29 12 146,-22 5 488,-1 0 0,1-1 1,-1 1-1,1 0 0,-1 0 1,1 0-1,-1 0 1,1 0-1,-1 0 0,1 0 1,-1 0-1,1 0 1,0 1-1,-1-1 0,1 0 1,-1 0-1,1 0 0,-1 0 1,0 1-1,1-1 1,-1 0-1,1 1 0,-1-1 1,1 0-1,-1 1 1,0-1-1,1 0 0,-1 1 1,0-1-1,1 1 0,-1-1 1,0 1-1,1-1 1,-1 1-1,0-1 0,0 1 1,0-1-1,1 2 1,-2-2 6,1 1 1,0-1-1,0 1 1,-1 0 0,1-1-1,0 1 1,-1-1 0,1 1-1,0-1 1,-1 1-1,1-1 1,-1 1 0,1-1-1,-1 1 1,1-1 0,-1 0-1,1 1 1,-1-1-1,0 0 1,1 1 0,-1-1-1,1 0 1,-1 0 0,0 0-1,1 1 1,-1-1-1,0 0 1,0 0 0,-14-3-444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1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15995,'22'41'661,"2"-2"0,2 0 0,1-1 0,60 62 0,145 113-762,-145-138 235,-71-61-269,-1 0 0,0 1-1,0 1 1,-2 0 0,20 30-1,-29-31-338,-4-15 474,0 0 0,0 0 0,0 1-1,0-1 1,-1 0 0,1 0 0,0 0 0,0 1 0,0-1-1,0 0 1,-1 0 0,1 0 0,0 0 0,0 1 0,-1-1-1,1 0 1,0 0 0,0 0 0,0 0 0,-1 0 0,1 0-1,0 0 1,0 0 0,-1 1 0,1-1 0,0 0 0,-1 0-1,1 0 1,0 0 0,0 0 0,-1-1 0,-2 1 24,-1-1 0,1 0 1,0 0-1,-1 0 0,1 0 1,-5-4-1,-27-15-172,-18-16 104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1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26 681 14067,'-1'1'41,"-3"7"356,0 0-1,0 0 1,1 0-1,-4 13 1,7-20-341,-1 0 0,1 0 0,0 0 0,-1 0 0,1 0 0,0 0 0,0 0 0,0 1 0,0-1 0,0 0 0,0 0 0,0 0 0,1 0 0,-1 0 0,0 0 0,0 0 0,1 0 0,-1 0 0,1 0 0,-1 0 0,1 0 0,-1 0 0,1 0 0,0 0 0,-1-1 0,1 1 0,0 0 0,0 0 0,-1-1 0,1 1 0,0 0 0,0-1 1,0 1-1,0-1 0,0 1 0,0-1 0,0 0 0,0 1 0,0-1 0,0 0 0,0 0 0,0 1 0,0-1 0,0 0 0,1 0 0,-1 0 0,0-1 0,0 1 0,1 0 0,4-1 120,-1 0 0,1 0 0,-1 0 0,1-1-1,-1 0 1,0 0 0,1 0 0,-1-1 0,0 0 0,5-4 0,4-3 208,-1 0 1,15-15 0,-15 11-172,-1-1 0,0 0 0,-1 0 1,0-1-1,-2-1 0,0 0 0,0 0 0,-2-1 1,0 0-1,-1 0 0,-1-1 0,-1 0 0,0 1 1,-2-1-1,1-39 0,-3 19-67,-3 0-1,-1-1 1,-2 1 0,-1 1 0,-3-1 0,-24-64-1,12 54-210,25 57 37,1 0-1,0 0 1,0 0 0,1 0-1,0-1 1,0 0 0,1 0-1,-1 0 1,15 11 0,-4-4-211,2-1 0,37 23 0,-29-22-131,1-1 1,1 0-1,0-3 0,1 0 1,-1-2-1,2 0 1,35 3-1,-3-7-287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1051 127 9098,'-33'-21'586,"0"2"1,-1 1-1,-1 1 0,-49-15 1,68 27-462,0 1 1,-1 0 0,0 1-1,0 1 1,0 1 0,0 0-1,0 2 1,0 0-1,0 0 1,1 2 0,-1 0-1,-23 7 1,9 2 108,-1 2-1,2 1 1,0 1 0,1 1 0,-36 29 0,24-13 106,2 1 1,-63 71-1,79-76-243,1 0-1,1 1 0,2 0 0,1 2 1,-19 44-1,27-49-62,0 0 0,2 1 0,1 0 0,1 0 0,2 1 0,1-1 0,0 37 0,5-17-17,2 0 1,21 92-1,45 86-13,-44-161-21,2-1 0,3-1 0,3-2 0,60 84 0,-82-129 12,1-1 1,0 0-1,1-1 1,0 0-1,1-1 1,1-1-1,0 0 1,1-1 0,0-1-1,0-1 1,1 0-1,1-1 1,-1-1-1,1-1 1,0-1-1,1 0 1,25 2 0,-3-3 6,1-2 0,-1-2 1,1-2-1,-1-2 0,0-2 1,0-1-1,0-2 0,-1-2 1,-1-2-1,41-19 0,-18 3 12,-2-3 0,0-2-1,-3-4 1,-1-1 0,72-66 0,-82 62 39,-2-3 1,-1-1-1,-3-2 0,46-70 1,-64 82 33,-2 0 0,-1-2 1,-2 0-1,-2-1 0,-1 0 1,-3-2-1,11-55 0,-20 76-42,0-1 0,-1 1-1,-2-1 1,0 1 0,-1-1 0,-1 1 0,-1-1-1,-1 1 1,-1 0 0,-1 0 0,-1 1-1,0 0 1,-2 0 0,0 1 0,-1 0-1,-1 0 1,-1 1 0,-1 1 0,0 0-1,-1 0 1,-1 2 0,-32-28 0,5 13-58,-2 2 0,0 2 0,-2 1 0,-84-31 0,-204-48-856,220 72 637,48 12 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7 13419,'0'-1'36,"1"1"0,-1 0 1,0 0-1,0 0 0,0 0 0,0 0 1,0 0-1,0 0 0,0 0 0,0-1 1,0 1-1,0 0 0,1 0 0,-1 0 1,0 0-1,0 0 0,0 0 0,0-1 1,0 1-1,0 0 0,0 0 0,0 0 1,0 0-1,0 0 0,0 0 0,0-1 1,0 1-1,0 0 0,0 0 0,0 0 1,0 0-1,-1 0 0,1-1 0,0 1 1,0 0-1,0 0 0,0 0 0,0 0 1,0 0-1,0 0 0,0 0 0,0 0 1,0-1-1,-1 1 0,1 0 0,0 0 1,0 0-1,0 0 0,0 0 0,0 0 1,0 0-1,-1 0 0,1 0 0,-10 3 989,-11 7-165,-10 13-315,1 1 1,-30 33-1,18-18-303,-36 33 39,-120 105-139,145-134-48,-110 67 0,95-72-48,68-38-61,0 0 0,0-1 1,1 1-1,-1 0 0,0 0 0,0 0 0,0 0 0,0 0 0,0-1 0,0 1 1,0 0-1,0 0 0,0 0 0,0 0 0,1-1 0,-1 1 0,0 0 0,0 0 0,0 0 1,0 0-1,0-1 0,0 1 0,0 0 0,0 0 0,0 0 0,-1-1 0,1 1 0,0 0 1,0 0-1,0 0 0,0 0 0,0-1 0,0 1 0,0 0 0,0 0 0,0 0 1,0 0-1,-1 0 0,1-1 0,0 1 0,0 0 0,0 0 0,0 0 0,0 0 0,-1 0 1,1 0-1,0 0 0,0 0 0,0 0 0,0 0 0,-1-1 0,1 1 0,0 0 0,0 0 1,0 0-1,0 0 0,-1 0 0,1 0 0,0 0 0,0 0 0,0 0 0,-1 1 1,1-1-1,0 0 0,0 0 0,0 0 0,0 0 0,-1 0 0,1 0 0,1-5-174,-1-4-68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3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18 12187,'9'-7'1436,"4"-3"524,-10 10-883,-7 7 99,-19 22-870,0-1 1,-2-1-1,-32 28 1,-93 64-107,97-79-263,1 3-1,-80 83 1,124-117-179,1 1 0,0 0 0,1 0 0,0 0 0,1 1 0,-7 17 0,10-23 15,3-9-211,3-16 40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3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 12635,'0'0'54,"1"-1"0,0 0 1,-1 1-1,1-1 1,0 1-1,0-1 0,-1 1 1,1-1-1,0 1 1,0-1-1,0 1 0,0 0 1,0 0-1,0-1 0,0 1 1,0 0-1,0 0 1,0 0-1,-1 0 0,1 0 1,0 0-1,0 0 0,0 1 1,2-1-1,-2 1-8,-1 0-1,1 0 0,0-1 0,-1 1 1,1 0-1,-1 0 0,1 0 0,-1 0 1,1 0-1,-1 0 0,1 0 0,-1 0 1,0 0-1,0 0 0,1 0 0,-1 0 1,0 0-1,0 1 0,0 6 140,0-1-1,-1 1 1,0 0-1,-3 13 1,-2-4 11,-1-1 0,0 0 0,-1 0 0,0-1 0,-1 0 0,-1 0 0,0-1 0,-14 13 0,-1 0 294,-2-1 0,-51 39 0,24-31 27,-3 3-246,57-37-282,0 0 1,-1 0-1,1 0 0,0 1 1,-1-1-1,1 0 0,0 0 1,-1 0-1,1 1 1,0-1-1,0 0 0,-1 0 1,1 1-1,0-1 0,0 0 1,-1 0-1,1 1 0,0-1 1,0 0-1,0 1 1,-1-1-1,1 0 0,0 1 1,0-1-1,0 1 0,0-1 1,0 0-1,0 1 0,0-1 1,0 0-1,0 1 1,0-1-1,0 1 0,0-1 1,0 0-1,0 1 0,0-1 1,0 0-1,1 1 1,-1-1-1,0 0 0,0 1 1,0-1-1,1 0 0,-1 1 1,0-1-1,0 0 0,1 0 1,-1 1-1,0-1 1,0 0-1,1 0 0,-1 1 1,0-1-1,1 0 0,-1 0 1,0 0-1,1 0 0,-1 1 1,28 5-347,-21-5 241,3 1 15,0 1 0,0 0 0,0 0 0,0 1 0,0 0 0,-1 1 0,0 0 1,0 0-1,0 1 0,11 10 0,-14-10 78,-1-1-1,0 2 1,0-1 0,0 0 0,-1 1 0,0 0 0,0 0-1,-1 0 1,0 1 0,0-1 0,-1 1 0,0 0 0,0-1 0,1 13-1,-2-2 16,0-1 0,-2 1 0,0 0 0,-1 0 0,-1 0 0,0-1 0,-2 1 0,-12 31 0,-2-4 168,-2 0 0,-26 40 0,-37 32 490,5-9-2,74-92-713,5-16 60,0 0-1,0 0 0,0 1 0,0-1 0,0 0 0,0 0 0,0 1 0,0-1 0,0 0 0,1 0 0,-1 0 0,0 1 0,0-1 0,0 0 1,0 0-1,1 0 0,-1 1 0,0-1 0,0 0 0,0 0 0,1 0 0,-1 0 0,0 0 0,0 0 0,1 1 0,-1-1 0,0 0 0,0 0 0,1 0 1,-1 0-1,1 0 0,27-5-469,-15 2 324,-9 2 123,-1 1 1,1-1-1,-1 1 1,1 0 0,-1 1-1,1-1 1,-1 1-1,1-1 1,-1 1-1,1 0 1,-1 0-1,1 0 1,-1 1-1,0-1 1,0 1 0,0 0-1,3 2 1,-2 0 16,0-1 1,-1 1 0,1 0-1,-1 1 1,0-1 0,0 0-1,0 1 1,-1 0 0,1-1-1,1 8 1,2 6 17,-2 1 0,0 0-1,-1 0 1,0 1 0,-2 20 0,-2-14 21,-1 1 0,-2 0 0,0-1-1,-2 0 1,-1 0 0,-14 34 0,9-27-24,2-1 0,2 1 0,-6 38 0,14-71-4,-2 14-2,1 0 0,1 0 0,1 23 0,0-33 6,0 0 0,-1 0 1,1 0-1,1-1 1,-1 1-1,0 0 1,1-1-1,0 1 1,0-1-1,0 1 1,0-1-1,0 0 0,1 0 1,0 0-1,-1 0 1,1 0-1,7 4 1,-6-4-2,1 0 0,-1 0 0,1 1 0,-1-1 1,0 1-1,-1 0 0,1 0 0,-1 1 0,1-1 0,-1 1 0,-1-1 1,1 1-1,0 0 0,-1 0 0,0 0 0,-1 1 0,1-1 1,-1 0-1,0 1 0,0-1 0,0 10 0,0 8-11,-1-16-43,0 0 1,1 0-1,-1-1 0,1 1 0,0 0 0,1-1 1,0 1-1,0-1 0,0 0 0,1 1 0,3 5 1,-5-11 44,-1 0 1,1 0 0,0 0-1,0 0 1,0 0 0,0-1-1,0 1 1,0 0 0,0-1-1,0 1 1,0-1 0,0 1-1,0-1 1,0 1 0,1-1-1,23-2-96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4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 16203,'0'0'57,"0"0"0,0-1-1,1 1 1,-1 0-1,0 0 1,0-1-1,0 1 1,0 0-1,0 0 1,1 0 0,-1-1-1,0 1 1,0 0-1,0 0 1,1 0-1,-1-1 1,0 1 0,0 0-1,0 0 1,1 0-1,-1 0 1,0 0-1,0 0 1,1 0-1,-1-1 1,0 1 0,1 0-1,-1 0 1,0 0-1,0 0 1,1 0-1,-1 0 1,0 0-1,0 0 1,1 1 0,0 10 890,-7 27-600,4-28-215,-30 158 111,-23 160 14,55-320-247,-2 1 0,1 0 1,1-1 0,0 1-1,0 0 1,3 14 0,-3-22-6,0 1 1,1 0 0,-1-1-1,1 1 1,0 0 0,0-1-1,-1 1 1,1-1 0,0 1-1,0-1 1,0 0 0,0 1 0,1-1-1,-1 0 1,0 0 0,0 0-1,1 0 1,-1 0 0,1 0-1,-1 0 1,1 0 0,-1 0-1,1-1 1,0 1 0,-1-1-1,1 1 1,0-1 0,-1 0 0,1 1-1,0-1 1,0 0 0,-1 0-1,1 0 1,0-1 0,1 1-1,9-3-54,0 1 0,0-2 0,-1 0-1,0 0 1,1-1 0,-1 0 0,-1-1-1,1 0 1,-1-1 0,-1 0 0,1-1-1,-1 0 1,0 0 0,-1-1-1,10-12 1,-17 19 24,0 0-1,1 0 1,-1 0-1,0 0 0,0 0 1,0 0-1,0-1 1,-1 1-1,1 0 1,0 0-1,-1-1 0,0 1 1,1 0-1,-1-1 1,0 1-1,0 0 1,-1-4-1,-10-10-302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4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17276,'6'-4'1344,"18"-4"-864,7 0-176,10-4 408,5-3-200,8-3-376,4 0-272,-2-1 312,-5 1-88,-18-10-224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16484,'0'1'54,"0"1"1,1-1 0,0 1-1,-1-1 1,1 0 0,0 1-1,-1-1 1,1 0 0,0 1 0,0-1-1,0 0 1,0 0 0,1 0-1,-1 0 1,0 0 0,0 0 0,1 0-1,-1-1 1,0 1 0,1 0-1,-1-1 1,0 1 0,1-1-1,-1 1 1,1-1 0,-1 0 0,3 1-1,7 0-18,-1 0 1,21 0-1,-23-1 43,109-6-1373,185-32 1,-190 20-233,219-8-1,-295 28 1946,0 3 0,0 0 0,42 14 0,-47-11-2,0-1 1,1-1-1,0-2 1,56 1-1,-45-9 417,0-2 0,65-18 0,-22 2-354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12867,'43'1'1488,"-4"-1"-1000,-3-6-392,5 1 1497,11 0-1786,4 4-159,10 1-872,2-2 960,8 2-232,6 0-216</inkml:trace>
  <inkml:trace contextRef="#ctx0" brushRef="#br0" timeOffset="1">1484 1 11362,'45'7'1137,"0"-4"-889,-1-3-296,2 0 1296,7 0-2272,0 0 880,6 0-152,1-3-144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 20764,'-3'-2'1441,"2"-3"-1233,0 0-224,2-7-424,5-5 600,-1-9-144,1-4-144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11426,'42'-3'516,"0"-1"-1,0-2 1,56-16-1,58-9-325,-87 25-175,0 3 0,1 2 1,97 14-1,-102-8-1,1-3 0,-1-3 0,1-2 0,96-19 1,-139 18 350,-1 1-1,1 1 1,0 1 0,0 1 0,-1 1 0,1 1 0,38 8 0,-59-10-332,0 0 0,-1 1-1,1-1 1,0 0 0,0 0 0,0 0-1,0 0 1,-1-1 0,1 1 0,0 0 0,0-1-1,0 1 1,-1-1 0,1 0 0,0 0 0,-1 1-1,1-1 1,0 0 0,-1 0 0,1-1 0,-1 1-1,0 0 1,1 0 0,-1-1 0,0 1 0,0-1-1,0 1 1,0-1 0,0 1 0,0-1 0,1-3-1,8-13 90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14283,'-3'0'1256,"-5"9"-1040,-8 9-96,0 5 433,3 9-377,3 2-8,5 9-40,2 10-40,3 15-128,3 3-200,-2 8 216,-1 4-16,0 2-32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0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11250,'0'86'969,"0"1"-393,-1-1-696,-2-3 872,1-8-320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1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 13995,'3'202'2598,"-6"196"-854,3-398-1733,0 0 0,0 0 0,0 0 0,0 1 1,0-1-1,0 0 0,0 0 0,0 0 0,0 0 0,0 0 0,0 0 0,0 0 0,0 0 0,0 0 0,0 1 0,0-1 0,0 0 0,0 0 0,0 0 0,0 0 1,0 0-1,0 0 0,0 0 0,0 0 0,0 0 0,0 1 0,0-1 0,0 0 0,0 0 0,0 0 0,0 0 0,0 0 0,0 0 0,0 0 0,0 0 0,0 0 0,0 0 1,-1 0-1,1 0 0,0 1 0,0-1 0,0 0 0,0 0 0,0 0 0,0 0 0,0 0 0,0 0 0,0 0 0,0 0 0,-1 0 0,1 0 0,0 0 0,0 0 0,0 0 1,0 0-1,0 0 0,0 0 0,0 0 0,0 0 0,-1 0 0,1 0 0,-3-5 230,0-8-67,0 0 0,0 0 0,1 0 0,1 0 0,0 0 0,1-16 0,0 13-66,0-20-33,2-1 0,1 2 1,1-1-1,18-66 0,-16 82-146,1 1 0,0 1 0,1-1 0,1 2-1,0-1 1,2 1 0,0 0 0,1 1-1,0 1 1,23-22 0,-27 31-89,0-1-1,0 1 1,1 0-1,0 1 1,1 0 0,13-5-1,-20 9 119,0 0-1,-1 0 0,1 1 1,-1-1-1,1 1 1,0 0-1,-1 0 1,1 0-1,0 0 1,-1 0-1,1 0 1,0 1-1,2 0 1,-3 0 31,-1 0 0,1-1 1,-1 1-1,1 0 1,-1 0-1,0 0 0,0 1 1,1-1-1,-1 0 1,0 0-1,0 1 1,0-1-1,0 1 0,0-1 1,-1 1-1,1-1 1,0 1-1,-1-1 0,1 1 1,-1 0-1,0-1 1,1 1-1,-1 1 1,1 7 37,-1-1 1,0 0-1,0 1 1,-1-1 0,-1 0-1,1 0 1,-1 0-1,-1 0 1,0 0 0,0 0-1,0-1 1,-1 1-1,-1-1 1,1 0 0,-9 10-1,8-10 34,-1-1 0,0 0 0,0 0 0,0 0 0,-1-1 0,0 0 0,-1 0 0,1-1 0,-1 0 0,0 0 0,-1-1 0,1 0 0,-1 0 0,1-1 0,-12 3 0,14-5-157,-1-1-1,0 1 1,1-1 0,-1 0-1,1-1 1,-1 0 0,0 0-1,-12-4 1,17 5 31,1-1 1,-1 1-1,0-1 0,0 0 1,1 0-1,-1 1 0,0-1 1,1 0-1,-1 0 0,1-1 1,-1 1-1,1 0 0,0 0 1,-1-1-1,1 1 0,0-1 1,0 1-1,0-1 0,0 1 1,0-1-1,0 0 0,1 1 1,-1-1-1,0 0 0,1 0 1,0 0-1,-1 0 0,1 1 1,0-1-1,0 0 0,0 0 1,0 0-1,0 0 0,0 0 1,1-3-1,8-15-717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4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13715,'-37'96'3599,"14"-1"-2857,-9 32 965,44-205-1783,14-100-726,-22 148 702,-5 23 74,-2 16 31,3 23-27,1 0-1,2 0 1,1 0 0,1-1-1,2 0 1,1 0-1,1 0 1,15 31 0,-21-55 16,0-1 0,1 1 0,-1-1 0,8 10 0,-11-16 8,0 0-1,0 1 1,0-1-1,0 0 1,0 0-1,0 0 1,0 0-1,1 0 1,-1 0-1,0 0 1,0 1-1,0-1 1,0 0-1,0 0 1,0 0-1,0 0 1,0 0-1,0 0 0,0 0 1,1 0-1,-1 0 1,0 0-1,0 0 1,0 0-1,0 0 1,0 0-1,0 0 1,0 0-1,1 1 1,-1-1-1,0 0 1,0 0-1,0 0 1,0-1-1,0 1 1,0 0-1,1 0 1,-1 0-1,0 0 1,0 0-1,0 0 1,0 0-1,0 0 1,0 0-1,0 0 1,0 0-1,1 0 1,-1 0-1,0 0 1,0 0-1,0 0 0,0-1 1,0 1-1,0 0 1,0 0-1,0 0 1,0 0-1,0 0 1,0 0-1,0 0 1,0 0-1,0-1 1,0 1-1,1 0 1,-1 0-1,0 0 1,0 0-1,0 0 1,0-1-1,-1-8 86,-3-6-12,-1 1 0,-1-1 0,-1 1-1,0 1 1,-1 0 0,-16-23 0,2 9 198,-47-47 0,48 58-99,17 13-123,1 0 0,-1 0 1,0 0-1,1 0 0,-1-1 1,-2-4-1,7 4 80,8 1-73,14 3-23,-21 0-24,63 2-349,-11 1 1013,100-9 1,-109 0-470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2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1279 23 11266,'-1'-4'8544,"-3"0"-6824,-166-3-3330,103 2-127,0 3 0,-77 7-1,72 7 994,-107 31 0,16-2 1348,127-34-553,0-2 0,-59 2 1,67-9-629,-52-8 1,1-1 30,22 9 166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61 9106,'-46'-6'848,"0"-2"-608,0-1-104,0 3 1241,3-1-1233,0 3-8,3 2-16,3 2 24,1 0 24,-1 2 8,1-2-40,-4 0-168,-2-2-120,-2-3 152,-6-1-56,-5-1 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1303 150 12091,'-152'-58'1636,"43"15"-1431,87 37-175,1 1-1,-1 1 1,-1 1-1,-40-1 0,-34-4-98,65 2 30,14 2-6,-1 1-1,1 0 1,-1 2 0,1 0-1,-1 1 1,0 1 0,-32 5-1,-20 12 92,-58 13 168,108-27-190,0-2 0,0 0 1,0-2-1,-31-2 1,11-1-673,-1 2-1,-70 7 1,62-1 285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2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8074,'-36'15'843,"29"-11"-680,0 0 1,-1 0-1,0-1 1,0-1-1,0 1 1,0-1-1,0-1 1,0 1-1,-17-1 1,8-1 918,-1 1 1,-32 5-1,-20 0-150,67-6-952,-1 0 0,0-1-1,0 0 1,1 0 0,-1 0 0,-5-2-1,2 0-2,-5-1-12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2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76 14523,'1'-4'348,"-1"-1"-1,1 0 1,-1 1-1,-1-1 1,1 0 0,-1 0-1,-2-8 1,3 11-263,-1 1 1,0-1-1,0 0 1,0 1-1,0-1 1,-1 1-1,1-1 1,0 1-1,-1-1 1,1 1 0,-1 0-1,1 0 1,-1 0-1,1 0 1,-1 0-1,0 0 1,0 0-1,1 0 1,-1 1-1,0-1 1,0 1-1,-2-1 1,-4 0 0,0 0 0,0 1 0,0 0 0,0 0 0,0 1 0,0 0 0,1 1 0,-1-1 0,0 1 0,1 1 0,-1-1 0,1 2 0,0-1 0,-8 5 0,-8 6-154,0 1 0,-37 31 1,33-22 42,-44 49 1,60-59 19,0 0 1,0 1 0,2 0 0,0 1-1,-12 26 1,21-40 4,-1-1-1,0 0 1,1 1-1,0-1 1,-1 0-1,1 1 1,0-1-1,-1 0 1,1 1 0,0-1-1,0 1 1,0-1-1,0 0 1,1 1-1,-1-1 1,0 1-1,1-1 1,-1 0-1,0 1 1,1-1 0,0 0-1,0 2 1,0-2 2,1 0 1,-1 0 0,0-1 0,1 1 0,-1 0 0,0-1-1,1 1 1,-1-1 0,1 0 0,-1 1 0,1-1-1,-1 0 1,1 0 0,-1 0 0,1 0 0,-1 0 0,1 0-1,-1-1 1,0 1 0,1 0 0,-1-1 0,1 1 0,1-2-1,10-2 22,0-1-1,-1-1 0,0 0 0,0-1 0,20-15 1,54-50 110,-71 58-102,29-26 175,-1-2 0,50-67 0,-86 104-133,-6 11-50,-5 13-11,-122 464-24,124-478-518,0-11 379,1-15 72,6-2-72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15771,'31'-21'1355,"49"-25"-1,-68 40-1108,0 1 1,0 0-1,0 1 1,1 1-1,0 0 0,0 0 1,23-1-1,-32 4-197,-1 0 0,1 0 1,-1 0-1,0 1 0,1-1 0,-1 1 0,0 0 1,1 0-1,-1 0 0,4 3 0,-5-3-32,0 0-1,0 0 1,-1 1-1,1-1 1,-1 1-1,1-1 1,-1 1-1,1 0 1,-1-1-1,0 1 1,0 0-1,0 0 1,0 0-1,0 0 1,-1 0-1,1 0 1,0 0-1,0 4 1,0 4-1,0 0 0,-1 1-1,0-1 1,-1 0 0,0 1 0,0-1 0,-5 15-1,-27 75 24,17-56-24,6-16-4,-22 76 23,29-91-33,0 0 1,1 0 0,1 0-1,0 0 1,2 26 0,-1-37-3,0 1 1,1-1 0,-1 0-1,0 0 1,1 1 0,0-1 0,-1 0-1,1 0 1,0 0 0,0 0-1,0 0 1,1 0 0,-1 0 0,0 0-1,1-1 1,-1 1 0,1 0-1,0-1 1,-1 1 0,4 1 0,-2-2-2,0 1 1,0-2 0,0 1 0,-1 0 0,1 0 0,0-1 0,0 0 0,0 0 0,0 1 0,0-2 0,0 1 0,0 0 0,5-2 0,3-1-2,0 0 0,0-1 0,0 0 0,-1-1-1,0-1 1,19-12 0,-14 7 28,-1-2 0,-1 0 0,1 0 0,-2-1 0,0-1 0,-1 0 0,0 0 0,14-31 0,-18 33 14,-1 0 0,-1-1 0,0 1 0,-1-1 0,0-1 0,-2 1 0,1 0 0,-2-1 0,1 1 0,-2-1 0,-3-27 0,2 34-7,-1 0 0,0 0 0,-1 0-1,0 0 1,0 0 0,-8-12-1,10 17-27,0 1-1,0 0 1,-1 0 0,1 1-1,0-1 1,-1 0-1,0 0 1,1 1-1,-1-1 1,0 1 0,0-1-1,0 1 1,0 0-1,0 0 1,0 0-1,0 0 1,0 0 0,0 0-1,0 1 1,-1-1-1,1 1 1,0-1-1,0 1 1,-1 0 0,1 0-1,0 0 1,-1 0-1,-3 1 1,4-1-5,1 1-1,0-1 1,0 1 0,-1-1 0,1 1-1,0 0 1,0 0 0,0-1 0,0 1-1,0 0 1,0 0 0,0 0 0,0 0-1,0 0 1,0 0 0,1 1-1,-1-1 1,0 0 0,1 0 0,-1 1-1,1-1 1,-1 0 0,1 0 0,0 1-1,-1-1 1,1 0 0,0 1 0,0-1-1,0 1 1,0-1 0,0 0 0,0 1-1,1-1 1,-1 0 0,0 1 0,1-1-1,0 2 1,0 1-5,0 1-1,1-1 1,0 0-1,0 1 1,0-1 0,1 0-1,-1 0 1,1 0-1,4 5 1,-2-6 2,0 1 0,0-1 0,0 0 0,0 0 0,0 0 0,1-1 1,-1 0-1,1 0 0,-1 0 0,1-1 0,0 0 0,0 0 0,-1 0 0,1-1 1,0 1-1,0-2 0,0 1 0,6-2 0,2 1 4,0-2 0,-1 0 0,1-1-1,-1 0 1,0-1 0,20-10 0,-20 7 5,1 0 0,23-19 0,-33 24 3,0 0 0,0-1 0,-1 0 0,1 0 0,-1 0-1,0 0 1,0 0 0,-1-1 0,1 1 0,-1-1 0,0 0 0,3-8-1,-5 12 0,0-1 0,0 1 0,0 0-1,0-1 1,0 1 0,0-1-1,0 1 1,-1 0 0,1-1 0,0 1-1,-1 0 1,1-1 0,-2-1-1,2 2-3,0 1-1,-1-1 0,1 1 0,0 0 0,-1-1 0,1 1 0,0-1 0,-1 1 0,1 0 1,0-1-1,-1 1 0,1 0 0,0 0 0,-1-1 0,1 1 0,-1 0 0,1 0 0,-1-1 0,1 1 1,-1 0-1,1 0 0,-1 0 0,1 0 0,-1 0 0,1 0 0,-1 0 0,1 0 0,-1 0 0,1 0 1,-1 0-1,1 0 0,-1 0 0,1 0 0,-1 1 0,1-1 0,0 0 0,-1 0 0,0 1 1,1 0-3,0 0 1,0 0-1,0 0 1,0 0-1,0 0 1,0 1-1,1-1 1,-1 0 0,0 0-1,1 0 1,-1 0-1,1 0 1,-1 0-1,2 1 1,2 8 8,-4 16 10,-3 41 0,-1-8 15,4-31-20,3 34-1,-2-53-15,0 0-1,1 0 0,0-1 0,1 1 0,0-1 0,0 0 0,1 1 0,4 7 0,-7-15-27,-1 0 0,1 1 0,-1-1 0,1 0 0,0 0 0,0 0 0,0 1-1,0-1 1,0 0 0,0 0 0,0 0 0,0 0 0,0-1 0,0 1 0,0 0 0,1 0 0,-1-1 0,0 1 0,1-1-1,-1 1 1,0-1 0,1 1 0,-1-1 0,1 0 0,-1 0 0,1 0 0,-1 0 0,0 0 0,1 0 0,-1 0-1,1 0 1,-1 0 0,1-1 0,-1 1 0,0-1 0,1 1 0,-1-1 0,0 1 0,3-2 0,0-2-108,1 1 1,-1-1 0,0 0-1,-1 0 1,1-1 0,-1 1 0,0-1-1,6-9 1,9-24-267,-2-8-119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2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 13035,'28'-11'1803,"-17"6"-747,0 0 0,1 2 0,13-4 1,-22 9-3,-6 5-722,-5 7-212,7-13-83,-36 54 377,1 2 1,-28 65 0,61-117-395,1-1 8,0 1 1,0-1-1,1 1 0,-1-1 0,0 9 1,1-13-27,1 1 0,0 0 0,0 0 0,0 0 0,1 0 0,-1-1 0,0 1 0,0 0 0,0 0 0,1-1 0,-1 1 0,0 0 0,0 0 0,1-1 0,-1 1 0,1 0 0,-1-1 0,1 1 0,-1 0 0,1-1 0,-1 1 0,1-1 0,0 1 0,-1-1 0,1 1 0,0-1 0,-1 1 0,1-1 0,0 0 0,0 1 0,-1-1 1,1 0-1,0 0 0,0 0 0,0 1 0,-1-1 0,1 0 0,0 0 0,1 0 0,9 0-134,0 0 0,0-1 0,0 0 0,0-1 0,0 0 0,0-1 1,0 0-1,-1-1 0,0 0 0,0 0 0,0-1 0,0-1 0,-1 0 0,1 0 1,-1 0-1,-1-1 0,10-10 0,-16 14 85,0 1 0,0-1 0,0 1 1,0-1-1,-1 0 0,1 0 0,1-4 0,-3-19-449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15811,'0'3'1481,"1"-1"-1177,5-2-136,1 0 576,7-1-392,4 1-40,5 0-256,4-1-240,4 1 224,2-3-40,0 0-48,2-2 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2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17556,'0'0'86,"0"0"-1,1 0 1,-1-1 0,0 1 0,1 0 0,-1 0 0,0 0 0,1 0 0,-1 0-1,1-1 1,-1 1 0,0 0 0,1 0 0,-1 0 0,1 0 0,-1 0 0,0 0-1,1 0 1,-1 1 0,1-1 0,-1 0 0,0 0 0,1 0 0,-1 0 0,1 0-1,-1 1 1,0-1 0,1 0 0,-1 0 0,0 0 0,1 1 0,-1-1-1,0 0 1,0 1 0,1-1 0,-1 1 0,19 13-122,-16-11 233,42 36-204,-2 2 0,74 90 1,-105-113 1,-12-18 3,0 0 1,0 0 0,0 0-1,0 0 1,0 0 0,0-1-1,0 1 1,0 0 0,0 0-1,-1 0 1,1 0 0,0 0-1,0 0 1,0 0 0,0 0 0,0 0-1,0 0 1,0 0 0,0 0-1,0 0 1,0 0 0,-1 0-1,1 0 1,0 0 0,0 0-1,0 0 1,0 0 0,0 0 0,0 0-1,0 0 1,0 0 0,0 0-1,-1 0 1,1 0 0,0 0-1,0 0 1,0 0 0,0 0-1,0 0 1,0 0 0,0 0-1,0 1 1,0-1 0,0 0 0,0 0-1,0 0 1,0 0 0,-1 0-1,1 0 1,0 0 0,0 0-1,0 0 1,0 0 0,0 0-1,0 1 1,0-1 0,0 0 0,0 0-1,0 0 1,0 0 0,0 0-1,-32-24-274,14 10 109,-70-42-465,80 52 563,-1-1 0,0 2 0,0-1-1,0 1 1,0 0 0,-1 1 0,1 0 0,-17-1-1,24 3 65,1 0-1,-1 0 0,0 0 0,1 0 0,-1 0 0,0 0 1,1 1-1,-1-1 0,1 1 0,-1-1 0,1 1 0,-1 0 1,1-1-1,-1 1 0,1 0 0,-1 0 0,1 0 0,0 0 1,0 0-1,-1 0 0,1 1 0,-1 0 0,1 0 2,0 1 0,0-1-1,0 0 1,1 0 0,-1 1 0,1-1-1,-1 0 1,1 1 0,0-1 0,0 0-1,0 1 1,0-1 0,1 5-1,0 0 3,1 0-1,0 0 1,1 0 0,-1 0-1,1 0 1,0-1-1,1 1 1,0-1-1,5 7 1,-3-6 50,1-1-1,0 0 1,0-1 0,0 0 0,0 0 0,1 0 0,0-1 0,0 0-1,0-1 1,1 1 0,-1-2 0,1 1 0,0-1 0,0-1 0,-1 1 0,1-1-1,0-1 1,0 0 0,0 0 0,0-1 0,0 0 0,0 0 0,0-1 0,-1-1-1,1 1 1,0-1 0,9-5 0,-6-1 308,-10 7-98,-7 7-231,-29 40-936,26-34 565,0 0-1,-14 14 1,19-22 306,0 0 0,-1 0 0,0 0 0,0 0 0,0-1 0,0 0 0,0 1 0,-1-1 0,1-1 0,-9 3 0,7-2 61,-1-2 1,1 1-1,-1-1 1,1 1-1,-1-2 1,0 1-1,1-1 0,-1 0 1,1 0-1,0-1 1,-1 0-1,-10-5 1,14 6-14,0-1 1,0 1-1,0-1 1,0 0 0,1 0-1,-1 0 1,1 0-1,-1 0 1,1 0 0,0-1-1,0 0 1,0 1-1,0-1 1,0 0 0,0 0-1,1 0 1,0 0-1,-1 0 1,1 0 0,0 0-1,1 0 1,-1 0-1,0-1 1,1 1 0,0 0-1,0-1 1,0-3-1,1 3-8,0-1 0,0 1-1,1 0 1,0 0 0,0 0-1,0 0 1,0 0 0,0 1-1,1-1 1,0 0-1,-1 1 1,1 0 0,1 0-1,-1 0 1,0 0 0,1 0-1,-1 1 1,9-5 0,6-3-39,1 1-1,29-11 1,14-4-189,98-53-1,-106 46 127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3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10730,'-7'2'912,"0"8"-567,3 5-153,2 6 576,1 0-288,1 2-96,0 0-40,0 0-80,3 0-16,-3 0-112,2 0-136,-2 1 40,5 3 8,0 0-72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3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12635,'0'22'1112,"0"1"-936,0 5-96,0 2 304,0 3-328,-1 0-56,-1 5-128,-1-1-16,-1 0-24,-2-1 24,0-4-56,1-2-640,-1-3 760,2 0-40,2-1-96</inkml:trace>
  <inkml:trace contextRef="#ctx0" brushRef="#br0" timeOffset="1">24 963 11330,'-7'42'953,"1"-9"-681,2-3-176,0-6 368,2-1-280,1-4-624,1-2-312,3-3-497,1-2-343,-1-5 1056,0-1-288,-2 0-185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10122,'-1'25'1144,"-1"-10"-487,2-3-209,-1-9 672,0-6-208,-2-7-248,0-3-104,1 0-160,0 0-136,0 5-344,-1 0-192,2 8 216,2 2-24,4 4-88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4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8626,'-10'4'1240,"1"-1"-696,-1-3-240,1-3 1257,-2 0-1153,-2 2-32,-4 1-64,-2 1-128,-4 1-168,-1 3-56,-2 1-64,0 3-1544,-5-5 1471,-1 0-183,1-1-112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4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88 11971,'-34'8'800,"-2"-4"-760,-1-1-48,-2-3 136,2 0-184,0-7-136,2-4-56,1-7-104,4 1-265,1-1 457,-1 2-96,1 0-16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4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1234 21 8810,'-22'-6'-287,"0"1"-1,-45-4 1,54 8-59,0 2-1,0-1 1,1 1 0,-1 1-1,0 1 1,-22 7 0,-100 46-903,-18 7 2699,33-28 809,48-16-863,-110 47 0,140-48-1716,-1-1 0,-1-2 0,0-2 0,0-3 0,-47 6 1,50-12-40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4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2288 23 6193,'-103'2'2248,"-115"-13"0,-21-1-1443,-284 11 702,280 16-832,-17 1-188,-10-20 1517,232 6-1880,0 2 0,-73 17 0,1 0 663,102-19-782,0 0 0,0 0 0,-1 1 0,1 0 0,1 0 1,-1 1-1,0 0 0,1 0 0,0 1 0,0 0 0,0 0 0,1 1 0,0 0 0,0 0 0,0 0 0,-9 15 0,12-17-133,5-9 42,1-2 44,6-11-94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0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16251,'0'0'22,"0"-1"0,1 1 0,-1 0-1,0 0 1,0 0 0,0 0-1,1 0 1,-1 0 0,0 0 0,0 0-1,1 0 1,-1 0 0,0 1 0,0-1-1,0 0 1,1 0 0,-1 0-1,0 0 1,0 0 0,0 0 0,1 0-1,-1 0 1,0 1 0,0-1-1,0 0 1,0 0 0,1 0 0,-1 0-1,0 1 1,0-1 0,0 0-1,0 0 1,0 0 0,0 1 0,0-1-1,1 0 1,-1 0 0,0 1-1,0-1 1,0 0 0,0 0 0,0 0-1,0 1 1,0-1 0,0 0-1,0 0 1,0 1 0,0-1 0,0 0-1,-1 0 1,1 0 0,0 1 0,0-1-1,0 0 1,0 0 0,-1 24-98,1-17 184,-1 125-454,5 0 0,6 0 0,44 211-1,-39-263 609,-23-140-203,3-1 0,2 0 0,3 1 0,3-1 0,3 0 0,2 1-1,2 0 1,4 1 0,36-102 0,-45 147-51,1 1 0,0 0 0,1 0 0,0 0-1,17-20 1,-23 31-19,1-1-1,0 1 0,1 0 1,-1-1-1,0 1 0,1 0 1,-1 1-1,1-1 1,0 0-1,-1 1 0,1-1 1,0 1-1,0 0 1,0 0-1,0 0 0,0 0 1,0 0-1,0 1 0,0 0 1,1-1-1,-1 1 1,0 0-1,0 0 0,0 1 1,0-1-1,0 1 1,1 0-1,-1 0 0,0 0 1,-1 0-1,1 0 0,0 0 1,3 2-1,-2 0-16,-1-1 1,1 0-1,-1 1 0,1 0 0,-1 0 0,0 0 0,0 0 0,0 0 1,0 1-1,-1-1 0,1 1 0,-1 0 0,0 0 0,0 0 1,2 6-1,-3-4 17,1 0 1,-1 1 0,-1-1-1,1 0 1,-1 0 0,0 0-1,-1 0 1,1 1 0,-4 11-1,-2 1 34,0-1-1,-2 1 0,0-1 1,-1-1-1,-21 32 0,6-14-3,-1-2-1,-2 0 0,-1-2 1,-1-2-1,-2 0 0,-1-2 1,-65 42-1,91-65-45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18684,'-7'-15'1456,"1"10"-1120,2 2-248,2 3 72,2 1-472,5-1 320,-1-3-176,4-1-144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4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70 9714,'0'0'119,"1"0"1,-1 0-1,1 0 0,-1-1 1,0 1-1,1 0 0,-1 0 1,1 0-1,-1 0 0,1 0 0,-1 0 1,1 0-1,-1 1 0,0-1 1,1 0-1,-1 0 0,1 0 1,-1 0-1,1 0 0,-1 1 1,0-1-1,1 0 0,-1 0 0,0 1 1,1-1-1,-1 0 0,0 0 1,1 1-1,-1-1 0,0 1 1,0-1-1,1 0 0,-1 1 1,0-1-1,0 0 0,0 1 1,1-1-1,-1 1 0,0-1 0,0 1 1,0-1-1,0 0 0,0 1 1,0-1-1,0 1 0,0-1 1,0 1-1,-2 32 380,1-21 25,-15 161 1307,-48 218 0,61-409-397,2-16-1068,4-19-136,18-95 1,26-52-716,-38 164 409,-8 31 58,0 1-11,0-1 0,0 0 0,1 1 0,0-1 0,-1 1 0,1-1 0,1 1 0,-1 0 0,1 0 0,-1 0 1,5-5-1,-6 9 61,9-10 95,0 0 0,19-13 0,-4 8-213,0 2 0,1 1 0,0 1 0,0 1 0,1 1-1,1 1 1,-1 2 0,40-5 0,-64 11 70,-1 0 1,1 0-1,0 0 0,0 0 0,-1 0 0,1 0 1,0 1-1,-1-1 0,1 1 0,0 0 0,-1 0 0,1 0 1,-1 0-1,1 0 0,3 3 0,-4-3 11,-1 1 0,1 0 0,-1 0 0,1 0 0,-1 0 0,0 0 0,0 0 0,0 0 0,0 0-1,0 1 1,-1-1 0,1 0 0,-1 1 0,1-1 0,-1 0 0,0 1 0,0-1 0,0 4 0,0-2 38,0-1 0,0 1 0,0-1 1,-1 1-1,1-1 0,-1 1 0,0-1 1,0 1-1,0-1 0,-1 0 0,1 0 0,-1 1 1,0-1-1,-4 5 0,3-4 43,-1-1 0,1 0 0,-1-1-1,0 1 1,0-1 0,0 1 0,0-1 0,0 0 0,0-1-1,-1 1 1,-5 1 0,-39 11 190,-60 25 0,86-28-270,1 0-1,-1 1 1,2 2-1,-32 24 1,53-37 4,-1-1 0,0 1 0,1-1 0,-1 1 0,0-1 0,0 0 0,1 1 0,-1-1 0,0 0 0,0 0 0,0 1 0,1-1 0,-1 0 0,0 0 0,0 0 0,0 0 0,0 0 0,1 0 0,-1 0 0,0 0 0,0-1 0,0 1 0,0 0 0,0-1 1,-2 0-119,1 0 1,0 0 0,0-1 0,0 1 0,0-1 0,0 0 0,0 0 0,-2-2 0,-1-1-555,1 0 1,0-1-1,0 0 0,1 0 1,-5-9-1,3 0-117,3 1-156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4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 12667,'9'-5'532,"7"-3"2678,-12 12-1660,-6 8-786,-5 10 103,-1-1 0,-20 37-1,14-31-222,6-5-75,-8 41 0,6-20-634,-85 241-59,89-263 114,8-16-9,6-10 13,60-52-84,96-74-2761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5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14611,'0'6'1232,"14"0"-760,3-6-119,6-3 519,3 0-200,7-6-128,0-2-56,0 0-88,-1-2-200,-7-2-552,-4 1 2001,-9-6-1537,-3 3 32,-6-3 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5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17796,'0'0'37,"0"0"0,1 0 0,-1 0 1,0 0-1,0 0 0,0 0 0,1 0 1,-1 0-1,0 0 0,0 0 0,0 0 1,1 0-1,-1 0 0,0 0 0,0 0 0,0 0 1,1 0-1,-1 0 0,0 0 0,0 1 1,0-1-1,0 0 0,1 0 0,-1 0 1,0 0-1,0 0 0,0 1 0,0-1 0,0 0 1,0 0-1,0 0 0,1 0 0,-1 1 1,0-1-1,0 0 0,0 0 0,0 0 1,0 1-1,0-1 0,0 0 0,0 0 0,0 0 1,0 1-1,0-1 0,0 0 0,0 0 1,0 0-1,0 1 0,-1-1 0,-1 16 108,0-10 73,-12 61 246,3 1 0,3 1 1,0 72-1,8-139-463,4 36-14,-4-38 13,0 1 0,0 0-1,0-1 1,1 1-1,-1 0 1,0-1-1,0 1 1,0-1 0,1 1-1,-1-1 1,0 1-1,1 0 1,-1-1-1,0 1 1,1-1 0,-1 1-1,1-1 1,-1 0-1,1 1 1,-1-1-1,1 1 1,-1-1 0,1 0-1,0 1 1,-1-1-1,1 0 1,-1 0-1,1 1 1,0-1-1,-1 0 1,1 0 0,-1 0-1,1 0 1,0 0-1,-1 0 1,1 0-1,0 0 1,-1 0 0,1 0-1,0 0 1,-1-1-1,1 1 1,-1 0-1,1 0 1,0-1 0,-1 1-1,1-1 1,3-1 2,0-1 1,0 0 0,-1-1-1,1 1 1,-1 0 0,0-1 0,0 0-1,0 0 1,0 0 0,-1 0-1,0 0 1,0-1 0,2-4-1,3-10 46,8-32 0,-12 40-38,-1 0 0,0 0 0,0 0 0,-1 0 0,0 0 0,-1 0 1,-1 0-1,-3-22 0,5 33-12,-1-1-1,0 1 1,0-1 0,0 1 0,-1-1 0,1 0 0,0 1 0,0-1-1,0 1 1,0-1 0,0 1 0,-1-1 0,1 1 0,0-1-1,0 1 1,-1 0 0,1-1 0,0 1 0,-1-1 0,1 1 0,0 0-1,-1-1 1,1 1 0,-1 0 0,1-1 0,-1 1 0,1 0 0,0 0-1,-1-1 1,1 1 0,-1 0 0,0 0 0,1 0 0,-1 0 0,1-1-1,-1 1 1,1 0 0,-1 0 0,1 0 0,-1 0 0,1 0-1,-1 1 1,1-1 0,-1 0 0,0 0 0,-1 1-8,1 0 0,0 0 1,-1 1-1,1-1 0,0 0 0,0 0 0,0 1 0,0-1 1,0 1-1,0-1 0,0 1 0,1-1 0,-2 3 1,0 2-34,0 1 1,0-1-1,0 0 1,1 1 0,0-1-1,0 1 1,1 0-1,0-1 1,0 1-1,0 0 1,1-1 0,0 1-1,0-1 1,1 1-1,0-1 1,0 0-1,0 1 1,1-1 0,0 0-1,0-1 1,0 1-1,1 0 1,0-1-1,0 0 1,0 0 0,1 0-1,0 0 1,0-1-1,0 0 1,0 0 0,1 0-1,0-1 1,-1 0-1,1 0 1,0 0-1,10 3 1,-2 0-213,-19-3 118,-28-4 69,26 1 68,-16-1-7,0-2 1,0 0-1,1-1 1,-37-13-1,43 12 88,1-1-1,0-1 0,0 0 0,1-1 1,0 0-1,0-2 0,-15-12 0,28 21-62,-17-19 303,18 20-313,0-1 0,0 1 0,-1 0 0,1-1 0,0 1 0,0-1 0,0 1 0,0-1 0,0 1 0,-1-1 0,1 1 0,0 0 0,0-1 0,0 1 0,0-1 1,0 1-1,0-1 0,1 1 0,-1-1 0,0 1 0,0-1 0,0 1 0,0 0 0,0-1 0,1 1 0,-1-1 0,0 1 0,0 0 0,1-1 0,-1 1 1,0 0-1,1-1 0,-1 1 0,0 0 0,1-1 0,-1 1 0,0 0 0,1 0 0,-1-1 0,1 1 0,-1 0 0,1 0 0,-1 0 0,0 0 0,1 0 0,-1-1 1,1 1-1,-1 0 0,1 0 0,-1 0 0,1 0 0,15-2 25,-1 0 0,1 1 0,16 1 1,27-1-324,-36-2 156,0 0 1,-1-1 0,0-2 0,0 0 0,0-1-1,27-13 1,13-14-87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3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1239 11546,'26'-39'929,"7"-17"-713,1-12-88,11-21 184,6-16-40,11-23-32,7-6-88,18-12-88,3-9-24,2-4-40,0 0 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4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2190 12163,'-3'25'978,"6"-17"-746,-3-8-224,1 0 1,-1 0-1,0 0 0,1-1 0,-1 1 0,1 0 1,-1 0-1,0 0 0,1 0 0,-1 0 1,0-1-1,1 1 0,-1 0 0,0 0 0,1 0 1,-1-1-1,0 1 0,1 0 0,-1-1 1,0 1-1,0 0 0,1-1 0,-1 1 0,0 0 1,0-1-1,12-15 283,0-1 0,12-27 0,1 0 24,82-136 591,196-322 207,179-352-950,-400 701-170,72-93-3,-58 99 82,-94 143-28,4-5-28,-6 9-5,0 0-1,0 0 1,0 0-1,0 0 1,0 0-1,0 0 1,0 0-1,0 0 1,0 0 0,0 1-1,0-1 1,0 0-1,0 0 1,1 0-1,-1 0 1,0 0-1,0 0 1,0 0-1,0 0 1,0 0-1,0 0 1,0 0 0,0 0-1,0 0 1,0 0-1,0 0 1,0 0-1,0 0 1,0 0-1,0 0 1,1 0-1,-1 0 1,0 0 0,0 0-1,0 0 1,0 0-1,0 0 1,0 0-1,0 0 1,0 0-1,0 0 1,0 0-1,0 0 1,0 0 0,1 0-1,-1 0 1,0 0-1,0 0 1,0 0-1,0 0 1,0 0-1,0 0 1,0 0-1,0 0 1,0 0 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5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2453 9210,'-1'3'288,"-5"38"786,5-41-1041,1 1 0,0-1 0,0 1 1,0-1-1,0 1 0,0-1 1,0 1-1,0-1 0,1 1 1,-1-1-1,0 1 0,0-1 0,0 1 1,0-1-1,1 0 0,-1 1 1,0-1-1,1 1 0,-1-1 1,0 1-1,0-1 0,1 0 0,-1 1 1,1 0-1,0-2 44,0 1-1,0 0 1,0 0-1,0 0 1,0-1 0,0 1-1,0 0 1,0-1-1,0 1 1,0-1 0,-1 1-1,1-1 1,0 1-1,0-1 1,0 0 0,-1 1-1,1-1 1,-1 0-1,2-1 1,18-22 372,-1-1-1,-1 0 1,-1-2 0,22-46 0,0 1-10,417-688 1348,-222 421-1663,18 13-167,-122 159-39,215-260-523,-314 388 485,92-126-939,-112 143 654,-11 21 397,0 1 0,0 0 0,0 0 0,0-1 0,0 1 0,0 0 1,0 0-1,0-1 0,0 1 0,0 0 0,0 0 0,0 0 1,0-1-1,-1 1 0,1 0 0,0 0 0,0 0 0,0-1 1,0 1-1,0 0 0,0 0 0,-1 0 0,1-1 0,0 1 1,0 0-1,0 0 0,0 0 0,-1 0 0,1 0 0,0 0 1,-1-1-1,-13 3-211,-10 8-36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5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2479 11282,'-1'1'31,"1"-1"0,0 1 0,-1-1 0,1 0-1,-1 1 1,1-1 0,0 0 0,-1 0-1,1 1 1,-1-1 0,1 0 0,-1 0 0,1 0-1,-1 0 1,1 0 0,-1 1 0,1-1-1,-1 0 1,1 0 0,-1 0 0,1 0 0,-1 0-1,1-1 1,-1 1 0,1 0 0,-1 0 0,1 0-1,-1 0 1,0-1 0,1 0-8,0 0-1,-1-1 1,1 1 0,0-1-1,0 1 1,0 0 0,0-1 0,1 1-1,-1 0 1,0-1 0,1 1 0,-1 0-1,0-1 1,2-1 0,14-38 703,40-74 1,-32 68-415,11-16 249,59-80-1,55-53 295,-96 129-635,251-289 481,-4 6-429,-83 61-236,-75 97-81,246-349-1132,-386 539 1174,18-30-70,-20 31 65,1 1 0,-1-1 0,1 0-1,-1 0 1,1 0 0,-1 1 0,1-1 0,-1 0-1,0 0 1,0 0 0,1 0 0,-1 0 0,0 0-1,0 0 1,0 0 0,0 0 0,0 0 0,0 0-1,0 0 1,0 0 0,-1 1 0,1-1 0,0 0-1,0 0 1,-1-1 0,0 1-4,0 1-1,0 0 1,0 0 0,0 0-1,0 0 1,0 0-1,0 0 1,0 0 0,0 0-1,0 0 1,0 0-1,1 0 1,-1 0 0,0 1-1,0-1 1,-1 1-1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6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2257 12315,'19'-44'479,"3"1"0,1 1 0,2 1 0,32-40 0,-7 10-48,-33 45-321,289-406 1244,245-272-451,32 18-1246,-566 668 194,-12 14 110,-1-1 0,1 1 0,-1-1 0,0 1-1,-1-1 1,1 0 0,-1-1 0,0 1 0,3-8 0,-6 13 34,0-1 1,1 1-1,-1 0 1,0-1 0,0 1-1,0 0 1,0-1-1,0 1 1,0 0-1,0-1 1,0 1-1,0 0 1,0-1-1,0 1 1,0 0-1,0-1 1,0 1-1,0 0 1,0-1 0,0 1-1,0 0 1,0-1-1,-1 1 1,1 0-1,0-1 1,0 1-1,0 0 1,0 0-1,-1-1 1,1 1-1,0 0 1,0 0-1,-1-1 1,1 1 0,0 0-1,-1 0 1,1 0-1,0 0 1,0-1-1,-1 1 1,1 0-1,-1 0 1,-26 1-250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6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2207 11378,'0'19'753,"0"-19"-738,0 0 0,0 0 0,0 0 0,0 0 0,0 0 0,0 0 0,1 0 0,-1 0 0,0 0 0,0 1 0,0-1-1,0 0 1,1 0 0,-1 0 0,0 0 0,0 0 0,0 0 0,0 0 0,0 0 0,1 0 0,-1-1 0,0 1 0,0 0 0,0 0 0,0 0 0,0 0 0,1 0 0,-1 0 0,0 0 0,0 0 0,0 0 0,0 0 0,0 0 0,0-1 0,1 1 0,-1 0 0,0 0 0,0 0 0,0 0 0,0 0 0,0 0 0,0-1 0,0 1 0,0 0 0,0 0 0,0 0-1,0 0 1,0-1 0,20-32 899,-17 27-888,41-70 1221,55-71-1,-26 43-530,380-522 1312,-394 551-1921,259-320 187,16 20-253,-333 373-42,198-196-389,-134 138-367,80-56 0,-133 107 437,-29 17-94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334 311 12675,'-8'-3'199,"1"0"0,-1 0 1,0 1-1,0-1 0,0 2 0,0-1 1,0 1-1,0 1 0,0 0 0,0 0 1,0 0-1,-1 1 0,1 0 1,0 1-1,0-1 0,1 2 0,-1-1 1,0 1-1,1 0 0,-10 5 0,6-1-88,0-1 0,0 1 0,0 1 0,0 0 0,1 0 0,1 1 0,0 0 0,0 1 0,0 0 0,1 0 0,-12 21 0,15-20-48,0 0 0,1 0 0,0 0 1,1 1-1,0-1 0,-2 18 1,5-25-41,-1 0 0,1 1 0,1-1 1,-1 0-1,0 0 0,1 0 0,0 0 0,0 0 1,3 7-1,-3-8-7,0-1 0,1 0 0,-1 0 0,0 0 0,1 0 0,0 0 0,0 0 0,-1 0 0,1-1 0,0 1 0,0-1 0,0 1 1,1-1-1,-1 0 0,0 0 0,0 0 0,4 1 0,-1 0 14,0-1 0,0-1 0,1 1 0,-1-1 0,0 0 1,0 0-1,0 0 0,0-1 0,1 0 0,-1 0 0,0 0 0,0 0 1,-1-1-1,6-2 0,6-3 75,0-2 0,27-17 0,0-4 100,-1-3 1,-1-1-1,66-72 1,-81 76-112,-2 0 0,-2-2 0,0-1 0,-3 0-1,31-70 1,-46 95-79,-1 0 0,0 0 1,-1 0-1,0-1 0,0 1 0,0-1 0,-1 1 0,0-10 0,-1 17-14,0 1 0,0-1 0,-1 0 0,1 0 0,0 1 0,0-1 0,0 0 0,-1 1 0,1-1 0,0 0 0,-1 1 0,1-1 0,0 0 0,-1 1 0,1-1 0,-1 1 0,1-1 0,-1 0 1,1 1-1,-1 0 0,0-1 0,1 1 0,-1-1 0,0 1 0,1 0 0,-1-1 0,0 1 0,1 0 0,-1 0 0,0-1 0,0 1 0,1 0 0,-1 0 0,0 0 0,1 0 0,-1 0 0,0 0 0,0 0 0,1 0 0,-1 0 0,0 1 0,0-1 0,1 0 0,-1 0 0,0 1 0,1-1 0,-1 0 0,0 1 0,-4 1 0,1 1-1,-1-1 1,1 1-1,0 0 1,-6 5 0,0 2-6,1 0 0,1 1 0,0 0 0,0 1 0,1 0 0,0 0 0,1 0 0,-8 24 0,7-13-2,0 1 1,2 0-1,0 0 1,-1 27-1,6-41 5,0 1 1,0 0-1,1-1 0,0 1 0,1-1 0,0 1 0,1-1 0,0 0 1,0 0-1,1 0 0,1 0 0,0-1 0,11 18 0,-12-23 1,-1 1 1,1-1-1,0 0 0,0 0 1,0-1-1,0 1 0,1-1 0,-1 0 1,1 0-1,0 0 0,0-1 0,0 0 1,0 0-1,0 0 0,1-1 0,-1 1 1,1-1-1,-1 0 0,1-1 0,-1 1 1,1-1-1,-1-1 0,1 1 1,-1-1-1,1 1 0,-1-2 0,11-2 1,-7 0 1,0 1 1,-1-1-1,1-1 1,-1 0-1,0 0 1,-1 0 0,1-1-1,-1 0 1,0-1-1,11-14 1,-13 15-1,0 0 0,0-1 1,-1 0-1,0 0 0,0 0 0,-1 0 1,0-1-1,0 1 0,-1-1 0,0 0 1,0 1-1,-1-1 0,1-11 0,-2 18-2,0-1 0,0 1-1,0-1 1,0 1-1,-1-1 1,1 1 0,0-1-1,-1 1 1,1 0 0,-1-1-1,0 1 1,1-1 0,-1 1-1,0 0 1,-1-2 0,2 3 0,-1-1 0,0 1 0,1 0 0,-1-1 0,0 1 1,0 0-1,1-1 0,-1 1 0,0 0 0,0 0 0,1 0 1,-1 0-1,0-1 0,0 1 0,0 0 0,1 0 0,-1 1 0,0-1 1,0 0-1,1 0 0,-1 0 0,0 0 0,0 1 0,1-1 1,-1 0-1,0 1 0,0-1 0,1 0 0,-1 1 0,1-1 1,-1 1-1,-1 1 0,-2 2-3,-1 0 0,1 1 0,0-1 1,0 1-1,0 0 0,1 0 0,-1 1 0,1-1 1,1 1-1,-1-1 0,1 1 0,-3 9 0,3-5 1,-1-1-1,1 1 0,1 0 0,0 0 0,0 1 1,1-1-1,1 11 0,0-17 4,-1-1 1,1 1-1,0-1 1,0 1-1,0-1 1,0 1-1,0-1 1,1 1-1,0-1 1,-1 0-1,1 0 1,0 0-1,1 0 1,-1 0-1,0-1 1,1 1-1,0 0 1,0-1-1,-1 0 1,1 0-1,1 0 1,-1 0-1,0 0 1,0-1-1,1 1 1,-1-1-1,1 0 1,-1 0-1,1 0 1,-1-1 0,1 1-1,4-1 1,1 1 4,1-2 1,0 1-1,0-1 1,0-1-1,-1 1 1,1-2-1,-1 1 1,0-1-1,1-1 1,-1 0-1,9-5 1,-3 0 0,0-1 1,-1 0-1,0-1 1,19-19 0,-26 22-5,0 0 1,-1 0-1,1 0 1,-2-1-1,1 0 1,-1 0 0,-1 0-1,0 0 1,4-11-1,-8 18-2,1 0 0,-1 0-1,1 0 1,-1 0 0,0 0-1,0 0 1,0 0 0,0 0-1,0 0 1,0-3 0,-1 5-1,1-1 0,0 1 0,0-1 0,0 0 0,-1 1 0,1-1 0,0 1 0,0 0 1,-1-1-1,1 1 0,-1-1 0,1 1 0,0-1 0,-1 1 0,1 0 0,-1-1 0,1 1 0,-1 0 1,1-1-1,-1 1 0,1 0 0,-1 0 0,1 0 0,-1-1 0,-1 1 0,0 0 1,0 0-1,0 1 0,0-1 1,1 0-1,-1 1 0,0-1 1,0 1-1,1 0 0,-1 0 0,0-1 1,1 1-1,-1 0 0,0 0 1,1 0-1,0 1 0,-1-1 1,1 0-1,-2 3 0,-2 1 13,1 1 0,0-1 0,0 1 0,1 0 0,0 0 0,0 1 0,0-1 0,0 1-1,1-1 1,0 1 0,-1 12 0,2-16-29,1-1 0,0 0 0,0 0 0,0 1 0,0-1 0,0 0 0,0 0 0,0 1 0,1-1-1,-1 0 1,1 0 0,-1 0 0,1 0 0,0 1 0,0-1 0,0 0 0,0 0 0,1-1 0,-1 1 0,0 0 0,1 0 0,-1 0-1,1-1 1,0 1 0,-1-1 0,1 0 0,0 1 0,0-1 0,0 0 0,0 0 0,0 0 0,0 0 0,0 0 0,1-1-1,-1 1 1,0-1 0,0 1 0,0-1 0,4 0 0,-5 0-4,1 0-1,0 0 1,0 0-1,0 0 1,0-1-1,0 1 1,-1 0-1,1-1 0,0 0 1,0 1-1,-1-1 1,1 0-1,0 0 1,2-2-1,8-7-170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7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2036 9290,'-3'-3'81,"0"0"0,-1 0 0,1-1 0,0 1 0,-4-7 0,5 8-17,1-1-1,-1 1 1,0-1 0,0 1 0,0 0 0,0 0 0,0 0-1,0 0 1,-4-2 0,5 4 23,-1 0 0,1 0 0,0 0 1,0 0-1,0 0 0,-1 0 0,1 0 0,0 0 0,0 0 0,0 1 0,-1-1 0,1 0 0,0 1 1,0-1-1,0 1 0,0-1 0,0 1 0,0 0 0,0-1 0,0 1 0,0 0 0,0 0 0,0 0 1,1-1-1,-1 1 0,0 0 0,0 0 0,0 2 0,24-25 3581,41-45-2650,-24 17-379,65-107 0,-53 74-391,68-98 122,123-192-68,98-123-553,5-8-2416,-321 461 2226,-18 18-69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7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1781 11626,'7'-5'220,"-1"0"-1,0 0 0,-1 0 0,1-1 0,-1 0 0,0 0 0,-1 0 0,8-14 0,-3 6 26,80-135 1354,-18 27-723,418-665 1291,-322 533-2043,70-114-1648,-226 345 646,-19 28 63,-23 33 42,2 6 317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8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1283 11883,'0'20'798,"0"-20"-785,0 1-1,0-1 0,0 0 0,0 0 0,0 0 0,0 1 1,0-1-1,0 0 0,0 0 0,0 0 0,0 0 0,0 1 1,0-1-1,0 0 0,0 0 0,0 0 0,0 1 0,1-1 1,-1 0-1,0 0 0,0 0 0,0 0 0,0 0 0,0 1 0,0-1 1,1 0-1,-1 0 0,0 0 0,0 0 0,0 0 0,0 0 1,1 0-1,-1 1 0,0-1 0,0 0 0,0 0 0,1 0 1,-1 0-1,0 0 0,0 0 0,0 0 0,1 0 0,-1 0 1,11-6 229,10-14 46,-21 19-257,52-61 735,-3-2 0,67-118 0,-50 76-297,338-507 600,-258 418-2592,-139 185 1408,-4 7 55,0 0 0,0 0-1,-1 0 1,1-1 0,-1 1 0,0-1 0,0 0-1,-1 0 1,3-4 0,-8-3-463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08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6 922 12667,'-5'8'1160,"10"-18"-624,7-17-160,9-26 512,11-13-136,10-15-31,8-7 15,6-8-160,2-3-112,3 2-456,-7 4-288,-11 12 312,-14 7-80,-29 9-112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0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4904 9162,'0'0'49,"0"0"0,0 0 0,0 0 0,0 0 0,0 1 0,-1-1 0,1 0 0,0 0 1,0 0-1,0 0 0,0 0 0,0 0 0,0 1 0,-1-1 0,1 0 0,0 0 0,0 0 0,0 0 0,0 0 0,0 0 0,-1 0 0,1 0 0,0 0 1,0 0-1,0 0 0,0 0 0,-1 0 0,1 0 0,0 0 0,0 0 0,0 0 0,0 0 0,-1 0 0,1 0 0,0 0 0,0 0 0,0 0 0,0 0 0,0 0 1,-1 0-1,1 0 0,0 0 0,0 0 0,0-1 0,0 1 0,-1 0 0,0-11 1293,5-24-379,-2 26-838,134-817 821,-102 638-974,225-909-700,158-7 300,49 86 882,-362 768-310,15-30 28,-113 267-145,0 1 0,11-15 0,-15 24 7,0 0 1,0 0-1,1 1 1,-1-1 0,0 1-1,1-1 1,0 1 0,0 0-1,0 0 1,0 0-1,0 0 1,0 0 0,5-1-1,-17 11 2401,1-1-1949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7:37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0 170 15083,'1'-1'-1,"4"-5"0,1 0-1,0 0 1,0 1 0,12-10-1,25-6-100,58-20 0,-32 13-5,-53 22 42,5-3-110,36-11-1,-53 18 129,1 1 0,-1 0 0,1 0 0,-1 1 0,1 0 0,0-1 0,-1 1-1,1 1 1,0-1 0,-1 1 0,1-1 0,-1 1 0,1 1 0,6 2 0,-10-3 36,1 0 0,-1 0 1,1 0-1,-1 0 0,1 0 1,-1 0-1,0 1 0,0-1 1,0 1-1,0-1 0,0 1 1,0-1-1,0 1 0,0-1 1,-1 1-1,1 0 0,0-1 1,-1 1-1,1 2 0,-1-3 279,-4-1-180,0 0 0,0 0-1,0 0 1,0 0 0,0 0-1,-6-2 1,-8-1 53,-46 2 368,-1 3-1,1 2 0,-93 18 1,136-20-476,28-7-129,34-9-199,33 3-423,109-3 0,-60 6 122,-106 7 520,42-3-203,-54 4 258,-1 0 1,0 1 0,0-1-1,0 1 1,0-1-1,0 1 1,0 1 0,0-1-1,-1 0 1,1 1-1,5 3 1,-9-5 23,0 0 0,0 0 0,1 0 0,-1 0 0,0 0 0,0 0 0,0 0-1,0 1 1,0-1 0,1 0 0,-1 0 0,0 0 0,0 0 0,0 0 0,0 0 0,0 1 0,0-1 0,0 0 0,0 0 0,1 0 0,-1 0 0,0 1 0,0-1 0,0 0 0,0 0-1,0 0 1,0 0 0,0 1 0,0-1 0,0 0 0,0 0 0,0 0 0,0 0 0,0 1 0,0-1 0,0 0 0,0 0 0,-1 0 0,1 0 0,0 1 0,-8 3 199,-14-1 199,21-3-376,-117 11 961,-127 9-686,239-19-309,4-1 1,0 0-1,1 1 1,-1-1 0,0 0 0,0 0-1,1 0 1,-1 0 0,0 0 0,0-1-1,0 1 1,1-1 0,-1 1-1,0-1 1,1 1 0,-1-1 0,0 0-1,1 0 1,-1 0 0,1 0 0,-3-2-1,3 2-35,17 3-1852,-15-2 1580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7:47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13579,'24'5'1191,"-1"-2"0,2 0 0,46-2 0,93-13-1073,-47 3 264,54 7-240,-199 4 1,-1 1-1,-46 11 0,24-3-77,34-8-42,-54 10 139,-1-2 1,-91 1-1,163-13-162,0 1 0,0 0 0,0 0-1,0 0 1,0 0 0,0 0 0,0 0 0,0 0 0,0 0 0,0 0-1,0 0 1,0 0 0,0 0 0,0 0 0,0 0 0,0-1 0,0 1 0,0 0-1,0 0 1,0 0 0,0 0 0,0 0 0,0 0 0,0 0 0,0 0-1,0 0 1,0 0 0,0 0 0,0-1 0,0 1 0,0 0 0,0 0 0,0 0-1,0 0 1,0 0 0,0 0 0,0 0 0,0 0 0,0 0 0,0 0-1,0 0 1,0 0 0,-1 0 0,1 0 0,0 0 0,0 0 0,0 0 0,0-1-1,0 1 1,0 0 0,0 0 0,0 0 0,0 0 0,0 0 0,0 0 0,0 0-1,-1 0 1,1 0 0,9-4-47,235-23-578,-168 21 458,-36 3 66,106-6-633,-313 16 1282,-115-9 83,280 2-626,1 0 0,-1 0 0,1 0 0,-1 0 0,0 0 0,1 0 0,-1 0 0,1 0 0,-1 0-1,1 1 1,-1-1 0,1 1 0,-1-1 0,1 1 0,-3 1 0,4-2-5,0 1 1,0 0-1,1-1 0,-1 1 0,0-1 1,0 1-1,0-1 0,1 1 1,-1-1-1,0 1 0,1-1 0,-1 1 1,0-1-1,1 1 0,-1-1 1,1 1-1,-1-1 0,1 0 0,-1 1 1,1-1-1,-1 0 0,1 1 1,-1-1-1,1 0 0,0 1 0,51 23-131,-47-23 124,96 32-797,-88-30 673,-1 0 0,1-1 0,0 0 0,-1-1 0,1-1 0,16-1-1,-2-6-144,-26 7 254,0-1 0,-1 0 0,1 1 0,0-1 0,-1 0 0,1 1 0,0-1 0,-1 0-1,1 0 1,-1 1 0,1-1 0,-1 0 0,1 0 0,-1-1 0,0 2 19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7:59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1056 256 11779,'3'-15'276,"0"-1"1,-1 1-1,-1-1 1,0 0-1,-3-26 1,2 36-205,-1 0 1,-1 0-1,1 0 1,-1 0-1,0 0 1,0 0-1,0 1 1,-1-1-1,0 1 0,0 0 1,0 0-1,-1 0 1,0 0-1,0 1 1,0-1-1,0 1 0,-11-7 1,7 6-22,0 0 1,-1 1-1,0 0 1,0 1-1,0 0 1,0 0-1,-1 1 1,1 0-1,-1 1 0,1 0 1,-1 1-1,0-1 1,1 2-1,-1 0 1,1 0-1,-1 0 1,-9 4-1,-3 1-15,0 1 0,0 1-1,1 1 1,1 0 0,-1 2-1,-19 14 1,-17 15 23,1 3 1,3 3-1,1 2 1,3 1-1,2 3 0,2 2 1,3 2-1,2 2 1,3 1-1,2 2 0,3 2 1,-40 109-1,62-143-47,1 1 0,2 0 0,1 0-1,1 1 1,1 0 0,2-1 0,1 1-1,6 55 1,-1-63-16,0-1 0,1 1-1,2-1 1,0 0-1,2-1 1,0 0 0,1 0-1,1-1 1,1 0 0,1-1-1,0-1 1,23 24 0,-19-24-11,2-1 1,0 0 0,0-2 0,2 0 0,0-1-1,1-1 1,0-1 0,1-1 0,0-2 0,0 0-1,1-1 1,1-1 0,-1-1 0,1-2-1,0 0 1,0-1 0,0-2 0,0-1 0,0 0-1,1-2 1,-1-1 0,40-10 0,-24 0-4,-1-1 1,0-2-1,49-27 1,-32 10 12,79-59 0,-90 55 15,-2-2 1,-1-2-1,-3-1 1,-1-3 0,-2-1-1,-3-1 1,-1-2-1,-3-1 1,36-80-1,-52 98 5,-2 1-1,-1-2 1,-1 1-1,-2-1 1,8-61-1,-15 74-7,0 1-1,-1-1 1,-1 1-1,-1-1 1,-1 1-1,-1 0 1,0 0-1,-2 0 1,0 0 0,-1 1-1,-13-26 1,8 23-15,-2 1 0,0 0 0,0 1 1,-2 1-1,0 1 0,-2 0 0,1 1 1,-2 1-1,0 0 0,-1 2 1,0 0-1,-28-12 0,13 9-112,-2 2 0,1 1 0,-2 2-1,1 1 1,-1 3 0,-67-6 0,26 8-211,71 5 155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1205 185 12339,'-2'-24'463,"2"10"-272,-1-1 0,0 1 0,-1 0 0,-8-27 0,8 37-165,1 1 0,-1-1 0,1 1 0,-1 0 0,0-1 0,-1 1 0,1 0 0,0 0 1,-1 0-1,0 1 0,0-1 0,0 1 0,0-1 0,0 1 0,0 0 0,0 0 0,-1 0 0,1 1 1,-1-1-1,1 1 0,-1 0 0,0 0 0,-5-1 0,-7 0-21,-2 1-1,1 0 1,0 1-1,0 1 0,0 1 1,0 1-1,0 0 1,1 1-1,-1 0 1,1 2-1,0 0 1,0 1-1,-17 10 1,-5 5-19,1 2 1,1 1-1,1 2 0,-32 32 1,11-4-9,2 3 1,3 2-1,3 3 0,-41 70 1,19-13-2,-79 184 0,69-97 47,64-158-14,3 1-1,-9 65 0,20-97-16,0-1 0,1 1 0,1-1 0,0 1 0,2-1 0,0 1 0,1-1 1,0 0-1,1 0 0,2 0 0,-1 0 0,2-1 0,0 0 0,1 0 0,0-1 0,2 0 0,0-1 0,0 0 0,1 0 0,22 20 0,-14-18-98,1 0 0,1-2 1,1 0-1,0-2 0,0 0 0,1-1 1,1-1-1,47 12 0,-30-12-40,0-3 1,1-1-1,0-2 0,66-2 0,19-12-155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0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841 1317 10114,'138'-221'1491,"-109"166"-1226,-2-1 0,22-70 0,-28 63 287,-4-1 1,13-86-1,-26 115-473,-1 1 0,-1-1-1,-2 1 1,-2-1 0,-1 1 0,-10-44-1,10 64-76,0 1-1,-2-1 0,0 1 0,0-1 0,-1 1 1,0 1-1,-2-1 0,1 1 0,-1 1 1,-1-1-1,0 1 0,-1 1 0,0 0 0,0 0 1,-1 1-1,0 0 0,-1 1 0,0 0 0,0 1 1,-16-7-1,-1 2-18,0 2 1,-1 0-1,0 2 0,0 2 1,-1 0-1,1 2 0,-44 0 1,-222 23-119,71-2 7,142-19 94,18-9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74 15115,'22'1'1159,"39"8"-1,-38-5-772,28 1-1,-43-5-324,0 0 0,-1 0 0,1-1 0,0 0 0,-1-1 0,1 0 0,12-4 0,-18 5-41,0 0 0,0 0 0,0 0 0,0 0 0,0-1 0,0 1 1,0-1-1,0 1 0,0-1 0,0 0 0,-1 1 0,3-5 0,-3 5-11,-1 0-1,1 0 1,-1 0 0,0 0-1,0 0 1,1 0-1,-1 0 1,0 0-1,0 0 1,0 0 0,0 0-1,0 0 1,0 0-1,0 1 1,0-1 0,-1 0-1,1 0 1,0 0-1,-1 0 1,1 0 0,0 0-1,-1 0 1,1 0-1,-1 0 1,1 0-1,-1 1 1,0-1 0,1 0-1,-1 1 1,0-1-1,0 0 1,1 1 0,-2-2-1,-4-1 10,1-1-1,-1 1 1,0 0-1,0 0 0,-1 1 1,1 0-1,0 0 1,-1 0-1,1 1 1,-1 0-1,1 0 1,-1 1-1,0 0 1,1 0-1,-1 0 1,0 1-1,1 0 1,-8 2-1,2 0-20,1 0 1,-1 1-1,1 0 1,0 0-1,0 1 1,1 0-1,0 1 1,0 1-1,-13 10 1,18-13 0,1 1 0,-1-1-1,1 1 1,0 0 0,1 0 0,-1 1 0,1-1 0,0 1-1,0 0 1,1-1 0,0 1 0,0 1 0,0-1 0,1 0-1,0 0 1,-1 9 0,2-11-4,0-1-1,0 1 1,1 0 0,-1-1-1,1 1 1,0 0 0,0-1-1,0 1 1,1-1 0,-1 0-1,1 1 1,0-1 0,0 0-1,0 0 1,0 0 0,0 0-1,1-1 1,-1 1 0,1 0-1,0-1 1,0 0 0,0 0-1,0 0 1,0 0 0,0 0-1,1-1 1,-1 1 0,0-1-1,6 2 1,2 0-40,1-1-1,-1 0 0,1-1 1,0 0-1,-1-1 1,1 0-1,0 0 1,-1-2-1,1 1 0,22-7 1,-8 0 27,0-2 1,-1 0-1,40-23 0,-7-1-106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4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 10706,'-1'0'61,"1"0"0,0 0 0,0-1 0,0 1-1,0 0 1,0-1 0,-1 1 0,1 0 0,0-1 0,0 1-1,0 0 1,0-1 0,0 1 0,0-1 0,0 1 0,0 0-1,0-1 1,0 1 0,0 0 0,1-1 0,-1 1 0,0 0-1,0-1 1,0 1 0,0 0 0,0-1 0,1 1 0,-1 0-1,0 0 1,0-1 0,1 1 0,-1 0 0,0 0 0,0-1-1,1 1 1,-1 0 0,0 0 0,0 0 0,1-1 0,-1 1-1,0 0 1,1 0 0,19 5 649,24 23-736,-43-27 78,224 184 127,-160-127-154,233 215 111,139 118-38,-360-327-79,14 12-296,170 110 1,-236-174 165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5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32 12099,'-9'-11'508,"-8"-10"-50,16 21-298,9 14 7,32 51 54,86 130 163,-88-142-244,70 76-1,350 300-78,-233-226-523,-114-95-48,74 64-312,-130-132 546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5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24 13243,'-14'-23'678,"12"22"-547,3 6-91,1 4-41,1-1 0,1 1 0,0-1 0,4 9 0,36 48-32,2-2-1,67 71 1,-95-114 44,111 116 93,174 143 0,3 14-517,-20 15-123,-175-177 181,55 57-310,-122-150 547,-11-19 18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5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13123,'27'52'672,"-12"-25"-685,2 0 1,1-1 0,1 0-1,2-2 1,24 24-1,127 102 91,211 145 113,-147-118-85,-18-19-128,-154-117-151,106 51 0,-157-86 149,0-1 0,24 7 0,-26-11-7,0 1 0,0-1 0,12-1 0,-23 0 31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6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11458,'3'23'269,"0"-1"0,2 0 0,0 0 0,2 0 0,0 0 0,2-1 0,0 0 0,17 27 0,11 11-22,63 75 1,-52-76-195,2-2 1,3-2-1,102 81 1,-105-98-104,0-3 0,2-2 1,2-3-1,1-2 0,63 22 1,-39-24-804,-72-24 734,0 1 1,0-1-1,0 0 0,0 0 0,0-1 0,0 0 1,1 0-1,11-3 0,-17 2 97,0 1 1,-1-1-1,1 0 0,-1 1 1,1-1-1,-1 0 0,1 0 1,-1 0-1,1 0 0,-1 0 1,0-1-1,0 1 1,0 0-1,0-1 0,0 1 1,2-3-1,9-29-456</inkml:trace>
  <inkml:trace contextRef="#ctx0" brushRef="#br0" timeOffset="1">629 143 12947,'7'29'216,"1"0"-1,2-1 1,0-1 0,2 1 0,1-2 0,1 0-1,2 0 1,20 26 0,3-3-54,2-2-1,86 76 1,-76-77-172,2-3 0,86 53 1,-136-94-24,0 0 1,0-1 0,0 1-1,1-1 1,-1 0 0,0 0-1,0 0 1,1 0 0,-1 0-1,0-1 1,7 1-1,-9-2 20,1 1 0,-1 0 0,0-1-1,1 0 1,-1 1 0,0-1 0,0 0-1,0 1 1,0-1 0,1 0 0,-1 0-1,0 0 1,-1 0 0,1 0 0,0 0-1,0 0 1,0 0 0,-1-1 0,1 1-1,0 0 1,-1 0 0,1-1 0,-1 1-1,1 0 1,-1 0 0,0-1 0,0 1-1,0-1 1,1 1 0,-1 0 0,-1-3-1,0-34-135,-5-9-31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6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11698,'20'46'745,"12"9"-625,2 3-72,11 5 224,3-1-176,5-5-48,2-5-8,-2-13-24,-3-8-32,-8-18-88,-9-13 8,-16-23 48,-13-13 8,-20-22-48</inkml:trace>
  <inkml:trace contextRef="#ctx0" brushRef="#br0" timeOffset="1">409 38 12323,'44'77'920,"-5"-11"-680,-5-10-112,-4-19 232,-5-11-32,-7-19-224,1-7-88,-10-11-192,1-8-112,-7-8-584,-1-6-240,-2-6-217,-1-4-47,-5-1 792,1 0-264,-6-2-121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14779,'62'89'1464,"-1"7"-1127,4 1-161,-1-5 616,-3-16-432,-7-14-264,-11-29-336,-10-18-192,-9-22 312,-5-14-64,-26-39-104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8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677 292 11562,'12'-34'464,"1"0"-57,-1 0 1,-2-1 0,-1 0 0,4-46-1,-12 78-346,-1 1 0,0 0 0,0-1-1,0 1 1,-1 0 0,1-1 0,-1 1-1,1 0 1,-1 0 0,0-1 0,0 1-1,-1-2 1,2 3-42,0 1 1,-1-1-1,1 1 0,-1 0 1,1-1-1,0 1 0,-1-1 0,1 1 1,-1 0-1,1-1 0,-1 1 1,0 0-1,1 0 0,-1 0 1,1-1-1,-1 1 0,1 0 0,-1 0 1,0 0-1,0 0 0,-1 0 5,1 0 0,-1 0-1,1 1 1,0-1 0,-1 1-1,1-1 1,-1 1 0,1-1 0,0 1-1,0 0 1,-1 0 0,0 1-1,-6 4 29,0 1-1,0 1 0,1-1 0,0 1 0,1 1 0,-10 13 1,-28 61 9,41-77-59,-45 97-84,-39 128-1,-16 117 160,14 12 121,15 3 1,17 4 0,-17 552 0,72-842-211,-15 359-103,17-423 102,0-5-23,-1 0-1,1 0 0,-2-1 1,1 1-1,-1-1 0,-4 14 0,6-21 35,-1 1 0,1-1-1,0 1 1,-1-1-1,1 1 1,-1-1-1,1 0 1,-1 1-1,1-1 1,-1 0-1,1 1 1,-1-1-1,1 0 1,-1 0-1,0 1 1,1-1-1,-1 0 1,1 0 0,-1 0-1,0 0 1,1 0-1,-1 0 1,0 0-1,1 0 1,-1 0-1,1 0 1,-1 0-1,0 0 1,1 0-1,-1 0 1,1-1-1,-1 1 1,0 0-1,1 0 1,-1-1-1,1 1 1,-1 0 0,1-1-1,-1 1 1,1-1-1,-1 1 1,1-1-1,0 1 1,-1-1-1,1 1 1,0-1-1,-1 0 1,-13-22-80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19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14083,'1'20'911,"2"-1"-1,9 38 1,-1-4-664,88 506 203,-97-552-566,-1 0 0,-1 1 0,1-1 0,-2 14 0,1-20 108,0-1 0,0 0 0,0 0 0,0 1 0,0-1 0,-1 0 0,1 1 0,0-1 0,0 0 0,0 1 0,-1-1 0,1 0 0,0 0 0,-1 0 0,1 1 0,0-1 0,0 0 0,-1 0 0,1 0 0,0 0 0,-1 1 0,1-1 0,-1 0 0,1 0 0,0 0 0,-1 0 0,1 0 0,0 0 0,-1 0 0,1 0 0,0 0 0,-1 0 0,1 0 0,0 0 0,-1 0 0,1 0 0,0-1 0,-1 1 0,1 0 0,0 0 0,-1 0 0,1 0 0,0-1 0,-1 1 0,1 0 0,0 0 0,0-1 0,-1 1 0,1 0 0,-15-13-305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0 360 13195,'9'-30'524,"1"0"-1,2 1 1,1 0 0,31-51 0,-35 66-394,2-1 1,-1 2 0,2 0-1,0 0 1,0 1-1,1 0 1,1 1 0,0 1-1,0 0 1,22-11-1,-30 18-119,0 1-1,1-1 1,-1 1 0,1 0-1,0 0 1,0 1-1,-1 0 1,1 0-1,0 1 1,0-1-1,7 2 1,-10-1-13,-1 1 0,0 0 1,0 0-1,0 0 0,1 0 1,-1 0-1,0 1 0,0-1 1,0 1-1,-1 0 0,1 0 1,0 0-1,-1 0 0,1 0 1,-1 1-1,0-1 0,0 1 1,0 0-1,0-1 0,0 1 0,0 0 1,-1 0-1,1 0 0,-1 0 1,1 4-1,1 5 56,0 0 1,-1 1-1,0-1 1,-1 1-1,-1 0 0,0-1 1,0 1-1,-4 20 1,-2-4 216,0-1 1,-18 47-1,12-44-160,-2 0-1,-1 0 1,-1-2-1,-1 0 1,-2-1-1,-25 29 1,76-82-4530,-4 2 3730,7-5-323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15483,'-25'50'1188,"12"-25"-709,0 2 0,2 0 0,-11 39 1,20-59-414,0 0 0,1 0 1,0 0-1,0 0 0,1 0 1,0 1-1,0-1 0,1 0 1,0 0-1,0 1 1,0-1-1,1 0 0,0 0 1,1 0-1,0-1 0,0 1 1,0-1-1,7 10 0,-8-12-62,1-1 0,0 0 0,-1 0 0,1 0-1,1 0 1,-1 0 0,0 0 0,1-1 0,-1 0-1,1 1 1,0-1 0,0-1 0,-1 1 0,1 0 0,0-1-1,1 0 1,-1 0 0,0 0 0,0-1 0,0 1 0,1-1-1,-1 0 1,0 0 0,0-1 0,1 1 0,-1-1 0,0 0-1,8-2 1,-4-1-13,-1 1-1,1-1 1,0 0-1,-1 0 0,0-1 1,0 0-1,0-1 1,-1 1-1,0-1 1,0 0-1,0-1 1,-1 1-1,9-14 1,3-14 0,0-1 1,-3-1 0,-1 0 0,15-63-1,-24 75 124,-4 24-110,0 0 0,0-1 1,0 1-1,0 0 0,0 0 0,0-1 1,0 1-1,0 0 0,0 0 1,0 0-1,0-1 0,0 1 0,0 0 1,0 0-1,0-1 0,0 1 0,0 0 1,0 0-1,0 0 0,0-1 0,0 1 1,0 0-1,0 0 0,-1 0 0,1-1 1,0 1-1,0 0 0,0 0 1,0 0-1,0 0 0,-1-1 0,1 1 1,0 0-1,0 0 0,0 0 0,-1 0 1,1 0-1,0 0 0,0-1 0,-1 1 1,-6 7 202,1 6-52,0 1 1,1 1-1,0-1 1,1 1-1,1-1 0,0 1 1,1 0-1,1 0 1,0 0-1,2 24 0,1-31-127,-1 1-1,1 0 1,0-1-1,1 1 0,0-1 1,0 0-1,1 0 1,0 0-1,0 0 1,8 9-1,-10-14-69,1 1 0,-1-1 0,1 0 0,-1 0-1,1-1 1,0 1 0,0 0 0,0-1 0,0 0 0,0 0 0,1 0 0,-1 0 0,1 0-1,-1-1 1,1 0 0,0 1 0,0-1 0,-1-1 0,1 1 0,0 0 0,0-1 0,0 0 0,0 0-1,0 0 1,7-1 0,6-8-258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0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18 15635,'22'187'2265,"1"0"-1250,-17-157-859,1-1 0,1 0 1,16 37-1,-13-48-83,-11-18-70,0 0 1,1 1 0,-1-1-1,0 0 1,0 0-1,0 0 1,1 1 0,-1-1-1,0 0 1,0 0-1,0 0 1,1 0-1,-1 0 1,0 1 0,0-1-1,1 0 1,-1 0-1,0 0 1,1 0-1,-1 0 1,0 0 0,0 0-1,1 0 1,-1 0-1,0 0 1,1 0 0,-1 0-1,0 0 1,0 0-1,1 0 1,-1-1-1,1 0 9,0 0-1,-1-1 0,1 1 0,-1-1 0,0 1 0,1-1 0,-1 1 0,0-1 0,0 1 0,0-1 0,0 1 0,0-1 0,0 1 0,0-1 0,-1 1 0,1-1 0,-1 1 1,0-3-1,-8-23 94,-2 1 0,0 1 0,-2 0 0,-1 1 0,0 0 1,-22-26-1,-20-13-248,89 77-376,-26-11 464,-1-1 1,1 0-1,-1 0 0,1-1 0,0 0 0,0 0 0,-1-1 0,1 1 1,0-1-1,0-1 0,-1 0 0,1 0 0,11-3 0,-10 1-47,0 0-1,0-1 1,0 0-1,0 0 0,-1-1 1,0 0-1,0 0 1,0-1-1,9-9 0,-2-2-265,0-1 1,-1 0-1,-1-1 0,-1 0 0,0-1 0,-2 0 0,11-32 0,-9 21-109,-2 7-78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0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5665,'-2'34'1106,"2"0"0,1 1 0,1-1 0,3 0 0,0 0-1,2-1 1,2 0 0,21 54 0,-28-81-966,1-1 1,1 1-1,-1 0 0,6 7 1,-9-13-115,1 1 0,-1 0 1,1-1-1,-1 1 0,1 0 0,-1-1 0,1 1 1,-1-1-1,1 1 0,-1-1 0,1 1 1,0-1-1,-1 1 0,1-1 0,0 0 1,-1 1-1,1-1 0,0 0 0,-1 0 0,1 1 1,0-1-1,0 0 0,-1 0 0,1 0 1,0 0-1,0 0 0,-1 0 0,1 0 1,0 0-1,0 0 0,0 0 0,-1-1 0,1 1 1,0 0-1,-1 0 0,1-1 0,0 1 1,0 0-1,-1-1 0,1 1 0,-1-1 0,1 1 1,0-1-1,-1 1 0,1-1 0,-1 1 1,1-1-1,0-1 0,1-2 62,0 0 0,0 0 0,-1-1 0,1 1 0,-1-1 0,0 1 0,0-1 0,0 0 0,-1 1 0,0-1-1,1 0 1,-2-6 0,-1-7 180,0 1 0,-5-19 0,2 16-12,-1 0-1,-10-22 1,13 34-207,-1-1 1,-1 1 0,0 0-1,0 1 1,0-1-1,-1 1 1,-7-7-1,12 12-47,0 1 1,0 0-1,-1 0 0,1 0 0,0 0 0,-1 0 1,1 0-1,-1 0 0,1 0 0,-1 1 1,1-1-1,-1 0 0,0 1 0,1 0 0,-1-1 1,-3 1-1,4 0-6,1 0 0,-1 0 0,0 1 1,0-1-1,0 0 0,0 1 0,0-1 0,1 1 1,-1-1-1,0 1 0,0-1 0,1 1 0,-1-1 0,0 1 1,1 0-1,-1-1 0,0 1 0,1 0 0,-1 0 0,1 0 1,-1 1-1,-1 2-32,1 0-1,-1 0 1,1 1 0,0-1 0,1 0 0,-1 1 0,1-1-1,0 0 1,0 1 0,1 5 0,0-4-79,0 0-1,1 0 1,0 0 0,0 0-1,0-1 1,1 1 0,0-1 0,5 8-1,-7-11 76,-1-1 0,1 0-1,0 0 1,0 0 0,0 0 0,0 0 0,0 0-1,0 0 1,0 0 0,0-1 0,0 1-1,1 0 1,-1-1 0,0 1 0,0-1-1,1 1 1,-1-1 0,0 1 0,1-1-1,-1 0 1,0 0 0,1 1 0,-1-1-1,0 0 1,1 0 0,-1-1 0,0 1-1,1 0 1,-1 0 0,0-1 0,1 1-1,-1-1 1,0 1 0,1-1 0,-1 1 0,0-1-1,0 0 1,0 0 0,0 1 0,0-1-1,0 0 1,0 0 0,0 0 0,1-2-1,3-3-66,0-1-1,0 0 0,-1-1 0,0 1 0,-1-1 0,1 0 0,2-12 1,9-31-394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1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44 262 14027,'-1'9'276,"0"0"1,-1-1-1,0 1 1,0 0-1,-1 0 0,-4 11 1,-8 23 426,12-28-474,0 0 0,1 0 0,1 0 0,0 24 1,1-35-223,0 0 0,0 0 1,1 0-1,-1 0 0,1 0 1,0-1-1,0 1 0,0 0 1,1-1-1,-1 1 1,1 0-1,0-1 0,0 0 1,0 1-1,1-1 0,-1 0 1,1 0-1,0 0 0,-1-1 1,1 1-1,0-1 0,6 4 1,-7-5-5,0 0-1,0-1 1,0 1 0,0-1 0,0 0-1,0 0 1,0 0 0,0 0 0,0 0-1,0 0 1,0 0 0,0 0 0,0-1-1,0 1 1,0-1 0,0 0 0,0 1-1,-1-1 1,1 0 0,0 0 0,0 0-1,-1 0 1,1-1 0,-1 1 0,1 0-1,-1-1 1,1 1 0,-1-1 0,0 1 0,0-1-1,2-2 1,3-5 24,0-1-1,0 1 1,-1-1 0,5-16-1,-2 4 35,-2-1 0,-1 0 0,0-1 0,-2 1 0,-1-1 0,0-40 0,-4 25 62,-2 1 1,-1-1 0,-14-49 0,17 80-107,1 4-5,1 0-1,-2-1 1,1 1-1,0 0 0,-1 0 1,0 0-1,0 0 1,0 0-1,0 0 1,-1 1-1,1-1 1,-4-3-1,6 7-9,0 0-1,-1-1 1,1 1-1,0 0 0,0 0 1,0 0-1,-1-1 1,1 1-1,0 0 1,-1 0-1,1 0 0,0 0 1,0 0-1,-1 0 1,1 0-1,0-1 0,0 1 1,-1 0-1,1 0 1,0 0-1,-1 0 0,1 0 1,0 0-1,-1 0 1,1 0-1,0 1 0,0-1 1,-1 0-1,1 0 1,0 0-1,-1 0 0,1 0 1,0 0-1,0 1 1,-1-1-1,1 0 0,0 0 1,0 0-1,0 0 1,-1 1-1,1-1 1,0 0-1,-6 18 23,4 23-19,4-1-23,3 0 0,11 51 0,-12-73 7,1 0 0,1-1-1,1 1 1,0-1 0,1-1-1,1 1 1,14 20 0,-22-35 5,1 0 1,-1 0-1,1 0 0,-1 0 1,1 0-1,0 0 1,0 0-1,0-1 0,0 1 1,0-1-1,0 1 1,1-1-1,-1 0 1,0 0-1,1 0 0,-1 0 1,1 0-1,-1 0 1,1-1-1,-1 1 0,1-1 1,0 0-1,-1 0 1,1 0-1,0 0 0,-1 0 1,1 0-1,2-2 1,-1 1-11,0-2 0,0 1 0,0 0 0,0-1 0,0 0 0,-1 0 1,1 0-1,-1 0 0,0 0 0,0-1 0,0 1 0,0-1 0,-1 0 0,0 0 1,3-5-1,4-12-56,-1 0 0,-1-1 0,-1 0 0,7-42 0,-8 37-27,-5 27 96,0 0 1,-1 0-1,1 0 1,0-1-1,0 1 0,0 0 1,0 0-1,0-1 1,0 1-1,0 0 0,1 0 1,-1-1-1,0 1 1,0 0-1,0 0 0,0-1 1,0 1-1,0 0 1,0 0-1,0 0 1,1-1-1,-1 1 0,0 0 1,0 0-1,0 0 1,0-1-1,1 1 0,-1 0 1,0 0-1,0 0 1,0 0-1,1 0 0,-1 0 1,0-1-1,0 1 1,1 0-1,-1 0 1,0 0-1,6 10-17,6 27 89,-10-27-50,2 3 5,-2-6 11,-1 1-1,2-1 1,-1 0-1,1 0 1,0-1-1,0 1 1,1 0-1,0-1 1,0 0-1,6 7 1,-10-12-27,1-1 1,-1 0-1,1 1 1,0-1 0,-1 1-1,1-1 1,-1 0-1,1 1 1,-1-1 0,1 0-1,0 1 1,-1-1-1,1 0 1,0 0 0,-1 0-1,1 0 1,0 0-1,-1 0 1,1 0 0,0 0-1,-1 0 1,1 0-1,0 0 1,-1 0 0,1 0-1,1-1 1,-1 0 2,1 0 1,-1 0 0,0 0 0,0 0-1,0 0 1,0 0 0,0 0 0,0 0-1,0-1 1,0 1 0,1-2 0,2-6 17,0 0 0,-1 0-1,3-11 1,-5 16-20,18-89 2,-19 93-13,0 1-1,0-1 1,0 0 0,0 0-1,0 0 1,0 0 0,0 0 0,0 0-1,0 1 1,0-1 0,0 0 0,0 0-1,0 0 1,0 0 0,0 0 0,0 0-1,1 0 1,-1 0 0,0 1 0,0-1-1,0 0 1,0 0 0,0 0-1,0 0 1,0 0 0,0 0 0,1 0-1,-1 0 1,0 0 0,0 0 0,0 0-1,0 0 1,0 0 0,0 0 0,1 0-1,-1 0 1,0 0 0,0 0-1,0 0 1,0 0 0,0 0 0,0 0-1,1 0 1,-1 0 0,0 0 0,0 0-1,0 0 1,0 0 0,0 0 0,0 0-1,0 0 1,1 0 0,-1 0 0,0 0-1,0-1 1,0 1 0,0 0-1,0 0 1,0 0 0,0 0 0,0 0-1,0 0 1,0 0 0,0-1 0,1 1-1,2 12-25,0 0 0,3 23-1,-5-27 26,-1-1 0,1 1 0,1-1 0,-1 0 0,1 1 0,1-1 0,-1 0 0,1 0 0,1 0 0,-1 0 0,1-1 0,6 9 0,-10-15-1,1 0 0,-1 1-1,0-1 1,0 0 0,0 0-1,1 1 1,-1-1-1,0 0 1,0 0 0,0 0-1,1 1 1,-1-1 0,0 0-1,1 0 1,-1 0 0,0 0-1,0 1 1,1-1-1,-1 0 1,0 0 0,1 0-1,-1 0 1,0 0 0,1 0-1,-1 0 1,0 0 0,1 0-1,-1 0 1,0 0-1,0 0 1,1 0 0,-1 0-1,0-1 1,1 1 0,-1 0-1,0 0 1,1 0 0,-1 0-1,0 0 1,0-1-1,1 1 1,-1 0 0,0 0-1,0 0 1,0-1 0,1 1-1,-1 0 1,0 0-1,0-1 1,0 1 0,6-19-64,-4-3-27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1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13795,'3'-1'107,"0"0"0,0 0 0,0 0 0,0 0 0,0 0 0,0 1 0,1-1 0,-1 1 1,0 0-1,0 0 0,0 0 0,1 1 0,-1-1 0,0 1 0,0-1 0,0 1 0,0 0 0,0 0 0,0 0 0,0 1 0,0-1 0,0 1 0,-1 0 0,1 0 1,0-1-1,-1 2 0,0-1 0,1 0 0,-1 0 0,4 6 0,0 1 39,0 0 0,-1 1 0,0-1 1,0 1-1,-1 0 0,0 1 0,-1-1 0,3 12 0,-3 5 171,0 0 0,-2-1 0,0 1 0,-2 0-1,-1 0 1,-1-1 0,-2 1 0,-9 34 0,13-61-313,1 0 0,0 0 1,0 0-1,0 0 0,0 0 1,0 1-1,0-1 1,0 0-1,0 0 0,0 0 1,0 0-1,0 0 1,0 1-1,-1-1 0,1 0 1,0 0-1,0 0 1,0 1-1,0-1 0,0 0 1,1 0-1,-1 0 0,0 0 1,0 1-1,0-1 1,0 0-1,0 0 0,0 0 1,0 0-1,0 0 1,0 1-1,0-1 0,0 0 1,1 0-1,-1 0 1,0 0-1,0 0 0,0 0 1,0 1-1,0-1 0,0 0 1,1 0-1,-1 0 1,0 0-1,0 0 0,0 0 1,11-5 68,16-18-106,-22 18 28,-4 4 9,92-88-1468,-83 78 1114,-1 0 0,0-1 0,0 0-1,-2-1 1,1 0 0,8-22-1,-9 12-239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2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1 128 15803,'0'0'1129,"10"-6"-913,5-2-88,7-9 200,4-1-328,2-7 64,1-3-80,1 3-64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2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1 255 12819,'1'0'77,"0"1"1,0-1-1,0 0 1,1 0-1,-1-1 0,0 1 1,0 0-1,0 0 1,0 0-1,0-1 1,0 1-1,1-1 1,-1 1-1,0-1 0,0 1 1,0-1-1,0 1 1,0-1-1,-1 0 1,1 0-1,0 1 1,0-1-1,0 0 0,-1 0 1,1 0-1,0 0 1,-1 0-1,1 0 1,-1 0-1,1 0 1,-1 0-1,1-2 0,15-44 630,-14 38-442,7-20 111,-3 1 0,0-1-1,3-52 1,-17 108 236,6-9-540,0 0-1,1 0 0,1 0 0,1 0 1,1 0-1,0 0 0,1 0 0,9 29 1,-11-45-72,0 0 1,0 0-1,0 1 1,0-1-1,0 0 1,0 0-1,1 0 1,-1 0-1,1 0 1,0-1 0,-1 1-1,1 0 1,0-1-1,0 1 1,0-1-1,0 0 1,0 1-1,4 1 1,-3-3-3,-1 0-1,0 1 1,1-1 0,-1 0 0,1 0-1,-1 0 1,0-1 0,1 1 0,-1-1-1,0 1 1,1-1 0,-1 0 0,0 1-1,0-1 1,4-2 0,5-5-38,0 1-1,-1-1 1,0-1-1,-1 0 1,12-13 0,16-26-244,-28 36 79,0-1 0,1 2 0,21-21-1,-31 31 193,1 0-1,0 0 0,0 1 0,0-1 1,1 0-1,-1 1 0,0-1 0,0 0 1,0 1-1,0-1 0,1 1 0,-1 0 1,0-1-1,1 1 0,-1 0 0,0 0 1,0 0-1,1 0 0,-1 0 0,0 0 1,1 0-1,-1 0 0,0 1 0,0-1 1,1 0-1,-1 1 0,0-1 0,0 1 1,0-1-1,1 1 0,-1 0 0,0 0 1,0-1-1,0 1 0,0 0 0,0 0 1,0 0-1,-1 0 0,3 2 0,1 4 35,1 0 0,-1 0 0,-1 1 0,7 14 0,-8-15 32,34 91 1298,-36-98-1338,0 1 1,0-1-1,0 0 0,0 1 0,1-1 0,-1 0 0,0 1 0,0-1 1,0 0-1,0 0 0,0 1 0,0-1 0,1 0 0,-1 1 0,0-1 1,0 0-1,0 0 0,0 0 0,1 1 0,-1-1 0,0 0 0,0 0 1,1 0-1,-1 1 0,0-1 0,1 0 0,-1 0 0,0 0 0,0 0 1,1 0-1,-1 0 0,0 0 0,1 0 0,-1 0 0,8-8 188,2-19-228,10-39-2222,30-63 0,-43 111 1539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3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13115,'27'93'3757,"41"96"-3046,-62-174-510,36 88 4,-42-103-212,0 0 0,0 0 0,0 0 1,0 0-1,-1 0 0,1 0 0,0 0 0,0 0 0,0 0 0,0 0 0,0 0 0,0 0 0,-1 0 0,1 0 0,0 0 1,0 0-1,0 0 0,0 0 0,0 0 0,0 0 0,0 0 0,0 0 0,-1 0 0,1 0 0,0 0 0,0 0 1,0 1-1,0-1 0,0 0 0,0 0 0,0 0 0,0 0 0,0 0 0,0 0 0,0 0 0,0 1 0,0-1 0,0 0 1,0 0-1,0 0 0,0 0 0,0 0 0,0 0 0,0 0 0,0 1 0,0-1 0,0 0 0,0 0 0,0 0 0,0 0 1,0 0-1,0 1 0,-9-8-124,-4-7-95,-45-52 146,58 66 94,-1-1 0,1 1 1,0 0-1,0-1 0,0 1 0,0-1 0,0 1 0,0 0 0,0-1 0,0 1 0,0-1 0,0 1 0,0 0 0,1-1 0,-1 1 0,0 0 0,0-1 0,0 1 0,0-1 0,1 1 0,-1 0 0,0-1 1,0 1-1,1 0 0,-1 0 0,0-1 0,0 1 0,1 0 0,-1 0 0,0-1 0,1 1 0,-1 0 0,0 0 0,1 0 0,-1-1 0,1 1 0,0 0 0,20-10 150,-11 6-88,0-2-48,0-1 0,-1 0 1,1 0-1,-1 0 0,-1-1 0,1-1 0,-1 0 1,-1 0-1,0 0 0,0-1 0,-1 0 1,0 0-1,-1-1 0,0 1 0,0-1 1,-1 0-1,2-13 0,-5 23-25,-1-1 0,0 1 0,1-1 0,-1 1 0,0-1 0,0 1 0,0-1 0,0 0 0,0 1 0,0-1 0,-1 1 0,1-1 0,-1 1 0,1-1 0,-1-1 0,0 3-4,1 0 0,0 0 0,0 0 0,0-1 0,0 1 0,-1 0 1,1 0-1,0 0 0,0 0 0,0 0 0,0 0 0,-1 0 0,1 0 1,0 0-1,0 0 0,0 0 0,-1 0 0,1 0 0,0 0 0,0 0 1,0 0-1,0 0 0,-1 1 0,1-1 0,0 0 0,0 0 1,0 0-1,0 0 0,0 0 0,-1 0 0,1 0 0,0 0 0,0 1 1,0-1-1,0 0 0,0 0 0,-1 0 0,-7 15-35,4-3 42,1 1 1,0-1-1,0 1 1,2 0 0,-1-1-1,2 1 1,-1 0-1,2 0 1,0 0 0,0-1-1,1 1 1,1-1-1,0 1 1,1-1 0,0 0-1,1 0 1,10 19-1,-13-28-3,0 0 0,0 0 0,0 0 0,1 0 0,-1 0-1,1-1 1,0 1 0,0-1 0,0 0 0,0 0 0,0 0 0,0 0-1,0 0 1,1-1 0,-1 0 0,1 1 0,-1-1 0,1 0 0,-1-1-1,1 1 1,0-1 0,-1 1 0,1-1 0,0 0 0,-1-1 0,1 1-1,0 0 1,-1-1 0,1 0 0,-1 0 0,1 0 0,-1-1 0,7-2-1,2-3-115,-1 1-1,1-2 1,-2 1-1,1-2 0,-1 1 1,0-1-1,-1-1 0,10-13 1,39-58-1478,-57 80 1549,0 0-1,-1-1 1,1 1 0,0 0 0,0 0-1,0 1 1,0-1 0,0 0 0,0 0-1,0 0 1,3-1 0,-4 2 32,1 0 0,-1 0 0,1 0 0,-1 0 0,1 0 0,-1 0 0,1 0 0,-1 0 0,1 0 0,-1 0 0,1 0 0,-1 0 0,1 0 0,-1 0 0,1 1 0,-1-1 0,1 0 0,-1 0 0,1 1 0,-1-1 0,1 1 1,2 1 41,0 1 0,-1 0 1,1 1-1,-1-1 1,0 0-1,3 7 0,-4-8 40,0 1-1,0-1 0,0 1 0,1-1 0,-1 0 0,1 0 0,-1 0 0,1 0 0,0 0 0,0 0 0,0 0 0,0 0 0,0-1 0,4 3 1,-5-4-43,0 0 0,0 0 0,0-1 0,1 1 1,-1 0-1,0-1 0,0 1 0,0-1 1,0 1-1,0-1 0,0 1 0,0-1 0,0 0 1,0 1-1,0-1 0,0 0 0,0 0 1,0 0-1,0 0 0,-1 0 0,1 0 0,0 0 1,-1 0-1,2-2 0,15-32 163,-14 27-154,6-12-22,-6 12-77,0 0 0,0 0 1,1 1-1,0-1 0,1 1 1,0 0-1,8-9 0,-13 15 45,1 1 1,-1-1-1,0 1 0,1-1 0,-1 1 0,1 0 0,-1-1 0,1 1 1,0 0-1,-1 0 0,1-1 0,-1 1 0,1 0 0,0 0 0,-1 0 1,1 0-1,-1-1 0,1 1 0,0 0 0,-1 0 0,1 0 0,0 1 1,-1-1-1,1 0 0,-1 0 0,1 0 0,0 0 0,-1 0 0,1 1 0,-1-1 1,1 0-1,-1 1 0,1-1 0,-1 0 0,1 1 0,-1-1 0,1 1 1,-1-1-1,1 0 0,-1 1 0,1-1 0,-1 1 0,0-1 0,1 1 1,-1 0-1,0-1 0,0 1 0,1-1 0,-1 1 0,0 0 0,12 39 948,-9-29-50,0-5-545,-2-7 147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4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15787,'6'-19'1849,"-6"19"-1820,1 0 1,-1-1 0,0 1-1,0 0 1,0 0-1,0 0 1,0 0-1,0 0 1,0-1-1,1 1 1,-1 0-1,0 0 1,0 0-1,0 0 1,0 0-1,1 0 1,-1 0-1,0 0 1,0 0-1,0 0 1,0 0-1,1 0 1,-1 0-1,0 0 1,0 0-1,0 0 1,1 0 0,-1 0-1,0 0 1,0 0-1,0 0 1,0 0-1,1 0 1,-1 0-1,0 0 1,0 0-1,0 0 1,0 0-1,1 0 1,-1 1-1,0-1 1,0 0-1,0 0 1,0 0-1,3 4 182,-1 0-1,0 0 0,0 0 0,0 0 0,2 8 1,136 308 350,-123-294-505,-9-21-1,-8-6-52,1 1 0,-1 0 0,0-1 1,1 1-1,-1 0 0,0-1 0,1 1 1,-1 0-1,0-1 0,0 1 0,0-1 0,1 1 1,-1 0-1,0-1 0,0 1 0,0-1 1,0 1-1,0-1 0,0 1 0,0 0 1,0-1-1,0 1 0,0-1 0,0 1 1,0-1-1,0-10 39,-1 1 1,0-1-1,-1 1 1,0-1-1,0 1 1,-5-11 0,-27-62 222,25 62-205,6 13-38,1 2-11,-1-1 1,1 1 0,-1 0 0,-1 0 0,1 0-1,-1 0 1,0 1 0,-1-1 0,-8-9 0,13 16-12,0-1-1,0 0 1,0 0 0,0 0 0,0 0 0,0 0 0,0 0 0,0 0 0,0 0-1,0 0 1,0 0 0,0 0 0,0 0 0,0 0 0,0 0 0,0 1-1,0-1 1,0 0 0,0 0 0,0 0 0,0 0 0,0 0 0,0 0 0,0 0-1,0 0 1,0 0 0,0 0 0,-1 0 0,1 0 0,0 0 0,0 0 0,0 0-1,0 0 1,0 1 0,0-1 0,0 0 0,0 0 0,0 0 0,0 0 0,0 0-1,0 0 1,0 0 0,0 0 0,0 0 0,0 0 0,-1 0 0,1 0 0,0 0-1,0 0 1,0 0 0,0 0 0,0 0 0,0 0 0,0 0 0,0 0 0,0 0-1,0 0 1,0 0 0,0 0 0,0 0 0,0 0 0,0 0 0,-1 0 0,1 0-1,0-1 1,0 1 0,0 0 0,0 0 0,3 10-24,7 9-43,-3-11 42,-1 0 1,1-1 0,1 0 0,-1-1-1,1 1 1,0-2 0,1 1-1,-1-1 1,16 7 0,-20-10 25,0-1-1,0 0 1,-1 0 0,1 0-1,0 0 1,0-1 0,0 1-1,0-1 1,0 0 0,0 0-1,0 0 1,0-1 0,0 0-1,-1 1 1,1-1 0,0 0-1,0-1 1,-1 1 0,1-1-1,0 0 1,-1 0 0,0 0-1,1 0 1,-1 0 0,0-1-1,0 0 1,3-3 0,-1 0 31,-1 1 0,0-1 1,0 0-1,-1 0 0,1-1 1,-1 1-1,-1-1 0,1 1 1,-1-1-1,0 0 0,-1 0 1,0 0-1,0 0 0,0 0 0,-1 0 1,0 0-1,0 0 0,-1 0 1,0 0-1,0 0 0,-1 0 1,1 0-1,-2 1 0,-3-10 1,6 15-32,-1 0 1,1 0 0,0 1-1,-1-1 1,1 0-1,-1 0 1,1 1-1,-1-1 1,1 0 0,-1 0-1,0 1 1,1-1-1,-1 1 1,0-1 0,0 1-1,0-1 1,1 1-1,-1-1 1,0 1-1,0 0 1,0-1 0,-1 1-1,2 0-4,-1 0 1,0 0-1,1 1 0,-1-1 0,0 0 1,1 1-1,-1-1 0,0 1 0,1-1 1,-1 0-1,1 1 0,-1-1 0,1 1 1,-1 0-1,1-1 0,0 1 0,-1-1 0,1 1 1,-1 0-1,1-1 0,0 2 0,-2 2-20,0 1-1,0 0 0,1 0 0,0 0 1,0 0-1,0 9 0,1 1-36,1 0 0,1 0 0,6 25-1,-6-33 50,0 0-1,0 0 0,1 0 1,0-1-1,0 1 0,0-1 1,1 1-1,0-1 0,8 8 1,-11-12 13,0-1 0,0 0 0,0 0 1,1 0-1,-1 0 0,0-1 0,1 1 1,-1 0-1,0 0 0,1-1 0,-1 1 0,1-1 1,-1 1-1,1-1 0,0 0 0,-1 0 1,1 0-1,-1 1 0,1-1 0,-1-1 1,1 1-1,-1 0 0,1 0 0,0-1 1,-1 1-1,1 0 0,-1-1 0,0 0 0,1 1 1,-1-1-1,1 0 0,-1 0 0,0 0 1,0 0-1,1 0 0,-1 0 0,0 0 1,0 0-1,2-2 0,4-6 22,-1 1 1,1-1-1,-2 0 0,8-13 1,-13 21-23,11-22 26,11-20 10,-21 40-43,1 1 1,0-1-1,-1 1 1,1-1-1,0 1 1,0 0-1,0 0 0,0 0 1,1 0-1,-1 1 1,1-1-1,2-1 1,-4 3 0,0 0 1,-1 0-1,1 0 1,0-1-1,0 2 1,-1-1-1,1 0 0,0 0 1,0 0-1,-1 0 1,1 0-1,0 0 1,0 1-1,-1-1 1,1 0-1,0 1 1,-1-1-1,1 1 1,0-1-1,-1 1 1,1-1-1,-1 1 1,1-1-1,0 1 0,-1-1 1,0 1-1,1 0 1,-1-1-1,1 1 1,-1 0-1,0-1 1,1 2-1,10 26-71,-9-24 59,40 119-127,-41-122 146,-1 0-1,0 1 1,1-1 0,-1 0 0,1 0-1,0 0 1,-1 1 0,1-1 0,0 0-1,0 0 1,-1 0 0,1 0 0,0 0-1,0 0 1,0 0 0,0-1 0,0 1-1,1 0 1,-1 0 0,2 0 0,-2-1-11,0 0 1,-1-1 0,1 1 0,0 0 0,0-1-1,0 1 1,0-1 0,0 1 0,-1-1 0,1 0-1,0 1 1,0-1 0,-1 0 0,1 1 0,0-1-1,-1 0 1,1 0 0,-1 1 0,1-1 0,-1 0-1,1 0 1,-1 0 0,0 0 0,1 0 0,-1 0-1,0 0 1,0-2 0,37-101-2086,-32 85 1600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 15043,'-4'-6'1204,"2"12"-644,-2 19-148,4-25-403,-5 54 1089,2 77 0,4-109-1042,1-1 0,0 0 0,2 0 0,1 0 0,0 0 0,14 33 0,-18-51-61,0-1 0,0 1 0,1-1 0,-1 0 0,1 1 0,-1-1 0,1 0 0,0 0 0,0 0 0,0 0 0,0 0 0,0-1 0,0 1 0,0-1 0,1 1 0,-1-1 0,5 2 0,-4-2-15,0-1 0,0 1 0,1-1-1,-1 0 1,0 0 0,0 0 0,0 0 0,0-1-1,1 0 1,-1 1 0,0-1 0,0 0-1,0 0 1,5-3 0,4-3-98,1 0 1,11-10 0,-17 12 48,1 0 1,-1 0 0,1 0 0,0 1 0,0 0 0,0 0-1,16-4 1,-22 8 57,-1 0 0,1-1-1,0 1 1,0 0 0,0 0-1,0 0 1,-1 0 0,1 1-1,0-1 1,0 0-1,-1 1 1,1-1 0,0 1-1,0 0 1,-1 0 0,1-1-1,-1 1 1,1 0 0,-1 0-1,2 2 1,-1-1 3,0 0-1,0 0 1,0 1-1,-1-1 1,1 1-1,-1-1 1,0 1 0,1-1-1,-1 1 1,0 0-1,0 4 1,1 1 80,-1-1 0,0 1 0,-1 0 0,0-1 0,0 1 0,-1 0 1,0-1-1,-3 13 0,2-14-29,-1 1 1,0-1-1,0 0 0,-1-1 1,0 1-1,0-1 1,0 1-1,0-1 0,-1 0 1,0-1-1,0 1 1,0-1-1,-1 0 1,1 0-1,-1-1 0,0 0 1,0 0-1,0 0 1,0-1-1,-1 1 1,1-2-1,-1 1 0,1-1 1,-1 0-1,0 0 1,0 0-1,1-1 0,-1 0 1,0-1-1,1 0 1,-1 0-1,0 0 1,-11-4-1,15 3-131,0 1-1,1 0 1,-1-1 0,1 1-1,-1-1 1,1 0 0,-4-3-1,0-5-399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6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75 15835,'-3'-75'4168,"27"112"-1908,197 420-1711,-133-271-485,-69-148-39,9 22 96,-39-65-137,-104-87-1487,55 50 842,-1 3 0,-77-36 0,138 75 674,0 0 1,0 0-1,0 0 0,0 0 0,0 0 0,1 0 1,-1 0-1,0 0 0,0 0 0,0 0 1,0 0-1,0-1 0,0 1 0,0 0 0,0 0 1,0 0-1,0 0 0,0 0 0,0 0 1,0 0-1,0 0 0,0 0 0,0 0 0,0 0 1,0 0-1,0 0 0,0 0 0,0 0 0,0 0 1,0 0-1,0 0 0,0 0 0,0 0 1,0 0-1,0 0 0,0 0 0,0 0 0,0-1 1,0 1-1,0 0 0,0 0 0,9 1 215,13 1-87,-20-2-102,38 6 39,0-3 0,0-1 0,0-3 0,0 0 0,0-3 0,56-12-1,-91 14-97,0 0 0,0 0-1,0-1 1,0 0-1,-1 0 1,1 0-1,-1 0 1,0-1 0,0 1-1,0-1 1,0 0-1,-1 0 1,1 0-1,-1-1 1,3-6-1,4-7-180,-1 0 0,11-31 0,-18 41 263,0 1 1,0 0-1,0 0 1,-1-1 0,0-10-1,-1 17-49,1-1 0,-1 0 0,0 1 0,0-1 0,0 0 0,-1 1 0,1-1 0,0 0 0,-1 1 0,1-1 0,-1 1 0,1-1 0,-1 1 0,0-1-1,0 1 1,1-1 0,-1 1 0,0-1 0,0 1 0,-1 0 0,1 0 0,0 0 0,0-1 0,0 1 0,-1 0 0,1 1 0,-1-1 0,1 0 0,-3-1 0,2 2-18,1 0 1,0 0-1,0 0 0,0 0 1,0 0-1,-1 0 0,1 0 1,0 0-1,0 0 1,0 1-1,0-1 0,-1 0 1,1 1-1,0-1 0,0 1 1,0 0-1,0-1 0,0 1 1,0 0-1,0-1 1,0 1-1,1 0 0,-1 0 1,0 0-1,0 0 0,1 0 1,-1 0-1,-1 2 1,0 1 2,-1 1 0,1 1 0,0-1 1,-3 11-1,2-2 70,0 1-1,1-1 1,1 1-1,0 0 1,1 0-1,1-1 1,4 25-1,-4-32-16,0 0 0,1-1 0,-1 1 0,1-1 0,1 1 0,0-1 0,-1 0 0,2 0 0,-1 0 0,1 0 0,0-1 0,0 0 0,0 1 0,1-2 0,0 1 0,0 0 0,0-1-1,11 7 1,-11-9-32,0 0 0,0 0 0,0-1 0,0 1 0,0-1 0,0-1 0,0 1-1,1-1 1,-1 1 0,0-1 0,0-1 0,0 1 0,1-1 0,-1 0 0,0 0 0,0-1-1,0 1 1,0-1 0,0 0 0,-1-1 0,1 1 0,8-6 0,-6 3 14,0-1 0,0 1 0,-1-1 0,0 0 0,0-1 0,0 0 0,-1 0 0,0 0 0,0 0 1,-1-1-1,0 0 0,0 0 0,3-9 0,6-36 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296 131 13643,'-1'1'67,"1"0"0,-1 0 0,1 0 0,-1 0 0,1 0 0,-1 0 0,1 0 0,0 0 0,0 0 0,-1 0 0,1 0 0,0 1 0,0-1 1,0 0-1,0 0 0,0 0 0,1 0 0,-1 0 0,0 0 0,0 0 0,1 1 0,-1-1 0,1 0 0,-1 0 0,1 0 0,1 2 0,-1-2 32,1 1 0,0-1 1,0 0-1,0 1 0,0-1 0,0 0 0,0 0 1,0 0-1,1 0 0,-1-1 0,0 1 0,4 0 1,3 0 197,1 0 1,-1 0-1,0-1 1,1 0-1,15-3 1,-8-1 71,-1 0 0,0-1 0,27-12 0,-38 15-305,-1 0 1,1-1 0,0 1-1,-1-1 1,0 0-1,0-1 1,0 1 0,0 0-1,0-1 1,-1 0-1,0 0 1,1 0-1,-1-1 1,-1 1 0,1-1-1,1-4 1,-3 7-50,-1 0 0,1 1 1,-1-1-1,0 0 0,0 0 0,0 0 0,0 0 1,0 0-1,0 1 0,0-1 0,-1 0 1,1 0-1,-1 0 0,1 1 0,-1-1 0,0 0 1,0 0-1,1 1 0,-1-1 0,0 1 1,-1-1-1,1 1 0,0-1 0,0 1 0,-1 0 1,1 0-1,-1-1 0,1 1 0,-1 0 1,1 0-1,-4-1 0,-2-2-5,-1 1 0,0-1 0,-1 1 1,1 1-1,-14-3 0,-2 1-34,-1 1 0,1 2 0,-1 0-1,1 2 1,-1 1 0,-44 8 0,51-6 2,0 1 0,1 0 0,-1 1 0,1 1 0,0 0 0,1 2 0,0 0 0,0 0 0,-25 22 0,35-25 18,0-1 0,1 1 1,0 0-1,0 0 1,1 0-1,0 1 1,0 0-1,0 0 0,1 0 1,0 0-1,1 0 1,-1 1-1,-1 12 1,3-14 1,0 0 0,1 0 1,0 0-1,1 0 1,-1 0-1,1 0 0,0-1 1,0 1-1,1 0 1,0-1-1,0 1 1,0-1-1,1 1 0,-1-1 1,1 0-1,1 0 1,-1 0-1,7 7 1,-1-3-69,1-1 1,0 1 0,1-1 0,-1-1 0,2 0-1,-1-1 1,1 0 0,-1-1 0,2 0 0,-1-1-1,0 0 1,1-1 0,0 0 0,0-1 0,0 0-1,0-1 1,0-1 0,0 0 0,0-1 0,0 0-1,-1-1 1,1 0 0,0-1 0,-1-1 0,18-7-1,13-16-243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6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19020,'3'3'93,"0"-1"1,-1 1-1,1 0 1,-1 0-1,0 0 0,0 0 1,0 1-1,0-1 1,-1 1-1,1-1 0,-1 1 1,0-1-1,0 1 0,0 0 1,0 7-1,4 10 56,4 9 80,13 46 114,40 89 1,-62-164-343,3 7 0,1 0 0,0 0 1,1-1-1,7 10 1,-12-16-7,1 0 1,0 0 0,-1 0 0,1 0 0,0-1 0,0 1 0,0 0-1,0 0 1,-1-1 0,1 1 0,0 0 0,0-1 0,0 1 0,0-1-1,1 0 1,-1 1 0,0-1 0,0 0 0,0 1 0,0-1 0,0 0-1,0 0 1,0 0 0,1 0 0,-1 0 0,0 0 0,0 0 0,0-1 0,0 1-1,0 0 1,0-1 0,0 1 0,0-1 0,0 1 0,0-1 0,0 1-1,0-1 1,0 0 0,0 1 0,0-1 0,0 0 0,1-1 0,5-6-52,-1-1 0,0 1 0,-1-1 1,0-1-1,5-10 0,-7 12 10,1 0-1,0 0 1,0 1-1,1-1 0,0 1 1,0 0-1,1 0 1,7-6-1,-11 11 37,-1 1 0,1 0 0,0 0 0,-1 0 1,1 0-1,0 0 0,0 0 0,0 1 0,0-1 0,0 0 0,0 1 0,0 0 0,0-1 0,0 1 0,0 0 0,0 0 1,0 0-1,0 0 0,0 1 0,0-1 0,0 0 0,0 1 0,-1 0 0,1-1 0,0 1 0,0 0 0,0 0 1,0 0-1,-1 0 0,1 0 0,0 0 0,-1 1 0,1-1 0,-1 0 0,2 3 0,3 2-2,0 1 0,-1 1 1,0-1-1,0 1 0,0-1 0,4 13 0,-4-7 123,0 0 0,-2-1 0,1 2 1,-1-1-1,-1 0 0,-1 1 0,0-1 0,0 1 0,-2-1 1,1 1-1,-5 20 0,4-28-35,0-1 0,0 1 0,-1-1 0,0 1 0,0-1 0,0 0 1,-1 0-1,0 1 0,0-2 0,0 1 0,0 0 0,-1-1 0,0 0 0,0 1 0,0-1 0,0-1 1,-1 1-1,1-1 0,-1 0 0,0 0 0,0 0 0,0 0 0,-1-1 0,1 0 0,0 0 0,-1-1 0,0 1 1,1-1-1,-9 0 0,6 0-221,0-1 0,0-1 0,0 0 0,-1 0 1,1 0-1,0-1 0,1 0 0,-1-1 0,0 0 1,0 0-1,1 0 0,0-1 0,0 0 0,0-1 1,0 1-1,-9-10 0,15 14 62,1-1 0,-1 1 0,0-1 0,1 0 0,-1 1 0,0-1-1,1 0 1,-1 1 0,1-1 0,-1 0 0,1 1 0,0-1 0,-1 0 0,1 0 0,0 0 0,-1 0 0,1 1 0,0-1 0,0 0 0,0 0 0,0 0-1,0 0 1,0 0 0,0 1 0,0-1 0,0 0 0,1-1 0,-1 1-11,2 0 0,-1 0-1,0 0 1,0 0 0,0 0-1,0 0 1,0 1 0,1-1 0,-1 0-1,0 1 1,1-1 0,-1 1 0,0 0-1,1-1 1,2 1 0,18-6-702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7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1 329 15459,'9'-4'495,"0"0"-1,0-1 0,-1-1 0,0 0 1,0 0-1,0 0 0,-1-1 0,0 0 1,0 0-1,9-13 0,-9 11-415,-1 0 0,0-1 0,-1 0 0,0 0 0,0 0 0,-1-1 0,0 1 1,-1-1-1,0 0 0,-1 0 0,0 0 0,-1-1 0,0 1 0,-2-21 0,0 27-59,0 0 1,0 0-1,-1 0 1,0 0-1,0 0 0,0 0 1,-1 1-1,1-1 0,-1 1 1,-5-6-1,7 9-15,0 0-1,1 0 1,-1 0-1,0 0 1,0 0-1,0 0 1,-1 0 0,1 0-1,0 0 1,0 1-1,0-1 1,-1 0-1,1 1 1,0-1-1,-1 1 1,1 0-1,0-1 1,-1 1 0,1 0-1,0 0 1,-1 0-1,1 0 1,-1 0-1,1 0 1,0 0-1,-1 0 1,1 1-1,0-1 1,-1 0-1,1 1 1,0-1 0,-1 1-1,1 0 1,0-1-1,0 1 1,0 0-1,0 0 1,-1 0-1,1 0 1,0 0-1,1 0 1,-1 0 0,-2 2-1,0 2-1,-1 1-1,1 0 1,0 0 0,0 0-1,1 1 1,-1-1 0,1 0-1,1 1 1,-1 0 0,1-1-1,1 1 1,-1 0 0,1-1 0,0 1-1,1 8 1,1 5-16,1 0-1,1 0 1,11 35-1,-9-37 8,1-1 0,0-1 0,14 23 0,-18-33 2,0-2 0,1 1 0,-1 0 0,1-1 0,0 0 0,0 1 1,0-2-1,1 1 0,-1 0 0,1-1 0,0 0 0,0 0 0,0 0 1,10 3-1,-12-6 4,-1 1 0,1-1 0,0 0 0,0 1 0,-1-1 0,1-1 0,0 1 0,0 0-1,0-1 1,-1 1 0,1-1 0,0 0 0,-1 0 0,1 0 0,-1 0 0,1-1 0,-1 1 0,1-1 0,-1 1 0,0-1 0,0 0 0,0 0 0,0 0 0,0 0 0,2-3 0,2-2 11,-1-1 0,0 0 0,0-1 1,-1 1-1,0-1 0,4-11 0,1-15 40,-1-1-1,-2 0 1,-1 0 0,0-56-1,-3 52-9,0 31-86,1 11 18,3 13-1,8 52-46,-5-23 110,22 62 0,-30-101-63,1-1 0,0 0 0,0 0-1,0-1 1,5 7 0,-7-10-19,0 1-1,1-1 1,-1 1-1,0-1 1,1 0-1,-1 1 1,1-1-1,-1 0 1,0 1-1,1-1 1,-1 0-1,1 1 1,-1-1-1,1 0 1,-1 0-1,1 0 1,-1 0-1,1 1 1,-1-1-1,1 0 1,-1 0-1,1 0 1,-1 0-1,1 0 0,-1 0 1,1 0-1,-1 0 1,1-1-1,-1 1 1,1 0-1,-1 0 1,1 0-1,-1 0 1,1-1-1,-1 1 1,1 0-1,-1-1 1,1 1-1,-1 0 1,0-1-1,1 1 1,-1 0-1,0-1 1,1 1-1,-1-1 1,0 1-1,1 0 1,-1-1-1,0 1 1,0-1-1,0 1 1,1-1-1,-1 1 1,0-1-1,0 0 1,14-43-1226,-9 18 457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8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178 150 13363,'5'-16'745,"-1"1"0,-1-1 1,0 1-1,-1-1 0,0 0 1,-2-24-1,0 39-709,0 1-1,0-1 1,0 0-1,0 1 1,0-1-1,0 1 1,0-1-1,0 0 1,0 1-1,0-1 1,-1 1 0,1-1-1,0 1 1,0-1-1,-1 1 1,1-1-1,0 1 1,-1-1-1,1 1 1,0-1 0,-1 1-1,1-1 1,-1 1-1,1 0 1,-1-1-1,1 1 1,-1 0-1,1 0 1,-1-1-1,1 1 1,-1 0 0,1 0-1,-1 0 1,0-1-1,1 1 1,-1 0-1,1 0 1,-1 0-1,0 0 1,1 0 0,-1 0-1,1 0 1,-1 0-1,1 1 1,-1-1-1,0 0 1,1 0-1,-1 0 1,1 1-1,-1-1 1,1 0 0,-1 1-1,1-1 1,-1 0-1,1 1 1,-1-1-1,0 1 1,-3 2 102,-1 1 0,1 0-1,0-1 1,-8 10 0,-6 13-52,0 2-1,1 0 1,2 0-1,1 2 1,2 0-1,0 0 1,2 1-1,-8 43 1,9-12-224,9-57 105,-1 0 1,1 0 0,1 0-1,-1 1 1,1-1 0,0 0-1,0 0 1,0 0 0,3 7-1,-3-10 18,0-1-1,0 0 1,0 1-1,0-1 0,0 0 1,0 0-1,0 0 1,1 0-1,-1 0 1,0 0-1,1 0 1,-1 0-1,0-1 0,1 1 1,-1 0-1,1-1 1,0 1-1,-1-1 1,1 0-1,-1 1 0,1-1 1,-1 0-1,1 0 1,0 0-1,-1 0 1,1 0-1,-1 0 1,4-1-1,4-1-63,0-1 0,1 1-1,14-8 1,-15 6 4,25-9-126,59-22-161,-84 33 327,1-1-1,-1 2 1,0-1-1,0 1 1,1 1-1,-1-1 1,1 2-1,11 1 1,-18-2 35,0 1 1,-1-1-1,1 1 1,0 0-1,0 0 1,0 0-1,0 1 1,-1-1 0,1 1-1,-1-1 1,1 1-1,-1 0 1,1 0-1,-1 0 1,0 0-1,0 0 1,0 1 0,0-1-1,-1 1 1,1-1-1,-1 1 1,1 0-1,-1-1 1,0 1-1,0 0 1,0 0 0,0 0-1,-1 0 1,1 0-1,-1 0 1,0 0-1,0 0 1,0 0-1,0 0 1,-1 4-1,0 6 142,-2 0 0,0 0 0,0-1 0,-1 1 0,0-1 0,-13 23 0,10-21-11,-1 3 2,0-1 1,-1 0-1,0-1 0,-2 0 1,0 0-1,-21 20 0,32-34-163,-1 0-1,0-1 0,0 1 0,1-1 1,-1 1-1,0-1 0,0 1 1,0-1-1,0 1 0,0-1 0,0 0 1,1 1-1,-1-1 0,0 0 1,0 0-1,0 0 0,-2 0 0,2 0-42,1 0-1,-1 0 1,1-1-1,-1 1 1,0 0-1,1-1 1,-1 1-1,1 0 1,-1-1-1,1 1 1,-1-1-1,1 1 1,0-1-1,-1 1 0,1-1 1,0 1-1,-1-1 1,1 1-1,0-1 1,-1 0-1,0-3-116,0 1-1,0-1 0,1 1 0,-1-1 0,1 1 1,0-1-1,0 0 0,1-4 0,4-30-493,5-17-237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28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17020,'3'5'191,"0"1"1,-1 0-1,0-1 1,0 1-1,0 0 1,-1 0-1,0 0 1,1 8-1,3 12 61,17 74 481,4-2 1,5 0-1,74 159 1,-99-245-682,16 28 76,-21-38-110,0 0 0,1 0 0,-1 0 0,1 0 0,0 0 0,0 0 0,0-1 0,-1 1 0,1 0 0,1-1 0,-1 0 0,0 1 0,3 0 0,-5-2-13,1 0 1,-1 0 0,0 0-1,1 1 1,-1-1 0,0 0-1,0 0 1,1 0-1,-1 0 1,0 0 0,1 0-1,-1-1 1,0 1-1,0 0 1,1 0 0,-1 0-1,0 0 1,0 0 0,1 0-1,-1 0 1,0-1-1,0 1 1,1 0 0,-1 0-1,0 0 1,0 0 0,1-1-1,-1 1 1,0 0-1,0 0 1,0-1 0,0 1-1,1 0 1,-1 0 0,0-1-1,0 1 1,2-17 118,-8-16 44,-4 4-81,-2 0 1,-2 1-1,0 1 0,-2 0 1,-34-44-1,48 67-96,-1 0-27,0 0 0,0 0 1,0 0-1,0 1 0,-1-1 0,1 1 1,-1-1-1,0 1 0,0 0 0,0 1 1,0-1-1,-1 1 0,-4-2 1,9 4 28,0 0 0,0 0 1,0 0-1,-1 0 1,1 0-1,0 0 1,0 0-1,0 0 0,0 0 1,0 0-1,0 0 1,0 0-1,-1 0 1,1 0-1,0 0 0,0 0 1,0 0-1,0 0 1,0 0-1,0 0 1,0 0-1,0 0 1,0 0-1,0 0 0,-1 0 1,1 0-1,0 1 1,0-1-1,0 0 1,0 0-1,0 0 0,0 0 1,0 0-1,0 0 1,0 0-1,0 0 1,0 1-1,0-1 0,0 0 1,0 0-1,0 0 1,0 0-1,0 0 1,0 0-1,0 0 1,0 1-1,0-1 0,0 0 1,0 0-1,0 0 1,0 0-1,0 0 1,0 0-1,0 0 0,0 0 1,0 0-1,0 1 1,1-1-1,2 7-178,0-3 131,1 1-1,-1-1 0,1 0 0,0-1 0,0 1 1,0 0-1,0-1 0,1 0 0,-1 0 0,1-1 1,0 1-1,0-1 0,0 0 0,0 0 0,0 0 1,1-1-1,-1 0 0,0 0 0,1 0 0,8-1 1,-7 0 37,0-1 0,0 0 0,0 0 0,0-1 0,0 0 1,-1 0-1,1 0 0,-1-1 0,1 0 0,-1 0 0,0-1 0,0 1 1,-1-1-1,1-1 0,9-9 0,-7 5 40,0-1-1,0 0 1,-1-1-1,0 1 0,-1-2 1,0 1-1,5-15 1,-8 19 22,-1 0-1,0 0 1,0 0 0,0 0-1,-1-1 1,0 1 0,-1-1-1,1 1 1,-1-1 0,-1 1 0,1 0-1,-2-1 1,-2-10 0,4 17-32,0 0 1,-1 0-1,1-1 1,-1 1 0,1 0-1,-1 0 1,1 0-1,-1 1 1,0-1 0,1 0-1,-1 0 1,0 0-1,0 0 1,0 1 0,0-1-1,-1-1 1,1 2-6,1 0 1,-1 0 0,0-1-1,1 1 1,-1 0-1,0 0 1,0 0-1,1 0 1,-1 0 0,0 0-1,1 0 1,-1 1-1,0-1 1,1 0-1,-1 0 1,0 0 0,1 1-1,-1-1 1,0 0-1,0 1 1,-1 1 4,-1 0 1,1 0-1,0 0 1,0 0-1,0 0 1,1 1-1,-1-1 1,0 1-1,1-1 1,0 1-1,-1-1 1,0 4-1,-3 12-2,1 0 0,0 1 0,1-1 0,1 1 0,1 0 0,3 37 0,0-28-1,2 0 0,1-1-1,1 1 1,10 26 0,-13-45-5,1-1-1,-1 1 1,2-1 0,-1 0 0,1 0 0,0-1 0,11 13-1,-14-18-1,-1-1-1,1 1 0,0-1 1,-1 0-1,1 0 0,0 0 0,0 0 1,0 0-1,0 0 0,0 0 1,0 0-1,0-1 0,0 1 0,0-1 1,4 1-1,-4-2 1,0 1 0,1 0 0,-1-1 1,0 0-1,0 1 0,0-1 0,0 0 0,0 0 0,0 0 0,0-1 0,0 1 1,0 0-1,-1-1 0,1 1 0,0-1 0,-1 1 0,1-1 0,1-2 0,4-6-1,0-1-1,0 0 1,-1-1-1,-1 1 0,0-1 1,-1 0-1,0-1 0,0 1 1,3-26-1,-3 4 11,-2 0 1,-2-53-1,0 78-9,-3-31 9,2 37-10,1 0-1,0 1 1,-1-1 0,0 0 0,0 1-1,1-1 1,-2 1 0,1-1 0,0 1 0,0 0-1,-3-4 1,4 6-1,0 0-1,0 0 1,-1 0-1,1 0 1,0 0-1,0 0 1,0 0-1,0 0 1,-1 0-1,1 0 1,0 0 0,0 0-1,0 0 1,0 0-1,0 0 1,-1 0-1,1 0 1,0 0-1,0 0 1,0 1-1,0-1 1,0 0-1,-1 0 1,1 0-1,0 0 1,0 0 0,0 0-1,0 0 1,0 0-1,0 0 1,0 1-1,0-1 1,-1 0-1,1 0 1,0 0-1,0 0 1,0 0-1,0 1 1,0-1-1,0 0 1,0 0-1,0 0 1,0 0 0,0 0-1,0 1 1,0-1-1,0 0 1,0 0-1,0 0 1,0 0-1,0 1 1,0-1-1,0 0 1,0 0-1,-1 12 21,1 13-13,2-1 0,0 0 0,2-1 0,0 1 0,10 28 0,-14-52-9,11 26 25,-11-25-22,1-1 1,-1 1-1,0-1 0,0 1 1,1-1-1,-1 1 0,0-1 1,1 1-1,-1-1 0,0 1 0,1-1 1,-1 1-1,1-1 0,-1 0 1,1 1-1,-1-1 0,1 0 1,-1 0-1,1 1 0,-1-1 1,1 0-1,-1 0 0,1 0 0,-1 1 1,1-1-1,0 0 0,-1 0 1,1 0-1,-1 0 0,1 0 1,-1 0-1,1 0 0,0-1 1,-1 1-1,1 0 0,-1 0 1,1 0-1,-1 0 0,1-1 0,-1 1 1,1 0-1,-1-1 0,1 1 1,-1 0-1,1-1 0,0 0 1,4-6 14,0-1 0,-1 0 1,0 0-1,0 0 0,0-1 1,-1 1-1,-1-1 0,3-13 1,-1 8-4,34-175 58,-29 139-148,-5 35 3,1 12-55,-4 4 118,0 1 0,0-1-1,0 1 1,0 0 0,0-1 0,-1 1-1,1 0 1,-1 0 0,1 0 0,-1-1-1,1 3 1,11 54 21,-5-19 137,2-1 0,2 0 0,19 47 0,-28-80-122,0-1-1,0 1 1,1-1-1,0 0 1,0 0 0,0 0-1,0 0 1,0 0 0,1-1-1,0 1 1,0-1-1,7 5 1,-8-7-80,-1 0-1,1 0 1,-1 0 0,1-1-1,0 1 1,-1-1 0,1 1-1,0-1 1,0 0 0,-1 0-1,1 0 1,0-1 0,0 1-1,-1 0 1,1-1 0,0 0-1,-1 0 1,1 0-1,-1 0 1,1 0 0,-1 0-1,0-1 1,1 1 0,2-3-1,-2 2-14,-1 1-1,1-1 1,-1-1-1,1 1 1,-1 0-1,0-1 1,0 1-1,3-4 1,-6-5-356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3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2 365 9898,'0'1'157,"-1"0"0,1 0-1,0 0 1,0 1 0,-1-1-1,1 0 1,0 0 0,0 0 0,1 0-1,-1 0 1,0 0 0,0 1 0,0-1-1,1 0 1,-1 0 0,1 0-1,-1 0 1,1 0 0,-1 0 0,1 0-1,-1 0 1,1 0 0,0 0-1,0-1 1,-1 1 0,1 0 0,0 0-1,0-1 1,0 1 0,0 0 0,0-1-1,0 1 1,0-1 0,0 1-1,0-1 1,2 1 0,-1 0-45,-1-1 1,1 1-1,0-1 0,-1 0 1,1 0-1,0 1 0,-1-1 1,1 0-1,0 0 0,0-1 1,-1 1-1,1 0 0,0-1 1,-1 1-1,1-1 0,-1 1 1,1-1-1,0 0 0,-1 1 1,1-1-1,-1 0 0,0 0 1,1 0-1,1-2 0,3-6 145,0 1 0,-1-1 0,0 0 0,-1 0 0,0 0 1,0 0-1,3-16 0,11-71 714,-16 76-767,0-1 1,-2-33-1,-1 47-175,1-1 0,-2 0 0,1 0 0,-1 1 0,0-1 0,0 1 0,-1 0 0,0-1 0,-1 1 0,-4-8 0,7 14-39,0-1-1,1 1 1,-1 0 0,0-1 0,0 1 0,0 0-1,0 0 1,0 0 0,0 0 0,-1 0 0,1 0-1,0 0 1,-1 0 0,1 0 0,0 0 0,-1 1-1,1-1 1,-1 1 0,1-1 0,-1 1 0,1-1-1,-1 1 1,1 0 0,-1 0 0,1 0 0,-1 0-1,1 0 1,-1 0 0,1 0 0,-1 0 0,1 1-1,-1-1 1,1 1 0,-1-1 0,1 1 0,-1-1-1,1 1 1,-1 0 0,1 0 0,0 0 0,-2 1-1,-1 2-46,0 0 0,1 0 0,-1 0 0,1 0-1,0 0 1,1 0 0,-1 1 0,1 0 0,0-1-1,0 1 1,-2 7 0,5-9 98,0 0 0,1 0 1,-1 0-1,1-1 0,0 1 1,0 0-1,0-1 0,3 4 0,0 0 13,64 106-4,-50-77-12,47 64 0,-65-98-33,1 1 0,-1-1-1,0 1 1,0-1 0,1 0 0,-1 0 0,0 0 0,1 1 0,-1-1 0,1-1 0,2 3 0,3-7 12,-4-12-109,-11-89 670,9 85-548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30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1 390 14811,'1'1'123,"-1"-1"0,1 1 0,0-1 1,0 1-1,0-1 0,0 0 0,0 1 0,0-1 0,0 0 0,0 0 0,0 0 0,0 0 0,0 0 1,0 0-1,0 0 0,0 0 0,0 0 0,0 0 0,0 0 0,0-1 0,0 1 0,0 0 0,0-1 1,0 1-1,0-1 0,0 1 0,0-1 0,-1 1 0,1-1 0,1-1 0,1 0 12,0 0 0,0-1 0,0 0-1,0 1 1,-1-1 0,1 0 0,3-6 0,0-4 126,-1-1 1,0 0 0,0 0-1,-1 0 1,-1-1-1,-1 1 1,0-1 0,-1 1-1,0-27 1,-5 24-93,4 17-167,0 0 0,0 0 0,-1 0 1,1-1-1,0 1 0,0 0 1,0 0-1,0 0 0,0 0 1,0 0-1,-1-1 0,1 1 0,0 0 1,0 0-1,0 0 0,0 0 1,-1 0-1,1 0 0,0 0 1,0 0-1,0 0 0,-1 0 0,1 0 1,0 0-1,0 0 0,0 0 1,-1 0-1,1 0 0,0 0 1,0 0-1,0 0 0,-1 0 1,1 0-1,0 0 0,0 0 0,0 0 1,-1 0-1,0 2-3,0-1 0,-1 0-1,1 1 1,0-1 0,0 1 0,0 0-1,0-1 1,0 1 0,0 0 0,1-1 0,-1 1-1,0 4 1,-6 20-49,2 1 0,1 0 1,1 0-1,2 0 0,0 0 0,2 0 0,6 42 0,-6-62 38,1 1 0,0-1 0,0 0 0,1 0-1,3 9 1,-5-15 11,-1 0-1,1 0 1,-1 0-1,1 0 1,-1 0-1,1 0 1,0 0-1,0 0 1,-1 0 0,1 0-1,0 0 1,0 0-1,0-1 1,0 1-1,0 0 1,0-1-1,0 1 1,0-1-1,1 1 1,-1-1-1,0 1 1,0-1-1,0 0 1,1 0-1,-1 0 1,0 1 0,0-1-1,0 0 1,1 0-1,-1-1 1,0 1-1,0 0 1,1 0-1,-1 0 1,0-1-1,0 1 1,0-1-1,0 1 1,2-2-1,12-7 5,-1-2-1,0 1 1,0-2-1,13-14 1,14-12-9,-28 27 3,0 1 0,0 1-1,1 0 1,26-12 0,-36 19-3,0 0-1,0 0 1,0 1 0,1 0 0,-1 0-1,0 0 1,1 0 0,-1 0 0,0 1-1,1 0 1,-1 0 0,1 0 0,-1 1-1,0 0 1,1-1 0,-1 1 0,0 1-1,0-1 1,0 1 0,1-1 0,-2 1-1,8 4 1,-10-5 17,1 1 1,-1-1-1,1 0 1,-1 0-1,0 0 1,1 1-1,-1-1 0,0 1 1,0-1-1,0 1 1,0 0-1,0-1 1,0 1-1,-1 0 0,1-1 1,0 1-1,-1 0 1,1 0-1,-1 0 0,0 0 1,0-1-1,0 4 1,0-5-2,0 0 0,0 1 0,-1-1 1,1 0-1,0 1 0,-1-1 0,1 0 1,0 0-1,-1 1 0,1-1 0,0 0 1,-1 0-1,1 0 0,-1 1 0,1-1 0,0 0 1,-1 0-1,1 0 0,-1 0 0,1 0 1,-1 0-1,1 0 0,0 0 0,-1 0 1,1 0-1,-1 0 0,1 0 0,-1 0 0,1 0 1,0-1-1,-1 1 0,1 0 0,-1 0 1,1 0-1,0 0 0,-1-1 0,1 1 1,0 0-1,-1-1 0,1 1 0,0 0 0,-1-1 1,-16-12 162,-21-25 82,2-3 0,-37-50 0,57 69-264,12 18 4,-14-21-44,18 24 41,-1 1 0,1-1 0,0 0-1,-1 1 1,1-1 0,0 0 0,-1 1-1,1-1 1,0 0 0,0 0 0,0 1-1,-1-1 1,1 0 0,0 0-1,0 1 1,0-1 0,0 0 0,0 0-1,0 0 1,1 1 0,-1-1 0,0 0-1,0 0 1,1 1 0,-1-1 0,0 0-1,1 1 1,-1-1 0,0 0 0,1 1-1,-1-1 1,1 1 0,0-2 0,3 1-47,0-1-1,0 1 1,0-1 0,0 1 0,0 1 0,0-1 0,6 0 0,8-2-171,5-2-54,1-1 1,-1-2-1,-1 0 1,1-1-1,-1-2 0,-1 0 1,27-19-1,5-10-156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3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26 14467,'-17'-24'2163,"17"24"-2141,0 0-1,1 0 0,-1 0 1,0 0-1,0 0 0,0 0 1,0 0-1,0 0 0,0 0 1,0 0-1,0 0 0,0 0 1,0 0-1,0 0 0,0 0 1,0 0-1,0 0 1,0 0-1,1 0 0,-1 0 1,0 0-1,0 0 0,0 0 1,0 0-1,0 0 0,0 0 1,0 0-1,0 0 0,0-1 1,0 1-1,0 0 0,0 0 1,0 0-1,0 0 0,0 0 1,0 0-1,0 0 0,0 0 1,0 0-1,0 0 1,0 0-1,0 0 0,0 0 1,0 0-1,0 0 0,0-1 1,0 1-1,0 0 0,0 0 1,0 0-1,0 0 0,14 12 827,31 33-637,-3 2 1,-1 1 0,-3 3-1,47 80 1,-81-125-234,40 74-230,-39-70 3,-1 1-1,0-1 1,0 1 0,-1 0-1,3 21 1,-6-31 220,0 0 1,1 0-1,-1 0 1,0-1-1,0 1 1,0 0-1,0 0 1,0-1-1,0 1 1,0 0-1,0 0 1,0 0-1,-1-1 1,1 1-1,0 0 1,0 0-1,-1-1 1,1 1-1,0 0 1,-1-1-1,1 1 1,-1 0-1,1-1 1,-1 1-1,1-1 1,-1 1-1,1 0 1,-1-1-1,0 1 1,1-1-1,-1 0 1,0 1-1,1-1 1,-1 0-1,0 1 1,0-1-1,1 0 1,-1 0-1,0 1 1,0-1-1,1 0 1,-1 0-1,0 0 1,0 0-1,0 0 1,1 0-1,-1 0 1,0-1-1,0 1 1,0 0-1,-19-8-478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37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66 478 14571,'-5'-4'164,"0"1"-1,0-2 1,0 1 0,0 0-1,1-1 1,0 0-1,0 0 1,0 0 0,1-1-1,0 1 1,0-1 0,0 0-1,1 0 1,-1 0 0,1 0-1,1 0 1,-1 0-1,0-10 1,2 6-28,-1 0 0,2 0 0,0 0 0,0 0 1,0 0-1,1 0 0,1 1 0,0-1 0,0 1 0,1-1 0,6-11 0,1 3-86,0 1 0,1 1-1,0-1 1,2 2 0,0 0-1,0 0 1,1 2-1,1-1 1,0 2 0,1 0-1,1 1 1,0 1-1,0 1 1,0 0 0,1 2-1,1 0 1,-1 1-1,1 1 1,37-5 0,-53 9-57,1 1 1,-1 0 0,0 0 0,0 0 0,1 0-1,-1 1 1,0 0 0,0 0 0,8 2-1,-10-2 7,-1 0-1,0 0 0,0 0 1,0-1-1,0 1 0,0 0 1,0 0-1,0 1 0,0-1 0,0 0 1,-1 0-1,1 0 0,0 0 1,-1 1-1,1-1 0,-1 0 1,1 1-1,-1-1 0,0 0 0,1 1 1,-1-1-1,0 1 0,0-1 1,0 0-1,0 1 0,0-1 1,0 1-1,-1-1 0,1 0 0,0 1 1,-1-1-1,0 3 0,-9 26 189,-2 0-1,-1-1 0,-27 45 1,-1 4-172,36-70-241,4-9 711,5-17 49,8-10-500,3-5 17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38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15811,'1'-1'898,"4"6"-288,8 17 8,15 31 5,24 39-458,97 128-1,-115-172-238,-33-47 113,2 3-180,0 0 0,0 0 0,-1 1 0,0-1 0,3 7 0,-4-10 153,-1 0 1,0-1 0,0 1 0,0 0 0,0-1 0,0 1 0,0 0 0,0 0 0,0-1 0,0 1 0,0 0 0,0-1 0,0 1 0,-1 0 0,1 0 0,0-1 0,-1 1 0,1-1 0,0 1 0,-1 0 0,1-1 0,0 1 0,-1-1 0,1 1 0,-1-1 0,1 1 0,-1-1 0,0 1 0,1-1 0,-1 1 0,1-1 0,-1 0 0,0 1 0,1-1 0,-1 0 0,0 0 0,1 1 0,-1-1 0,0 0 0,0 0 0,1 0 0,-1 0 0,0 0 0,-1 0 0,-3 0 10,0 0 0,-1 0-1,1 0 1,0 0 0,0-1 0,-1 0 0,-8-3 0,-19-8-58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38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25 358 14227,'-5'-12'334,"1"0"0,0 0 1,1-1-1,0 1 0,1-1 0,0 1 0,1-1 1,0 0-1,1 0 0,3-19 0,-1 21-166,1 0 1,0 0-1,0 0 0,2 0 1,-1 0-1,1 1 0,1-1 1,-1 1-1,2 1 0,0-1 1,14-15-1,-14 18-146,0 1 0,0-1 0,0 1 1,1 0-1,0 1 0,1 0 0,9-5 0,-16 9-23,0 0 0,1 0-1,-1 0 1,0 0-1,1 0 1,-1 1-1,0-1 1,1 1 0,-1 0-1,1-1 1,-1 1-1,0 0 1,1 1 0,-1-1-1,1 0 1,-1 1-1,0-1 1,1 1-1,-1 0 1,0 0 0,1-1-1,-1 2 1,0-1-1,0 0 1,0 0 0,0 1-1,0-1 1,0 1-1,0 0 1,-1-1 0,1 1-1,-1 0 1,3 3-1,0 3-4,0 0 1,0 0-1,-1 1 0,0-1 0,0 1 0,-1 0 0,2 11 0,4 68-1,-6-49 15,0-18-2,-1 2 2,1-1-1,2 1 1,0 0-1,7 21 0,-10-40-7,1 1-1,0 0 1,0-1-1,0 0 1,0 1-1,0-1 1,1 0-1,0 0 1,0-1-1,0 1 1,0-1-1,1 1 1,-1-1-1,1 0 1,0 0-1,0 0 1,0-1-1,0 1 1,0-1-1,1 0 1,-1-1-1,1 1 1,-1-1-1,1 1 1,4-1-1,4 0-3,-1 0 0,1-2 0,0 1-1,-1-2 1,0 1 0,1-2-1,-1 0 1,18-6 0,9-7-1037,42-23-1,-73 34 677,34-11-584,-29 11 327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14675,'1'22'336,"-1"0"1,-1 0-1,0 0 0,-2 0 0,-9 33 1,1 4 99,-30 171 360,-13 83-69,51-299-810,3-14 76,0 0-1,0 0 1,0 0 0,0 0 0,0 0 0,0 0 0,0 0-1,0 0 1,0 0 0,0 0 0,0 0 0,0 0-1,-1 0 1,1 0 0,0 0 0,0 0 0,0 0-1,0 0 1,0 0 0,0 0 0,0 0 0,0 0 0,0 0-1,0 0 1,0 0 0,0 0 0,0 0 0,0 0-1,0 0 1,0 0 0,0 0 0,0 0 0,0 0-1,0 0 1,0 0 0,0 0 0,0 0 0,-1 0 0,2-22-506,10-360-4548,-9 197 3542,2 165 2032,-4 20-493,0-1-1,1 1 1,-1 0 0,0 0-1,0 0 1,0 0-1,1 0 1,-1 0 0,0 0-1,0 0 1,1 0-1,-1 0 1,0 0-1,0 0 1,0 0 0,1 0-1,-1 1 1,0-1-1,0 0 1,1 0 0,-1 0-1,0 0 1,0 0-1,0 0 1,0 1 0,1-1-1,-1 0 1,0 0-1,0 0 1,0 0 0,0 1-1,0-1 1,1 0-1,-1 0 1,0 0-1,0 1 1,0-1 0,0 0-1,0 0 1,0 1-1,16 34 785,-16-35-824,95 227 2412,-74-184-2065,3-1 0,1-1 0,34 42 0,-55-78-243,0 0 1,1 0 0,0 0 0,-1 0 0,2-1 0,-1 0-1,1 0 1,10 6 0,-14-9-49,0-1 1,0 1-1,0-1 1,0 1-1,0-1 1,0 1-1,0-1 1,0 0-1,1 0 1,-1 0-1,0 0 1,0-1-1,0 1 1,0-1-1,0 1 1,0-1-1,0 1 1,0-1-1,0 0 1,0 0-1,0 0 1,0 0-1,-1-1 1,1 1-1,0 0 1,-1-1-1,1 1 1,-1-1-1,1 1 1,-1-1-1,2-3 1,5-7 153,0-2 0,0 1 1,-1-1-1,-1 0 0,0-1 1,4-19-1,17-96 694,-20 79-582,2-73 0,-9 102-263,0-1-1,-2 1 1,-1 0 0,-1 0 0,-11-40-1,12 54-35,0 1 0,-1 0 0,0 0 0,-5-8 0,8 14-6,0 0 0,0-1 0,0 1 1,-1 0-1,1 0 0,0-1 0,-1 1 1,1 0-1,0 0 0,-1 0 0,-2 0 1,4 1-3,-1-1 0,0 1 0,1 0 1,-1 0-1,0 0 0,1 0 0,-1 0 1,0 0-1,1 0 0,-1 0 0,1 1 1,-1-1-1,0 0 0,1 0 0,-1 0 0,0 1 1,1-1-1,-1 0 0,1 1 0,-1-1 1,1 1-1,-1-1 0,1 1 0,-1-1 1,1 0-1,-1 1 0,1 0 0,-1-1 1,1 1-1,-2 2-82,1 1 0,-1-1 0,1 0 0,0 0 0,0 0 0,0 1 0,0-1 0,1 0 0,-1 1 0,1-1 0,0 1 0,0-1 0,0 1 0,1-1 0,-1 0 0,2 5 0,2 9-800,1-1 0,6 15 0,-8-22 726,10 22-527,1 1-210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3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15659,'2'3'173,"0"-1"1,-1 1-1,1-1 0,-1 1 0,0-1 0,0 1 0,0 0 0,0 0 0,0 4 1,1-2 49,48 174 1793,-7-19-1274,-40-150-666,0-1-1,0 0 1,1 0-1,1 0 1,-1 0 0,10 12-1,-12-18-53,0-1-1,0 0 1,1 0 0,-1 0-1,0 0 1,1 0-1,-1 0 1,1-1 0,-1 1-1,1-1 1,0 0 0,0 0-1,0 0 1,0 0-1,0 0 1,0 0 0,0-1-1,0 0 1,0 1 0,0-1-1,0 0 1,0 0-1,0-1 1,0 1 0,4-2-1,-1 0-21,0 0 1,0 0-1,1-1 0,-1 1 0,-1-2 0,1 1 1,0-1-1,-1 1 0,0-1 0,0-1 0,0 1 1,0-1-1,-1 0 0,0 0 0,0 0 0,0-1 1,6-11-1,-8 14-84,-1-1 0,0 1 0,1 0 0,-1-1 0,0 0 0,-1 1 0,1-1 0,0 1 0,-1-1 0,0 0 0,0 1 0,0-1 0,-1 0 0,1 1 0,-1-1 0,0 0 0,0 1 0,0-1 0,0 1 0,0-1 0,-1 1 0,0 0 0,0 0 0,0 0 0,0 0 0,0 0 0,0 0 0,-1 0 0,1 1 0,-1-1 0,0 1 0,0 0 0,-4-3 0,-2 0-93,0 0 1,0 1-1,0 0 1,0 0-1,-17-3 1,-17-3-556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39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23 222 12187,'-15'5'1672,"7"-1"-1032,11-8-264,7-4 1761,9-6-1273,1-5-104,9-3-256,1-1-88,1-6-48,1 2-160,-5 4-632,-5 0 528,-10 3-208,-3 1-56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2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463 90 13923,'2'-6'320,"-1"0"0,1 1 0,-1-1 0,0 0 0,-1 0 0,0-10 0,1 15-243,-2-1 0,1 0-1,0 1 1,0-1 0,0 1-1,-1-1 1,1 0 0,-1 1-1,1-1 1,-1 1 0,0-1-1,0 1 1,0 0 0,1-1-1,-1 1 1,0 0 0,-1 0-1,1-1 1,0 1 0,0 0-1,0 0 1,-1 0 0,1 0-1,0 1 1,-1-1 0,1 0-1,-1 1 1,1-1 0,-1 0-1,-2 1 1,0-1 24,-1 1 1,1 0-1,-1 0 0,0 0 1,1 0-1,-1 1 1,1 0-1,-1 0 0,1 0 1,-1 1-1,1-1 1,0 1-1,-7 3 0,-6 6 81,-30 21 1,41-27-151,-151 120 93,133-103-194,2 0-1,0 1 0,2 1 0,-25 37 0,44-59 43,0-1 0,-1 1 0,1 0 0,1-1-1,-1 1 1,0 0 0,0 0 0,1 0 0,-1 0 0,1 0-1,-1 0 1,1 0 0,0 0 0,0 0 0,0 0-1,0 0 1,0 0 0,0 0 0,1 0 0,-1 0 0,1 2-1,0-2-10,1 0-1,-1 0 0,1-1 0,-1 1 1,1 0-1,0-1 0,0 1 1,-1-1-1,1 1 0,0-1 0,0 0 1,0 0-1,1 0 0,-1 0 1,0 0-1,0-1 0,5 2 0,17 2-156,0-1 0,0-2 0,1 0-1,-1-1 1,45-7 0,-19 3 97,-6 0 52,-16 0 38,-1 2 0,0 2 0,44 3 0,-68-3 7,-1 0 0,1 1 0,-1-1-1,1 1 1,0 0 0,-1 0 0,0 0-1,1 0 1,-1 0 0,1 0-1,-1 1 1,0-1 0,0 1 0,0-1-1,0 1 1,0 0 0,0 0 0,3 4-1,-4-3 3,0-1 0,0 1-1,0 0 1,-1-1 0,1 1 0,-1 0-1,1-1 1,-1 1 0,0 0-1,0 0 1,0-1 0,-1 1 0,1 0-1,0 0 1,-2 2 0,-3 11 24,-1-1-1,-1 0 1,0-1 0,-18 27 0,20-33-5,-71 103 405,64-94-262,-1-2 0,-1 0 0,-1 0 0,-25 19-1,38-33-153,1 0-1,0 1 0,-1-1 1,1 0-1,-1 0 0,0-1 1,1 1-1,-1 0 1,0 0-1,0-1 0,1 1 1,-1-1-1,0 0 0,0 1 1,0-1-1,1 0 0,-1 0 1,0 0-1,0 0 0,0 0 1,0-1-1,-2 0 0,2 0-37,0 0-1,1-1 0,-1 1 0,1-1 0,-1 1 1,1-1-1,-1 0 0,1 1 0,0-1 0,0 0 1,0 0-1,0 0 0,0 0 0,1 0 0,-1 0 0,1 0 1,-1 0-1,1 0 0,-1-4 0,-1-11-89,1 1 0,0-29 0,5-1-201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2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15491,'-7'13'206,"1"-1"0,0 1 0,0-1 0,2 2 0,-1-1 0,2 0 0,0 1 0,0 0 0,0 23 0,1 5-108,9 79 1,2-59-69,29 104 0,-20-97 60,-48-122 1644,18 24-1386,0 5-125,-10-36 1,49 84-153,17 12-265,-40-33 176,-1-1 0,0 0 0,1 0 1,-1-1-1,1 1 0,0-1 0,-1 1 0,1-1 0,0 0 0,0-1 0,0 1 0,4 0 0,-6-2 18,-1 1 0,0 0-1,1-1 1,-1 1 0,0-1 0,1 0 0,-1 1-1,0-1 1,0 0 0,0 0 0,1 1-1,-1-1 1,0 0 0,0 0 0,0 0 0,-1-1-1,1 1 1,0 0 0,0 0 0,-1 0 0,1-1-1,0 1 1,-1 0 0,1-1 0,-1 1 0,0 0-1,1-1 1,-1 1 0,0-3 0,2-7 91,-1 0 0,-1-20 1,-1 20-12,2 1-2,-1 7-45,0-1 0,1 1 0,-1 0 0,-1-1 1,1 1-1,0-1 0,-1 1 0,0 0 0,1-1 1,-3-4-1,3 8-32,-1 0 0,1 0 1,0 0-1,0 0 0,0 0 1,0-1-1,0 1 0,0 0 0,0 0 1,-1 0-1,1 0 0,0 0 1,0 0-1,0 0 0,0 0 1,0 0-1,0 0 0,-1 0 1,1 0-1,0 0 0,0 0 0,0 0 1,0 0-1,0 0 0,-1 0 1,1 0-1,0 0 0,0 0 1,0 1-1,0-1 0,0 0 0,0 0 1,0 0-1,0 0 0,-1 0 1,1 0-1,0 0 0,0 0 1,0 0-1,0 1 0,0-1 0,0 0 1,0 0-1,0 0 0,0 0 1,0 0-1,0 0 0,0 1 1,0-1-1,0 0 0,0 0 0,0 0 1,0 0-1,-3 11 25,1 7-42,1-1 1,1 1 0,3 22-1,-2-30-9,1-1-1,0 1 1,0-1-1,1 0 1,0 0-1,0 0 1,9 15-1,-11-22 19,0 0 1,0 0-1,1 0 0,-1 0 0,1-1 0,-1 1 0,1-1 0,0 1 0,0-1 0,0 0 0,0 0 0,-1 1 0,1-1 0,1 0 0,-1-1 0,0 1 0,0 0 0,0-1 0,0 1 0,1-1 0,-1 0 0,0 1 0,0-1 0,1 0 0,-1-1 0,0 1 1,0 0-1,1-1 0,-1 1 0,0-1 0,0 1 0,0-1 0,0 0 0,0 0 0,0 0 0,3-2 0,3-2 6,0 0 1,-1-1-1,1 0 0,-1 0 1,-1 0-1,1-1 0,7-11 1,-3 3 60,-1-1 1,-1 0 0,0-1-1,-2 0 1,1 0 0,-2 0-1,0-1 1,-2 0 0,0-1-1,0 1 1,0-24 0,-4 42-55,0-1 0,0 1 0,0-1 0,0 1 0,0-1 0,0 1-1,0-1 1,0 1 0,0-1 0,0 1 0,0-1 0,0 1 0,0-1 0,0 1 0,0 0 0,-1-1 0,1 1 0,0-1 0,0 1 0,-1-1 0,1 1 0,0 0 0,0-1-1,-1 0 1,-6 9 75,-5 19-23,10-17-65,0 1 0,0-1 1,1 1-1,1-1 1,0 1-1,1 14 1,-1-23-2,0 0 1,1 1 0,-1-1 0,0 0 0,1 0-1,-1 0 1,1 1 0,0-1 0,0 0-1,0 0 1,0 0 0,0 0 0,0 0 0,1-1-1,-1 1 1,1 0 0,-1 0 0,1-1-1,-1 1 1,1-1 0,0 0 0,0 1-1,0-1 1,0 0 0,0 0 0,0 0 0,0 0-1,0-1 1,0 1 0,0 0 0,1-1-1,-1 0 1,0 1 0,0-1 0,1 0-1,2 0 1,3-2-8,0 0 0,-1 0 0,1 0 0,-1-1 0,1 0 0,-1 0 0,0 0 0,0-1 0,-1-1 0,1 1 0,-1-1 0,0 0 0,0 0-1,-1-1 1,10-11 0,0-2 26,-2 0 1,0 0-1,-1-1 0,11-25 0,-15 27 48,-1-1 0,0-1 0,-1 1 0,-1-1 0,3-22 1,-12 62 105,-5 39-149,9-47-32,-1 1 6,1 0 0,0-1-1,1 1 1,1 0 0,3 15 0,-4-25-6,0-1 0,0 1 0,0 0 0,0-1 0,0 0 1,0 1-1,1-1 0,-1 0 0,1 1 0,0-1 0,0 0 0,0 0 0,0-1 0,0 1 1,0 0-1,0-1 0,1 1 0,-1-1 0,0 1 0,1-1 0,-1 0 0,1 0 1,0 0-1,-1-1 0,1 1 0,0-1 0,-1 1 0,1-1 0,0 0 0,3 0 0,-4 0-86,0 0-1,0 0 1,0 0-1,0 0 1,0 0-1,0 0 0,0 0 1,0-1-1,0 1 1,-1-1-1,1 0 1,0 1-1,0-1 0,0 0 1,-1 0-1,3-2 1,-3 2-2,0-1 0,0 0 0,0 0 0,0 0 0,-1 0 0,1 0 0,-1 0 1,1 0-1,-1 0 0,0 0 0,0 0 0,0 0 0,0 0 0,0-4 0,-1-22-366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3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13 274 6249,'-1'5'341,"0"-1"0,1 0-1,0 0 1,0 0 0,0 0 0,1 0-1,1 7 1,-2-11-220,0 1 0,0 0 0,0 0 0,1-1 0,-1 1 0,0 0 0,1-1 0,-1 1 0,1-1 0,-1 1 0,0 0 0,1-1 0,-1 1 0,1-1 0,0 1 0,-1-1 0,1 0 0,-1 1 0,2 0 0,-1-1 3,0 0 0,0 0 0,0 0 0,0 0 0,0 0 0,0 0 0,0 0 0,0 0 0,0-1 0,0 1-1,0 0 1,0-1 0,0 1 0,0 0 0,-1-1 0,1 1 0,0-1 0,0 0 0,1 0 0,1-2 124,1-1 1,0 0 0,-1 1-1,0-1 1,0 0 0,0-1-1,-1 1 1,1 0-1,-1-1 1,0 1 0,0-1-1,1-5 1,1-6 290,0 0 0,2-22 0,-5 31-362,-1-1 1,0 0-1,0 0 1,-2-11-1,1 18-154,1 0-1,0 0 0,0 0 1,-1 0-1,1 0 1,0 0-1,-1 0 0,1 0 1,-1 0-1,1 0 1,-1 0-1,1 0 0,-1 0 1,0 0-1,0 1 1,1-1-1,-3-1 0,2 2-10,0 0 0,0-1 1,0 1-1,0 0 0,1 1 0,-1-1 0,0 0 0,0 0 0,0 0 0,0 0 0,0 1 0,0-1 0,0 0 0,0 1 0,1-1 0,-1 1 0,0-1 0,0 1 1,1-1-1,-1 1 0,0 0 0,0-1 0,1 1 0,-1 0 0,0 1 0,-6 6-17,0 1-1,1 0 1,1 1-1,-1 0 1,1 0 0,1 0-1,0 0 1,0 1-1,1-1 1,0 1-1,1 0 1,1 0 0,-1 0-1,2 0 1,-1 0-1,3 14 1,-2-23-11,0 0 0,1-1 0,-1 1 0,1 0 0,-1 0 0,1-1 0,0 1-1,0-1 1,0 1 0,0 0 0,0-1 0,0 0 0,0 1 0,0-1 0,0 0 0,1 1 0,-1-1 0,1 0 0,-1 0 0,3 1 0,-1-1-7,0 0 1,0 0 0,0-1 0,-1 1 0,1-1 0,0 0 0,0 0-1,0 0 1,0 0 0,0 0 0,5-2 0,6-2-45,1 0 0,-2-2 0,1 0 0,14-8 0,-18 9 30,35-19-27,-29 14 106,1 1-1,1 1 1,0 0 0,0 1 0,19-4 0,-36 10-4,0 0 0,0 0 0,0-1 1,0 1-1,0 0 0,0 0 0,-1-1 0,1 1 0,0-1 1,-1 1-1,1 0 0,-1-1 0,1 1 0,-1-1 0,0 0 1,0 1-1,1-1 0,-1-2 0,0 0 56,5-23 362,-2-1 1,0 1 0,-2-1-1,-4-44 1,0 61-285,0 1-258,3 10 58,0-1 1,1 1-1,-1 0 0,0 0 1,0 0-1,0 0 1,0-1-1,1 1 0,-1 0 1,0 0-1,0 0 1,0 0-1,1 0 0,-1 0 1,0 0-1,0-1 1,0 1-1,1 0 0,-1 0 1,0 0-1,0 0 0,1 0 1,-1 0-1,0 0 1,0 0-1,0 0 0,1 0 1,-1 0-1,0 0 1,0 1-1,1-1 0,-1 0 1,0 0-1,0 0 1,0 0-1,1 0 0,-1 0 1,0 0-1,0 1 0,0-1 1,1 0-1,3 2-84,1-1 1,0 0-1,0 0 0,0 0 0,7 0 0,18-1-320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4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49 13987,'-7'2'240,"1"0"1,-1 0-1,1 1 1,0 0-1,0 0 1,0 0-1,1 1 0,-10 6 1,5-2 63,1 1 1,-1-1-1,-12 17 1,18-19-219,1 0 0,-1 0 0,1 0-1,0 1 1,0-1 0,1 1 0,0-1 0,-2 9 0,4-14-80,-1 1 1,1-1-1,0 0 1,0 1-1,-1-1 1,1 0-1,0 1 1,0-1-1,0 0 1,0 1-1,1-1 1,-1 0-1,0 1 1,0-1 0,1 0-1,-1 0 1,1 1-1,-1-1 1,1 0-1,0 0 1,-1 0-1,1 0 1,0 0-1,0 1 1,0-2-1,0 1 1,0 0-1,0 0 1,0 0-1,0 0 1,0-1-1,0 1 1,0 0-1,1-1 1,-1 1-1,0-1 1,0 1-1,1-1 1,-1 0-1,0 1 1,1-1 0,-1 0-1,0 0 1,1 0-1,-1 0 1,0 0-1,3-1 1,2 0 23,1 0 0,-1-1 0,0 0 0,0 0 0,0-1 0,0 1 0,0-1 1,0-1-1,-1 1 0,1-1 0,-1 0 0,0 0 0,0 0 0,-1-1 1,8-8-1,-6 6 69,0-1 0,-1 1 1,0-1-1,0 0 0,-1-1 1,0 1-1,0-1 1,-1 0-1,0 0 0,2-11 1,-4 18-61,-1 0 0,0 0 0,1 0 0,-1 0 0,0 0 0,-1-1 0,1 1 0,0 0 0,-1-3 0,1 5-29,0-1 0,-1 1-1,1 0 1,0 0 0,0-1 0,0 1 0,0 0 0,-1 0 0,1-1 0,0 1-1,0 0 1,0 0 0,-1 0 0,1 0 0,0-1 0,0 1 0,-1 0-1,1 0 1,0 0 0,0 0 0,-1 0 0,1 0 0,0-1 0,0 1-1,-1 0 1,1 0 0,0 0 0,-1 0 0,1 0 0,0 0 0,-1 0 0,1 0-1,0 1 1,0-1 0,-1 0 0,1 0 0,-3 1 10,1 1 0,0-1 0,0 1 0,1-1 0,-1 1 0,0 0 0,0 0 0,1 0 0,-1 0 1,1 0-1,0 0 0,0 0 0,-2 4 0,0 0-28,1 0-1,0 1 1,0 0 0,1-1-1,0 1 1,0 0 0,1 0-1,0 9 1,-1-15 3,1 1 0,0-1 0,0 1 0,0-1 0,1 0 0,-1 1-1,0-1 1,0 1 0,1-1 0,-1 0 0,1 1 0,-1-1 0,1 0 0,0 0 0,-1 1 0,1-1-1,0 0 1,0 0 0,0 0 0,0 0 0,0 0 0,0 0 0,0 0 0,0 0 0,0 0 0,1-1-1,-1 1 1,0 0 0,1-1 0,-1 1 0,0-1 0,1 1 0,-1-1 0,0 0 0,1 1-1,-1-1 1,1 0 0,-1 0 0,0 0 0,1 0 0,-1 0 0,1-1 0,-1 1 0,1 0 0,0-1-1,5-1-2,1-1-1,-1 0 0,-1 0 1,1 0-1,0-1 0,-1 0 1,0 0-1,0-1 1,0 0-1,8-8 0,4-7 76,25-34 0,-31 37-6,-16 27-67,0 1 0,1-1-1,0 1 1,1-1 0,0 1-1,1 0 1,0 0-1,1 19 1,0-29 5,0 0 1,0 1-1,1-1 0,-1 0 0,1 0 1,-1 1-1,1-1 0,0 0 0,-1 0 1,1 0-1,0 0 0,0 0 0,0 0 1,0 0-1,0 0 0,0 0 0,0 0 1,0 0-1,0-1 0,0 1 0,0 0 1,0-1-1,1 1 0,-1-1 0,0 1 1,0-1-1,1 0 0,-1 1 0,0-1 1,1 0-1,-1 0 0,0 0 0,1 0 1,-1 0-1,0 0 0,1-1 0,-1 1 1,0 0-1,0-1 0,3 0 0,3-1 4,0 0-1,0-1 0,0 0 1,-1 0-1,1-1 0,7-5 0,-2 1 23,0-1 0,0-1 0,-1 0-1,-1-1 1,0 0 0,0-1 0,-1 0-1,0 0 1,-1-1 0,12-25 0,-19 30-22,-4 8-11,-6 8-24,5-1 17,0 0 0,1 0 0,0 1 0,0-1 0,1 1 0,0 0 0,-2 13 0,3-17-5,1 0 1,-1 1-1,1-1 1,0 0-1,0 1 1,1-1-1,-1 1 1,1-1-1,0 0 0,0 0 1,0 1-1,0-1 1,1 0-1,0 0 1,2 4-1,-2-6-29,-1 0 1,1-1-1,0 0 0,-1 1 1,1-1-1,0 0 0,0 0 1,-1 0-1,1 0 0,0 0 1,0-1-1,0 1 0,0 0 0,1-1 1,-1 0-1,0 1 0,0-1 1,0 0-1,0 0 0,0 0 1,0 0-1,0-1 0,0 1 1,1 0-1,-1-1 0,0 0 0,0 1 1,0-1-1,0 0 0,-1 0 1,1 0-1,2-2 0,5-2-82,-1 0-1,0-1 0,-1 0 0,1 0 0,12-14 0,10-21-325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5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 11867,'-1'0'116,"-1"0"0,1 1 0,-1-1 0,1 0 0,-1 1 0,1-1 0,-1 1 1,1 0-1,0 0 0,-1-1 0,1 1 0,0 0 0,0 0 0,0 0 1,0 0-1,0 0 0,0 1 0,0-1 0,0 0 0,0 0 0,0 1 0,1-1 1,-1 0-1,0 1 0,1-1 0,-1 1 0,1-1 0,0 1 0,-1-1 1,1 1-1,0-1 0,0 2 0,-1 8 179,0 0 0,1 0-1,1 13 1,-1-21-309,10 89 281,32 134 0,-13-82 64,2 29 836,-37-191-279,-18-33 0,12 26-644,-25-51 203,-31-74 125,64 130-451,4 19-115,0 1 0,0-1 0,0 1 0,0-1 0,0 1 0,1-1 0,-1 1 0,0 0 0,0-1 0,0 1 0,1-1 0,-1 1 0,0 0 0,1-1 0,-1 1 0,0 0 0,0-1 0,1 1 0,-1 0 0,1 0 0,-1-1 0,0 1 0,2 0 0,0-1 6,1 1-1,0 0 0,0-1 0,0 1 1,0 0-1,0 1 0,0-1 1,5 2-1,3 0-90,-1-1-173,1 0-1,0 0 1,0-1-1,0 0 1,0 0-1,0-2 1,0 1-1,-1-1 1,1-1-1,-1 0 1,1 0-1,-1-1 1,0-1-1,0 0 1,-1 0-1,1 0 1,-1-2-1,0 1 1,-1-1-1,0 0 1,0 0-1,0-1 1,9-13-1,11-23-731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5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14651,'-2'0'89,"1"1"-1,-1-1 0,1 1 1,0 0-1,-1 0 0,1-1 1,0 1-1,-1 0 1,1 0-1,0 0 0,0 0 1,0 1-1,0-1 0,0 0 1,0 0-1,0 1 1,1-1-1,-1 0 0,0 1 1,1-1-1,-1 1 1,1-1-1,-1 1 0,1-1 1,0 1-1,0-1 0,-1 2 1,0 8 213,0-1 0,2 20 1,-1-25-133,2 25 74,2-1 0,1 0 1,1 0-1,11 32 0,49 111 308,-45-120-328,-21-51-186,1 0 0,-1 1 0,1-1-1,-1 0 1,1 0 0,-1 0 0,1 0-1,0 0 1,0 0 0,0 0 0,0 0-1,-1 0 1,1 0 0,2 1 0,-3-2-21,1 0-1,-1 0 1,1 1 0,-1-1 0,0 0 0,1 0 0,-1 0 0,1 0 0,-1 0 0,1 0 0,-1-1 0,1 1 0,-1 0 0,0 0 0,1 0 0,-1 0 0,1 0 0,-1-1 0,0 1 0,1 0 0,-1 0 0,0-1 0,1 1 0,-1 0 0,0 0 0,1-1 0,-1 0 0,4-3 88,-1-1-1,-1 0 1,1 0 0,-1 0 0,3-6 0,-2 3-22,173-426-379,-172 422-430,-4 10 426,0 4-193,-1 6-26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5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13891,'-3'33'1328,"6"-8"-880,1-3-160,6-9 513,4-5-97,4-9-544,2-6-312,4-8-1217,0-5 1233,4-7-216,-3-1-184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6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140 119 12979,'-17'11'886,"1"0"-169,0 0-1,0 0 1,-18 20-1,30-27-656,0 0 0,0 1-1,0 0 1,1 0 0,0 0 0,0 0 0,1 1-1,-1-1 1,1 1 0,0-1 0,0 1 0,1 0-1,0 0 1,0 0 0,0 7 0,0-12-54,1 0 0,0 1 0,0-1 0,0 0 0,0 1 1,0-1-1,0 0 0,1 1 0,-1-1 0,0 0 0,1 0 0,-1 1 0,1-1 1,-1 0-1,1 0 0,-1 0 0,1 0 0,0 0 0,0 0 0,0 0 0,-1 0 1,1 0-1,0 0 0,0 0 0,0 0 0,0 0 0,0-1 0,1 1 0,-1-1 1,0 1-1,0 0 0,0-1 0,1 0 0,-1 1 0,0-1 0,0 0 0,1 0 1,-1 1-1,0-1 0,1 0 0,-1 0 0,2-1 0,2 1 15,1-1 0,0 0 0,-1-1 0,0 1 0,1-1 0,-1 0 0,0 0 0,7-4 0,20-16 106,0-1 0,49-48 1,10-7 201,-90 76-317,1 1 0,-1 0 0,1 0 0,-1 0 0,1 0 0,-1 0 1,1 1-1,0-1 0,-1 0 0,1 1 0,0-1 0,2 0 0,-3 1-4,-1 1-1,0-1 0,1 0 0,-1 0 0,0 0 1,1 0-1,-1 0 0,0 1 0,1-1 0,-1 0 0,0 0 1,1 0-1,-1 1 0,0-1 0,1 0 0,-1 1 1,0-1-1,0 0 0,0 1 0,1-1 0,-1 0 1,0 1-1,0-1 0,0 0 0,0 1 0,0-1 1,0 0-1,1 1 0,-1-1 0,0 1 0,0-1 1,0 0-1,0 1 0,-1 7 92,0-1 0,0 0 0,0 0 1,-4 11-1,1-5 2,3-9-52,0 1 1,0-1-1,0 1 0,1 0 1,0-1-1,0 1 1,0 0-1,1 5 1,0-9-34,-1 0-1,0-1 1,0 1 0,1 0 0,-1 0 0,1 0 0,-1-1 0,0 1-1,1 0 1,-1 0 0,1-1 0,0 1 0,-1 0 0,1-1 0,0 1-1,-1-1 1,1 1 0,0-1 0,0 1 0,1 0-1,-1-1 1,1 0-1,-1 0 0,1 0 1,-1 1-1,0-1 0,1 0 1,-1-1-1,1 1 1,-1 0-1,1 0 0,-1-1 1,0 1-1,1-1 0,1 0 1,16-8 47,-1-1 0,0 0 0,-1-2 0,0 0 0,21-20 0,-15 12-75,34-21-1,-56 40 6,1 0 1,-1 0-1,0 1 0,0-1 1,1 1-1,-1-1 0,0 1 0,1-1 1,-1 1-1,0-1 0,1 1 1,-1 0-1,1 0 0,1 0 0,-3 0 5,0 0-1,1 0 1,-1 1-1,1-1 1,-1 0-1,1 0 0,-1 1 1,0-1-1,1 0 1,-1 0-1,0 1 1,1-1-1,-1 0 0,0 1 1,1-1-1,-1 1 1,0-1-1,0 0 1,0 1-1,1-1 0,-1 1 1,0-1-1,0 1 1,0-1-1,0 1 1,0-1-1,0 1 0,0 6-1,0-1 0,0 1 0,-1-1 0,0 1 0,-2 6 0,-2 15 127,5-28-117,1 0 1,-1 1-1,0-1 1,0 0 0,0 1-1,0-1 1,0 1 0,1-1-1,-1 0 1,0 1 0,0-1-1,0 0 1,1 0-1,-1 1 1,0-1 0,0 0-1,1 0 1,-1 1 0,0-1-1,1 0 1,-1 0 0,0 0-1,1 1 1,-1-1-1,0 0 1,1 0 0,-1 0-1,1 0 1,-1 0 0,0 0-1,1 0 1,-1 0 0,0 0-1,1 0 1,-1 0-1,1 0 1,-1 0 0,0 0-1,1 0 1,-1 0 0,1-1-1,16-5 135,-15 5-120,31-16 198,43-31 1,-48 29-244,0 2 0,34-16 1,-58 31-1,-1 1-1,1-1 1,0 1 0,0 0 0,-1 0 0,1 0 0,6 0 0,-9 1 17,0 0 1,-1 1-1,1-1 1,0 0-1,-1 0 0,1 0 1,0 1-1,-1-1 1,1 0-1,0 1 0,-1-1 1,1 1-1,-1-1 1,1 1-1,-1-1 0,1 1 1,-1-1-1,1 1 1,-1-1-1,0 1 1,1 0-1,-1-1 0,0 1 1,1-1-1,-1 1 1,0 0-1,0-1 0,1 1 1,-1 0-1,0 0 1,0-1-1,0 1 0,0 0 1,0-1-1,0 1 1,0 0-1,0 0 0,-1-1 1,1 1-1,0 0 1,0-1-1,-1 1 0,1 0 1,-1 4-3,0-2 3,1 1-1,-1-1 0,1 0 1,0 0-1,0 0 0,0 1 1,1 3-1,-1-6 7,0-1-1,1 1 0,-1 0 1,0-1-1,1 1 0,-1-1 1,1 1-1,-1-1 1,1 1-1,-1-1 0,1 1 1,0-1-1,-1 0 0,1 1 1,-1-1-1,1 0 1,0 0-1,-1 1 0,1-1 1,0 0-1,-1 0 0,1 0 1,0 0-1,-1 0 1,1 0-1,0 0 0,-1 0 1,1 0-1,0 0 0,0 0 1,-1 0-1,1 0 1,0-1-1,-1 1 0,1 0 1,-1 0-1,1-1 0,0 1 1,0-1-1,12-4-101,1-1 0,-1-1 0,18-11 0,-21 11-2,0 1 1,0 1-1,1-1 1,0 1-1,21-5 1,-32 9 98,1 1 0,-1 0 0,1 0 0,-1-1 0,1 1 0,-1 0 1,1 0-1,-1 0 0,1 0 0,-1 0 0,1 0 0,0 0 0,-1 0 0,1 0 1,-1 0-1,1 0 0,-1 0 0,1 1 0,-1-1 0,1 0 0,-1 0 0,1 0 1,-1 1-1,1-1 0,-1 0 0,1 1 0,-1-1 0,0 0 0,1 1 0,-1-1 1,1 1-1,-1-1 0,0 0 0,1 1 0,-1-1 0,0 1 0,0-1 0,1 1 1,-1-1-1,0 1 0,0-1 0,0 1 0,0 0 0,0 0 0,-5 29-249,2-12 168,5-13 78,3-8-14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15347,'-16'1'509,"1"1"-1,0 1 1,-1 0-1,-27 11 0,38-12-378,-1 1 0,1-1-1,0 1 1,0 1 0,0-1-1,-9 8 1,12-8-58,0-1 0,0 0 1,0 1-1,0-1 0,1 1 1,-1-1-1,1 1 0,0 0 1,0 0-1,0-1 0,0 1 1,0 0-1,0 0 0,0 5 1,1-6-46,0 1 1,0-1-1,0 1 0,0-1 1,1 1-1,-1-1 1,1 0-1,-1 1 1,1-1-1,0 0 1,0 1-1,0-1 1,0 0-1,0 0 1,1 0-1,-1 0 1,3 3-1,-1-2-11,0 0 0,1 0 0,0-1 1,-1 1-1,1-1 0,0 1 0,0-1 0,0-1 0,5 3 0,1-1-7,0-1 0,-1 1 0,1-2 0,1 1-1,-1-2 1,0 1 0,0-1 0,11-2-1,-14 1 15,-1-1-1,1 0 1,-1 0-1,1-1 1,-1 1-1,0-2 0,0 1 1,0 0-1,0-1 1,-1 0-1,11-10 1,-14 12-3,1-1 1,-1 1-1,0 0 1,0-1-1,0 1 1,0-1-1,0 0 1,-1 0-1,1 0 1,-1 0 0,0 0-1,0 0 1,0 0-1,0 0 1,0 0-1,-1-1 1,0 1-1,1 0 1,-1 0-1,0-1 1,-1 1-1,1 0 1,0 0-1,-1-1 1,0 1 0,0 0-1,-1-4 1,2 6-17,-1 1 0,1-1 0,0 0 0,-1 0 0,1 1 0,-1-1 0,1 0 0,-1 1 0,0-1 0,1 0 0,-1 1 1,1-1-1,-1 1 0,0-1 0,0 1 0,1-1 0,-1 1 0,0-1 0,0 1 0,0 0 0,1-1 0,-1 1 0,0 0 1,0 0-1,0 0 0,0 0 0,0 0 0,1 0 0,-1 0 0,0 0 0,0 0 0,0 0 0,0 0 0,0 0 0,0 1 0,1-1 1,-1 0-1,0 1 0,0-1 0,1 0 0,-1 1 0,0-1 0,0 1 0,1 0 0,-1-1 0,0 1 0,1-1 0,-1 1 1,0 1-1,-3 2-7,0-1 0,1 2 0,-1-1 0,1 0 0,0 1 0,-4 7 1,4-7-50,1 1 1,0-1 0,1 1-1,-1 0 1,1 0 0,0-1-1,0 1 1,1 0 0,0 0-1,0 0 1,0 0 0,1 0-1,2 10 1,-2-13 54,0 0-1,0 0 1,0-1 0,0 1 0,1 0-1,-1-1 1,1 1 0,0-1-1,-1 1 1,1-1 0,0 0-1,1 0 1,-1 0 0,0 0 0,1 0-1,-1-1 1,1 1 0,-1-1-1,1 1 1,0-1 0,-1 0 0,1 0-1,0 0 1,0 0 0,0-1-1,0 1 1,0-1 0,5 0-1,1 0 6,0 0 0,0-1 0,0-1 0,-1 0 0,1 0 0,-1 0-1,1-1 1,11-6 0,32-15-127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7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36 13627,'8'-15'1502,"3"-4"-291,-8 18-114,-5 10 759,-4 14-955,-3 9-501,0 0 1,3 1 0,-5 52 0,11-82-394,0 0 0,0 0 0,0 0 1,0 0-1,0 0 0,1 0 1,0 0-1,-1 0 0,1 0 0,0 0 1,0 0-1,1-1 0,-1 1 0,1 0 1,2 3-1,-2-5-3,-1 1 0,1-1-1,0 1 1,0-1 0,0 0 0,1 0 0,-1 0-1,0 0 1,0 0 0,1-1 0,-1 1 0,0-1-1,1 1 1,-1-1 0,0 0 0,1 0 0,-1 0-1,0 0 1,1-1 0,2 1 0,6-3 8,1 1 0,0-1 0,-1-1 0,0 0 0,1-1 0,-2 0 0,1 0 0,12-10 1,79-62 109,-79 57-115,-21 19-11,0-1 0,-1 1-1,1 0 1,0 0 0,0 0 0,0 0-1,-1 0 1,1 0 0,0 0-1,0 0 1,0 1 0,3-1-1,-5 1 4,0 0-1,1 0 1,-1 0-1,0 0 1,1 0 0,-1 0-1,0 0 1,0 0-1,1 0 1,-1 1-1,0-1 1,1 0-1,-1 0 1,0 0-1,0 0 1,1 1-1,-1-1 1,0 0-1,0 0 1,0 1-1,1-1 1,-1 0-1,0 0 1,0 1-1,0-1 1,0 0-1,0 1 1,1-1-1,-2 18-27,-2-5-7,1-8 27,1-1 0,0 1 1,0-1-1,0 1 0,0 7 0,1-12 8,0 1 1,0-1 0,0 0 0,0 1-1,0-1 1,0 0 0,1 1-1,-1-1 1,0 0 0,0 1-1,0-1 1,0 0 0,0 1 0,1-1-1,-1 0 1,0 1 0,0-1-1,1 0 1,-1 0 0,0 1-1,0-1 1,1 0 0,-1 0 0,0 0-1,1 0 1,-1 1 0,0-1-1,1 0 1,-1 0 0,2 0 0,-1 0 1,1 0-1,-1 0 1,0 0-1,1-1 1,-1 1-1,0-1 1,1 1-1,-1-1 1,0 1-1,0-1 1,2-1-1,20-13-28,0 0-1,33-33 0,-2 3-95,-40 34 90,-10 6 5,1 1 1,0 0-1,0 0 0,0 1 1,1-1-1,-1 1 1,1 1-1,0-1 1,-1 1-1,8-2 1,-12 4 21,-1 0 0,1 0 0,0 0 0,0 0 1,-1 0-1,1 0 0,0 0 0,0 0 0,-1 1 1,1-1-1,0 0 0,0 1 0,-1-1 0,1 0 0,0 1 1,-1-1-1,1 1 0,-1-1 0,1 1 0,0-1 1,-1 1-1,1-1 0,-1 1 0,0 0 0,1-1 1,-1 1-1,1 0 0,-1-1 0,0 1 0,1 0 1,-1-1-1,0 1 0,0 0 0,0 0 0,0-1 1,0 1-1,0 0 0,0 0 0,0 0 0,0-1 1,0 1-1,0 1 0,-5 34-85,5-35 88,-12 35-48,8-29 4,2 0 0,-1 1 1,1-1-1,0 0 0,1 1 0,-1 8 1,2-16 35,0 0 1,0 0-1,0 1 0,0-1 1,0 0-1,0 0 1,0 0-1,0 0 0,0 0 1,1 0-1,-1 0 1,0 0-1,0 0 0,0 0 1,0 1-1,0-1 0,0 0 1,0 0-1,1 0 1,-1 0-1,0 0 0,0 0 1,0 0-1,0 0 1,0 0-1,0 0 0,1 0 1,-1 0-1,0 0 1,0 0-1,0 0 0,0 0 1,0 0-1,0 0 1,0 0-1,1-1 0,-1 1 1,0 0-1,0 0 1,0 0-1,0 0 0,0 0 1,0 0-1,0 0 1,0 0-1,1 0 0,-1 0 1,0-1-1,0 1 1,0 0-1,0 0 0,0 0 1,0 0-1,0 0 1,0 0-1,0 0 0,0-1 1,0 1-1,0 0 1,8-9-133,0-5-58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6:17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1 248 14363,'2'2'144,"-1"-1"0,1-1 0,0 1-1,0 0 1,-1 0 0,1 0 0,0-1 0,0 1 0,0-1-1,0 0 1,0 1 0,0-1 0,0 0 0,0 0 0,0 0-1,0-1 1,0 1 0,0 0 0,0-1 0,-1 1 0,1-1-1,0 0 1,0 1 0,0-1 0,0 0 0,2-3 0,7-2 209,0-2 1,-1 1 0,10-10 0,-11 9-102,9-8 54,0 0 0,20-27 0,-31 35-278,-1 0 0,0-1 0,-1 0 0,0 0 0,0 0 0,-1 0 0,6-19 1,-10 26-29,1 1 1,-1-1 0,1 1 0,-1-1 0,0 1-1,1-1 1,-1 1 0,0-1 0,0 1 0,0-1-1,0 1 1,-1-1 0,1 0 0,0 1 0,-1-1 0,1 1-1,-1-1 1,1 1 0,-2-3 0,1 4 0,0-1 0,0 1 0,1-1 0,-1 1-1,0 0 1,0-1 0,0 1 0,0 0 0,0 0 0,0 0 0,0-1 0,0 1 0,0 0 0,1 0 0,-1 1 0,0-1 0,0 0 0,0 0 0,0 0 0,0 0 0,0 1 0,0-1 0,-1 1-1,-5 2 5,0 1 0,0 0 0,0 0 0,0 1 0,-10 9 0,5-2-9,1 0 0,0 1 1,0 0-1,-12 23 1,17-27 0,1 1 1,1-1-1,-1 1 1,2 0-1,-1 0 1,2 0-1,-1 1 1,0 12 0,2-22 1,1 1 1,0 0-1,0 0 1,0-1 0,0 1-1,0 0 1,1-1 0,-1 1-1,0 0 1,1-1-1,0 1 1,-1 0 0,1-1-1,0 1 1,-1-1 0,1 1-1,0-1 1,0 1 0,0-1-1,1 0 1,-1 0-1,0 1 1,0-1 0,1 0-1,-1 0 1,0 0 0,1 0-1,-1-1 1,1 1-1,0 0 1,-1 0 0,1-1-1,-1 1 1,1-1 0,0 0-1,-1 1 1,1-1 0,0 0-1,0 0 1,2 0-1,3 0-3,1-1-1,0 0 1,-1 0-1,1 0 0,0-1 1,-1 0-1,12-5 1,-1-3-42,0 0 0,29-21 1,-31 19-23,0 1 0,32-15 0,-47 25 66,-1 1 0,1-1 0,0 1-1,0-1 1,-1 1 0,1 0-1,0-1 1,0 1 0,0 0-1,0 0 1,-1 0 0,1-1 0,0 1-1,0 0 1,0 0 0,0 0-1,0 0 1,0 1 0,-1-1-1,1 0 1,0 0 0,0 0 0,0 1-1,0-1 1,-1 0 0,1 1-1,0-1 1,0 1 0,-1-1-1,1 1 1,0-1 0,-1 1-1,1 0 1,0-1 0,-1 1 0,1 0-1,-1-1 1,1 1 0,-1 0-1,1 0 1,-1-1 0,0 1-1,1 1 1,0 4 30,0 0 0,0 0 0,0 0-1,-1 0 1,-1 10 0,2 7 84,-1-21-96,0 0 0,0 0 1,1 0-1,-1 0 0,1 0 0,-1-1 1,1 1-1,0 0 0,0 0 1,0 0-1,0-1 0,0 1 0,0-1 1,0 1-1,1-1 0,-1 1 0,0-1 1,1 0-1,-1 1 0,4 1 1,-2-2 0,-1 0 0,1-1 0,0 1 0,-1-1 0,1 1 1,0-1-1,-1 0 0,1 0 0,0 0 0,0 0 0,-1 0 1,1-1-1,4 0 0,8-4 25,0-1-1,0-1 1,0 0 0,16-10 0,-20 10-40,118-72-210,-111 72 126,-18 7 78,1 0 0,-1 0 0,1 0 0,-1 0-1,1 0 1,-1 0 0,1 0 0,-1 0 0,1 0 0,-1 0 0,0 1 0,1-1 0,-1 0 0,1 0 0,-1 0 0,0 1 0,1-1 0,-1 0-1,1 0 1,-1 1 0,0-1 0,1 1 0,0 1 5,-1-1 0,1 1 1,-1 0-1,1-1 0,-1 1 0,0 0 0,0 0 1,1-1-1,-1 1 0,-1 0 0,1 0 0,0 0 0,0-1 1,-1 1-1,0 3 0,0-1 31,-1 0 0,1 1 0,1-1-1,-1 0 1,1 1 0,0-1 0,0 1 0,0-1 0,0 0 0,1 1 0,1 4 0,-2-9-30,0 0 0,0 1-1,1-1 1,-1 0 0,0 0 0,0 0 0,1 0 0,-1 0 0,0 0 0,0 1 0,1-1 0,-1 0 0,0 0 0,1 0 0,-1 0 0,0 0 0,1 0 0,-1 0 0,0 0 0,0 0 0,1 0 0,-1 0 0,0-1 0,1 1-1,-1 0 1,0 0 0,0 0 0,1 0 0,-1 0 0,0-1 0,0 1 0,1 0 0,-1 0 0,0 0 0,0-1 0,1 1 0,-1 0 0,0 0 0,0 0 0,0-1 0,0 1 0,1 0 0,-1-1 0,0 1 0,0 0-1,0 0 1,0-1 0,0 1 0,0 0 0,0-1 0,0 1 0,0 0 0,0 0 0,0-1 0,0 1 0,4-25 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46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96 135 15811,'0'-12'1201,"-7"2"-953,-9 0-184,-4 0 632,3-3-1128,1-7 376,4-7-88,4-6-72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47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14643,'12'39'3293,"6"36"-3052,55 283 822,-66-338-818,-3-18-32,-2-13-124,-3-1-200,0 0 0,0 0 0,-1-1 0,-1 1 0,-5-15-1,4 11 99,-6-18-138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8:48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19 479 14147,'-1'0'154,"0"0"0,0 0 0,0 0 0,0 0-1,0-1 1,1 1 0,-1 0 0,0 0 0,0 0 0,0-1 0,0 1 0,0-1 0,1 1-1,-1-1 1,0 1 0,0-1 0,1 1 0,-1-1 0,0 1 0,0-2 0,20-7 1653,-11 6-1781,816-372 3684,-759 343-3674,31-17 6,-89 46-66,-8 7-43,-11 7-169,8-9 324,0 0 1,-1-1-1,1 1 0,-1-1 1,0 0-1,1 0 1,-1 0-1,0 0 0,0-1 1,-9 0-1,-11-4 24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13.7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 19 15587,'0'10'1177,"-1"-2"-1081,-4-3-280,4-5 168,5-6-32,2-8-64,-2-8-49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18.6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80 239 13507,'0'-1'29,"0"1"0,-1 0 0,1-1 0,0 1 0,0 0 0,0-1 1,0 1-1,-1 0 0,1-1 0,0 1 0,0 0 0,-1-1 0,1 1 0,0 0 0,0 0 0,-1-1 1,1 1-1,0 0 0,-1 0 0,1 0 0,0-1 0,-1 1 0,1 0 0,0 0 0,-1 0 0,1 0 1,-1 0-1,1 0 0,0 0 0,-1 0 0,1 0 0,0 0 0,-1 0 0,1 0 0,-1 0 0,1 0 1,0 0-1,-1 0 0,1 0 0,0 1 0,-1-1 0,1 0 0,-1 0 0,0 2 36,0-1 1,0 1-1,0 0 0,0-1 0,0 1 1,0 0-1,0-1 0,1 1 0,-1 3 0,-8 42 466,9-42-496,0-3-30,0 0 1,-1 0 0,1 1 0,0-1-1,1 0 1,-1 0 0,0 0 0,0 0-1,2 2 1,7-14 51,-4-6 98,0 0 0,-1 0 0,-1 0-1,0-1 1,-2 1 0,1-1-1,-3-30 1,1 45-102,-1 0-1,1-1 1,0 1-1,-1-1 1,1 1-1,-1 0 1,0-1-1,1 1 1,-1 0-1,-1 0 1,1 0 0,0-1-1,0 1 1,-1 0-1,1 1 1,-1-1-1,-2-3 1,3 5-24,0 0 0,1-1 0,-1 1 0,0-1 0,0 1 0,0 0 0,1-1 0,-1 1 0,0 0 0,0 0 0,0 0 0,0 0 0,0 0 0,0 0 0,1 0 0,-1 0 0,0 0 0,0 0 0,-1 1 0,0-1-1,0 1 0,0 0 0,1 0 0,-1 0 0,1 0-1,-1 0 1,1 1 0,-1-1 0,1 0 0,0 1 0,-1-1 0,0 3-1,-1 1-26,0-1 0,0 1-1,1-1 1,0 1-1,0 0 1,0 0 0,0 0-1,-1 10 1,3-14-4,0-1 1,0 0-1,0 0 1,0 0-1,0 0 1,0 0-1,0 0 1,0 0 0,0 0-1,0 1 1,0-1-1,0 0 1,0 0-1,0 0 1,0 0-1,0 0 1,0 0-1,0 0 1,0 0-1,0 1 1,0-1-1,0 0 1,0 0-1,0 0 1,0 0-1,0 0 1,0 0 0,0 0-1,0 0 1,0 0-1,0 1 1,0-1-1,0 0 1,1 0-1,-1 0 1,0 0-1,0 0 1,0 0-1,0 0 1,0 0-1,0 0 1,0 0-1,0 0 1,0 0 0,1 0-1,-1 0 1,0 0-1,0 0 1,0 0-1,0 0 1,0 0-1,0 0 1,0 0-1,7-5-108,5-11-39,-12 16 146,5-9-6,0 1 0,-1-1-1,0 0 1,-1 0-1,0 0 1,0 0 0,2-18-1,-5 27 14,0 0-1,0 0 0,0 0 1,0 0-1,0 1 0,0-1 1,0 0-1,0 0 0,-1 0 1,1 0-1,0 0 1,0 0-1,0 0 0,0 0 1,0 0-1,0 0 0,0 0 1,0 0-1,0 0 0,0 0 1,0 0-1,0 0 0,0 0 1,0 0-1,-1 0 0,1 0 1,0 0-1,0 0 0,0 0 1,0 0-1,0 0 1,0 0-1,0 0 0,0 0 1,0 0-1,0 0 0,0 0 1,0 0-1,0 0 0,0-1 1,0 1-1,-1 0 0,1 0 1,0 0-1,0 0 0,0 0 1,0 0-1,0 0 0,0 0 1,0 0-1,0 0 1,0 0-1,0 0 0,0 0 1,0 0-1,0 0 0,0-1 1,0 1-1,0 0 0,0 0 1,0 0-1,0 0 0,0 0 1,-6 8 74,-5 12-13,7 0-120,5-18-52,2-13 42,-1 4 42,1-5 115,0 0 1,0 0-1,0-20 0,-3 32-82,0 0 0,1-1 0,-1 1 0,0 0 0,0 0 0,0-1 0,0 1 0,0 0 0,0 0 0,0-1 0,0 1 0,0 0 0,0 0 0,0-1 0,0 1 0,0 0 0,0 0 0,0-1 0,-1 1 0,1 0 0,0 0 0,0 0 0,0-1 0,0 1 0,0 0 0,0 0 0,-1-1 0,1 1 0,0 0 0,0 0 0,0 0 0,-1 0 0,1-1 0,0 1 0,0 0 0,-1 0 0,-6 8 254,-4 16 29,9-17-312,0 0-1,0-1 1,1 1-1,-1 0 0,2 0 1,-1 9-1,1-16 17,0 1 0,0-1 0,0 0 0,0 0 0,0 0-1,0 0 1,0 0 0,0 0 0,0 0 0,0 1 0,0-1 0,0 0-1,0 0 1,0 0 0,0 0 0,0 0 0,0 0 0,0 1 0,0-1-1,0 0 1,0 0 0,0 0 0,0 0 0,0 0 0,0 0 0,0 0-1,0 0 1,0 1 0,0-1 0,0 0 0,1 0 0,-1 0 0,0 0-1,0 0 1,0 0 0,0 0 0,0 0 0,0 0 0,0 0 0,0 0-1,1 0 1,-1 0 0,0 0 0,0 0 0,0 0 0,0 0 0,0 0-1,0 0 1,0 0 0,1 0 0,-1 0 0,0 0 0,0 0 0,0 0-1,0 0 1,0 0 0,7-7-121,3-13 13,-9 16 107,1 0 61,-1 1 0,0-1-1,0 0 1,0 0 0,0-8-1,-4 21 89,-1-1 0,1 1-1,-2 13 1,5-21-148,-1-1-1,1 1 1,0 0-1,0 0 1,0 0 0,0 0-1,0-1 1,0 1 0,0 0-1,1 0 1,-1 0-1,0-1 1,0 1 0,1 0-1,-1 0 1,0-1 0,1 1-1,-1 0 1,1-1-1,0 2 1,-1-2-2,1 0 0,-1 1 0,1-1 0,-1 0 0,1 0 0,-1 0 0,1 0-1,-1 0 1,1 0 0,-1 0 0,1-1 0,-1 1 0,1 0 0,-1 0 0,1 0 0,-1 0 0,1-1 0,-1 1 0,1 0 0,-1 0 0,0-1-1,1 1 1,0-1 0,2-2-22,1 0 0,-1 0-1,0 0 1,0-1 0,-1 1-1,4-5 1,-3 2 30,0 0 1,0 0-1,0 0 0,-1 0 1,0 0-1,0-1 0,-1 1 1,0 0-1,0-1 1,0 1-1,-1-1 0,0-9 1,0 16 0,0-1 0,0 1 0,0 0 0,0-1 0,-1 1 0,1 0 0,0 0 0,0-1 0,0 1 0,0 0 0,0-1 0,-1 1 0,1 0 0,0 0 0,0-1 0,0 1 0,-1 0 0,1 0 0,0 0 1,-1-1-1,1 1 0,0 0 0,0 0 0,-1 0 0,1 0 0,0 0 0,-1 0 0,1 0 0,0-1 0,-1 1 0,1 0 0,0 0 0,0 0 0,-1 0 0,1 0 0,0 0 0,-1 1 0,1-1 0,0 0 0,-1 0 1,1 0-1,0 0 0,-1 0 0,1 0 0,0 0 0,0 1 0,-1-1 0,1 0 0,0 0 0,0 0 0,-1 1 0,1-1 0,0 0 0,0 0 0,0 1 0,-1-1 0,1 1 0,-13 14 79,11-12-89,-1 2-81,0-1-1,0 1 1,1-1 0,0 1 0,-1 0 0,2 0-1,-1 0 1,0 1 0,0 9 0,3-15-638,3-7 488,4-11 18,3-7-159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21.3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 1 14403,'-2'3'2169,"11"73"1799,-10-76-3953,1 0 0,-1 0 0,0-1 0,1 1 0,-1 0-1,1 0 1,-1 0 0,1 0 0,-1 0 0,0-1-1,1 1 1,-1 0 0,1-1 0,-1 1 0,1 0 0,-1-1-1,1 1 1,-1-1 0,0 0 0,1 1-35,0 0 0,-1-1 1,1 1-1,0 0 0,-1-1 0,1 1 1,0 0-1,-1 0 0,1-1 1,0 1-1,-1 0 0,1 0 0,-1 0 1,1 0-1,0-1 0,-1 1 1,1 0-1,-1 0 0,1 0 0,-1 0 1,1 0-1,-1 0 0,1 0 0,0 0 1,-1 0-1,1 1 0,-1-1 1,1 0-1,-1 0 0,1 0 0,0 0 1,-1 1-1,1-1 0,-1 0 0,1 0 1,-1 1-1,-1 0-138,0 0-1,0 1 1,0-1 0,0 1 0,0-1-1,0 1 1,0 0 0,0-1-1,1 1 1,-1 0 0,1 0-1,-3 4 1,-2 7-343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23.7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161 115 11474,'2'-11'495,"-1"0"-1,0 0 0,-2-14 0,1 20-232,0 0 0,-1 0 0,0 0 0,0 0 0,0 0 0,0 0 0,-1 1 0,0-1 0,-3-5 0,5 9-239,0 1 0,0 0-1,0 0 1,0 0 0,0 0-1,-1 0 1,1 0 0,0 0-1,0-1 1,0 1 0,0 0-1,0 0 1,0 0 0,0 0-1,0 0 1,0 0 0,0 0-1,0 0 1,0 0 0,0 0-1,-1-1 1,1 1-1,0 0 1,0 0 0,0 0-1,0 0 1,0 0 0,0 0-1,0 0 1,-1 0 0,1 0-1,0 0 1,0 0 0,0 0-1,0 0 1,0 0 0,0 0-1,0 0 1,-1 0 0,1 0-1,0 0 1,0 0 0,0 0-1,0 0 1,0 0 0,0 0-1,0 0 1,0 1-1,-1-1 1,1 0 0,-2 8 506,2 11 15,2-10-423,0 0 0,0 0 0,1-1 0,4 10 0,-5-13-139,0-1 0,0 0-1,0 0 1,0 0-1,1 0 1,0 0 0,0-1-1,0 1 1,7 5-1,-10-9 18,0 1 0,0-1-1,0 0 1,0 0-1,1 0 1,-1 1-1,0-1 1,0 0 0,0 0-1,1 0 1,-1 0-1,0 1 1,0-1 0,0 0-1,1 0 1,-1 0-1,0 0 1,0 0-1,1 0 1,-1 0 0,0 1-1,0-1 1,1 0-1,-1 0 1,0 0 0,0 0-1,1 0 1,-1 0-1,0 0 1,1-1-1,-1 1 1,0 0 0,0 0-1,1 0 1,-1 0-1,0 0 1,0 0 0,1 0-1,-1 0 1,0-1-1,0 1 1,0 0-1,1 0 1,-1 0 0,0-1-1,0 1 1,0 0-1,0 0 1,1 0 0,-1-1-1,0 1 1,0 0-1,0 0 1,0-1-1,0 1 1,0 0 0,0 0-1,0-1 1,0 1-1,0 0 1,0 0 0,0-1-1,0 1 1,0 0-1,0-1 1,0 1-1,0 0 1,-5-19 57,1 11 4,-1 1 0,0 0 0,0 0 0,0 0 0,-11-9 0,14 13-33,-1 0 0,0 1 1,0 0-1,1-1 0,-2 1 0,1 0 0,0 1 0,0-1 0,0 1 0,-1-1 0,1 1 0,-1 0 1,1 0-1,-1 0 0,-6 0 0,9 2-23,-1-1 0,1 0 1,0 1-1,0 0 0,0-1 0,0 1 0,0 0 1,0 0-1,0-1 0,0 1 0,0 0 1,1 0-1,-1 0 0,0 0 0,0 0 1,1 0-1,-1 0 0,0 2 0,0-2-7,1-1-1,0 1 0,-1 0 0,1-1 1,0 1-1,-1-1 0,1 1 0,0 0 1,0-1-1,0 1 0,0 0 0,-1-1 1,1 1-1,0 0 0,0-1 0,0 1 1,0 0-1,1 0 0,-1-1 1,0 1-1,0 0 0,0-1 0,0 1 1,1-1-1,-1 1 0,0 0 0,1-1 1,-1 1-1,0-1 0,1 1 0,-1 0 1,1-1-1,0 1 0,-1-1 0,0 0 0,0 0 0,0 0 0,1 1 0,-1-1 1,0 0-1,0 0 0,1 0 0,-1 0 0,0 0 0,0 0 0,0 0 0,1 0 0,-1 0 0,0 0 0,0 0 0,1 0 0,-1 0 0,0 0 0,0 0 1,0-1-1,1 1 0,-1 0 0,0 0 0,0 0 0,0 0 0,1 0 0,-1 0 0,0-1 0,0 1 0,0 0 0,0 0 0,0 0 0,1 0 0,-1-1 1,0 1-1,0 0 0,0 0 0,0 0 0,0-1 0,0 1 0,0 0 0,1-13 151,-5 5 150,3 8-287,1 0 1,0 0-1,-1 1 0,1-1 0,-1 0 0,1 0 0,0 0 0,-1 1 1,1-1-1,-1 0 0,1 0 0,0 1 0,-1-1 0,1 0 0,0 1 0,0-1 1,-1 0-1,1 1 0,0-1 0,0 0 0,-1 1 0,1-1 0,0 1 0,0-1 1,0 0-1,0 1 0,-1 0 0,-2 10 35,1 0 0,0 1 1,1-1-1,0 1 0,0 18 0,0-13-533,-3-24 651,1 9-72,2 14-67,1-4-117,1-29 0,-1 0 106,0 0 1,-1 1-1,-1-1 1,-7-29 0,9 46-12,0 0 0,0 0 0,0 1 0,0-1 0,0 0 0,0 0 0,0 0 0,0 0 0,-1 0 0,1 0 0,0 1 0,0-1 0,0 0 0,0 0 1,0 0-1,0 0 0,-1 0 0,1 0 0,0 0 0,0 1 0,0-1 0,0 0 0,0 0 0,-1 0 0,1 0 0,0 0 0,0 0 0,0 0 0,0 0 0,-1 0 0,1 0 1,0 0-1,0 0 0,0 0 0,0 0 0,0 0 0,-1 0 0,1 0 0,0 0 0,0 0 0,0 0 0,0-1 0,-1 1 0,1 0 0,0 0 0,0 0 0,0 0 0,0 0 1,0 0-1,0 0 0,-1 0 0,1-1 0,0 1 0,0 0 0,0 0 0,0 0 0,0 0 0,0 0 0,0-1 0,0 1 0,0 0 0,-4 12 51,0 19 2,1 0 0,1 43 0,2-67-39,0-7-15,0 0-1,0 0 1,0 0-1,0 0 1,0 0 0,0 0-1,0 0 1,0 0-1,0 0 1,0 0 0,-1 0-1,1 0 1,0 0-1,0 0 1,0 0 0,0 0-1,0 0 1,0 0-1,0 0 1,0 0 0,0 0-1,0 0 1,0 0-1,0 0 1,-4-14 22,0-2-36,3 15-40,0-5-868,1 6 931,0 0 0,0 0-1,0 0 1,0 0-1,0 0 1,0 0 0,0 1-1,0-1 1,0 0 0,-1 0-1,1 0 1,0 0-1,0 0 1,0 0 0,0 0-1,0 0 1,0 0 0,0 0-1,0 0 1,0 0-1,0 0 1,0 0 0,0 0-1,0 0 1,0 0 0,-1 0-1,1 0 1,0 0-1,0 0 1,0 0 0,0 0-1,0 0 1,0 0 0,0 0-1,0 0 1,0 0-1,0 0 1,0 0 0,0 0-1,-1 0 1,1 0 0,0 0-1,0 0 1,0 0-1,0 0 1,0 0 0,0 0-1,0 0 9,0 0-38,-1 1 0,1-1 0,0 0 0,-1 0 0,1 0 0,0 0 0,-1 0 0,1 0 0,-1 0 0,1 0 1,0 0-1,-1 0 0,1 0 0,0 0 0,-1 0 0,1 0 0,0 0 0,-1 0 0,1-1 0,0 1 0,-1 0 1,1 0-1,0 0 0,0 0 0,-1-1 0,1 1 0,0 0 0,-1 0 0,1-1 0,0 1 0,0 0 0,0-1 0,-1 1 1,1 0-1,0 0 0,0-1 0,0 1 0,0 0 0,0-1 0,-1 1 0,1 0 0,0-1 0,0 1 0,0-1 1,0 1-1,0 0 0,0-1 0,-1-23 0,1 20-85,-1-28-96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25.5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136 34 11995,'-1'-7'569,"1"6"-474,0-1 0,0 0 0,0 1 1,0-1-1,0 0 0,0 0 0,-1 1 0,1-1 0,-1 1 1,1-1-1,-1 0 0,0 1 0,-1-3 0,1 3-76,1 1-1,0 0 1,0 0 0,0 0-1,-1 0 1,1 0-1,0 0 1,0 0 0,-1 0-1,1 0 1,0 0-1,0 0 1,0 0-1,-1 0 1,1 0 0,0 0-1,0 0 1,-1 0-1,1 0 1,0 0-1,0 0 1,0 1 0,-1-1-1,1 0 1,0 0-1,0 0 1,0 0-1,0 0 1,-1 0 0,1 1-1,0-1 1,0 0-1,0 0 1,0 0 0,0 1-1,0-1 1,-1 0-1,1 0 1,0 0-1,0 1 1,0-1 0,0 0-1,0 0 1,0 0-1,0 1 1,0-1-1,0 0 1,0 0 0,0 0-1,0 1 1,0-1-1,0 0 1,0 0 0,0 1-1,-2 18 209,1-18-215,-17 610 112,18-498-150,0 282-267,-6 892-1163,5-1204 1352,-1 263-96,6-232 217,21 117 0,-24-219 235,-6-17 318,2 1-514,1-1-122,-1 0 0,1 0 0,0 0 1,0-1-1,0 1 0,1 0 0,0-1 0,0 0 1,0 1-1,1-1 0,0 1 0,0-9 0,0-9-144,-59-1287-1977,57 1280 2242,-26-652-3072,21 272 2414,9 139 3297,-1 246-2221,-1-3 671,6-43 0,-4 133-651,-5 294-545,9 435 214,19-416-137,10 353-216,-42-212 1225,8-467-869,2-15 51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120 497 13787,'-13'6'579,"0"1"0,1 1 1,-22 17-1,29-22-432,1 1 0,0 0 0,0 0-1,0 0 1,1 0 0,-1 1 0,1-1 0,0 1 0,1 0 0,-1 0-1,1 0 1,-3 10 0,4-13-116,1-1 0,0 1-1,-1-1 1,1 0 0,0 1-1,0-1 1,0 1 0,1-1-1,-1 0 1,0 1 0,0-1 0,1 0-1,-1 1 1,1-1 0,-1 0-1,1 1 1,0-1 0,-1 0-1,1 0 1,0 0 0,0 1 0,0-1-1,0 0 1,0 0 0,0 0-1,0-1 1,0 1 0,0 0-1,0 0 1,0 0 0,1-1 0,-1 1-1,0-1 1,1 1 0,-1-1-1,0 0 1,1 1 0,-1-1-1,1 0 1,-1 0 0,2 0 0,5 1 21,1-1 1,-1 0 0,1 0-1,-1-1 1,15-3 0,-3 0-64,-1-2 0,1 0 0,-1-1 0,-1-1 0,0-1 0,0 0 0,0-1 0,-1-2 0,-1 1 0,0-2 0,-1 0 1,0-1-1,-1 0 0,0-1 0,-1-1 0,-1 0 0,-1-1 0,0 0 0,-1-1 0,-1 0 0,-1 0 0,0-1 0,-1 0 0,-1 0 0,-1-1 0,-1 0 0,-1 0 0,2-34 0,-5 39-39,-1 1 0,0 0-1,-1 0 1,0 0-1,-1 0 1,-1 0 0,-8-21-1,11 30 37,-1 1-1,0 0 0,0 0 1,0 0-1,0 1 0,-1-1 1,0 0-1,1 1 0,-1 0 1,-1-1-1,1 1 0,0 1 1,-1-1-1,1 0 0,-1 1 1,0 0-1,0 0 0,0 0 1,0 0-1,0 0 0,-1 1 1,1 0-1,0 0 1,-1 0-1,1 0 0,0 1 1,-1 0-1,-4 0 0,1 1 29,1 1 0,0 0-1,0 0 1,0 0-1,0 1 1,0 0 0,1 0-1,-1 1 1,1 0-1,0 0 1,0 0 0,0 1-1,1 0 1,0 0 0,-10 11-1,7-5 29,0 0 1,1 0-1,0 0 0,0 1 0,2 0 0,-1 0 0,1 0 1,-3 14-1,6-18-18,1 0 1,-1 1-1,2-1 0,-1 0 1,1 0-1,0 1 1,1-1-1,0 0 0,0 0 1,1 1-1,0-1 1,0 0-1,1-1 1,0 1-1,4 7 0,1-1-21,0-1-1,1 0 0,1-1 1,0 0-1,1-1 0,0 0 1,14 11-1,2-1-32,-12-9-98,1 1 0,19 22 0,-31-31 33,0 1 0,-1 0 1,1 0-1,-1 0 1,0 0-1,-1 1 0,1-1 1,-1 1-1,0 0 1,0-1-1,-1 1 0,2 10 1,-3 1-369,0 0 0,-4 24 1,2-26 28,1 1 1,1 25-1,3-32 90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29.5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1484 10362,'206'-283'2026,"-124"168"-1670,205-322 552,-131 191-589,24-59-238,-144 243 25,-35 61-170,-1 0 0,0 0 0,0 0 0,1 0 0,-1 0 0,0 0 0,0 0 1,0-1-1,0 1 0,0 0 0,0 0 0,-1 0 0,1 0 0,0 0 0,-1 0 1,1-1-1,-2-4-29,0-5-131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30.1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2010 9538,'-1'0'55,"0"0"0,0-1 0,0 1 0,1-1-1,-1 0 1,0 1 0,0-1 0,1 0 0,-1 1 0,0-1 0,1 0-1,-1 0 1,1 1 0,-1-1 0,1 0 0,-1 0 0,1 0 0,0 0 0,-1 0-1,1 0 1,0 0 0,0 0 0,0 0 0,-1 0 0,1 0 0,0 0 0,0 0-1,1 0 1,-1 0 0,0-1 0,8-37 786,-5 31-432,227-771 2064,-140 509-2363,150-307 0,-228 553-146,55-108-229,-52 105 44,2 1 1,33-39-1,-45 59 134,0 1 1,0-1-1,1 1 0,6-5 1,-11 10 65,0-1 0,0 1 1,-1-1-1,1 1 1,0 0-1,0-1 0,0 1 1,0 0-1,-1-1 1,1 1-1,0 0 0,0 0 1,0 0-1,0 0 1,0 0-1,0 0 0,0 0 1,0 0-1,0 0 5,-1 1-1,1-1 0,-1 0 1,1 1-1,-1-1 1,1 0-1,-1 1 1,1-1-1,-1 1 1,0-1-1,1 0 1,-1 1-1,0-1 1,0 1-1,1-1 0,-1 1 1,0-1-1,0 1 1,1 0-1,-1 0 1,0 2-38,1 0 1,-1 1 0,0-1-1,0 0 1,0 1 0,-1-1-1,0 4 1,-6 21-283,-4 0 55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30.5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1967 10450,'1'1'28,"-1"-1"0,0 0 0,1 1 0,-1-1 0,1 1 0,-1-1 0,0 0 0,1 1 0,-1-1 0,1 0 0,-1 1 1,1-1-1,0 0 0,-1 0 0,1 1 0,-1-1 0,1 0 0,-1 0 0,1 0 0,0 0 0,-1 0 0,1 0 0,-1 0 0,1 0 0,-1 0 0,1 0 0,0 0 0,-1 0 0,1 0 0,-1 0 0,1-1 0,-1 1 0,1 0 0,-1 0 0,2-1 0,17-19 273,7-18 97,-2-1-1,-2 0 1,27-68 0,-34 73-265,123-290 700,39-85-314,256-410-345,-358 680-960,-75 139 754,0 0-1,0 0 1,0 0-1,0 0 1,0 0-1,0 0 1,0 0-1,0 0 1,0 0-1,0 0 0,0 0 1,0 0-1,0 0 1,0 0-1,0 0 1,0 0-1,-1 0 1,1 0-1,0 0 1,0 0-1,0 0 0,0-1 1,0 1-1,0 0 1,0 0-1,0 0 1,0 0-1,0 0 1,0 0-1,0 0 1,0 0-1,0 0 1,0 0-1,0 0 0,0 0 1,0 0-1,0-1 1,0 1-1,0 0 1,0 0-1,1 0 1,-1 0-1,0 0 1,0 0-1,0 0 1,0 0-1,0 0 0,-8 7-404,-9 13 136,-1 6-181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30.9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1823 8098,'-1'19'840,"1"-19"-824,0 1 0,0-1 0,0 0 0,0 0 0,0 0 0,0 0 0,0 1 0,0-1 0,0 0 0,0 0 0,0 0 0,1 0 0,-1 0 0,0 1 0,0-1 0,0 0 0,0 0 0,0 0 1,0 0-1,0 0 0,0 1 0,0-1 0,0 0 0,1 0 0,-1 0 0,0 0 0,0 0 0,0 0 0,0 0 0,0 0 0,0 0 0,1 0 0,-1 1 0,0-1 0,0 0 0,0 0 0,0 0 0,0 0 0,1 0 0,-1 0 0,0 0 0,0 0 0,0 0 0,0 0 0,1 0 0,-1 0 0,3-3 181,0 1 0,-1-1 0,1 0 0,-1 0 0,0 0 0,0 0 0,4-7-1,458-740 2362,58 41-2388,-422 590-339,28-39-317,-122 150 368,0 0 1,-1 0 0,0 0-1,0-1 1,-1 0 0,5-15-1,-9 17-1231,-4 8 1000,-7 8 186,-6 14-203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31.3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1346 9514,'7'10'848,"12"-21"-416,7-17-120,17-26 377,8-19-73,17-29-80,5-11-56,7-23-56,3-9-80,6 0-168,0 5-40,-9 21-152,-4 17-128,-14 27-664,-2 15 720,-14 27-104,-3 13-64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31.7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 1007 12315,'-8'24'936,"8"-8"-832,8-19-16,6-11 104,19-25-24,8-15 56,24-28-8,5-13-32,9-14 0,3-1-32,-2-2-128,-1 3-112,-10 15-208,-8 8-120,-21 25 304,-7 14-88,-13 16-80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32.2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0 809 11058,'0'19'777,"10"-19"-609,6-12 8,11-19 320,9-14-168,19-25-8,8-12-40,10-16-8,4-3 16,2 1-216,-2 4-152,-5 14 88,-10 10 8,-16 34-88</inkml:trace>
  <inkml:trace contextRef="#ctx0" brushRef="#br0" timeOffset="1">751 955 11362,'36'-31'1145,"10"-22"-633,6-9-176,8-12 640,-1-1-272,2 5-200,-2 7-112,-7 8-144,-7 9-64,-12 15-103,-5 7-49,-8 8-24,-3 4-8,-3 2-40,1 0-121,-7 5 137,2-5-16,-4-2-8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32.5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0 554 14515,'5'8'968,"5"-18"-760,1-10-88,9-11 256,7-7-127,8-12-65,6-3-48,5-8-8,0-1-24,-2 3-88,-1 3-152,-8 12 128,-8 1-32,-10 9-24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38.5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892 4578 12019,'-6'-295'2054,"0"83"-1210,-17-598 625,-63 1-1828,-21 276-87,-182-536-1,266 995 541,-68-209 364,-16 11 390,94 241-442,-3 1 0,0 0-1,-2 1 1,-40-50 0,40 63 222,18 16-669,0-1 0,-1 1 0,1-1 0,0 1 0,0 0 0,-1-1 1,1 1-1,0 0 0,-1 0 0,1-1 0,0 1 0,-1 0 0,1 0 0,0-1 0,-1 1 1,1 0-1,-1 0 0,1 0 0,-1 0 0,1-1 0,0 1 0,-1 0 0,1 0 1,-1 0-1,1 0 0,-1 0 0,1 0 0,-1 0 0,1 0 0,0 1 0,-1-1 0,0 10-223,-1 6-86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39.9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49 162 12859,'5'-15'850,"-4"12"-778,0 1 0,0-1 0,0 1 0,-1-1 0,1 0 1,-1 1-1,1-1 0,-1 0 0,0-4 0,-4 1 1047,5 9 474,-23-30 3660,21 26-5011,-2 20-168,0 1 1,0 29-1,1-2-129,-21 575-660,23-608 673,0-4-21,0 1-1,1-1 0,1 1 1,3 15-1,-5-25 56,0-1 1,0 1-1,0-1 0,0 1 1,0-1-1,1 1 0,-1-1 0,0 1 1,0-1-1,1 1 0,-1-1 1,0 1-1,1-1 0,-1 1 1,1-1-1,-1 1 0,1-1 1,-1 0-1,0 1 0,1-1 0,-1 0 1,1 1-1,0-1 0,-1 0 1,1 0-1,-1 1 0,1-1 1,0 0-2,0 0 1,0-1 0,0 1-1,0 0 1,0 0 0,0-1-1,0 1 1,0-1 0,-1 1-1,1-1 1,0 1 0,0-1 0,-1 1-1,1-1 1,1-1 0,25-33-136,-27 34 140,51-83-119,42-93 0,27-96 187,-115 259-58,10-20-31,10-23-146,-2-1-1,24-96 1,-44 124-1231,-2 29 1387,-1 1-1,0 0 0,0-1 1,0 1-1,0 0 1,0 0-1,0-1 1,0 1-1,0 0 1,0-1-1,0 1 1,0 0-1,0-1 1,0 1-1,0 0 1,0-1-1,0 1 1,0 0-1,0 0 1,-1-1-1,1 1 1,0 0-1,0 0 1,0-1-1,0 1 1,-1 0-1,1 0 1,0-1-1,0 1 1,0 0-1,-1 0 1,1 0-1,0-1 1,0 1-1,-1 0 1,1 0-1,0 0 1,-1 0-1,1 0 1,0 0-1,0-1 0,-1 1 1,1 0-1,0 0 1,-1 0-1,1 0 1,0 0-1,-1 0 1,1 0-1,0 0 1,-1 1-1,1-1 1,0 0-1,0 0 1,-1 0-1,1 0 1,0 0-1,-1 0 1,1 0-1,0 1 1,0-1-1,-1 0 1,1 0-1,0 0 1,0 1-1,-15 11-545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13715,'-25'341'3961,"0"-4"-2111,-16-58 94,34-262-1181,23-177-1863,-14 80 81,-1 27-656,14-98 0,-15 147 1560,1 0 0,0 0-1,0 0 1,0 1 0,1-1 0,3-6 0,-5 9 96,1 0-1,0 0 0,-1 1 0,1-1 0,0 0 1,0 0-1,0 1 0,-1-1 0,1 0 0,0 1 0,0-1 1,0 1-1,0-1 0,0 1 0,0 0 0,0-1 1,0 1-1,0 0 0,0 0 0,0 0 0,0 0 1,0 0-1,1 0 0,-1 0 0,0 0 0,0 0 1,0 0-1,0 0 0,0 1 0,0-1 0,1 1 1,9 4 84,-1 0 1,1 0 0,-1 1-1,0 1 1,17 14 0,-19-13 89,1-1 0,0-1 1,0 0-1,1 0 0,-1 0 0,1-1 1,17 5-1,-18-8-39,1-1 0,-1 0 0,0 0 0,1-1 0,-1-1 0,0 1 0,1-2 0,-1 1 0,0-1 0,0-1 0,0 1 0,0-1 0,-1-1 0,9-4 0,0-1 11,-1 0 0,0-1 1,-1-1-1,0 0 0,-1-1 0,13-14 0,-22 21-93,-1 0 0,1-1 0,-1 1 0,0-1 0,-1 0 0,1 0 0,3-11 0,-6 15-20,0 0-1,-1 1 0,1-1 0,-1 0 1,0 0-1,0 0 0,1 0 1,-1 1-1,0-1 0,-1 0 0,1 0 1,0 0-1,0 0 0,-1 1 1,1-1-1,-1 0 0,0 0 0,0 1 1,1-1-1,-1 0 0,0 1 1,0-1-1,0 1 0,-1-1 0,1 1 1,0-1-1,0 1 0,-1 0 1,1 0-1,-1 0 0,1 0 0,-1 0 1,-1-1-1,-2 0 32,0 0-1,-1 0 1,1 0 0,0 1 0,-7-1-1,10 1-27,1 1-1,-1 0 0,1-1 0,-1 1 0,0 0 0,1 0 0,-1 0 0,1 0 0,-1 0 0,0 1 0,1-1 0,-1 0 0,1 1 0,-1-1 0,1 1 0,-1 0 0,1-1 0,-1 1 0,1 0 0,0 0 0,-3 1 0,4-1-11,0 0-1,0-1 1,0 1-1,0-1 1,0 1-1,0 0 1,0-1-1,0 1 1,0 0-1,0-1 1,0 1-1,0-1 1,0 1-1,1 0 1,-1-1-1,0 1 1,0-1-1,1 1 1,-1-1-1,0 1 0,1-1 1,-1 1-1,0-1 1,1 1-1,-1-1 1,1 1-1,-1-1 1,1 0-1,-1 1 1,1-1-1,-1 0 1,1 1-1,-1-1 1,1 0-1,-1 0 1,1 0-1,0 1 1,-1-1-1,2 0 0,25 9-85,-26-9 71,32 6-605,-1-2 0,1-2 0,0-1 0,-1-1 0,52-7 0,-31 0-107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0.3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14955,'10'12'1080,"3"3"-904,0-4-80,4 1 145,3-2-161,4-3-433,1-3-175,3-1-1008,0-3 1248,-3-4-240,-2-2-208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0.8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123 16 13107,'-3'-1'132,"0"0"0,0 0 0,0 0 0,0 0 0,0 1 0,-1-1 0,1 1 0,0 0-1,0 0 1,0 0 0,-1 0 0,1 1 0,0-1 0,0 1 0,0 0 0,0 0 0,0 0 0,0 0 0,0 1 0,0-1 0,0 1 0,0 0 0,1-1 0,-1 1 0,1 1 0,-1-1 0,1 0 0,0 0 0,0 1 0,-2 3 0,0-2-101,1 0 0,0 1 0,0-1 0,0 1 0,0 0 0,1 0 0,0 0 0,0 0 0,1 0 0,-1 1 1,1-1-1,0 0 0,0 1 0,1-1 0,0 1 0,0-1 0,0 7 0,1-11-26,-1 0-1,0 1 1,1-1-1,-1 0 1,1 1-1,0-1 1,-1 0-1,1 0 1,0 0-1,0 0 1,-1 1-1,1-1 1,0 0-1,0-1 1,0 1-1,1 0 1,-1 0-1,0 0 1,0-1-1,0 1 1,0 0-1,1-1 1,-1 1-1,0-1 1,1 1-1,-1-1 1,0 0-1,1 0 1,-1 0-1,0 0 1,1 0-1,-1 0 1,1 0-1,-1 0 1,2 0-1,5-2 21,0 1 0,-1-1 0,1-1-1,-1 1 1,8-5 0,19-11 88,-2-1 1,38-28-1,-3 2 74,-63 42-174,1 0 1,0 0 0,0 0-1,0 1 1,9-3-1,-13 5-11,0 0 0,0-1 0,0 1 0,-1 0 0,1 0 0,0 0 0,0 0 0,0 0 0,0 0 0,0 0 0,0 1 0,0-1 0,-1 0 0,1 0 0,0 1 0,0-1 0,0 0 0,0 1 0,-1-1 0,1 1 0,0-1 0,0 1-1,-1-1 1,1 1 0,-1 0 0,1-1 0,0 1 0,-1 0 0,1 0 0,-1-1 0,1 1 0,-1 0 0,0 0 0,1 0 0,-1-1 0,0 1 0,0 0 0,1 0 0,-1 0 0,0 0 0,0 1 0,4 29 48,-3-20-39,0-1 0,1 0 0,0 0 0,1 1 0,0-2 0,0 1 0,8 14 0,-11-23-9,1 0-1,-1 1 0,1-1 0,0 0 0,0 0 1,0-1-1,-1 1 0,1 0 0,0 0 0,0 0 1,0 0-1,1-1 0,-1 1 0,0-1 1,0 1-1,0-1 0,0 1 0,0-1 0,1 1 1,-1-1-1,0 0 0,0 0 0,3 0 0,-1 0 1,-1 0 0,0-1 0,1 0 0,-1 0 0,1 1 0,-1-1 0,0-1 0,1 1 0,-1 0 0,0 0 0,3-3 0,5-5 8,-1 0-1,0-1 1,13-16-1,-19 22-5,16-25 45,-14 22-51,-1 0 1,1 0-1,0 1 1,7-8-1,-11 14-1,-1 0-1,0 0 0,0 0 0,1 0 0,-1 0 0,0 0 0,0 0 0,1 0 1,-1 0-1,0 0 0,1 0 0,-1 0 0,0 0 0,0 0 0,1 1 0,-1-1 1,0 0-1,0 0 0,0 0 0,1 0 0,-1 1 0,0-1 0,0 0 0,0 0 1,1 0-1,-1 1 0,0-1 0,0 0 0,0 0 0,0 1 0,0-1 0,0 0 1,1 0-1,-1 1 0,0-1 0,0 0 0,0 1 0,0-1 0,0 0 0,0 0 1,0 1-1,0-1 0,0 0 0,0 0 0,0 1 0,-1-1 0,1 1 0,2 15-72,-2-16 73,0 5-139,1 0-1,-1 0 1,1 0 0,0 0-1,3 6 1,-4-11 120,0 1 0,0-1 1,0 0-1,0 0 0,0 1 0,0-1 0,0 0 1,1 0-1,-1 1 0,0-1 0,0 0 0,0 0 1,0 0-1,1 1 0,-1-1 0,0 0 0,0 0 1,0 0-1,1 0 0,-1 1 0,0-1 0,0 0 1,1 0-1,-1 0 0,0 0 0,0 0 0,1 0 1,-1 0-1,0 0 0,0 0 0,1 0 0,-1 0 1,0 0-1,1 0 0,-1 0 0,0 0 0,2-1 2,-1 0 0,0 0 0,0 0 0,0 0 0,0 0 1,0 0-1,-1-1 0,1 1 0,0 0 0,0-1 0,-1 1 0,1-2 0,7-15-276,1-5-37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1.2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88 8 13163,'10'-7'2366,"-17"14"-41,-8 9-1462,14-14-818,-47 62 409,45-59-530,-1 1-1,1 1 0,0-1 0,0 0 0,0 1 0,1-1 1,0 1-1,1 0 0,-2 7 0,3-13 49,0 0 1,0 0-1,0 0 1,0 0-1,1-1 1,-1 1-1,0 0 0,0 0 1,1 0-1,-1 0 1,0-1-1,1 1 1,-1 0-1,1 0 0,-1-1 1,1 1-1,-1 0 1,1-1-1,0 1 1,-1 0-1,1-1 0,0 1 1,-1-1-1,1 1 1,0-1-1,0 0 1,-1 1-1,1-1 0,0 0 1,0 1-1,0-1 1,0 0-1,-1 0 1,1 0-1,2 0 0,34-1-726,-31 1 614,17-3-195,-13 2 277,0-1-1,0 1 1,0 1 0,0 0-1,0 0 1,0 1-1,0 0 1,-1 1-1,13 3 1,-22-5 80,1 0-1,0 1 1,-1-1 0,1 0 0,0 1-1,-1-1 1,1 1 0,-1-1-1,1 0 1,-1 1 0,1-1 0,-1 1-1,1 0 1,-1-1 0,1 1-1,-1-1 1,1 1 0,-1 0 0,0-1-1,0 1 1,1 0 0,-1-1-1,0 1 1,0 0 0,0 0 0,1-1-1,-1 2 1,-1 0 34,1 1 0,0-1 0,-1-1 0,0 1 0,1 0 0,-1 0 0,0 0 0,0 0 0,0 0 0,-2 2 0,-4 5 310,-1 0 1,-15 14-1,19-19-220,-2 2 19,-35 31 719,37-34-896,0 0-1,1 0 0,-1-1 0,0 0 0,0 0 0,0 0 1,0 0-1,-1-1 0,-6 2 0,11-3 10,-1 0-1,1 0 1,-1 0 0,1 0-1,-1 0 1,0 0-1,1 0 1,-1 0 0,1 0-1,-1-1 1,1 1-1,-1 0 1,1 0 0,-1-1-1,1 1 1,-1 0-1,1-1 1,-1 1 0,1 0-1,0-1 1,-1 1-1,1-1 1,-1 1 0,1-1-1,0 1 1,0-1 0,-1 1-1,1-1 1,0 1-1,0-1 1,0 1 0,-1-1-1,1 0 1,0 0-1,-1-12-145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1.6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16 14979,'-4'26'1441,"1"-14"-1120,1 0-1,1 1 1,0-1-1,0 0 1,2 15-1,-1-25-332,0 0 0,1 0-1,-1 0 1,1 0 0,-1 0-1,1 0 1,0 0 0,0-1-1,-1 1 1,1 0 0,1 0-1,-1-1 1,0 1 0,0 0-1,0-1 1,1 1 0,-1-1-1,1 0 1,0 1 0,-1-1-1,1 0 1,0 0 0,-1 0-1,1 0 1,0 0 0,0-1-1,0 1 1,0-1 0,0 1-1,0-1 1,0 1 0,0-1-1,0 0 1,0 0 0,0 0-1,0 0 1,3-1-1,1 0-38,-1 0 0,0 0 0,0-1 0,0 0 0,0 0 0,0 0 0,0 0 0,0-1 0,-1 0 0,1 0-1,-1 0 1,0-1 0,0 1 0,5-6 0,-2 2 22,1 0-1,15-9 1,-22 15 35,-1 1-1,0 0 1,0 0 0,1 0 0,-1 0 0,0-1 0,1 1 0,-1 0 0,1 0 0,-1 0-1,0 0 1,1 0 0,-1 0 0,0 0 0,1 0 0,-1 0 0,0 0 0,1 0 0,-1 0 0,0 0-1,1 1 1,-1-1 0,0 0 0,1 0 0,-1 0 0,0 0 0,1 1 0,-1-1 0,0 0 0,1 0-1,-1 1 1,0-1 0,0 0 0,1 0 0,-1 1 0,0-1 0,0 1 0,8 17 276,-7-16-247,-1 0 0,1 0 0,0 0 0,0 0 0,0 0 0,0 0 0,0-1 0,0 1 0,0 0 0,3 2-1,-3-3-12,1 0-1,0-1 0,0 1 0,-1 0 0,1-1 1,0 0-1,0 1 0,0-1 0,0 0 0,0 0 1,-1 0-1,1 0 0,0 0 0,0 0 0,0-1 1,0 1-1,-1-1 0,4 0 0,33-18 133,-34 17-141,48-30 99,-23 13-81,1 1 0,33-13 0,-59 29-40,0 1-1,0 0 0,0-1 1,0 1-1,-1 1 0,1-1 1,1 0-1,-1 1 0,7 0 1,-10 0 10,0 1 0,1-1 1,-1 1-1,0-1 0,0 1 0,0-1 1,0 1-1,0 0 0,0-1 1,0 1-1,0 0 0,0 0 1,0 0-1,0-1 0,0 1 1,0 0-1,-1 0 0,1 1 1,0-1-1,-1 0 0,1 0 1,-1 0-1,1 0 0,-1 0 1,0 1-1,1-1 0,-1 0 0,0 0 1,0 1-1,0-1 0,0 0 1,0 0-1,0 1 0,0 0 1,-1 10 28,1 21 204,0-32-227,0-1 0,0 1 0,0-1 0,0 1 0,0-1 0,0 1 0,1-1-1,-1 1 1,0-1 0,0 1 0,0-1 0,1 1 0,-1-1 0,0 1 0,1-1-1,-1 0 1,0 1 0,1-1 0,-1 1 0,1-1 0,-1 0 0,0 0-1,1 1 1,-1-1 0,1 0 0,-1 0 0,1 1 0,-1-1 0,1 0 0,-1 0-1,1 0 1,-1 0 0,1 0 0,-1 0 0,1 0 0,0 0 0,-1 0 0,1 0-1,-1 0 1,1 0 0,-1 0 0,1 0 0,-1 0 0,1-1 0,-1 1-1,1 0 1,-1 0 0,1-1 0,16-8 46,25-17 0,-33 20-88,-1 0 1,1 0 0,1 1-1,-1 0 1,1 1 0,0 0 0,0 0-1,0 1 1,19-3 0,-27 5 20,0 1 0,-1 0 0,1 0 0,0 0 1,-1 0-1,1 0 0,0 1 0,0-1 0,-1 1 0,1-1 1,0 1-1,-1-1 0,1 1 0,-1 0 0,1 0 0,-1 0 1,1 0-1,-1 0 0,0 0 0,2 2 0,0 0-14,-1 1-1,0-1 1,0 1-1,0 0 1,0-1-1,1 7 1,-2-6 31,0 0 0,1-1 1,-1 1-1,1-1 1,0 1-1,0-1 0,0 0 1,0 0-1,3 3 1,-4-5 5,0 0 0,0-1 0,0 0 0,-1 1 1,1-1-1,0 1 0,0-1 0,0 0 0,0 0 0,0 0 1,0 1-1,0-1 0,0 0 0,0 0 0,-1 0 1,1 0-1,0-1 0,0 1 0,0 0 0,0 0 0,0 0 1,0-1-1,0 1 0,-1 0 0,1-1 0,0 1 1,0-1-1,1 0 0,23-20 81,-22 18-73,15-16 16,19-17 34,-34 33-75,0 0 0,1 1 0,-1-1 0,1 1 1,-1 0-1,1 0 0,0 0 0,0 1 0,4-2 0,-7 3 6,0 0 0,0 0-1,0 0 1,0-1-1,0 2 1,0-1-1,-1 0 1,1 0 0,0 0-1,0 0 1,0 0-1,0 1 1,0-1 0,0 1-1,0-1 1,-1 0-1,1 1 1,0-1-1,0 1 1,0 0 0,-1-1-1,1 1 1,0-1-1,-1 1 1,1 0 0,-1 0-1,1-1 1,-1 1-1,1 0 1,-1 0-1,1 0 1,-1 0 0,0 0-1,0-1 1,1 1-1,-1 0 1,0 0-1,0 2 1,1 4-112,0 1 1,0-1-1,-2 15 0,1-12-299,-1-7 324,-4-3-57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2.5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4 176 14619,'-1'1'104,"1"-1"-1,0 1 0,-1-1 1,1 1-1,0-1 1,-1 1-1,1-1 1,0 1-1,0-1 1,0 1-1,-1-1 0,1 1 1,0 0-1,0-1 1,0 1-1,0-1 1,0 1-1,0 0 1,0-1-1,0 1 0,0-1 1,1 1-1,-1 0 1,0-1-1,0 1 1,1 0-1,0 0-15,0-1 0,0 0 1,1 1-1,-1-1 0,0 0 0,0 1 0,1-1 1,-1 0-1,0 0 0,1 0 0,-1 0 0,2-1 1,8 1 44,-1-2 1,0 0-1,0 0 0,0-1 1,-1 0-1,1-1 1,-1 0-1,11-5 1,-5 0-60,0-1 1,0 0 0,23-22 0,-31 27-54,-1-1 0,0-1 0,-1 1 0,1-1 0,-2 0 1,1-1-1,-1 1 0,0-1 0,0 1 0,2-10 0,-5 17-22,-1 0 0,0-1 1,1 1-1,-1-1 0,0 1 0,0-1 0,0 1 0,1-1 1,-1 1-1,0-1 0,0 1 0,0-1 0,0 1 0,0-1 1,0 1-1,0-1 0,0 0 0,0 1 0,0-1 0,-1 1 1,1-1-1,0 1 0,0-1 0,0 1 0,-1-1 0,1 1 1,0 0-1,0-1 0,-1 1 0,1-1 0,0 1 1,-1 0-1,1-1 0,-1 1 0,1 0 0,0-1 0,-1 1 1,1 0-1,-1-1 0,1 1 0,-1 0 0,1 0 0,-1 0 1,1 0-1,-1-1 0,1 1 0,-1 0 0,0 0 0,-1 0-5,0 1-1,-1-1 0,1 0 0,0 1 0,0 0 0,0-1 0,0 1 0,0 0 1,-3 2-1,-5 4-19,0 1 0,1 0 0,1 0 0,-1 1 0,1 0 1,-8 12-1,-2 5-42,-17 33 1,25-38 42,0-1 0,-10 32 1,18-46 18,0 0-1,0 0 1,1 0 0,0 1 0,0-1 0,1 0 0,-1 0-1,2 1 1,-1-1 0,1 0 0,-1 0 0,2 1 0,2 10 0,-2-15 0,-1 1 0,0-1 0,0 0 0,1 1 0,0-1 0,-1 0 0,1 0 0,0 0 0,0 0 0,0 0 1,0-1-1,0 1 0,0-1 0,1 1 0,4 1 0,-3-1-4,1-1 1,0 1-1,-1-1 0,1-1 1,0 1-1,0 0 0,0-1 1,6-1-1,1 0-11,0-1-1,0 0 1,0-1-1,0 0 1,0-1-1,15-7 0,-6-1-12,1-2-1,-1 0 0,-1-1 1,28-27-1,-29 25 28,-19 17 9,1 0-1,-1 0 0,0 0 1,0-1-1,0 1 0,0 0 0,1 0 1,-1 0-1,0-1 0,0 1 1,1 0-1,-1 0 0,0 0 0,0 0 1,1 0-1,-1 0 0,0 0 1,0 0-1,1 0 0,-1-1 0,0 1 1,1 0-1,-1 0 0,0 0 1,0 0-1,1 1 0,-1-1 0,0 0 1,1 0-1,-1 0 0,0 0 1,0 0-1,1 0 0,-1 0 0,4 11 112,-5 28 179,1-19-147,0-19-139,0-1-1,0 1 1,0-1 0,0 1-1,0-1 1,1 0-1,-1 1 1,0-1 0,0 1-1,0-1 1,1 0 0,-1 1-1,0-1 1,0 0-1,1 1 1,-1-1 0,0 0-1,1 1 1,-1-1-1,0 0 1,1 1 0,-1-1-1,0 0 1,1 0-1,-1 0 1,1 1 0,-1-1-1,1 0 1,-1 0 0,0 0-1,1 0 1,-1 0-1,1 0 1,-1 0 0,1 0-1,-1 0 1,1 0-1,-1 0 1,0 0 0,1 0-1,-1 0 1,1 0-1,-1-1 1,1 1 0,-1 0-1,0 0 1,1 0-1,-1-1 1,0 1 0,1 0-1,0-1 1,22-17 62,-20 15-52,24-22 37,-12 11-25,25-20 0,-35 31-31,-1 0 0,1 1-1,-1-1 1,1 1 0,0 0-1,0 0 1,0 0 0,0 0 0,0 1-1,0 0 1,7 0 0,-11 1 1,0 0 0,1 0 1,-1 0-1,1 0 1,-1 0-1,0 0 1,1 1-1,-1-1 0,1 1 1,-1-1-1,0 1 1,0-1-1,1 1 1,-1 0-1,0-1 0,0 1 1,0 0-1,0 0 1,0 0-1,0 0 0,0 0 1,0 0-1,0 0 1,0 1-1,0-1 1,-1 0-1,2 2 0,0 3 8,0 0 0,0 0 0,-1 0 0,2 13 0,2 8-63,-5-27 85,0 0 1,1 0-1,-1 0 1,1 0-1,-1 0 0,1 0 1,-1-1-1,0 1 1,1 0-1,-1 0 1,1-1-1,-1 1 1,0 0-1,1 0 1,-1-1-1,0 1 1,1 0-1,-1-1 1,0 1-1,0 0 1,1-1-1,-1 1 1,0-1-1,0 1 0,0 0 1,1-1-1,-1 0 1,10-15 251,1-13-156,2-9 38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3.2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1 15083,'-12'34'986,"2"2"-1,2-1 0,-7 57 1,12-49-804,1 1 0,2-1 0,2 0 0,2 0 0,10 45 1,-12-83-168,0-6-40,0-15-105,0-25-189,-3 16 24,-5-34 0,2 19-26,5 43 319,1 1 0,-1-1 0,1 0 0,0 1 0,0-1 0,0 0 1,0 0-1,1 0 0,-1 0 0,1-1 0,0 1 0,0-1 0,0 0 0,0 1 0,5 1 0,0 1 4,0 0-1,0 0 1,0-1-1,1-1 1,-1 0-1,14 4 1,-13-6 28,0 0 1,-1-1-1,1 0 1,0 0-1,-1-1 0,16-3 1,-20 3 19,-1 1 1,0-1 0,0 0-1,0 0 1,0 0-1,0-1 1,0 1-1,0-1 1,0 1 0,0-1-1,-1 0 1,1 0-1,-1 0 1,1-1-1,-1 1 1,0 0 0,0-1-1,0 0 1,0 1-1,2-6 1,-3 8-35,-1 0 0,0 0 0,0-1 0,0 1 0,0 0 0,0 0 0,0-1 0,1 1 0,-1 0 0,0-1 0,0 1 0,0 0 0,0 0 0,0-1 0,0 1 0,0 0 0,0-1 0,0 1 0,0 0 0,0-1 0,-1 1 0,1 0 0,0 0 0,0-1 0,0 1 0,0 0 0,0 0 0,0-1 0,-1 1 0,1 0 0,0 0 0,0-1 0,-1 1 0,-9 2 284,-10 11 0,14-8-287,1 1 0,0-1 0,0 1 0,1 0 1,0 0-1,0 1 0,0-1 0,1 1 0,0 0 0,0 0 0,0 0 0,1 0 0,0 1 0,-1 9 0,3-16-17,0-1 0,0 1 0,0 0 0,0 0 0,0 0 0,0 0 0,0 0 0,1 0 0,-1 0 0,0 0 0,0 0 0,1 0 0,-1-1 0,0 1 0,1 0 0,-1 0 0,1 0 0,-1-1 0,1 1 0,0 0 0,-1 0 0,1-1 0,0 1 0,0 0 0,1 0-1,-1-1 0,1 1-1,-1-1 1,1 0 0,-1 1 0,1-1 0,-1 0-1,1 0 1,-1 0 0,1 0 0,-1 0 0,1 0-1,2-1 1,6-2-20,-1 0 0,0-1 0,16-8 0,-21 10 14,57-33-179,-36 20 11,49-23-1,-72 38 172,-1-1 0,1 1 0,-1-1 0,0 1 0,1-1 0,-1 1 0,1 0 0,0 0 0,-1 0 0,1-1 0,-1 2 0,1-1 0,-1 0 0,1 0 0,-1 0 0,1 1 1,2 0-1,-3 0 10,0-1 1,-1 1 0,1 0 0,0 0 0,0 0 0,0 0 0,-1 0 0,1 0-1,0 0 1,-1 0 0,1 0 0,-1 0 0,1 0 0,-1 0 0,1 0-1,-1 1 1,0-1 0,0 0 0,0 0 0,0 0 0,0 3 0,0 0 27,1 0 0,-1 0 1,1 0-1,-1-1 0,1 1 1,0 0-1,3 6 0,-3-9-19,-1 0 1,1 0-1,0 0 0,-1 0 0,1 0 0,0 0 0,0 0 0,0-1 0,0 1 1,0 0-1,0 0 0,0-1 0,0 1 0,0-1 0,0 1 0,0-1 0,0 1 0,0-1 1,1 1-1,-1-1 0,0 0 0,0 0 0,0 0 0,1 0 0,-1 0 0,0 0 0,0 0 1,1 0-1,0-1 0,9-2-2,0 0 1,-1-1-1,1-1 1,-1 0-1,0 0 1,0-1-1,-1 0 1,9-8-1,22-13-202,-38 26 189,4-3-91,1 0 1,0 1-1,0-1 1,0 2-1,10-4 1,-16 6 71,1-1 0,-1 1 1,0 0-1,0 0 0,1 0 1,-1 0-1,0 0 0,1 0 0,-1 0 1,0 0-1,0 1 0,1-1 1,-1 0-1,0 1 0,0-1 1,0 1-1,1-1 0,-1 1 1,0 0-1,0-1 0,0 1 0,0 0 1,0 0-1,0 0 0,0 0 1,-1 0-1,1 0 0,0 0 1,0 0-1,-1 0 0,1 0 0,-1 0 1,1 1-1,-1-1 0,1 0 1,-1 0-1,0 1 0,0-1 1,1 1-1,0 2-52,-1 0 33,1-1-1,0 1 1,0-1-1,0 0 1,0 1-1,1-1 1,3 7-1,1-7 19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4.0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23 14547,'6'-11'1097,"3"-1"1418,-9 13-2438,1-1 0,-1 1 0,1-1-1,-1 1 1,0-1 0,1 1 0,-1-1 0,0 1-1,0 0 1,1-1 0,-1 1 0,0-1 0,0 1 0,0 0-1,0-1 1,0 1 0,0 0 0,0-1 0,0 1-1,0 0 1,0-1 0,0 1 0,0 0 0,0-1-1,-1 2 1,1 53 1135,-2-14-985,3 1 0,1-1 0,9 50-1,-4-75-153,-6-16-71,-1 0 0,0 1-1,0-1 1,0 0 0,1 0-1,-1 0 1,0 1 0,0-1-1,1 0 1,-1 0 0,0 0-1,1 0 1,-1 0 0,0 0-1,1 0 1,-1 0 0,0 1-1,0-1 1,1 0 0,-1 0-1,0 0 1,1-1 0,-1 1-1,0 0 1,1 0 0,-1 0-1,0 0 1,1 0 0,0-1 0,0 0 0,0 0 1,1 0-1,-1 0 0,-1-1 0,1 1 1,0 0-1,0 0 0,0-1 1,-1 1-1,1 0 0,0-1 0,-1 1 1,1-1-1,-1 1 0,1-3 0,5-37 57,4-18-66,-10 58 4,0 1-1,0-1 0,1 0 0,-1 1 0,0-1 0,0 1 0,1-1 1,-1 1-1,1-1 0,-1 1 0,0-1 0,1 1 0,-1 0 0,1-1 0,-1 1 1,1-1-1,-1 1 0,1 0 0,-1 0 0,1-1 0,-1 1 0,1 0 1,-1 0-1,1-1 0,0 1 0,-1 0 0,1 0 0,-1 0 0,1 0 0,0 0 1,-1 0-1,1 0 0,-1 0 0,1 0 0,0 0 0,-1 1 0,1-1 1,-1 0-1,2 1 0,28 13-97,-18-7 58,-2-3 24,0 0 0,0-1 0,0 0 0,0-1 1,0 0-1,1-1 0,-1 0 0,1-1 0,-1 0 0,0 0 1,1-1-1,-1-1 0,0 0 0,1 0 0,-1-1 0,11-4 1,-12 3 16,0 0 0,-1 0 0,0-1 1,0 0-1,0-1 0,-1 1 1,0-2-1,0 1 0,0-1 1,-1 0-1,0 0 0,0 0 1,-1-1-1,0 0 0,0 0 1,-1-1-1,0 1 0,3-11 1,-5 14 6,-1 2-5,1 0 0,-1-1 0,0 1 0,0-1 0,0 0 0,-1 1 0,1-1 0,-1 0 0,0 1 0,0-1 0,0-6 0,-1 10-1,1 0 0,0 0 0,0 0 0,0 0 0,-1-1 0,1 1 0,0 0 1,0 0-1,0 0 0,-1 0 0,1 0 0,0 0 0,0 0 0,0 0 0,-1 0 0,1 0 0,0 0 0,0 0 0,0 0 0,-1 0 0,1 0 0,0 0 0,0 0 1,0 0-1,-1 0 0,1 1 0,0-1 0,0 0 0,0 0 0,-1 0 0,1 0 0,0 0 0,0 0 0,0 1 0,0-1 0,0 0 0,-1 0 0,1 0 1,0 0-1,0 1 0,-7 9-30,0 5 23,0 1 1,2 0-1,0 0 1,0 0-1,2 1 1,0-1 0,0 1-1,2 0 1,0 0-1,1 0 1,3 23-1,-3-38-26,1 0-1,-1-1 0,0 1 1,1 0-1,-1-1 0,1 1 1,0 0-1,0-1 0,-1 1 1,1-1-1,0 1 0,0-1 1,0 0-1,0 1 0,1-1 1,-1 0-1,0 0 0,1 0 1,-1 0-1,0 0 0,1 0 1,2 1-1,-1-1-39,0 0 0,0 0-1,1-1 1,-1 0 0,0 1 0,0-1 0,0-1 0,1 1 0,-1 0 0,0-1-1,5-1 1,11-3-246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5.6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73 1 15315,'-10'24'983,"1"1"0,1 1 0,1-1-1,-4 33 1,8-40-676,-5 21 81,1 0 0,2 0 0,1 77-1,4-114-376,0 0 0,0 0-1,1 0 1,-1 0 0,1 0-1,0 0 1,-1 0 0,1 0-1,0 0 1,2 2 0,-3-4-10,0 1 0,1-1 0,-1 1 0,1-1 0,-1 1 0,1-1 0,0 0 0,-1 1 0,1-1 0,-1 0 0,1 1 0,0-1 1,-1 0-1,1 0 0,-1 0 0,1 1 0,0-1 0,-1 0 0,1 0 0,0 0 0,-1 0 0,1 0 0,0 0 0,-1-1 0,1 1 0,0 0 0,-1 0 0,1 0 0,0-1 1,-1 1-1,1 0 0,-1 0 0,1-1 0,0 1 0,-1-1 0,1 1 0,-1 0 0,1-2 0,10-7-21,-1-1-1,0-1 1,-1 0 0,0 0-1,13-23 1,3-3-25,-22 33 39,11-15-48,22-23 0,-33 39 43,1-1 0,-1 1 0,1 0 0,0 0 0,0 0 0,0 0 0,0 1 0,0-1 0,0 1 0,1 0 0,-1 1 0,1-1 0,6-1 0,-10 3 8,1 0 0,0 0 0,0 1 0,-1-1 0,1 0 0,0 1 0,-1-1 0,1 1 0,0-1 0,-1 1 0,1 0 0,-1-1 0,1 1 0,-1 0 0,0 0 0,1 0 0,-1 0 0,0 1 0,1-1 0,-1 0 0,0 0 0,0 1 0,0-1 0,0 1 0,0-1 0,-1 1 0,1-1 0,0 1 0,-1-1 0,1 1 0,0 2 0,1 5-4,0 1 0,0-1 0,-1 1-1,0 10 1,-1-20 7,1 17 32,-2 0 0,0 0 0,-1 0 0,-1 0 0,0 0 0,-11 29 0,9-33 53,0 0-1,-1 0 1,0-1-1,-1 1 1,0-2-1,-1 1 1,-1-1-1,-17 19 1,21-26-70,-1 0 0,1 0 0,-1-1 1,1 0-1,-1 0 0,-11 4 0,15-6-79,0 0 1,0-1-1,0 1 0,0-1 0,0 0 0,0 0 0,0 0 0,0 0 0,0 0 0,0 0 0,-3-1 0,4 1-3,0 0-1,0-1 1,0 1-1,0-1 0,0 1 1,1-1-1,-1 0 1,0 1-1,0-1 1,1 0-1,-1 1 1,0-1-1,1 0 1,-1 0-1,1 0 1,-1 1-1,1-1 1,-1 0-1,1 0 1,-1 0-1,1 0 1,0 0-1,0 0 1,-1-1-1,2-9-401,3 2-157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6.2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1 159 11234,'7'2'400,"-1"0"0,1 0 1,0-1-1,0 0 0,0 0 0,0-1 0,0 0 0,0 0 0,0-1 0,0 0 0,0 0 0,-1 0 0,1-1 0,0 0 0,-1 0 0,1-1 0,10-6 0,-13 7-250,1 0 0,-1-1 0,0 0 0,0 0 1,-1 0-1,1 0 0,-1 0 0,1-1 0,-1 0 0,0 0 0,0 0 0,-1 0 0,1 0 0,-1 0 0,0-1 0,0 1 1,0-1-1,-1 1 0,1-1 0,-1 0 0,0 0 0,-1 1 0,1-1 0,-1 0 0,0 0 0,-1-5 0,1 8-133,0 1-1,0-1 0,0 1 0,0 0 0,-1-1 0,1 1 0,-1-1 0,1 1 1,-1 0-1,1-1 0,-1 1 0,0 0 0,1 0 0,-1 0 0,0-1 0,0 1 0,0 0 1,0 0-1,0 0 0,0 0 0,0 1 0,0-1 0,-1 0 0,1 0 0,0 1 1,0-1-1,-1 1 0,1-1 0,0 1 0,-1-1 0,1 1 0,-1 0 0,1 0 0,0-1 1,-1 1-1,1 0 0,-2 1 0,-1-1-16,0 1 0,0 0 0,0 0 0,1 0 0,-1 1 0,0-1 0,1 1 0,-1 0 0,1 0 0,0 0 0,-1 0 0,-4 5 0,-2 4-39,0-1 0,1 2 0,0-1 0,1 1 1,0 0-1,-7 16 0,12-21 29,0-1 0,0 0-1,1 1 1,0 0 0,0-1 0,0 1-1,1 0 1,0 0 0,0 0-1,1 0 1,0 0 0,0 0 0,1 0-1,3 13 1,-4-17 7,1-1-1,0 0 0,0 1 1,0-1-1,0 0 1,1 1-1,-1-1 1,1 0-1,-1 0 0,1 0 1,0 0-1,-1-1 1,1 1-1,0 0 1,0-1-1,0 1 0,1-1 1,3 2-1,-2-2-1,-1 0-1,1 0 1,0 0-1,0 0 1,0-1 0,-1 0-1,1 0 1,0 0-1,0 0 1,0-1-1,5-1 1,2-1-4,0 0 1,0-1-1,0-1 1,-1 0-1,0 0 1,0-1-1,12-9 1,-9 5-1,0-1 1,-1 0-1,-1-1 0,1-1 1,-2 0-1,0 0 1,-1-1-1,15-28 0,-25 63-79,-4-1 99,-2 3 54,1 0 0,1 1 0,-2 42 0,6-64-54,1-1-1,0 1 0,0-1 1,0 1-1,0-1 0,1 1 1,-1-1-1,0 0 1,1 1-1,-1-1 0,1 1 1,-1-1-1,1 0 1,0 0-1,-1 1 0,1-1 1,0 0-1,0 0 1,1 2-1,-1-3-3,0 1 0,1 0 0,-1-1 0,0 0 0,0 1 0,0-1 0,0 0 0,0 0 0,1 1 0,-1-1 0,0 0 0,0 0 0,0 0 0,1 0 0,-1-1 0,0 1 0,0 0 0,2-1 0,6-2-1,-1-1-1,0 0 1,1 0-1,12-11 1,-15 12-31,22-18-444,35-30-1,-50 42-89,-15 18-280,-17 18-158,9-17 772,1-5 74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6.6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75 23053,'-17'1'1760,"9"-5"-1520,6-8-320,7-6-112,9 3 464,-1 4-296,1-5-272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3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51 14707,'-11'5'533,"1"1"0,-1-1 0,1 2-1,1 0 1,-18 15 0,24-20-417,0 1-1,1-1 1,-1 1 0,1 0-1,0 0 1,0 0-1,0 0 1,0 0 0,1 1-1,-1-1 1,1 0 0,0 1-1,0-1 1,0 1-1,0-1 1,1 1 0,0-1-1,-1 1 1,1 0 0,0-1-1,1 1 1,-1-1-1,2 6 1,-1-6-80,0 0 1,0 0-1,1-1 0,0 1 0,-1-1 1,1 1-1,0-1 0,0 0 0,0 1 1,1-1-1,-1 0 0,0-1 0,1 1 1,-1 0-1,1-1 0,0 1 0,0-1 1,-1 0-1,1 0 0,0 0 0,0 0 1,0 0-1,6 0 0,1 0-87,-1 0-1,1 0 1,0-1-1,-1 0 1,1-1-1,13-3 1,-15 2-46,1 0 1,-1-1-1,0 0 1,1-1-1,-2 0 1,1 0 0,0-1-1,-1 0 1,0 0-1,0 0 1,8-9-1,-10 9 12,-1 1-1,0-1 1,0 0-1,-1 0 1,0-1-1,1 1 1,-2-1-1,1 1 1,-1-1-1,1 0 0,-2 0 1,1 0-1,-1 0 1,0-1-1,0 1 1,0-9-1,-1 13 82,0 1-1,0-1 1,0 1-1,0-1 1,0 1 0,0 0-1,0-1 1,-1 1-1,1-1 1,-1 1-1,1-1 1,-1 1-1,1 0 1,-1-1-1,0 1 1,1 0 0,-1 0-1,0 0 1,0-1-1,0 1 1,0 0-1,0 0 1,0 0-1,-1 0 1,1 1-1,0-1 1,0 0 0,-2 0-1,1 0 33,0 1 1,1 0-1,-1 0 1,0 0-1,0 0 1,0 0-1,0 1 0,1-1 1,-1 0-1,0 1 1,0-1-1,1 1 1,-1 0-1,0-1 0,1 1 1,-1 0-1,1 0 1,-3 2-1,2-2 13,1 1 0,-1-1 1,0 0-1,1 1 0,0-1 0,-1 1 0,1 0 0,0 0 0,0-1 0,0 1 1,0 0-1,0 0 0,0 0 0,0 0 0,1 0 0,-1 3 0,1-3-28,0-1-1,0 1 0,0-1 1,0 1-1,1-1 1,-1 1-1,0-1 1,1 1-1,0-1 0,-1 0 1,1 1-1,0-1 1,-1 0-1,1 1 1,0-1-1,0 0 0,0 0 1,0 0-1,0 0 1,1 0-1,-1 0 0,0 0 1,0 0-1,1-1 1,-1 1-1,0 0 1,3 0-1,5 2-153,0 0 1,0 0-1,0-1 0,1 0 0,-1-1 1,0 0-1,1 0 0,18-2 1,-2-2-671,0 0 0,27-8-1,-31 6-638,38-16-1,-52 18 999,-1 0 0,0-1-1,0 0 1,0 0 0,0-1 0,-1 0 0,1 0 0,8-10 0,-12 10 694,-8 7 383,-10 10 1067,11-8-1399,1 0 0,0 0 0,0 1 0,1 0 0,-1-1 0,1 1-1,0 0 1,0 0 0,1 0 0,0 0 0,0 0 0,0 0 0,0 1 0,1-1 0,0 0 0,0 0 0,0 1 0,0-1 0,3 9 0,2 7-54,2 0 0,0 0 1,15 30-1,-3-6-136,-7-16-173,36 107-507,-42-117 445,-2 0 1,0 0-1,-1 0 1,-1 1-1,-1 24 0,-1-41 158,0 1-1,0-1 0,0 0 0,-1 1 0,1-1 0,-1 0 1,0 0-1,0 0 0,0 0 0,0 0 0,-1 0 0,1 0 1,-1 0-1,0 0 0,0-1 0,0 1 0,0-1 0,0 1 1,0-1-1,-1 0 0,1 0 0,-1 0 0,0 0 0,1 0 1,-1-1-1,0 1 0,0-1 0,0 1 0,0-1 0,0 0 1,-1-1-1,1 1 0,0 0 0,0-1 0,-1 0 0,1 0 1,0 0-1,-6 0 0,5-1 50,0 1 0,-1-1-1,1 0 1,0 0 0,-1 0 0,1 0 0,0-1-1,0 0 1,0 0 0,0 0 0,0 0 0,0-1-1,1 1 1,-1-1 0,1 0 0,-5-5 0,6 6-60,0-1 1,1 0 0,-1 1-1,0-1 1,1 0 0,0 0-1,-1 0 1,1 0-1,0 0 1,1 0 0,-1 0-1,1-1 1,-1 1 0,1 0-1,0 0 1,0 0 0,0-1-1,0 1 1,1 0-1,-1 0 1,1 0 0,0 0-1,2-6 1,2 0-62,0-1 0,1 1 0,0 0 0,0 0 0,1 1 0,0 0 0,1 0 0,-1 1 0,17-12 0,10-5-130,41-22 0,-69 42 164,98-54-139,-33 20 240,-1-3-1,90-71 0,-152 105-18,0 1 0,-1-1 0,0-1 0,-1 1-1,0-1 1,0 0 0,9-16 0,-14 22-47,-1 0 0,1 0 1,0 0-1,-1 0 0,1-1 0,-1 1 0,1 0 1,-1 0-1,0 0 0,0 0 0,0-1 1,0 1-1,0 0 0,-1 0 0,1 0 0,-1 0 1,0-3-1,-1 3 1,1 0-1,-1 0 1,1-1 0,-1 1-1,0 0 1,0 0 0,0 1-1,0-1 1,0 0 0,-1 1 0,1-1-1,0 1 1,-1 0 0,1-1-1,-1 1 1,0 0 0,-2 0-1,-8-2 46,1 0 0,0 0 0,-1 2 0,0 0 0,1 0 0,-1 1 0,0 0 0,-14 3 0,20-2-47,-1 0 0,1 1 0,-1 0 0,1 0 0,0 0-1,0 1 1,0 0 0,0 0 0,0 1 0,1 0 0,-1 0 0,1 1 0,0 0 0,-9 9 0,13-12-13,1 0-1,0 0 1,-1 0-1,1 0 1,0 0 0,0 0-1,0 0 1,1 1-1,-1-1 1,0 0-1,1 1 1,-1-1 0,1 0-1,0 1 1,0-1-1,0 1 1,0-1 0,0 0-1,1 1 1,-1-1-1,1 0 1,-1 1 0,1-1-1,0 0 1,0 0-1,0 1 1,0-1 0,0 0-1,1 0 1,-1 0-1,1-1 1,-1 1 0,4 3-1,2 1-62,-1 0-1,1 0 1,0-1 0,0 0-1,1-1 1,-1 1-1,1-1 1,9 3 0,2-2-11,-1 0 0,1-1 0,38 4 0,8-4-79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7.4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327 17 17476,'0'0'57,"0"-1"0,0 0 0,0 0 0,0 1 0,0-1 0,-1 0 0,1 0 0,0 1 0,0-1 0,-1 0 0,1 1 0,0-1 0,-1 0 0,1 1 0,-1-1 0,1 1 0,-1-1 0,1 1 0,-1-1 0,0 1 0,1-1 0,-1 1 0,1-1 0,-1 1 0,0 0 0,1-1 0,-1 1 0,0 0 0,0 0 0,1 0 0,-1-1 0,0 1 0,0 0 0,1 0 0,-1 0 0,0 0 0,0 0 0,1 0 0,-1 0 0,-1 1 0,-34 2 578,24 0-538,-1 1-1,1 0 1,1 1-1,-1 0 1,1 1-1,0 0 1,0 1-1,0 0 1,1 1-1,0 0 1,1 1-1,-15 16 1,11-10-189,1 0 1,0 1 0,1 1 0,1 0 0,0 1 0,1 0 0,-9 27 0,17-41 53,-3 7-145,1 0 0,0 0 0,-2 20 0,5-28 122,0-1 0,0 1 0,0-1 0,0 0 1,1 1-1,-1-1 0,1 1 0,-1-1 0,1 0 0,1 4 1,-1-5 17,0 0 0,0 0 1,-1 0-1,1 0 0,0 0 1,0 0-1,0 0 0,0 0 1,0 0-1,0-1 0,0 1 1,0 0-1,0-1 0,1 1 1,-1-1-1,0 1 0,0-1 1,1 0-1,-1 0 0,0 1 1,2-1-1,11 0-184,0 0 1,0-1-1,0-1 0,0 0 0,-1-1 1,25-8-1,-25 7 154,0 0 1,0 1-1,0 0 0,0 1 1,1 0-1,-1 2 0,25 0 1,-35 0 74,0 1 0,0-1 1,0 1-1,-1 0 1,1 0-1,0 0 1,0 0-1,-1 0 1,1 1-1,0-1 1,-1 1-1,0 0 1,1-1-1,-1 1 1,0 0-1,0 0 0,0 1 1,0-1-1,0 0 1,-1 1-1,1-1 1,-1 1-1,1-1 1,-1 1-1,0 0 1,0 0-1,0 0 1,0-1-1,-1 1 1,1 0-1,-1 0 1,0 0-1,0 4 0,0 3 67,-1 0 0,0 0 0,0-1-1,-1 1 1,-1-1 0,0 0-1,0 1 1,0-1 0,-6 9-1,-4 5 288,0-2 0,-2 0 0,0 0 0,-26 26 1,30-36-137,-1 0 0,1-1 0,-2 0 0,1 0 0,-1-2 0,-1 0 0,0 0 0,-20 7 0,33-14-233,0-1-1,0 1 1,0-1 0,0 1-1,0-1 1,0 0-1,0 0 1,-1 1 0,1-1-1,0 0 1,0 0 0,0 0-1,0 0 1,0 0-1,0-1 1,0 1 0,0 0-1,-1 0 1,1-1-1,0 1 1,0-1 0,-1 0-1,1 0-55,0 0 0,1 0 0,-1 0 1,1 0-1,-1 0 0,1 0 0,0 0 0,-1 0 0,1 0 0,0 0 0,0 0 0,-1 0 0,1 0 0,0-1 0,0 1 0,0 0 0,1 0 1,-1-2-1,2-7-515,1-1 1,0 1-1,8-17 0,-8 19 615,17-43-815,9-18-243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8.2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73 1 14643,'-4'30'1355,"-8"37"-1,-2 6-246,-10 169 803,23-194-1758,1 0 1,3 1-1,8 49 0,-6-78-125,-5-20-25,0 0 0,0 0 0,0 0-1,0 0 1,1 0 0,-1 0 0,0 0 0,0 0 0,0 0 0,0 0-1,0 0 1,0 0 0,0 0 0,0-1 0,0 1 0,0 0 0,0 0-1,0 0 1,0 0 0,0 0 0,0 0 0,1 0 0,-1 0 0,0 0-1,0 0 1,0 0 0,0 0 0,0 0 0,0 0 0,0 1 0,0-1-1,0 0 1,0 0 0,0 0 0,0 0 0,0 0 0,1 0 0,-1 0-1,0 0 1,0 0 0,0 0 0,0 0 0,0 0 0,0 0 0,0 0-1,0 0 1,0 0 0,0 0 0,0 0 0,0 0 0,0 0 0,0 1-1,-1-34 225,-16-52 80,9 50-402,-5-47-1,13 81 82,0 1 0,0 0 0,0 0 0,0-1-1,0 1 1,0 0 0,0-1 0,0 1 0,0 0 0,0 0 0,0-1 0,0 1 0,0 0-1,0 0 1,0-1 0,0 1 0,0 0 0,0 0 0,0-1 0,0 1 0,1 0 0,-1 0 0,0-1-1,0 1 1,0 0 0,0 0 0,1 0 0,-1-1 0,0 1 0,0 0 0,0 0 0,1 0-1,-1 0 1,0-1 0,0 1 0,1 0 0,-1 0 0,0 0 0,0 0 0,1 0 0,-1 0 0,0 0-1,1 0 1,-1 0 0,0 0 0,0 0 0,1 0 0,-1 0 0,0 0 0,0 0 0,1 0-1,-1 0 1,0 0 0,1 0 0,-1 0 0,0 1 0,0-1 0,0 0 0,1 0 0,-1 0 0,0 0-1,0 1 1,1-1 0,-1 0 0,0 1 0,22 15-374,-15-9 207,-3-5 150,1 1 1,-1-1 0,0 1-1,1-1 1,-1 0 0,1-1-1,0 1 1,-1-1 0,1 0 0,0 0-1,0-1 1,0 1 0,-1-1-1,1 0 1,0 0 0,0-1-1,0 1 1,0-1 0,0 0 0,-1-1-1,6-1 1,-4 0 83,-1 0 0,0 0 0,0 0 1,-1 0-1,1-1 0,-1 0 0,1 0 0,-1 0 1,0-1-1,-1 1 0,1-1 0,-1 0 0,0 0 1,0 0-1,-1-1 0,1 1 0,1-8 0,-2 9 18,-1 1-1,1-1 1,-1 0-1,0 0 1,-1 0-1,1 1 1,-1-1-1,1 0 1,-1 0-1,0 0 1,-1 0-1,0-7 1,1 11-67,0 0 1,0 0 0,-1 0-1,1-1 1,0 1 0,0 0-1,0 0 1,0 0 0,0-1-1,0 1 1,0 0 0,-1 0-1,1 0 1,0 0 0,0 0-1,0 0 1,0-1 0,-1 1-1,1 0 1,0 0 0,0 0-1,0 0 1,-1 0 0,1 0-1,0 0 1,0 0 0,0 0 0,-1 0-1,1 0 1,0 0 0,0 0-1,0 0 1,-1 0 0,1 0-1,0 0 1,0 0 0,0 0-1,-1 0 1,1 0 0,-8 8 68,-4 12-43,6-4-53,0 1-1,1 0 0,0 0 1,-2 24-1,6-31 0,0 1 0,0 0 1,1 0-1,0-1 0,1 1 0,1 0 1,-1-1-1,6 15 0,-7-23 18,1 0 0,0 0 0,-1 0 0,1 0 0,0 0 0,1 0 1,-1 0-1,0 0 0,0-1 0,1 1 0,-1 0 0,1-1 0,0 1 0,-1-1 0,1 0 0,0 0 0,0 0 0,0 1 0,0-1 0,0-1 0,3 2 0,-1-1-1,0-1 0,-1 1-1,1-1 1,0 0 0,-1-1-1,1 1 1,0-1 0,-1 1-1,1-1 1,0 0 0,5-3-1,4-2-3,-1 0-1,-1-1 1,1 0 0,-1-1-1,0 0 1,9-10-1,-2-1 92,0 0-1,-2-2 0,0 1 0,-1-2 1,-1 0-1,20-45 0,-28 50 57,-6 17-132,0 0 1,0 0 0,0 0-1,0 1 1,0-1 0,0 0-1,0 0 1,0 0 0,0 0-1,-1 0 1,1 0 0,0 0-1,0 0 1,0 0 0,0 0-1,0 0 1,0 0 0,0 0-1,0 0 1,0 0 0,0 0-1,0 0 1,0 0 0,0 0-1,0-1 1,0 1 0,0 0-1,0 0 1,0 0 0,0 0-1,-1 0 1,-10 28 142,7-18-130,-5 19-10,1 0 0,1 0-1,-5 44 1,12-71-8,0-1 1,0 0-1,0 1 0,0-1 0,0 1 0,0-1 0,0 1 0,0-1 1,0 1-1,1-1 0,-1 0 0,1 1 0,-1-1 0,1 0 0,-1 1 1,1-1-1,0 0 0,0 0 0,-1 1 0,3 1 0,-2-3 2,1 1-1,-1-1 1,0 0-1,0 0 1,0 0-1,1 0 1,-1 0-1,0 0 0,0 0 1,1 0-1,-1 0 1,0 0-1,0-1 1,0 1-1,1-1 1,-1 1-1,0-1 1,0 1-1,0-1 0,0 1 1,0-1-1,0 0 1,0 0-1,1-1 1,7-5 15,-1 0 1,-1 0 0,1-1 0,-1 0 0,0 0-1,10-17 1,28-61 124,-32 61-111,-13 25-33,0 0 1,0 0-1,0 1 1,0-1 0,0 0-1,0 0 1,0 1-1,0-1 1,0 0-1,1 0 1,-1 0-1,0 0 1,0 1 0,0-1-1,0 0 1,1 0-1,-1 0 1,0 0-1,0 1 1,0-1 0,1 0-1,-1 0 1,0 0-1,0 0 1,1 0-1,-1 0 1,0 0-1,0 0 1,1 0 0,-1 0-1,0 0 1,0 0-1,1 0 1,-1 0-1,0 0 1,0 0-1,0 0 1,1 0 0,-1 0-1,0 0 1,0 0-1,1 0 1,-1-1-1,0 1 1,0 0 0,0 0-1,1 0 1,-1 0-1,0 0 1,0-1-1,0 1 1,0 0-1,1 0 1,-1 0 0,0-1-1,0 1 1,3 27-76,-2-24 60,1 32-103,2 10-172,8 47-1,-12-91 252,0 0-1,0 0 1,1 0 0,-1 0 0,0 1-1,0-1 1,1 0 0,-1 0-1,1 0 1,-1 0 0,1 0 0,-1 0-1,1 0 1,0 0 0,-1 0 0,1 0-1,0 0 1,0-1 0,0 1 0,-1 0-1,1 0 1,0-1 0,0 1 0,0-1-1,2 2 1,6-1-273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48.9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0 377 16019,'11'1'1715,"-1"-3"-1502,0-1-1,0 0 0,0-1 0,-1 0 1,1 0-1,-1-1 0,0 0 1,0-1-1,12-10 0,-9 6-16,0-1-1,-1-1 1,0 1 0,0-2-1,12-18 1,-18 23-53,-1 0 0,0-1-1,0 1 1,4-16 0,-7 21-107,0-1 0,0 1 0,-1-1 0,1 1 0,-1-1 0,0 1 0,0-1 0,0 1 0,0-1 0,-1 1 0,1-1 0,-1 1 0,0-1 0,0 1 0,-2-4 0,3 6-36,-1 0 0,1 0 1,-1 0-1,0 0 0,0 0 0,1 0 1,-1 0-1,0 0 0,0 1 1,0-1-1,0 0 0,0 1 0,0-1 1,0 0-1,0 1 0,0-1 1,-1 1-1,1 0 0,0-1 0,0 1 1,0 0-1,-1 0 0,1 0 0,0-1 1,0 1-1,0 1 0,-1-1 1,1 0-1,0 0 0,0 0 0,0 1 1,-1-1-1,1 0 0,0 1 1,0-1-1,0 1 0,0 0 0,0-1 1,0 1-1,-2 1 0,-2 2-21,-1 0 0,1 0-1,0 1 1,0 0 0,1 0 0,-6 7-1,-3 6-34,1 2 0,1-1 0,1 1-1,1 1 1,0 0 0,1 0-1,2 1 1,0 0 0,-4 37 0,9-54 43,1 0 0,0 0 1,0 1-1,0-1 0,1 0 1,-1 0-1,4 9 1,-3-12 6,-1 0 1,1-1 0,0 1-1,0 0 1,0-1 0,0 1 0,0 0-1,1-1 1,-1 0 0,0 1-1,1-1 1,-1 0 0,1 0-1,-1 1 1,1-1 0,0 0 0,-1-1-1,1 1 1,0 0 0,0 0-1,-1-1 1,1 1 0,0-1 0,3 1-1,4-1-9,-1 0 0,0 0-1,0-1 1,0 0-1,0 0 1,0-1 0,-1 0-1,1-1 1,13-5 0,68-39-95,-72 37 91,54-34-35,41-22-70,-110 65 121,0 0 0,-1 0 0,1 1 0,0-1 0,-1 0 0,1 1 0,0-1 0,0 1 0,0-1 0,0 1 0,-1 0 1,1 0-1,0 0 0,0 0 0,0 0 0,0 0 0,0 0 0,-1 1 0,1-1 0,0 1 0,0-1 0,0 1 0,1 0 0,-1 1 46,-1-1-1,0 1 1,1 0-1,-1-1 1,0 1 0,0 0-1,0 0 1,0-1 0,0 1-1,0 0 1,-1 0 0,1 0-1,-1 0 1,1 0-1,-1 0 1,0 0 0,0 0-1,0 0 1,0 4 0,-5-169 2065,2 103-1641,3 59-462,0 0 0,0 0 0,0 0 0,0 0 0,0-1 0,0 1-1,0 0 1,1 0 0,-1 0 0,0 0 0,1 0 0,-1 0 0,1 1 0,-1-1 0,1 0 0,0 0 0,-1 0 0,1 0 0,0 0 0,-1 1 0,1-1 0,0 0 0,0 1 0,0-1-1,0 1 1,1-1 0,29-8-145,-10 4-24,127-41-444,-87 24 460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55.9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 49 17068,'0'-1'32,"0"1"1,0 0-1,0 0 1,0 0-1,0 0 1,0-1-1,0 1 1,0 0-1,0 0 1,0 0-1,0 0 1,0 0-1,0-1 0,0 1 1,0 0-1,0 0 1,0 0-1,0 0 1,-1 0-1,1-1 1,0 1-1,0 0 1,0 0-1,0 0 1,0 0-1,0 0 1,0 0-1,-1 0 1,1 0-1,0 0 1,0-1-1,0 1 1,0 0-1,-1 0 1,1 0-1,0 0 1,0 0-1,0 0 1,0 0-1,0 0 1,-1 0-1,1 0 1,0 0-1,0 0 1,0 0-1,0 0 1,-1 0-1,1 0 1,0 0-1,0 1 1,0-1-1,0 0 1,0 0-1,-1 0 1,1 0-1,-7 12 463,-3 21-17,-21 131-42,-14 209 0,44-362-437,0-7 0,1-1 1,-1 1 0,1 0-1,0 0 1,0 0 0,0 0-1,1-1 1,-1 1 0,1 0-1,1 4 1,-1-8 2,-1 1 0,0-1 0,0 0 0,0 0 0,0 1 0,1-1 0,-1 0 0,0 0 0,0 1 1,1-1-1,-1 0 0,0 0 0,0 1 0,1-1 0,-1 0 0,0 0 0,1 0 0,-1 0 0,0 0 0,1 1 0,-1-1 0,0 0 0,1 0 0,-1 0 0,0 0 0,1 0 0,-1 0 0,0 0 0,1 0 0,-1 0 0,0 0 0,1 0 1,-1-1-1,0 1 0,0 0 0,1 0 0,-1 0 0,0 0 0,1 0 0,-1-1 0,0 1 0,1 0 0,-1 0 0,0 0 0,0-1 0,1 1 0,13-16 100,-12 13-73,248-332 1475,-106 136-802,-62 83-936,-76 103 362,-7 12-124,1 1 0,0 0 0,0 0 0,0 0 0,-1-1 0,1 1 0,0 0 0,0 0 0,-1 0 0,1 0 0,0-1 0,0 1 0,-1 0 0,1 0 0,0 0 0,0 0 0,-1 0 0,1 0 0,0 0 0,-1 0 0,1 0 0,0 0 0,-1 0 0,1 0 1,0 0-1,0 0 0,-1 0 0,1 0 0,-29 9 67,24-6-128,-26 5-51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56.3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14091,'10'14'1192,"-1"4"-848,-2-1-160,8 3 393,3 1-49,4-1-416,-1-1-240,6-7 144,-4-7-48,6-6-80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56.7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 1 17476,'1'17'1160,"-2"12"-1000,-5 2-112,2 14 280,-2 0-88,2 7-224,1 1-32,3-4-184,0-3-120,0-6-240,3-3-176,-3-8-1401,0-4 1745,-6-9-344,-1-6-184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57.1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1 268 14819,'0'-17'380,"1"0"1,0 0-1,1 0 0,1 0 1,0 1-1,1 0 0,9-23 0,-9 32-268,-1 0 0,1 0-1,0 1 1,0-1-1,0 1 1,1 0 0,0 0-1,1 1 1,-1 0-1,1-1 1,0 2 0,0-1-1,1 1 1,-1 0-1,1 0 1,0 1-1,0 0 1,11-4 0,-6 4-85,1 1 0,-1 0 0,0 1 0,0 0 0,1 1 0,-1 0 0,0 1 0,0 0 0,1 1 0,15 5 1,-21-5-31,1 0 0,0 1 0,-1 1 1,1-1-1,-1 1 0,0 1 1,8 6-1,-11-8 2,0 0 1,-1 1-1,0-1 1,1 1-1,-1 0 1,-1 0-1,1 0 1,0 0-1,-1 1 1,0-1-1,0 1 1,2 8-1,-3-7 5,0 1-1,-1-1 1,0 1-1,0-1 1,0 1 0,-1-1-1,0 1 1,0-1-1,-1 0 1,1 1 0,-1-1-1,-1 0 1,1 0-1,-1 0 1,0 0-1,-5 6 1,-8 11 92,-1-1 0,-27 29-1,35-41-42,-13 12 65,13-13-37,0 0 1,1 1 0,0 0 0,0 0 0,-8 16 0,16-25-76,-1 0 0,1 1 0,-1-1 0,1 1 0,0-1 0,-1 1 0,1-1 0,0 1 0,0-1 0,0 1 0,0 0 0,0-1 0,1 1 1,-1-1-1,0 1 0,1-1 0,-1 0 0,1 1 0,-1-1 0,1 1 0,0-1 0,0 0 0,0 1 0,0-1 0,-1 0 0,2 0 1,-1 0-1,0 0 0,0 0 0,0 0 0,0 0 0,1 0 0,1 1 0,6 3-9,0 0-1,0-1 1,18 7 0,-21-9 10,64 23 462,81 17 0,-130-39-342,-4-3 48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57.5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1 13803,'0'0'40,"0"0"1,0 0-1,0 0 0,0 0 1,0 0-1,0 0 0,0 1 1,0-1-1,0 0 0,0 0 1,0 0-1,0 0 0,0 0 1,0 0-1,0 0 1,0 0-1,0 1 0,0-1 1,0 0-1,0 0 0,0 0 1,0 0-1,1 0 0,-1 0 1,0 0-1,0 0 0,0 0 1,0 0-1,0 0 0,0 1 1,0-1-1,0 0 0,0 0 1,0 0-1,1 0 0,-1 0 1,0 0-1,0 0 1,0 0-1,0 0 0,0 0 1,0 0-1,0 0 0,1 0 1,-1 0-1,0 0 0,0 0 1,0 0-1,0 0 0,0 0 1,0 0-1,0 0 0,0 0 1,1 0-1,-1-1 0,0 1 1,0 0-1,0 0 1,0 0-1,0 0 0,0 0 1,0 0-1,0 0 0,0 18 1299,-5 24-475,-14 54-191,1-19-149,5 0 0,-6 102 1,19-174-502,0 0 1,0 0 0,0 1-1,1-1 1,0 0 0,0 0-1,2 6 1,-2-10-14,-1 0-1,1 0 1,0 1-1,-1-1 1,1 0 0,0 0-1,0 0 1,0 0 0,0 0-1,0 0 1,0 0 0,0 0-1,0 0 1,0 0-1,0-1 1,0 1 0,1 0-1,-1-1 1,0 1 0,1-1-1,-1 0 1,0 1-1,1-1 1,-1 0 0,0 0-1,1 1 1,-1-1 0,1 0-1,-1-1 1,0 1 0,2 0-1,6-2 49,-1 0 0,0 0 0,0-1 1,0 0-1,0-1 0,14-8 0,44-33 196,-51 34-247,-4 4 59,-1 0-268,-1 1 1,0-2 0,10-9-1,-17 16 175,-1 0-1,0-1 1,1 1 0,-1-1-1,0 1 1,0-1 0,0 1-1,0-1 1,0 0-1,0 1 1,-1-1 0,1 0-1,-1 0 1,1 0 0,-1 1-1,1-1 1,-1 0 0,0 0-1,0 0 1,0 0 0,0 0-1,0 0 1,-1 1-1,1-1 1,0 0 0,-2-3-1,-12-15-286,-5-1-112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29:57.9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72 16620,'2'-1'1528,"6"-2"-936,4-1-232,5-2 712,4-1-200,7-1-327,-1 1-137,4 2-152,-1 0-136,1 1-744,-1-3-457,-10 3 897,-7-1-136,-3-1-136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0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16796,'0'0'784,"1"0"-1048,1 0-64,2-3-272,6 1 944,2-6-304,-2 1-56,7-3-184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0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15691,'0'-6'408,"-1"-35"513,1 40-910,0 1-1,0-1 1,0 1 0,0-1 0,1 1 0,-1-1-1,0 1 1,0-1 0,0 1 0,0-1 0,1 1-1,-1 0 1,0-1 0,0 1 0,1-1 0,-1 1-1,0-1 1,1 1 0,-1 0 0,0-1 0,1 1-1,-1 0 1,1 0 0,0-1 0,0 1 9,0 0-1,-1 1 1,1-1 0,0 0 0,0 0-1,0 1 1,0-1 0,-1 1 0,1-1-1,0 1 1,0-1 0,-1 1 0,1 0 0,0-1-1,-1 1 1,1 0 0,0-1 0,-1 1-1,1 1 1,16 22 68,-2 1 0,0 1 0,-2 0 0,12 34 0,-6-17-57,272 535-1210,-287-572 1097,9 17-420,-13-16 205,-9-9 42,-12-11 16,-15-11-80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4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34 14955,'-3'-3'164,"1"1"0,-1-1 0,0 0 0,0 1 0,0-1 0,-1 1 0,1 0 0,0 0 0,-1 0 0,1 0 0,-1 1 0,0-1 0,0 1 0,1 0 0,-1 0 0,0 1 0,0-1 0,-7 1 0,6 0-60,0 1-1,-1 0 1,1 0 0,0 1 0,0 0 0,0-1-1,0 2 1,0-1 0,0 0 0,1 1 0,-1 0 0,1 0-1,-5 5 1,-1 1-39,1 1 0,0 1 0,0 0 0,1 0-1,0 0 1,1 1 0,1 0 0,0 1 0,1-1 0,0 1-1,0 0 1,2 1 0,0-1 0,0 1 0,0 13 0,2-15-47,0 0 1,1 0-1,1 1 1,0-1 0,0-1-1,1 1 1,7 21-1,-6-26-3,0 1-1,0-1 0,1 0 0,0 0 0,0 0 0,0-1 0,1 1 0,0-1 0,1 0 0,-1-1 1,1 1-1,8 5 0,-9-7-7,0-1-1,0 0 1,0 0 0,0-1-1,1 0 1,-1 0 0,1 0-1,-1 0 1,1-1 0,0 0 0,0 0-1,-1 0 1,1-1 0,0 0-1,8-1 1,-6 0 6,0-1 0,1 0 0,-1-1 0,-1 0 0,1 0 0,0 0-1,-1-1 1,0 0 0,13-10 0,-7 4 17,-1-1-1,-1 0 1,0-1-1,0 0 1,-1 0 0,-1-1-1,0-1 1,0 1-1,-2-2 1,11-26-1,-13 26 3,-1-1 0,0 1 0,-2-1 0,0 0 0,0 0 0,-2-23 0,0 33-39,0 0 0,-1-1 0,0 1 0,0 0 0,0 0 0,-1 0 0,1 0 0,-2 0 1,1 0-1,-1 1 0,1-1 0,-1 1 0,-1 0 0,1 0 0,-1 0 0,0 0 0,0 0 0,-1 1 0,-5-5 1,8 8-10,1 0 1,0 0-1,-1 0 1,1 0-1,-1 1 1,1-1-1,-1 0 1,1 1-1,-1 0 1,1-1-1,-1 1 1,0 0-1,1 0 1,-1 0-1,1 0 1,-1 0-1,0 0 1,1 0-1,-1 0 1,1 1-1,-1-1 1,1 1-1,-1-1 1,0 1-1,1-1 1,0 1-1,-1 0 1,1 0-1,-2 1 0,2-1-7,0 0-1,0 0 0,0 0 0,1 0 0,-1 1 0,0-1 0,1 0 0,-1 0 0,1 0 0,0 1 0,-1-1 0,1 0 0,0 1 0,0-1 0,0 0 0,-1 0 1,1 1-1,1-1 0,-1 0 0,0 1 0,0-1 0,0 0 0,1 1 0,-1-1 0,1 0 0,-1 0 0,1 0 0,-1 1 0,1-1 0,0 0 0,-1 0 0,1 0 1,0 0-1,0 0 0,1 1 0,2 1-91,0 0 0,0 0 0,0 0 0,0 0 0,0-1 0,1 0 1,-1 0-1,1 0 0,-1-1 0,1 1 0,0-1 0,0 0 0,-1 0 1,1-1-1,0 1 0,0-1 0,5-1 0,7 0-231,-1 0 1,0-1-1,28-8 1,6-7-200,-1-7-31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0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4064 507 13347,'-49'-66'425,"-2"2"1,-71-67 0,97 107-540,-2 2 1,0 0 0,-1 2 0,-1 1-1,-1 2 1,0 0 0,-63-22 0,36 22 31,-1 2 0,-1 3-1,-117-8 1,-181 18 136,-850 121 263,1036-91-256,-258 77 0,332-74-42,2 5 1,2 4-1,1 4 1,-87 56-1,134-70-30,1 1 0,2 2 0,1 2 0,2 2-1,1 1 1,2 2 0,2 2 0,-43 67 0,64-85-5,1 1-1,1 0 1,0 0 0,2 1-1,2 0 1,0 1-1,1-1 1,2 1 0,1 1-1,0 41 1,4-45 4,0 0-1,2-1 1,1 1-1,1-1 1,1 0 0,0-1-1,2 1 1,1-1-1,1-1 1,0 1-1,2-2 1,20 28 0,-8-19-2,1-1 0,2-1 1,0-1-1,2-1 1,1-2-1,1-1 0,48 26 1,-16-16 0,0-2 1,2-3-1,77 20 1,-34-19 3,1-5 0,153 13 0,228-16-15,-222-26 31,-1-12 0,-1-11-1,449-108 1,-54-55-13,-476 126 1,262-134 0,-302 124 26,254-181 1,-367 234 15,-2-3 1,-1 0 0,-2-2 0,0-1 0,23-34-1,-39 48 5,-1-1 0,-1 0 0,-1-1 0,0 0 0,-1 0 0,0-1 0,-2 0 0,0 0 0,-1-1 0,-1 1 0,-1-1 0,1-24 0,-4 31-2,1-1 1,-2 1 0,0-1-1,0 1 1,-2-1-1,1 1 1,-1 0 0,-1 1-1,0-1 1,-1 1 0,0 0-1,-1 0 1,0 0-1,0 1 1,-1 1 0,-1-1-1,-12-10 1,-2 0 26,-2 1 0,0 2 0,-1 1 0,-1 0 0,0 2 0,-35-12 0,-6 0 32,-1 4 0,-81-17 0,-156-5 58,-310 27-191,-342 55-209,634-17 187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11819,'24'-59'1494,"-13"29"-685,25-45-1,-23 58-129,-13 16-644,1 1-1,-1 0 1,0 0 0,0-1 0,1 1 0,-1 0 0,0 0 0,1 0 0,-1-1-1,0 1 1,1 0 0,-1 0 0,0 0 0,1 0 0,-1 0 0,0 0 0,1 0 0,-1 0-1,0 0 1,1 0 0,-1 0 0,0 0 0,1 0 0,-1 0 0,1 0 0,-1 0-1,0 0 1,1 0 0,0 2 57,0 0-1,1 0 1,-1 0-1,-1 0 1,1 0 0,0 0-1,0 0 1,-1 0-1,1 0 1,-1 0-1,0 1 1,1-1 0,-1 0-1,0 0 1,-1 3-1,0 45 376,-2-1 1,-17 86-1,10-74-342,-9 50 76,-26 220 38,45-330-238,-1 7 3,1-1 0,0 1 0,0 0 1,0-1-1,1 1 0,0-1 0,0 1 1,1-1-1,4 14 0,-5-20-2,-1 0 1,1 0-1,-1 0 1,1-1-1,-1 1 1,1 0-1,-1 0 1,1-1-1,0 1 1,-1 0-1,1-1 1,0 1-1,0-1 1,-1 1-1,1-1 1,0 1-1,0-1 1,0 1-1,0-1 1,0 0-1,0 0 1,0 1-1,1-1 1,0 0 2,0 0 0,0-1 1,0 1-1,0-1 1,0 1-1,0-1 0,0 0 1,0 1-1,0-1 1,-1 0-1,3-2 0,5-3 24,0-1-1,-1-1 1,13-13 0,47-63 172,60-96-1,-50 67-15,238-312 134,-295 395-732,-21 29 410,0 1-1,0 0 1,0 0 0,0 0 0,0-1 0,0 1 0,0 0-1,0 0 1,0-1 0,0 1 0,0 0 0,0 0-1,0 0 1,0-1 0,0 1 0,0 0 0,0 0 0,0-1-1,0 1 1,0 0 0,-1 0 0,1 0 0,0 0-1,0-1 1,0 1 0,0 0 0,0 0 0,-1 0 0,1 0-1,0-1 1,0 1 0,0 0 0,-1 0 0,1 0-1,0 0 1,0 0 0,0 0 0,-1 0 0,1 0 0,0 0-1,0 0 1,-1 0 0,1 0 0,0 0 0,0 0 0,0 0-1,-1 0 1,1 0 0,0 0 0,0 0 0,-1 0-1,1 0 1,0 0 0,0 0 0,0 0 0,-1 0 0,1 1-1,0-1 1,0 0 0,-1 0 0,-16 5-103,-16 8-128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15915,'3'0'116,"0"-1"-1,0 1 0,0-1 0,0 1 0,0-1 1,0 0-1,0 0 0,-1 0 0,1-1 0,0 1 1,-1-1-1,1 1 0,-1-1 0,0 0 1,1 0-1,-1 0 0,0 0 0,0 0 0,0-1 1,1-2-1,12-11 506,41-34 145,-28 26-603,0-2-1,37-45 1,-64 71-162,-1-1 0,1 1 0,0-1 0,-1 0 0,1 0 1,-1 1-1,1-1 0,-1 0 0,1 0 0,-1 0 0,0 1 0,1-1 1,-1 0-1,0 0 0,0 0 0,0 0 0,0 0 0,1 0 1,-1 0-1,-1-1 0,1 2-1,0-1 0,-1 1 0,1 0 0,-1-1 0,0 1 1,1 0-1,-1 0 0,1-1 0,-1 1 0,1 0 0,-1 0 0,1 0 1,-1 0-1,0 0 0,1 0 0,-1 0 0,1 0 0,-1 0 0,1 0 1,-1 0-1,0 1 0,1-1 0,-1 0 0,-7 2-4,1 1-1,0-1 1,-13 8-1,3 0-18,0 0 0,0 2 0,1 0 0,1 1 0,0 0 1,1 2-1,0-1 0,1 2 0,1 0 0,-17 26 0,28-39 18,0-1 0,0 0 1,0 0-1,0 1 0,0-1 1,0 0-1,0 1 0,1-1 0,-1 1 1,1-1-1,-1 1 0,1-1 0,0 1 1,0-1-1,1 1 0,-1-1 0,0 1 1,2 3-1,-1-5 1,0 1 1,0-1-1,0 1 0,0-1 1,0 0-1,0 1 0,1-1 1,-1 0-1,1 0 1,-1 0-1,1 0 0,-1 0 1,1 0-1,-1-1 0,1 1 1,0 0-1,-1-1 0,1 1 1,3-1-1,6 2-4,0-2-1,0 1 0,0-2 1,0 1-1,1-1 1,16-5-1,119-35 44,-102 26 27,1 2-1,72-11 0,-113 24-49,-1-1 0,1 0 0,0 1 0,-1 0-1,1 0 1,0 0 0,-1 1 0,1-1 0,0 1 0,-1 0 0,1 1 0,-1-1 0,8 5 0,-12-6-3,0 0 1,-1 0 0,1 0-1,0 0 1,0 0 0,-1 0 0,1 0-1,0 0 1,0 0 0,-1 0-1,1 0 1,0 0 0,0 0-1,-1 0 1,1 1 0,0-1-1,0 0 1,0 0 0,-1 0 0,1 0-1,0 1 1,0-1 0,0 0-1,-1 0 1,1 0 0,0 1-1,0-1 1,0 0 0,0 0 0,0 1-1,0-1 1,0 0 0,0 0-1,-1 1 1,1-1 0,0 0-1,0 1 1,0-1 0,0 0 0,0 0-1,0 1 1,1-1 0,-1 0-1,0 0 1,0 1 0,0-1-1,0 0 1,0 0 0,0 1-1,0-1 1,0 0 0,1 0 0,-1 1-1,0-1 1,0 0 0,0 0-1,0 0 1,1 1 0,-1-1-1,0 0 1,0 0 0,1 0 0,-1 0-1,0 0 1,0 0 0,1 1-1,-1-1 1,0 0 0,-2 0 64,0 0 1,0 1 0,0-1 0,0 0-1,0-1 1,0 1 0,0 0-1,0 0 1,-2-1 0,-5-4 128,1 1 1,0-1-1,1-1 0,-1 1 0,1-1 1,0-1-1,0 1 0,-8-12 1,5 6-44,0-1 1,2 0 0,-1-1 0,-7-17 0,16 30-173,-1 1 0,1-1 1,-1 1-1,1-1 0,0 0 0,-1 1 0,1-1 1,0 1-1,0-1 0,0 0 0,-1 1 1,1-1-1,0 1 0,0-1 0,0 0 0,0 1 1,0-1-1,0 0 0,0 1 0,0-1 1,1 0-1,-1 1 0,0-1 0,0 1 1,0-1-1,1 0 0,-1 1 0,0-1 0,1 1 1,-1-1-1,0 1 0,1-1 0,-1 1 1,1-1-1,-1 1 0,1-1 0,-1 1 0,1 0 1,-1-1-1,1 1 0,-1 0 0,1-1 1,-1 1-1,1 0 0,0 0 0,-1-1 1,1 1-1,-1 0 0,1 0 0,0 0 0,-1 0 1,1 0-1,0 0 0,-1 0 0,2 0 1,6 1-252,0-1 0,-1 1 0,15 4 0,-12-3 251,26 3-271,7-4-110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279 340 14755,'0'-1'61,"0"0"0,-1-1 0,1 1 0,-1 0 0,1 0 0,-1 0 1,1 0-1,-1 0 0,0 0 0,1 0 0,-1 0 0,0 0 0,0 0 0,0 1 0,1-1 0,-1 0 0,0 0 0,0 1 0,0-1 0,-1 1 0,1-1 0,-2 0 0,1 0-3,-1 1-1,0-1 1,0 1-1,0 0 1,0 0-1,0 0 1,1 0-1,-1 1 1,-4 0-1,-3 2 74,0 0 0,0 0-1,1 1 1,-15 8 0,8-2-59,0 1 0,1 0 1,0 1-1,1 0 1,-19 22-1,27-27-82,1 0 0,-1 0 0,1 0 0,1 0 0,-1 1 0,1 0 0,0 0 0,1 0 0,0 0 0,0 0 0,1 1 0,0 0 0,-1 15 0,3-22-1,-1 0-1,1 0 1,1 0-1,-1 0 1,0 0-1,0 0 0,1 0 1,-1 0-1,1 0 1,0 0-1,0 0 0,-1-1 1,1 1-1,0 0 1,1 0-1,-1-1 1,0 1-1,0-1 0,1 1 1,1 1-1,-1-2-7,0 0 0,1 1 0,-1-1 0,1 0 0,-1 0 0,1-1 0,-1 1 0,1-1 0,-1 1 0,1-1 0,0 0-1,-1 0 1,5 0 0,8-2-81,-1-1 0,0 0 0,1-1-1,19-8 1,-22 8 27,-6 1 27,1 1-1,0 0 0,0 0 1,0 0-1,1 1 0,9 0 1,-14 1 44,-1 0 0,0 0 0,0 1 0,0-1 0,1 1 0,-1 0 0,0-1 0,0 1 0,0 0 0,0 0 0,0 0 0,0 1 0,-1-1 0,1 0 0,0 1 0,0-1 0,-1 1 0,1-1 0,-1 1 1,0 0-1,1 0 0,-1-1 0,0 1 0,0 0 0,1 4 0,3 6 47,-2 0-1,0 0 1,0 0 0,-1 0 0,0 0 0,-1 23 0,-8 76 304,2-75-43,-1 0 0,-3 0-1,-24 68 1,24-81-77,-2 0 0,0-1 0,-2 0 0,0-1 0,-2 0 0,-27 31 0,37-47-135,0 0 0,0-1 1,0 0-1,-12 8 1,16-12-82,-1 1 1,1 0-1,0 0 1,0-1 0,-1 1-1,1-1 1,0 1-1,-1-1 1,1 0 0,-1 1-1,1-1 1,0 0-1,-1 0 1,1 0 0,-1 0-1,1 0 1,-1 0-1,1-1 1,0 1 0,-1 0-1,1-1 1,0 1-1,-1-1 1,1 1-1,0-1 1,0 0 0,-1 1-1,1-1 1,0 0-1,-1-1 1,0-1-16,0 0 0,0 0 0,0 0 0,1 0 0,0 0 0,-1 0 0,1-1 0,1 1 0,-1 0 0,0-1 0,1 1 0,-1 0 0,1-1 0,0 1 0,0-1 0,1-4 0,1-9-43,1 1 0,5-17 1,-7 29 36,14-44-91,1 0-1,3 1 1,2 1 0,2 1-1,47-70 1,168-191-63,-170 224 205,9-8 9,-35 45 1,-3-2 1,39-62-1,-75 105-47,-1 0-3,1 1 1,0-1-1,-1 0 0,0 0 0,0-1 0,0 1 0,-1 0 1,1-1-1,-1 1 0,0-1 0,0 1 0,0-1 0,-1 1 0,0-7 1,0 11-5,0-1 1,0 1 0,0-1 0,0 1 0,0-1 0,-1 1 0,1-1 0,0 1 0,0 0-1,0-1 1,-1 1 0,1-1 0,0 1 0,-1 0 0,1-1 0,0 1 0,-1 0-1,1-1 1,0 1 0,-1 0 0,1 0 0,-1-1 0,1 1 0,0 0 0,-1 0 0,1 0-1,-1 0 1,1-1 0,-1 1 0,1 0 0,-1 0 0,1 0 0,-1 0 0,1 0 0,-1 0-1,1 0 1,0 0 0,-1 0 0,1 1 0,-1-1 0,1 0 0,-1 0 0,1 0-1,-1 1 1,-22 13-14,20-12 11,-22 17 5,2 1 0,0 1 0,1 1 0,2 0 0,-32 46 0,29-35 40,2 2-1,2 1 1,-29 72 0,42-91-15,1 0 0,0 1 0,1-1 0,1 1 0,1 0 0,0 23 0,2-35-15,0 0-1,1 0 1,0 0-1,0 0 1,1 0-1,-1 0 1,1 0-1,1-1 1,4 10-1,-4-11-5,-1 0 0,1-1-1,0 0 1,0 0 0,0 0 0,0 0-1,0 0 1,1 0 0,0-1-1,-1 0 1,1 0 0,0 0 0,0 0-1,0 0 1,5 1 0,-2-2-1,0 1 1,-1-1-1,1 0 1,0-1-1,0 1 1,0-2-1,-1 1 1,1-1-1,13-2 1,-8 0 3,0-1 1,0-1 0,-1 1 0,21-13-1,-5-1 34,-1 0 0,0-2 0,29-30-1,-31 26 100,0-1-1,-2-1 1,-1 0-1,34-56 0,-48 64 20,-7 18-157,0 0-1,0 1 1,0-1-1,0 0 1,0 0-1,0 0 1,0 0-1,0 0 1,0 0-1,0 0 1,0 0-1,0 0 1,0 0-1,0 0 1,0 0-1,0 0 1,0 0-1,0 1 1,-1-1-1,1 0 1,0 0-1,0 0 1,0 0-1,0 0 1,0 0-1,0 0 1,0 0-1,0 0 1,0 0-1,0 0 1,0 0-1,-1 0 1,1 0-1,0 0 1,0 0-1,0 0 0,0 0 1,0 0-1,0 0 1,0 0-1,0 0 1,0-1-1,0 1 1,0 0-1,0 0 1,-1 0-1,1 0 1,0 0-1,0 0 1,0 0-1,0 0 1,0 0-1,0 0 1,0 0-1,0 0 1,0 0-1,0 0 1,0 0-1,0-1 1,0 1-1,0 0 1,0 0-1,0 0 1,-21 25 197,10-7-174,1-1 0,-11 28 0,18-39-33,1 0-1,0 0 1,0 0-1,0 1 1,1-1 0,0 0-1,0 1 1,1-1-1,0 1 1,0-1-1,2 11 1,-2-15 4,0-1 0,1 0 0,-1 0 0,1 0 0,-1 0 0,1 0 0,-1 0 0,1 0 0,0 0 1,0 0-1,-1 0 0,1 0 0,0 0 0,0 0 0,0-1 0,0 1 0,0 0 0,0-1 0,0 1 0,0-1 0,0 1 0,1-1 1,-1 1-1,0-1 0,0 0 0,0 1 0,1-1 0,-1 0 0,0 0 0,0 0 0,0 0 0,3 0 0,2-1-8,1 0-1,-1-1 1,0 1 0,10-4-1,-15 4 9,36-14-155,-1-3 0,-1-1-1,0-1 1,37-30 0,68-38-1182,-139 87 1302,-1 1 0,1-1 1,0 1-1,0-1 1,0 1-1,0-1 1,0 1-1,0 0 0,0 0 1,0 0-1,0-1 1,0 1-1,-1 0 1,1 0-1,1 0 0,-1 1 28,-1-1 0,0 0 0,0 0 0,0 0 0,1 1 0,-1-1 0,0 0 0,0 0 0,0 1 0,0-1 0,0 0 0,0 1-1,1-1 1,-1 0 0,0 0 0,0 1 0,0-1 0,0 0 0,0 1 0,0-1 0,0 0 0,0 0 0,0 1 0,0-1 0,-1 0 0,1 0 0,0 1-1,0-1 1,0 0 0,0 1 0,0-1 0,-17 32-117,11-23 94,-6 12 201,1 0 0,0 2 0,2-1-1,-11 39 1,20-60-145,-1 1-1,1 0 1,-1 0-1,1 0 1,0 0 0,0 0-1,0 0 1,0-1-1,0 1 1,0 0-1,1 0 1,-1 0 0,1 0-1,-1 0 1,1-1-1,1 4 1,-2-5-29,1 1-1,-1-1 1,1 1 0,0-1 0,-1 1 0,1-1-1,0 0 1,0 1 0,-1-1 0,1 0 0,0 0 0,0 0-1,-1 1 1,1-1 0,0 0 0,0 0 0,0 0-1,-1 0 1,1 0 0,0 0 0,0 0 0,-1-1 0,1 1-1,0 0 1,0 0 0,0-1 0,5-2-49,0 1 1,0-1-1,0-1 0,-1 1 1,0-1-1,1 0 1,5-7-1,18-21-85,1-11-58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18596,'-13'13'1480,"5"-5"-1224,6-5-280,4 2 2137,5-5-1697,4-5-96,1 0 16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60 475 17508,'-10'15'685,"0"0"0,-11 21-1,18-30-624,0 0 0,0 0-1,1 1 1,0-1 0,1 1-1,-1 0 1,1-1 0,0 1-1,1 7 1,0-12-55,0-1 0,0 1 1,0-1-1,0 1 0,0-1 0,1 0 0,-1 1 0,0-1 1,1 0-1,-1 1 0,1-1 0,-1 0 0,1 1 1,0-1-1,0 0 0,0 0 0,-1 0 0,1 0 1,0 0-1,0 0 0,0 0 0,1 0 0,0 1 1,1-1-8,-1 0 1,0-1-1,0 1 1,1-1-1,-1 1 1,0-1-1,1 0 1,-1 0-1,0 0 1,1 0-1,-1 0 1,0 0-1,3-1 1,4-2-19,0 1 1,0-1-1,0-1 0,0 0 1,-1 0-1,11-7 1,0-3 3,-1 0 0,-1-2 0,0 0 0,-1-1 0,-1 0 0,-1-1 0,0-1 0,13-25 0,2-9 20,41-109 0,-69 159-5,9-20 5,-1-1-1,-2 0 0,0 0 0,-1-1 0,4-45 0,-10 68-5,0 0 1,0 0-1,0-1 0,0 1 0,-1 0 0,1 0 1,0 0-1,-1-1 0,0 1 0,0-3 0,0 5 1,1 0 0,0-1 0,-1 1 0,1-1 0,0 1 0,-1 0 0,1-1-1,0 1 1,-1 0 0,1-1 0,-1 1 0,1 0 0,-1 0 0,1-1 0,-1 1 0,1 0-1,0 0 1,-1 0 0,1 0 0,-1 0 0,1 0 0,-1 0 0,1 0 0,-1 0 0,0 0-1,1 0 1,-1 0 0,0 0 0,-4 2-4,-1 1 1,1-1-1,0 1 1,0 1-1,0-1 0,1 1 1,-7 5-1,-56 52 198,2 3 1,-88 114-1,144-166-155,2-5-10,2 0-1,-1 0 1,1 1 0,0 0 0,1 0 0,0 0-1,0 0 1,-4 12 0,8-19-27,0 1-1,0-1 1,0 0-1,0 0 1,0 0-1,0 0 1,0 0-1,0 0 1,0 0-1,0 0 1,1 0-1,-1 1 1,0-1-1,1 0 1,-1 0-1,1 0 1,-1 0-1,1-1 1,-1 1-1,1 0 1,0 0-1,0 0 1,-1 0-1,1-1 1,0 1-1,0 0 1,0-1-1,0 1 1,0 0-1,0-1 1,0 1-1,0-1 1,0 0-1,0 1 1,0-1-1,0 0 1,0 0-1,0 1 1,0-1-1,0 0 1,2 0-1,7 0-75,0 1 1,-1-2-1,18-1 0,-24 1 57,48-7-435,56-18 0,44-7-281,-142 31 700,0 1 1,0 1-1,0-1 1,15 3-1,-22-2 52,0 0-1,0 0 1,-1 1 0,1-1-1,0 1 1,0-1-1,-1 1 1,1 0 0,0 0-1,-1 0 1,1 0-1,-1 0 1,1 0 0,-1 0-1,0 0 1,1 1-1,-1-1 1,0 0-1,0 1 1,0-1 0,0 1-1,0-1 1,0 1-1,0 0 1,-1-1 0,1 1-1,0 0 1,0 3-1,-1 3 66,1 0 0,-1 0 0,0 0-1,-1 0 1,0 0 0,-1 0-1,1 0 1,-4 8 0,-4 26 70,9-39-160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55 16484,'-13'32'612,"1"0"1,1 0 0,-6 37 0,7-31-211,-4 14-189,2 0 0,2 1 0,-2 57-1,11-109-196,1 0-1,0 1 0,0-1 0,0 0 0,0 0 1,0 1-1,0-1 0,0 0 0,1 0 0,-1 1 1,0-1-1,1 0 0,-1 0 0,0 0 1,1 0-1,0 0 0,-1 1 0,1-1 0,0 0 1,-1 0-1,1-1 0,0 1 0,1 1 0,-1-2 3,0 0 0,0 0-1,0 0 1,0 0 0,0-1-1,0 1 1,0 0-1,0-1 1,0 1 0,0-1-1,-1 1 1,1-1 0,0 1-1,0-1 1,0 0-1,-1 1 1,1-1 0,0 0-1,-1 0 1,1 1 0,0-1-1,-1 0 1,1 0-1,-1 0 1,1 0 0,-1 0-1,0 0 1,1-1 0,5-11 100,0-1 0,-1 0 0,0 0 0,5-25 0,4-62 242,-12 84-302,5-43 62,-4 0 0,-6-106 0,3 164-129,0 4 0,2 11-7,5 20-25,-5-27 36,1 1 1,-1-1-1,1 0 0,1 0 0,-1 0 0,1 0 0,0-1 1,0 1-1,0-1 0,1 0 0,0-1 0,0 1 1,0-1-1,0 0 0,1 0 0,0 0 0,0-1 1,0 0-1,0 0 0,0 0 0,1-1 0,-1 0 1,1-1-1,-1 1 0,1-1 0,0 0 0,0-1 1,-1 1-1,11-2 0,-2-1 15,1-1-1,-1-1 1,0 0-1,0-1 0,0 0 1,-1-2-1,1 1 1,-1-2-1,23-16 1,-7 2 52,-2-1 0,-1-1 0,27-31 0,-63 70-82,0 1 0,1 0 1,1 0-1,-5 18 0,-30 98-147,35-104 21,1-1 0,-3 44 0,8-64 67,0-1 0,1 1 0,0 0 0,1-1 0,-1 1 0,1-1 0,0 0 0,1 1 0,0-1 0,0 0 0,0 0 0,1 0 0,-1 0 0,2 0 0,-1 0 0,1-1 0,5 7 0,-7-9 38,1-1-1,0 0 0,-1 0 1,1-1-1,0 1 1,5 2-1,18 4-334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205 171 16043,'0'-3'151,"-1"1"1,1 0-1,-1 0 0,1-1 0,-1 1 0,0 0 0,0 0 0,0 0 0,0 0 0,-1 0 0,1 0 0,0 0 0,-1 0 0,-3-2 0,4 3-90,-1 0 0,1 1 0,-1-1 0,1 1 0,-1-1 0,1 1 0,-1 0 0,1 0-1,-1 0 1,1 0 0,-1 0 0,1 0 0,-1 0 0,0 0 0,1 1 0,-1-1 0,1 0 0,-1 1 0,1 0 0,0-1 0,-1 1-1,1 0 1,-1 0 0,-1 1 0,-11 8 10,1 0 0,1 0 0,-1 2-1,2 0 1,-1 0 0,2 1 0,0 0 0,0 1-1,1 0 1,1 0 0,-10 24 0,17-35-64,-1 0 0,1 0 0,0 0 0,1 0 0,-1 0 0,1 0 0,-1 0 0,1 1 0,0-1 0,0 0 0,0 0 0,1 4 0,-1-6-1,1 0-1,-1 1 1,1-1 0,0 0-1,-1 0 1,1 0-1,0 0 1,0 0-1,0 0 1,0 0 0,0 0-1,0 0 1,0 0-1,0-1 1,0 1-1,0 0 1,0-1-1,1 1 1,-1-1 0,0 1-1,0-1 1,1 1-1,-1-1 1,0 0-1,0 0 1,1 0 0,-1 0-1,0 0 1,1 0-1,1 0 1,8-1 15,0 0 1,0-1-1,0 0 1,-1-1 0,1 0-1,-1-1 1,1 0-1,-1-1 1,9-5-1,4-4 45,0 0 0,31-28 0,-54 42-65,1 0-1,-1 0 0,0-1 0,0 1 1,0 0-1,0 0 0,0 0 0,1 0 1,-1 0-1,0 0 0,0-1 1,0 1-1,0 0 0,1 0 0,-1 0 1,0 0-1,0 0 0,0 0 0,1 0 1,-1 0-1,0 0 0,0 0 1,0 0-1,1 0 0,-1 0 0,0 0 1,0 0-1,0 0 0,1 0 0,-1 0 1,0 0-1,0 0 0,0 0 1,1 1-1,-1-1 0,0 0 0,0 0 1,0 0-1,0 0 0,1 0 1,-1 0-1,0 1 0,0-1 0,0 0 1,0 0-1,0 0 0,0 0 0,1 1 1,-1-1-1,0 0 0,0 0 1,0 0-1,0 1 0,0-1 0,0 0 1,0 0-1,0 0 0,0 1 0,0-1 1,0 0-1,0 0 0,0 0 1,0 1-1,0-1 0,0 0 0,0 0 1,0 1-1,-2 23-28,1-8 8,1-14 19,1 0-1,-1 0 1,0-1-1,1 1 1,-1 0 0,1 0-1,0 0 1,-1 0-1,1 0 1,0 0 0,0-1-1,0 1 1,0 0-1,1-1 1,-1 1 0,0-1-1,1 0 1,-1 1-1,1-1 1,2 2 0,-1-1 2,1-1 0,-1 1 0,1-1 0,-1 0 0,1 0 0,-1-1 0,1 1 1,-1-1-1,1 0 0,6 0 0,4-1 13,0-1-1,1-1 1,-1 0 0,23-9 0,-29 10-2,1-1 0,-1-1-1,0 1 1,0-1 0,-1 0 0,1-1 0,7-6 0,-44 12-95,17 3 42,14-3-17,20-9-16,-2-4-168,0 0 1,-2-1 0,1-1 0,-2-1-1,0-1 1,-1 0 0,0-1 0,-1-1-1,23-37 1,-1-2-156,-2-2-130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15443,'-3'2'133,"1"-1"-1,0 1 0,0 1 1,0-1-1,0 0 0,0 0 1,0 1-1,1-1 0,-1 1 1,1-1-1,0 1 0,0 0 1,-2 3-1,0 2 98,-10 24 153,2-1-1,1 1 0,1 1 0,2-1 0,-5 64 0,8 170-227,4-260-169,0 0 49,0-1-1,0 1 0,1-1 0,0 1 0,1 6 0,-1-11-17,-1 0 0,0 0 1,1 0-1,-1 0 0,1-1 0,-1 1 0,1 0 0,-1 0 1,1 0-1,-1-1 0,1 1 0,0 0 0,-1-1 1,1 1-1,0 0 0,0-1 0,0 1 0,-1-1 0,1 1 1,0-1-1,0 0 0,0 1 0,0-1 0,0 0 1,0 0-1,0 0 0,0 1 0,0-1 0,0 0 0,0 0 1,0 0-1,-1 0 0,1-1 0,0 1 0,0 0 0,0 0 1,1-1-1,8-2 96,-1 0 1,0-1 0,0-1-1,0 1 1,-1-1-1,12-9 1,48-43 375,-41 34-292,33-29-230,-3-2-1,-1-3 0,57-77 1,-109 127-1189,-10 8 165,-9 10-736,-28 14 168,14-8 776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0 589 11907,'0'37'1456,"5"-11"-656,2-7-272,9-8 1016,5-4-519,4-7-393,0-5-328,7-7-536,-1-5 376,2-6-224,-3-6-112</inkml:trace>
  <inkml:trace contextRef="#ctx0" brushRef="#br0" timeOffset="0.12">640 0 14635,'-3'13'1072,"-16"19"-808,-9 8-88,5 13 313,3 5-233,7 7-24,5-1 0,10 1-96,4-3-24,-1-8-72,3-4-96,-6-8-208,0-8-64,-5-9-176,-4-5-153,-6-10 465,-1-6-168,-5-8-112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4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93 10554,'0'-10'323,"-1"0"0,0 0 1,0 0-1,-4-13 0,4 21-264,1 0 0,-1 0 0,0 0 0,0 0 1,0 0-1,0 0 0,0 0 0,0 1 0,-1-1 0,1 0 1,0 1-1,-3-2 0,4 2-6,-1 1 0,0-1 0,0 1 0,0-1 0,0 1 0,0 0 0,0-1 1,0 1-1,0 0 0,-1 0 0,1 0 0,0 0 0,0 0 0,0 0 0,0 0 0,0 0 0,0 0 0,0 0 0,0 1 1,0-1-1,0 0 0,0 1 0,0-1 0,0 1 0,-1 0 0,-4 3 144,0 0 0,1 0-1,0 1 1,0 0 0,0 0 0,1 0 0,-1 0-1,1 1 1,0 0 0,1 0 0,-5 8 0,-5 14 294,-11 35 0,20-52-361,-4 13 54,1 1 0,1 0 0,2 0 0,0 0-1,1 1 1,2-1 0,2 38 0,0-48-137,0-1 0,1 1 0,1-1 0,1 0 0,0 0 0,0 0 0,2 0 0,-1-1 0,2 0-1,0 0 1,0-1 0,1 1 0,1-2 0,16 18 0,-21-25-43,0 0 1,0 0-1,1-1 0,-1 1 0,1-1 0,0 0 0,0-1 1,0 1-1,1-1 0,-1 0 0,1 0 0,-1-1 0,1 1 1,-1-1-1,1-1 0,0 1 0,-1-1 0,1 0 0,0 0 1,-1 0-1,1-1 0,0 0 0,-1 0 0,1-1 0,-1 1 0,1-1 1,-1-1-1,0 1 0,0-1 0,0 1 0,0-1 0,7-7 1,4-3 0,0-2 0,-1 0 1,-1-1-1,-1 0 0,0-1 1,-1 0-1,-1-1 0,-1-1 1,0 1-1,12-36 0,-14 26-3,-8 17 6,-5 15 11,-7 14 34,5-3 17,1 1-1,0 0 1,-5 19 0,10-29-41,0-1 1,0 0-1,0 1 0,1-1 0,-1 1 0,1-1 1,0 1-1,1-1 0,0 1 0,0-1 0,0 0 0,0 1 1,4 8-1,-3-12-15,-1 0 0,1 1 0,0-1 1,0 0-1,0 0 0,0-1 0,0 1 1,0 0-1,0-1 0,1 1 0,-1-1 0,0 0 1,1 0-1,-1 0 0,1 0 0,0 0 0,-1 0 1,1-1-1,0 1 0,-1-1 0,1 0 1,0 0-1,0 0 0,-1 0 0,5-1 0,6-1 31,0 0-1,0 0 0,23-9 1,-4-2-60,0-1 0,41-24 1,14-7-241,-62 37 118,-25 8 133,0-1 0,1 1 0,-1 0 1,1 0-1,-1 0 0,1 0 0,-1 1 0,0-1 0,1 0 0,-1 0 0,1 0 0,-1 0 0,1 0 0,-1 0 0,0 1 0,1-1 0,-1 0 0,0 0 0,1 1 0,-1-1 0,0 0 0,1 0 0,-1 1 0,0-1 0,1 0 0,-1 1 0,0-1 0,0 1 0,1-1 0,-1 0 0,0 1 0,0-1 0,0 1 1,0-1-1,0 0 0,0 1 0,1-1 0,-1 1 0,0-1 0,0 1 0,0-1 0,0 0 0,-1 1 0,1-1 0,0 1 0,0-1 0,0 1 0,0-1 0,0 0 0,0 1 0,-1-1 0,1 1 0,-8 27 131,-22 51 0,18-52 248,-14 50 0,26-75-349,-1 0-1,0 0 1,1-1-1,0 1 1,-1 0-1,1 0 1,0 0-1,0 0 1,0 0-1,0 0 1,1 0 0,-1 0-1,0-1 1,1 1-1,-1 0 1,1 0-1,0 0 1,1 2-1,-2-3-9,1-1 0,0 1 1,0-1-1,0 1 0,0 0 0,0-1 0,0 0 0,0 1 0,0-1 0,0 0 1,0 1-1,0-1 0,0 0 0,0 0 0,0 0 0,0 0 0,1 0 0,-1 0 1,0 0-1,0 0 0,0 0 0,2-1 0,6-2 34,0-1 0,0 1 0,0-1 0,0-1-1,10-7 1,121-92-516,-58 40-571,-78 62 975,28-18-744,-31 20 778,-1-1 0,1 1 1,-1 0-1,1 0 0,-1 0 1,1 0-1,-1 0 1,1-1-1,-1 1 0,1 0 1,-1 0-1,1 0 0,-1 0 1,1 0-1,-1 1 0,1-1 1,-1 0-1,1 0 1,-1 0-1,1 0 0,-1 1 1,1-1-1,0 1-13,-1 0 0,0-1 0,1 1 0,-1 0 1,0 0-1,1-1 0,-1 1 0,0 0 0,0 0 0,0 0 0,0 0 0,0-1 1,0 1-1,0 0 0,0 0 0,0 0 0,0-1 0,0 1 0,-1 1 0,-4 16-315,0 0-1,-15 32 1,8-22-1526,16-34 930,7-12 409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1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17 241 14083,'-11'-47'1816,"5"3"-855,6 5-345,9 6 872,8 7-224,14 15-263,12 4-249,16 4-752,7 1-424,9-6 368,2-1-128,-4-2-64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2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17172,'5'1'1032,"2"4"-1360,3 5-40,-1-9 472,3-5-112,7-12-168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13419,'1'2'134,"-1"0"-1,1 0 1,-1 0 0,1 1 0,-1-1-1,0 0 1,0 0 0,0 0-1,0 1 1,-1-1 0,1 0 0,0 0-1,-1 0 1,0 0 0,1 0 0,-2 3-1,-1 3 257,-27 108 940,-27 205-1,56-320-1311,1 1 0,0 0-1,0-1 1,0 1 0,0-1-1,0 1 1,0 0 0,1-1-1,-1 1 1,0-1 0,1 1-1,0 1 1,-1-2-3,1-1 0,-1 0 0,0 1-1,1-1 1,-1 0 0,0 0 0,1 1 0,-1-1 0,0 0 0,1 0 0,-1 1 0,1-1 0,-1 0-1,0 0 1,1 0 0,-1 0 0,1 1 0,-1-1 0,1 0 0,-1 0 0,1 0 0,-1 0 0,0 0-1,1 0 1,-1 0 0,1 0 0,0-1 0,3 0 67,0-1-1,0 0 1,0 0 0,0 0 0,0 0-1,-1-1 1,4-3 0,32-26 354,-1-1 1,41-48-1,56-81-176,-66 76-261,-63 81-61,-6 12 4,-3 3 39,-1 1-1,0 0 1,0-1 0,-12 18-1,-1 5-12,1-1 6,-24 54 7,35-74 23,1 0 0,0 1 0,1-1 0,0 1 1,-1 14-1,4-26-3,0-1-1,0 1 1,0 0 0,0 0 0,0 0 0,0 0 0,0-1 0,0 1 0,0 0 0,0 0 0,0 0 0,0 0 0,1-1 0,-1 1-1,0 0 1,1 0 0,-1 0 0,0-1 0,1 1 0,-1 0 0,1-1 0,-1 1 0,1 0 0,0-1 0,-1 1 0,1-1 0,-1 1-1,1-1 1,0 1 0,0-1 0,-1 1 0,1-1 0,0 0 0,0 1 0,-1-1 0,1 0 0,0 0 0,0 0 0,0 0 0,0 1-1,-1-1 1,1 0 0,0 0 0,0 0 0,0-1 0,0 1 0,-1 0 0,1 0 0,1-1 0,5-1 6,0 0 0,-1 0 1,1-1-1,10-5 0,31-22 86,-1-3-1,-1-1 1,75-73-1,-88 76 16,-10 15 38,-19 16-34,-9 12-1,-15 21 15,-20 44 0,35-67-119,1-1-1,1 1 0,0 0 0,0 0 1,1 0-1,0 0 0,0 0 1,1 0-1,1 1 0,0 11 0,1-20-6,-1 0-1,1 0 0,-1 0 1,1 0-1,0 0 0,0 0 0,0-1 1,0 1-1,0 0 0,0 0 0,0-1 1,1 1-1,-1-1 0,0 1 0,1-1 1,0 1-1,-1-1 0,1 0 0,0 0 1,-1 0-1,1 0 0,0 0 0,0 0 1,0 0-1,0-1 0,0 1 0,0-1 1,0 1-1,0-1 0,0 0 0,0 0 1,4 0-1,4 0 2,0-1 0,0 0 1,1 0-1,-1-1 0,14-4 0,-3-1 4,-1-1 0,0-1 0,0-1 0,-1 0 1,0-2-1,18-14 0,-22 15 1,-1-1 0,0-1-1,-1 0 1,-1 0 0,0-2 0,0 1 0,13-24 0,-25 33 4,-8 14 10,-13 17 41,-27 60 113,43-77-145,1 1 1,0 0-1,1 0 0,0 0 1,0 0-1,1 1 1,-1 13-1,3-23-23,0 1 1,0 0-1,0-1 0,0 1 1,0 0-1,0-1 0,1 1 1,-1 0-1,0-1 1,1 1-1,0 0 0,-1-1 1,1 1-1,0-1 0,0 1 1,0-1-1,0 1 0,0-1 1,0 0-1,0 1 0,3 1 1,-3-2-49,1 0 1,0 0-1,0-1 0,1 1 1,-1 0-1,0-1 1,0 1-1,0-1 0,0 0 1,0 0-1,1 0 1,-1 0-1,0 0 0,4-1 1,2-1-156,1 0 1,-1-1-1,0 0 1,0 0-1,0-1 1,0 0-1,10-8 1,-9 6-229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16123,'-11'15'2742,"-8"18"-2040,-12 38-333,3 1-1,4 2 1,2 0-1,4 2 1,4 0 0,-9 118-1,23-158-281,0-35-86,0-1-1,0 0 1,0 0-1,0 0 1,0 0-1,0 0 1,-1 0-1,1 1 0,0-1 1,0 0-1,0 0 1,0 0-1,0 0 1,0 0-1,0 0 1,0 0-1,0 0 1,-1 0-1,1 0 1,0 1-1,0-1 1,0 0-1,0 0 1,0 0-1,0 0 1,-1 0-1,1 0 1,0 0-1,0 0 1,0 0-1,0 0 1,0 0-1,-1 0 1,1 0-1,0 0 1,0 0-1,0 0 1,0 0-1,0 0 1,0 0-1,-1 0 1,1-1-1,0 1 1,0 0-1,0 0 1,0 0-1,0 0 1,0 0-1,0 0 1,-1 0-1,1 0 1,0 0-1,0-1 1,0 1-1,0 0 1,0 0-1,0 0 1,0 0-1,0 0 0,0 0 1,0-1-1,0 1 1,0 0-1,0 0 1,0 0-1,0 0 1,0 0-1,0-1 1,-8-8-112,-112-146-2457,35 51 1915,85 103 675,-1 1 0,1 0 0,-1-1 0,1 1 0,0-1 0,-1 1 0,1-1 0,0 1 0,-1-1 0,1 1 0,0-1 0,0 0 0,0 1 0,-1-1 0,1 1 0,0-1 0,0 1 0,0-1 0,0 0 0,0 1 0,0-1 0,0 1 0,0-1 0,0 0 0,0 1 0,1-1 0,-1 1 0,0-1 0,0 0 0,1 0 13,0 0 0,0 1 0,0-1 0,0 1 0,0-1 0,0 1 0,0-1 1,0 1-1,0 0 0,0-1 0,0 1 0,0 0 0,1 0 0,1 0 0,9-1 198,0 2 0,17 2 1,-19-2-104,40 3 350,60-4-1,-93-1-487,0 0 0,-1-1 1,1-2-1,0 1 0,-1-2 0,0 0 0,21-10 1,-33 14-31,-1-1 1,1 0-1,0-1 1,-1 1 0,1-1-1,-1 1 1,0-1 0,0 0-1,0 0 1,0-1-1,-1 1 1,1 0 0,-1-1-1,0 0 1,0 1-1,0-1 1,0 0 0,-1 0-1,1 0 1,-1 0-1,0 0 1,-1-1 0,1 1-1,0-7 1,-6-25-273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2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16948,'17'-5'1688,"4"0"-1288,11 0-248,5-2 352,12-1-296,4 1-24,4 6 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18252,'-8'8'258,"1"1"1,0 0-1,1 1 0,0 0 1,0 0-1,1 0 0,1 0 1,-1 1-1,-2 12 0,3-9-150,1 1-1,0 0 0,1 0 0,0 0 1,2 0-1,0 20 0,0-32-95,1 1 1,-1 0-1,1 0 0,0 0 1,0 0-1,0 0 0,0-1 1,1 1-1,0-1 0,-1 1 1,1-1-1,1 1 0,-1-1 1,0 0-1,1 0 0,-1 0 1,1 0-1,0-1 0,5 5 1,-3-5-5,-1 0 0,0 0-1,0-1 1,1 1 0,-1-1 0,1 0 0,0 0 0,-1 0 0,1-1 0,0 0 0,-1 0 0,1 0 0,0 0 0,-1-1 0,1 0-1,5-1 1,5-2-5,-1-2 0,1 1 0,-1-2 0,-1 0 0,1 0-1,-1-1 1,19-16 0,76-74 28,-131 138 96,21-35-118,0-1-1,0 1 1,0 0 0,1-1 0,0 1 0,0 0 0,0 0 0,0 0 0,1 0 0,0 7 0,0-11-5,1 0 1,-1 0-1,1 1 0,-1-1 1,1 0-1,-1 0 0,1 1 1,0-1-1,0 0 0,-1 0 1,1 0-1,0 0 0,0 0 1,0 0-1,0-1 0,0 1 1,0 0-1,1 0 0,-1-1 1,1 2-1,2-1 4,0 0 0,-1 0-1,1 0 1,0 0 0,0 0 0,-1-1-1,6 0 1,4 0 9,0-1-1,0 0 0,17-5 1,14-6 8,-1-3 1,0-2-1,49-26 1,-37 16-110,-40 23 28,-14 4 55,-1 0-1,0 1 0,0-1 0,1 0 0,-1 0 1,0 0-1,0 0 0,1 0 0,-1 0 0,0 0 1,0 1-1,0-1 0,0 0 0,1 0 0,-1 0 0,0 1 1,0-1-1,0 0 0,0 0 0,0 0 0,1 1 1,-1-1-1,0 0 0,0 0 0,0 0 0,0 1 1,0-1-1,0 0 0,0 0 0,0 1 0,0-1 0,-8 27-47,8-26 50,-11 25 2,6-17 31,1 1 0,1-1 0,-1 1 0,-2 17 0,5-27-28,1 1 0,0-1 0,0 1 1,0 0-1,0-1 0,0 1 0,0 0 0,0-1 0,0 1 0,0 0 0,1-1 0,-1 1 0,0 0 0,0-1 1,0 1-1,1-1 0,-1 1 0,0 0 0,1-1 0,-1 1 0,1-1 0,-1 1 0,0-1 0,1 1 0,-1-1 1,1 0-1,-1 1 0,1-1 0,0 1 0,1-1-1,-1 1 0,1-1 0,0 1 0,0-1 0,-1 0 0,1 0 1,0 0-1,0 0 0,-1 0 0,5-1 0,3-1-107,1 0 1,-1-1-1,10-4 0,0-2-525,0-1 1,22-15-1,-14 7 164,-10 8-84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119 201 16996,'-5'0'196,"0"1"0,1 0 0,-1 0 0,1 0 1,-1 1-1,1-1 0,0 1 0,-1 0 0,1 1 1,0-1-1,0 1 0,1-1 0,-1 1 0,0 0 1,1 0-1,0 1 0,-4 4 0,2-2-52,1-1 1,-1 2-1,1-1 0,0 0 1,1 1-1,0-1 0,0 1 0,0 0 1,-3 15-1,6-20-122,0-1-1,-1 1 1,1 0 0,0 0 0,0 0-1,0 0 1,0 0 0,0 0-1,0 0 1,1 0 0,-1 0 0,1 0-1,-1 0 1,1 0 0,0-1-1,0 1 1,-1 0 0,1 0-1,0-1 1,1 1 0,1 2 0,-1-3-9,0 1 1,0-1-1,0 0 1,0 0-1,1 0 1,-1 0-1,0 0 1,1-1-1,-1 1 1,0-1-1,1 1 1,-1-1-1,1 0 1,-1 0-1,3 0 1,4-1-7,0 0 1,0-1-1,0 0 1,0 0-1,-1-1 1,1 0-1,-1 0 1,12-7 0,-3-3-33,0 0 0,-1 0 1,0-2-1,-1 0 0,-1-1 0,0 0 1,-1-1-1,-1 0 0,-1-1 1,0-1-1,-2 0 0,0 0 1,11-35-1,-18 46 3,0 1 1,-1-1-1,0 0 0,0 1 0,-1-11 1,0 17 18,0 0 1,0 0-1,0 0 0,0-1 1,0 1-1,0 0 1,0 0-1,0 0 1,-1 0-1,1 0 1,0 0-1,-1 0 1,1 0-1,-1 0 1,1 0-1,-1 0 1,0 1-1,1-1 1,-1 0-1,0 0 1,1 0-1,-1 1 1,0-1-1,0 0 0,0 1 1,0-1-1,0 1 1,0-1-1,0 1 1,0-1-1,0 1 1,0 0-1,0-1 1,0 1-1,0 0 1,0 0-1,0 0 1,0 0-1,0 0 1,0 0-1,0 0 1,0 0-1,0 0 0,0 1 1,-2 0-1,-2 0 5,0 1-1,0 1 0,0-1 0,1 1 1,-1 0-1,1 0 0,0 0 0,0 0 0,0 1 1,0-1-1,1 1 0,-1 0 0,1 1 1,0-1-1,0 0 0,1 1 0,-3 5 1,-1 2 11,1 0 1,0 0 0,1 1 0,0-1 0,-3 25 0,6-25-54,1 0-1,0 0 1,0 0 0,1 1 0,1-1-1,0 0 1,1 0 0,0 0 0,0-1-1,2 1 1,-1-1 0,1 0 0,1 0 0,0-1-1,1 1 1,0-1 0,11 12 0,9 3-100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 12483,'-111'54'3906,"103"-48"-3060,9-3 40,24-2 144,197-22 894,74-4-1086,305 16 52,2 40-696,-461-25-245,-167-12-501,0-1-1,-42-18 1,31 7 291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25.30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96 25 11931,'-4'0'2755,"4"-1"-2711,-10-9 1143,-5-3 290,14 15-1452,1 1-1,0 0 0,-1-1 1,1 1-1,0-1 0,0 1 1,1 5-1,0 4 118,-1 1 0,-1 0-1,-3 17 1,1-1-161,-7 171-27,17 204 0,-7-342 64,-9 80 1,4-84-32,0 83 29,1-13-2,-1 68-56,5-104 51,-13 100 1,6-115-15,4 0 0,8 89 0,0-6-17,-3 16-8,-6 192-7,3-352 33,-9 118-87,9 156-1,3 18 103,-2-42 5,6-126-16,12 265-3,-10-268 10,-11 165-1,-7-38-11,8 23-30,2-277-115,0-1-1,0 1 0,1-1 1,0 0-1,1 1 0,0-1 1,4 11-1,-13-31-71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28.78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5711 10026,'1'3'82,"0"0"-1,0 0 0,0 1 1,0-1-1,1 0 0,-1 0 1,1 0-1,0 0 0,0-1 1,0 1-1,0 0 0,0-1 1,1 1-1,-1-1 1,1 0-1,0 0 0,-1 0 1,1 0-1,0 0 0,0-1 1,0 1-1,4 0 0,7 3 177,0-1 0,0-1-1,0-1 1,15 2-1,-5-2-48,68 12 439,-23-3-435,138 5 0,-191-17-170,0-2 0,0 1 0,-1-2 0,1 0 0,-1-1 0,15-7 0,-7 3 63,31-7 0,3 6-25,1 3 0,107 1 0,-102 6-57,-1-3 1,73-13-1,2-15 10,-67 14 10,136-15 0,39 27 47,18-2-30,224-59 5,-380 47-8,1 4 0,0 6 0,147 4 0,17 5 14,-209-5 57,0-2 0,81-20-1,-85 14-43,0 3 0,1 2 0,-1 3 0,1 3 0,0 2 0,106 14 0,-80-5-45,1-5 0,0-2 0,113-14 0,-138 5-21,0 2 0,0 4-1,97 9 1,87 17 17,-199-23-31,-1-3 0,1-2 0,59-11 0,-82 10-3,-1 2 1,1 0-1,0 2 1,-1 0-1,1 2 0,-1 0 1,1 2-1,-1 0 1,28 10-1,-12-3 13,0-1 1,1-3-1,1-1 0,-1-2 1,1-1-1,-1-3 0,48-5 1,249-12 188,-156 3-182,-39 1 36,17 15-24,4-1-36,-76-10 26,91-21 0,-116 23-65,-48 7 40,-1-1 0,1-1 0,0 0-1,25-9 1,-16 1 5,-1-1-1,0-1 1,23-17 0,-18 12-16,35-18 1,-48 31 1,-14 4 12,0 1 0,0-1 0,0 0 0,0 0-1,0 0 1,0 0 0,1 1 0,-1-1 0,0 0-1,0 0 1,0 0 0,0 1 0,0-1 0,0 0 0,0 0-1,0 0 1,0 0 0,0 1 0,0-1 0,0 0 0,0 0-1,0 0 1,0 1 0,0-1 0,0 0 0,0 0-1,0 0 1,-1 0 0,1 1 0,0-1 0,0 0 0,0 0-1,0 0 1,0 0 0,0 1 0,-1-1 0,0 2 21,0-1 0,0 1 0,-1-1 0,1 1 1,-1-1-1,1 0 0,-1 1 0,0-1 0,1 0 0,-1 0 1,0 0-1,-2 1 0,1-1 4,0-1 0,-1 1 0,1 0 0,0-1 0,-1 1 0,1-1 0,0 0 0,-1 0 0,1-1 0,0 1 0,-1-1 0,1 1 0,0-1 0,0 0 0,-1 0 0,1-1 0,0 1 0,0-1 0,0 1 0,0-1 0,1 0 0,-1 0 0,0 0 0,-2-3 0,-4-6-40,-1 0 0,2-1 0,0 1 0,-10-21 0,-4-3-10,0 2 4,-103-143-2,105 152 11,-1 1 0,-1 2 1,0 0-1,-2 1 0,-27-17 0,3 6-16,-36-23-169,-133-111 1,181 132 133,-90-75-45,101 88 82,-1 2 0,0 2 0,-38-18 0,7 10-190,-112-28 0,116 39 91,1-3 1,0-2-1,-49-26 1,-346-198 578,370 195-373,-86-72 1,4 3-111,79 63 17,2-3 0,-92-86 0,95 72 29,-3 3-1,-156-101 0,131 95 14,-130-117 0,-3-1-69,-68-62 158,217 180-46,-174-112 1,131 98-84,-51-53-178,-34-22-280,73 70 213,-281-183 16,363 234 236,-52-34-37,-107-93-1,215 165 38,-69-63-34,-137-92 0,-165-98 47,323 219-113,-1 2 1,-71-34-1,-121-41-217,189 84 307,1-2 1,1-3 0,-60-46-1,24 19 45,-156-74 0,199 109-50,47 24-121,1 0 0,-1 0-1,1 1 1,-1-1 0,0 0-1,0 0 1,0 1 0,0-1-1,0 0 1,0 1-1,0-1 1,0 0 0,0 0-1,-1 1 1,1-1 0,0 0-1,-1 0 1,0 2 0,-3 0-338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4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84 141 15979,'0'0'64,"0"0"-1,-1 0 1,1 0-1,0 0 0,0 0 1,0 0-1,0 0 1,0-1-1,0 1 0,0 0 1,0 0-1,-1 0 1,1 0-1,0 0 0,0 0 1,0 0-1,0 0 1,0-1-1,0 1 1,0 0-1,0 0 0,0 0 1,0 0-1,0 0 1,0 0-1,0-1 0,0 1 1,0 0-1,0 0 1,0 0-1,0 0 0,0 0 1,0 0-1,0-1 1,0 1-1,0 0 0,0 0 1,0 0-1,0 0 1,0 0-1,0 0 0,0-1 1,0 1-1,1 0 1,-1 0-1,0 0 0,0 0 1,0 0-1,0 0 1,0 0-1,0 0 0,0 0 1,0 0-1,1 0 1,-1-1-1,13-4 1467,31-4-1472,-19 4 243,-1-2-236,32-12-1,-50 17-55,0-1 1,0 0-1,0 0 0,0 0 0,-1-1 1,0 1-1,0-1 0,0-1 0,0 1 1,7-10-1,-11 13-8,-1 1-1,1-1 1,0 0-1,-1 0 1,0 1 0,1-1-1,-1 0 1,1 0 0,-1 0-1,0 0 1,1 0-1,-1 1 1,0-1 0,0 0-1,0 0 1,0 0 0,0 0-1,0 0 1,0 0-1,0 0 1,0 0 0,0 0-1,-1 0 1,1 1-1,0-1 1,-1 0 0,0-2-1,0 2 1,0 0-1,-1 0 0,1 0 0,-1 0 0,1 0 1,-1 0-1,1 0 0,-1 0 0,0 0 1,1 1-1,-1-1 0,0 1 0,-2-1 0,-5 0-4,0 0-1,0 0 0,1 1 0,-1 0 1,-11 2-1,5 1-2,0 0-1,0 2 1,0-1 0,0 2 0,1 0 0,0 1-1,0 0 1,-16 13 0,23-16 11,1 1 1,0-1 0,1 1-1,-1 1 1,1-1 0,0 1-1,0-1 1,1 2 0,-1-1-1,1 0 1,1 1 0,-1 0-1,1-1 1,1 1 0,-1 1-1,1-1 1,0 0 0,1 0-1,-2 11 1,4-12-12,-1 0 0,1 0 0,1 0 0,-1-1 0,1 1 0,0 0 1,0 0-1,0-1 0,1 0 0,0 1 0,0-1 0,0 0 0,1 0 0,-1-1 0,1 1 0,0-1 0,1 0 0,-1 0 0,1 0 1,0 0-1,5 2 0,-2-1-48,0 0 1,1 0 0,-1-1-1,1-1 1,0 1 0,0-1-1,0-1 1,0 0 0,0 0-1,1-1 1,-1 0-1,19 0 1,10-7-129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31.66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32 205 12155,'-5'29'954,"-3"3"-870,1 1 0,2 1 0,1-1-1,1 58 1,20 140 198,-6-109 0,5 85-121,47 916 68,-33-669-76,-12-327-112,53 190-1,-60-278-27,57 233 80,-60-232-80,-3 0 1,-2 0 0,-1 1-1,-7 77 1,-25 79-1,0 11-5,7 12-156,-35 246-525,44-364 641,4 1 1,4 0 0,11 146-1,-4-229 100,-1 0 0,-1 0 0,-1-1 0,-1 1-1,-1 0 1,-9 30 0,12-46-130,-1 0-1,1 0 1,1 0 0,-1 0-1,0 0 1,1 0-1,0 0 1,0 5 0,1-9 57,-1 0 0,0 0 0,1 0 1,-1 0-1,1 0 0,-1 0 1,1 0-1,-1 0 0,0-1 0,1 1 1,-1 0-1,0 0 0,1-1 0,-1 1 1,0 0-1,1 0 0,-1-1 1,0 1-1,0 0 0,1-1 0,-1 1 1,0 0-1,0-1 0,1 1 0,-1-1 1,0 1-1,0 0 0,0-2 1,7-11-117,-7 13 119,1-1-24,-1-1 1,1 1-1,0-1 1,0 1 0,0-1-1,0 1 1,0 0-1,1-1 1,-1 1 0,0 0-1,1 0 1,-1 0-1,0 0 1,1 0 0,-1 0-1,1 0 1,0 1-1,-1-1 1,3 0 0,1 0-23,1 0 0,-1 0 1,1 1-1,9 1 0,-9-1 64,0 0-1,0 0 0,0-1 1,8-1-1,0-2 24,1-1 0,-1-1 0,0 0-1,0-1 1,16-11 0,61-50 53,-62 45-86,60-37 1,57-10 98,17-9 51,-58 13-76,131-107 0,-188 139-81,1 1-1,2 3 1,1 2 0,100-38-1,-101 45 21,94-57 0,37-42-19,-61 38-20,66-46 5,198-176 0,-299 222-11,135-169 0,-177 199 16,-26 31-6,1 0 1,1 2-1,1 1 1,31-21-1,-4 8-8,55-26 0,-55 33 21,-1-3 0,-2-1 0,-1-2 0,-1-2 0,45-44 0,-32 20 34,-3 2 36,1 3 0,98-71 0,-76 71-53,326-237 48,80-107-34,-109 134 8,-75 59-15,-100 62 5,145-115 48,172-166-9,-237 188-125,54-42-20,6 14 84,-325 251 72,0 0-1,1 2 0,15-9 1,-34 14 1078,-6 1-1369,0 1 167,-3-3-14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44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34 13699,'0'-4'262,"0"1"0,-1 0 0,1 0 0,-1-1 0,0 1 0,-2-6 0,3 9-235,0-1 0,0 1 1,-1 0-1,1 0 0,0-1 0,0 1 1,0 0-1,0 0 0,0-1 1,-1 1-1,1 0 0,0 0 1,0 0-1,0-1 0,-1 1 1,1 0-1,0 0 0,0 0 0,0 0 1,-1 0-1,1 0 0,0-1 1,0 1-1,-1 0 0,1 0 1,0 0-1,-1 0 0,1 0 1,0 0-1,0 0 0,-1 0 0,1 0 1,-1 1 16,0-1 0,0 1 0,0 0 1,1 0-1,-1-1 0,0 1 0,1 0 0,-1 0 1,1 0-1,-1 0 0,1 0 0,-1 0 1,1 0-1,-1 1 0,-5 19 48,0 1 0,1-1 0,-2 29 0,-4 18-72,-114 614 215,50-321-240,5-34-16,68-314 23,-5 42 75,7-55 97,-10-16-1017,3 10 647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45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12947,'0'15'311,"4"172"1099,-1-150-1167,1-1-1,19 72 0,-21-99-144,1-1 1,0 0-1,0 0 0,0 0 0,1 0 0,0-1 0,1 0 0,0 0 0,0 0 1,0 0-1,8 6 0,-11-12-59,-1 0-1,1 0 1,-1 0 0,1-1 0,0 1 0,-1-1-1,1 1 1,0-1 0,-1 0 0,1 1 0,0-1-1,0 0 1,-1 0 0,1 0 0,0-1 0,0 1-1,-1 0 1,1-1 0,0 1 0,0-1-1,-1 1 1,1-1 0,-1 0 0,1 0 0,-1 0-1,1 0 1,-1 0 0,3-2 0,4-3 150,-1-1 0,0 0-1,11-14 1,23-36 247,-3-2 0,58-122 0,3-5-1601,-75 147 797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5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15 15139,'11'-9'1283,"-3"3"507,-9 22-410,-49 258-270,-10 46-1198,52-288 135,-21 52 0,39-89 603,5-7-410,19-26 426,53-76 0,18-53-171,-76 120-424,20-36 4,-21 33-119,1 2 0,54-66 1,-70 102-882,-10 11 134,-8 9 533,-1-1 133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5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12883,'-6'22'1600,"6"2"-840,4 2-344,7 5 1865,1 5-1585,4 6-256,4 2-88,0 1-176,3-2-64,-6-9-96,2-7-32,-5-8-248,-1-5-160,-7-8-336,-5-6 624,1-1-160,-6-8-80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5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64 15067,'11'-9'1607,"-11"9"-1570,1 0 0,-1 1-1,0-1 1,0 0-1,1 0 1,-1 0 0,0 0-1,0 0 1,1 0-1,-1 0 1,0 1 0,0-1-1,1 0 1,-1 0-1,0 0 1,0 1 0,0-1-1,1 0 1,-1 0-1,0 1 1,0-1 0,0 0-1,0 0 1,0 1-1,0-1 1,1 0 0,-1 0-1,0 1 1,0-1-1,1 32 1093,-1-20-907,3 139-420,-18 174 0,14-317-86,0 1 0,-1-1 1,0 1-1,0-1 0,-1 0 1,0 0-1,0 0 0,-7 10 1,9-16 102,0 0 0,0-1 0,-1 1 0,1 0 0,-1-1 1,1 0-1,-1 1 0,0-1 0,1 0 0,-1 1 0,0-1 1,0 0-1,0 0 0,0-1 0,0 1 0,0 0 0,0-1 1,0 1-1,0-1 0,0 1 0,0-1 0,0 0 0,0 0 1,0 0-1,-1 0 0,1-1 0,0 1 0,0 0 0,0-1 1,0 0-1,0 1 0,0-1 0,0 0 0,0 0 0,0 0 1,1 0-1,-4-3 0,-3-2 38,0 0 1,0 0-1,1-1 1,0 0-1,1 0 1,0-1-1,0 0 1,0 0-1,-8-17 1,0-5 863,-18-49 0,21 45 444,2 1 1,1-2-1,-5-42 0,11 61-801,1-1 1,1 1-1,0-1 0,1 1 1,1-1-1,0 1 1,1 0-1,1 0 0,6-17 1,-7 26-233,0 0-1,1 0 1,0 1 0,0-1 0,1 1-1,0-1 1,0 2 0,0-1 0,0 0-1,1 1 1,0 0 0,1 0 0,6-3-1,-3 2-42,0 1-1,0 1 0,1 0 1,-1 1-1,1 0 0,0 0 1,0 1-1,17-1 0,-9 2-68,0 1 0,0 1 0,0 1 0,0 1 0,0 0 0,0 1 0,-1 2 0,1-1 0,-2 2 0,26 13 0,-39-18-20,0 0 1,0 0-1,-1 0 0,1 1 1,-1 0-1,0-1 0,0 1 1,4 5-1,-7-7 0,1 0 0,0 0 0,-1 1 0,1-1 0,-1 0 0,1 0 0,-1 1 0,0-1 0,1 1 0,-1-1 0,0 0 0,0 1 0,0-1 0,0 1 0,0-1 0,0 0 0,-1 1 0,1-1 0,0 1 0,-1-1 0,1 0 0,-1 0 0,1 1 0,-1-1 0,0 0 0,1 0 0,-1 1 0,-2 1 0,-56 68 16,36-45 7,-32 47 0,49-65-22,1 1-1,0 0 1,1 1-1,0-1 1,0 1-1,1 0 1,0 0-1,1 0 1,0 0-1,0 10 1,2-15-7,0 0 1,1 0-1,0 0 1,-1 0 0,2 0-1,-1-1 1,1 1-1,-1 0 1,1-1-1,0 1 1,1-1-1,-1 0 1,1 1 0,0-1-1,0-1 1,0 1-1,1 0 1,-1-1-1,1 1 1,0-1 0,6 4-1,9 5 1,1-1 0,-1-1 0,33 12-1,-36-15 31,42 16 50,-18-8 31,0 2 0,55 32 0,-95-49-106,0 0 0,0 0 0,1 0 0,-1 0 0,0 0 0,0 0 0,0 0 0,0 0 1,0 0-1,1 0 0,-1 0 0,0 0 0,0 0 0,0 0 0,0 0 0,0 0 0,1 0 0,-1 1 0,0-1 0,0 0 0,0 0 0,0 0 0,0 0 0,0 0 0,0 0 0,0 0 0,1 0 0,-1 1 0,0-1 0,0 0 1,0 0-1,0 0 0,0 0 0,0 0 0,0 1 0,0-1 0,0 0 0,0 0 0,0 0 0,0 0 0,0 0 0,0 1 0,0-1 0,0 0 0,0 0 0,0 0 0,0 0 0,0 0 0,0 1 0,0-1 0,0 0 0,0 0 0,-1 0 1,1 0-1,0 0 0,0 1 0,-12-1 111,-17-6-17,10-8-81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58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47 14803,'1'-6'432,"0"0"-1,0 0 1,0 0-1,-1-9 1,0 15-406,0 0-1,0-1 1,0 1 0,0 0-1,0 0 1,0-1 0,0 1 0,0 0-1,0-1 1,0 1 0,0 0-1,0 0 1,0-1 0,0 1-1,0 0 1,0 0 0,0-1 0,0 1-1,-1 0 1,1 0 0,0-1-1,0 1 1,0 0 0,0 0-1,-1 0 1,1-1 0,0 1-1,0 0 1,0 0 0,-1 0 0,1 0-1,0 0 1,0-1 0,-1 1-1,1 0 1,-1 0 0,0 1 39,0 0 1,0 0-1,0 0 1,0 0-1,0 0 0,0 0 1,0 0-1,0 0 1,0 0-1,0 1 1,1-1-1,-2 2 1,-20 40 82,2 0-1,1 2 1,3 0 0,1 1 0,3 0 0,-9 60-1,14-52-146,2-1 0,3 0 0,2 1-1,3 0 1,12 73 0,-12-110-237,0 0 1,2 0-1,10 27 1,-14-40 137,1-1 0,-1 1 0,1-1 0,0 1 0,1-1 0,-1 0 0,0 0 0,1 0 0,0 0 0,0 0 0,0 0 0,0-1 0,0 1 0,0-1 0,1 0 0,-1 0 0,1 0 0,-1-1 0,1 1 0,0-1 0,7 2 0,9-2-515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58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68 13435,'1'-6'286,"-1"-1"1,-1 1-1,1-1 0,-3-7 1,3 13-253,0 0 0,-1-1 1,1 1-1,0 0 1,-1 0-1,1 0 1,-1 0-1,0-1 1,1 1-1,-1 0 0,0 0 1,0 0-1,-1-1 1,1 2-3,1 0 1,-1-1 0,0 1-1,1 0 1,-1 0 0,0-1-1,1 1 1,-1 0 0,0 0-1,0 0 1,1 0-1,-1 0 1,0 0 0,0 0-1,1 0 1,-1 0 0,0 1-1,1-1 1,-1 0 0,0 0-1,1 0 1,-1 1 0,0-1-1,1 1 1,-1-1-1,0 1 1,-5 3 28,1 1 1,0 0-1,0 0 0,0 0 0,0 0 0,1 1 1,0 0-1,0 0 0,1 0 0,0 0 1,0 0-1,-3 9 0,-1 5-2,1 0 0,-7 40 1,12-50-26,0 1 0,0 0 0,1 0 0,0 0 0,1 0 0,0 0 0,6 20 0,-7-29-13,1 1 1,0 0 0,0-1 0,0 1 0,0-1 0,0 1 0,1-1 0,-1 1 0,1-1 0,0 0 0,-1 0 0,1 0 0,0 0 0,0 0 0,0 0 0,1-1 0,-1 1 0,0-1 0,1 1 0,-1-1 0,1 0 0,-1 0 0,1 0 0,-1 0 0,1 0 0,0-1 0,-1 1 0,1-1 0,0 0 0,0 0 0,0 0 0,-1 0 0,1 0 0,0-1 0,4 0 0,1-1 60,-1-1 0,0 0 1,-1 0-1,1 0 0,0-1 1,-1 1-1,0-2 0,0 1 1,0-1-1,0 0 0,-1 0 1,0 0-1,0-1 0,0 0 1,-1 0-1,0 0 0,0 0 1,5-13-1,-5 10 23,0 0 0,0 0 0,-1-1 0,0 1-1,-1-1 1,0 0 0,0 0 0,-1 0 0,-1 0 0,1 0 0,-2 0-1,1 0 1,-4-14 0,2 16-30,-1 0 0,0 0 0,0 1 0,-1-1 0,0 1 0,-1 0 0,1 0 0,-8-9 0,10 14-80,1 0 0,-1 1-1,1-1 1,-1 0 0,1 1-1,-1-1 1,0 1-1,0 0 1,0-1 0,0 1-1,0 0 1,0 0-1,0 0 1,0 1 0,0-1-1,0 0 1,-1 1 0,1 0-1,0-1 1,0 1-1,-1 0 1,1 0 0,0 0-1,-1 0 1,1 1-1,0-1 1,0 1 0,0-1-1,-1 1 1,1 0 0,0 0-1,0 0 1,0 0-1,0 0 1,-2 1 0,2 0-102,1 0 1,-1 0 0,0 0-1,1 0 1,-1 0 0,1 0-1,0 1 1,0-1-1,0 0 1,0 1 0,0-1-1,0 1 1,1-1 0,-1 1-1,0 3 1,1-5 71,0 0-1,0 0 1,0 0 0,0 0-1,0 0 1,0 0 0,0 0 0,0 0-1,0 0 1,1 0 0,-1 0-1,0-1 1,1 1 0,-1 0-1,0 0 1,1 0 0,-1 0-1,1-1 1,-1 1 0,1 0-1,0 0 1,-1-1 0,1 1-1,0 0 1,-1-1 0,1 1 0,0-1-1,0 1 1,0-1 0,-1 1-1,1-1 1,0 0 0,0 1-1,0-1 1,0 0 0,0 0-1,0 1 1,0-1 0,0 0-1,0 0 1,0 0 0,-1 0 0,1 0-1,0-1 1,2 1 0,22-8-664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59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15075,'-7'5'247,"1"0"1,0 1-1,0 1 0,0-1 0,1 1 1,0-1-1,0 2 0,1-1 0,0 0 1,0 1-1,1 0 0,0 0 0,-4 14 1,2-3 21,2 0 1,0 1-1,1-1 1,0 37-1,3-36-110,1 0-1,7 34 1,-6-44-144,0 0 1,0 0 0,1 0 0,0-1-1,1 1 1,10 15 0,-14-23-14,-1-1 1,1 0 0,0 0-1,0 1 1,0-1 0,0 0-1,0 0 1,1 0 0,-1 0 0,0-1-1,0 1 1,1 0 0,-1 0-1,0-1 1,1 1 0,-1-1-1,1 1 1,-1-1 0,1 0-1,-1 1 1,1-1 0,-1 0-1,3 0 1,-2 0 5,0-1-1,1 0 1,-1 0-1,0 0 1,0 0 0,0 0-1,1 0 1,-1 0-1,0-1 1,-1 1-1,1-1 1,0 1 0,2-3-1,3-4 32,-1 0 0,0-1 0,0 1 0,-1-1 0,7-14 0,-1-7 71,-8 28-58,-1 7-39,0 6-7,-2 1 8,1 37 1,-1-45-18,1 0 0,-1-1 1,1 1-1,0-1 0,0 1 0,0-1 0,0 1 0,1-1 0,2 7 0,-3-10 3,0 1-1,0 0 0,0 0 1,-1-1-1,1 1 1,0-1-1,0 1 1,0-1-1,0 1 0,0-1 1,0 1-1,0-1 1,0 0-1,0 1 1,0-1-1,0 0 0,0 0 1,0 0-1,0 0 1,1 0-1,-1 0 1,0 0-1,0 0 0,0-1 1,0 1-1,0 0 1,0-1-1,0 1 1,0 0-1,0-1 0,0 1 1,0-1-1,1 0 1,29-24-14,-31 25 14,41-45-13,-30 32 16,1-1 1,21-17-1,-33 31-3,0 0-1,0 0 1,0 0-1,0 0 1,0 0-1,0-1 1,0 1-1,1 0 1,-1 0-1,0 0 1,0 0-1,0 0 1,0 0-1,0 0 1,0 0-1,1 0 1,-1 0-1,0-1 1,0 1-1,0 0 1,0 0-1,1 0 1,-1 0-1,0 0 1,0 0-1,0 0 1,0 0-1,1 0 1,-1 0-1,0 0 1,0 0-1,0 1 1,0-1-1,0 0 1,1 0-1,-1 0 1,0 0-1,0 0 1,0 0-1,0 0 1,0 0-1,1 0 1,-1 0-1,0 1 1,0-1-1,0 0 1,0 0-1,0 0 1,0 0-1,0 0 1,0 1-1,1-1 1,-1 14-7,-8 24 12,6-31-8,1-1 0,-1 3 11,0-1 0,0 0-1,1 0 1,1 1 0,0 9 0,0-17-3,0 0-1,0 0 1,0 0 0,0 0-1,1 1 1,-1-1-1,0 0 1,1 0-1,-1 0 1,1 0 0,0 0-1,-1 0 1,1 0-1,0 0 1,-1 0-1,1 0 1,0 0-1,1 0 1,-1 0 2,1 0 1,-1-1-1,1 0 1,-1 1-1,1-1 0,-1 0 1,1 1-1,-1-1 0,1 0 1,-1 0-1,1 0 1,-1 0-1,1-1 0,-1 1 1,0 0-1,1-1 0,-1 1 1,3-1-1,10-5 38,0-1 0,0 0 0,-1-1 0,20-15 0,9-6-19,-23 18-36,30-18-61,-45 27 42,1-1 0,0 1 0,-1 1 0,1-1 0,0 1 0,0 0-1,0 0 1,7 0 0,-12 1 13,1 0-1,0 0 1,0 0-1,0 0 1,0 0-1,0 0 1,0 1-1,0-1 1,0 0-1,-1 1 1,1-1-1,0 0 1,0 1-1,0-1 1,-1 1-1,1-1 1,0 1-1,-1 0 1,1-1-1,0 1 1,-1 0-1,1-1 1,-1 1-1,1 0 1,-1 0-1,1 0 1,-1 0-1,0-1 1,1 1 0,-1 0-1,0 0 1,1 1-1,-1 31-802,0-27 714,0 1-74,5-11-25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1:5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10 160 13819,'-1'1'69,"1"-1"-1,0 1 1,0-1 0,0 1-1,0 0 1,0-1 0,0 1 0,0-1-1,0 1 1,1 0 0,-1-1-1,0 1 1,0-1 0,0 1 0,1-1-1,-1 1 1,0-1 0,0 1-1,1-1 1,-1 1 0,1-1-1,-1 1 1,0-1 0,1 1 0,-1-1-1,1 0 1,-1 1 0,1-1-1,-1 0 1,1 1 0,-1-1 0,2 0-1,-1 0 44,1 0 0,-1 0-1,1 0 1,-1 0 0,1 0-1,-1-1 1,1 1 0,-1-1-1,1 1 1,-1-1 0,0 0 0,3 0-1,3-4 275,0 0 0,0 0 0,10-10-1,-9 7-268,-1 0-1,1 0 1,-2-1-1,0 0 1,0 0-1,0 0 1,-1-1-1,-1 0 1,1 0 0,2-12-1,-7 21-107,1 0-1,-1-1 1,0 1 0,0 0 0,0 0-1,0-1 1,0 1 0,0 0-1,0-1 1,0 1 0,-1 0-1,1 0 1,0-1 0,-1 1 0,0-2-1,0 2-2,1 1 0,-1-1 1,1 1-1,-1-1 0,1 1 0,-1-1 0,0 1 0,1-1 0,-1 1 0,0 0 0,1-1 0,-1 1 1,0 0-1,1 0 0,-1-1 0,0 1 0,1 0 0,-1 0 0,0 0 0,-1 0 0,0 0 5,-1 1-1,0-1 0,1 1 1,-1-1-1,0 1 0,1 0 1,-1 0-1,0 0 0,1 0 0,0 1 1,-1-1-1,-3 4 0,-3 3-5,1 1-1,0 0 1,0 0-1,1 1 0,0 0 1,1 0-1,0 1 1,0-1-1,1 2 0,1-1 1,0 0-1,0 1 1,1 0-1,1 0 0,0-1 1,0 21-1,1-29-2,1 0-1,0 0 1,1 0-1,-1 0 0,1 0 1,-1 1-1,1-1 1,0 0-1,0 0 1,0-1-1,1 1 1,-1 0-1,1 0 1,-1 0-1,1-1 1,0 1-1,0-1 0,0 1 1,0-1-1,1 0 1,2 2-1,-2-2-27,1 0-1,-1-1 0,1 1 0,-1-1 1,1 0-1,0 0 0,0 0 0,-1 0 1,1-1-1,0 0 0,0 0 0,0 0 0,-1 0 1,1 0-1,0-1 0,0 0 0,5-1 1,-1-1-40,0 0 0,0 0 0,-1-1 1,1 0-1,-1 0 0,0-1 0,0 0 0,0 0 1,0 0-1,-1-1 0,9-10 0,7-12-170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4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88 14811,'1'-2'63,"0"0"-1,0 0 1,-1-1 0,1 1-1,-1 0 1,1-1-1,-1 1 1,0-1 0,0 1-1,0 0 1,0-1-1,0 1 1,0-1 0,-1 1-1,1 0 1,-1-1 0,0 1-1,0 0 1,0 0-1,0-1 1,0 1 0,0 0-1,0 0 1,-1 0-1,1 0 1,-1 1 0,1-1-1,-1 0 1,0 1-1,0-1 1,0 1 0,0-1-1,0 1 1,0 0 0,0 0-1,0 0 1,-3-1-1,-3-1 69,0 1-1,0 0 1,0 0-1,0 1 1,0 0-1,-1 0 1,1 1 0,0 0-1,-1 1 1,1 0-1,0 0 1,-1 1-1,1 0 1,0 0-1,-10 5 1,4-2-71,1 1 1,-1 1 0,2 0-1,-1 1 1,1 0 0,0 1 0,-20 20-1,22-19-51,2 1-1,-1 0 0,1 0 0,-11 22 1,16-29-13,1 0-1,1 0 1,-1 0 0,0 0 0,1 0-1,0 0 1,0 0 0,0 1 0,0-1 0,1 0-1,0 0 1,0 1 0,0-1 0,0 0 0,1 1-1,-1-1 1,1 0 0,0 0 0,3 6 0,-2-7-12,0 0 0,1 0 0,-1 0 0,1 0 1,0 0-1,0 0 0,0-1 0,0 1 1,0-1-1,1 0 0,-1 0 0,1-1 1,-1 1-1,7 2 0,7 1-95,35 6-1,-37-8 70,57 10-159,-9-2-162,83 25 0,-138-34 327,-1 1 1,0 0-1,0 0 0,0 0 0,12 9 1,-18-11 32,0-1 0,0 1 0,0 0 0,0 0 1,0 0-1,0 0 0,0 1 0,0-1 0,0 0 0,-1 0 1,1 0-1,0 1 0,-1-1 0,1 0 0,-1 1 1,0-1-1,1 1 0,-1-1 0,0 0 0,0 1 1,0-1-1,0 1 0,0-1 0,0 0 0,0 1 1,0-1-1,0 1 0,-1-1 0,1 0 0,-1 1 1,1-1-1,-1 0 0,1 1 0,-1-1 0,0 0 1,0 0-1,0 1 0,-1 0 0,-4 5 40,0 0-1,-1-1 1,0 1-1,0-1 1,0-1 0,-1 0-1,-10 6 1,-65 29 432,71-34-392,-20 8 170,0-1 0,-1-2 0,0-1 0,-48 8 0,78-18-222,0 1 0,0-1 0,0 0-1,0 0 1,0 0 0,0 0 0,0 0 0,0 0 0,0-1 0,1 0-1,-1 0 1,0 1 0,0-2 0,1 1 0,-6-3 0,7 3 17,0 0 0,0 0 1,0-1-1,0 1 0,0-1 0,1 1 1,-1-1-1,0 1 0,1-1 1,-1 0-1,1 1 0,-1-1 1,1 1-1,0-1 0,0 0 0,0 0 1,0 1-1,0-1 0,0 0 1,0 1-1,0-1 0,1 0 1,-1 1-1,1-1 0,-1 1 0,1-1 1,0 1-1,0-3 0,19-31 138,9-3 58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0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185 106 16428,'6'-14'820,"11"-31"411,-16 43-1142,-1 1 0,1-1 1,-1 0-1,0 0 0,1 0 0,-1 0 0,0 0 0,0 0 0,0 0 0,0 0 0,-1 0 1,1 0-1,-1 0 0,1 0 0,-1 0 0,1 0 0,-1 0 0,-1-2 0,1 3-30,1 1 0,-1-1 0,0 1 0,1-1 0,-1 0 0,0 1 0,1-1 1,-1 1-1,0 0 0,1-1 0,-1 1 0,0-1 0,0 1 0,0 0 0,1 0 0,-1-1 0,0 1 0,0 0 0,0 0 0,0 0 0,1 0 0,-1 0 0,-1 0 0,-1 1 3,1 0-1,0-1 1,-1 1 0,1 0-1,0 0 1,0 0-1,0 0 1,-3 3 0,-3 2-9,1 0 0,0 1 0,-7 8-1,-1 3-41,0 0 0,-14 28 0,23-38-74,2 2 0,-1-1 0,1 0 0,0 1 0,1 0 0,0 0 1,-2 17-1,5-25 23,0-1 1,0 1-1,0 0 0,1-1 1,-1 1-1,0 0 1,1-1-1,-1 1 1,1-1-1,0 1 1,-1-1-1,1 1 1,0-1-1,0 1 0,0-1 1,0 0-1,0 1 1,0-1-1,1 0 1,-1 0-1,0 0 1,1 0-1,-1 0 0,1 0 1,1 0-1,6 4-142,0-1-1,0 0 0,12 2 0,0 1-32,-15-4 170,1-1 1,-1 1 0,0 0 0,-1 1 0,1-1 0,0 1 0,-1 0 0,0 1 0,0-1-1,5 7 1,-8-8 40,0 0-1,0 0 0,0 0 0,-1 0 0,0 1 1,1-1-1,-1 0 0,0 1 0,-1-1 0,1 1 1,-1-1-1,1 1 0,-1-1 0,0 1 0,0-1 1,0 1-1,-1-1 0,0 1 0,1-1 0,-1 1 1,-2 3-1,-1 6 93,-2 1 1,0-1 0,0-1 0,-1 1-1,0-1 1,-1-1 0,-1 1-1,0-1 1,0-1 0,-1 1-1,-1-2 1,1 1 0,-22 12-1,30-20-75,-1 0 0,0-1 0,1 0 0,-1 0 0,0 0 0,0 0 0,0 0-1,0-1 1,0 1 0,0-1 0,0 0 0,-4 0 0,6 0-27,-1 0 1,1 0-1,0-1 1,-1 1-1,1-1 1,0 1-1,0-1 1,0 1-1,0-1 0,-1 0 1,1 0-1,0 1 1,0-1-1,0 0 1,0 0-1,1 0 1,-1 0-1,0 0 1,0 0-1,1 0 1,-1 0-1,0-1 1,1 1-1,-1 0 1,1 0-1,-1-1 0,1 1 1,0 0-1,0 0 1,-1-2-1,1-5 98,0 0 0,0 0 0,0 1 0,1-1-1,0 0 1,0 0 0,1 1 0,0-1 0,1 1 0,3-9-1,3-9-60,11-39-7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15059,'1'13'301,"0"0"0,0 1-1,-1-1 1,-1 0 0,0 1 0,-6 23-1,-2 26 312,5-1-71,3 1 0,2-1 0,4 0 1,17 89-1,-3-64 398,-35-166-26,9 53-950,-2-9-286,-2 0 1,-21-48 0,38 93 246,0-1-1,0 0 1,1-1 0,0 1 0,0-1 0,1-1-1,0 1 1,0-1 0,11 6 0,-15-10 90,0-1 0,1 0 0,-1 0 0,0 0 0,1 0 0,0 0 0,-1-1 0,1 0 0,0 0 0,0 0 0,5-1 0,-7 0 10,0 0-1,1-1 1,-1 1-1,0-1 1,1 0-1,-1 0 1,0 0 0,0-1-1,0 1 1,0-1-1,0 1 1,0-1 0,0 0-1,-1 0 1,1 0-1,-1-1 1,5-4 0,-1 0 32,1-1 0,-2 0 1,1 0-1,-1-1 1,0 1-1,-1-1 1,0 0-1,0-1 1,-1 1-1,0 0 1,3-19-1,-7 21-33,-3 8-9,-5 13 0,4-1-19,1 1 0,1 0 0,0 0 1,-2 24-1,5-34 4,-1 0 0,1 1 0,0-1 0,0 1 0,1-1 0,-1 1 0,1-1 0,0 1 0,0-1 0,1 0 0,-1 0 0,1 1 0,0-1 0,0 0 0,0-1 0,1 1 0,-1 0 0,1-1 0,3 4 0,-4-5 4,0-1 0,0 0 0,1 1-1,-1-1 1,0 0 0,1 0 0,-1-1 0,1 1 0,-1 0 0,1-1 0,-1 1 0,1-1 0,-1 0 0,1 0 0,-1 0 0,1 0 0,0-1 0,-1 1 0,1-1 0,-1 1 0,0-1 0,1 0 0,-1 0-1,1 0 1,-1 0 0,0 0 0,0-1 0,0 1 0,3-3 0,2-1 12,-1 0 0,0-1 0,0 1 0,0-1 0,-1-1 0,0 1 0,0-1-1,4-7 1,-2 2 0,-2-1-1,1 0 0,-1 1 0,-1-2 1,-1 1-1,1 0 0,-2-1 1,0 0-1,0-25 0,-2 38-16,0 1-1,0-1 1,0 0-1,0 0 1,0 0 0,0 0-1,0 0 1,-1 1-1,1-1 1,0 0-1,0 0 1,-1 0 0,1 1-1,-1-1 1,1 0-1,-1 0 1,1 1-1,-1-1 1,1 0 0,-1 1-1,1-1 1,-1 1-1,0-1 1,1 1-1,-2-1 1,1 1-1,0 0 1,1 0-1,-1 0 0,0 0 0,0 0 1,1 1-1,-1-1 0,0 0 0,1 0 1,-1 1-1,0-1 0,1 1 0,-1-1 1,1 0-1,-1 1 0,1-1 0,-1 1 1,1-1-1,-1 1 0,1 0 0,-1-1 1,1 1-1,-1 0 0,1-1 0,0 1 1,-1 0-1,1-1 0,0 2 0,-4 7-9,0 1 0,1-1-1,0 1 1,1-1 0,0 1-1,1 0 1,-1 17-1,2-24 14,0-1 0,0 1 1,0 0-1,0-1 0,1 1 0,-1-1 0,1 1 0,-1-1 0,1 1 0,0-1 0,0 0 0,0 1 0,0-1 0,1 0 0,-1 0 0,1 0 0,-1 1 0,1-2 0,0 1 0,-1 0 0,1 0 0,0 0 0,0-1 0,0 1 1,1-1-1,-1 0 0,0 0 0,0 0 0,1 0 0,-1 0 0,1 0 0,-1 0 0,1-1 0,-1 1 0,4-1 0,-5 0 8,1 0 0,-1 0-1,0-1 1,1 1 0,-1-1-1,0 1 1,0-1 0,0 1 0,1-1-1,-1 1 1,0-1 0,0 0 0,0 0-1,0 0 1,0 0 0,0 0 0,0 0-1,0 0 1,-1 0 0,1 0 0,0 0-1,-1 0 1,1 0 0,0 0 0,-1-1-1,0 1 1,1 0 0,-1-1 0,0 1-1,1-2 1,1-8 80,0-1-1,2-17 1,-4 19 2,1-8-5,-2 11-7,1 9 22,0-2-65,-5-23 286,3 5-282,-1-44 62,-3 113-228,4 51 63,2-86 57,2 1 0,-1-1 0,2 0 0,5 19 0,-8-34 4,0 0 0,0-1 0,1 1 0,-1 0 0,0 0 0,0-1 0,0 1-1,0 0 1,1 0 0,-1-1 0,0 1 0,1 0 0,-1-1 0,1 1 0,-1-1 0,1 1 0,-1-1 0,1 1 0,-1 0 0,1-1 0,-1 0 0,1 1 0,0-1-1,-1 1 1,1-1 0,0 0 0,-1 1 0,1-1 0,0 0 0,-1 0 0,1 0 0,0 1 0,0-1 0,-1 0 0,1 0 0,0 0 0,0 0 0,-1 0 0,1 0-1,0-1 1,0 1 0,-1 0 0,1 0 0,0 0 0,0-1 0,-1 1 0,1 0 0,0-1 0,-1 1 0,1-1 0,-1 1 0,1-1 0,0 1 0,-1-1 0,1 1-1,-1-1 1,1 0 0,6-6-217,0-1 0,-1 0 0,9-13-1,-9 11-354,-1 2 338,0 0 0,-1 0 0,0 0 0,0-1 0,-1 1 0,0-1 0,3-13 0,5-60 1213,-7 45 674,-12 74-1977,3-17 278,-3 29 0,8-44 36,-1 0 0,1-1 0,0 1 0,1 0-1,-1-1 1,1 1 0,0 0 0,0-1 0,0 1-1,1-1 1,3 8 0,-4-11 4,-1 0 0,1 0 1,0 0-1,-1 0 0,1 0 0,0 0 0,-1 0 1,1-1-1,0 1 0,0 0 0,0-1 0,0 1 1,0 0-1,0-1 0,0 1 0,0-1 0,0 0 1,0 1-1,0-1 0,0 0 0,0 0 0,0 1 0,0-1 1,2 0-1,-1 0-3,0-1 0,0 1 1,1-1-1,-1 0 0,0 1 1,0-1-1,0 0 0,0 0 0,0-1 1,0 1-1,2-2 0,3-2-5,0-1 0,0-1 0,-1 1 0,10-15 0,-7 10 24,-2-1 1,1 0 0,-1-1-1,9-24 1,-17 41-12,0 0 1,0 1 0,1-1-1,-1 0 1,1 1-1,0-1 1,0 1 0,0-1-1,1 0 1,0 1 0,0-1-1,0 0 1,0 0 0,0 0-1,1 1 1,0-1 0,0-1-1,0 1 1,0 0 0,5 5-1,-2-3-3,0-1 0,0 0-1,1 0 1,0 0 0,0-1 0,0 0 0,1 0-1,-1 0 1,1-1 0,0 0 0,14 4 0,-10-4 2,0-1 0,1 0 1,-1-1-1,1 0 1,0-1-1,20-2 0,-28 2 7,0-1 0,0 0 0,0 0 0,0 0-1,0 0 1,-1-1 0,1 0 0,0 1 0,-1-1-1,5-4 1,-6 5 3,-1-1 0,1 1 0,-1-1 0,1 0 0,-1 0 0,0 1 0,0-1 0,0 0 0,0 0 0,0 0 0,0 0 0,-1 0 0,1 0 0,0 0 0,-1 0-1,0-1 1,0 1 0,1 0 0,-1 0 0,-1-4 0,0 0 15,0 1 0,0-1 0,-1 0-1,0 0 1,0 0 0,0 1 0,-6-10-1,-27-38 147,18 28-82,9 12-44,-24-40 120,30 49-155,0 0 0,0 0 0,1 0 0,-1-1 0,1 1 0,0 0 0,1-1-1,-1 1 1,1 0 0,-1-1 0,2-5 0,-1 9-29,0 0 1,1 0-1,-1 0 1,1 0-1,-1 0 0,1 0 1,0 0-1,-1 1 1,1-1-1,0 0 1,0 0-1,-1 0 0,1 1 1,0-1-1,0 0 1,0 1-1,0-1 0,0 1 1,0-1-1,0 1 1,0-1-1,0 1 0,0 0 1,0-1-1,0 1 1,0 0-1,2 0 0,38-2-1428,-23 1 353,-12 0 921,1 0 0,-1 0 0,0-1-1,1 0 1,-1 0 0,9-5 0,12-8-603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13243,'5'3'1376,"3"1"-936,7 5-112,0 4 584,7 7-191,1 7-65,-2 14-88,1 10-8,-11 13-120,-5 5-64,-9 10-72,-8 2-56,-16 8-72,-8 3-104,-14-3-496,-5-3 424,-19-6-72,0-4-24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1322 11114,'28'9'4126,"56"19"-275,-49-18-3466,0-3 0,53 6 0,184 38-372,-195-33-19,1-3 0,124 8 1,-110-24-1,0-4 1,0-4 0,128-29 0,268-93-9,-258 65 35,665-228-35,89-74 44,-545 217-5,-13-32 0,-352 147-67,275-150-447,-346 184 372,-1 1 60,0 0-1,-1 0 1,1 0-1,0 0 1,0-1-1,0 1 1,-1 0-1,1-1 1,-1 0-1,1 1 1,-1-1-1,0 0 1,3-4-1,-7 4-227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6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132 718 11875,'-1'1'108,"1"1"0,-1-1 1,1 0-1,0 1 0,-1-1 1,1 0-1,0 1 1,0-1-1,0 1 0,0-1 1,1 0-1,-1 1 1,0-1-1,0 1 0,1-1 1,-1 0-1,1 0 1,0 3-1,0-3-10,0 0 1,0-1-1,0 1 1,0 0-1,0-1 1,1 1-1,-1 0 1,0-1-1,0 1 1,0-1-1,0 0 1,1 1-1,-1-1 1,0 0-1,0 0 1,1 0-1,-1 0 1,0 0-1,0 0 1,1 0-1,-1 0 1,1-1-1,0 1-12,0-1-1,-1 1 0,1-1 0,-1 1 0,1-1 1,-1 0-1,1 0 0,-1 0 0,0 0 0,1 0 0,-1 0 1,0 0-1,0 0 0,0 0 0,0 0 0,0-1 1,0 1-1,0-1 0,0 1 0,0 0 0,-1-1 0,1 0 1,-1 1-1,1-2 0,8-42 887,-8 43-933,1-26 328,-1 0-1,-1 0 1,-2 0 0,-6-39-1,-33-106 367,-16 11-410,44 131-262,-2 1 0,-1 1 1,-22-31-1,26 46-44,27 35-27,2-2-15,2 0 0,0-1 0,1 0 0,0-2 0,2-1-1,31 18 1,-40-26-50,0-1-1,0-1 1,1 0-1,0-1 0,0 0 1,0-1-1,0-1 1,0 0-1,0 0 1,1-2-1,-1 0 0,1-1 1,21-3-1,5-7-375,0-1 0,70-32 0,-44 16 49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16556,'5'5'232,"0"1"0,-1 0-1,0 1 1,-1-1 0,0 1 0,1 0 0,-2-1 0,1 1 0,2 14 0,3 6 254,43 117 284,-15-48-1019,37 166-1,-72-259 184,5 44-807,-8-25 508,2-21 362,0-1 0,-1 1 0,1-1 0,0 1 0,0-1 0,-1 1-1,1-1 1,0 1 0,-1-1 0,1 1 0,0-1 0,-1 1 0,1-1 0,-1 0-1,1 1 1,0-1 0,-1 0 0,1 1 0,-1-1 0,1 0 0,-1 0 0,1 0-1,-1 1 1,0-1 0,1 0 0,-2 0 0,-11-4-329,-3-14 24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8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54 483 14347,'-8'-10'388,"1"-1"-1,0 0 1,1 0 0,0 0-1,-6-16 1,10 21-260,1 0 0,-1-1 1,1 1-1,0 0 0,1 0 0,-1-1 0,1 1 1,1-1-1,-1 1 0,1 0 0,0 0 1,3-12-1,1 5 128,1 1 0,0-1 0,1 1 0,0 0 0,0 1 0,19-21 0,-3 6 135,42-35 0,-47 46-327,1 1-1,0 1 1,0 1 0,2 1 0,-1 0 0,1 1-1,41-12 1,-52 20-52,0 0 0,0 0-1,0 1 1,0 0 0,0 1-1,0 0 1,0 0 0,20 4-1,-24-2-8,1 0 0,0 0 0,-1 1 0,1 0-1,-1 0 1,0 0 0,0 1 0,0 0 0,0 0-1,-1 1 1,0-1 0,0 1 0,0 0-1,4 7 1,-6-9 10,0 1-1,-1 0 0,0 0 0,0 0 1,0 0-1,0 1 0,-1-1 1,1 0-1,-1 1 0,0-1 0,0 1 1,-1-1-1,1 8 0,-2-4 25,1 0-1,-2 0 0,1 0 1,-1 0-1,0 0 0,-6 15 0,-5 2 89,0-1 0,-1 0 0,-24 30 0,34-49-108,-129 156-1045,133-161 1010,0 0 0,0 0 0,0 0-1,0 0 1,0 0 0,0 0 0,0 0 0,0 0 0,0-1 0,0 1 0,0 0-1,0 0 1,0 0 0,0 0 0,0 0 0,0 0 0,0 0 0,0 0 0,0 0-1,-1 0 1,1 0 0,0 0 0,0 0 0,0 0 0,0 0 0,0 0 0,0 0-1,0 0 1,0 0 0,0 0 0,0 0 0,0 0 0,-1 0 0,1 0 0,0 0-1,0 0 1,0 0 0,0 0 0,0 0 0,0 0 0,0 0 0,0 0 0,0 0-1,0 0 1,0 0 0,-1 0 0,1 0 0,0 0 0,0 0 0,0 0 0,0 0-1,0 0 1,0 0 0,0 0 0,0 0 0,0 1 0,0-1 0,0 0 0,0 0-1,0 0 1,0 0 0,0 0 0,0 0 0,0 0 0,0 0 0,1-7-149,10-15-306,9-15-173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8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17076,'1'76'1674,"4"0"0,18 102 0,-15-137-1777,2 0-1,2-1 0,1 0 1,3-1-1,36 68 1,-42-93-1271,-7-13 603,-4-8 467,-4-7-256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9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2 252 17452,'0'-5'143,"-1"0"1,1 0-1,-1 0 1,1 0-1,1 0 1,-1 0-1,1 0 1,-1 0-1,2 0 1,-1 0-1,0 1 1,1-1 0,0 0-1,0 1 1,0-1-1,1 1 1,0 0-1,0-1 1,0 1-1,0 1 1,0-1-1,1 0 1,7-5-1,7-5 213,1 0 0,0 1 0,36-18-1,-54 31-337,22-12 140,1 1 0,0 1 0,50-13 0,-64 21-142,-1 0 0,2 0-1,-1 1 1,0 0-1,0 1 1,0 0-1,0 0 1,0 1-1,0 1 1,0 0 0,0 0-1,18 7 1,-23-6-14,-1-1 0,1 1 0,-1 0 0,0 1 0,0-1 1,0 1-1,-1-1 0,1 1 0,-1 0 0,0 0 0,0 1 0,0-1 1,-1 1-1,1-1 0,-1 1 0,0 0 0,0 0 0,-1 0 1,0 0-1,0 0 0,0 0 0,0 0 0,-1 10 0,0 4 5,-1 0-1,-1-1 0,0 1 0,-1-1 1,-8 24-1,-19 47 19,19-58-7,1 0-1,1 1 1,-8 56 0,16-82-20,1-1-1,0 1 1,0 0 0,0-1-1,1 1 1,0 0 0,0-1-1,0 1 1,1-1 0,0 1 0,0-1-1,0 0 1,1 0 0,0 0-1,5 7 1,-3-6-11,0 0 0,0-1 0,1 0 0,0 0 0,0 0 1,1-1-1,-1 0 0,1 0 0,0 0 0,9 2 0,6 1-99,0-1 0,0-1-1,0-1 1,1-1 0,-1-1 0,41-1 0,-59-1-176,10-1-725,-13 0 983,-1 1 0,0 0 0,1 0-1,-1-1 1,0 1 0,1 0-1,-1 0 1,0-1 0,1 1 0,-1 0-1,0-1 1,0 1 0,1 0-1,-1-1 1,0 1 0,0 0-1,0-1 1,0 1 0,1-1 0,-1 1-1,0 0 1,0-1 0,0 1-1,0-1 1,0 1 0,0 0 0,0-1-1,0 1 1,0-1 0,0 1-1,0 0 1,-1-1 0,1 1 0,0-1-1,-6-19-565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0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13755,'-2'0'109,"0"1"0,1 0 0,-1 0 0,1 0 0,-1-1 0,1 1 0,0 1 0,-1-1 0,1 0 0,0 0 0,0 0 0,0 1 0,0-1 0,0 0 0,0 1 0,0-1 0,0 1 0,-1 3 0,-9 32 489,6-4-339,0 0 0,2 0 0,2 0 1,1 0-1,2 1 0,1-1 1,9 43-1,-1-25-6,3 1 0,2-2 1,42 91-1,-42-110-105,1-1 1,30 42-1,-39-61-390,1 0 0,0-1 0,1 0 0,0 0 1,0-1-1,1 0 0,1-1 0,-1-1 0,14 8 0,-22-14 182,0 1 1,0-1-1,0 0 1,-1 0-1,1 0 0,0-1 1,0 1-1,0-1 0,0 0 1,1 1-1,-1-1 0,0 0 1,0-1-1,0 1 0,0-1 1,0 1-1,4-2 1,18-10-618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4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15579,'-38'174'3330,"23"-117"-2651,-9 73 0,19-60-377,2 0 1,8 81-1,1-182 174,8-231-1566,-13 265 1051,1 0-1,-1 1 0,1-1 0,0 0 0,0 0 0,0 0 0,0 0 1,1 0-1,-1-1 0,1 1 0,0-1 0,0 0 0,0 1 0,6 2 1,-2 1 40,2-1 0,-1 0 1,1-1-1,-1 0 0,1 0 1,11 3-1,-6-5 22,1 0-1,-1 0 0,1-1 0,-1-1 1,1-1-1,0 0 0,-1-1 0,0 0 1,1-1-1,-1-1 0,0 0 0,0-1 1,-1 0-1,0-1 0,22-13 0,-32 17-5,0-1 1,0 1-1,-1-1 0,1 0 0,0 0 0,-1 0 0,1 0 0,2-5 0,-5 7-14,0 1 1,1-1-1,-1 0 0,0 1 0,1-1 1,-1 0-1,0 0 0,0 1 0,0-1 1,1 0-1,-1 1 0,0-1 0,0 0 1,0 0-1,0 1 0,-1-1 0,1 0 1,0 0-1,0 1 0,0-1 1,0 0-1,-1 1 0,1-1 0,0 0 1,-1 1-1,1-1 0,0 0 0,-1 1 1,1-1-1,-1 1 0,1-1 0,-1 1 1,1-1-1,-1 1 0,0-1 0,1 1 1,-1-1-1,0 1 0,1 0 0,-1-1 1,0 1-1,1 0 0,-1 0 0,0 0 1,1-1-1,-2 1 0,-2-1 3,-1 1-1,1-1 0,0 1 1,0 0-1,0 0 1,0 0-1,0 0 1,0 1-1,0-1 1,0 1-1,0 0 1,0 1-1,0-1 1,0 1-1,-6 3 1,4-2 5,1 1 0,0-1 0,0 1 0,1 0 0,-1 0 0,1 1 1,0-1-1,0 1 0,0 0 0,-3 7 0,5-8 1,0-1-1,0 1 1,0 0-1,1 0 1,0 0-1,-1 0 1,1 0-1,1 0 1,-1 0-1,1 0 1,0 0-1,0 1 1,0-1-1,1 8 1,0-9-1,0 0 0,1 0 1,-1 1-1,0-1 0,1 0 1,0 0-1,0 0 0,0-1 0,0 1 1,0 0-1,1-1 0,-1 0 1,1 1-1,0-1 0,-1 0 1,1 0-1,0 0 0,0-1 1,0 1-1,5 1 0,1 0 9,1 0-1,-1-1 1,1 0-1,0-1 1,-1 0-1,1 0 1,0-1-1,0 0 1,0-1-1,-1 0 1,1-1-1,0 0 1,16-5-1,-4-1 10,-1 0 1,0-2-1,-1 0 1,35-23-1,-39 22-3,0-1-1,-2 0 0,1-1 1,-2-1-1,0 0 0,16-22 1,-22 23 5,-7 13-30,0 0-1,0 0 1,0 0 0,0 0 0,0 0-1,0 0 1,0 0 0,0 0-1,0 0 1,0-1 0,0 1-1,0 0 1,0 0 0,0 0-1,0 0 1,0 0 0,0 0-1,0 0 1,0 0 0,0 0-1,0 0 1,0 0 0,0 0-1,0-1 1,-1 1 0,1 0 0,0 0-1,0 0 1,0 0 0,0 0-1,0 0 1,0 0 0,0 0-1,0 0 1,0 0 0,0 0-1,0 0 1,0 0 0,0 0-1,0 0 1,0 0 0,-1 0-1,1 0 1,0 0 0,0 0-1,0 0 1,0 0 0,0 0 0,0 0-1,0 0 1,0 0 0,0 0-1,0 0 1,0 0 0,-1 0-1,1 0 1,0 0 0,0 0-1,0 0 1,0 0 0,0 0-1,0 0 1,-2 1 7,0 0 0,1 1 0,-1-1 0,1 0 0,-1 1-1,1-1 1,-1 1 0,1-1 0,-2 3 0,-2 4 34,0 1-1,1-1 1,0 1 0,0 0-1,1 0 1,0 0 0,0 1-1,1-1 1,1 1 0,-2 11 0,3-18-26,0 0 0,0 0 0,0 0 0,0 1 0,1-1 0,-1 0 0,1 0 0,-1 0 0,1-1 0,0 1 0,0 0 0,1 0 0,-1 0 0,0-1 0,1 1 0,0 0 0,0-1 0,-1 0 0,1 1 0,1-1 1,-1 0-1,0 0 0,1 0 0,-1 0 0,1-1 0,-1 1 0,1-1 0,0 1 0,-1-1 0,1 0 0,0 0 0,0 0 0,0-1 0,0 1 0,0 0 0,3-1 0,4 0 3,0 0-1,-1 0 0,1-1 0,0-1 1,-1 1-1,1-1 0,-1-1 1,0 0-1,0 0 0,0-1 0,0 0 1,-1-1-1,14-9 0,-13 8-20,1-1-1,-2 0 0,1 0 1,-1-1-1,0 0 0,-1-1 1,0 0-1,0 0 0,-1 0 1,0-1-1,6-14 0,-11 22-4,0 1-1,-1-1 1,1 0-1,-1 1 1,1-1-1,-1 0 1,0 1-1,0-1 1,0 0-1,0 0 1,0 1-1,0-1 1,0-2-1,-1 3 2,1 1 0,0-1-1,0 1 1,-1-1 0,1 1 0,0-1-1,-1 1 1,1-1 0,0 1-1,-1-1 1,1 1 0,-1-1 0,1 1-1,-1-1 1,1 1 0,-1 0 0,1-1-1,-1 1 1,1 0 0,-1 0-1,0-1 1,1 1 0,-1 0 0,0 0-1,-1 0 1,1 0 1,-1 0-1,0 0 0,1 1 0,-1-1 0,1 0 0,-1 1 0,1-1 0,-1 1 0,1 0 0,-1 0 0,1-1 0,0 1 0,0 0 0,-1 0 1,1 0-1,0 0 0,0 0 0,0 1 0,0-1 0,0 0 0,0 0 0,0 1 0,0-1 0,-1 3 0,1-1 5,0 1 0,0-1 0,1 0 0,-1 0 0,0 1 0,1-1 0,0 0 0,0 1 0,0-1 0,0 0 0,1 1 0,-1-1 1,1 0-1,0 0 0,0 0 0,0 1 0,0-1 0,0 0 0,4 5 0,3 5-512,1 0 0,20 24 0,-15-20-665,-12-14 1064,0 0 0,1-1 0,-1 1 0,0-1 0,1 0 0,0 0 0,-1 0 0,5 3 0,6-2-610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1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39 13083,'-1'-2'199,"0"0"0,-1 0 0,1 1 0,0-1 0,-1 0 0,0 1 1,1 0-1,-1-1 0,0 1 0,1 0 0,-1 0 0,0-1 0,0 2 0,0-1 0,0 0 0,0 0 1,-1 1-1,-2-2 0,3 3-108,0-1 1,0 1 0,1-1-1,-1 1 1,0-1-1,1 1 1,-1 0 0,0 0-1,1 0 1,-1 0 0,1 0-1,0 0 1,-1 0-1,1 1 1,0-1 0,0 0-1,-1 1 1,1-1-1,0 1 1,1-1 0,-1 1-1,0 0 1,0-1-1,0 3 1,-6 13 79,1 0 0,1 0-1,1 0 1,0 0 0,1 1-1,1 0 1,0 35 0,2-31-142,1 0-1,2 0 1,0 0 0,2 0 0,0 0-1,9 21 1,-12-36-21,1 0 0,0-1-1,0 0 1,1 0 0,0 0 0,0 0-1,0 0 1,1-1 0,0 1 0,0-1-1,0-1 1,12 9 0,-14-11-5,1 0 0,0 0 0,0-1 0,0 1 1,0-1-1,0 0 0,0 0 0,0-1 0,0 1 0,1-1 0,-1 0 1,0 0-1,0 0 0,1 0 0,-1-1 0,0 0 0,0 0 0,0 0 0,0 0 1,0-1-1,0 1 0,0-1 0,4-3 0,0 0 27,0 0 0,0-1 0,0 0 0,-1-1 0,0 0 0,0 0-1,-1-1 1,1 1 0,-2-1 0,1-1 0,-1 1 0,-1-1 0,1 0 0,-1 0 0,-1 0 0,0 0 0,4-20-1,-5 18 35,0-2 0,-1 1 0,0 0 0,-1 0 0,-1 0 0,0 0 0,0 0 0,-1 0 0,-1 0 0,0 0 0,0 1 0,-1-1 0,-1 1 0,-7-13 0,4 11 15,0 0 0,-1 1 0,0 0-1,-1 1 1,-20-18 0,26 25-113,-1 1 0,1-1 0,-1 1-1,0 0 1,0 0 0,0 0 0,0 1-1,0 0 1,0 0 0,-1 0-1,1 0 1,-1 1 0,1 0 0,-1 0-1,0 1 1,1-1 0,-1 1 0,-7 1-1,10 0 0,0 0-1,1 0 0,-1 0 0,1 0 1,-1 1-1,0-1 0,1 1 0,0-1 0,-1 1 1,1 0-1,0 0 0,0 0 0,0 0 1,0 0-1,1 1 0,-1-1 0,1 0 1,-1 1-1,1-1 0,0 1 0,0 0 0,0-1 1,0 1-1,0 0 0,0 0 0,1 0 1,0-1-1,-1 1 0,1 0 0,0 0 0,0 0 1,1 0-1,0 4 0,6 18-307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11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75 14571,'-4'-7'450,"1"1"-238,-1-1 0,1 1 1,-1 0-1,0 0 1,-1 1-1,1-1 0,-1 1 1,0 0-1,-1 0 1,-8-5-1,18 14-151,0 1 0,-1 0 0,0-1 0,0 1 0,3 8 1,0-3 6,116 253 1705,-82-169-776,55 96 0,-92-184-966,0-2 0,0 1 0,0 0 0,1-1 0,0 1 0,8 6 0,-12-10-25,1-1-1,0 1 0,0-1 1,0 1-1,0-1 1,-1 0-1,1 1 1,0-1-1,0 0 1,0 0-1,0 1 0,0-1 1,0 0-1,0 0 1,0 0-1,0 0 1,0 0-1,0 0 0,0-1 1,1 1-1,-1-1 0,0 0 1,0 1-1,1-1 0,-1 0 0,0 0 1,0 0-1,0 0 0,0 0 0,0 0 1,0 0-1,0 0 0,-1-1 0,1 1 1,0 0-1,0-2 0,4-9 26,0 1 1,-2-1-1,1 0 0,-1 0 0,1-13 0,4-65 100,-7 69-98,5-200 268,-3 251-274,11 58 1,-9-61-20,-3-17-8,17 76-5,-16-75 7,0-1-1,1 0 1,0-1-1,1 1 0,0-1 1,7 11-1,-11-19 4,0 1-1,0-1 0,1 1 0,-1-1 1,0 0-1,0 1 0,1-1 1,-1 0-1,0 0 0,1 0 1,-1 0-1,1 0 0,0 0 1,-1-1-1,1 1 0,0 0 1,-1-1-1,1 1 0,0-1 1,0 0-1,-1 0 0,4 1 0,-2-2 4,-1 0-1,1 1 1,-1-1-1,0 0 1,1 0-1,-1-1 1,0 1-1,0 0 0,0-1 1,0 1-1,0-1 1,0 1-1,-1-1 1,3-3-1,3-4 21,-1 0-1,0 0 1,0-1-1,-1 0 1,0 0 0,3-12-1,-1 0 64,8-42 0,-14 58-83,0-1 0,0 0 0,-1 0 0,0 1 0,0-1 0,-1 0 1,0 1-1,0-1 0,0 0 0,-5-11 0,0 11-15,1 13 1,2 15-22,6-14 25,0-1 0,0 0 0,0-1 0,1 1 1,0 0-1,0-1 0,0 0 0,7 6 1,3 5 9,-13-14-7,0-1 1,0 1-1,0-1 0,1 0 0,-1 1 0,0-1 0,1 0 0,-1 0 1,1 0-1,-1 0 0,1 0 0,0 0 0,-1-1 0,1 1 0,2 0 1,-3-1-1,0 0 0,1 0 0,-1 0 0,0-1 0,0 1 0,1 0 0,-1-1 1,0 1-1,0-1 0,0 1 0,0-1 0,0 0 0,0 1 0,0-1 1,0 0-1,0 0 0,0 0 0,0 0 0,0 0 0,0 0 0,-1 0 0,1 0 1,1-2-1,8-16 5,0 0 0,-1-1 0,0 0 0,7-30 0,-7 20 29,16-32 0,-25 62-33,0 0 0,0-1 0,0 1 0,0 0 1,0-1-1,0 1 0,0 0 0,0 0 0,0-1 0,1 1 0,-1 0 0,0-1 0,0 1 0,0 0 1,0 0-1,1-1 0,-1 1 0,0 0 0,0 0 0,1 0 0,-1-1 0,0 1 0,0 0 0,1 0 1,-1 0-1,0 0 0,1-1 0,-1 1 0,0 0 0,0 0 0,1 0 0,-1 0 0,0 0 0,1 0 1,-1 0-1,0 0 0,1 0 0,-1 0 0,7 14 20,1 32 1,-7-36-7,0-7-13,1 16 6,1 1 0,2-1 0,0-1 0,10 26 0,-15-43-12,1 1 0,-1-1 0,1 0 1,0 1-1,0-1 0,0 0 0,0 0 1,0 0-1,0 1 0,0-1 0,0 0 0,0 0 1,0-1-1,0 1 0,1 0 0,-1 0 1,0 0-1,3 0 0,-3-1 15,0 0-1,0 0 1,1 0 0,-1 0-1,0 0 1,0 0-1,0 0 1,0-1 0,1 1-1,-1-1 1,0 1 0,0 0-1,0-1 1,0 0-1,0 1 1,0-1 0,0 0-1,1 0 1,4-5-223,0-1 1,0 0 0,-1 1-1,0-2 1,5-7-1,-4 6-862,-5 8 586,-1 5 249,0-2 83,0 9-440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1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33 152 14363,'2'-3'313,"0"0"0,1 0 0,0 1 0,-1-1 0,1 1 0,0 0 0,0-1 0,0 1 0,0 1 0,1-1 0,-1 0 0,1 1 0,-1 0 0,1-1 0,5 0 0,-4 1-91,0-1-1,0 0 1,0 0-1,0 0 1,0 0 0,0-1-1,-1 0 1,0 0 0,5-4-1,-7 5-143,0-1-1,0 0 0,0 0 1,-1 0-1,1 0 0,-1 0 1,0 0-1,0 0 0,0-1 1,0 1-1,-1 0 0,1-1 1,-1 1-1,0 0 0,0-6 1,0 7-56,0 1 1,0-1 0,-1 1 0,1-1 0,0 1 0,-1-1 0,1 1 0,-1-1 0,0 1 0,1-1-1,-1 1 1,0 0 0,0-1 0,0 1 0,0 0 0,0 0 0,0-1 0,0 1 0,0 0 0,-1 0-1,1 1 1,0-1 0,-1 0 0,1 0 0,-1 0 0,1 1 0,-1-1 0,1 1 0,-1-1 0,1 1 0,-1 0-1,1 0 1,-1 0 0,1-1 0,-3 2 0,1-1-10,0 0-1,0 1 1,0 0 0,0 0-1,0 0 1,0 0-1,0 0 1,0 0 0,1 1-1,-1-1 1,0 1 0,1 0-1,0 0 1,-1 0-1,1 0 1,0 0 0,0 1-1,-3 3 1,-2 4-5,0 0-1,1 1 1,-7 17 0,7-13-15,0 0 0,2 0 1,-1 1-1,2 0 0,-3 27 1,5-32 2,1 0 0,0 0 0,1 0 0,0 0 0,0 0 1,2 0-1,-1 0 0,1-1 0,5 14 0,-6-21 3,0 1 0,-1-1 0,1 0-1,1 0 1,-1 0 0,0 0 0,1 0 0,-1-1-1,1 1 1,0-1 0,0 1 0,0-1 0,0 0-1,0 0 1,0-1 0,7 4 0,-5-4-10,1 1 1,0-1 0,0 0-1,-1 0 1,1-1 0,0 0-1,0 0 1,0 0-1,11-3 1,-7 1-85,0 0 0,0-1 0,-1 0 1,0-1-1,1 0 0,-1 0 0,-1-1 0,1-1 0,-1 1 0,0-1 0,0-1 0,10-9 0,-15 11 54,0 1 0,0-1 0,0 0 0,0 0-1,-1 0 1,1 0 0,-1 0 0,-1-1-1,1 1 1,1-11 0,-3-17-272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13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71 14291,'-10'-60'2290,"10"60"-2268,0-1 0,0 0 0,-1 1 0,1-1 0,0 1 0,0-1 0,-1 1 0,1-1 0,0 1 0,-1-1 0,1 1 0,-1-1 1,1 1-1,0-1 0,-1 1 0,1 0 0,-1-1 0,1 1 0,-1 0 0,0 0 0,1-1 0,-1 1 0,1 0 0,-1 0 0,1 0 0,-1-1 0,0 1 0,1 0 0,-1 0 0,1 0 0,-1 0 0,0 0 1,1 0-1,-2 1 0,-19 7 826,10 0-664,1 0 1,0 0-1,0 1 0,1 0 1,0 1-1,1 0 0,0 0 0,0 1 1,-8 16-1,5-7-104,2 0 0,0 0-1,1 1 1,-9 37 0,15-49-69,0-1 0,1 0 1,0 1-1,0 14 0,1-22-12,0 1 1,0-1-1,0 1 1,1-1-1,-1 1 1,0-1-1,1 0 0,-1 1 1,1-1-1,-1 1 1,1-1-1,0 0 1,-1 0-1,1 1 1,0-1-1,0 0 0,0 0 1,0 0-1,0 0 1,0 0-1,0 0 1,0 0-1,1 0 1,-1-1-1,0 1 1,1 0-1,-1-1 0,0 1 1,1-1-1,-1 1 1,0-1-1,1 0 1,-1 1-1,1-1 1,1 0-1,12-1-26,1-1 0,-1 0 1,1-1-1,-1-1 0,0 0 0,16-7 0,35-10-68,-65 21 95,31-7-85,61-7 0,-85 13 72,1 0 1,-1 1-1,0 1 0,1-1 0,-1 1 0,0 1 1,0-1-1,0 1 0,0 1 0,0 0 0,0 0 1,-1 0-1,9 6 0,-11-5 7,-1 0 0,1 0 1,-1 1-1,0 0 0,0 0 0,-1 0 1,1 0-1,-1 1 0,0-1 0,-1 1 1,1 0-1,-1 0 0,0 0 0,-1 0 1,1 0-1,-1 0 0,0 12 0,0 3 22,0 1 0,-2-1 0,-6 41 0,3-37 43,-2 1 0,-1-1 0,0 0-1,-2 0 1,-1-1 0,-16 28 0,23-46-44,-1 0 1,1-1-1,-1 0 0,0 0 1,-8 7-1,11-11-28,0 0 0,-1 0-1,1 0 1,0 0 0,0 0 0,-1 0 0,1 0 0,0-1 0,-1 1-1,1-1 1,0 1 0,-1-1 0,1 0 0,-1 1 0,1-1-1,-1 0 1,1 0 0,-1 0 0,1 0 0,-1 0 0,1 0-1,-1 0 1,1-1 0,-1 1 0,1-1 0,-1 1 0,1-1-1,0 1 1,-1-1 0,-2-1 0,0-3-2,0 1 0,1-1 0,-1 0 0,1 0 0,0 0 0,0 0 0,0-1 0,1 1 0,0-1 0,0 0 0,0 0 0,0-6 0,-13-49-145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1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12979,'3'6'290,"1"0"1,-1 1 0,0-1-1,-1 1 1,0 0-1,0 0 1,0 0-1,-1 0 1,0 0 0,0 0-1,-1 11 1,3 12 708,38 232 1543,-26-186-1945,36 103 1,-48-170-547,-1-3 10,-1-1 1,1 0 0,0 0 0,1 1-1,-1-1 1,1-1 0,0 1 0,0 0-1,7 7 1,-10-12-53,0 0-1,0 0 1,1 1-1,-1-1 1,0 0 0,0 0-1,0 0 1,0 0-1,0 0 1,0 0 0,1 0-1,-1 0 1,0 0-1,0 0 1,0 0-1,0 0 1,0 0 0,1 0-1,-1 0 1,0 0-1,0 0 1,0 0 0,0 0-1,1 0 1,-1 0-1,0 0 1,0 0 0,0 0-1,0 0 1,0 0-1,1 0 1,-1 0 0,0 0-1,0 0 1,0 0-1,0 0 1,0-1 0,0 1-1,0 0 1,1 0-1,-1 0 1,0 0 0,0 0-1,3-10 205,-2-14 43,-4-12-159,-1 0-1,-2 0 1,-1 0 0,-2 1 0,-2 0 0,-22-53-1,30 82-117,3 5 16,0 0-1,-1 0 1,1-1-1,0 1 0,-1 0 1,1 0-1,-1-1 1,0 1-1,1 0 1,-1 0-1,0 0 1,0 0-1,0 0 1,0 0-1,0 0 0,0 0 1,0 1-1,0-1 1,-2-1-1,3 2 3,-1 1-1,1-1 1,0 0-1,-1 1 1,1-1-1,-1 1 1,1-1-1,0 0 1,-1 1-1,1-1 1,0 1-1,0-1 1,-1 1-1,1-1 1,0 1-1,0-1 1,0 1-1,0-1 1,0 1-1,0-1 0,-1 1 1,1-1-1,0 1 1,1 0-1,-1-1 1,0 1-1,0-1 1,0 1-1,0-1 1,0 1-1,0-1 1,1 1-1,-1-1 1,1 1-1,4 21-49,-3-18 43,-1 0 0,1-1-1,0 1 1,1 0 0,-1-1-1,1 1 1,-1-1 0,1 0-1,0 0 1,0 0 0,0 0-1,1 0 1,-1-1 0,1 1-1,4 2 1,-5-4 3,0 0 0,0 0 0,0-1 0,0 1 0,0-1 0,0 1 0,0-1 0,0 0 0,0 0 0,0 0 1,0 0-1,0-1 0,0 1 0,0-1 0,0 0 0,0 0 0,0 0 0,-1 0 0,1-1 0,0 1 0,-1-1 0,4-1 0,-1-1 3,0-1 0,0 1 1,-1-1-1,1 1 0,-1-1 0,0-1 1,-1 1-1,1 0 0,-1-1 0,0 0 1,0 0-1,-1 0 0,3-8 1,-2 4 7,-1 0 0,0 1 1,0-1-1,-1 0 0,-1 0 1,0 0-1,-2-19 1,2 27-3,0 1 0,0-1 0,0 0 0,-1 1 1,1-1-1,-1 1 0,1-1 0,-1 0 0,0 1 1,0-1-1,0 1 0,0 0 0,1-1 0,-2 1 1,-1-2-1,3 3-2,0 0 1,0-1-1,0 1 0,-1 0 1,1 0-1,0 0 1,0 0-1,0 0 0,-1 0 1,1 0-1,0 0 0,0 0 1,-1 0-1,1 0 1,0 0-1,0 0 0,0 0 1,-1 0-1,1 0 0,0 0 1,0 1-1,0-1 1,-1 0-1,1 0 0,0 0 1,0 0-1,0 0 0,-1 0 1,1 1-1,0-1 1,0 0-1,0 0 0,0 0 1,0 0-1,-1 1 0,-4 17 4,4-3-1,1 1 0,0-1 1,1 1-1,0-1 0,2 1 1,4 18-1,-4-25-1,-1 0 1,1 0-1,1 0 1,0 0-1,0-1 1,1 0-1,-1 1 1,2-2-1,-1 1 1,1-1-1,11 11 1,-14-16-1,0 1 0,0-1 0,1 0 0,-1 0 0,1 0 0,0 0 0,-1 0 0,1-1-1,0 0 1,0 0 0,0 0 0,0 0 0,0 0 0,0-1 0,0 0 0,0 0 0,0 0 0,0 0 0,0-1 0,0 1 0,0-1 0,0 0 0,0 0 0,0-1 0,-1 1 0,1-1 0,0 0 0,-1 0 0,1 0 0,3-3 0,1-1 9,0-1-1,0 0 1,-1 0 0,0-1 0,0 1 0,-1-2 0,0 1 0,-1-1 0,0 1 0,0-1 0,4-11 0,-5 6 15,0 1 1,0-2-1,-2 1 1,0 0 0,0 0-1,-1-1 1,-1 1-1,-1-1 1,0 1-1,0-1 1,-2 1-1,0 0 1,0 0-1,-1 0 1,-1 0-1,-11-21 1,14 31-18,0 0 0,-1 0 0,0 0 0,0 1 0,0-1 0,0 1 0,0-1 0,-1 1 0,-4-3 0,7 5-8,0 1 0,0-1 0,0 1 0,0-1 0,0 1 0,0-1 0,0 1 0,0 0 0,-1-1 0,1 1 0,0 0 0,0 0 0,0 0 0,0 0 0,0 0 0,-1 0 0,1 0 0,0 0 0,0 0 0,0 0 0,0 1 0,0-1 0,0 1 0,-1-1 0,1 1 0,0-1 0,0 1 0,0-1 0,1 1 0,-1 0 0,0 0 0,0-1 0,0 1 0,0 0 0,1 0 0,-1 0 0,0 0 0,1 0 0,-1 0 0,1 0 0,-1 1 0,-2 4-4,1 0 0,0-1 1,0 1-1,1 0 1,0 0-1,0 0 0,0 0 1,1 0-1,0 0 1,0 8-1,1 0-1,1-1 1,0 1 0,7 19-1,-8-29 3,0 0-1,1 0 1,0 0 0,-1 0-1,1 0 1,1 0 0,-1-1-1,0 1 1,1-1 0,0 0-1,0 0 1,0 0 0,0 0-1,0 0 1,0-1 0,8 5-1,-8-6 3,0 0-1,0 0 0,0 0 0,0-1 0,0 1 1,0-1-1,0 0 0,0 0 0,0 0 0,0 0 1,0-1-1,0 1 0,0-1 0,0 0 1,0 0-1,0 0 0,0 0 0,-1 0 0,1-1 1,0 1-1,-1-1 0,1 1 0,-1-1 1,5-4-1,2-3 6,0 0 0,0-1-1,-1 0 1,0 0 0,0-1 0,-2 0 0,1 0 0,7-20 0,-7 16 11,-2-1 1,0 0-1,0-1 1,-2 1 0,0-1-1,1-20 1,-5 25-15,-2 9-16,3 4 12,-1 0 0,0 0 0,1 0 0,-1 0 0,1 0 1,0 0-1,-1 0 0,1 0 0,0 0 0,0 1 0,0-1 1,-1 0-1,1 0 0,1 2 0,-2 7 0,1 0 1,0 0-1,0 0 0,1 0 1,1 0-1,0 0 0,0-1 0,1 1 1,0 0-1,1-1 0,0 0 1,0 0-1,1 0 0,5 8 0,-8-15-22,0 0 1,-1 0-1,1 0 0,0-1 0,0 1 0,0-1 0,0 1 0,0-1 0,0 0 0,0 0 0,1 0 1,-1 0-1,0 0 0,1 0 0,-1-1 0,0 1 0,1-1 0,-1 0 0,1 0 0,-1 0 0,1 0 0,-1 0 1,0 0-1,1 0 0,-1-1 0,1 1 0,-1-1 0,0 0 0,1 0 0,-1 0 0,0 0 0,0 0 0,4-3 1,-2 1-7,0 1 0,0-1 1,-1 0-1,0-1 1,1 1-1,-1 0 1,0-1-1,-1 0 1,1 0-1,-1 0 1,1 0-1,-1 0 1,0 0-1,-1 0 1,1-1-1,-1 1 1,1-7-1,-1-9-188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14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0 495 9266,'6'0'361,"-1"1"0,0-1 0,1-1 0,-1 1-1,0-1 1,1 0 0,-1 0 0,0 0 0,0 0 0,9-5 0,-2 1 653,-1-1 0,0 1 0,16-13 0,-19 11-610,0 0 1,-1 0-1,0 0 1,0-1 0,0 0-1,-1 0 1,0-1-1,5-10 1,-8 13-310,-1 1 0,1 0 0,-1-1 0,0 1 0,-1-1 0,0 1 0,0-1 1,0 0-1,0 0 0,-1 1 0,0-1 0,0 0 0,0 0 0,-1 0 0,-2-10 0,2 14-88,1 1-1,-1-1 1,1 1-1,-1-1 1,1 1 0,-1-1-1,0 1 1,1-1-1,-1 1 1,0 0-1,0-1 1,0 1 0,0 0-1,-1 0 1,1 0-1,0 0 1,0 0-1,-1 0 1,1 0 0,0 0-1,-1 1 1,1-1-1,-1 0 1,1 1-1,-1-1 1,1 1 0,-1 0-1,1-1 1,-1 1-1,1 0 1,-1 0-1,0 0 1,1 0 0,-1 0-1,1 1 1,-1-1-1,-2 1 1,0 0-1,0 1 1,-1 0-1,1 0 0,0 0 1,0 1-1,0-1 0,1 1 1,-1 0-1,1 0 0,-1 0 1,1 1-1,-4 4 0,0 2-1,1 0 1,0 0-1,0 1 0,1 0 0,0 0 1,-4 16-1,6-18-9,1-1-1,1 1 1,-1-1 0,2 1-1,-1-1 1,1 1 0,0 0-1,1-1 1,3 17 0,-4-23 2,1 1 1,0 0-1,0 0 1,0 0-1,0-1 1,1 1-1,-1-1 1,1 1 0,-1-1-1,1 1 1,0-1-1,0 0 1,0 0-1,0 0 1,0 0-1,1 0 1,-1 0-1,1-1 1,3 3 0,-1-2-4,0-1 1,-1 0 0,1 0 0,0 0 0,0 0 0,0-1 0,-1 0 0,1 0-1,0 0 1,9-2 0,4-2-6,-1-1 0,0 0 0,0-1 0,-1-1 0,23-13 0,77-48-30,-115 68 41,0-1 0,0 1 0,0-1 0,0 1 0,0 0 0,0-1 0,0 1 1,0 0-1,0 0 0,0-1 0,0 1 0,0 0 0,0 0 0,0 0 0,0 0 0,0 0 0,0 1 0,0-1 1,0 0-1,0 0 0,0 1 0,0-1 0,0 1 0,0-1 0,0 1 0,0-1 0,0 1 0,-1-1 0,1 1 1,1 1-1,1-1 118,-4-12 23,0 6-106,-53-315 917,53 314-952,0 3-1,0-1 1,1 1-1,-1-1 1,1 1 0,-1-1-1,1 0 1,1-3 0,-1 6-6,0 0 0,1 1 0,-1-1 0,0 0 0,1 1 0,-1-1 0,1 0 1,-1 1-1,1-1 0,-1 0 0,1 1 0,-1-1 0,1 1 0,0-1 1,-1 1-1,1-1 0,0 1 0,0-1 0,-1 1 0,1 0 0,0-1 0,0 1 1,-1 0-1,1 0 0,0 0 0,0 0 0,0-1 0,-1 1 0,1 0 1,0 0-1,0 1 0,0-1 0,0 0 0,-1 0 0,1 0 0,1 1 0,9 1-195,0-1-1,0 0 0,0-1 0,0 0 1,0 0-1,0-1 0,0-1 0,0 1 0,0-2 1,18-6-1,0-6-228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1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14659,'2'13'400,"1"0"0,0 0 0,1 0 0,0 0 0,1 0 0,0-1 0,1 0 0,0 0 0,1 0 1,10 12-1,8 7 425,1-2 0,34 30 1,-37-40-642,-2 2 1,-1 0-1,0 1 0,-2 1 1,27 43-1,-35-44-160,-1 1 1,0 0-1,-2 1 0,-1-1 1,-1 1-1,0 0 0,-2 1 0,-1-1 1,-1 1-1,-4 40 0,-3-5-54,-4 0 0,-2-1 0,-23 69 0,-4-16-988,-91 185-1,96-231 591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2:58.5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 13 12147,'-12'-12'1572,"4"11"-170,7 4-1270,0-1 1,0 0-1,0 0 0,0 1 0,1-1 1,-1 1-1,1-1 0,-1 1 0,1-1 0,0 4 1,-5 53 614,6 89 1,16 61-368,-2-27-242,-25 261 378,-4-128-230,31 115 149,-16-416-431,2 61-20,-5-92-125,-1 0-9,3 17 133,0 0 1,0 0-1,0-1 1,0 1-1,0 0 1,0 0 0,0-1-1,0 1 1,0 0-1,0 0 1,0-1-1,0 1 1,0 0-1,0 0 1,0-1-1,0 1 1,0 0-1,0 0 1,1 0-1,-1-1 1,0 1-1,0 0 1,0 0-1,0 0 1,0-1 0,1 1-1,-1 0 1,0 0-1,0 0 1,0 0-1,0-1 1,1 1-1,-1 0 1,0 0-1,0 0 1,1 0-1,-1-21 41,17-253-192,-3 89-408,-3-44 75,17-280 149,-26 470 285,-1 1 1,-2-1-1,-2 1 1,-10-55 0,5 54 10,3 70-366,5-16 568,0 0 1,3 26-1,3-18-143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257 410 16059,'0'-2'123,"0"-1"0,0 1 0,0 0 0,0 0 0,-1-1 0,1 1 0,-1 0 0,1 0 0,-1 0 0,0-1 0,0 1-1,-2-2 1,2 3-92,0 0 1,0 0-1,0 0 0,0 0 0,0 0 0,0 0 0,0 0 0,-1 1 0,1-1 1,0 1-1,-1-1 0,1 1 0,0-1 0,-1 1 0,1 0 0,0-1 0,-1 1 1,1 0-1,-1 0 0,1 0 0,-1 0 0,-1 1 0,-5 0 123,0 1 0,1 0-1,-1 0 1,1 1 0,-1 0-1,1 0 1,0 1 0,0-1 0,0 2-1,0-1 1,-7 8 0,0 0-19,0 1 1,1 0 0,-21 27-1,27-29-90,0-1 0,1 1-1,0 0 1,-6 15-1,10-20-21,0-1-1,1 0 0,-1 1 0,1-1 1,0 1-1,1-1 0,-1 1 0,1-1 1,0 1-1,1 0 0,-1-1 0,2 7 1,-2-11-11,1 1 0,-1-1 0,1 1 0,-1-1 0,1 0 0,0 1 0,-1-1 1,1 0-1,0 1 0,0-1 0,0 0 0,0 0 0,0 0 0,0 0 1,0 0-1,1 0 0,-1 0 0,0 0 0,1 0 0,-1 0 0,0-1 1,3 2-1,-1-2 9,0 1 1,-1-1-1,1 0 1,0 0-1,0 0 0,0 0 1,0 0-1,0 0 1,-1-1-1,1 0 1,4-1-1,3-2 38,0 0-1,-1-1 0,1 0 1,-1 0-1,13-11 0,-8 3 21,0-1-1,0 0 1,-2-1-1,0 0 1,-1-1-1,0 0 1,-1 0-1,-1-2 1,-1 1-1,0-1 1,-1 0-1,8-34 1,-15 50-70,1 1 1,-1 0-1,0 0 1,1 0-1,-1 0 1,0-1-1,0 1 1,0 0-1,0 0 1,0 0-1,0-1 1,0 1-1,0 0 1,-1 0-1,1 0 1,0-1-1,-1 1 1,1 0-1,-1 0 1,1 0-1,-1 0 1,0 0-1,1 0 1,-1 0 0,-1-1-1,1 2-1,0 0 0,-1 0 0,1 0 1,0 0-1,0 0 0,0 0 0,0 1 0,0-1 0,0 1 0,0-1 0,0 0 1,0 1-1,0 0 0,0-1 0,0 1 0,0 0 0,0-1 0,0 1 0,0 0 1,1 0-1,-1 0 0,0 0 0,1 0 0,-1 0 0,0 1 0,-7 9 17,1 0 0,0 0-1,1 1 1,-6 15 0,9-20-26,1-1 1,0 1 0,0-1-1,1 1 1,0 0 0,0 0-1,0 0 1,1 0 0,1 12-1,-1-17-2,1 0-1,-1-1 1,1 1-1,0 0 1,0-1-1,0 1 1,0-1-1,0 1 1,0-1-1,0 1 1,0-1-1,0 0 1,1 1-1,-1-1 1,0 0-1,1 0 1,-1 0-1,1 0 1,0 0-1,-1-1 1,1 1-1,0 0 0,-1-1 1,1 1-1,0-1 1,-1 1-1,1-1 1,0 0-1,0 0 1,0 0-1,3 0 1,4 0-74,0-1 1,0 0-1,-1 0 0,1-1 1,10-3-1,-2-1-131,0 0 1,-1-1-1,0-1 0,-1-1 0,0 0 0,0-1 0,-1 0 0,0-1 0,-1-1 0,0 0 1,-1-1-1,0 0 0,9-15 0,-6 6-124,-1-1 1,-1 0-1,-1-1 1,-2 0-1,0-1 0,-1 0 1,-2-1-1,5-26 1,6-81 165,-17 133 182,-1 0-1,0 0 0,0 0 1,0 0-1,0-1 0,0 1 0,0 0 1,0 0-1,0 0 0,0-1 1,0 1-1,0 0 0,0 0 1,0 0-1,0-1 0,0 1 0,0 0 1,0 0-1,0 0 0,0-1 1,0 1-1,0 0 0,0 0 0,0 0 1,0-1-1,-1 1 0,1 0 1,0 0-1,0 0 0,0 0 1,0-1-1,0 1 0,0 0 0,-1 0 1,1 0-1,0 0 0,0 0 1,0 0-1,-1 0 0,1-1 1,0 1-1,0 0 0,0 0 0,0 0 1,-1 0-1,1 0 0,0 0 1,0 0-1,-1 0 0,1 0 1,0 0-1,0 0 0,0 0 0,-1 0 1,1 0-1,0 0 0,0 0 1,0 0-1,0 1 0,-1-1 1,1 0-1,0 0 0,0 0 0,0 0 1,-1 0-1,1 0 0,0 1 1,-4 5 322,-1 0 0,2 1 0,-1 0 0,1-1 0,0 1 0,0 1 0,1-1 0,-3 12 0,-1 1 67,-11 33 303,-11 63 0,24-92-624,1 0 0,1 1 1,1-1-1,1 1 0,3 26 1,-3-46-74,1-1 0,0 0-1,0 0 1,0 0 0,1 0 0,-1 0 0,1 0 0,0-1 0,0 1 0,0 0 0,0-1 0,1 1 0,0-1-1,-1 0 1,5 4 0,-4-6-8,-1 1-1,1 0 1,-1-1-1,1 0 1,0 1-1,0-1 1,-1-1-1,1 1 1,0 0-1,0 0 1,0-1-1,0 0 1,0 0-1,0 0 1,0 0-1,0 0 1,0 0-1,0-1 1,-1 1-1,1-1 1,0 0-1,0 0 1,2-1-1,12-6 2,-1-2-1,0 1 0,-1-2 0,0 0 1,-1-1-1,0 0 0,11-14 0,27-23-35,-50 48 23,-1 0 1,0-1 0,1 1-1,0 0 1,-1 0 0,1 0-1,0 0 1,-1 0 0,1 1-1,0-1 1,0 0 0,0 1-1,0-1 1,0 1 0,2-1-1,-3 2 6,-1-1-1,1 0 0,-1 0 1,1 0-1,-1 0 0,1 1 1,-1-1-1,0 0 0,1 0 1,-1 1-1,1-1 0,-1 0 1,0 0-1,1 1 0,-1-1 1,0 1-1,0-1 0,1 0 1,-1 1-1,0-1 0,0 1 1,1 0-1,1 18-52,-19 75 26,3-25 215,14-69-181,0 0 0,0 1 0,0-1 0,0 1 0,0-1 0,0 1 1,0-1-1,0 0 0,0 1 0,0-1 0,0 1 0,0-1 0,0 1 0,0-1 0,0 1 0,1-1 0,-1 0 0,0 1 0,0-1 1,0 1-1,1-1 0,-1 0 0,0 1 0,0-1 0,1 0 0,-1 1 0,0-1 0,1 0 0,0 1 0,13-2-3,21-14-371,-29 12 170,4-3-187,-8 5 144,1-1-1,0 0 1,-1 1 0,1-1 0,0 1 0,0 0 0,0 0 0,0 0-1,0 0 1,0 0 0,0 1 0,0-1 0,5 1 0,-7 0 192,-1 0 1,0 0-1,0 0 1,1 1-1,-1-1 0,0 0 1,0 0-1,1 0 1,-1 1-1,0-1 0,0 0 1,0 0-1,1 1 1,-1-1-1,0 0 1,0 0-1,0 1 0,0-1 1,0 0-1,1 0 1,-1 1-1,0-1 1,0 0-1,0 1 0,0-1 1,0 0-1,0 1 1,0-1-1,0 0 1,0 1-1,0-1 0,0 0 1,0 0-1,-1 1 1,1-1-1,0 0 0,0 1 1,0-1-1,0 0 1,0 0-1,0 1 1,-1-1-1,1 0 0,0 0 1,0 1-1,-1-1 1,1 0-1,0 0 1,0 0-1,-1 1 0,1-1 1,0 0-1,0 0 1,-1 0-1,1 0 0,-17 9-670,-16-1 681,10-3 3454,33-10-2710,-1-2 0,0 0 0,-1 0 0,1 0 1,13-17-1,-8 9-264,1 2-407,1-1 0,0 2-1,1 0 1,0 1 0,1 1 0,0 1 0,1 0 0,0 2 0,0 0 0,1 0 0,-1 2 0,1 1-1,1 0 1,20 0 0,-37 3-62,1 1 1,0 0-1,0 0 0,-1 0 1,1 1-1,0-1 0,-1 1 0,6 2 1,-9-3 18,0 0 1,0 1 0,0-1 0,-1 1 0,1-1 0,0 1 0,0-1-1,-1 1 1,1-1 0,-1 1 0,1 0 0,0-1 0,-1 1 0,1 0 0,-1 0-1,0-1 1,1 1 0,-1 0 0,1 1 0,-1 0 0,0-1 0,0 1 0,0 0 0,0 0 0,0-1 0,0 1-1,0 0 1,-1-1 0,1 1 0,-1 0 0,1-1 0,-1 1 0,-1 2 0,-8 14 16,0-1 1,-19 22-1,19-26 6,1-1 0,0 1 0,1 0 0,1 1 0,-8 19 0,15-33-67,-1 1-1,1-1 1,0 0-1,0 1 1,0-1 0,0 0-1,0 1 1,0-1-1,0 0 1,0 1 0,0-1-1,0 1 1,0-1-1,0 0 1,0 1 0,0-1-1,1 0 1,-1 1-1,0-1 1,0 0 0,0 0-1,0 1 1,1-1-1,-1 0 1,0 1-1,0-1 1,0 0 0,1 0-1,-1 1 1,0-1-1,1 0 1,-1 0 0,0 0-1,0 1 1,1-1-1,-1 0 1,0 0 0,1 0-1,-1 0 1,0 0-1,1 0 1,-1 0 0,1 0-1,-1 0 1,0 0-1,1 0 1,-1 0 0,0 0-1,1 0 1,-1 0-1,0 0 1,1 0-1,0 0 1,-1-1-82,1 1-1,0 0 1,0 1-1,0-1 1,0 0 0,0 0-1,-1 0 1,1 0-1,0 1 1,0-1-1,0 0 1,-1 1 0,1-1-1,0 0 1,-1 1-1,2 0 1,-1 0 6,0 0-1,0 0 1,0-1-1,0 1 1,0 0-1,0-1 1,1 1 0,-1-1-1,0 1 1,0-1-1,1 0 1,-1 1-1,0-1 1,0 0-1,1 0 1,-1 0 0,0 0-1,1 0 1,-1 0-1,0 0 1,1 0-1,-1-1 1,0 1 0,0 0-1,1-1 1,-1 1-1,0-1 1,0 1-1,2-2 1,3-1 64,-1-1 0,1 1 0,-1-1 0,8-6-1,21-27 117,-25 28 23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12619,'9'-8'6329,"13"-10"-5039,-4 7-851,-13 6-361,1 1 0,-1 1-1,1-1 1,1 1 0,-1 0 0,0 0 0,1 1 0,-1-1-1,11-1 1,-16 4-80,-1 1-1,1-1 1,0 0-1,-1 0 0,1 1 1,-1-1-1,1 1 1,0-1-1,-1 0 1,1 1-1,-1-1 0,1 1 1,-1-1-1,1 1 1,-1-1-1,0 1 1,1 0-1,-1-1 0,0 1 1,1 0-1,-1-1 1,0 2-1,1-1 5,-1-1-1,0 1 1,1 0 0,-1 0-1,1 0 1,-1 0 0,1-1-1,-1 1 1,1 0-1,0 0 1,-1-1 0,1 1-1,0-1 1,-1 1-1,1 0 1,0-1 0,0 1-1,0-1 1,0 0 0,0 1-1,-1-1 1,1 0-1,0 1 1,1-1 0,3-1 84,0 0 1,0 0-1,0-1 1,0 0-1,-1 0 1,1 0-1,-1 0 1,1-1-1,-1 1 1,0-1-1,0 0 1,0-1-1,6-6 1,-9 9 95,-5-1-642,-2 3 66,4-1 284,0 1-1,0 0 1,0-1-1,1 1 1,-1-1 0,0 0-1,0 0 1,0 0-1,0 0 1,0 0-1,0 0 1,0 0-1,1-1 1,-1 1-1,0-1 1,0 1 0,0-1-1,1 1 1,-1-1-1,0 0 1,0 0-1,1 0 1,-1 0-1,1 0 1,-1-1-1,1 1 1,0 0 0,-1-1-1,-1-1 1,-1-8 501,13 7-347,-1 2-35,63-13 393,-64 14-354,1 0 0,0 1 0,-1 0 0,1 0 0,-1 0-1,1 1 1,11 3 0,-17-4-37,-1 1 0,1-1 0,-1 1 1,1-1-1,-1 1 0,1 0 0,-1 0 0,1 0 0,-1 0 0,0 0 0,0 0 0,1 0 0,-1 0 0,0 0 0,0 0 0,0 1 0,0-1 0,0 1 1,0-1-1,-1 0 0,1 1 0,0-1 0,0 3 0,-1-1 10,1 0 0,-1 0 0,0 1 0,0-1 0,0 0 1,-1 0-1,1 0 0,-1 1 0,0-1 0,0 0 0,-1 3 0,-4 8 73,0-1 0,-1 0 1,-1 0-1,-9 11 0,5-8 23,7-10-55,0-1 0,1 1 0,0 0 0,0 0 0,0 1 0,-4 11 0,19-31-655,5-10-337,-9 11 686,2-1-90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9:4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119 275 18988,'25'-7'1135,"81"-27"1791,-96 30-2750,0-1 0,0 0 0,0 0 0,-1-1-1,0-1 1,0 1 0,13-14 0,-20 18-171,-1 1 0,1-1 0,-1 0 0,1 1 0,-1-1 0,0 0 0,0 0 0,0 0 0,0 0 0,0 0 0,0 0 0,-1-1 0,1 1 0,-1 0 0,1 0 0,-1-4 0,0 4-8,0 1 0,0-1 1,-1 0-1,1 1 0,-1-1 0,0 1 1,1-1-1,-1 1 0,0-1 0,0 1 1,0-1-1,0 1 0,0-1 0,0 1 1,0 0-1,0 0 0,-2-2 0,-2 0-12,0 0-1,-1 0 0,1 0 1,-1 0-1,1 1 0,-1 0 0,0 0 1,0 1-1,0-1 0,-9 0 1,-1 1-26,0 1 0,1 1 0,-1 0 1,1 1-1,0 1 0,-25 7 0,28-7 19,1 1 0,0 1 1,0 0-1,0 0 0,0 1 0,1 1 0,0-1 0,-17 17 0,25-22 20,0 1 1,0-1 0,0 1-1,1 0 1,-1 0 0,1 0-1,-1 0 1,1 0-1,0 0 1,0 1 0,0-1-1,0 0 1,0 0 0,0 1-1,0-1 1,1 1-1,0-1 1,-1 1 0,1 2-1,1-3 2,-1 0-1,1 0 0,0 0 1,-1-1-1,1 1 0,0 0 1,0-1-1,0 1 0,1 0 1,-1-1-1,0 0 0,1 1 1,-1-1-1,0 0 0,1 1 1,0-1-1,-1 0 0,1 0 1,1 0-1,8 4-2,0-1 1,0 0-1,0-1 0,1 0 0,-1-1 1,18 1-1,57 1-159,99-9 0,75 3-656,-259 2 819,7 1-66,1 0-1,0 0 1,-1 0-1,14 5 1,-20-5 81,-1-1 0,0 0 0,0 1 0,0-1 1,1 1-1,-1 0 0,0-1 0,0 1 0,0 0 0,0 0 0,0 0 1,-1-1-1,1 1 0,0 0 0,0 0 0,0 0 0,-1 1 0,1-1 0,-1 0 1,1 0-1,-1 0 0,1 0 0,-1 0 0,1 1 0,-1-1 0,0 0 0,0 0 1,0 1-1,0-1 0,0 0 0,0 0 0,0 1 0,0-1 0,0 0 1,-1 0-1,1 1 0,-1 1 0,-2 2 615,2-8-236,2-9 99,5-12-301,-2 0-1,0 0 0,1-46 0,-4 41-212,2-1-1,6-29 0,-9 57 16,0 0 0,1 0 0,0 0 0,-1 0 1,1 0-1,0 0 0,0 0 0,0 0 0,0 1 0,0-1 0,0 0 0,1 1 0,-1-1 0,1 1 1,-1-1-1,1 1 0,-1 0 0,1 0 0,0-1 0,-1 1 0,1 0 0,0 1 0,0-1 1,0 0-1,0 0 0,0 1 0,0 0 0,0-1 0,0 1 0,3 0 0,5 0-75,0 0 1,0 1-1,-1 1 0,1 0 0,11 3 0,-5-1-96,101 19-1549,-104-22 1585,1 0 1,0-1 0,0 0 0,0-1-1,0-1 1,20-4 0,23-17-474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66 221 12883,'32'-1'5699,"-28"0"-5447,0 1 0,0-1-1,1 0 1,-1-1 0,0 1 0,0-1 0,0 0 0,6-4-1,0 0-40,0-2-1,0 1 0,0-1 0,-1-1 0,-1 0 0,10-11 0,-13 13-178,0 1 0,-1-1 1,0 0-1,0 0 0,-1 0 0,0-1 0,0 1 0,0-1 1,-1 0-1,2-12 0,-4 19-31,0-1 1,1 0-1,-1 1 0,0-1 1,0 1-1,0-1 0,0 1 1,-1-1-1,1 0 0,0 1 1,-1-1-1,1 1 0,-1-1 1,1 1-1,-1-1 0,0 1 1,0 0-1,0-1 0,1 1 1,-1 0-1,0 0 0,-1-1 1,1 1-1,0 0 1,0 0-1,0 0 0,-1 0 1,1 1-1,-3-2 0,2 1 4,-1 0 0,0 1-1,0-1 1,0 1 0,0 0 0,0-1-1,0 2 1,0-1 0,0 0 0,1 0-1,-1 1 1,0 0 0,0-1-1,0 1 1,-4 3 0,-7 3 11,1 0-1,1 1 1,0 1 0,0 0 0,0 1 0,1 0-1,1 0 1,0 1 0,0 1 0,1 0-1,0 0 1,1 1 0,1 0 0,0 0 0,1 0-1,0 1 1,-7 27 0,12-37-7,0 1 0,0 0 0,1-1 0,0 1 0,0 0 1,0-1-1,0 1 0,1 0 0,0-1 0,0 1 0,0 0 0,3 5 0,-3-7-3,1 1 0,0-1 0,0 0 0,0 0 0,0 0 0,1-1 0,-1 1 0,1 0 0,0-1 0,-1 0 0,1 0 0,0 0 0,1 0 0,-1 0 0,0 0 0,5 1 0,7 2-37,0-1 0,0 0-1,0-1 1,1-1 0,-1 0 0,23-1-1,-10-2-687,0-1-1,46-10 0,-64 9 316,-5 1-119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78 14715,'9'-8'650,"48"-51"2514,-52 49-1635,-10 9-159,-13 9-231,-7 5-930,1 2 0,1 1 0,1 0-1,0 2 1,1 1 0,1 0-1,-34 44 1,49-57-284,1 1 0,-1-1 0,1 1-1,0 0 1,-4 11 0,7-16 45,1-1 0,-1 0 0,1 1 0,0-1 0,-1 1 0,1-1 0,0 1 0,0-1-1,0 1 1,0 0 0,0-1 0,0 1 0,0-1 0,1 1 0,-1-1 0,0 1 0,1-1 0,-1 0 0,1 1 0,0-1 0,-1 1 0,1-1 0,0 0 0,0 0 0,0 1 0,0-1 0,0 0 0,0 0-1,0 0 1,0 0 0,1 0 0,-1 0 0,0-1 0,3 2 0,4 2-121,0-1-1,1-1 1,-1 1-1,1-1 1,-1-1-1,15 2 1,58-2-468,-51-2 436,-8 1 74,101 4-295,-110-2 377,-1-1 1,1 2-1,0 0 1,-1 0-1,0 1 1,0 0-1,15 9 1,-25-12 31,-1-1 0,1 1 0,0 0 1,-1 0-1,1 0 0,-1 1 0,1-1 0,-1 0 0,1 1 0,-1-1 1,0 0-1,0 1 0,0 0 0,0-1 0,0 1 0,0 0 0,0-1 1,0 1-1,-1 0 0,1 0 0,-1 0 0,1-1 0,-1 1 0,0 0 1,0 0-1,0 0 0,0 0 0,0 0 0,0 0 0,0 0 0,0 0 1,-1 0-1,1-1 0,-1 1 0,0 0 0,1 0 0,-1-1 0,-1 3 1,-2 3 63,-1-1 1,0 1 0,1-1 0,-2 0-1,1-1 1,-1 1 0,-12 8 0,-7 3 161,-2 0 0,0-2 0,-1-1 0,0-1 0,-1-2 0,-1 0 0,1-2 0,-41 6 0,39-13-307,19-7-273,12 5 320,0-1 1,0 1-1,0-1 1,0 1-1,0-1 1,0 1-1,0 0 1,0-1-1,0 1 0,0-1 1,0 1-1,0-1 1,0 1-1,0-1 1,1 1-1,-1-1 1,0 1-1,0 0 1,1-1-1,-1 1 1,0-1-1,1 1 1,-1 0-1,0-1 1,1 1-1,-1 0 1,0 0-1,2-1 1,16-15-1008,32-21 0,12-9 299,2-11 5,8-10-128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43 12907,'6'-5'364,"4"-4"530,1 0 0,14-8 0,-25 16-854,0 1-1,0 0 1,0 0 0,0 0 0,0 0-1,0 0 1,0 0 0,1 0 0,-1 0 0,0 0-1,0-1 1,0 1 0,0 0 0,0 0-1,0 0 1,0 0 0,0 0 0,0 0-1,0 0 1,1 0 0,-1 0 0,0 0 0,0 0-1,0 0 1,0 0 0,0 0 0,0 0-1,0 0 1,1 0 0,-1 0 0,0 0 0,0 0-1,0 0 1,0 0 0,0 0 0,0 0-1,0 0 1,0 0 0,1 0 0,-1 0 0,0 0-1,0 0 1,0 0 0,0 0 0,0 1-1,0-1 1,0 0 0,0 0 0,0 0-1,0 0 1,0 0 0,1 0 0,-1 0 0,0 0-1,0 0 1,0 1 0,0-1 0,0 0-1,0 0 1,0 0 0,0 0 0,0 0 0,-4 12 1443,-16 23-321,11-19-813,-16 33-80,2 1 1,3 2 0,1 0 0,3 0 0,2 2 0,3 0 0,-9 96 0,22-126-76,2-19-78,3-14-60,1-18-203,-1 1-1,0-1 1,3-41-1,-6 38-229,1 0 1,12-40-1,-8 56 44,-9 14 324,0 0 0,1 0 0,-1-1 0,0 1 0,1 0 1,-1 0-1,0 0 0,1 0 0,-1 0 0,0 0 0,1 0 0,-1 0 1,0 0-1,1 0 0,-1 0 0,0 0 0,1 0 0,-1 0 0,0 0 1,1 0-1,-1 0 0,0 0 0,1 1 0,-1-1 0,1 0 0,1 2-22,1 0-1,-1 1 0,0-1 0,0 1 0,0-1 1,3 6-1,3 2 5,0 0 28,1-1 0,0 0 0,1 0 1,0-1-1,0-1 0,1 0 0,-1 0 1,2-1-1,-1 0 0,1-1 0,0 0 1,0-1-1,0 0 0,0-1 0,1-1 1,20 3-1,-22-5 15,-1 1 0,0-2 0,1 1 1,-1-1-1,0-1 0,1 0 0,-1 0 0,0-1 1,0 0-1,-1-1 0,1 0 0,-1 0 0,0-1 0,0-1 1,0 1-1,-1-1 0,0-1 0,0 0 0,0 0 1,-1 0-1,7-9 0,-11 12-10,1-1 0,-1 1-1,0-1 1,-1 0 0,1 0 0,-1 1-1,0-2 1,0 1 0,-1 0 0,1 0-1,-1-1 1,0 1 0,0 0 0,-1-1-1,0-7 1,0 12-8,0 0 1,0 0-1,0 1 1,0-1-1,0 0 0,-1 0 1,1 0-1,0 1 1,-1-1-1,1 0 0,0 0 1,-1 0-1,1 1 1,-1-1-1,1 0 0,-1 1 1,1-1-1,-1 0 1,0 1-1,1-1 1,-1 1-1,0-1 0,1 1 1,-1-1-1,-1 1 1,1-1-1,-1 1 1,1 0 0,0 0 0,-1 0 0,1 0 0,-1 0-1,1 0 1,0 1 0,-1-1 0,1 0 0,-1 1 0,1-1-1,-3 2 1,-3 2 6,0 0 1,-1 1-1,2 0 0,-9 7 0,4-2 29,0 0-1,0 1 1,1 1 0,1-1 0,0 2-1,0-1 1,2 1 0,-1 1 0,2-1-1,0 1 1,0 0 0,1 1-1,-4 23 1,8-36-20,1 1 1,-1-1-1,1 0 0,0 1 0,0-1 1,0 0-1,1 1 0,-1-1 0,0 0 1,1 0-1,-1 1 0,1-1 0,0 0 1,0 0-1,0 0 0,0 0 0,0 1 1,0-2-1,1 1 0,-1 0 0,3 3 1,-1-4-1,-1 1 0,1 0 0,0-1 0,0 0 0,-1 0 0,1 0 1,0 0-1,0 0 0,0 0 0,0-1 0,0 0 0,0 1 0,0-1 0,5-1 1,4 0 12,0 0 0,-1-2 0,1 1 0,0-2 0,-1 1 1,0-1-1,14-8 0,0-2-19,0-1 1,-1-2-1,-1 0 0,-1-2 0,-1 0 1,0-1-1,-2-1 0,31-42 1,-42 49-82,-13 18 19,-14 22 21,9-11 74,1 1 1,1-1-1,1 1 1,0 1-1,1-1 1,-5 22-1,10-36-29,1-1-1,0 1 1,-1-1-1,1 1 0,0-1 1,0 1-1,0-1 1,0 1-1,1 0 0,-1-1 1,0 1-1,1-1 1,-1 1-1,1-1 0,-1 1 1,1-1-1,0 0 1,-1 1-1,1-1 0,0 0 1,0 1-1,0-1 1,2 2-1,-1-2 3,0 0-1,0 0 1,1 0 0,-1 0-1,0 0 1,1-1 0,-1 1-1,0 0 1,1-1 0,-1 0-1,1 0 1,-1 0 0,4 0-1,6-1 17,0-1-1,0-1 0,0 0 0,19-7 0,-4-1-52,-1-1 0,0-1 0,42-29 0,-53 31-91,-1 0 0,0-1 0,0-1-1,-2 0 1,1 0 0,19-30 0,-71 104-223,27-38 459,-13 42 0,22-59-86,1 1-1,1 0 1,-1 0-1,1 0 0,0 0 1,1 0-1,0 0 1,0 1-1,0-1 0,1 0 1,2 9-1,-2-13-68,0-1-1,0 0 1,0 0-1,0 0 1,0 0-1,0 0 1,1 0-1,-1 0 1,1 0-1,-1-1 1,1 1 0,0 0-1,0-1 1,0 1-1,0-1 1,0 0-1,0 0 1,0 0-1,0 0 1,0 0-1,0 0 1,1 0-1,-1-1 1,3 1-1,1 0-40,0-1-1,0 1 0,0-1 1,0-1-1,-1 1 1,1-1-1,0 0 1,0 0-1,5-2 0,20-10-283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15163,'1'1'112,"1"0"0,-1-1 0,1 1 0,-1 0 0,0-1 0,1 0 0,-1 1 0,1-1 0,0 0 0,-1 0 0,1 0 0,-1 0 0,1 0 0,-1 0 0,1 0 0,-1 0 0,1-1 0,-1 1 0,1 0 0,-1-1 0,3 0 0,33-19 562,-28 15-208,26-16 665,42-31 0,-62 40-926,-1 0 1,-1 0 0,0-1 0,0-1 0,12-18-1,-13 8 81,-12 24-278,0-1 0,1 1-1,-1 0 1,0-1 0,0 1-1,0 0 1,1-1 0,-1 1-1,0-1 1,0 1 0,0 0-1,0-1 1,0 1 0,0-1-1,0 1 1,0-1 0,0 1-1,0 0 1,0-1 0,0 1-1,0-1 1,0 1 0,-1 0-1,1-1 1,0 1-1,0-1 1,0 1 0,-1 0-1,1-1 1,0 1 0,0 0-1,-1-1 1,1 1 0,0 0-1,-1 0 1,1-1 0,0 1-1,-1 0 1,1 0 0,0-1-1,-1 1 1,1 0 0,-1 0-1,1 0 1,0 0 0,-1 0-1,1 0 1,-1 0 0,1 0-1,0 0 1,-1 0 0,1 0-1,-1 0 1,1 0 0,0 0-1,-1 0 1,1 0 0,-1 0-1,0 1 1,-4 0 32,0 1-1,0 0 1,0 0-1,0 1 1,0-1 0,0 1-1,1 0 1,-1 0-1,1 1 1,-7 6 0,-4 6 71,-19 23-1,28-32-94,1 1 0,-1 0 0,1 0 0,1 0 0,-1 1 0,2 0 0,-1 0 0,-2 9 0,6-15-13,-1 0-1,0 0 1,1 0 0,0 0-1,0 0 1,0 0 0,0-1-1,0 1 1,1 0-1,-1 0 1,1 0 0,0 0-1,-1 0 1,1-1 0,1 1-1,-1 0 1,0-1-1,1 1 1,-1-1 0,1 1-1,0-1 1,0 0 0,0 0-1,0 1 1,0-2 0,0 1-1,0 0 1,1 0-1,4 2 1,5 2-3,0-1-1,0 0 0,0-1 1,0-1-1,25 5 1,67 2-144,-86-9 110,106 1-262,-6 1 481,-124-4-87,0 0-1,0-1 1,0 0 0,1 0 0,-1-1-1,1 1 1,-1-1 0,1-1-1,0 1 1,0-1 0,0 1 0,1-1-1,-6-7 1,1 1-13,1 0 0,0 0 0,0-1 0,1 0 0,-7-15 0,10 16-90,-1 1 1,2-2-1,-1 1 0,1 0 1,-2-17-1,4 24-37,1 0-1,0-1 1,0 1-1,0 0 1,0 0 0,0 0-1,1 0 1,-1 0-1,1 0 1,0 0 0,0 0-1,0 0 1,0 0-1,0 0 1,1 0 0,-1 0-1,1 1 1,0-1-1,0 1 1,0-1-1,0 1 1,0 0 0,4-3-1,6-2-135,0 0 0,0 1 0,0 1 0,1 0-1,0 0 1,0 1 0,1 1 0,17-2 0,-26 4 140,86-16-409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0:3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210 248 11458,'-153'54'3516,"97"-41"833,263-59-2142,-102 20-1908,223-45 318,362-30 1,-153 81-954,-366 31-853,-160-13 732,-11-1-41,-23-7-217,13 6 674,-37-16-275,-9-3-40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 15603,'-3'20'961,"1"-14"-889,2-8-48,8-1-168,6-7-49,-3-16 161,1-5-40,-2-9-64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93 13987,'13'-34'1508,"-30"98"-1061,2 1-1,2 0 1,4 1-1,-2 129 1,16-103-382,-4-83-55,1 0 1,-1 0 0,2 0 0,-1-1-1,1 1 1,0-1 0,9 15-1,-11-21-2,0 0-1,1 0 0,-1 0 0,1 0 0,0-1 0,-1 1 0,1 0 0,0-1 0,0 0 1,0 1-1,0-1 0,0 0 0,0 0 0,0 0 0,0 0 0,0-1 0,1 1 0,-1 0 1,0-1-1,0 0 0,1 1 0,-1-1 0,0 0 0,1 0 0,-1-1 0,0 1 0,1 0 0,-1-1 1,0 1-1,0-1 0,1 0 0,-1 0 0,0 0 0,4-2 0,3-2 29,0 0-1,0-1 0,-1-1 1,0 1-1,0-1 0,11-12 1,8-13 132,-2 0 1,-1-2 0,37-71 0,-36 54 45,-2-1-1,20-72 1,-36 101-67,4-35-1,-11 52-53,-3 8-60,-4 8 1,1 8-16,1 0-1,1 0 1,0 1-1,2-1 0,-2 25 1,4-11-36,0 0 0,8 44 0,-7-67 7,1 0 0,0 1 0,0-1 0,1 0 0,1-1 0,-1 1 0,2-1 0,-1 1 0,6 7 0,-8-13 7,1 0-1,0 0 1,0 0 0,0 0-1,0 0 1,0 0 0,0-1-1,1 1 1,-1-1 0,1 0-1,0 0 1,0-1 0,0 1-1,-1-1 1,1 0 0,0 0 0,1 0-1,-1 0 1,0-1 0,0 1-1,0-1 1,6-1 0,2-1 29,0-1 0,0 0 0,0 0 0,-1-2 0,0 1 1,0-1-1,0-1 0,0 0 0,-1-1 0,0 1 0,0-2 0,12-12 1,-1 0 131,-2 0 1,0-1 0,-2-1 0,21-33 0,-24 32 31,-1 0 1,-2-1-1,15-41 0,-23 53-119,0 1 0,0-1 0,-1 1 0,0-1-1,-1 0 1,0 0 0,-1 1 0,0-1 0,-1 0 0,-4-19-1,3 25-97,0 1-1,0 0 1,0 0-1,-1 0 1,0 0-1,0 1 1,0-1-1,-5-3 1,8 7-20,-1 0 1,0 0-1,0 0 1,0 0 0,0 1-1,0-1 1,0 1-1,1-1 1,-1 0 0,-1 1-1,1-1 1,0 1-1,0 0 1,0-1 0,0 1-1,0 0 1,0 0-1,-2 0 1,2 0-15,0 0 0,0 1 0,0-1 0,0 1 0,0-1 1,0 1-1,1 0 0,-1-1 0,0 1 0,0 0 0,0 0 0,1-1 0,-1 1 0,0 0 0,1 0 0,-1 0 1,0 0-1,1 0 0,-1 0 0,1 0 0,0 0 0,-1 0 0,1 1 0,-5 13-379,4 2-146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55 15875,'-1'-35'1452,"1"35"-1441,0-1 0,0 1 1,0-1-1,0 1 0,0-1 1,0 1-1,0-1 1,0 0-1,-1 1 0,1-1 1,0 1-1,0-1 0,-1 1 1,1-1-1,0 1 0,-1-1 1,1 1-1,0 0 1,-1-1-1,1 1 0,-1-1 1,1 1-1,0 0 0,-1-1 1,1 1-1,-1 0 0,1 0 1,-1-1-1,1 1 1,-1 0-1,0 0 0,1 0 1,-1 0-1,1 0 0,-1-1 1,1 1-1,-1 0 0,1 0 1,-1 0-1,0 1 1,1-1-1,-1 0 0,1 0 1,-1 0-1,1 0 0,-1 0 1,1 1-1,-1-1 0,1 0 1,-1 0-1,1 1 1,-1-1-1,1 0 0,-1 1 1,1-1-1,0 1 0,-1-1 1,0 1-1,-3 3 23,0 1 0,0-1 0,0 1-1,0 0 1,1 0 0,0 0 0,0 1 0,-4 10-1,-16 50-7,22-64-25,-6 21-12,-5 36-1,11-51 17,0 1 0,0-1 0,1 1 0,0-1-1,1 1 1,-1-1 0,5 15 0,-5-22 2,0 0-1,0 0 1,1 0 0,-1 0 0,0 0-1,1 0 1,-1 0 0,1 0 0,-1 0-1,1 0 1,-1 0 0,1 0-1,0 0 1,0 0 0,-1-1 0,1 1-1,0 0 1,0 0 0,0-1 0,0 1-1,0-1 1,0 1 0,0-1-1,0 1 1,0-1 0,0 1 0,0-1-1,0 0 1,0 0 0,0 1 0,0-1-1,0 0 1,1 0 0,-1 0 0,0 0-1,0-1 1,0 1 0,0 0-1,0 0 1,0-1 0,0 1 0,2-1-1,1-1 32,0 0 0,0-1 0,0 1 0,0-1-1,0 0 1,0 0 0,-1-1 0,6-5-1,1-4 78,0-1-1,0 0 0,-1-1 0,-1 0 0,10-27 0,-14 31-57,0-1 0,0 0 0,-2 0 0,1 0-1,-1 0 1,-1 0 0,-1-1 0,0-19 0,-1 29-53,1 0 1,-1 0 0,0-1-1,0 1 1,0 0 0,0 1-1,0-1 1,-1 0 0,0 0-1,1 0 1,-1 1 0,-2-3-1,3 4-18,0 0 0,1 1 0,-1-1 0,0 1 0,1-1 0,-1 1 0,0-1 0,0 1 0,1 0 0,-1-1 0,0 1 0,0 0 0,0 0 0,0-1 0,1 1 0,-1 0 0,0 0 0,0 0 0,0 0 0,0 0 0,0 0 0,1 0 1,-1 1-1,0-1 0,0 0 0,0 0 0,0 1 0,1-1 0,-1 0 0,0 1 0,0-1 0,1 1 0,-1-1 0,0 1 0,1-1 0,-1 1 0,0 0 0,1-1 0,-1 1 0,1 0 0,-1-1 0,1 1 0,-1 0 0,1 0 0,-1 1 0,0-1-64,0 1 1,0-1-1,0 1 0,1 0 1,-1-1-1,0 1 1,1 0-1,-1-1 0,1 1 1,0 0-1,-1 0 1,1-1-1,0 1 0,0 0 1,1 2-1,-1-3 49,0 0 0,0 0 0,1 0 0,-1 0-1,0 0 1,1 0 0,-1 0 0,1 0 0,0 0 0,-1 0 0,1 0 0,0-1-1,-1 1 1,1 0 0,0 0 0,0-1 0,0 1 0,-1-1 0,1 1-1,0-1 1,0 1 0,0-1 0,0 1 0,0-1 0,0 0 0,2 1-1,15 1-420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15235,'-9'13'365,"1"2"-1,0-1 1,1 1-1,1 0 1,0 0-1,-6 29 1,5-11-137,2-1 1,-2 45-1,6-62-190,1-1 0,1 0 1,0 0-1,1 0 0,4 16 0,-5-26-35,0 0 0,1-1 0,-1 1 0,1-1 0,0 1 0,0-1 0,0 0 0,0 0 0,0 0 0,5 5 0,-5-7-5,0 1 0,0-1 0,0 0 1,0 0-1,0 0 0,0 0 0,0 0 1,0 0-1,1-1 0,-1 1 0,0-1 1,0 1-1,1-1 0,-1 0 0,0 0 1,0 0-1,1 0 0,-1 0 0,3-1 1,0 0-1,-1 0 0,0-1 0,0 1 0,1-1 0,-1 0-1,0 0 1,-1 0 0,1-1 0,0 0 0,-1 1 0,5-5 0,33-40 15,-11 12 20,-30 34-31,1 1 1,-1 0-1,0-1 0,0 1 0,1 0 1,-1-1-1,0 1 0,1 0 0,-1 0 1,0-1-1,1 1 0,-1 0 1,0 0-1,1 0 0,-1-1 0,1 1 1,-1 0-1,0 0 0,1 0 0,-1 0 1,1 0-1,-1 0 0,0 0 1,1 0-1,-1 0 0,1 0 0,-1 0 1,0 0-1,1 0 0,-1 0 0,1 0 1,0 1-1,6 13 32,-4 27-6,-3-37-20,0-2-17,0 3-105,0 1 0,1 0 0,-1-1 0,1 1 0,0-1 0,0 1 0,1-1 0,0 1 0,0-1 0,4 9 0,-5-12 1,0 0 0,0 0 0,0 1 0,0-1 0,0 0-1,-1 1 1,1-1 0,-1 0 0,0 4 0,1-1-88,1 7-306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14819,'-9'51'1416,"-2"5"-767,-4 3-249,5 1 576,0-1-128,5-5-232,0-4-80,4-2-200,1-1-112,3-1-152,2-3-64,3-3-88,0-7-120,4-9-528,1-5 640,-2-20-120,0-18-24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1:0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5 153 12091,'-3'-11'1182,"2"1"1710,13 8-1223,21 4-1309,-1-1 0,0-1 0,49-8 0,98-26 94,-77 13-250,66-7-137,252-11 0,-38 36-288,-284 8-68,184 33 1,-252-32 175,-8 0 17,0-2 0,0-1-1,0 0 1,26-1-1,-48-2 83,1 0 0,-1 0 0,0 0 1,0 0-1,1 1 0,-1-1 0,0 0 0,1 0 0,-1 0 0,0 0 0,0 0 0,1 0 0,-1 0 0,0-1 0,1 1 0,-1 0 0,0 0 0,0 0 0,1 0 0,-1 0 0,0 0 0,0 0 1,1-1-1,-1 1 0,0 0 0,0 0 0,1 0 0,-1-1 0,0 1 0,0 0 0,0 0 0,0 0 0,1-1 0,-1 1 0,0 0 0,0-1 0,0 1 0,0 0 0,0 0 0,0-1 0,0 1 0,0 0 1,0 0-1,0-1 0,0 1 0,-11-13-517,-24-8 88,4 12 174,-2 0-76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401 162 14939,'1'-14'368,"0"1"0,-1-1 0,0 1 0,-1 0 0,-1-1 0,-4-17 0,5 27-297,0 1 1,0 0-1,-1 0 0,1 0 0,0 1 1,-1-1-1,0 0 0,0 0 1,0 1-1,0-1 0,0 1 0,0 0 1,-5-4-1,5 5-8,-1 0 0,1 0 0,0 0 0,-1 0-1,0 0 1,1 0 0,-1 1 0,1 0 0,-1-1 0,0 1 0,1 0 0,-1 0 0,1 0 0,-1 1-1,0-1 1,1 1 0,-1-1 0,1 1 0,-4 1 0,-3 2-3,0 0 1,1 0-1,0 1 1,-1 0-1,2 1 1,-1 0-1,1 0 1,0 0-1,0 1 1,-8 11-1,0 1-31,1 2 0,-22 40 0,22-34-17,2 1-1,1 0 1,2 0-1,0 1 1,-6 41-1,12-49-2,1 0-1,1 0 1,1 0-1,0 0 1,2 0-1,0 0 0,2-1 1,8 33-1,5-9 15,1-2 0,2 0-1,49 75 1,-62-101 31,-7-16-52,0 0 1,0 0-1,0 1 1,0-1 0,0 0-1,0 0 1,0 0-1,0 0 1,-1 0-1,1 0 1,0 1-1,0-1 1,0 0-1,0 0 1,0 0-1,0 0 1,0 0-1,-1 0 1,1 0-1,0 0 1,0 0-1,0 1 1,0-1-1,0 0 1,0 0-1,-1 0 1,1 0-1,0 0 1,0 0-1,0 0 1,0 0 0,-1 0-1,1 0 1,0 0-1,0 0 1,0 0-1,0 0 1,0 0-1,-1 0 1,1 0-1,0 0 1,0-1-1,0 1 1,0 0-1,0 0 1,-1 0-1,1 0 1,0 0-1,0 0 1,-3-2 17,0 0-1,0 0 1,0 0 0,0 0-1,0-1 1,0 1 0,-4-6 0,-25-37 67,1-1 0,-45-95 0,23 23 74,51 107-91,9 9-42,10 9-8,-16-6-18,16 8-195,0 0 0,1-1 0,1-1 0,-1 0-1,1-1 1,0-2 0,0 0 0,1 0 0,29 0-1,-40-4-152,0 0 0,0-1 0,0 0-1,0-1 1,0 1 0,-1-2-1,1 1 1,0-1 0,-1-1-1,0 1 1,0-1 0,0-1 0,0 0-1,0 0 1,-1 0 0,0-1-1,0 0 1,-1 0 0,0-1-1,0 0 1,0 0 0,7-13 0,-10 16 251,0 0 0,-1 0 1,1-1-1,-1 1 1,0-1-1,-1 0 0,1 1 1,-1-1-1,0 0 1,0 0-1,0 0 0,0-10 1,-1 15 187,0-1-1,0 1 1,-1-1 0,1 1 0,0-1 0,0 1-1,0-1 1,0 1 0,-1-1 0,1 1-1,0-1 1,-1 1 0,1-1 0,0 1 0,-1 0-1,1-1 1,0 1 0,-1 0 0,1-1-1,-1 1 1,1 0 0,-1-1 0,1 1-1,-1 0 1,1 0 0,-1-1 0,1 1 0,-1 0-1,-1 0 84,1 0 1,0 0-1,0 1 0,0-1 0,0 0 0,0 0 0,0 1 0,0-1 0,0 1 0,0-1 1,0 1-1,-2 1 0,-1 1 290,0 0 0,1 0 1,-1 1-1,1 0 0,-4 4 1,5-6-363,1 0 0,0 0 1,-1 1-1,1-1 0,0 0 1,0 1-1,0-1 1,1 0-1,-1 1 0,0-1 1,1 1-1,-1 2 1,2-4-100,-1 0 0,0 0 0,1 0 0,-1 0 0,0 0 0,1 0 0,-1 0 0,1-1 1,-1 1-1,1 0 0,0 0 0,-1-1 0,1 1 0,0 0 0,-1-1 0,1 1 1,0 0-1,0-1 0,0 1 0,0-1 0,-1 1 0,1-1 0,0 0 0,0 1 1,0-1-1,0 0 0,0 0 0,0 0 0,0 0 0,0 1 0,0-1 0,0-1 0,1 1 1,1 0 23,1 0 0,-1 0 1,0 0-1,0-1 1,0 1-1,1-1 0,-1 0 1,0 0-1,0 0 1,0 0-1,0-1 0,0 1 1,-1-1-1,1 0 1,0 0-1,2-3 1,-4 4-23,0 1 0,0-1 0,0 0 0,0 0 1,-1 0-1,1 0 0,0 0 0,-1 0 0,1-1 1,-1 1-1,1 0 0,-1 0 0,1 0 1,-1-1-1,0 1 0,0 0 0,1 0 0,-1-1 1,0 1-1,0 0 0,0 0 0,-1-1 0,1 1 1,0 0-1,0 0 0,-1 0 0,1-1 1,-1 1-1,1 0 0,-1 0 0,1 0 0,-1 0 1,0 0-1,1 0 0,-1 0 0,0 0 1,0 0-1,0 0 0,0 0 0,0 0 0,0 1 1,0-1-1,-1-1 0,0 1-31,1 0 0,-1 0 0,0 0 0,1 0 0,-1 1 1,0-1-1,0 0 0,0 1 0,1-1 0,-1 1 0,0 0 0,0-1 0,0 1 0,0 0 0,0 0 0,0 0 1,-2 1-1,-7 0-856,10-3 487,6 1 173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28 11146,'1'-1'222,"0"1"0,0-1 0,0 0 0,0 1 0,0-1 0,0 0 0,0 0 0,0 0 0,-1 0 0,1 0 0,0 0 0,0 0 0,-1 0 0,1-2 0,-1 2-140,0 1-1,0-1 0,0 1 0,0-1 1,0 1-1,0-1 0,0 1 1,0-1-1,0 1 0,-1-1 0,1 1 1,0 0-1,0-1 0,-1 1 1,1-1-1,0 1 0,-1-1 0,1 1 1,0 0-1,-1-1 0,1 1 1,-1 0-1,1 0 0,-1-1 1,1 1-1,0 0 0,-1 0 0,1-1 1,-1 1-1,1 0 0,-1 0 1,1 0-1,-1 0 0,1 0 0,-1 0 1,1 0-1,-1 0 0,1 0 1,-1 0-1,1 0 0,-1 0 0,-7 0 92,0 0-1,0 1 0,1 0 0,-1 0 0,1 0 0,-1 1 0,1 0 0,-1 1 0,1-1 0,0 1 0,0 1 0,1 0 0,-1 0 0,1 0 0,-1 0 0,1 1 1,1 0-1,-9 9 0,4-3-169,0 0 0,1 0 0,1 1 0,-1 0 0,2 0 0,0 1 0,0 0 0,-8 28 0,13-34-4,0 0 1,0 1-1,1-1 0,0 0 0,1 1 1,0 11-1,0-17-1,0-1 1,0 1-1,0-1 0,1 1 1,-1-1-1,0 1 0,1-1 1,-1 1-1,1-1 0,0 1 1,-1-1-1,1 0 0,0 1 1,0-1-1,0 0 0,0 0 1,0 0-1,0 0 0,0 0 1,1 0-1,-1 0 0,0 0 1,1 0-1,-1 0 0,0 0 1,1-1-1,-1 1 0,1-1 1,-1 1-1,1-1 1,-1 0-1,1 1 0,-1-1 1,1 0-1,-1 0 0,3 0 1,4-1-1,-1 0 1,0-1-1,0 0 1,0 0 0,0 0-1,0-1 1,0 0 0,-1 0-1,1-1 1,-1 0 0,7-5-1,11-10 18,27-27 0,-49 45-14,22-23 83,-1 0 1,-1-2 0,-1 0-1,19-32 1,-38 56-66,-1 0 0,0-1 0,0 1 0,0-1 0,0 0 0,0 1 0,0-1 0,0-3 0,-1 6-17,0 0 0,0 0 0,0 0 0,0 0 0,0 0-1,0-1 1,0 1 0,0 0 0,0 0 0,0 0 0,0 0 0,0 0-1,0 0 1,0-1 0,0 1 0,0 0 0,0 0 0,0 0 0,0 0-1,0 0 1,0 0 0,-1 0 0,1 0 0,0-1 0,0 1 0,0 0 0,0 0-1,0 0 1,0 0 0,0 0 0,0 0 0,0 0 0,-1 0 0,1 0-1,0 0 1,0 0 0,0 0 0,0 0 0,0 0 0,0 0 0,0 0-1,-1 0 1,1 0 0,0 0 0,0 0 0,0 0 0,0 0 0,0 0 0,0 0-1,-1 0 1,-11 10 72,2 2-50,0 1-1,1 0 1,-14 26-1,18-30-16,1 0 0,0 0 0,1 0-1,0 1 1,1-1 0,-1 1 0,0 15-1,3-24-6,0 1-1,0-1 1,0 1 0,0-1-1,0 1 1,0 0-1,1-1 1,-1 1-1,0-1 1,1 1-1,0-1 1,-1 1-1,1-1 1,0 0-1,-1 1 1,1-1 0,0 0-1,0 1 1,0-1-1,1 0 1,-1 0-1,2 2 1,0-2-21,0 0 1,-1 1 0,1-1-1,0 0 1,0-1-1,0 1 1,-1-1 0,1 1-1,0-1 1,0 0 0,5 0-1,7-2-529,0 0-1,0-1 1,25-8-1,-37 10 368,1 0-3,-1 0 0,0 0 0,1 0 1,-1-1-1,0 1 0,0-1 0,0 0 0,0 0 0,0 0 1,0 0-1,4-4 0,2-8-552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 15043,'1'-8'367,"3"-33"1339,-4 41-1690,0 0 0,0 0 0,0 0 0,0 0 0,0 0 0,-1 0 0,1 0 0,0 0 0,0 0 0,0 0 0,0 1 0,0-1 0,0 0 0,0 0 0,-1 0 0,1 0 0,0 0 0,0 0 0,0 0 0,0-1 0,0 1 0,0 0 0,-1 0 0,1 0 0,0 0 0,0 0 0,0 0 0,0 0 0,0 0 0,0 0 0,0 0 0,0 0 0,-1 0 0,1 0 0,0 0 0,0-1 0,0 1 0,0 0 0,0 0 0,0 0 0,0 0 0,0 0 0,0 0 0,0 0 0,0-1 0,0 1 0,0 0 0,0 0 0,0 0 0,0 0 0,0 0 0,0 0 0,0-1 0,0 1 0,0 0 0,0 0 0,0 0 0,0 0 0,0 0 0,0 0 0,0 0 0,0-1 0,0 1 0,0 0 0,0 0 0,0 0 0,0 0 0,0 0 0,1 0 0,-9 12 831,-4 22-95,4-9-651,1 0 0,2 1 0,0 0 0,2 0 1,0 36-1,2-59-99,1-1 0,0 1 0,1-1 0,-1 0 0,0 1 0,1-1 0,-1 1 0,1-1 0,0 0 0,0 0 0,0 1 0,0-1 0,0 0 0,0 0 0,1 0 0,-1 0 0,1 0 1,-1 0-1,1-1 0,0 1 0,0-1 0,0 1 0,0-1 0,0 1 0,0-1 0,0 0 0,3 1 0,0 0-1,1-1 0,0 0 0,-1-1-1,1 1 1,0-1 0,0 0 0,-1-1 0,1 1 0,0-1 0,7-2-1,8-2 0,-15 3-1,0 0 1,0 0-1,0 1 0,0 0 0,0 1 0,1-1 1,-1 1-1,0 0 0,7 1 0,-12 0 0,0-1 0,1 1 0,-1 0 0,0 0-1,0 0 1,0 0 0,0 0 0,0 0 0,0 0 0,0 0-1,0 1 1,0-1 0,0 0 0,0 0 0,-1 1-1,1-1 1,-1 1 0,1-1 0,-1 0 0,1 1 0,-1-1-1,0 1 1,0-1 0,0 1 0,0-1 0,0 1-1,0-1 1,0 1 0,0-1 0,-1 2 0,-4 23 818,16-80-277,25-92 21,-36 145-562,1 0 0,-1 0 0,1 0 0,0 0 1,-1 0-1,1 0 0,0 1 0,-1-1 0,1 0 0,0 0 0,0 0 0,0 1 0,0-1 0,0 0 0,0 1 0,0-1 0,0 1 1,0-1-1,0 1 0,0 0 0,0-1 0,0 1 0,0 0 0,0 0 0,0 0 0,1-1 0,-1 1 0,0 1 0,2-1 0,40 8-35,-21-3 27,11-1-151,0-2-1,1-1 1,0-2 0,-1-1-1,57-11 1,-54 5-14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42 192 11731,'0'-10'425,"0"1"1,1 0 0,0 0 0,1 0 0,0 0 0,0 0 0,1 0 0,0 1 0,0-1 0,8-12 0,6-17 2889,-16 35-2783,0-1 0,-1 1 0,0-1 0,1 1 0,-1-1 1,-1-4-1,1 0-190,0 7-144,-13 1-620,-31-1-597,12-2 733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9 14931,'4'-8'940,"-2"8"-238,-3 20-105,-39 208 1724,-3 16-2003,34-169-171,-1 94 1,-7-215-793,2 3 279,-2 0 0,-1 2 1,-3 0-1,-46-68 0,67 109 391,0 0 0,-1 0 0,1 0 0,0-1 0,0 1 0,0 0 0,0 0 0,0 0 0,-1 0 0,1 0 0,0-1 0,0 1 0,0 0 0,0 0 0,0 0-1,0 0 1,0-1 0,0 1 0,0 0 0,0 0 0,0 0 0,0-1 0,0 1 0,0 0 0,0 0 0,0 0 0,0-1 0,0 1 0,0 0 0,0 0 0,0 0-1,0-1 1,0 1 0,0 0 0,0 0 0,0 0 0,0 0 0,0-1 0,1 1 0,-1 0 0,0 0 0,0 0 0,12-1 607,30 12-145,-17-5-293,21 0-96,1-1-1,-1-3 1,1-2-1,60-8 1,-94 7-110,46-4 12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14547,'1'9'266,"-1"1"-1,0-1 1,0 0 0,-1 0-1,0 1 1,-1-1 0,-5 17 0,0 2 310,-25 142 862,26-128-1137,2-1 1,2 49-1,2-85-252,0 1 0,1 0 0,0-1 1,0 1-1,0 0 0,0-1 0,1 0 1,3 9-1,-4-12-24,1-1 0,-1 1 0,0 0 0,0-1 0,1 1 0,-1-1 0,1 1 0,0-1 0,-1 0 0,1 0-1,0 0 1,-1 0 0,1 0 0,0 0 0,0 0 0,0 0 0,0-1 0,0 1 0,0-1 0,0 1 0,0-1 0,0 0 0,0 0 0,0 0 0,4-1 0,4 0 47,-1 0-1,1-1 1,-1-1-1,0 0 1,0 0 0,0-1-1,0 0 1,0 0-1,13-10 1,6-7 182,34-29 1,-60 48-242,54-50 421,79-90 0,-111 114-333,-14 21-11,-7 13-17,-6 17 1,2-19-73,-19 83 56,10-51-79,2 1 0,-4 58 1,11-93 16,1 1 0,0 0 0,0 0 0,1 0 0,-1-1 0,0 1 0,1 0 0,0-1 0,0 1 0,0 0 0,1 3 0,-1-5 2,0 0-1,0 0 1,-1-1-1,1 1 1,0 0 0,0 0-1,0-1 1,0 1 0,0-1-1,0 1 1,0-1 0,0 1-1,0-1 1,0 1 0,0-1-1,0 0 1,0 0 0,0 0-1,0 1 1,0-1 0,0 0-1,0 0 1,1 0 0,-1-1-1,0 1 1,0 0 0,0 0-1,0-1 1,0 1 0,0 0-1,2-2 1,3-1 5,0 0 0,0 0 0,0-1 1,0 0-1,0 0 0,-1 0 0,0-1 0,0 0 0,7-8 0,37-55 213,-36 50-139,37-63 227,-36 56-283,1 1 0,1 0 1,1 2-1,1-1 0,31-29 0,-46 50-126,-1 0 1,0 0-1,1 0 0,-1 0 0,0-1 1,0 1-1,-1-1 0,3-3 0,-4 5 70,1-1-1,-1 1 1,1-1-1,-1 1 0,0-1 1,0 0-1,0 1 0,0-1 1,0 1-1,0-1 1,0 0-1,-1 1 0,1-1 1,0 1-1,-1-1 0,1 1 1,-2-3-1,-6-15-332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52 15715,'8'-4'380,"22"-13"751,-29 16-1061,1-1 1,0 1 0,-1 0 0,1-1 0,-1 1 0,1-1-1,-1 1 1,0-1 0,0 0 0,0 0 0,0 1 0,0-1-1,1-4 1,-2 6-44,0 0-1,0 0 1,0 0 0,0 0-1,0-1 1,0 1-1,0 0 1,0 0 0,0 0-1,0 0 1,0-1-1,0 1 1,0 0 0,0 0-1,0 0 1,0 0-1,0 0 1,0-1-1,0 1 1,0 0 0,0 0-1,0 0 1,0 0-1,-1 0 1,1 0 0,0-1-1,0 1 1,0 0-1,0 0 1,0 0 0,0 0-1,-1 0 1,1 0-1,0 0 1,0 0 0,0 0-1,0 0 1,0 0-1,-1 0 1,1-1-1,0 1 1,0 0 0,0 0-1,-1 0 1,-10 2 442,-10 5-121,11-1-251,0 0 1,1 0-1,-1 1 0,2 0 0,-1 0 1,1 1-1,-12 14 0,-46 68-3,45-57-66,0 2-1,3 0 1,-21 52 0,33-71-40,1 1 1,0 0-1,1 0 1,1 1 0,0-1-1,2 1 1,0 0 0,1-1-1,0 1 1,4 18 0,-3-31-47,0-1 0,0 0 0,1 1 0,-1-1 0,1 0 0,0 1 0,1-1 0,-1 0 0,1 0 0,-1-1 1,1 1-1,0-1 0,0 1 0,1-1 0,-1 0 0,1 0 0,0 0 0,-1-1 0,1 1 0,1-1 1,-1 0-1,0 0 0,0-1 0,7 3 0,4-1-75,-1 0-1,1-1 1,-1 0 0,1-1 0,0-1-1,22-2 1,28-6-379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4:5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34 12931,'0'-1'64,"0"1"0,0-1 0,0 0 0,0 1 0,-1-1 0,1 0 0,0 1 0,0-1 0,0 1-1,-1-1 1,1 0 0,0 1 0,-1-1 0,1 1 0,0-1 0,-1 1 0,1-1 0,-1 1 0,1-1 0,-1 1 0,1 0 0,-1-1 0,1 1 0,-1 0 0,0-1 0,1 1 0,-1 0 0,1 0 0,-1-1 0,-1 1 0,0 0 49,-1 0 0,1 0 0,-1 0-1,1 0 1,-1 0 0,1 1 0,0-1 0,-5 3 0,-5 1 542,1 1 0,-17 11-1,13-7-285,1 1-1,0 0 0,1 1 1,-19 21-1,26-26-330,1 0 0,0 1 1,0 0-1,0 0 0,1 0 0,0 0 1,0 1-1,1 0 0,0 0 0,0 0 1,-1 9-1,3-15-36,1-1 1,0 1-1,0 0 0,0 0 1,0-1-1,0 1 1,0 0-1,0 0 0,0-1 1,1 1-1,-1 0 0,1-1 1,0 1-1,-1 0 0,1-1 1,0 1-1,0-1 1,0 1-1,0-1 0,0 0 1,0 1-1,0-1 0,0 0 1,1 0-1,-1 0 0,0 0 1,1 0-1,-1 0 1,1 0-1,0 0 0,-1 0 1,1-1-1,-1 1 0,1-1 1,0 1-1,-1-1 0,1 0 1,3 1-1,3-1 23,0 1-1,-1-1 1,1 0 0,0-1-1,0 0 1,-1 0 0,13-4-1,-12 2 48,0 0-1,0-1 0,-1 0 0,1 0 1,-1-1-1,1 0 0,-1 0 0,-1-1 1,1 1-1,-1-1 0,0-1 0,-1 1 1,1-1-1,6-12 0,-8 13-5,-1 0-1,0 0 0,0-1 1,0 1-1,-1-1 1,0 0-1,0 0 0,-1 0 1,0 1-1,0-2 0,-1 1 1,0 0-1,0 0 1,0 0-1,-1 0 0,0 0 1,0 0-1,-4-9 1,4 14-67,0 0 1,1 0 0,-1 0 0,0 1 0,-1-1-1,1 0 1,0 1 0,0-1 0,-1 1 0,1-1 0,-1 1-1,1 0 1,-1-1 0,1 1 0,-1 0 0,0 0 0,0 0-1,0 0 1,0 1 0,1-1 0,-5 0 0,5 0-27,1 1 0,-1 0 0,0 0 0,0 0 0,0 0 0,0 0 0,1 1 0,-1-1 0,0 0 0,0 0 0,0 0 0,1 1 0,-1-1 0,0 0 0,0 1 0,1-1 0,-1 1 1,0-1-1,1 1 0,-2 0 0,1 1-50,0-1-1,0 0 1,1 0 0,-1 1 0,1-1 0,-1 0 0,1 1-1,-1-1 1,1 1 0,0-1 0,-1 1 0,1-1 0,0 1-1,0-1 1,0 3 0,0-3 32,0 0 0,1 1 0,-1-1 0,0 0 0,0 0 1,0 0-1,1 0 0,-1 0 0,1 0 0,-1 0 0,0 0 0,1 0 0,0 0 0,-1-1 0,1 1 0,0 0 0,-1 0 0,1 0 0,0-1 0,0 1 0,0 0 0,-1-1 1,1 1-1,0-1 0,0 1 0,0-1 0,0 1 0,0-1 0,0 0 0,0 1 0,0-1 0,0 0 0,0 0 0,0 0 0,1 0 0,-1 0 0,0 0 0,0 0 0,0 0 1,0 0-1,0 0 0,2-1 0,21-9-586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15579,'-17'19'289,"1"0"-1,1 1 0,1 1 1,1 0-1,1 1 0,0 0 1,2 1-1,1 0 0,0 1 1,2 0-1,1 0 0,1 0 1,0 1-1,0 32 0,5-47-253,0 0 1,1 0-1,0 0 0,5 20 0,-5-28-36,-1 1-1,1-1 1,0 0 0,-1 1-1,1-1 1,1 0 0,-1 1-1,0-1 1,0 0 0,1 0 0,-1 0-1,1 0 1,0 0 0,-1-1-1,1 1 1,0 0 0,0-1-1,0 1 1,1-1 0,-1 0-1,0 0 1,0 0 0,1 0-1,2 1 1,-3-2 5,1 0-1,-1 0 1,1 0 0,0 0 0,-1-1 0,1 1-1,-1-1 1,1 1 0,-1-1 0,1 0-1,-1 0 1,3-2 0,30-19 106,-16 9-20,-10 8-31,0 0 0,0 1 0,0 0 0,11-3 0,-19 6-49,1 1 1,0-1-1,-1 1 1,1-1-1,0 1 1,-1 0-1,1 0 1,0 0-1,0 0 1,-1 0-1,1 0 1,0 0-1,-1 0 1,1 1-1,0-1 1,0 1-1,-1-1 1,1 1-1,-1 0 1,1-1-1,-1 1 1,1 0-1,-1 0 1,1 0-1,-1 0 1,0 1-1,1-1 1,-1 0-1,0 0 1,2 4-1,-2-4-8,0 1-1,0 0 0,1-1 0,-1 1 0,0-1 0,1 0 0,0 1 0,-1-1 1,1 0-1,0 0 0,-1 0 0,1 0 0,0 0 0,0 0 0,0 0 1,0-1-1,0 1 0,0-1 0,0 0 0,0 1 0,0-1 0,0 0 0,0 0 1,0 0-1,0 0 0,0-1 0,0 1 0,3-1 0,8-2-39,-1-1 0,1 0 0,16-8 0,-13 6 0,3-2 0,0 0-16,1 0 0,0 2 1,0 0-1,35-5 0,-54 10 55,1 1 0,-1 0-1,0 0 1,1 0 0,-1 0-1,1 0 1,-1 0 0,0 0-1,0 1 1,1-1 0,-1 0-1,0 1 1,1-1 0,-1 1-1,0 0 1,0-1 0,2 2-1,-3-1 7,1-1 0,-1 1 0,1 0 0,-1 0 0,1-1 0,-1 1 0,0 0-1,0 0 1,1 0 0,-1-1 0,0 1 0,0 0 0,0 0 0,0 0 0,0 0 0,0-1 0,0 1 0,0 0-1,0 0 1,-1 1 0,-1 5 64,-1 0-1,0 0 1,0 0 0,0 0-1,-5 6 1,-1 1 53,6-7-81,-6 14 269,9-20-304,0-1 0,0 1 0,0 0 1,0-1-1,1 1 0,-1-1 0,0 1 0,0-1 0,0 1 0,0-1 0,1 1 0,-1-1 0,0 1 0,0-1 0,1 1 0,-1-1 0,0 0 0,1 1 0,-1-1 0,1 1 0,-1-1 0,0 0 0,1 1 0,-1-1 0,1 0 0,-1 0 0,1 1 1,-1-1-1,1 0 0,-1 0 0,1 0 0,-1 1 0,1-1 0,-1 0 0,1 0 0,0 0 0,-1 0 0,1 0 0,7 0-13,-1 0 0,1 0 0,-1 0 0,0-1 1,8-2-1,-9 2-217,0 0 1,0 0-1,0 1 1,0-1 0,0 1-1,0 0 1,0 1 0,8 1-1,-14-2 191,1 1 0,-1-1 0,1 0-1,-1 0 1,1 1 0,-1-1 0,1 0-1,-1 1 1,0-1 0,1 0 0,-1 1-1,0-1 1,1 1 0,-1-1 0,0 1-1,1-1 1,-1 1 0,0-1 0,0 1 0,1-1-1,-1 1 1,0 0 0,1 0-79,1 8-462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4 237 13299,'-1'1'69,"1"-1"1,0 1 0,-1-1-1,1 1 1,0 0-1,0-1 1,0 1-1,-1 0 1,1-1 0,0 1-1,0 0 1,0-1-1,0 1 1,0 0-1,0-1 1,0 1 0,0 0-1,0-1 1,0 1-1,1 0 1,-1-1-1,0 1 1,0 0 0,1-1-1,-1 1 1,0-1-1,1 1 1,-1-1 0,1 1-1,-1-1 1,0 1-1,1-1 1,-1 1-1,1-1 1,0 1 0,-1-1-1,1 0 1,-1 1-1,1-1 1,-1 0-1,1 1 1,0-1 0,-1 0-1,1 0 1,0 0-1,-1 0 1,1 0-1,0 0 1,-1 0 0,1 0-1,0 0 1,0 0-1,4 1 188,0-1-1,-1 0 1,1-1-1,0 1 0,0-1 1,5-1-1,2-2-2,1-1 0,-1-1 0,0 0-1,0-1 1,-1 0 0,1-1 0,-2 0 0,20-19-1,-23 21-188,-1-1-1,1-1 0,-1 1 0,-1-1 1,0 0-1,0 0 0,0-1 0,-1 1 1,0-1-1,-1 0 0,0 0 0,0 0 0,1-13 1,-3 19-54,-1 1 1,0 0 0,0-1-1,0 1 1,0 0 0,-1-1 0,1 1-1,-1 0 1,1 0 0,-1-1-1,0 1 1,0 0 0,0 0 0,0 0-1,0 0 1,0 0 0,-2-3-1,1 4-7,1 0 0,0 0-1,0 0 1,-1 1 0,1-1 0,0 0-1,-1 0 1,1 1 0,-1-1-1,1 1 1,-1 0 0,1-1 0,-1 1-1,1 0 1,-1 0 0,0 0-1,1 0 1,-1 0 0,1 0-1,-1 0 1,1 0 0,-1 1 0,1-1-1,-1 1 1,1-1 0,-4 2-1,-1 2-5,-1 0 0,0 0-1,1 1 1,0 0-1,0 0 1,0 0-1,1 1 1,0 0 0,0 0-1,0 0 1,1 0-1,-8 15 1,7-12-2,1 0 0,0 0-1,0 1 1,1 0 0,0 0 0,1 0 0,0 0-1,1 0 1,-1 16 0,2-23 4,0 0 0,1 0 0,-1-1-1,1 1 1,-1 0 0,1 0 0,0 0 0,0 0-1,0-1 1,1 1 0,-1-1 0,1 1 0,-1-1-1,1 1 1,0-1 0,0 0 0,0 0 0,3 3-1,-1-3-59,0 1-1,0 0 0,0-1 0,1 0 0,-1 0 0,1 0 1,-1-1-1,1 0 0,0 1 0,5-1 0,3 0-92,1 0-1,-1-1 0,0 0 1,0-1-1,0-1 1,0 0-1,19-6 0,-1-5-198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1:0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1 12859,'1'0'66,"0"0"0,0 0 1,0 0-1,-1-1 0,1 1 1,0 0-1,0 0 1,0 0-1,0 0 0,0 1 1,0-1-1,0 0 0,0 0 1,-1 0-1,1 1 0,0-1 1,1 1-1,-2 0-46,0-1 1,1 1-1,-1 0 1,0 0-1,0-1 0,1 1 1,-1 0-1,0 0 0,0-1 1,0 1-1,0 0 1,0 0-1,0 0 0,-1-1 1,1 1-1,0 0 1,0 0-1,0-1 0,-1 1 1,1 0-1,0-1 1,-1 1-1,1 0 0,-1-1 1,0 2-1,-6 11 174,-2 1 0,1-2 0,-2 1 0,1-2 0,-16 16 0,-66 52 282,76-66-408,-388 268 978,316-225-798,66-43-170,12-8-34,0 0-1,0 1 1,1-1-1,0 2 1,1-1-1,-1 1 1,1 0-1,-10 14 1,17-21-43,0 0 1,-1 0-1,1 0 1,0 0 0,0 1-1,0-1 1,0 0 0,0 0-1,0 0 1,0 0-1,0 0 1,0 1 0,0-1-1,0 0 1,0 0 0,-1 0-1,1 0 1,0 1-1,0-1 1,0 0 0,0 0-1,0 0 1,1 0 0,-1 1-1,0-1 1,0 0-1,0 0 1,0 0 0,0 0-1,0 1 1,0-1 0,0 0-1,0 0 1,0 0-1,0 0 1,0 0 0,1 1-1,-1-1 1,0 0 0,0 0-1,0 0 1,0 0-1,0 0 1,1 0 0,-1 0-1,0 0 1,0 1 0,0-1-1,0 0 1,1 0-1,-1 0 1,0 0 0,0 0-1,16-1 29,22-10-9,-36 10-15,62-19 130,1 2 1,0 2 0,2 4 0,82-5 0,-127 17-84,1 1 1,-1 1 0,0 0 0,42 12-1,80 37-162,-138-49 86,7 3 50,0 0 0,1-1 0,-1-1 0,17 2 0,-24-4-12,-1-1 0,1 1 0,-1-2 1,1 1-1,-1 0 0,1-1 0,-1 0 0,0-1 1,0 1-1,1-1 0,-1 0 0,0 0 1,7-4-1,10-11-26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60 12339,'2'-1'308,"23"-15"3928,-25 15-4190,1 1 0,-1-1 0,1 1 0,-1-1 0,1 1 0,-1-1 0,0 1 0,0-1 0,1 1 0,-1-1 0,0 0 0,0 1 0,1-1 0,-1 0 0,0 1 0,0-1 0,0 1 0,0-1 0,0 0 0,0 1 0,0-1 0,0 0 0,0 1 0,0-1 0,-1 0 0,1 1 0,0-1 0,0 1 0,0-1 0,-1 0 0,1 1 0,0-1 0,-1 1 0,1-1 0,-1 1 0,1-1 0,-1 1 0,1-1 0,0 1 0,-1 0 0,0-1 0,1 1 0,-1 0 0,1-1 0,-1 1 0,1 0 0,-2-1 0,-4-2 117,0 1 1,-1-1-1,1 1 1,-1 0 0,0 0-1,0 1 1,1 0-1,-1 0 1,0 1-1,-9 0 1,-12 1 291,-34 6 1,37-3-446,0 1 1,1 1 0,-1 1 0,2 1 0,-1 1-1,1 1 1,0 1 0,1 1 0,-25 18 0,42-27-39,1 1 1,0 0 0,-1 0 0,1 0 0,-4 7-1,7-10 13,1 0 0,-1 0 0,0 0 0,1 0 0,-1 1 0,0-1 0,1 0-1,0 0 1,-1 1 0,1-1 0,0 0 0,-1 1 0,1-1 0,0 0 0,0 1 0,0-1 0,0 0-1,0 1 1,1-1 0,-1 0 0,0 1 0,1-1 0,-1 0 0,1 0 0,-1 1 0,1-1-1,-1 0 1,2 2 0,1 0-47,0 0-1,0 0 1,1-1-1,-1 1 1,1-1-1,-1 1 0,1-1 1,0 0-1,0-1 1,7 3-1,45 11-532,-46-13 479,106 19-925,-71-15 656,-1 2 0,1 2 0,67 25-1,-109-33 385,0-1 0,0 0 0,0 1 0,0-1 0,-1 1 0,1 0 0,-1 0 0,1 0 0,-1 0 0,0 0 0,1 1 0,-1-1 0,-1 1 0,3 3 0,-3-4 21,-1-1-1,1 1 0,-1-1 1,1 1-1,-1 0 0,0-1 1,0 1-1,0 0 0,0-1 1,0 1-1,0 0 0,-1-1 1,1 1-1,-1 0 1,1-1-1,-1 1 0,1-1 1,-1 1-1,0-1 0,0 1 1,1-1-1,-1 1 0,0-1 1,-1 0-1,1 0 0,0 1 1,-2 1-1,-11 7 189,0 1 0,0-2 0,-1 0 0,0-1 0,0 0 0,-32 10 0,19-7 63,27-10-265,-21 8 78,0 0-1,-1-1 1,0-1 0,-46 8-1,56-17-505,13-4 181,17-13 18,-7 9 122,27-29-224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16163,'-27'69'625,"2"1"0,3 1 1,4 1-1,2 1 0,-9 117 0,16-101 103,9-89-716,0 0 0,0 1 0,0-1 1,1 0-1,-1 0 0,0 0 0,0 0 0,1 0 0,-1 0 1,0 0-1,0-1 0,1 1 0,-1 0 0,0 0 1,0 0-1,0 0 0,1 0 0,-1 0 0,0 0 1,0 0-1,0-1 0,1 1 0,-1 0 0,0 0 1,0 0-1,0 0 0,0-1 0,1 1 0,-1 0 1,0 0-1,0 0 0,0-1 0,0 1 0,0 0 0,0 0 1,0 0-1,0-1 0,1 1 0,-1-1 0,8-11 90,7-23-40,-1 0 0,-3-1 0,0-1 0,8-61 0,-16 95-130,2 10 33,4 14 1,-8-19 24,2 5 2,0-1 0,1 0-1,0 1 1,0-1 0,0-1 0,1 1 0,-1-1 0,1 0-1,1 0 1,-1 0 0,1 0 0,0-1 0,0 0 0,0-1 0,0 1-1,13 4 1,-14-6 8,1-1 0,-1 1 1,1-1-1,-1 0 0,1 0 0,0-1 0,-1 0 0,1 0 0,0 0 0,-1-1 0,1 0 1,-1 0-1,1 0 0,-1-1 0,1 1 0,-1-1 0,0-1 0,0 1 0,0-1 1,0 0-1,0 0 0,5-5 0,-1 1 18,0-2 1,-1 1-1,13-18 0,-19 23-13,1 0 0,-1 0 0,-1 0 0,1 0 0,0 0 1,-1 0-1,0-1 0,1 1 0,-1-1 0,-1 1 0,1 0 0,0-1 0,-1 1 0,0-1 0,0 1 0,0-1 0,-1-4 0,1 7-4,0 1-1,0-1 1,0 1-1,0-1 1,0 1 0,0-1-1,0 1 1,-1-1-1,1 1 1,0 0 0,0-1-1,0 1 1,-1-1-1,1 1 1,0 0 0,-1-1-1,1 1 1,0 0 0,-1-1-1,1 1 1,-1 0-1,1 0 1,0-1 0,-1 1-1,1 0 1,-1 0-1,1 0 1,-1 0 0,1-1-1,0 1 1,-1 0 0,1 0-1,-1 0 1,0 0-1,0 1 1,-1-1-1,1 1 0,-1-1 0,1 1 0,0-1 0,-1 1 0,1 0 0,0 0 1,0 0-1,-1 0 0,0 1 0,-24 29-15,22-24 15,0 1-1,0-1 1,1 0-1,0 1 1,0 0 0,1 0-1,0 0 1,0 0-1,-1 15 1,3-20 6,0 0 0,0 0 1,1 0-1,-1 0 0,0 0 0,1-1 1,0 1-1,0 0 0,0 0 0,0 0 1,0-1-1,1 1 0,-1-1 0,1 1 1,-1-1-1,1 1 0,0-1 0,0 0 0,0 0 1,0 0-1,1 0 0,-1 0 0,0 0 1,1-1-1,-1 1 0,1-1 0,0 0 1,-1 0-1,1 0 0,3 1 0,4 0 21,0 0 0,0-1-1,0 0 1,0-1 0,0 0-1,1 0 1,-1-1 0,0 0-1,0-1 1,0 0 0,0-1-1,-1 0 1,1-1 0,-1 0-1,15-8 1,-12 6-10,-1-1-1,0 0 1,0-1-1,-1 0 1,0 0-1,0-1 1,-1-1 0,0 1-1,-1-2 1,0 1-1,10-19 1,-13 15-23,-5 14 5,0 0 1,0-1-1,0 1 1,0 0 0,0 0-1,0 0 1,0 0-1,0 0 1,0 0 0,0 0-1,0 0 1,0 0-1,0-1 1,0 1 0,0 0-1,0 0 1,-1 0-1,1 0 1,0 0 0,0 0-1,0 0 1,0 0-1,0 0 1,0 0 0,0 0-1,0 0 1,-1 0-1,1 0 1,0 0 0,0 0-1,0 0 1,0 0-1,0 0 1,0 0 0,0 0-1,-1 0 1,1 0-1,0 0 1,0 0 0,0 0-1,0 0 1,0 0-1,0 0 1,0 0 0,0 0-1,-1 0 1,1 0-1,0 0 1,0 0 0,0 0-1,0 0 1,0 1-1,-18 16-21,17-15 23,-1 1-1,0 0 0,1-1 0,0 1 1,0 0-1,-1 0 0,2 0 0,-1 0 0,0 0 1,1 0-1,-1 0 0,1 0 0,0 5 1,0-7 0,1 1 1,-1-1-1,0 0 1,1 0-1,-1 0 1,1 0-1,-1 0 1,1 0-1,0 0 1,0 0-1,-1 0 1,1 0-1,0 0 1,0 0-1,0-1 1,0 1-1,0 0 1,0-1-1,0 1 1,0 0-1,0-1 1,0 1-1,0-1 1,0 0-1,1 1 1,-1-1-1,0 0 1,0 0-1,0 0 1,1 0-1,-1 0 1,0 0-1,0 0 1,0 0-1,1 0 1,0-1-1,11-1-5,-1 0 0,1-1 0,-1 0 0,0-1 0,21-10 1,11-4-125,-44 18 124,1 0 0,-1 0 0,0 0 0,1 0 1,-1-1-1,0 1 0,1 0 0,-1 0 0,0 0 0,1 0 0,-1 0 0,1 0 0,-1 0 0,0 0 0,1 0 0,-1 0 0,0 0 0,1 0 0,-1 0 0,0 1 0,1-1 0,-1 0 0,0 0 0,1 0 0,-1 0 0,0 1 0,1-1 0,-1 0 0,0 0 0,1 0 0,-1 1 0,0-1 0,0 0 0,1 1 0,-1-1 0,0 0 0,0 1 0,0-1 0,0 0 0,1 1 0,-1-1 0,0 0 0,0 1 0,0-1 0,0 0 0,0 1 1,0-1-1,0 0 0,0 1 0,0-1 0,0 1 0,0-1 0,0 0 0,0 1 0,0-1 0,0 0 0,-1 1 0,1-1 0,0 0 0,0 1 0,0-1 0,-1 1 0,-11 30-80,9-23 48,-2 15-189,9-18-215,9-11-188,-9 4 565,0-1 0,0 0 0,-1 0 0,1 0 0,-1-1 0,0 1 0,4-6 0,10-18-269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190 148 9674,'0'-2'171,"0"1"0,-1-1-1,1 1 1,0 0 0,-1-1-1,1 1 1,-1 0 0,1-1 0,-1 1-1,0 0 1,0 0 0,1 0-1,-1-1 1,0 1 0,0 0 0,0 0-1,0 0 1,0 0 0,0 1-1,-1-1 1,1 0 0,0 0 0,0 1-1,-1-1 1,1 1 0,0-1-1,-3 0 1,0 1 20,0 1 1,1 0-1,-1-1 0,1 1 0,-1 0 0,1 1 0,0-1 0,-1 0 1,1 1-1,-4 2 0,-8 5 212,1 0-1,-1 1 1,-17 17 0,28-24-306,0 1 0,0 0 0,0 0 0,0 0-1,1 1 1,0 0 0,0-1 0,0 1 0,0 0 0,1 0 0,0 0 0,0 1 0,0-1 0,-1 8 0,3-11-76,1 0 0,-1-1 0,0 1 1,0 0-1,1-1 0,-1 1 0,1-1 1,-1 1-1,1-1 0,0 1 1,0-1-1,0 1 0,0-1 0,0 0 1,0 1-1,0-1 0,0 0 1,0 0-1,0 0 0,1 0 0,-1 0 1,0 0-1,1 0 0,-1 0 0,1-1 1,-1 1-1,1-1 0,-1 1 1,1-1-1,0 1 0,-1-1 0,4 1 1,7 1 18,0-1 1,0 0 0,16 0-1,-24-1-19,30-1 40,70 4 87,-91-2-130,-1 1 0,1 0 0,0 1 0,-1 0-1,23 10 1,-31-11 7,0 0 0,-1 0 0,0 0 1,1 0-1,-1 0 0,0 1 0,0-1 0,0 1 0,0 0 0,-1 0 0,1 0 0,-1 1 1,0-1-1,0 0 0,0 1 0,0-1 0,-1 1 0,1 0 0,-1 0 0,0-1 0,0 1 0,0 7 1,12-44 755,29-169-311,-26 112-494,-16 88 21,2-7-38,0 0 0,0 0 0,1 1 0,3-10 0,-5 16 6,0 1 1,0-1-1,0 0 0,0 1 1,0-1-1,0 0 1,0 1-1,1 0 0,-1-1 1,0 1-1,1 0 1,0-1-1,-1 1 1,1 0-1,-1 0 0,1 0 1,0 1-1,0-1 1,-1 0-1,1 1 0,0-1 1,0 1-1,0-1 1,0 1-1,2 0 1,7 0-209,1 2 0,-1-1 1,14 5-1,10 1-48,10-1-124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14515,'-25'15'1895,"49"-15"-455,209-20 1736,-144 14-2711,425-19-263,-509 25-402,-1 0 0,1 0 0,0 0-1,-1 1 1,1 0 0,7 2 0,-12-3 182,0 0 1,0 0-1,0 0 0,1 0 0,-1 0 0,0 0 0,0 0 0,0 0 0,0 0 0,1 0 0,-1 0 1,0 1-1,0-1 0,0 0 0,0 0 0,0 0 0,0 0 0,0 0 0,1 0 0,-1 1 0,0-1 1,0 0-1,0 0 0,0 0 0,0 0 0,0 1 0,0-1 0,0 0 0,0 0 0,0 0 0,0 0 1,0 1-1,0-1 0,0 0 0,0 0 0,0 0 0,0 0 0,0 1 0,0-1 0,0 0 0,0 0 1,0 0-1,0 0 0,0 1 0,0-1 0,0 0 0,0 0 0,-1 0 0,1 0 0,-19 10-551,-16 0-71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11394,'-46'15'1457,"26"-4"-681,14-1-192,31-8 1593,18-1-1001,36-1-40,17-3-88,10-1-168,1 0-103,1-2-249,-8 2-320,-13-1 1272,-11 5-1264,-28 0-8,-14 0 24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61 15515,'38'-57'3078,"-35"53"-1965,-1 6-347,-3 10-6,-5 22-438,6-33-293,-28 128 217,-44 245-169,72-374-79,-2 14-212,0 0 0,0 0 0,2 1 0,0-1 0,3 28 0,-13-63-4115,-3 1 3281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15867,'11'-9'460,"0"0"0,0 0 0,1 1 0,0 1 0,0-1 0,1 2 0,0 0 0,25-7 0,0 2 381,74-10 0,-77 16-439,71 0 0,-89 6-341,0 0-1,-1 1 1,1 1 0,-1 0 0,1 1-1,21 9 1,-33-11-54,0 1 0,0-1 0,0 1 0,-1 0 0,1 0 0,-1 0 0,0 1 0,0-1 0,0 1 0,0 0 0,-1 0 0,0 0 0,1 1 0,4 8 0,-7-9-6,0-1 1,0 0 0,0 1 0,0-1-1,-1 1 1,1-1 0,-1 1 0,0 0-1,0-1 1,0 1 0,-1-1 0,1 1-1,-1-1 1,0 1 0,0-1 0,0 1 0,0-1-1,0 0 1,-1 0 0,0 0 0,0 1-1,0-1 1,-4 4 0,-2 3 6,-1-1 1,0-1 0,0 1-1,-1-1 1,0-1-1,0 0 1,-1 0-1,0-1 1,-19 7-1,-10 2 52,-59 15-1,93-29-64,-14 5-52,1-1 0,-1-1 0,0-1 0,0 0 0,-27-1 0,47-2 42,-1 0-1,1 0 0,0 0 1,0 0-1,0 0 0,0 0 1,0 0-1,0 0 0,-1 0 1,1 0-1,0 0 0,0 0 0,0 0 1,0 0-1,0 0 0,0 0 1,-1 0-1,1 0 0,0 0 1,0 0-1,0 0 0,0 0 1,0 0-1,-1 0 0,1 0 1,0 0-1,0 0 0,0 0 1,0 0-1,0 0 0,0-1 1,0 1-1,0 0 0,-1 0 1,1 0-1,0 0 0,0 0 1,0 0-1,0 0 0,0 0 1,0-1-1,0 1 0,0 0 1,0 0-1,0 0 0,0 0 1,0 0-1,0-1 0,0 1 1,0 0-1,0 0 0,0 0 1,0 0-1,0 0 0,0 0 1,0-1-1,0 1 0,0 0 1,0 0-1,0 0 0,0 0 0,0-1 1,9-4-686,50-15-139,-16 8 266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15755,'1'20'1849,"-7"12"-1129,-9 11-256,-2 7 872,-5 12-472,1 2-95,-1 2-121,6-4-184,3-9-248,3-7-128,6-16-256,3-4-200,1-14-328,0-10-249,-8 4-1423,0-11 1888,-2-3-352,-2-4-273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16011,'4'-6'204,"1"-1"0,-1 1-1,1 1 1,0-1 0,1 0-1,-1 1 1,1 0 0,0 1 0,1-1-1,-1 1 1,1 0 0,0 1-1,-1 0 1,2 0 0,-1 0-1,0 1 1,0 0 0,1 0-1,14-1 1,3 1 180,0 1 0,0 1 0,0 1 0,45 7 0,-34-2-207,52 16 0,-80-20-175,1 1-1,-1 0 0,0 0 1,0 1-1,-1 0 0,1 1 1,-1-1-1,0 1 0,0 1 1,-1-1-1,1 1 0,7 10 1,-12-12-5,0-1 1,-1 0 0,1 1-1,-1 0 1,0-1 0,0 1-1,0-1 1,0 1-1,-1 0 1,1 0 0,-1-1-1,0 1 1,0 0 0,-1 0-1,1-1 1,-1 1 0,0 0-1,0-1 1,0 1-1,0 0 1,0-1 0,-1 1-1,0-1 1,-2 4 0,-6 9-3,-1 0 0,-1 0 1,-19 20-1,21-24 9,-76 76 63,-26 30 164,109-114-222,0 0-1,1 0 1,-1 0 0,1 0 0,-3 5 0,5-8-6,0 0-1,-1 0 1,1 0 0,0 0-1,-1 0 1,1 0 0,0 0-1,0 0 1,0 0 0,0 0-1,0 0 1,0 0 0,0 0-1,1 0 1,-1 0 0,0 0-1,0 0 1,1-1 0,-1 1-1,0 0 1,1 0 0,-1 0-1,1 0 1,0 0 0,-1-1-1,1 1 1,-1 0 0,1 0-1,0-1 1,0 1 0,-1 0 0,2 0-1,7 3 9,0-1 0,0 0 0,0 0 0,0-1-1,1 0 1,-1-1 0,19 1 0,9 2-19,-22-2 87,19 3-623,0 1 0,0 2 0,48 17 0,-62-17 136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18596,'0'0'60,"0"0"0,1 0 0,-1 0 0,1 1 0,-1-1 0,1 0 0,-1 0 0,0 0 0,1 0 0,-1 1 0,0-1 0,1 0 0,-1 1 0,0-1 0,1 0 0,-1 0 0,0 1 0,1-1 0,-1 0 0,0 1 0,0-1 0,0 1-1,1-1 1,-1 0 0,0 1 0,0-1 0,0 1 0,0-1 0,0 1 0,0-1 0,1 1 0,0 17 88,-1-15 27,-1 76 1154,2 87-441,1-134-937,2 0 0,0-1 0,12 39 1,-15-69 61,0 4-214,1-1 0,-1 1 0,0 0 1,0 0-1,-1 1 0,1 4 0,-1-9 106,0 0 1,-1 0 0,1 0-1,0-1 1,0 1-1,-1 0 1,1 0-1,0 0 1,-1-1-1,1 1 1,-1 0 0,1 0-1,-1-1 1,1 1-1,-1-1 1,0 1-1,1 0 1,-1-1 0,0 1-1,1-1 1,-1 1-1,0-1 1,0 0-1,1 1 1,-1-1 0,0 0-1,0 1 1,0-1-1,0 0 1,1 0-1,-1 0 1,0 0-1,0 0 1,0 0 0,0 0-1,0 0 1,1 0-1,-1 0 1,0 0-1,0-1 1,0 1 0,0 0-1,0-1 1,-8-1-389,0-1 0,1 0 0,-1-1 0,1 0 0,0 0 0,0-1 0,1 0 0,0 0 0,-12-10 0,0-3 644,1 0 0,-17-22 0,28 31 164,-22-29 1416,28 36-1528,0 0 1,-1-1 0,1 1-1,0 0 1,0-1 0,0 1 0,0-1-1,1 1 1,-1-1 0,1 0-1,-1 1 1,1-1 0,0 1-1,0-5 1,1 6-124,-1 0-1,0 0 1,1 0-1,-1 0 1,1 0 0,-1 0-1,1 0 1,0 0-1,0 0 1,-1 0 0,1 1-1,0-1 1,0 0 0,0 0-1,0 1 1,0-1-1,0 0 1,0 1 0,0-1-1,0 1 1,0 0-1,0-1 1,0 1 0,2-1-1,32-2 914,-30 2-823,107 6 1035,-84-2-1390,0-2 1,0 0-1,0-2 0,38-6 1,-60 6 134,0-1-1,0 0 1,0 0 0,-1-1 0,1 1 0,-1-1 0,0 0 0,0-1 0,0 1-1,8-8 1,6-15-266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1850 83 13851,'4'-8'855,"-1"1"1,0-1-1,-1 1 1,0-1-1,0 0 0,1-8 1,-4 15-806,1 1 1,0-1 0,0 1-1,-1-1 1,1 1-1,-1-1 1,1 0-1,0 1 1,-1 0-1,1-1 1,-1 1 0,1-1-1,-1 1 1,0 0-1,1-1 1,-1 1-1,1 0 1,-1-1 0,1 1-1,-1 0 1,0 0-1,1 0 1,-1 0-1,0 0 1,1-1-1,-1 1 1,0 0 0,1 0-1,-1 1 1,-1-1-1,-29 1 217,21 0-134,-177-9-257,-68 2-135,199 10 285,0 2 1,0 3-1,0 2 0,1 3 0,-67 25 1,59-14 25,-124 41 57,165-60-99,0-1 1,-1-1 0,0-2 0,1 0 0,-1-1 0,-37-3 0,30-1-53,-1 2 1,1 0-1,0 3 0,0 0 1,0 2-1,0 1 0,0 1 1,1 2-1,0 1 0,1 1 1,-33 17-1,-56 37 159,117-64-134,0 0-1,-1 0 0,1 1 1,-1-1-1,1 0 0,0 0 1,-1 0-1,1 0 1,-1 0-1,1 1 0,-1-1 1,1 0-1,-1 0 0,1 0 1,-1 0-1,1 0 1,-1 0-1,1-1 0,-1 1 1,1 0-1,0 0 0,-1 0 1,1 0-1,-1 0 1,1-1-1,-1 1 0,1 0 1,0 0-1,-1-1 0,1 1 1,0 0-1,-1-1 1,1 1-1,0 0 0,-1-1 1,1 1-1,0 0 0,0-1 1,-1 1-1,1-1 1,0 1-1,0-1 0,0 1 1,0-1-1,0 1 0,-1 0 1,1-1-1,0 1 1,0-1-1,0 1 0,0-2 1,1-27-807,-1 25 868,4-24-330,2-2-107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13379,'1'-2'1660,"2"6"-1036,2 9 74,0 20 1012,-1 44-1,-9 94-868,2-109-424,1-25-265,-1 76 393,3-111-511,0 1 0,0 0 0,1 0 0,-1 0 0,1 0 0,0 0 0,2 5 0,-3-7-16,1-1-1,-1 1 1,1 0 0,-1 0-1,1-1 1,-1 1-1,1 0 1,-1-1-1,1 1 1,0-1-1,-1 1 1,1-1 0,0 1-1,0-1 1,-1 1-1,1-1 1,0 0-1,0 0 1,1 1-1,2-1 26,-1 0-1,1-1 1,0 0-1,-1 1 1,1-1-1,-1 0 1,1 0-1,-1-1 0,0 1 1,1-1-1,-1 0 1,5-3-1,41-27 370,80-69-1,39-53 82,-168 153-491,18-15 31,30-29-47,-1-2 1,63-84 0,-104 123-82,-4 5-8,0 1 1,0-1 0,0 0-1,0 0 1,0 0 0,-1 0 0,0 0-1,1-1 1,-1 1 0,0 0-1,0-5 1,-1 8 91,0 0 1,0-1-1,0 1 0,0 0 0,0-1 0,0 1 1,0 0-1,0 0 0,0-1 0,0 1 1,0 0-1,0 0 0,0-1 0,0 1 0,0 0 1,0-1-1,0 1 0,0 0 0,0 0 0,-1 0 1,1-1-1,0 1 0,0 0 0,0 0 0,0-1 1,-1 1-1,1 0 0,0 0 0,0 0 0,-1 0 1,1 0-1,0-1 0,0 1 0,-1 0 0,1 0 1,0 0-1,0 0 0,-1 0 0,-11 2-271,11-2 280,-21 8-482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17716,'27'25'1592,"2"-11"-1152,2 0-160,6 2 512,-2-4-239,-2-1-914,-3 1-383,-3-1 568,-2 1-176,-3-2-112</inkml:trace>
  <inkml:trace contextRef="#ctx0" brushRef="#br0" timeOffset="1">785 0 14507,'11'0'1320,"-11"13"-896,-8 10-151,-2 16 1463,1 5-1256,5 11-328,-1 2-8,7 2-72,1 1-72,2-7-328,1-4-224,0-13 920,-2-8-480,-4-8-56,-6-5-104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0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14875,'8'-8'261,"0"0"0,0 1 0,1 0 0,0 1 0,0 0 0,0 0 0,1 1 0,0 0 0,0 1 0,0 0 0,0 0 0,19-3 0,7 1 362,0 1-1,53 0 1,-2 4 156,100 11 1,-138-4-634,-1 2 1,0 2 0,74 26 0,-118-35-143,1 0 4,0 1-1,0 0 1,0 0 0,0 0-1,-1 0 1,1 1 0,-1 0 0,1 0-1,-1 0 1,0 0 0,0 1-1,7 7 1,-11-10-5,1 1 0,-1-1 0,1 0 0,-1 1 0,1-1 0,-1 0 0,0 1-1,0-1 1,0 0 0,0 1 0,0-1 0,0 1 0,0-1 0,0 0 0,0 1 0,-1-1 0,1 0 0,0 1-1,-1-1 1,1 0 0,-1 0 0,0 1 0,1-1 0,-1 0 0,0 0 0,0 0 0,0 0 0,0 0 0,-1 2-1,-5 3 16,0 0-1,0 0 0,-12 7 0,11-8-1,-74 47 157,36-24-26,1 3 0,-43 37 0,82-63-127,1 1 1,0-1-1,0 1 1,0 0-1,0 0 1,1 1-1,0-1 1,-6 14-1,10-18-16,-1 1 0,0-1 0,1 0 0,-1 0 0,1 0 0,0 0 0,0 1 0,0-1 0,0 0 0,0 0 0,0 1 0,1-1 0,-1 0 1,1 0-1,-1 0 0,1 0 0,0 0 0,0 0 0,0 0 0,0 0 0,0 0 0,0 0 0,1 0 0,-1 0 0,1-1 0,-1 1 0,1-1 0,0 1 0,-1-1 0,1 0 0,0 1 0,0-1 0,0 0 0,4 1 0,22 10 11,0-1-1,57 14 0,3 0 43,-57-15-294,0 1-1,-1 2 1,0 1 0,0 2-1,51 36 1,-68-42-59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 12819,'-1'0'64,"0"-1"1,1 1-1,-1 0 1,0-1-1,0 1 1,0 0 0,0 0-1,0 0 1,0-1-1,0 1 1,0 0-1,0 0 1,0 0-1,1 1 1,-1-1-1,0 0 1,0 0 0,0 0-1,0 1 1,0-1-1,0 0 1,0 1-1,1-1 1,-1 1-1,0-1 1,0 1 0,1-1-1,-1 1 1,0 0-1,0-1 1,1 1-1,-1 0 1,1 0-1,-1-1 1,0 2-1,-3 4 212,1-1-1,0 1 1,0-1-1,-3 8 1,-13 41-98,2 0 1,3 1 0,2 0-1,2 1 1,-2 58 0,11-99-154,0 5 35,0 0 0,2 28 0,0-44-33,-1-1-1,0 0 0,1 1 0,-1-1 0,1 0 0,0 0 1,0 0-1,0 0 0,0 0 0,1 0 0,-1 0 0,1 0 1,0 0-1,0 0 0,0-1 0,0 1 0,0-1 1,1 1-1,-1-1 0,1 0 0,4 3 0,-3-4 13,0 0 1,0 0-1,-1-1 0,1 1 0,0-1 0,0 1 1,0-1-1,0-1 0,0 1 0,0-1 0,0 1 1,0-1-1,-1 0 0,1 0 0,0-1 0,-1 1 1,1-1-1,-1 0 0,1 0 0,3-2 0,7-6 87,0 0 0,-1-1 0,16-16 0,-3-1-42,-1 0-1,-2-2 0,0-1 1,-3-1-1,0-1 0,-3 0 1,0-1-1,-2-1 0,11-41 1,-19 46-54,-7 30-29,0 0 0,0 1 0,0-1-1,0 0 1,0 0 0,0 0-1,0 0 1,0 0 0,0 0 0,-1 0-1,1 0 1,0 0 0,0 0 0,0 0-1,0 1 1,0-1 0,0 0-1,0 0 1,-1 0 0,1 0 0,0 0-1,0 0 1,0 0 0,0 0-1,0 0 1,0 0 0,-1 0 0,1 0-1,0 0 1,0 0 0,0 0 0,0 0-1,0-1 1,0 1 0,-1 0-1,1 0 1,0 0 0,0 0 0,0 0-1,0 0 1,0 0 0,0 0-1,0 0 1,0 0 0,0 0 0,-1-1-1,1 1 1,0 0 0,0 0 0,0 0-1,0 0 1,0 0 0,0 0-1,0 0 1,0-1 0,0 1 0,-9 14 9,1 8-12,1 0 1,1 0-1,1 0 0,0 1 0,2 0 0,1 0 0,1 0 0,0 0 0,2 0 0,4 26 0,-4-43 0,0 0-1,1 0 1,-1-1 0,1 1 0,0 0-1,1-1 1,-1 1 0,1-1-1,0 0 1,1 0 0,-1 0-1,1 0 1,0 0 0,0-1-1,0 0 1,1 0 0,0 0-1,-1 0 1,1-1 0,1 0 0,-1 0-1,0 0 1,1 0 0,-1-1-1,1 0 1,0 0 0,0-1-1,0 0 1,11 1 0,-7-1 16,0-1 1,0 0-1,1-1 1,-1 0-1,0 0 1,0-1 0,0-1-1,-1 0 1,1 0-1,0-1 1,-1 0-1,17-10 1,-15 6 59,0 0 0,-1-1 0,0 0 0,0 0 0,-1-1 0,0-1 0,-1 1 0,14-24 0,-12 16 75,-1-1 0,0 0 0,-2-1 0,0 0 0,-2 0 1,0 0-1,-1-1 0,-1 1 0,-1-1 0,0 0 0,-2 0 0,-3-32 1,1 46-96,1 0-1,-1 0 1,0 0 0,-1 0 0,-2-6 0,4 11-65,0 0 1,0 0-1,-1 0 0,1 1 0,0-1 1,-1 0-1,1 1 0,-1-1 0,-2-1 1,3 2-26,1 1 0,-1 0 0,0-1 0,0 1 0,0 0 0,1-1 0,-1 1 0,0 0 0,0 0 0,0 0 0,0 0 0,0 0 0,1 0 0,-1 0 0,0 0 0,0 0 0,0 0 0,0 0 0,0 0 0,1 1 0,-1-1 0,0 0 0,-1 1 0,2-1-18,-1 1 0,1-1 0,0 0 1,-1 0-1,1 1 0,0-1 0,-1 0 1,1 1-1,0-1 0,0 0 1,-1 1-1,1-1 0,0 1 0,0-1 1,0 0-1,0 1 0,-1-1 0,1 1 1,0-1-1,0 1 0,0-1 0,0 0 1,0 1-1,0-1 0,0 1 1,0-1-1,0 1 0,0-1 0,0 0 1,0 1-1,1-1 0,-1 1 0,0-1 1,0 0-1,0 1 0,1-1 1,-1 1-1,0-1 0,0 0 0,1 1 1,-1-1-1,0 0 0,1 1 0,-1-1 1,0 0-1,1 0 0,-1 1 1,0-1-1,1 0 0,-1 0 0,1 1 1,8 4-581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90 17196,'2'-2'150,"-1"1"1,0-1 0,1 0 0,-1 0 0,0 0-1,0 0 1,0 0 0,0 0 0,-1-1 0,1 1-1,-1 0 1,1-4 0,-1 6-121,0-1 1,0 1-1,0-1 1,0 1-1,0-1 1,0 1-1,0-1 1,-1 1-1,1-1 1,0 1-1,0-1 1,0 1-1,-1 0 1,1-1-1,0 1 1,-1-1-1,1 1 0,0 0 1,-1-1-1,1 1 1,-1 0-1,1-1 1,-1 1-1,0-1 24,0 1 0,-1 0 0,1-1 0,-1 1-1,1 0 1,0 0 0,-1 0 0,1 0 0,-1 0 0,1 0-1,0 0 1,-2 0 0,-7 3 81,0-1 0,1 2 0,0-1 0,0 1 0,0 0 0,0 1 0,0 0 0,1 1 1,-10 7-1,-8 9-61,-31 33 1,42-39-76,1 0 1,-12 19-1,23-31 1,0 0 1,0 0 0,1 0-1,-1 1 1,1-1-1,0 1 1,1 0 0,-1-1-1,1 1 1,0 0 0,0 0-1,0 0 1,1 0-1,0 8 1,0-12 0,1 1 0,-1-1-1,0 0 1,1 0 0,-1 0-1,1 0 1,0 0 0,-1 0 0,1 0-1,0 0 1,0 0 0,-1 0 0,1 0-1,0 0 1,0-1 0,0 1 0,0 0-1,0-1 1,0 1 0,0 0 0,0-1-1,0 0 1,1 1 0,-1-1 0,0 0-1,0 1 1,0-1 0,1 0-1,0 0 1,4 0 2,-1 0-1,0 0 0,0 0 0,0-1 1,8-1-1,1-2 6,-1-1-1,1 0 1,-1-1-1,0 0 0,-1-1 1,1 0-1,-2-1 1,1-1-1,20-19 1,-22 19 14,-1-1 1,0 0-1,-1 0 0,0-1 1,-1 0-1,0 0 0,-1-1 0,0 1 1,0-2-1,-2 1 0,4-13 1,-7 19-11,0 1 0,0 0 0,-1-1 0,0 1 0,0-1 0,0 1 0,-1-1 0,0 1 0,0 0 0,-1-1 1,1 1-1,-4-8 0,4 11-20,0 0 1,0 1-1,0-1 1,0 0-1,0 1 1,0-1-1,-1 0 1,1 1-1,0 0 1,-1-1-1,1 1 1,-1 0-1,0 0 1,1 0-1,-1 0 1,0 0-1,0 0 1,0 0 0,1 0-1,-1 1 1,0-1-1,0 1 1,0 0-1,0-1 1,0 1-1,0 0 1,0 0-1,0 0 1,0 0-1,0 1 1,0-1-1,0 1 1,0-1-1,0 1 1,0-1-1,-3 3 1,3-2-78,-1 0 1,1 0 0,-1 0 0,1 1-1,0-1 1,0 1 0,-1 0-1,1-1 1,0 1 0,0 0-1,1 0 1,-1 1 0,0-1-1,1 0 1,-1 0 0,1 1 0,0-1-1,0 1 1,0-1 0,0 1-1,0 0 1,0 3 0,1-6 63,-1 1 1,1-1-1,0 0 0,0 0 1,0 0-1,0 0 1,0 0-1,0 1 0,0-1 1,1 0-1,-1 0 1,0 0-1,0 0 0,0 0 1,0 1-1,0-1 1,0 0-1,0 0 0,0 0 1,0 0-1,0 0 1,0 0-1,0 1 1,1-1-1,-1 0 0,0 0 1,0 0-1,0 0 1,0 0-1,0 0 0,0 0 1,0 0-1,1 0 1,-1 0-1,0 0 0,0 0 1,0 0-1,0 0 1,0 0-1,1 0 0,-1 0 1,0 0-1,0 0 1,0 0-1,0 0 1,0 0-1,1 0 0,-1 0 1,8-6-336,6-9 30,0-7-201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17916,'-3'21'1395,"-1"1"-1,-11 37 1,5-22-1053,-11 41-100,3-16-118,3 2 0,2 0 1,-4 70-1,17-130-125,0 1 0,0 0-1,0 0 1,0-1 0,1 1 0,0 0-1,0 0 1,0-1 0,1 1 0,0-1-1,0 0 1,0 1 0,0-1 0,5 7 0,-5-9-60,1 1 0,-1-1 0,1 0 0,0 0 0,0 0 0,-1 0 0,1 0 0,0-1 0,1 1 0,-1-1 0,0 0 1,0 0-1,1 0 0,-1 0 0,0-1 0,1 1 0,-1-1 0,1 0 0,-1 0 0,6-1 0,-1 1-107,0-2 0,0 1 0,0-1 0,0-1 0,-1 1 0,1-1 0,-1 0 0,0-1 0,13-8 0,5-8-375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29 15035,'0'0'180,"4"-21"1201,-4 13-675,-5 13 691,-7 17-931,1 0 1,1 1-1,1 0 1,-11 46 0,-8 101 384,26-155-771,-5 79 448,6-82-465,2-1 0,-1 0 0,2 1 0,-1-1 1,2 0-1,3 12 0,-6-21-58,1 0 1,-1-1-1,1 1 0,0 0 0,0-1 1,0 1-1,0 0 0,0-1 1,0 1-1,0-1 0,0 1 1,1-1-1,-1 0 0,0 1 1,1-1-1,-1 0 0,1 0 0,0 0 1,-1 0-1,1-1 0,0 1 1,-1 0-1,4 0 0,-2-1-2,0 0 0,0 0 0,0 0 0,0 0 0,0-1 0,0 1 0,1-1-1,-1 0 1,0 0 0,-1 0 0,1 0 0,5-3 0,7-5 1,-1-1 0,0-1 0,23-23 0,-35 33-1,37-40 11,-26 26-27,1 0-1,0 2 1,17-13-1,-30 25 13,-1 1 0,0-1-1,1 1 1,-1-1 0,1 1 0,-1 0 0,1-1 0,-1 1 0,1 0-1,-1 0 1,1-1 0,-1 1 0,1 0 0,0 0 0,-1 0 0,1 0-1,-1 0 1,1 0 0,0-1 0,-1 1 0,1 0 0,-1 1 0,1-1-1,0 0 1,-1 0 0,1 0 0,-1 0 0,1 0 0,-1 1 0,1-1-1,-1 0 1,1 0 0,-1 1 0,1-1 0,0 1 0,0 1-2,0-1 0,0 1-1,-1 0 1,1 0 0,0-1 0,-1 1 0,0 0 0,1 0 0,-1 0 0,0 0 0,0 2 0,0 9-16,-1-1 1,-4 19 0,-23 77 40,25-96-224,5-9-252,12-12-472,-3 1 893,6-3-257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14851,'-1'-1'60,"1"1"0,0 0-1,-1-1 1,1 1 0,0 0-1,-1 0 1,1 0 0,0-1-1,-1 1 1,1 0 0,-1 0-1,1 0 1,0 0 0,-1 0-1,1 0 1,-1 0 0,1 0-1,-1 0 1,1 0 0,0 0 0,-1 0-1,1 0 1,-1 0 0,1 0-1,-1 0 1,1 0 0,0 1-1,-1-1 1,1 0 0,0 0-1,-1 0 1,1 1 0,0-1-1,-1 0 1,1 1 0,0-1-1,-1 0 1,1 1 0,-15 14 299,14-14-244,-7 10 207,0 0 0,1 1-1,0 0 1,1 1 0,0-1 0,1 1 0,0 0-1,1 1 1,1-1 0,-3 19 0,0 13 295,1 83 0,22 99 111,-5-107-574,-13-102-27,-4-25 19,-8-30 42,12 34-186,-18-51 31,3-1 0,3 0 1,-12-98-1,25 148-34,0 1 0,0-1 0,0 0 0,0 0 0,1 0 1,0 1-1,1-6 0,-2 9 0,1 0-1,-1 0 1,1 0 0,-1 0 0,1 0 0,0 0 0,-1 0-1,1 1 1,0-1 0,0 0 0,-1 0 0,1 1 0,0-1-1,0 0 1,0 1 0,0-1 0,0 1 0,0-1 0,0 1-1,0 0 1,0-1 0,0 1 0,0 0 0,0 0 0,1 0-1,-1-1 1,0 1 0,0 1 0,0-1 0,0 0 0,0 0-1,0 0 1,0 0 0,0 1 0,2 0 0,62 19-143,-44-13-250,0-1-1,41 8 1,-46-13 363,0 0 0,0-1 0,0-1 0,0 0 0,0-1 0,0-1 0,0 0 0,24-9 0,-2-4-198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29 12475,'-16'2'1175,"0"1"1,1 1-1,-1 0 0,-29 13 1,37-13-879,-1 0 0,1 1 0,1 0 0,-1 1 1,1 0-1,0 0 0,0 1 0,1 0 0,-11 14 0,12-14-193,1 1-1,0-1 1,0 1-1,1 0 1,0 0-1,1 0 1,-1 1-1,2-1 1,-1 0-1,0 11 1,2-15-73,0 0 0,0 0 0,0 0 0,1 0 0,0 0 1,-1 0-1,2 0 0,-1 0 0,0 0 0,3 5 0,-3-7-18,1 0 0,-1 0 0,1 0-1,-1 0 1,1 0 0,0 0 0,0-1 0,0 1-1,0-1 1,0 1 0,0-1 0,0 1-1,1-1 1,-1 0 0,0 0 0,1 0-1,3 0 1,1 0-2,1 0-1,-1-1 0,0 0 0,0 0 1,0 0-1,0-1 0,0 0 1,0-1-1,0 0 0,0 0 0,0 0 1,-1-1-1,1 0 0,-1 0 1,1 0-1,-1-1 0,0 0 1,-1-1-1,9-7 0,-5 4-15,0 0-1,-1 0 1,0-1 0,-1-1-1,0 1 1,0-1-1,-1 0 1,-1-1 0,0 1-1,0-1 1,4-12 0,-8 12-36,-2 10-24,-5 16-32,5-10 85,0 0-1,0 0 1,1 0 0,0 0 0,0 0-1,0 0 1,1 0 0,-1-1 0,1 1-1,1 0 1,-1 0 0,0 0 0,1-1-1,0 1 1,0 0 0,1-1 0,-1 0-1,1 0 1,0 0 0,0 0 0,0 0-1,1 0 1,-1-1 0,1 1 0,0-1-1,8 5 1,28 20-193,-7-4-108,37 20-1,-69-44 318,-1 1 0,1-1 0,-1 1 0,1-1 0,-1 0 0,1 0 0,-1 1 0,1-1 0,-1 0 0,1 0 0,-1 0-1,1 0 1,0 0 0,-1 1 0,1-1 0,-1 0 0,1 0 0,0 0 0,-1-1 0,1 1 0,-1 0 0,1 0 0,-1 0 0,1 0 0,-1 0 0,1-1 0,0 1 0,-1 0 0,1-1 0,0 1 0,-1-1 8,1 0 1,-1 0 0,1 0-1,-1-1 1,1 1 0,-1 0-1,0 0 1,0 0 0,0 0-1,1 0 1,-1-1-1,0 1 1,0 0 0,-1-2-1,-8-44 299,8 43-298,-38-108 362,25 78-425,1-1 0,-8-41 1,21 75 25,0 1 1,-1-1-1,1 0 1,0 0 0,0 0-1,0 0 1,0 0 0,0 0-1,-1 1 1,2-1 0,-1 0-1,0 0 1,0 0-1,0 0 1,0 0 0,0 0-1,1 1 1,-1-1 0,0 0-1,1 0 1,-1 0 0,1 1-1,-1-1 1,1 0-1,-1 0 1,1 1 0,-1-1-1,1 0 1,0 1 0,-1-1-1,1 1 1,0-1 0,0 1-1,-1-1 1,1 1 0,0 0-1,0-1 1,0 1-1,0 0 1,1-1 0,4 1-174,-1 0 1,1 0 0,-1 0 0,1 1-1,9 2 1,2 0 32,12 0 349,0-2-1,44-2 1,-22-5-259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17476,'-18'115'4049,"9"-44"-3727,-9 35 137,-22 190 1099,39-282-1484,0-8-29,1 0 0,-1 0 0,1-1 0,0 1 0,1 0 0,0 0 0,1 9 1,-1-14-37,-1-1 0,0 1 1,0 0-1,1 0 1,-1 0-1,1-1 1,-1 1-1,0 0 1,1 0-1,-1-1 1,1 1-1,0 0 1,-1-1-1,1 1 1,0-1-1,-1 1 1,1-1-1,0 1 0,-1-1 1,1 1-1,0-1 1,0 0-1,0 1 1,-1-1-1,1 0 1,1 0-1,0 0 4,0 0 0,0 0 0,0 0 0,0-1 0,0 1 0,0-1 0,0 1 0,0-1 0,-1 0 0,1 1 0,2-3 0,4-2 22,1 0 0,-2-1 0,13-12 1,5-7 24,-2-2 0,31-43 0,31-62-126,-74 114 26,-11 18 38,0 0 1,0 0-1,0 1 0,0-1 0,0 0 0,0 0 0,0 0 0,0 1 1,0-1-1,0 0 0,0 0 0,0 0 0,1 0 0,-1 0 0,0 1 0,0-1 1,0 0-1,0 0 0,0 0 0,1 0 0,-1 0 0,0 0 0,0 0 1,0 1-1,0-1 0,0 0 0,1 0 0,-1 0 0,0 0 0,0 0 0,0 0 1,1 0-1,-1 0 0,0 0 0,0 0 0,0 0 0,0 0 0,1 0 1,-1 0-1,0 0 0,0 0 0,0 0 0,1 0 0,-1 0 0,0-1 0,0 1 1,0 0-1,0 0 0,1 0 0,-1 0 0,0 0 0,0 0 0,0 0 1,0-1-1,0 1 0,0 0 0,1 0 0,-1 0 0,0 0 0,0 0 0,0-1 1,0 1-1,0 0 0,0 0 0,1 11-21,0 1-1,0-1 1,-1 1 0,-1 0-1,-2 15 1,-2 37-32,5-59 49,1 0-1,-1 0 1,1 0 0,0 0-1,0-1 1,1 1-1,-1 0 1,5 7-1,-6-11-5,1 1 0,0-1 0,0 0 0,0 0 0,0 1 0,0-1 0,1 0 0,-1 0-1,0 0 1,0 0 0,1 0 0,-1 0 0,1-1 0,-1 1 0,1 0 0,-1-1-1,1 1 1,-1-1 0,1 0 0,-1 1 0,1-1 0,0 0 0,-1 0 0,1 0 0,-1 0-1,1 0 1,0 0 0,-1-1 0,1 1 0,2-1 0,6-3-140,1 0 0,-1-1 0,0 0 0,-1 0 1,10-8-1,1 1-269,-19 12 410,-1-1 1,0 1-1,1 0 1,-1 0-1,0 0 1,1 0 0,-1-1-1,0 1 1,1 0-1,-1 0 1,0 0-1,1 0 1,-1 0 0,1 0-1,-1 0 1,0 0-1,1 0 1,-1 0-1,0 0 1,1 0 0,-1 1-1,0-1 1,1 0-1,-1 0 1,0 0-1,1 0 1,-1 0 0,0 1-1,1-1 1,-1 0-1,0 0 1,1 1-1,-1-1 1,0 0 0,0 1-1,0-1 1,1 0-1,-1 0 1,0 1-1,0-1 1,0 1 0,0-1-1,1 0 1,-1 1-1,0-1 1,0 0-1,0 1 1,0-1 0,0 0-1,0 1 1,0-1-1,0 1 1,0-1-1,0 1 1,0 31-71,0-17 23,0-13 60,0-1-1,0 1 0,0-1 0,0 0 0,0 1 0,1-1 0,-1 0 0,0 1 1,1-1-1,-1 0 0,1 1 0,0-1 0,-1 0 0,1 0 0,0 1 0,0-1 1,0 0-1,0 0 0,0 0 0,0 0 0,0 0 0,1 0 0,0 0 0,-1-1 1,0 1-1,1-1 0,-1 0 0,1 0 0,-1 0 1,1 0-1,-1 0 0,1 0 0,-1 0 0,1 0 1,-1 0-1,1-1 0,-1 1 0,1-1 0,-1 1 1,2-1-1,3-3-30,1 1-1,-1-1 1,0 0 0,0-1-1,0 1 1,-1-1 0,6-6 0,5-9-347,0-1 0,-2 0 0,-1-1 1,-1 0-1,0-1 0,13-40 0,-12 22-652,-2-1-1,-1 0 1,4-48 0,-14 88 1021,0 1 1,0-1 0,0 0 0,0 1 0,0-1 0,0 0-1,0 1 1,0-1 0,-1 0 0,1 1 0,-1-1-1,0-2 1,1 4 16,-1 0-1,1 0 0,0 0 1,0 0-1,0 0 1,0-1-1,0 1 0,0 0 1,0 0-1,0 0 1,-1 0-1,1 0 0,0 0 1,0 0-1,0 0 1,0 0-1,0 0 0,0 0 1,-1 0-1,1 0 1,0 0-1,0 0 0,0 0 1,0 0-1,0 0 1,-1 0-1,1 0 0,0 0 1,0 0-1,0 0 1,0 0-1,0 0 0,0 0 1,-1 0-1,1 0 1,0 0-1,0 0 0,0 0 1,0 0-1,0 1 1,0-1-1,-1 0 0,-5 12 641,2 1-359,1-1 0,1 1 0,0-1 0,0 1 0,1 0 0,1 0 0,0 0 0,1-1 0,3 20 0,6 12-155,20 60-1,-1-7-177,-24-77-22,-2-12-102,-1 0 0,0 0 0,0 1 1,-1-1-1,0 1 0,0-1 0,-1 17 1,0-25 141,0 0 1,0 0-1,-1 1 1,1-1-1,0 0 1,0 0-1,0 1 1,0-1-1,0 0 1,0 0 0,0 1-1,0-1 1,0 0-1,-1 0 1,1 0-1,0 1 1,0-1-1,0 0 1,0 0-1,-1 0 1,1 0 0,0 1-1,0-1 1,0 0-1,-1 0 1,1 0-1,0 0 1,0 0-1,-1 0 1,1 0-1,0 0 1,0 0 0,-1 0-1,1 0 1,0 0-1,0 0 1,-1 0-1,1 0 1,0 0-1,-12-7-636,-10-17-124,21 22 722,-30-37 207,2-2 0,2-1-1,1-1 1,-22-54 0,47 96-129,-3-9 311,0 0 1,0-1-1,1 0 1,-2-11 0,5 20-263,-1 1 0,1-1 0,0 1 0,0-1 0,-1 0 0,1 1 0,0-1 0,1 0 0,-1 1 0,0-1 0,0 1 0,1-1 1,-1 1-1,1-1 0,-1 1 0,1-1 0,-1 1 0,1-1 0,0 1 0,0 0 0,0-1 0,0 1 0,0 0 0,0 0 0,0-1 0,0 1 1,1 0-1,-1 0 0,0 1 0,1-1 0,-1 0 0,1 0 0,-1 1 0,0-1 0,1 0 0,0 1 0,1-1 0,11 0 142,0 0-1,1 0 1,-1 2-1,0 0 1,0 0-1,18 5 1,-18-3-294,0-1 0,1 0 1,-1-1-1,0 0 1,25-3-1,-26-3-74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2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428 111 12891,'0'-16'585,"0"1"0,2 0 0,0 0 0,0 0 0,7-20 0,-22 68 42,-2-2-1,-28 47 1,-48 58 108,61-94-528,-43 58 108,35-51-143,2 2 0,-42 81 0,73-122-166,1-1 0,0 1 1,1 0-1,0 0 1,-3 20-1,6-27-6,0 1-1,-1-1 1,1 1-1,1-1 1,-1 1 0,0-1-1,1 1 1,0-1-1,0 1 1,0-1-1,0 1 1,0-1 0,1 0-1,-1 0 1,1 0-1,0 0 1,0 0 0,0 0-1,1 0 1,-1-1-1,4 3 1,2 1-4,0 0 0,0-1 0,1 0 0,0-1 0,0 0 1,0 0-1,1-1 0,14 3 0,81 11-5,-97-17 8,43 4 0,0-2 1,0-3 0,-1-2 0,82-15-1,-110 14-103,0 1 0,0 1-1,0 1 1,24 3 0,-32-1 18,0 1-1,-1 1 1,0 1 0,0-1 0,0 2 0,0 0 0,20 11-1,-9-5-323,-25-19 143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29 132 17012,'0'0'46,"1"0"0,-1 0 0,0-1 1,0 1-1,0 0 0,0 0 0,0 0 1,0 0-1,0 0 0,0 0 0,1 0 1,-1-1-1,0 1 0,0 0 0,0 0 1,0 0-1,0 0 0,0 0 0,1 0 1,-1 0-1,0 0 0,0 0 0,0 0 1,0 0-1,1 0 0,-1 0 0,0 0 1,0 0-1,0 0 0,0 0 0,0 0 1,1 0-1,-1 0 0,0 0 0,0 0 1,0 0-1,0 0 0,0 0 0,1 1 1,-1-1-1,0 0 0,0 0 0,0 0 1,0 0-1,0 0 0,0 0 0,0 0 1,0 1-1,1-1 0,-1 0 0,0 0 1,0 0-1,0 0 0,0 0 0,0 1 1,0-1-1,0 0 0,0 0 0,0 0 1,0 0-1,0 19 1322,-10 38-855,5-31-249,-4 22-111,3 0 1,2 1-1,2 73 0,3-118-132,-1-1-1,1 1 0,-1 0 0,1-1 1,0 1-1,0 0 0,1-1 0,-1 0 1,1 1-1,2 3 0,-3-6-10,0 0 0,0 0 1,0 0-1,0 0 0,0 0 0,0 0 1,0 0-1,1 0 0,-1-1 0,0 1 1,1 0-1,-1-1 0,0 1 0,1-1 0,-1 0 1,1 1-1,-1-1 0,1 0 0,-1 0 1,1 0-1,-1 0 0,1 0 0,-1 0 1,1 0-1,-1-1 0,1 1 0,-1 0 0,0-1 1,3 0-1,4-3 23,0 1 0,-1-1 0,1 0 0,-1-1 0,1 0 0,11-11 0,39-43 123,-44 45-123,125-145 262,-113 126-225,-1-2 0,34-62 0,-74 133-68,0 1 0,3 0 0,1 1-1,1 0 1,3 1 0,-5 56-1,11-83 11,1 0-1,0 0 0,1-1 0,0 1 0,6 21 0,-6-30-6,0 0 0,0 0 0,0 0 0,0-1 0,0 1 0,1-1 0,0 1-1,-1-1 1,1 1 0,0-1 0,0 0 0,4 3 0,-5-4-2,1 0 1,0 0-1,0 0 0,0 0 1,0 0-1,0-1 0,0 1 1,1-1-1,-1 1 0,0-1 1,0 0-1,0 0 0,0 0 1,0 0-1,1 0 0,-1-1 1,0 1-1,0 0 0,3-2 1,1 0 58,-1 0 1,0-1-1,1 1 0,-1-1 1,0 0-1,0-1 0,-1 1 0,1-1 1,-1 0-1,0 0 0,0 0 1,5-7-1,4-8 412,22-38 1,-12 18-183,69-101 233,56-92-499,-146 228-47,7-13-309,-9 17 275,0-1-1,0 1 1,1 0 0,-1-1 0,0 1-1,0-1 1,0 1 0,1-1 0,-1 1-1,0-1 1,0 1 0,0 0 0,0-1 0,0 1-1,0-1 1,0 1 0,0-1 0,0 1-1,0-1 1,-1 1 0,1-1 0,0 1-1,0-1 1,0 1 0,-1-1 0,0 2-63,-1-1 1,1 1-1,0 0 1,-1 0-1,1 0 1,0 0-1,0 0 1,0 0-1,0 1 0,0-1 1,0 0-1,-1 3 1,0-2-44,-14 18-435,-4 1-177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36 15067,'12'-10'1283,"-9"6"-1033,1 2 0,-1-1 0,1 0-1,-1 1 1,1-1 0,0 1 0,0 0-1,0 0 1,5-1 0,-9 3-189,0 0-1,1 0 1,-1 0 0,0 0 0,1 0-1,-1 0 1,0 1 0,0-1-1,1 0 1,-1 0 0,0 0-1,0 0 1,1 1 0,-1-1-1,0 0 1,0 0 0,0 0 0,1 1-1,-1-1 1,0 0 0,0 0-1,0 1 1,0-1 0,0 0-1,1 0 1,-1 1 0,0-1-1,0 0 1,0 0 0,0 1 0,0-1-1,0 0 1,0 1 0,0-1-1,0 0 1,0 1 0,0-1-1,0 0 1,-1 15 335,1-13-201,-5 20 40,-1 1-1,-1-1 1,0 0 0,-2-1-1,-19 35 1,13-26-165,-29 57 83,-100 146 0,141-228-134,-1 0-1,1 1 0,-1-1 0,1 1 0,-4 11 0,7-16-13,0 0 0,0-1 0,0 1 0,-1 0 0,1 0 0,0 0 0,0 0-1,0-1 1,0 1 0,1 0 0,-1 0 0,0 0 0,0 0 0,0-1 0,1 1-1,-1 0 1,0 0 0,1-1 0,-1 1 0,1 0 0,0 0 0,0 0 5,0 0 0,1 0 0,-1 0 0,0 0 0,1-1 0,-1 1 0,1-1 0,-1 1 0,1-1 0,-1 1 0,1-1 0,-1 0 0,1 0-1,-1 0 1,4 0 0,12 0 67,0-1 0,-1-1-1,1-1 1,0 0-1,21-8 1,80-34 148,-107 41-271,4-2-215,0-1 0,23-14 0,-35 20 250,0-1 1,-1 0-1,1 0 0,0 0 1,-1 0-1,0 0 1,1-1-1,-1 1 1,0-1-1,0 1 0,-1-1 1,1 0-1,0 0 1,-1 0-1,0 0 1,0 0-1,0 0 1,0 0-1,1-6 0,-3-7-242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16347,'4'11'1849,"17"-3"-921,4-5-352,11-3 1121,4 0-569,4 0-352,2-2-176,-3-1-608,-6 0-536,-8 0 464,-6-5-136,-9-5-104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11 11402,'1'-1'65,"-1"1"-1,1-1 1,-1 0-1,1 1 1,-1-1-1,1 0 1,-1 1-1,1-1 1,0 1-1,0-1 1,-1 1-1,1-1 1,0 1-1,0-1 1,-1 1-1,1 0 1,0-1-1,0 1 1,0 0-1,-1 0 1,1 0 0,0 0-1,0-1 1,0 1-1,0 1 1,0-1-1,-1 0 1,1 0-1,0 0 1,0 0-1,0 0 1,0 1-1,-1-1 1,1 0-1,0 1 1,0-1-1,0 1 1,-1-1-1,1 1 1,0-1-1,-1 1 1,1-1-1,-1 1 1,1 0-1,0 0 1,4 6 289,0-1 1,-1 1 0,1-1 0,3 10 0,-3-6-34,16 28 300,-2 0 0,-2 2 0,-1 0 1,10 44-1,-21-66-507,-2 0 0,0 1 0,-1-1 0,0 1 0,-2 0 0,0 0 0,-2-1 0,0 1 0,-1 0 0,0-1 0,-12 34 0,1-19-39,-1-1 1,-1-1-1,-2 0 0,-37 47 0,23-38-125,-2-2 0,-64 57 0,33-45 23,8-15-42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14595,'-5'4'406,"1"-1"0,-1 0 1,1 0-1,-1 0 0,-10 4 0,-13 8 598,7-1-207,1 1 0,1 1 0,-31 33 0,40-37-642,1 0 0,1 0 0,0 0 0,0 1 0,2 1 0,-1-1 0,-7 26-1,8-16-66,0 0 0,2 0 0,0 1 0,0 46 0,4-58-153,0-1 0,1 1 0,1-1 0,0 1 0,0-1 0,1 0-1,1 0 1,0 0 0,0 0 0,1-1 0,0 0 0,8 11 0,-10-17 40,0-1 1,0 1 0,0-1-1,0 0 1,1 0-1,5 4 1,23 8-225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16123,'-19'40'3503,"5"-10"-3066,1 0 0,2 1 0,0 0 0,3 1 0,0 0 0,-5 58 0,13-85-402,0 1 1,0 0-1,0 0 1,1-1-1,0 1 1,2 9-1,-2-14-26,0 1 1,-1 0-1,1-1 1,0 1-1,0-1 1,0 1-1,0-1 0,0 1 1,0-1-1,0 0 1,0 1-1,1-1 1,-1 0-1,1 0 0,-1 0 1,0 0-1,1 0 1,0 0-1,-1-1 1,1 1-1,-1 0 1,1-1-1,0 1 0,0-1 1,3 1-1,0-1 3,0 0 0,0-1 0,0 1 0,0-1 0,0 0 0,0 0 0,0-1 0,0 0 0,0 1 0,7-6 0,47-30 52,-48 29-52,170-140 111,-70 52-124,-90 80-13,-21 16 14,0 0-1,0 0 1,0 1-1,0-1 1,0 0-1,0 0 1,0 0-1,-1 1 1,1-1 0,0 0-1,0 0 1,0 1-1,0-1 1,0 0-1,1 0 1,-1 0-1,0 1 1,0-1-1,0 0 1,0 0-1,0 0 1,0 1-1,0-1 1,0 0-1,0 0 1,0 0-1,1 0 1,-1 1-1,0-1 1,0 0-1,0 0 1,0 0-1,0 0 1,1 0-1,-1 1 1,0-1-1,0 0 1,0 0-1,1 0 1,-1 0-1,0 0 1,0 0 0,0 0-1,1 0 1,-1 0-1,0 0 1,0 0-1,0 0 1,1 0-1,-1 0 1,0 0-1,0 0 1,1 0-1,-1 0 1,0 0-1,0 0 1,0 0-1,1 0 1,-1 0-1,0 0 1,0-1-1,1 1 1,-9 20-26,7-18 24,-9 21 2,1 1 1,-12 47-1,21-70 5,-1 0 1,1 0-1,0 0 0,-1 0 1,1 0-1,0 1 0,0-1 0,0 0 1,0 0-1,0 0 0,0 1 1,1-1-1,-1 0 0,0 0 1,0 0-1,1 0 0,-1 0 0,1 0 1,-1 1-1,1-1 0,1 1 1,-1-1 0,0-1 1,-1 1 0,1-1-1,0 1 1,0-1 0,0 0-1,0 0 1,0 0 0,0 1-1,0-1 1,0 0 0,0 0-1,0 0 1,0-1 0,0 1-1,0 0 1,0 0 0,0 0-1,0-1 1,1 1 0,6-4 22,-1 1 0,1-1 0,-1 0 1,0 0-1,7-6 0,52-50 103,0-1-193,-66 61 57,0 0 0,0 0-1,1-1 1,-1 1 0,0 0 0,0 0 0,1-1 0,-1 1 0,0 0 0,0 0-1,1 0 1,-1-1 0,0 1 0,0 0 0,1 0 0,-1 0 0,0 0 0,1 0 0,-1 0-1,0 0 1,1 0 0,-1 0 0,0 0 0,1 0 0,-1 0 0,0 0 0,1 0-1,-1 0 1,0 0 0,1 0 0,-1 0 0,0 0 0,0 0 0,1 0 0,-1 0 0,0 1-1,1-1 1,-1 0 0,0 0 0,1 1 0,0 16-81,-13 30 27,10-40 43,-6 22 9,2-12 58,1 1 0,1 0 0,-3 29-1,7-46-42,-1 0 0,1 0-1,0 0 1,0 0 0,0 0-1,0 0 1,0 0-1,1 0 1,-1 0 0,0-1-1,0 1 1,1 0-1,-1 0 1,0 0 0,1 0-1,-1 0 1,1 0 0,-1-1-1,1 1 1,-1 0-1,2 1 1,-1-2-1,0 0 0,-1 1 1,1-1-1,0 0 0,0 0 0,0 0 1,-1 0-1,1 0 0,0 0 0,0 0 0,0 0 1,-1 0-1,1 0 0,0-1 0,0 1 0,-1 0 1,1 0-1,0-1 0,-1 1 0,2-1 0,3-2-16,1-1-1,-1 0 0,0 0 0,7-8 0,-9 9-29,1 0-81,0-1 0,-1 0 1,1 0-1,-1 0 0,0 0 1,0 0-1,0-1 1,-1 1-1,0-1 0,1 0 1,1-9-1,-2 1-210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11827,'8'7'4822,"-8"-7"-4717,1 0 0,-1 0 1,1 1-1,-1-1 0,1 0 0,-1 1 1,1-1-1,-1 0 0,1 1 0,-1-1 0,0 1 1,1-1-1,-1 1 0,0-1 0,1 1 1,-1-1-1,0 1 0,0 0 0,1-1 0,-1 1 1,0-1-1,0 1 0,0 0 0,0-1 1,0 1-1,0-1 0,0 1 0,0 0 0,0-1 1,0 1-1,0-1 0,0 1 0,0 0 1,0-1-1,-1 1 0,1-1 0,0 1 0,0-1 1,-1 1-1,0 0 0,-6 17 599,-2-1-478,2 1 0,0 0 0,1 1 0,0-1 0,2 1 0,-4 34 0,8-51-274,0 0 0,0 0 0,0 0 0,0 0 0,1-1 0,-1 1 0,1 0 0,-1 0 0,1 0 0,-1 0 0,2 2 0,-1-4 53,-1 1-1,0-1 1,1 0-1,-1 1 0,0-1 1,1 0-1,-1 1 1,1-1-1,-1 0 1,1 1-1,-1-1 1,1 0-1,-1 0 0,1 0 1,-1 1-1,1-1 1,-1 0-1,1 0 1,-1 0-1,1 0 1,-1 0-1,1 0 0,-1 0 1,1 0-1,0 0 1,3-1 5,-1-1 0,0 1 0,0-1 0,0 1 0,0-1-1,0 0 1,-1 0 0,1 0 0,-1-1 0,4-2 0,18-19-159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17108,'-15'14'471,"1"1"1,0 1 0,2 0-1,0 1 1,0 0 0,-17 36-1,13-15-86,1 0 1,-15 59-1,22-66-292,1 0 1,2 0-1,1 1 1,1 47 0,4-68-502,0-18-112,0-19-307,-5 3 159,-1 0 1,-1 1-1,-18-44 1,-8-25 51,32 89 660,-1 0 0,1 0 1,-1 0-1,1 0 1,0 0-1,0-1 0,-1 1 1,2 0-1,-1 0 0,0 0 1,0 0-1,1-1 1,0-3-1,0 5 5,0 0 0,0 0 0,0 0 0,0-1 0,0 1 0,0 0 0,0 1 0,1-1 0,-1 0 0,0 0 1,0 0-1,1 1 0,-1-1 0,0 1 0,1-1 0,-1 1 0,1-1 0,-1 1 0,1 0 0,-1 0 0,3-1 0,29 0 1075,57 3 1,-68 0-1054,0-1 0,1-1 1,-1-1-1,1-1 0,41-9 1,-61 10-106,-2 1 28,-1 0-1,1 0 1,-1 0-1,1 0 1,-1 0-1,1 0 1,0 0-1,-1 0 1,1 0-1,-1 0 1,1-1-1,-1 1 1,1 0-1,-1 0 1,0-1-1,1 1 1,-1 0-1,1-1 1,-1 1-1,1-1 1,-1 1-1,0 0 1,1-1-1,-1 1 1,0-1-1,0 1 1,1-1-1,-1 1 1,0-1-1,0 1 1,1-1-1,-1 1 1,0-1-1,0 1 1,0-1-1,0 1 1,0-1-1,0 0 1,0 0-1,-5-10-224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15979,'10'4'1593,"16"-5"-1025,-1-2-256,5-2 640,3 2-840,5 1 72,1-6-80,-9 1-264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62 14875,'0'-2'154,"1"-3"139,1 0 1,-1 0 0,-1 0 0,1 0-1,-1 0 1,0-6 0,0 10-243,-1 1 1,1-1-1,0 0 1,0 0-1,-1 0 1,1 0 0,0 0-1,-1 1 1,1-1-1,-1 0 1,1 0-1,-1 0 1,0 1-1,1-1 1,-1 0-1,0 1 1,1-1-1,-1 1 1,0-1 0,0 1-1,0-1 1,1 1-1,-1 0 1,0-1-1,0 1 1,0 0-1,0-1 1,0 1-1,0 0 1,0 0 0,1 0-1,-1 0 1,0 0-1,0 0 1,0 0-1,0 0 1,0 0-1,0 1 1,0-1-1,0 0 1,-1 1-1,-4 1 50,-1 0 0,1 0-1,-1 1 1,1 0 0,0 0-1,0 1 1,0-1-1,1 1 1,-6 5 0,-46 47 7,50-49-85,-34 39-12,38-41-14,0-1 0,-1 1 0,1 0 0,1 0-1,-1 0 1,1 1 0,0-1 0,-2 8 0,4-12-1,0 0 0,0 0 0,0 0 1,0 0-1,0 0 0,0 1 1,0-1-1,0 0 0,0 0 0,1 0 1,-1-1-1,0 1 0,1 0 0,-1 0 1,0 0-1,1 0 0,0 0 0,-1 0 1,1 0-1,-1-1 0,1 1 1,0 0-1,0-1 0,-1 1 0,1 0 1,0-1-1,0 1 0,0-1 0,0 1 1,0-1-1,0 1 0,0-1 0,1 1 1,4 0-23,0 1-1,0-1 1,1 0 0,7 1 0,-8-2 5,68 4-177,-52-4 134,0 0 0,-1 2 0,1 1 0,-1 0 0,30 10 0,-49-13 60,-1 1-1,0-1 0,1 1 1,-1 0-1,1-1 0,-1 1 1,0 0-1,0 0 0,0 0 1,1 0-1,-1 0 0,0 0 0,0 0 1,1 2-1,-2-2 4,1 0-1,-1 0 1,0 0 0,0 1-1,0-1 1,0 0 0,0 0-1,0 0 1,0 0 0,0 0-1,0 0 1,0 0 0,-1 0-1,1 0 1,0 0 0,-1 1-1,1-1 1,-1-1 0,1 1-1,-1 0 1,0 0-1,1 0 1,-2 1 0,-26 31 43,-1-1 0,-48 41 0,42-40 88,8-7 10,16-14-23,0-1-1,-1 0 0,-1 0 0,1-1 0,-2-1 0,-27 15 0,40-24-116,1 1 1,0-1-1,-1 0 0,1 1 0,-1-1 0,0 0 0,1 0 0,-1 0 0,1 1 0,-1-1 0,1 0 0,-1 0 0,1 0 0,-1 0 0,0 0 0,1 0 0,-1 0 0,1 0 0,-1 0 0,1 0 0,-1-1 1,0 1-1,1 0 0,-1 0 0,1 0 0,-1-1 0,1 1 0,-1 0 0,1-1 0,-1 1 0,1 0 0,0-1 0,-1 1 0,1-1 0,-1 1 0,1 0 0,0-1 0,-1 1 0,1-1 0,0 1 1,0-1-1,-1 0 0,1 1 0,0-1 0,0 1 0,0-1 0,0 1 0,0-1 0,0 0 0,0-3-62,0 0 0,0 0 0,0 0 0,1-1 0,0 1 1,2-7-1,5-8-9,0 0 1,1 1 0,14-23-1,16-16-205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47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3 542 12883,'-3'0'960,"5"-7"-680,8-3-96,11-9 320,11-6-16,17-15-144,8-6-48,10-13-144,4-10-128,3-14 48,-2-9-8,-9 1-56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2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14515,'-7'3'1470,"12"4"-756,14 5-8,0-6-388,0 0 0,1-2 0,-1 0-1,1-1 1,28 0 0,101-6 410,-139 3-680,270-26 525,78-2-323,96 54-193,-4 37-12,-442-62-44,829 179-4,-709-149-36,-10-6 18,140 12 0,120-10-977,-360-25 733,22 0-412,-38-2 611,0 0 1,0 0 0,0 0-1,1 0 1,-1-1 0,0 1-1,0-1 1,0 0-1,0 1 1,1-1 0,-1 0-1,3-3 1,-4 4 49,-1 0-1,0-1 1,1 1-1,-1 0 1,0-1 0,1 1-1,-1-1 1,0 1 0,1-1-1,-1 1 1,0 0 0,0-1-1,0 1 1,1-1 0,-1 1-1,0-1 1,0 1 0,0-1-1,0 1 1,0-1 0,0 1-1,0-1 1,0 1-1,0-1 1,0 0 0,-1 0-1,-12-23-525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16003,'-9'21'550,"-28"60"1617,-49 163 0,51-85-1360,30-130-596,2-1 0,1 1 0,2 45 0,0-74-193,0 1 1,0 0-1,0-1 0,0 1 0,-1 0 0,2-1 1,-1 1-1,0 0 0,0-1 0,0 1 0,0-1 1,0 1-1,0 0 0,1-1 0,-1 1 0,0-1 1,1 1-1,-1 0 0,0-1 0,1 1 0,-1-1 1,0 1-1,1-1 0,-1 1 0,2 0 0,-2-2-2,1 1-1,0-1 0,-1 1 0,1-1 0,0 1 0,-1-1 0,1 0 0,-1 1 0,1-1 0,-1 0 0,1 1 0,-1-1 0,1 0 0,-1 0 0,1-1 0,13-39 233,-5 2-262,-2 0 0,-2 0 0,-2-1 0,-1 1 0,-5-64 0,-4 75-137,7 28 141,0-1 0,0 0 0,0 1 0,-1-1 0,1 0 0,0 1 0,0-1 0,-1 0 0,1 1 0,0-1 0,-1 1 0,1-1 0,-1 1 0,1-1 0,0 1 0,-1-1 0,1 1 0,-1-1 0,0 1 0,1-1 0,-1 1 0,1 0 0,-1-1 0,0 1 0,1 0 0,-1 0 0,1 0 1,-1-1-1,0 1 0,1 0 0,-1 0 0,-1 0 0,2 1 0,-1-1 0,0 1 1,1-1-1,-1 1 1,1 0-1,0-1 1,-1 1-1,1 0 1,-1-1-1,1 1 0,0 0 1,0 0-1,-1-1 1,1 1-1,0 0 1,0 0-1,0 0 1,0-1-1,0 1 0,0 0 1,0 0-1,0 0 1,0 1-1,4 20-84,-2-17 79,-1-1 1,1 0-1,-1 1 1,2-1-1,-1 0 1,0 0-1,1-1 1,-1 1-1,1 0 1,0-1 0,0 0-1,1 1 1,-1-1-1,1-1 1,6 5-1,-5-4 6,1 0-1,0-1 1,-1 0-1,1 0 0,0 0 1,0-1-1,1 0 1,-1 0-1,0-1 0,10 1 1,-5-2 16,0 0 0,1-1 0,-1 0 0,0-1 0,0 0 1,0 0-1,0-1 0,-1-1 0,1 0 0,-1 0 0,0-1 0,10-8 0,-17 12 12,1-1 8,0 0 0,0 0 0,-1-1 0,1 1 1,-1 0-1,0-1 0,0 0 0,4-8 0,-7 8 71,-6 7-32,-7 8 25,6-4-66,1 1 0,0 0 0,0 0 0,1 1 1,0-1-1,0 1 0,1 0 0,0 0 0,1 1 0,0-1 0,1 1 0,-2 11 1,3-19-17,1-1 1,0 0-1,0 1 1,0-1-1,0 1 1,0-1-1,1 1 1,-1-1-1,0 0 1,1 1-1,-1-1 1,0 0-1,1 1 1,0-1-1,-1 0 1,1 1-1,0-1 1,0 0-1,0 0 1,-1 0-1,1 0 1,0 0-1,1 0 1,-1 0-1,0 0 1,0 0-1,0-1 1,0 1-1,1 0 1,-1-1-1,0 1 1,1-1-1,-1 1 1,0-1-1,1 0 1,-1 1-1,1-1 1,-1 0-1,0 0 1,1 0-1,-1 0 1,1 0-1,1-1 1,6 0 36,0 0 0,0-1 1,0 0-1,0-1 0,12-5 1,11-6 21,-2-2 0,0-1 0,0-1 1,-2-2-1,40-34 0,-58 42-83,-18 14-3,-20 14-5,11-2 10,0 2 0,-17 19 1,27-27 8,0 0 1,1 1-1,0 0 1,0 0-1,1 0 1,-8 19 0,13-27 3,-1 0 1,1 1 0,-1-1 0,1 0 0,0 0 0,-1 1-1,1-1 1,0 0 0,0 0 0,0 1 0,0-1 0,0 0 0,0 1-1,0-1 1,1 0 0,-1 1 0,0-1 0,1 0 0,-1 0-1,1 0 1,-1 1 0,2 1 0,-1-2 2,1 0-1,-1-1 1,0 1-1,0 0 1,1-1-1,-1 1 1,0 0-1,1-1 1,-1 0 0,0 1-1,1-1 1,-1 0-1,1 0 1,-1 0-1,1 0 1,-1 0 0,2 0-1,5-1 10,0 0 0,0-1 1,0 0-1,-1 0 0,1-1 0,10-5 0,1-2-11,-1 0 1,0-2-1,-1 0 0,0-1 0,-1 0 0,-1-2 0,18-19 1,-21 8-91,-11 26 87,-1 0 0,0 0-1,0-1 1,0 1 0,0 0 0,0 0 0,0 0-1,0 0 1,0-1 0,0 1 0,0 0-1,0 0 1,0 0 0,0-1 0,0 1-1,0 0 1,0 0 0,0 0 0,0-1-1,0 1 1,0 0 0,0 0 0,0 0-1,0 0 1,0-1 0,0 1 0,0 0 0,0 0-1,-1 0 1,1 0 0,0-1 0,0 1-1,0 0 1,0 0 0,0 0 0,-1 0-1,-11 8-54,8-4 54,0 0-1,0 1 1,0-1-1,1 1 0,-1 0 1,1 0-1,0 0 0,1 0 1,-1 1-1,1-1 1,0 1-1,-1 6 0,3-9-1,-1-1-1,1 1 1,0-1-1,0 1 0,0 0 1,0-1-1,0 1 1,1 0-1,-1-1 0,1 1 1,-1-1-1,1 1 1,0-1-1,0 1 0,0-1 1,1 0-1,-1 1 1,0-1-1,1 0 0,0 0 1,-1 0-1,1 0 1,0 0-1,0 0 0,0-1 1,0 1-1,0-1 1,4 3-1,-3-2-83,0 0 0,0-1-1,1 1 1,-1 0 0,0-1 0,1 0 0,-1 0-1,0 0 1,1 0 0,-1-1 0,1 1 0,0-1-1,-1 0 1,1 0 0,-1 0 0,1 0 0,-1-1-1,1 1 1,-1-1 0,1 0 0,-1 0 0,1 0-1,-1-1 1,0 1 0,0-1 0,6-3 0,-1-4-275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111 230 17468,'23'-18'1944,"-14"12"-1368,0-1 0,0-1 0,8-8 0,-15 14-513,-1 1 0,1-1 0,-1 0-1,1-1 1,-1 1 0,0 0 0,0 0 0,0 0 0,0-1 0,0 1 0,0-1 0,0 1 0,-1-1 0,0 1 0,1-1 0,-1 1 0,0-1 0,0-4 0,-1 6-59,1-1 0,-1 1 0,1 0 0,-1-1 0,0 1 0,0 0 0,1 0 0,-1-1 0,0 1 0,0 0 0,0 0 0,0 0 0,-1 0 0,1 0 0,0 0 0,0 1 0,0-1 0,-1 0 0,1 0 0,0 1 0,-1-1 0,1 1 0,-1-1 0,1 1 0,-1 0 0,1 0 0,0 0 0,-1-1 0,1 1 0,-4 1 0,-1-1 6,0 0 0,-1 0 0,1 1 0,-1 0 0,-10 4 0,8-2-13,1 0 0,0 1 0,0 0 1,0 1-1,0 0 0,-8 7 0,12-9 0,0 1 0,0-1 0,1 1 0,-1 0 0,1-1 0,0 2 0,0-1 0,1 0 0,-1 1 0,1-1 0,0 1 0,-2 8 0,3-12 0,1 0 0,0 1 0,-1-1 0,1 1 0,0-1 0,0 1 0,0-1-1,0 1 1,1-1 0,-1 1 0,0-1 0,0 1 0,1-1 0,-1 0 0,1 1 0,0-1 0,-1 0 0,1 1 0,0-1 0,0 0 0,1 2 0,0-1-4,0-1 1,0 1 0,0 0-1,1-1 1,-1 1-1,0-1 1,1 0 0,-1 0-1,1 0 1,4 1 0,6 1-47,0-1 1,0-1 0,24 0-1,-36-1 44,114-10-327,-16 1-70,-97 9 396,-1 0 0,1-1-1,-1 1 1,1 0 0,-1 1-1,1-1 1,-1 0-1,1 0 1,-1 1 0,1-1-1,-1 1 1,2 0 0,-3-1 10,0 0 0,0 1 0,0-1 0,1 0 0,-1 0 0,0 1 0,0-1 0,0 0 0,0 0 0,0 1 0,0-1 0,0 0 0,0 0 0,0 1 0,0-1 0,0 0 0,0 0 0,0 1 0,0-1 0,0 0 0,0 0 0,0 1 0,0-1 0,0 0 0,0 0 0,0 1 0,-1-1 0,1 0 0,0 0 0,0 1 0,0-1 0,0 0 0,-1 0 0,1 0 0,0 0 0,0 1 0,-1-1 0,-29 22 422,22-17-184,20-22 631,50-56-14,-40 45-1151,47-45-1,-60 65 212,1 0-1,-1 1 0,1 0 0,0 1 0,1 0 0,0 1 1,0 0-1,0 0 0,16-4 0,50-6-123,-41 5 37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16780,'15'12'-1861,"14"24"2007,-12-2 894,-1 0 0,-2 0 1,-2 2-1,0-1 1,10 62-1,-19-75-907,0 1-1,-2-1 1,0 0 0,-1 1-1,-1-1 1,-2 1 0,0-1-1,-1 0 1,-1 0-1,-13 33 1,1-13-135,-2-1 1,-2-2-1,-2 0 1,-34 46-1,-106 128-535,114-156 417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97 13691,'0'0'63,"0"0"0,0 0-1,0-1 1,0 1 0,0 0 0,0-1 0,0 1 0,0 0 0,0 0 0,0-1-1,0 1 1,0 0 0,0-1 0,-1 1 0,1 0 0,0 0 0,0-1-1,0 1 1,0 0 0,-1 0 0,1-1 0,0 1 0,0 0 0,0 0-1,-1 0 1,1-1 0,0 1 0,0 0 0,-1 0 0,1 0 0,0 0-1,0 0 1,-1-1 0,-11 4 1038,-9 12-488,13-5-578,1 1 0,0 0-1,1 0 1,0 0 0,0 1-1,1 0 1,-6 20-1,-16 90 3,20-81-43,1 0 0,3 1 1,1-1-1,2 0 0,2 1 1,2-1-1,14 67 0,-15-96-5,1-1 0,0 0 0,0 0 0,1 0 0,1-1 0,0 1-1,7 9 1,-11-18 10,0 1 0,0 0 0,0-1 0,0 0 0,1 0 0,-1 1 0,1-1 0,0-1 0,-1 1 0,1 0 0,0-1 0,0 1 0,0-1 0,0 0 1,0 0-1,0 0 0,1 0 0,-1-1 0,0 1 0,0-1 0,1 0 0,-1 0 0,0 0 0,0 0 0,1-1 0,-1 1 0,0-1 0,0 0 0,6-2 0,2-2 53,0-1 0,-1 0 0,0-1 0,0 0-1,0 0 1,-1-1 0,0-1 0,-1 1 0,0-1 0,9-13 0,4-8 204,-2 0 0,18-39 0,-20 34-4,-2 0-1,-1 0 1,-2-2 0,-1 1 0,8-55-1,-16 72-183,-1 1-1,-1-1 0,-1 0 0,0 1 1,-2-1-1,0 1 0,-1-1 1,-1 1-1,0 0 0,-2 0 0,0 1 1,0-1-1,-12-18 0,13 29-131,1-1 1,-2 1-1,1 1 0,-1-1 0,0 1 1,0 0-1,-1 0 0,1 1 0,-1 0 1,-1 0-1,1 1 0,-1 0 0,-10-5 0,14 8 2,-1-1-1,1 1 0,0 0 0,-1 0 0,1 0 0,-1 0 0,1 1 1,-1 0-1,1 0 0,-1 0 0,0 0 0,1 1 0,-1 0 0,1 0 1,0 0-1,-1 0 0,1 1 0,0 0 0,0 0 0,0 0 0,0 0 1,0 1-1,0-1 0,1 1 0,-1 0 0,-3 4 0,-11 19-474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194 167 10858,'-1'-2'140,"0"0"0,0 1-1,0-1 1,-1 0 0,1 1-1,-1 0 1,1-1-1,-1 1 1,1 0 0,-1 0-1,0 0 1,0 0 0,1 0-1,-1 0 1,0 0 0,0 0-1,0 1 1,0-1-1,0 1 1,0 0 0,0-1-1,0 1 1,0 0 0,0 0-1,0 0 1,0 1 0,0-1-1,0 0 1,0 1-1,0-1 1,0 1 0,0 0-1,0-1 1,1 1 0,-1 0-1,0 0 1,0 0 0,-2 3-1,-3 1 20,1 0-1,0 1 1,0 0 0,0 0-1,1 1 1,0-1 0,0 1-1,-4 8 1,-2 7-57,1 1 0,1 0 1,1 0-1,1 1 0,1 0 0,-3 28 1,5-18 19,1 0 0,2 0 0,7 65 0,-4-79-73,2-1 1,0 0-1,0-1 1,2 1-1,1-1 0,11 23 1,-15-34-37,1-1 0,1 1 0,-1-1 0,1 0 0,0-1 0,0 1 0,0-1 0,9 6 0,-10-8-13,0 0 1,1-1-1,-1 0 0,1 0 0,-1 0 1,1 0-1,0-1 0,0 1 1,-1-1-1,1-1 0,0 1 0,0-1 1,9 0-1,-6-1 2,0 0 1,0-1-1,0 0 0,0-1 1,-1 0-1,1 0 0,-1-1 1,0 0-1,0 0 0,0 0 1,0-1-1,-1 0 0,0 0 1,0-1-1,7-8 1,6-8 46,-2 0 0,30-50 0,-22 29 84,-2-2 0,-2 0-1,25-81 1,-39 103-74,-1-1 1,-1 0-1,-1 0 0,-1 0 1,-1-1-1,-2 1 0,0-1 1,-1 1-1,-8-39 0,7 55-70,-1-1 0,1 1-1,-1 0 1,-1 0-1,0 0 1,0 0-1,0 0 1,-1 1-1,-9-11 1,12 15-8,-1 0 0,0 1 0,0-1 1,0 1-1,0-1 0,-1 1 0,1 0 0,-1 0 0,1 0 1,-1 1-1,1-1 0,-1 1 0,0 0 0,0 0 0,0 0 0,0 1 1,0-1-1,0 1 0,1 0 0,-1 0 0,0 0 0,0 1 0,-5 0 1,0 2-6,1 0 1,0 1 0,0-1 0,0 2-1,1-1 1,-1 1 0,1 0 0,0 0 0,1 1-1,-1 0 1,-6 8 0,-34 36-224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997 34 12419,'-62'-12'435,"-1"2"1,0 3 0,-1 2 0,-77 6 0,111-1-363,-1 3 1,1 0 0,0 2 0,0 1-1,-45 16 1,59-16-45,0 1 1,1 0-1,0 1 0,0 1 0,1 1 1,0 0-1,0 0 0,1 2 0,1 0 1,0 0-1,-14 18 0,4 2-13,2 1 0,1 0-1,1 2 1,2 0-1,1 1 1,-13 50 0,11-19-3,3 0 0,-8 117 1,18-127-3,4 0 0,7 74 0,-2-96-8,1-1 0,1 0 1,2-1-1,1 0 1,16 34-1,-20-53 8,0-1 0,1 0 0,1 0 0,0-1 0,0 0 0,2-1 0,-1 1 1,1-2-1,1 1 0,0-2 0,1 1 0,-1-2 0,2 1 0,-1-2 0,1 1 0,0-2 0,1 0 0,0 0 0,17 4 0,-9-6 51,0 0 0,0-2-1,1 0 1,-1-2-1,1 0 1,29-5-1,-11-1 85,-1-2-1,62-21 0,-55 12 19,0-3 0,-2-1 0,0-3 0,-2-1-1,65-50 1,-61 37 68,-2-2-1,-1-2 1,-2-2-1,45-63 1,-70 85-149,-2-2 1,0 0 0,-2 0 0,0-2-1,-2 1 1,-1-1 0,-1-1 0,-2 0-1,7-38 1,-11 47-58,-2 0 0,0 1 0,-1-1 0,-1 0 0,0 0 0,-2 1 0,0-1 0,0 1-1,-2-1 1,0 1 0,-1 1 0,-1-1 0,-1 1 0,0 0 0,-17-25 0,9 21-137,-1 1 0,-1 0-1,0 2 1,-1 0 0,-1 0 0,-1 2 0,0 1 0,0 1-1,-2 0 1,0 2 0,0 0 0,-1 2 0,-44-12 0,7 9-244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13451,'19'-1'1952,"7"0"-1064,14-4-327,10 0 1807,28-1-1528,9-1-96,10 2-175,2 0-161,-6 2-408,-7 3-200,-18 3-417,-15 4-287,-33 3 704,-16 1-192,-24 2-136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15475,'36'13'2049,"13"-6"-1225,17-8-280,4-4 872,6-3-343,0-5-113,-7-1-648,-3-5-520,-9-1 248,-8 0-96,-19 0-144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18140,'-9'32'1392,"2"4"-1056,1 3-160,2 7 368,0 4-71,1 2-161,3-2-104,0-6-160,0-4-136,0-7-352,-2-7-241,-5-10 561,-1-8-128,-7-8-104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13499,'4'-13'346,"1"-1"-1,0 1 1,1 1 0,0-1-1,1 1 1,1 0 0,0 0-1,0 1 1,18-18 0,-12 16 52,0 1 0,1 0 0,1 1 1,0 0-1,1 2 0,24-12 0,-1 6 37,1 2 0,0 1-1,0 2 1,1 2 0,74-5-1,-92 11-375,1 0-1,0 2 1,0 1-1,0 0 1,-1 2 0,1 1-1,30 9 1,-50-11-61,1 0 0,-1 0-1,0 1 1,0 0 0,0 0 0,0 0 0,0 0 0,-1 1 0,6 5 0,-8-7 1,-1 0 0,1 0 0,0 0 0,-1 1 0,0-1 0,0 1 0,1-1 0,-1 1 0,-1-1 0,1 1 0,0 0 0,-1-1 0,1 1 0,-1 0 0,0-1 0,0 1 0,0 0 0,0 0 0,0-1 0,-1 1 0,0 5 0,-2-1 1,0 0 1,0 0-1,0 0 0,-1 0 1,0 0-1,0-1 0,-1 0 1,0 0-1,-9 9 0,-8 6 41,-27 19 0,45-37-34,-30 24 93,-1-2-1,-1-1 1,-2-2 0,0-2-1,-1-1 1,-1-2 0,-78 22-1,92-34-336,26-5 219,-1 0 1,1 0-1,0 0 0,0 0 1,0 0-1,-1 0 0,1 0 1,0 0-1,0 0 0,0 0 1,-1 0-1,1 0 0,0 0 0,0 0 1,0 0-1,-1 0 0,1 0 1,0 0-1,0 0 0,0 0 1,-1 0-1,1 0 0,0 0 1,0 0-1,0 0 0,0 0 1,-1-1-1,1 1 0,0 0 1,0 0-1,0 0 0,0 0 1,0 0-1,-1-1 0,1 1 0,0 0 1,0 0-1,0 0 0,0-1 1,0 1-1,0 0 0,0 0 1,0 0-1,0 0 0,0-1 1,0 1-1,0 0 0,0 0 1,0 0-1,0-1 0,0 1 1,0 0-1,0 0 0,0 0 1,0-1-1,7-9-656,38-33-215,-14 16 281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2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578 217 14627,'24'-27'362,"78"-82"-112,-91 99-327,1 0 0,0 1 0,1 0 1,-1 1-1,2 0 0,-1 1 0,21-8 0,-32 15 71,0-1 0,0 0 0,0 0 0,0 1-1,0-1 1,0 1 0,0 0 0,0-1 0,0 1 0,0 0-1,0 0 1,0 0 0,0 1 0,0-1 0,0 0-1,0 1 1,-1-1 0,1 1 0,0 0 0,0-1-1,3 3 1,-4-1 20,1-1-1,-1 1 1,0-1 0,0 1-1,0 0 1,0 0 0,-1-1-1,1 1 1,0 0-1,-1 0 1,1 0 0,-1 0-1,0 0 1,0 0-1,1 0 1,-1-1 0,0 1-1,-1 2 1,-1 11 137,0 0 0,-1-1 0,-1 1 0,-8 19 0,-2 1 231,-2-1-1,-2 0 1,-39 58 0,-82 86 812,71-94-776,-217 254 532,249-299-872,-13 12 35,3 1-1,-42 64 1,82-109-109,1 1 0,0 0 0,1 0 0,0 1 0,0-1 0,1 1 0,0 0 0,0 0 0,1 0 0,-1 12 0,3-20-4,0 0 0,0 1-1,1-1 1,-1 0 0,0 1 0,1-1 0,-1 0-1,0 0 1,1 1 0,0-1 0,-1 0 0,1 0-1,0 0 1,0 0 0,-1 0 0,1 0 0,0 0-1,0 0 1,0 0 0,0 0 0,0-1 0,1 1-1,-1 0 1,2 0 0,2 1-3,1 0 0,-1 0 0,0-1 0,1 0 0,7 0 0,55 2-95,0-4 0,74-10 0,-81 6-68,731-93-723,-564 53 662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15187,'1'6'402,"-1"1"0,0 0 0,0 0 0,-1 0 0,0 0 0,0 0 0,0-1 0,-4 10 0,-2 13 885,-89 479 1465,95-501-2851,0-2-148,0 1-1,-1-1 0,1 0 1,-1 0-1,-3 8 0,5-13 224,0 1-1,0-1 1,0 0 0,0 0-1,0 1 1,-1-1-1,1 0 1,0 0-1,0 0 1,0 1 0,0-1-1,0 0 1,0 0-1,-1 0 1,1 1 0,0-1-1,0 0 1,0 0-1,0 0 1,-1 0-1,1 0 1,0 1 0,0-1-1,0 0 1,-1 0-1,1 0 1,0 0-1,0 0 1,-1 0 0,1 0-1,0 0 1,0 0-1,-1 0 1,1 0 0,0 0-1,0 0 1,0 0-1,-1 0 1,1 0-1,0 0 1,0 0 0,-1 0-1,1 0 1,0 0-1,0 0 1,0-1 0,-1 1-1,1 0 1,0 0-1,0 0 1,0 0-1,-1 0 1,1-1 0,0 1-1,0 0 1,0 0-1,0 0 1,0-1-1,-1 1 1,1 0 0,-7-19-517,5 16 401,-7-27-641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11682,'5'-16'473,"0"1"-1,1 0 1,1 0-1,0 0 1,16-23-1,-18 31-232,0 1-1,1 0 0,0 0 1,0 0-1,0 1 0,1 0 1,0 0-1,0 1 0,0-1 1,0 2-1,1-1 0,-1 1 0,12-3 1,-5 2 54,0 2 0,0-1 1,0 2-1,0 0 0,1 0 1,-1 2-1,0 0 0,0 0 1,27 7-1,-29-5-203,-1 1 0,0-1 0,0 2 0,0-1 0,0 2 0,-1-1 0,0 2 0,0-1 0,-1 1 0,0 1 0,0-1 0,11 14 0,-17-18-82,0 0 1,-1 1-1,0-1 0,1 1 1,-1 0-1,-1 0 0,1-1 1,0 1-1,-1 0 0,0 1 1,0-1-1,0 0 0,0 0 1,-1 0-1,0 1 0,0-1 1,0 0-1,0 0 0,-1 0 1,1 1-1,-1-1 0,0 0 1,0 0-1,-1 0 0,1 0 1,-1 0-1,0 0 0,0-1 1,0 1-1,-1 0 0,-2 3 1,-9 9 33,0-1-1,-1 0 1,-1-1 0,-33 24 0,39-31-16,-39 27 68,29-22-21,1 1 0,-29 27 1,47-39-70,0 0 1,-1 0 0,1 1 0,0-1-1,0 0 1,0 1 0,0-1 0,0 0 0,1 1-1,-1-1 1,0 1 0,1-1 0,-1 1 0,1 0-1,-1-1 1,1 1 0,0 0 0,0 2-1,0-3-1,0 1-1,1-1 1,0 0-1,-1 1 1,1-1 0,0 0-1,-1 0 1,1 0-1,0 1 1,0-1-1,0 0 1,0 0-1,0 0 1,0-1-1,0 1 1,0 0-1,1 0 1,-1 0-1,0-1 1,0 1-1,1-1 1,1 1-1,35 13 101,1-2-1,44 7 1,25 8 131,-69-13-97,-31-10-318,0 0 0,1-1-1,-1 0 1,1-1 0,0 0 0,0 0-1,0-1 1,-1 0 0,18-1-1,-9-4-161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 15411,'2'-1'231,"1"1"-1,-1-1 0,0 0 0,1 1 1,-1-1-1,0 1 0,1 0 0,-1-1 1,5 2-1,-6-1-180,0 1 0,0-1 0,0 0 0,-1 1 0,1 0 0,0-1 0,0 1 0,0 0 0,0-1 0,-1 1 0,1 0 0,0 0 0,-1 0 0,1-1 0,-1 1 0,1 0 0,-1 0 0,1 0 0,-1 0 0,0 0 0,1 0 0,-1 0 0,0 0 0,0 0 0,0 0 0,0 2 0,1 7 225,0 0-1,-1 0 1,0 0-1,-1 1 1,0-1 0,-1 0-1,-5 17 1,-27 68 413,30-85-603,-65 141 500,36-86-338,-28 86 0,59-144-211,-1 0 1,2 0-1,-1 0 1,1 1-1,0-1 1,0 9-1,1-14-27,0-1 0,0 0-1,0 1 1,1-1-1,-1 1 1,0-1 0,1 0-1,-1 1 1,1-1 0,0 0-1,-1 0 1,1 1-1,0-1 1,0 0 0,0 0-1,0 0 1,0 0-1,0 0 1,0 0 0,0 0-1,0 0 1,0-1 0,0 1-1,1 0 1,-1-1-1,0 1 1,1-1 0,-1 1-1,0-1 1,1 1-1,-1-1 1,0 0 0,1 0-1,-1 0 1,1 0 0,-1 0-1,2 0 1,5 0 18,-1-1-1,1 0 1,0 0 0,-1-1 0,1 0-1,-1-1 1,0 1 0,8-5 0,56-32-5,-56 30-60,1-1-173,1 0 0,-1-2-1,22-20 1,-33 28 132,-1-1 0,1 0 0,-1 0-1,0-1 1,0 1 0,-1-1 0,0 1 0,0-1 0,0 0 0,-1-1-1,1 1 1,-1 0 0,-1-1 0,2-7 0,-4-17-341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2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18100,'1'3'1696,"15"-1"-992,7-2-272,4-2 697,3-1-201,6-4-400,1-1-256,2-4-912,-3 2 712,-7 0-248,-6 0-104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15547,'38'-7'2124,"-37"7"-2054,0 0 1,0 0-1,1 0 0,-1 0 0,0 0 0,0 0 0,0 0 0,1 0 0,-1 1 0,0-1 1,0 0-1,0 1 0,0-1 0,0 1 0,0-1 0,0 1 0,0-1 0,0 1 1,0 0-1,0 0 0,0-1 0,0 1 0,0 0 0,0 0 0,-1 0 0,1 0 1,0 0-1,-1 0 0,1 2 0,2 9 207,-1 0 1,0 0-1,-1 0 0,-1 1 0,-1 14 1,-9 66-17,7-68-150,-8 51 28,3-26-95,2 1 1,1 54-1,10-71-423,-5-32 271,0-1-1,1 1 1,-1-1 0,1 0-1,0 1 1,-1-1-1,1 0 1,0 0-1,0 0 1,-1 1-1,1-1 1,0 0-1,0 0 1,0 0 0,1 0-1,-1 0 1,0-1-1,0 1 1,0 0-1,3 1 1,-3-2 53,-1 0 0,0 0 0,0 0 0,1 0 0,-1 0 0,0 0 0,1 0 0,-1 0 0,0 0 0,0 0 0,1 0 0,-1 0 0,0 0 0,1 0 0,-1 0 0,0 0 0,0 0 0,1-1 0,-1 1 0,0 0 0,0 0 0,1 0 0,-1 0 0,0 0 0,0-1 0,1 1 0,-1 0 0,0 0 0,0-1 0,0 1 0,1 0 1,-1 0-1,0-1 0,0 1 0,0 0 0,0 0 0,0-1 0,0 1 0,0 0 0,0-1 0,0 1 0,1 0 0,-1-1 0,-3-14-807,-8-1-193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14835,'16'5'1561,"11"-2"-801,7-3-208,17-4 712,5-5-136,9-7-71,1 2-121,2-4-288,-5-1-168,-10 5-472,-9-1-232,-12 10-416,-9 2 544,-12 0-176,-9 1-104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18652,'2'-7'1416,"0"10"-704,-1 16 14,-10 62-309,-25 104-1,-9 68-388,42-243 1,1-1 0,-1 1 0,2 0 0,2 16 0,-3-24-14,0-1 1,0 1-1,1 0 1,-1-1-1,1 1 0,-1-1 1,1 1-1,-1-1 1,1 1-1,0-1 0,0 1 1,0-1-1,0 0 1,0 0-1,0 1 0,0-1 1,0 0-1,1 0 1,-1 0-1,0 0 0,1 0 1,-1-1-1,1 1 1,-1 0-1,1 0 0,-1-1 1,1 1-1,-1-1 1,1 0-1,-1 1 0,1-1 1,0 0-1,-1 0 0,1 0 1,2 0-1,5-2 68,0 0 0,0-1 0,0 0 0,-1 0 0,1-1 0,-1 0 0,0 0 0,0-1 0,12-10 0,9-8 197,25-26 0,-53 48-272,84-86 495,115-155 1,-199 242-505,9-13-105,-1 0 0,1-1 0,-2 0 0,8-18 0,-15 32 44,-1-1 1,0 0-1,1 0 0,-1 0 1,0 0-1,1 0 0,-1 1 1,0-1-1,0 0 0,0 0 1,0 0-1,0 0 0,0 0 1,0 0-1,-1 0 0,1 0 1,0 0-1,0 1 0,-1-1 1,1-1-1,-1 1 25,0 1-1,1-1 1,-1 1 0,1-1 0,-1 1-1,0 0 1,1-1 0,-1 1 0,0 0-1,1 0 1,-1-1 0,0 1 0,0 0-1,1 0 1,-1 0 0,0 0 0,0 0-1,1 0 1,-2 0 0,-6 1-99,1 1 0,0 0 0,0 0 1,-7 3-1,5-1-50,-31 9-468</inkml:trace>
  <inkml:trace contextRef="#ctx0" brushRef="#br0" timeOffset="1">259 482 15403,'7'25'1993,"5"-3"-1241,1-8-328,2-1 1048,4 0-504,1 0-319,3-5-809,1 1-505,-1-2 561,-4 2-160,-2-3-120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14003,'7'3'1736,"0"7"-1063,-2 14-297,-1 9 2048,-4 16-1832,-3 7-160,-3 7-224,-1 4-112,-3-4-184,0-2-184,0-11-360,0-9-120,2-16 544,2-7-176,0-12-144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15075,'5'-9'245,"0"1"0,0 0 0,1 0-1,0 1 1,1-1 0,0 2 0,0-1 0,0 1-1,1 0 1,0 0 0,0 1 0,0 0-1,1 0 1,0 1 0,0 0 0,0 1 0,11-3-1,8-1 262,0 1-1,1 1 0,0 2 0,43 0 0,-49 2-388,-1 1-1,1 2 0,0 0 1,-1 1-1,1 2 1,-1 0-1,37 14 0,-57-18-118,0 0 0,1 0 0,-1 1 0,0-1 1,0 0-1,0 1 0,0 0 0,0-1 0,0 1 0,0 0 0,0 0 0,-1 0 0,1 0 0,-1 1 0,2 2 0,-2-3-2,0 0 1,-1 0-1,0 0 0,1 0 0,-1 0 0,0 0 0,0 0 1,0 0-1,0 0 0,-1 0 0,1 0 0,0 0 0,-1 0 1,0 0-1,-1 3 0,-3 4-8,0 0 1,-1-1 0,0 0-1,-1 0 1,0 0 0,-8 7-1,-33 32-10,11-12 33,1 2 0,-50 67 0,82-99-6,1 0 1,0 0 0,0 1-1,0-1 1,1 0-1,-1 1 1,1 0-1,1-1 1,-1 1 0,0 8-1,2-12-1,0 1-1,0 0 1,1 0 0,-1-1-1,1 1 1,0 0-1,-1-1 1,1 1 0,0 0-1,1-1 1,-1 1 0,0-1-1,1 0 1,-1 1-1,1-1 1,0 0 0,0 0-1,0 0 1,0 0-1,0-1 1,0 1 0,0 0-1,4 1 1,11 6-40,1-1 0,0 0-1,0-2 1,0 0 0,1-1 0,31 5 0,-22-5-386,55 18 1,-57-13 205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15459,'0'1'97,"0"1"-1,0-1 1,0 0 0,0 1-1,0-1 1,-1 0-1,1 1 1,0-1-1,-1 0 1,1 1 0,-1-1-1,0 0 1,1 0-1,-1 0 1,0 1-1,0-1 1,0 0 0,0 0-1,-1 1 1,0 1 116,-12 15 82,0 2 0,2 0 0,0 0 0,1 1 0,1 0 0,1 1 0,1 0 0,2 1 0,0-1-1,-6 44 1,11-61-243,1 1-1,0 0 1,0 0-1,0 0 0,1-1 1,0 1-1,0 0 1,0-1-1,0 1 0,4 7 1,-3-10-16,-1 0-1,1-1 1,0 1 0,0 0 0,0-1 0,0 1-1,0-1 1,1 0 0,-1 1 0,1-1 0,-1-1 0,1 1-1,0 0 1,0 0 0,0-1 0,0 0 0,0 0-1,0 0 1,5 2 0,2-2 44,1 0 0,-1 0 0,0-1 1,0 0-1,0-1 0,1 0 0,-1-1 0,0 0 0,0 0 0,-1-1 1,19-8-1,-15 5-199,1 0 1,-1-2 0,0 1-1,-1-2 1,0 0-1,0 0 1,15-16 0,-24 22-2,0-1 0,0 0 0,0 1 1,-1-1-1,1 0 0,3-9 0,-6 12 93,1 0 0,-1-1 0,1 1 0,-1 0-1,0-1 1,0 1 0,1-1 0,-1 1 0,0-1 0,0 1 0,-1-1-1,1 1 1,0 0 0,0-1 0,-1 1 0,1-1 0,-1 1-1,1 0 1,-1-1 0,1 1 0,-1 0 0,0-1 0,0 1-1,0 0 1,0 0 0,0 0 0,-1-2 0,-28-13-603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2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1010 15043,'24'-12'343,"-1"0"-1,-1-2 0,0 0 0,-1-2 1,34-31-1,81-102 59,-88 93-141,158-205 254,-174 214-417,-3-1 0,-1-1 0,37-96 0,-62 136-67,1-1-1,-2 1 1,1-1 0,-1 0-1,-1 0 1,0 0-1,0-1 1,-1-11 0,-1 20-21,1 0 0,0 0-1,-1 0 1,1 0 0,-1 1 0,1-1 0,-1 0 0,0 0 0,0 1 0,0-1 0,0 1 0,0-1 0,0 1 0,0-1 0,-1 1 0,1-1-1,0 1 1,-1 0 0,-1-1 0,0 1 3,1 0-1,-1 0 0,0 0 1,0 1-1,1-1 1,-1 1-1,0-1 0,0 1 1,0 0-1,0 1 1,0-1-1,1 0 0,-1 1 1,0-1-1,0 1 0,-3 1 1,-3 2 27,-1 0-1,1 0 1,0 1 0,0 1 0,1-1 0,0 1 0,0 1 0,0-1-1,1 1 1,-1 1 0,2-1 0,-12 18 0,-2 5 90,2 1 1,-21 46-1,17-25-10,2 1-1,3 0 1,1 2 0,4 0-1,1 0 1,3 1-1,3 1 1,2-1-1,5 61 1,-1-100-231,1 0 0,0-1-1,2 1 1,0-1 0,1 0 0,0 0 0,13 24 0,-16-35-3,1-1 0,0 0 0,0 1 0,0-1 0,0 0 0,1-1 0,0 1 0,-1-1 0,1 1 0,1-1-1,-1-1 1,6 4 0,-6-4-34,0-1 0,0 0 0,0 0-1,0 0 1,0 0 0,0-1-1,1 1 1,-1-1 0,0 0 0,0-1-1,0 1 1,0-1 0,1 0-1,-1 0 1,0 0 0,0 0-1,4-3 1,6-3-142,-1 0 0,0-1 0,-1 0 0,1-1 0,-2-1 0,1 1 0,-2-2 0,1 0 0,9-14 0,5-7-749,-2-2 1,23-42-1,-21 29 2230,-2-2 0,27-79 0,-46 108-282,-10 25 800,-12 30 137,13-23-1699,0 0 0,1 1 0,1-1 0,0 1 1,0 0-1,2 0 0,-1 0 0,2 0 0,0 0 0,0 0 0,4 19 1,-4-29-141,1-1 1,0 0 0,0 0 0,0 1 0,0-1-1,0 0 1,0 0 0,1 0 0,-1 0-1,0 0 1,1 0 0,0-1 0,-1 1 0,1 0-1,0-1 1,0 1 0,0-1 0,0 0 0,0 0-1,0 1 1,1-2 0,-1 1 0,0 0 0,0 0-1,1-1 1,-1 1 0,1-1 0,3 1-1,4-1 1,-1-1 0,0 1-1,0-1 1,0-1-1,0 0 1,12-4-1,9-5-16,-1-2-1,0 0 1,42-29-1,25-11-175,-93 51 165,0 0 0,1 1 0,0-1-1,-1 1 1,1 0 0,0 0 0,0 1-1,0-1 1,4 0 0,-8 1 15,1 0 1,-1 1 0,1-1-1,0 0 1,-1 0-1,1 0 1,-1 0 0,1 1-1,0-1 1,-1 0-1,1 1 1,-1-1 0,1 0-1,-1 1 1,1-1-1,-1 1 1,0-1-1,1 0 1,-1 1 0,1-1-1,-1 2 1,1-1 1,-1 1 0,1-1 1,-1 1-1,0-1 0,1 1 0,-1-1 1,0 1-1,0-1 0,0 1 0,0-1 1,0 1-1,-1 1 0,-20 97 138,21-100-126,-1 1 1,1-1 0,0 1-1,0 0 1,0-1 0,0 1-1,0 0 1,0 0 0,0-1-1,0 1 1,0 0 0,0-1-1,0 1 1,0 0 0,0-1-1,0 1 1,1 0 0,-1-1-1,0 1 1,1-1 0,-1 1-1,0 0 1,1-1 0,-1 1-1,1-1 1,-1 1 0,1-1-1,-1 1 1,1-1 0,-1 1-1,1-1 1,-1 0 0,1 1-1,-1-1 1,1 0 0,0 1-1,-1-1 1,1 0 0,0 0-1,-1 0 1,1 1 0,0-1-1,-1 0 1,1 0 0,0 0-1,-1 0 1,1 0 0,0-1-1,0 1 1,-1 0 0,1 0-1,0 0 1,-1 0 0,2-1-1,3-1 42,-1 1-1,1-1 0,-1 0 0,1-1 1,-1 1-1,5-4 0,2-3 59,0 0 0,0 0 1,-1-1-1,0 0 0,-1-1 0,0 0 0,14-25 1,-21 34-84,1 0 1,-1 0 0,1 0-1,-1 0 1,1 0 0,0 1 0,-1-1-1,1 1 1,0 0 0,0 0-1,0 0 1,4-1 0,11-4 48,-5 0-167,-2 0 0,1 0 1,-1-1-1,0-1 0,-1 0 1,1 0-1,-2-1 0,1 0 0,-1-1 1,-1 0-1,1-1 0,-2 1 1,0-1-1,0-1 0,-1 1 1,0-1-1,6-18 0,-4-16-255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15515,'23'1'2049,"10"2"-1177,14-3-304,3 0 936,9-1-343,0-1-153,-2-1-464,-5 2-392,-6-2-1192,-5 3 992,-9-2-208,-3 2-96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 14971,'1'0'93,"0"-1"-1,-1 1 1,1 0-1,0-1 1,0 1-1,0 0 1,-1 0 0,1 0-1,0 0 1,0 0-1,-1 0 1,1 0-1,0 0 1,0 0-1,0 0 1,-1 0-1,1 0 1,0 0 0,0 1-1,1-1 1,-2 2-22,1-1-1,-1 0 1,1 1 0,-1-1 0,0 0 0,0 1 0,1-1-1,-1 0 1,0 1 0,0-1 0,0 1 0,0-1 0,-1 3-1,-7 74 998,-18 83 0,-29 76-835,32-141-338,21-90 5,-3 20-213,5-26 305,0 1 0,0-1 0,0 1 0,0 0 0,0-1 0,0 1 0,0 0 0,0-1 0,0 1 0,0-1 0,1 1 0,-1 0 0,0-1 0,0 1 0,0-1 0,1 1 0,-1-1 0,0 1 0,1-1 0,-1 1 0,1-1 0,-1 1 0,0-1 0,1 1 0,-1-1 0,1 0 0,-1 1 0,1-1 0,-1 0 0,1 1 0,-1-1 0,1 0 0,0 0 0,0 1 0,20-2-169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14459,'4'14'1720,"12"-2"-1023,18-5-129,15 0 664,15-4-224,8-2-72,11-1-191,2-2-89,-2-6-416,-3 0-256,-8-1-640,-8-2-217,-11-6 681,-4-2-200,-5 2-120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13451,'-7'17'1688,"-3"3"-1008,-5 9-200,1 7 1081,0 7-825,-2 7-40,3 9-184,2 1-72,2 2-336,3-2-144,3-6-376,0-5-136,2-12-296,1-10 1824,0-15-1136,1-9-96,-1-19 88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13963,'16'-7'1504,"7"5"-1000,14 4-104,8 1 785,18 1-449,11 2-112,25-4-128,10 0-40,4-1-232,1 1-240,-7-4-1112,-5 2 1048,-15-4-184,-8-9-104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53 11042,'-53'9'4019,"94"-20"178,-5 0-3520,34-4-14,1 5 0,102-4 0,144 22-1057,-309-7 523,-6-1-139,-1 0 0,1 0 0,-1 0 0,1 0 0,-1 0 0,1 0 1,-1 1-1,1-1 0,-1 1 0,1-1 0,-1 1 0,0-1 0,3 2 1,-1 1-115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15 131 13403,'-13'17'1472,"12"-11"-784,8-6-216,17-12 1025,12-1-593,18-7-216,9 0-80,15-3-184,4 2-152,-2 2-424,-1 5-280,-11 8 832,-7 2-448,-18 2-32,-8 2-48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15819,'33'5'2176,"311"80"536,-332-82-2692,4 0-1,29 11-1,-42-14-20,-1 1-1,1 0 1,-1 0-1,0 0 1,1 0-1,-1 1 1,0-1-1,0 1 0,0-1 1,0 1-1,0 0 1,0 0-1,-1 0 1,1 0-1,0 0 1,-1 0-1,0 0 1,1 0-1,0 4 1,-1-3 0,-1-1 0,0 1 1,0-1-1,0 1 0,-1-1 1,1 1-1,0 0 0,-1-1 1,0 1-1,1-1 0,-1 0 1,0 1-1,0-1 0,-1 0 1,-2 4-1,-28 34-21,25-31 18,-74 74 154,-110 87 1,-2 2 1170,178-156-1021,-7 6 37,24-34-76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 14787,'1'-24'1317,"0"23"-718,1 5-58,0 44 770,-16 144 346,6-110-1218,3 0-1,8 114 0,-2-192-428,-1 0 7,0 0 0,0 0-1,1 0 1,0 0 0,0 0 0,0 0 0,0 0-1,0 0 1,1-1 0,0 1 0,0 0 0,2 3-1,-3-6-9,0-1 0,0 1 0,-1-1 0,1 1-1,0-1 1,0 1 0,-1-1 0,1 0 0,0 1 0,0-1-1,0 0 1,0 0 0,0 0 0,0 1 0,-1-1 0,1 0 0,0 0-1,0 0 1,0-1 0,0 1 0,0 0 0,0 0 0,0 0-1,-1-1 1,1 1 0,0 0 0,0-1 0,0 1 0,-1-1-1,1 1 1,0-1 0,0 1 0,-1-1 0,1 1 0,0-1-1,-1 0 1,2-1 0,26-32 155,-27 32-148,45-72 206,-4-2-1,41-99 0,-23 43-155,-49 114-72,-11 19 7,0-1 1,1 0 0,-1 0 0,0 0-1,0 0 1,0 0 0,0 0 0,0 0 0,1 0-1,-1 1 1,0-1 0,0 0 0,0 0 0,0 0-1,0 0 1,0 0 0,0 1 0,1-1 0,-1 0-1,0 0 1,0 0 0,0 1 0,0-1-1,0 0 1,0 0 0,0 0 0,0 0 0,0 1-1,0-1 1,0 0 0,0 0 0,0 0 0,0 1-1,0-1 1,0 0 0,0 0 0,-1 0 0,1 0-1,0 1 1,0-1 0,0 0 0,0 0-1,-8 39-22,7-36 20,-6 28-31,-28 131-85,28-122 69,2 1 0,0 42 0,5-77 38,0 0 1,0 0-1,1 1 0,0-1 1,0 0-1,1 0 0,3 10 1,-5-15 9,1 1 0,0-1 0,0 1 1,0-1-1,0 1 0,0-1 1,0 0-1,0 1 0,1-1 0,-1 0 1,1 0-1,-1 0 0,0 0 0,1 0 1,0 0-1,-1 0 0,1-1 1,-1 1-1,1 0 0,0-1 0,0 1 1,-1-1-1,1 0 0,0 0 0,0 0 1,-1 0-1,1 0 0,0 0 1,3 0-1,3-2 7,-1 0 1,1 0-1,0 0 1,-1-1-1,1-1 0,-1 1 1,0-1-1,8-5 1,51-42 148,-55 43-120,14-12 106,-1-1-1,-1-1 0,-1-1 1,-1-2-1,0 0 1,-2 0-1,-2-2 1,0-1-1,-1 0 0,11-32 1,-13 25-67,-2 0-1,-2-1 1,9-51 0,-19 87-86,0 0 1,0 0-1,0 0 1,0 0 0,0 0-1,0 0 1,0 0 0,0 0-1,-1 0 1,1 0-1,0 0 1,0 0 0,0 0-1,0 0 1,0 0-1,0 0 1,0 0 0,0 0-1,0-1 1,0 1 0,0 0-1,0 0 1,0 0-1,0 0 1,0 0 0,0 0-1,0 0 1,0 0-1,0 0 1,-4 9-299,-4 15-397,2-3-187,-5 36 0,10-39 373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15339,'-10'0'753,"6"0"-501,0-1-1,-1 1 0,1 1 1,0-1-1,-1 1 1,1 0-1,0 0 1,0 0-1,0 0 1,-1 1-1,-4 2 0,9-4-205,0 0-1,0 1 1,0-1-1,0 0 0,0 0 1,0 1-1,0-1 0,0 0 1,1 0-1,-1 0 0,0 1 1,0-1-1,0 0 1,0 0-1,0 0 0,0 1 1,1-1-1,-1 0 0,0 0 1,0 0-1,0 0 0,1 0 1,-1 1-1,0-1 1,0 0-1,0 0 0,1 0 1,-1 0-1,0 0 0,0 0 1,1 0-1,-1 0 0,0 0 1,0 0-1,0 0 1,1 0-1,-1 0 0,0 0 1,0 0-1,1 0 0,-1 0 1,0 0-1,0 0 1,1 0-1,14 1 559,242-16 1844,-79 2-1939,-128 14-418,-48-1-107,0 0 0,0 0 0,1 1 0,-1-1 0,0 0 0,0 1 0,0 0 0,0-1 0,0 1-1,0 0 1,0 0 0,-1 0 0,1 1 0,0-1 0,0 0 0,-1 1 0,1-1 0,-1 1-1,1-1 1,1 3 0,-3-4-15,0 0 1,0 0-1,0 1 0,0-1 0,0 0 1,1 0-1,-1 1 0,0-1 0,0 0 0,0 0 1,0 1-1,0-1 0,0 0 0,0 0 0,0 1 1,0-1-1,0 0 0,0 0 0,0 1 1,0-1-1,0 0 0,0 0 0,-1 1 0,1-1 1,0 0-1,0 0 0,0 0 0,0 1 0,0-1 1,0 0-1,-1 0 0,1 0 0,0 1 0,0-1 1,0 0-1,-1 0 0,1 0 0,0 0 1,0 0-1,0 1 0,-1-1 0,1 0 0,-12 1-712,10-1 696,-6 0-395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 16115,'-20'-3'1201,"23"1"-1025,10-2-304,27 1 544,9-3-144,8-2-176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14067,'2'-36'1757,"-1"34"-1621,-1 0-1,0-1 1,1 1-1,-1 0 1,1 0 0,-1-1-1,1 1 1,0 0-1,0 0 1,0 0 0,1 0-1,-1 0 1,2-2-1,-3 4-110,0 0 0,0 0-1,0 0 1,0 0-1,0 0 1,1 0-1,-1 0 1,0 0 0,0 0-1,0 0 1,0 0-1,0 0 1,0 0-1,1 0 1,-1 0 0,0 0-1,0 0 1,0 0-1,0 0 1,0 0-1,0 1 1,0-1 0,0 0-1,1 0 1,-1 0-1,0 0 1,0 0-1,0 0 1,0 0-1,0 0 1,0 0 0,0 1-1,0-1 1,0 0-1,0 0 1,0 0-1,0 0 1,0 0 0,0 0-1,0 0 1,1 1-1,-1-1 1,0 0-1,0 0 1,0 0 0,0 0-1,-1 0 1,1 1-1,3 12 480,-2 13-68,-14 227 833,-1 2-409,14-245-816,0 0 12,-1-1 0,2 0 0,-1 0 0,1 0 0,1 0 0,4 17 0,-5-25-47,-1 0-1,0 0 1,1 0-1,-1 0 1,1-1-1,0 1 1,-1 0-1,1-1 1,-1 1-1,1 0 1,0-1-1,0 1 0,-1-1 1,1 1-1,0-1 1,0 1-1,0-1 1,0 1-1,-1-1 1,1 0-1,0 0 1,0 1-1,0-1 1,1 0-1,0 0 8,0 0-1,0 0 1,-1-1 0,1 1 0,0-1-1,0 1 1,-1-1 0,1 0 0,0 1-1,-1-1 1,1 0 0,2-2 0,18-16 102,-2 0 0,0-1 0,30-41 0,-26 32-41,114-160 227,12-13-233,-132 180-95,-18 23 23,0-1 0,0 0 0,0 0 0,0 0 0,1 0 0,-1 0 0,0 0 1,0 0-1,0 0 0,0 0 0,0 0 0,0 0 0,0 0 0,0 1 0,0-1 0,0 0 0,0 0 1,0 0-1,0 0 0,0 0 0,1 0 0,-1 0 0,0 0 0,0 0 0,0 0 0,0 0 0,0 0 0,0 0 1,0 0-1,0 0 0,0 0 0,0 0 0,1 0 0,-1 0 0,0 0 0,0 0 0,0 0 0,0 0 1,0 0-1,0 0 0,0 0 0,0 0 0,0 0 0,0-1 0,0 1 0,1 0 0,-1 0 0,0 0 1,0 0-1,0 0 0,0 0 0,-3 9-18,-42 88-106,-8 20 93,45-98 32,2 1-1,0-1 0,1 1 1,-2 24-1,6-38 0,1 0 0,0 0 0,0 0-1,0 0 1,1 0 0,0 0-1,0 0 1,1 0 0,-1 0 0,1 0-1,1 0 1,-1-1 0,1 1-1,0-1 1,7 9 0,-8-11 7,0-1 0,0 0 1,1 1-1,-1-1 0,1 0 1,0 0-1,-1-1 0,1 1 1,0-1-1,0 1 0,0-1 0,0 0 1,0 0-1,0 0 0,1-1 1,-1 1-1,0-1 0,0 1 0,1-1 1,-1 0-1,0-1 0,0 1 1,1 0-1,-1-1 0,0 0 1,0 0-1,0 0 0,0 0 0,0 0 1,5-3-1,3-2 59,-1 0 0,1-1-1,-1-1 1,-1 0 0,1 0 0,-1 0 0,12-17-1,50-74 454,-67 93-483,31-48 187,-3-2 0,-2-1 0,23-62 0,-42 86-657,-9 27-691,-9 21-237,2-1 881,0 2-171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 18796,'1'0'99,"0"-1"1,-1 1-1,1 0 0,0-1 1,0 1-1,0 0 1,0 0-1,0-1 0,0 1 1,0 0-1,0 0 0,0 0 1,0 0-1,0 0 0,0 0 1,0 1-1,2-1 1,-3 1-50,0 0 0,0 0 0,0 0 1,1 0-1,-1 0 0,0 0 0,-1 0 1,1 0-1,0 0 0,0 0 1,0 0-1,-1 0 0,1 0 0,0 0 1,-1 0-1,1 0 0,-1 0 0,1 0 1,-2 1-1,-12 23 281,-1 0 0,-25 33 0,0-2-260,28-38-54,-164 274 266,154-241-200,20-46-66,1-1 0,-1 1 0,1-1 0,1 1 0,-1 0 0,1-1 1,0 1-1,0 0 0,1 6 0,-1-9-10,0-1 1,1 0-1,-1 1 1,1-1 0,0 0-1,-1 1 1,1-1-1,0 0 1,0 0 0,0 0-1,0 0 1,0 1 0,0-1-1,0-1 1,0 1-1,0 0 1,0 0 0,1 0-1,-1-1 1,0 1-1,1 0 1,-1-1 0,0 1-1,1-1 1,-1 0-1,1 1 1,-1-1 0,2 0-1,6 1 32,-1-1 0,1 0 0,13-1-1,-17 0-31,23-3-130,1-1 0,-1-1 0,0-2-1,-1-1 1,0-1 0,48-25 0,-71 33-3,1-1 0,0 0 1,-1 0-1,1 0 1,-1 0-1,0-1 1,0 1-1,-1-1 0,1 0 1,-1 0-1,1-1 1,2-6-1,0-4-421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16588,'-3'3'1936,"7"-3"-1248,15-4-240,8-1 1025,15 0-489,7 2-168,5-3-360,5 3-152,-3 2-448,-3-2-312,-7-4 432,-5-3-144,-12-3-72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15963,'1'-2'1673,"12"1"-881,7-1-256,13 1 808,10 0-239,19-1-337,4 2-128,7 2-296,-1 0-152,-2 3-328,-6 0-224,-12 1-312,-9 0-224,-22-3 2040,-9-2-1360,-15 1 24,-11-1-16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14731,'9'29'1737,"22"-9"-873,11-10-272,18-8 1000,10-2-488,5-8-199,-2-2-225,-5-4-744,-4-2-512,-13-4 544,-8 0-176,-21 0-113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36 14299,'55'-36'4442,"-95"75"-2762,-103 113-516,123-128-1141,-144 179 184,18 11-195,137-201-268,11-18-274,15-27-284,46-81 126,-22 44 233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14955,'1'0'87,"0"0"-1,0 0 1,-1 0 0,1 0-1,0 1 1,0-1 0,-1 0-1,1 0 1,0 1-1,0-1 1,-1 0 0,1 1-1,0-1 1,-1 1 0,1-1-1,-1 1 1,1-1-1,-1 1 1,1 0 0,-1-1-1,1 1 1,-1-1 0,1 1-1,-1 0 1,0 0-1,1-1 1,-1 1 0,0 0-1,0-1 1,1 1-1,-1 0 1,0 1 0,1 32 1110,-1-19-554,3 19-185,1-1 0,2 0 0,1 0 0,19 50 0,60 122-427,-48-120-340,-34-77 339,-1-2-270,0 1-1,0-1 0,-1 1 1,0 0-1,2 10 1,-4-16 161,0 0 0,0 0 0,0 0 0,0 0 0,0 0 0,-1 0 0,1 0 0,0 0 0,0-1 0,-1 1 0,1 0 0,0 0 0,-1 0 0,1 0 0,-1 0 0,1 0 0,-1-1 0,0 2 0,-1-1-29,1 0 0,0 0 0,0-1 0,0 1 0,-1-1 0,1 1 0,0-1 0,-1 1 0,1-1 0,-1 0 0,1 1 0,0-1 0,-1 0 0,1 0 0,-1 0 0,-1-1 0,-28-2-658,-9-5-189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13803,'1'13'1360,"11"-1"-656,8-2-192,8-5 641,13 3-49,10-7-104,9-2-72,5-5-159,1-4-121,1 0-392,-2-3-232,-2-1-752,-6-1 1008,-10-2-368,-5 1-112,-6-4-112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1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15211,'1'3'232,"0"0"-1,-1 0 0,1 0 1,0 1-1,-1-1 1,0 0-1,0 0 0,0 0 1,0 4-1,-7 143 2479,0 20-1488,8-141-1017,1 0-1,1 0 0,12 51 0,-13-74-168,0-1 0,-1 1 0,2-1 0,-1 1 0,1-1 0,4 7 0,-6-11-24,0 0 0,0 1 0,0-1 0,0 0 0,0 0 0,0 0 0,1 0 0,-1 0 0,1 0 0,-1 0 0,0 0 1,1 0-1,-1-1 0,1 1 0,0-1 0,-1 1 0,1-1 0,-1 0 0,1 1 0,0-1 0,-1 0 0,1 0 0,0 0 0,-1 0 0,1 0 0,0-1 1,2 0-1,2-1 16,0-1 1,0 1 0,0-1-1,0-1 1,-1 1 0,0-1-1,0 0 1,8-7 0,37-42 123,-31 30-104,78-87 175,99-103-107,-183 200-126,0 1 0,1 0 0,20-13 0,-20 21-25,-14 4 34,0 0 0,0 0 0,0 0 1,1 0-1,-1 0 0,0 0 0,0 1 0,0-1 0,0 0 0,0 0 0,0 0 0,1 0 0,-1 0 0,0 1 0,0-1 0,0 0 0,0 0 1,0 0-1,0 0 0,0 1 0,0-1 0,0 0 0,0 0 0,0 0 0,0 1 0,0-1 0,0 0 0,0 0 0,0 0 0,0 0 0,0 1 0,0-1 1,0 0-1,0 0 0,0 0 0,0 1 0,-11 20-38,10-20 39,0 1-2,-87 156-74,79-138 76,1 0 0,0 0 0,2 1 0,0 0 0,1 1 1,-2 25-1,7-41-1,-1 0 0,1 0 0,0 1 1,1-1-1,0 0 0,0 0 0,0 0 1,0 0-1,1 0 0,0 0 0,5 9 1,-5-13 4,-1 1 1,1 0-1,0-1 0,0 0 1,1 0-1,-1 1 1,0-1-1,1 0 0,-1-1 1,1 1-1,-1 0 1,1-1-1,0 0 0,0 1 1,0-1-1,0 0 1,0-1-1,0 1 1,0 0-1,0-1 0,0 0 1,0 1-1,0-1 1,4-1-1,3 0 35,-1 0-1,0-1 1,0-1 0,0 1-1,0-2 1,-1 1 0,1-1 0,-1 0-1,0-1 1,13-9 0,7-7 227,35-35 1,-61 55-258,53-51 301,118-106 573,-122 116-892,88-56 0,-118 82-593,-21 15 597,1 1 0,-1 0 0,0 0 1,0 0-1,0 0 0,0 0 0,0 0 0,0 0 0,0 0 0,0 0 0,1-1 0,-1 1 0,0 0 0,0 0 0,0 0 1,0 0-1,0 0 0,0 0 0,0-1 0,0 1 0,0 0 0,0 0 0,0 0 0,0 0 0,0 0 0,0-1 1,0 1-1,0 0 0,0 0 0,0 0 0,0 0 0,0 0 0,0-1 0,0 1 0,0 0 0,0 0 0,-1 0 0,1 0 1,0 0-1,0 0 0,0 0 0,0-1 0,0 1 0,0 0 0,-15 0 47,-9 4-237,-2-2-32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7:43.6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1132 132 12147,'-151'-81'1345,"129"72"-1186,-1 0 0,0 1 0,0 2 0,0 0 0,-27-2 0,30 5-79,0 2 1,0 0 0,0 2-1,0 0 1,0 1-1,0 1 1,0 1-1,0 1 1,1 0 0,0 2-1,0 0 1,1 1-1,0 1 1,0 0 0,1 2-1,0 0 1,1 1-1,0 0 1,1 1 0,-16 18-1,1 5-23,1 1 0,2 1 1,2 2-1,1 0 0,-30 73 0,15-16 48,-37 149-1,41-96-37,7 0 1,6 2-1,-2 298 0,31-225-105,9-1-1,48 234 1,23-88-155,-70-315 132,2-2-1,3 0 0,2-1 0,50 79 0,-59-111 37,0 0-1,1 0 0,0-2 1,2 0-1,0 0 0,26 17 1,-28-24 10,-1-1 0,2-1 1,-1-1-1,1 0 1,0-1-1,1-1 1,-1-1-1,1 0 0,20 2 1,-8-4 5,0-2 0,0-1 1,0-1-1,0-1 0,-1-2 1,1-1-1,-1-1 0,0-2 1,0-1-1,44-20 0,-18 2-4,0-2-1,-3-2 1,0-3 0,56-48-1,-49 31 27,-3-3-1,74-90 1,82-136 43,-209 276-55,296-464 98,-243 363-8,-5-3 1,61-188-1,-99 251-10,-2 0 1,-2 0-1,-2-1 0,1-57 0,-7 68-10,-3 0 1,0 1-1,-3-1 0,0 1 0,-3 0 0,-14-43 0,1 23 6,-2 1 0,-3 2 0,-1 0 0,-3 2 0,-2 1 0,-73-83 0,41 63-172,-4 2 1,-3 4 0,-111-77 0,73 64 596,-3 5 0,-185-85 1,203 119-138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2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175 245 13139,'0'-6'336,"-1"0"-1,0 1 1,0-1 0,0 0 0,-1 0 0,0 1 0,0-1 0,0 1-1,-5-8 1,6 11-196,0-1-1,-1 1 1,1 0 0,-1 0-1,1-1 1,-1 1-1,0 0 1,0 0 0,0 1-1,0-1 1,-1 0 0,1 1-1,0-1 1,-1 1-1,1 0 1,-1 0 0,1 0-1,-1 0 1,0 0-1,1 0 1,-1 1 0,-3-1-1,4 2-70,-1-1 0,0 1 0,0 0-1,1 0 1,-1 0 0,1 0 0,-1 1 0,1-1-1,-1 1 1,1-1 0,0 1 0,0 0 0,-1 0-1,1 0 1,1 0 0,-1 0 0,0 0 0,0 1-1,1-1 1,0 1 0,-3 4 0,-3 8 68,1 0 1,-7 22-1,4-10-24,-6 41 1,14-58-98,-1-1 0,2 1 0,-1 0 0,2 0 1,-1-1-1,1 1 0,4 18 0,-4-26-12,-1 0 0,1 0 0,0-1 1,-1 1-1,1 0 0,0 0 0,0-1 0,0 1 0,0-1 0,0 1 1,1-1-1,-1 1 0,0-1 0,1 1 0,-1-1 0,1 0 0,-1 0 0,1 0 1,0 0-1,2 1 0,-2-1 3,1-1 0,0 1-1,-1-1 1,1 0 0,0 0 0,-1 0 0,1 0-1,0 0 1,-1 0 0,1-1 0,0 0 0,4-1 0,4-2 13,0-1 1,-1-1-1,1 0 1,-1 0-1,14-12 1,21-21 39,-1-1 0,-3-3 0,-2-1 0,-1-1 0,39-64 0,-68 96-55,-2 0 1,1 0 0,-2 0-1,10-28 1,-16 40-6,0 1 0,1-1 0,-1 1 0,0-1 0,0 1 0,0-1-1,0 1 1,1-1 0,-1 1 0,0-1 0,0 1 0,0-1 0,0 1 0,0-1 0,0 1 0,0-1 0,-1 1 0,1-1 0,0 1 0,0-1 0,0 1 0,0-1 0,-1 1 0,1-1 0,0 1-1,0 0 1,-1-1 0,1 1 0,0-1 0,-1 1 0,0 0 0,0 0-1,0 0 0,1 0 1,-1 0-1,0 0 0,1 0 1,-1 0-1,0 1 0,1-1 1,-1 0-1,0 1 0,1-1 1,-1 0-1,1 1 0,-1-1 1,0 1-1,1-1 0,-1 1 1,0 0-1,-9 11-14,0 0-1,0 0 1,1 1 0,1 0-1,-11 25 1,-28 78-48,40-95 60,1 0-1,1 1 1,1-1-1,0 1 1,2 0-1,0 28 1,2-43 3,1 0 1,0 0-1,0 0 1,1 0-1,0 0 0,0 0 1,0-1-1,1 1 1,0-1-1,5 9 1,-5-11 0,0 0-1,1-1 1,-1 1 0,1-1-1,-1 1 1,1-1 0,0 0-1,1-1 1,-1 1 0,0-1-1,1 1 1,-1-1 0,1-1-1,0 1 1,0-1 0,5 2-1,0-2-16,0 0-1,0-1 0,0 0 0,0 0 0,0-1 1,0 0-1,0-1 0,0 0 0,0-1 0,-1 0 0,0-1 1,1 1-1,-1-2 0,8-4 0,-1-1-65,-1 0 0,0 0 0,0-1 0,-1-1 0,-1-1 0,21-25 0,-33 38 74,-1-1 0,0 1 0,0-1 0,0 1 0,1-1 0,-1 1 1,0 0-1,0-1 0,1 1 0,-1-1 0,0 1 0,1 0 0,-1-1 0,0 1 1,1 0-1,-1-1 0,1 1 0,-1 0 0,1 0 0,-1-1 0,1 1 1,-1 0-1,1 0 0,-1 0 0,1 0 0,-1-1 0,1 1 0,-1 0 0,1 0 1,0 0-1,1 15-151,-2-6 186,1-4-29,-1-1 0,1 0 0,0 1 0,0-1 0,0 0 0,0 0 0,1 1 0,-1-1 0,1 0 0,0-1 0,1 1 0,-1 0 0,0 0 0,4 3 0,-3-5 6,-1 0 0,1 0 0,0 0 1,0 0-1,0 0 0,0 0 0,0-1 0,0 1 0,0-1 0,1 0 0,-1 0 0,0 0 0,1-1 0,-1 1 0,1-1 0,-1 0 0,1 0 1,6 0-1,2-2 4,0-1 1,0 0 0,0 0-1,0-1 1,-1-1 0,1 0-1,-1 0 1,-1-1 0,1 0-1,11-10 1,-3 1-10,0 0 0,-1-2-1,-1 0 1,19-24 0,-26 27-23,0 1 0,12-25 0,-19 33 10,-1 0 1,0 0-1,0-1 1,0 1-1,0 0 0,-1-1 1,0 1-1,0-1 1,-1 0-1,0 1 1,0-7-1,0 11 10,0 0-1,0 0 1,0 0 0,0 0-1,0 0 1,-1 0-1,1-1 1,0 1 0,-1 0-1,1 0 1,-1 0-1,1 0 1,-1 0 0,1 0-1,-1 0 1,0 0-1,0 1 1,1-1 0,-1 0-1,0 0 1,0 1-1,0-1 1,0 0 0,0 1-1,-2-2 1,1 2 2,1 0 1,-1 0-1,0-1 0,0 1 1,0 1-1,0-1 1,0 0-1,0 0 0,0 1 1,1-1-1,-1 1 1,0-1-1,0 1 0,-1 1 1,-5 2 18,0 1 1,0 0-1,1 0 1,0 1-1,-9 9 1,6-5 49,0 2-1,1-1 1,1 2 0,0-1 0,1 1 0,-9 20-1,14-28-30,0 0-1,0 1 1,0-1-1,1 0 1,-1 1-1,1-1 1,1 1-1,-1-1 1,1 1-1,0-1 1,0 1-1,1-1 0,-1 1 1,1-1-1,0 1 1,1-1-1,-1 0 1,1 1-1,0-1 1,4 6-1,-3-8-18,-1 0-1,1 0 1,1 0 0,-1 0-1,0-1 1,1 1-1,-1-1 1,1 0 0,0 0-1,0 0 1,0 0-1,0-1 1,0 1 0,0-1-1,0 0 1,0-1-1,0 1 1,1-1 0,-1 0-1,0 0 1,0 0 0,1 0-1,-1-1 1,5-1-1,2 1-73,0-2 0,0 0 0,-1 0-1,1-1 1,-1 0 0,0-1 0,0 0-1,12-8 1,-14 6 26,1 0-1,-1-1 1,0 0-1,-1 0 1,0-1-1,0 0 1,10-19-1,7-25-157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9:36.4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1395 5 12987,'16'-1'215,"-22"0"-16,-31-1 58,-1 2-159,-1 1 1,1 2 0,0 2 0,0 1 0,-42 13-1,33-4-57,0 3 0,1 1 0,-64 36 0,35-8-40,2 2-1,3 4 0,1 4 1,-74 78-1,92-83 8,2 3-1,3 1 0,2 3 0,-68 121 1,93-143-6,1 1 1,3 1 0,1 0 0,1 1-1,3 1 1,1 0 0,2 0 0,2 0 0,2 1-1,1 43 1,4-53-4,1 0-1,1 0 0,2-1 1,1 1-1,1-1 1,2-1-1,1 1 0,18 33 1,-18-45-3,-1-1 0,2-1 0,0 0 0,1-1 0,1 0 0,1-1 0,0 0 0,1-1 0,0-1 0,1-1-1,0 0 1,1-1 0,29 13 0,-9-9-22,1-2-1,0-1 0,74 11 0,124 2-331,151-16-2005,-329-13 1923,0-2 0,-1-2 0,0-4-1,89-28 1,-105 23 701,-1-2 0,-1-1 0,-1-2 0,-1-2 0,-1-1 0,67-61 0,-45 30 528,-3-3 1,94-131-1,-117 144-643,-2-2 1,-2-1 0,-3-1-1,-2-1 1,25-75 0,-42 102-139,0 0 0,-2-1 0,-1 1 0,-1-1 1,-1 0-1,-1 0 0,-1 0 0,-1 0 0,-1 1 1,-2-1-1,0 0 0,-2 1 0,0 0 0,-17-38 0,8 29 13,-3 0 0,0 2 0,-2 0 0,-2 1-1,-1 1 1,-38-38 0,28 36 51,-1 1 0,-2 3 0,0 0 0,-75-39 0,56 40-20,-2 2 1,0 2 0,-2 3-1,0 2 1,-1 4-1,0 1 1,-1 4 0,-70-2-1,125 10-53,-54-2-50,-118 11 1,161-7 28,0 0 0,1 2-1,-1 0 1,1 1 0,0 1 0,0 1-1,0 0 1,1 0 0,0 2-1,1 0 1,-26 21 0,10 2-81,2 1 0,1 2 0,-42 70 0,31-46-7,-22 32-38,-200 338-237,239-386 370,3 2 0,1 0 0,3 1 0,1 1 1,3 0-1,1 0 0,3 1 0,2 0 0,1 1 0,3-1 0,2 0 0,3 0 0,1 0 1,2 0-1,3-1 0,1-1 0,29 71 0,-28-89-57,0-1 0,2-1 0,1-1 0,1 0 0,1-1 0,1 0 0,2-2 0,40 36 0,-44-44-63,1-1 0,0-1 0,0-1 0,1-1 0,0 0 0,1-2 0,0 0 0,1-1 0,0-1 0,0-1 0,0-1 0,0-1 0,23 1 0,-8-4-132,-1-2 1,0-1-1,0-2 0,57-16 0,135-54-619,-188 61 783,214-90-117,-208 81 373,-2-1 1,-1-2-1,61-49 0,-60 37 148,-1-2-1,-3-2 0,-1-1 1,-2-2-1,-2-2 1,-2-1-1,-2-1 0,37-85 1,-35 60 24,-3-2 0,-4-1 0,-3-2 0,17-114 1,-35 150-272,-1 1 1,-2-1 0,-2 1 0,-7-47 0,3 59-50,-1 0-1,-1 1 0,-2 0 1,-1 0-1,-1 1 0,-22-41 1,20 49-13,-1 0 0,0 0 0,-2 1 0,0 1 0,-1 1 0,0 0-1,-2 1 1,0 1 0,-1 1 0,0 1 0,-1 1 0,0 0 0,-1 1 0,-42-13 0,25 12 13,-1 2 0,0 1 0,0 3 0,0 1 1,-1 2-1,0 1 0,-81 9 0,74 1 1,10 2 21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9:52.5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1149 44 11650,'-2'-4'87,"-1"1"-1,1 0 1,0 0-1,-1 0 0,0 0 1,0 1-1,0-1 0,0 1 1,0 0-1,-1-1 0,1 2 1,0-1-1,-1 0 0,0 1 1,1-1-1,-1 1 0,0 0 1,0 0-1,0 1 1,0-1-1,1 1 0,-1 0 1,-6 0-1,-10 2 219,1 1 0,-1 0 0,1 2 0,-33 12 0,-73 37 293,80-31-431,1 2 0,1 2 0,1 2 0,2 1 0,1 2 0,-46 49 0,23-12-58,2 3 0,-76 120 0,91-120-102,-43 91 0,73-130-6,1 1-1,1 1 0,3 1 0,0-1 0,-5 45 0,14-64-2,0 0-1,1-1 1,0 1-1,2-1 1,-1 1-1,2-1 1,0 0-1,1 1 1,1-1-1,0-1 1,1 1-1,0-1 1,1 0-1,1-1 1,0 1-1,1-2 1,1 1-1,0-1 1,0 0-1,1-1 1,0-1-1,1 0 1,0 0-1,1-1 1,0 0 0,1-1-1,0-1 1,19 8-1,-17-9-2,0-1 0,0 0 1,0-2-1,0 1 0,1-2 0,-1 0 1,34-1-1,-26-3 2,0-1-1,-1-1 1,1-1 0,42-15 0,-1-7 13,0-4 0,104-67 1,-133 76-1,23-14-5,45-26 16,137-108-1,-214 148-10,0-2 0,-1-1 0,-1-1 0,-2-2 0,-1 0-1,-1-1 1,-1-1 0,-1-1 0,20-47 0,-32 59 13,-1 0-1,-1-1 1,-1 1-1,0-1 1,-2 0 0,0 0-1,-1 0 1,-1 0-1,-1-1 1,-1 1-1,-1 0 1,0 1 0,-2-1-1,0 0 1,-1 1-1,-1 0 1,-1 1-1,-1-1 1,-17-26 0,16 28-16,-2 1 0,1 0 1,-2 1-1,0 1 0,-1 0 1,-1 1-1,0 0 0,0 1 1,-1 1-1,-1 0 0,0 1 1,0 1-1,-1 1 0,0 0 1,-1 2-1,1 0 0,-1 1 1,-1 0-1,1 2 0,-24-2 1,22 6-68,0 0 0,0 1 1,-1 1-1,1 1 0,1 1 1,-1 0-1,1 2 0,0 1 1,0 0-1,1 1 0,0 1 1,0 1-1,2 1 0,-1 0 1,-23 23-1,22-18-99,1 1 0,1 1 1,0 0-1,2 1 0,0 1 1,1 0-1,1 1 0,1 1 0,1-1 1,2 2-1,0 0 0,-10 42 1,15-38-81,6-11-68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9:54.4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175 236 14915,'-52'169'1841,"50"-162"-1780,-5 29 89,6-34-137,1 0 0,0 0 0,0 0 0,0 0 0,0 0 0,0 0 0,0 0 0,0 0 0,1 0 0,-1 0 0,1 0 0,0 0 0,0-1 0,0 3 0,0-3-8,-1-1-1,0 0 0,0 0 1,0 1-1,1-1 0,-1 0 1,0 0-1,0 0 1,0 1-1,1-1 0,-1 0 1,0 0-1,1 0 0,-1 1 1,0-1-1,0 0 0,1 0 1,-1 0-1,0 0 0,1 0 1,-1 0-1,0 0 0,1 0 1,-1 0-1,0 0 0,1 0 1,-1 0-1,0 0 1,1 0-1,-1 0 0,0 0 1,0 0-1,1-1 0,10-8 105,4-20 78,-10 15-103,0 0 0,-2 0 0,0-1 0,0 1 0,0-19 0,-2 24-38,-1 0-1,0 0 0,-1 0 1,0 0-1,0 0 0,-1 0 1,0 0-1,-1 1 1,-6-16-1,8 22-37,0 0 0,0 0 1,0 0-1,0 1 0,0-1 1,0 0-1,0 1 0,-1-1 0,1 1 1,-1-1-1,1 1 0,-1 0 0,0 0 1,1 0-1,-1 0 0,0 0 0,0 0 1,0 0-1,0 0 0,0 1 0,0-1 1,0 1-1,0-1 0,0 1 1,-2 0-1,1 0-2,0 1 0,0 0 0,0-1-1,0 1 1,1 0 0,-1 0 0,0 1 0,1-1 0,-1 1 0,1-1 0,-1 1 0,1 0 0,0 0 0,-1 0 0,1 0 0,0 0-1,-1 3 1,-5 5 6,1 0 0,1 0 0,0 1 0,1 0 0,-7 19-1,9-23-8,0 1 1,1 0-1,1 0 0,-1 1 0,1-1 0,1 0 0,-1 0 0,3 17 0,-2-24-4,0-1 0,0 1-1,0 0 1,0 0 0,0 0 0,0-1-1,1 1 1,-1 0 0,0 0 0,0-1 0,1 1-1,-1 0 1,1 0 0,-1-1 0,1 1-1,-1-1 1,1 1 0,-1 0 0,1-1 0,-1 1-1,1-1 1,0 1 0,-1-1 0,1 1-1,0-1 1,0 0 0,0 1 0,1-1-1,-1 0 1,1 0-1,-1 0 1,0 0-1,1-1 0,-1 1 1,1 0-1,-1-1 1,0 1-1,0-1 0,1 1 1,-1-1-1,0 0 1,2-1-1,3-2-3,0-1 0,-1 0-1,1 0 1,9-11 0,-3-2 20,-1 1 0,0-2-1,-1 1 1,-1-1 0,-1-1 0,0 0-1,-2 0 1,0 0 0,-1-1 0,-2 0-1,0 0 1,-1 0 0,-1-35 0,-2 50 3,0 0 1,0 1-1,-1-1 0,1 0 1,-1 0-1,-1 1 1,-2-6-1,4 10-12,1-1-1,-1 1 1,1 0 0,-1 0-1,1 0 1,-1 1-1,0-1 1,1 0 0,-1 0-1,0 0 1,0 0-1,0 1 1,0-1 0,0 0-1,0 1 1,0-1-1,0 0 1,0 1 0,0 0-1,0-1 1,0 1-1,0 0 1,0-1 0,0 1-1,0 0 1,-1 0-1,1 0 1,0 0 0,0 0-1,0 0 1,0 0-1,-1 0 1,1 1 0,0-1-1,0 0 1,0 1-1,0-1 1,0 1 0,0-1-1,0 1 1,-2 1-1,-1 1 11,1 1-1,-1 0 0,1 0 0,0 0 0,0 0 0,0 0 0,1 1 0,-1-1 0,1 1 0,0 0 0,0 0 0,-1 6 0,1-2-4,0 0 0,0 0 0,1 0 0,0 0 1,0 0-1,2 13 0,-1-21-11,0 1 1,0 0-1,0-1 1,1 1-1,-1 0 1,1-1-1,-1 1 1,1-1 0,-1 1-1,1-1 1,0 1-1,0-1 1,0 0-1,0 1 1,0-1-1,0 0 1,0 0-1,0 0 1,0 1-1,1-1 1,-1 0-1,3 1 1,-2-2-1,0 1 0,-1-1 1,1 0-1,0 1 0,0-1 0,-1 0 1,1 0-1,0 0 0,0-1 0,0 1 0,-1 0 1,1-1-1,0 1 0,0-1 0,-1 1 1,1-1-1,-1 0 0,1 0 0,0 0 1,-1 0-1,2-1 0,5-5 1,0 1-1,0-1 0,8-10 1,-14 14 1,1 0 1,0 0 0,-1-1 0,1 1 0,-1-1-1,0 0 1,0 0 0,-1 1 0,1-1-1,1-6 1,-3 10-2,-1 0-1,1 0 0,0 1 0,0-1 1,0 0-1,0 0 0,0 0 0,0 0 1,0 1-1,0-1 0,0 0 1,0 0-1,-1 0 0,1 0 0,0 0 1,0 0-1,0 0 0,0 1 1,0-1-1,-1 0 0,1 0 0,0 0 1,0 0-1,0 0 0,0 0 0,-1 0 1,1 0-1,0 0 0,0 0 1,0 0-1,0 0 0,-1 0 0,1 0 1,0 0-1,0 0 0,0 0 1,0 0-1,-1 0 0,1 0 0,0 0 1,0 0-1,0 0 0,0-1 0,-1 1 1,1 0-1,0 0 0,0 0 1,0 0-1,0 0 0,0 0 0,0 0 1,-1-1-1,1 1 0,0 0 0,0 0 1,0 0-1,0 0 0,0-1 1,0 1-1,0 0 0,0 0 0,0 0 1,0 0-1,0-1 0,0 1 1,0 0-1,0 0 0,0 0 0,-13 12 1,-15 23-220,3 0 0,1 2-1,2 1 1,-33 75 0,50-99 131,0-1-1,0 1 1,1-1 0,-3 26 0,8-21-187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3:03.66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21 21 14491,'-13'-20'2683,"14"31"-2005,16 65-339,-5-27-303,9 99 0,-20 144 322,-2-69-240,8-3-64,2 156-30,-29-3 4,11-145-17,8-127-20,0-88 16,1 1 1,-2-1 0,1 0-1,-2 0 1,0 0 0,-1 0-1,-7 19 1,11-32-25,-1 0-1,1 1 1,0-1 0,0 0-1,0 1 1,-1-1 0,1 0-1,0 0 1,0 1 0,-1-1-1,1 0 1,0 0 0,-1 1-1,1-1 1,0 0 0,-1 0-1,1 0 1,0 0 0,-1 1-1,1-1 1,0 0 0,-1 0-1,1 0 1,-1 0 0,1 0-1,0 0 1,-1 0 0,1 0-1,0 0 1,-1 0 0,1 0-1,-1 0 1,1 0 0,0-1-1,-1 1 1,1 0 0,0 0-1,-1 0 1,1 0 0,0-1-1,-1 1 1,1 0 0,0 0-1,0-1 1,-1 1 0,1 0-1,0 0 1,0-1 0,-1 1-1,1 0 1,0-1 0,0 1-1,0 0 1,0-1-1,-1 1 1,1-1 0,0 1-1,0 0 1,0-1 0,0 1-1,0 0 1,0-1 0,0 1-1,0-1 1,0 0 0,-2-40-1070,3 21 749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3:04.45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 1165 12875,'-1'11'2034,"9"-28"-1065,7-4-795,0 0-1,2 1 1,34-32-1,66-46-8,-76 67-112,-2-2 0,57-62 0,-21 1 111,23-27 71,-77 98-189,0 2 0,2 0 1,26-19-1,-1 10 3,69-34 0,-50 29-38,-48 24 16,-1 0 0,0-1 1,-1-1-1,0 0 0,-1-2 0,-1 1 0,0-2 1,-1 0-1,-1-1 0,0-1 0,-1 0 0,18-37 1,-18 29 41,-8 15-36,1 0 1,0 0 0,1 1 0,0 0 0,10-14 0,-15 24-33,-1-1 1,0 1 0,1 0 0,-1-1 0,0 1 0,1-1-1,-1 1 1,1 0 0,-1-1 0,0 1 0,1 0 0,-1-1-1,1 1 1,-1 0 0,1 0 0,0-1 0,-1 1 0,1 0-1,-1 0 1,1 0 0,-1 0 0,1 0 0,-1 0 0,1 0-1,0 0 1,-1 0 0,1 0 0,-1 0 0,1 0 0,-1 0-1,1 1 1,-1-1 0,1 0 0,-1 0 0,1 0 0,-1 1-1,1-1 1,-1 0 0,1 1 0,-1-1 0,1 0 0,-1 1-1,0-1 1,1 1 0,-1-1 0,0 1 0,1-1-1,-1 1 1,0 0 0,2 1 22,-1 0 0,0 1 0,0-1 0,0 1 0,0-1 0,-1 1 0,1-1-1,-1 1 1,1 4 0,-2-10-174,0 1 1,-1-1-1,1 1 0,-1 0 0,1-1 0,-1 1 1,0 0-1,0 0 0,0 0 0,0 0 0,0 0 1,0 1-1,0-1 0,-1 1 0,1-1 0,0 1 1,-5-2-1,5 4 8,0-1 1,-1 0 0,1 1-1,0-1 1,0 1 0,0 0-1,0 0 1,-3 1-1,-7 4-639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3:05.15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76 214 10202,'-7'-6'231,"0"-1"0,1 0 0,0 0 0,0 0-1,0-1 1,1 0 0,0 0 0,1 0 0,0 0-1,0-1 1,1 0 0,0 1 0,0-1 0,1-1 0,0 1-1,1 0 1,0 0 0,0-1 0,1 1 0,0 0 0,1-1-1,2-8 1,-3 17-223,0 1 0,-1-1 0,1 1 0,0 0 0,0-1 0,0 1 0,0-1 0,1 1 0,-1 0 0,0-1 0,0 1 0,0-1 0,0 1 0,0 0 0,0-1 1,1 1-1,-1 0 0,0-1 0,0 1 0,1 0 0,-1-1 0,0 1 0,0 0 0,1 0 0,-1-1 0,0 1 0,1 0 0,-1 0 0,0-1 0,1 1 0,-1 0 0,0 0 0,1 0 0,-1 0 0,1 0 0,-1-1 0,0 1 0,1 0 0,-1 0 0,1 0 0,-1 0 0,0 0 0,1 0 0,-1 0 0,1 1 0,-1-1 0,0 0 0,1 0 0,-1 0 0,1 0 0,-1 0 0,0 0 0,1 1 0,-1-1 0,0 0 0,1 0 0,-1 1 0,0-1 0,0 0 0,1 1 0,-1-1 0,22 26 489,-15-17-377,122 118 818,-46-47-651,69 76 34,216 198-127,-334-325-188,134 111 54,-120-95 12,57 67 0,-103-110-75,16 16 71,-18-17-67,0-1 1,0 0-1,1 0 1,-1 0-1,0 0 1,0 0-1,0 0 1,0 0-1,1 0 1,-1 0-1,0 1 1,0-1-1,0 0 1,0 0-1,1 0 1,-1 0-1,0 0 1,0 0-1,0 0 1,1 0-1,-1 0 1,0 0-1,0 0 1,0 0-1,0-1 1,1 1-1,-1 0 1,0 0-1,0 0 1,0 0-1,0 0 1,1 0-1,-1 0 1,0 0-1,0 0 1,0-1-1,0 1 1,1-15 40,-2 8 114,-1-1 1,0 1-1,-1 0 1,-3-9-1,-8-23 669,10 19-583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1.7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1701 11506,'-9'0'1810,"4"-1"1189,11-10-1968,61-104 877,108-158-1451,154-150-389,54 36-128,-332 339 47,225-178-62,-218 177-235,68-72 0,-81 75-540,-82 66-721,22-6 1430,-1 2-9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2.3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167 27 14347,'-2'-24'1410,"2"24"-1394,0 0 1,0-1 0,0 1 0,0 0 0,0 0 0,0 0 0,-1 0 0,1 0 0,0 0 0,0-1 0,0 1 0,0 0 0,0 0-1,0 0 1,0 0 0,0 0 0,-1 0 0,1 0 0,0 0 0,0 0 0,0 0 0,0 0 0,0 0 0,-1 0 0,1 0 0,0 0 0,0 0-1,0 0 1,0 0 0,0 0 0,-1 0 0,1 0 0,0 0 0,0 0 0,0 0 0,0 0 0,0 0 0,0 0 0,-1 0 0,1 0-1,0 0 1,0 0 0,0 0 0,0 0 0,0 0 0,0 1 0,0-1 0,-1 0 0,1 0 0,0 0 0,0 0 0,0 0 0,0 0 0,0 0-1,0 1 1,0-1 0,0 0 0,0 0 0,0 0 0,0 0 0,-18 41 1095,-4 19-702,-82 254-158,103-308-253,-3 5-2,2 0 1,-1 0 0,1 0 0,1 1-1,0-1 1,1 0 0,0 1 0,3 20-1,-3-30 3,1 0 0,-1-1 0,1 1 0,-1 0 0,1-1 0,0 1 0,0-1 0,-1 1 0,1-1-1,0 1 1,0-1 0,1 0 0,-1 1 0,0-1 0,0 0 0,1 0 0,-1 0 0,0 0 0,1 0 0,-1 0-1,1 0 1,2 0 0,-1 0 3,0 0-1,0-1 0,0 1 1,0-1-1,1 0 0,-1 0 1,0 0-1,0-1 0,1 1 1,-1-1-1,4-1 0,8-3 22,0-1 1,-1-1-1,26-14 0,-39 20-21,34-20 37,301-167 329,-312 176-301,0 0-1,-1-2 1,0-1-1,-1 0 1,-1-2 0,0 0-1,-1-2 1,31-38-1,-10-5-11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3.9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1 413 14371,'-1'-18'1671,"2"-22"1118,6 52-886,44 176-627,-23-74-1247,-14-61-12,16 56 17,-23-91-12,0 0 0,0-1 0,18 29 0,-25-45-16,1 0 0,0 0 0,-1 0 0,1 0 0,0 0 0,0 0 0,0 0 0,-1 0 0,1 0 0,0 0 0,0-1 0,0 1 0,0 0 0,1-1 0,-1 1 0,0-1-1,0 1 1,0-1 0,2 1 0,-2-1 2,0 0 0,0 0 0,0 0-1,0-1 1,0 1 0,0 0-1,0-1 1,0 1 0,0-1 0,0 1-1,-1-1 1,1 1 0,0-1-1,0 1 1,0-1 0,-1 0 0,1 1-1,1-3 1,3-3 38,-1-1 1,0 0-1,0-1 1,5-12-1,-8 18-40,22-63 196,-3-2 0,21-131 0,-28 129-124,26-191 115,-39 259-192,2-8 31,0 21-18,0 22-15,-1-21-3,1 71-139,25 165 1,-27-249 141,11 35-78,-10-34 77,-1 0 1,0 0-1,0-1 0,1 1 0,-1 0 0,0 0 0,1-1 0,-1 1 1,1-1-1,-1 1 0,1 0 0,-1-1 0,1 1 0,-1-1 1,1 1-1,-1-1 0,1 1 0,0-1 0,-1 1 0,1-1 1,0 0-1,0 1 0,-1-1 0,1 0 0,0 0 0,0 0 0,-1 1 1,1-1-1,0 0 0,0 0 0,-1 0 0,1 0 0,0 0 1,0 0-1,0-1 0,-1 1 0,1 0 0,0 0 0,0 0 0,-1-1 1,1 1-1,1-1 0,2-3 8,0 1 0,0-1 0,0 0 0,-1 0 0,1 0 0,-1 0 1,0-1-1,0 1 0,2-6 0,20-48 113,-20 45-90,23-65 295,-3-1 0,-3 0 0,18-140-1,-38 205-281,-1 7-30,0-1 0,0 0-1,-1 0 1,0 0 0,-2-13-1,2 21-27,0-1 0,0 1 0,0 0 0,0-1 0,0 1 0,0 0 0,0-1 0,0 1 0,0 0 0,0-1 0,0 1 0,0 0 0,0-1 0,-1 1 0,1 0 0,0-1 0,0 1 0,0 0 0,0 0 0,-1-1 0,1 1 0,0 0-1,0 0 1,-1-1 0,1 1 0,0 0 0,0 0 0,-1 0 0,1-1 0,0 1 0,-1 0 0,1 0 0,0 0 0,-1 0 0,1 0 0,0 0 0,-1 0 0,1 0 0,0 0 0,-1 0 0,1 0 0,0 0 0,-1 0 0,1 0 0,0 0 0,-1 0 0,1 0 0,0 0 0,-1 0 0,1 0 0,0 1-1,0-1 1,-1 0 0,1 0 0,0 0 0,-1 0 0,1 1 0,0-1 0,0 0 0,0 0 0,-1 1 0,1-1 0,0 0 0,0 1 0,-1-1 0,-17 25-1169,14-18 1162,-11 14-394,0 0-140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4.4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64 179 14947,'1'-3'275,"1"1"-1,0 0 0,-1-1 0,1 1 1,-1-1-1,1 1 0,-1-1 1,0 0-1,0 0 0,-1 0 1,1 1-1,0-7 0,-1 9-226,-1 0 0,1 0 0,-1 0 0,1 0 0,-1 0 0,1 0 0,-1 1 0,1-1 0,-1 0 0,1 0 0,-1 0 0,1 0 0,-1 0-1,1 1 1,-1-1 0,1 0 0,0 0 0,-1 1 0,1-1 0,-1 0 0,1 1 0,0-1 0,-1 1 0,1-1 0,0 0 0,0 1 0,-1-1 0,1 1 0,0-1 0,0 1-1,-1-1 1,1 1 0,0 0 0,-12 18 383,0 6-242,1 1 1,-8 32-1,15-46-176,2 0-1,-1 0 1,2 0-1,-1 0 1,2 1-1,-1-1 0,3 17 1,-2-26-9,1-1 0,-1 1 0,1-1 0,0 1-1,-1-1 1,1 0 0,0 1 0,0-1 0,0 0 0,1 0 0,-1 0 0,1 0 0,1 3 0,-2-4 5,0 0 0,1-1 1,-1 1-1,0 0 0,0-1 0,0 1 1,1-1-1,-1 1 0,0-1 0,0 1 1,1-1-1,-1 0 0,0 0 0,1 1 1,-1-1-1,0 0 0,1 0 0,1-1 1,1 0 16,0 0 1,0 0-1,0-1 1,-1 1 0,1-1-1,0 0 1,-1 0-1,1-1 1,-1 1-1,0-1 1,0 1 0,0-1-1,0 0 1,3-4-1,5-9 79,0 0 0,-1-1 0,-1 0 0,-1-1 0,0 0 0,-1 0 0,-1-1 0,-1 0 0,-1 0 0,0 0 0,-1 0 0,-2-1 0,0 1 0,0-1 0,-2 1 0,-3-23 0,2 36-81,1 0 1,0 1 0,-1-1 0,0 1-1,-1-1 1,1 1 0,-4-5-1,6 9-38,-1 0-1,1 0 0,-1 0 1,1 1-1,-1-1 0,1 0 1,-1 0-1,1 1 0,-1-1 0,0 1 1,1-1-1,-1 0 0,0 1 1,0-1-1,1 1 0,-1-1 1,0 1-1,0 0 0,0-1 0,0 1 1,1 0-1,-1 0 0,0-1 1,0 1-1,0 0 0,0 0 1,0 0-1,0 0 0,0 0 0,0 0 1,0 0-1,0 1 0,1-1 1,-1 0-1,0 0 0,0 1 0,0-1 1,0 0-1,1 1 0,-1-1 1,0 1-1,0-1 0,1 1 1,-1 0-1,0-1 0,1 1 0,-1 0 1,0-1-1,1 1 0,-2 1 1,1 1-253,-1 0 1,1 0 0,0-1 0,0 1 0,0 0 0,0 0 0,0 0 0,0 5-1,1-8 215,-1 1 0,1-1 0,0 1 0,0-1-1,0 1 1,0-1 0,0 1 0,0-1 0,0 1 0,0-1-1,0 1 1,0-1 0,0 1 0,0-1 0,0 1-1,0-1 1,0 0 0,1 1 0,-1-1 0,0 1 0,0-1-1,0 1 1,1-1 0,-1 0 0,0 1 0,1-1-1,-1 1 1,0-1 0,1 0 0,-1 0 0,0 1 0,1-1-1,-1 0 1,1 1 0,-1-1 0,1 0 0,-1 0-1,0 0 1,1 0 0,-1 1 0,1-1 0,-1 0 0,1 0-1,-1 0 1,1 0 0,-1 0 0,1 0 0,-1 0-1,1 0 1,-1 0 0,1-1 0,-1 1 0,1 0-1,-1 0 1,0 0 0,1 0 0,-1-1 0,1 1 0,-1 0-1,1 0 1,0-1 0,14-10-985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2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19492,'-10'-3'1448,"17"3"-1864,19-1 768,7-6-87,5-22-273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4.8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0 15963,'-3'14'428,"0"0"0,0 0 0,1 0 0,1 0 0,1 24 0,-1 0 298,-1 4-297,1 1-1,2 0 0,1-1 1,3 1-1,11 45 0,-15-82-397,1-1 0,0 0-1,-1 0 1,2-1-1,-1 1 1,1 0 0,-1-1-1,5 6 1,-6-9-27,0-1 1,-1 1-1,1 0 1,0 0-1,0-1 1,0 1-1,0-1 1,0 1-1,0-1 1,-1 1-1,1-1 1,0 0 0,0 1-1,0-1 1,0 0-1,0 0 1,1 0-1,0 0 1,-1 0-2,1 0 0,-1-1 0,1 1 0,-1-1 0,1 1 0,-1-1 0,1 0 0,-1 1 0,0-1 1,1 0-1,-1 0 0,0 0 0,0 0 0,0 0 0,2-3 0,9-11 20,-1-2 0,-1 1 0,-1-1 0,0-1 0,10-30 0,17-33 59,-34 79-78,-1-1-1,0 1 1,1 0-1,0 0 1,-1 0 0,1 0-1,0 0 1,0 0-1,3-2 1,-5 4-4,0 0 1,1 0-1,-1-1 1,0 1-1,1 0 1,-1 0-1,0 0 1,1 0-1,-1 0 1,0 0 0,1 0-1,-1 0 1,0 0-1,1 0 1,-1 0-1,0 0 1,1 0-1,-1 0 1,1 0-1,-1 0 1,0 0-1,1 0 1,-1 0-1,0 1 1,1-1-1,6 13-4,-4 11 89,2 34 0,-4-23-306,-1-27-335,-2-22-705,0-1 902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5.1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1 17380,'-11'42'2207,"5"0"-1687,2 1 1,1 1-1,2-1 0,8 66 1,-2-60-337,2 0 1,3 0-1,1-1 1,32 81 0,-39-119-498,2 6 758,-5-15-132,-2-9-177,-5-8-64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5.6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94 83 14403,'0'-12'843,"-1"-26"613,1 36-1304,0 0 0,0 0 0,-1 0 0,1 0 0,-1 0 0,1 0 0,-1 0 0,0 0-1,0 0 1,0 0 0,0 0 0,0 0 0,-3-2 0,4 3-108,-1 1-1,1 0 1,-1 0-1,1-1 1,0 1-1,-1 0 1,1 0-1,-1 0 1,1 0 0,-1 0-1,1 0 1,0 0-1,-1 0 1,1 0-1,-1 0 1,1 0-1,-1 0 1,1 0-1,-1 0 1,1 0-1,0 0 1,-1 0-1,1 1 1,-1-1-1,1 0 1,0 0-1,-1 0 1,1 1-1,-1-1 1,1 0-1,0 1 1,-1-1-1,1 0 1,0 1-1,0-1 1,-1 0-1,1 1 1,0-1-1,0 0 1,-1 1 0,1-1-1,0 1 1,0 0-1,-10 21 578,4 4-404,0 0 1,2 0-1,-3 49 1,9 79 163,2-91 3,20 104 0,-17-133-211,2 0-1,1-1 0,2 0 0,24 50 0,-17-54-55,-14-21-16,-19-25-107,-8-11-112,1-1 0,1-1 0,1 0 0,2-2 0,-21-56 0,36 83 117,0 0 0,1 0 1,0 0-1,0 0 0,0-1 0,0-4 0,1 8 5,0 1-1,0 0 1,0 0-1,1 0 1,-1 0-1,0 0 1,0-1-1,1 1 1,-1 0-1,1 0 1,-1 0-1,1 0 1,-1 0-1,1 0 1,0 0-1,0 0 1,-1 1-1,1-1 1,0 0-1,0 0 1,0 1-1,0-1 1,0 0-1,0 1 1,0-1-1,0 1 0,0-1 1,0 1-1,0-1 1,0 1-1,0 0 1,2-1-1,39-5-105,-26 4-236,0-1 1,0 0-1,-1-1 0,1 0 1,-1-2-1,15-6 1,-14 3 91,-1 0 0,0-1 0,19-16 1,-2-8-441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6.4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80 348 15027,'-6'5'357,"-1"1"1,1 0-1,0 0 0,1 0 0,-1 1 0,1 0 0,1 0 1,-1 1-1,1-1 0,1 1 0,-1 0 0,-3 15 1,3-11-76,2-1 1,0 1-1,0 0 1,1 0 0,0 0-1,1 1 1,1-1-1,2 18 1,-2-26-223,0 0 0,0 0-1,0 0 1,0 0 0,1 0 0,0 0-1,0-1 1,0 1 0,0 0 0,0-1-1,1 0 1,4 6 0,-5-8-43,0 1 1,0-1-1,-1 0 0,1 0 0,0 0 1,0 0-1,1 0 0,-1 0 0,0 0 1,0-1-1,0 1 0,0-1 0,1 0 1,-1 1-1,0-1 0,0 0 0,1 0 1,-1 0-1,0-1 0,0 1 0,1-1 1,-1 1-1,0-1 0,3-1 0,2-1-5,-1 0 1,-1-1-1,1 0 0,0 0 0,-1 0 0,0 0 0,0-1 1,0 0-1,0 0 0,-1-1 0,0 1 0,0-1 0,0 0 0,-1 0 1,0 0-1,0 0 0,2-10 0,0 2 11,-1 0 0,0 0 1,-1-1-1,-1 1 0,0-1 0,-1 0 0,-2-16 0,1 29-21,0 0 0,0 0-1,0 0 1,0 1 0,-1-1-1,1 0 1,-1 1-1,1-1 1,-1 0 0,0 1-1,0-1 1,1 1-1,-1-1 1,-2-2 0,3 4-2,-1 0 0,1 0 0,0 0 0,0 0 0,0-1 0,-1 1 0,1 0 0,0 0 0,0 0 0,-1 0 0,1 0 0,0 0 0,0 0 0,0 0 0,-1 0 0,1 0 0,0 0 0,0 0 0,-1 0 0,1 0 0,0 0 0,0 0 0,-1 0 0,1 0 0,0 0 0,0 0 0,0 0 0,-1 1 0,1-1 0,0 0 0,0 0 0,0 0 0,-1 0 0,1 1 0,-7 14-7,4-3-5,0-1 1,1 1 0,1-1-1,0 1 1,0-1-1,2 1 1,-1 0 0,1-1-1,1 1 1,3 13-1,-5-24 9,0 0 0,1 0-1,-1-1 1,0 1-1,0 0 1,0-1 0,1 1-1,-1-1 1,0 1 0,1 0-1,-1-1 1,1 1-1,-1-1 1,0 1 0,1-1-1,-1 1 1,1-1 0,-1 1-1,1-1 1,0 1-1,-1-1 1,1 0 0,-1 1-1,1-1 1,0 0 0,-1 0-1,1 1 1,0-1-1,0 0 1,-1 0 0,1 0-1,0 0 1,-1 0-1,1 0 1,0 0 0,-1 0-1,1 0 1,0 0 0,-1-1-1,1 1 1,0 0-1,-1 0 1,1-1 0,0 1-1,-1 0 1,1-1 0,-1 1-1,1 0 1,0-1-1,-1 1 1,1-1 0,-1 1-1,1-1 1,-1 0-1,5-3-57,-2 0 0,1-1-1,0 1 1,-1-1-1,4-7 1,2-7-297,-1-1-1,0 1 1,-2-1 0,-1-1 0,0 1 0,-1-1 0,-1 1 0,0-24 0,-3-3-1043,-1 0 1,-12-70-1,11 106 1202,2 4 81,-1-1 0,0 1 0,-1-1 1,0 1-1,0-1 0,0 1 0,-1 0 0,0 0 1,-6-9-1,9 16 127,0 0 1,-1-1-1,1 1 1,0 0-1,0 0 0,0-1 1,0 1-1,-1 0 1,1 0-1,0-1 1,0 1-1,-1 0 1,1 0-1,0 0 0,-1 0 1,1-1-1,0 1 1,0 0-1,-1 0 1,1 0-1,0 0 1,-1 0-1,1 0 0,0 0 1,-1 0-1,1 0 1,0 0-1,0 0 1,-1 0-1,1 0 1,0 0-1,-1 0 0,1 0 1,0 0-1,-1 0 1,1 1-1,0-1 1,0 0-1,-1 0 1,1 0-1,0 0 1,0 1-1,-1-1 0,1 0 1,0 0-1,0 1 1,-1-1-1,1 0 1,0 0-1,0 1 1,0-1-1,0 0 0,0 0 1,-1 1-1,-5 16 516,6-17-525,-3 14 249,1 0-1,0 0 1,1 0 0,0 1-1,1-1 1,1 0-1,0 0 1,6 25 0,10 43 386,-12-53-223,1 0-1,1 0 0,1-1 1,20 45-1,-26-70-364,-1 0-1,1-1 1,-1 1-1,1 0 0,0-1 1,0 1-1,0-1 1,0 0-1,0 0 0,1 0 1,-1 0-1,1 0 1,5 3-1,-7-5-28,1 1 0,-1-1-1,1 0 1,-1 0 0,1 0 0,-1 0 0,1 0-1,-1 0 1,1 0 0,-1 0 0,1-1-1,-1 1 1,1 0 0,-1-1 0,1 1-1,-1-1 1,0 0 0,1 0 0,-1 1 0,0-1-1,0 0 1,1 0 0,-1 0 0,0 0-1,0 0 1,0 0 0,0-1 0,0 1 0,1-3-1,5-9 88,0 0 0,-1-1 0,5-14 1,-8 18 16,-4 20-119,1-7 18,-1 1 1,1-1-1,-1 0 1,1 1-1,0-1 0,0 0 1,1 1-1,-1-1 1,1 0-1,0 4 1,1-8 23,-1-1 0,1 1 0,-1-1 0,0 0 0,1 0 0,-1 1 1,0-1-1,0 0 0,0 0 0,-1 0 0,2-2 0,2-7 39,0 0 0,0 0 0,2 1 0,-1-1-1,1 2 1,1-1 0,8-10 0,-15 20-85,1-1 0,-1 0-1,1 1 1,-1-1 0,1 1 0,0-1-1,-1 1 1,1-1 0,0 1 0,-1 0 0,1-1-1,0 1 1,-1 0 0,1-1 0,0 1-1,0 0 1,0 0 0,-1 0 0,1 0-1,0 0 1,0 0 0,-1 0 0,1 0 0,0 0-1,0 0 1,0 0 0,-1 0 0,2 1-1,-1 0 0,1 0 0,-1 0-1,0 0 1,0 0 0,0 0-1,0 1 1,0-1 0,0 0-1,0 0 1,-1 1 0,1-1-1,0 1 1,0 1 0,2 7-4,0 0 0,-1 0 0,1 12 0,-3-20 7,5 19 42,-1-20 19,0-13-80,2-27-1424,-2-1 0,-1-44 0,-2 48 1171,1-13-445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7.1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32 13171,'-3'-29'1714,"1"26"-439,1 20-74,2 35 140,3 0-1,18 96 1,-13-111-1109,1 1-1,2-1 1,2-1 0,28 54 0,-24-63-197,-14-23-107,0 1 0,-1 0 0,0 0-1,0 0 1,0 0 0,0 0 0,1 7-1,-4-11 60,0-1-1,0 0 0,0 1 0,0-1 0,-1 0 0,1 1 0,0-1 1,0 0-1,0 0 0,-1 1 0,1-1 0,0 0 0,0 0 0,-1 0 1,1 1-1,0-1 0,0 0 0,-1 0 0,1 0 0,0 0 0,-1 1 1,1-1-1,0 0 0,-1 0 0,1 0 0,0 0 0,-1 0 1,1 0-1,0 0 0,-1 0 0,1 0 0,0 0 0,0 0 0,-1 0 1,1 0-1,0 0 0,-1-1 0,1 1 0,0 0 0,-1 0 0,1 0 1,-16-5-286,8 1 402,1-1-1,0 0 1,1-1 0,-1 0-1,1 0 1,0 0 0,0-1-1,1 1 1,0-1-1,0-1 1,1 1 0,0-1-1,0 0 1,0 0 0,1 0-1,1 0 1,-1 0-1,1-1 1,1 1 0,-1-1-1,1-10 1,1 15-87,1 1-1,0 0 1,-1-1 0,1 1 0,0 0-1,1 0 1,-1 0 0,1 0 0,-1 0-1,1 0 1,0 0 0,0 0 0,0 1-1,0-1 1,0 1 0,1-1 0,4-2-1,5-4-387,0 1-1,23-12 0,-22 13 20,-3 1 75,144-84-4594,-134 76 4360,1 0 0,-2-2 0,0-1 0,-1 0 0,16-21 0,-27 28 1283,-11 10 732,-15 16 204,-23 30 179,2 2-1,-53 84 1,92-132-1882,-2 6 72,0-1 1,0 1 0,1 0 0,-3 8-1,4-14-70,1 1 0,0 0-1,0-1 1,0 1 0,0-1 0,0 1-1,0 0 1,0-1 0,0 1-1,0 0 1,0-1 0,0 1 0,0-1-1,0 1 1,1 0 0,-1-1 0,0 1-1,0-1 1,1 1 0,-1-1-1,1 2 1,0-2-6,-1 0-1,1 1 1,0-1 0,0 1-1,0-1 1,0 0-1,0 0 1,-1 0 0,1 1-1,0-1 1,0 0 0,0 0-1,0 0 1,0 0-1,0 0 1,0-1 0,0 1-1,0 0 1,1-1-1,81-24-520,-63 18 247,-1 0 0,1 2 0,0 0 0,0 1 0,33-2 0,-52 6 255,1 0 1,-1 0-1,1 0 0,-1 0 1,1 0-1,-1 0 1,1 1-1,-1-1 0,1 0 1,-1 1-1,1-1 1,-1 1-1,0-1 0,1 1 1,-1 0-1,0 0 1,1 0-1,-1-1 0,0 1 1,0 0-1,0 0 1,0 1-1,0-1 0,1 2 1,-1-1 20,-1-1 0,1 1-1,-1 0 1,0 0 0,0 0 0,1 0 0,-2 0 0,1 0 0,0 0-1,0 0 1,-1 0 0,1 0 0,-1-1 0,1 1 0,-1 0 0,0 0 0,0 0-1,-1 2 1,-3 4-56,0 1-1,-1-1 1,0 0-1,0 0 0,0-1 1,-1 0-1,0 0 1,-1 0-1,0-1 1,0 0-1,0-1 0,-18 9 1,26-14 50,0 0 0,0 1 0,0-1 0,0 0 0,-1 0 0,1 0 0,0 0 0,0 0 1,0 0-1,0 0 0,0 0 0,0 0 0,-1 0 0,1 0 0,0 0 0,0 0 0,0 0 0,0 0 0,0 0 0,-1 0 1,1 0-1,0 0 0,0 0 0,0 0 0,0 0 0,0 0 0,-1 0 0,1 0 0,0 0 0,0 0 0,0-1 1,0 1-1,0 0 0,0 0 0,0 0 0,0 0 0,-1 0 0,1 0 0,0 0 0,0 0 0,0-1 0,0 1 0,0 0 1,0 0-1,0 0 0,1-14-274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7.4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0 158 19516,'16'-5'1793,"0"-11"-1241,2-1-256,7-3 736,-2-2-368,1 3-856,0-1-664,-12 5 704,-6 2-184,-6 3-160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8.3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0 435 16099,'3'-6'457,"0"1"507,-3 11-305,-1 5-553,0 35 908,6 81 0,-2-100-932,2 1 0,0 0-1,2-1 1,12 31 0,-17-52-32,1 0 0,0 0 1,0-1-1,0 1 0,1-1 0,-1 1 1,2-1-1,-1 0 0,0-1 1,6 6-1,-8-9-17,-1 0 1,1 0-1,-1 0 1,1-1-1,0 1 0,0 0 1,-1 0-1,1-1 1,0 1-1,0-1 0,0 0 1,0 0-1,-1 1 1,1-1-1,4-1 1,-4 1 2,1-1 1,-1 0 0,1 0 0,-1 0 0,1 0 0,-1 0-1,1-1 1,-1 1 0,0-1 0,0 0 0,0 1 0,0-1-1,0 0 1,2-2 0,5-8 88,0-1 0,-1 0 0,0 0 0,-1 0 0,0-1 0,-1 0 0,-1-1 0,0 1 0,3-21 0,0-8 174,6-87 0,-13 106-242,0 11-31,0 1 0,-1-1 0,0 1 0,-1-1 1,-3-12-1,1 18-17,1 14-11,0 17-13,2-8-8,2 1 1,0-1-1,4 16 1,-5-27 14,1 0 1,-1 1-1,1-1 0,0 0 1,0 0-1,1 0 1,0-1-1,-1 1 1,1-1-1,1 1 1,-1-1-1,8 7 1,-9-10 5,-1 0 1,1 0 0,-1 0-1,1 0 1,0 0-1,-1 0 1,1-1 0,0 1-1,-1-1 1,1 1 0,0-1-1,0 0 1,-1 0-1,1 1 1,0-1 0,0-1-1,-1 1 1,1 0-1,3-1 1,-2 0-3,0 0 0,0-1 1,0 1-1,0-1 0,0 0 0,0 0 1,0 0-1,-1 0 0,5-5 0,1-2-4,-1 0 0,0 0 0,-1-1 0,0 0 0,5-12 0,-5 10 10,-1-1-1,-1 0 0,0 0 0,-1 0 1,0 0-1,-1-1 0,-1 1 0,0-1 1,-1 1-1,0-1 0,-1 1 0,0-1 1,-1 1-1,-5-17 0,7 29-4,-1-1 0,1 1 0,-1-1-1,0 1 1,1-1 0,-1 1 0,0-1 0,0 1-1,0 0 1,0-1 0,0 1 0,0 0 0,0 0-1,-1 0 1,1 0 0,0 0 0,-1 0 0,1 0-1,0 0 1,-1 0 0,0 1 0,-2-2 0,3 2-1,-1 0 0,1 0 0,0 1 0,-1-1 0,1 0 0,-1 0 0,1 1 0,0-1 1,-1 1-1,1 0 0,0-1 0,-1 1 0,1 0 0,0 0 0,0-1 0,0 1 0,0 0 1,0 0-1,0 0 0,0 1 0,0-1 0,0 0 0,0 0 0,1 0 0,-2 3 0,-2 4-14,0 0 0,1 1 0,0 0 0,1 0-1,0 0 1,0 0 0,0 0 0,2 0-1,-1 1 1,1-1 0,2 17 0,-2-24 13,0 0 0,0 0 0,1 0 1,-1 0-1,1 0 0,-1 0 0,1 0 0,0 0 1,0 0-1,0-1 0,0 1 0,0 0 0,0 0 1,0-1-1,1 1 0,-1-1 0,0 1 0,1-1 1,2 3-1,-1-3-2,0 1 0,0-1-1,0 0 1,0 0 0,0 0 0,0 0 0,0-1 0,1 1 0,-1-1 0,0 0 0,5 0-1,8-2-28,0 0-1,-1-1 0,1-1 0,16-6 0,-23 7 11,204-51-525,-212 53 560,-1 1 0,1 0 0,-1 0 1,1 0-1,-1 0 0,1-1 0,-1 1 0,1 0 0,-1-1 1,1 1-1,-1 0 0,1-1 0,-1 1 0,0 0 0,1-1 1,-1 1-1,0-1 0,1 1 0,-1-1 0,0 1 1,1-1-1,-1 1 0,0-1 0,0 1 0,0-1 0,0 1 1,1-1-1,-1 1 0,0-1 0,0 1 0,0-1 0,0 0 1,0 1-1,0-1 0,0 1 0,-1-1 0,1 1 0,0-1 1,0 1-1,-1-1 0,-10-28 346,5 17-203,-4-15 80,-20-62 431,27 78-712,1-1 0,0 0 0,0 0 0,1 0 0,1-19 0,0 27-296,1 1 1,-1 0-1,1 0 0,0 0 0,0 0 0,1 0 0,-1 0 1,0 0-1,1 1 0,0-1 0,3-5 0,10-16-1467,-6 2 653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8.8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15627,'4'26'1461,"2"42"-1,2 16-138,1-38-557,18 59 1,-23-92-669,1-1-1,0 0 1,0 0 0,1 0 0,1-1 0,0 0-1,1 0 1,0 0 0,16 15 0,-22-23-90,1-1 0,-1 0 0,1 0 0,-1 0 0,1-1 0,0 1 0,0 0 1,0-1-1,-1 0 0,1 0 0,1 0 0,-1 0 0,0 0 0,0-1 0,0 1 0,0-1 0,0 0 0,1 0 1,-1 0-1,0 0 0,0 0 0,0-1 0,0 0 0,1 1 0,-1-1 0,0-1 0,0 1 0,0 0 0,-1-1 1,1 1-1,0-1 0,-1 0 0,1 0 0,0 0 0,-1 0 0,0 0 0,0 0 0,0-1 0,0 1 0,3-6 1,3-5 11,0-1 1,-2 0 0,0 0-1,0 0 1,-2-1 0,5-17 0,-4 8 11,-1-1 0,1-49 1,-5 74-30,0 0 0,0 0 0,0 0 0,0 0 0,0 0 0,0 0 1,-1 0-1,1 0 0,0 0 0,0 0 0,0 0 0,0 0 0,0 0 1,0 0-1,0 0 0,0 0 0,0 0 0,0 0 0,0 0 1,0 0-1,0 0 0,0 0 0,0 0 0,0-1 0,0 1 0,0 0 1,0 0-1,0 0 0,0 0 0,0 0 0,0 0 0,0 0 0,-1 0 1,1 0-1,-3 11 17,-2 15-5,4-16-6,0 0 0,1 1 0,0 0 0,0-1 0,1 1 0,1-1 1,-1 0-1,2 1 0,4 11 0,-7-21-6,0 0-1,1 1 1,-1-1 0,1 0 0,0 0 0,-1 0-1,1 0 1,0 0 0,0 0 0,-1 0-1,1 0 1,0-1 0,0 1 0,0 0-1,0 0 1,0-1 0,0 1 0,0 0 0,0-1-1,1 1 1,-1-1 0,0 0 0,0 1-1,0-1 1,1 0 0,-1 0 0,0 0-1,0 0 1,0 0 0,1 0 0,-1 0 0,0 0-1,0 0 1,1 0 0,-1-1 0,0 1-1,0 0 1,0-1 0,0 1 0,1-1-1,-1 0 1,0 1 0,0-1 0,1-1 0,4-2 10,-1 0 1,1-1-1,-1 0 1,0 0 0,0 0-1,8-11 1,-5 2 11,0-1-1,-1 1 1,0-1-1,-1 0 1,8-31 0,-8 20 26,-2 0 0,3-50 0,-8 57-21,1 19-29,0 0 1,0 0-1,0 0 1,0 0-1,0-1 1,1 1-1,-1 0 1,0 0-1,0 0 1,0 0-1,0 0 1,0 0-1,0 0 1,0 0-1,-1-1 1,1 1-1,0 0 1,0 0-1,0 0 1,0 0-1,0 0 0,0 0 1,0 0-1,0 0 1,0 0-1,0-1 1,0 1-1,0 0 1,0 0-1,0 0 1,0 0-1,0 0 1,-1 0-1,1 0 1,0 0-1,0 0 1,0 0-1,0 0 1,0 0-1,0 0 1,0 0-1,0 0 1,0 0-1,-1 0 1,1 0-1,0 0 1,0 0-1,0 0 0,0 0 1,0 0-1,0 0 1,0 0-1,0 0 1,-1 0-1,1 0 1,-1 2 2,0 0 0,0 1-1,0-1 1,1 0 0,-1 1 0,1-1 0,-1 1-1,1-1 1,0 4 0,-2 11 24,2 1-1,0-1 1,1 1-1,5 22 1,-5-33-11,1-1 0,0 0 1,0 1-1,1-1 0,-1 0 1,7 9-1,-7-12-5,-1-1-1,1 1 1,0-1-1,1 0 1,-1 0-1,0 0 1,0 0 0,1 0-1,-1-1 1,1 1-1,0-1 1,-1 1-1,1-1 1,0 0 0,4 1-1,-3-1-28,1-1 1,0 1-1,0-1 0,0 0 1,0-1-1,0 1 0,-1-1 1,1 0-1,0 0 1,0-1-1,-1 1 0,1-1 1,-1 0-1,1 0 0,-1-1 1,8-5-1,-9 6-64,0 0 1,0 0-1,-1-1 1,1 1 0,0-1-1,-1 1 1,1-1-1,-1 0 1,0 0-1,0 0 1,0-1-1,-1 1 1,1 0-1,-1-1 1,0 1 0,1-1-1,-2 1 1,1-1-1,0 0 1,-1 1-1,1-1 1,-1-5-1,-11-28-195,9 33 254,-9-24-131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9.3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146 30 16428,'0'-2'305,"1"0"0,0-1 1,-1 1-1,0 0 0,1 0 1,-1 0-1,0 0 0,0-1 1,-1-2-1,1 4-260,0 1-1,0 0 0,0 0 1,0-1-1,0 1 0,0 0 1,0 0-1,0 0 0,-1-1 1,1 1-1,0 0 1,0 0-1,0 0 0,0 0 1,-1-1-1,1 1 0,0 0 1,0 0-1,0 0 0,-1 0 1,1 0-1,0 0 0,0 0 1,-1-1-1,1 1 1,0 0-1,0 0 0,0 0 1,-1 0-1,1 0 0,0 0 1,-1 0-1,-14 9 1262,0 4-1097,0 2 1,0 0-1,2 0 0,0 2 0,0-1 0,2 2 0,-16 31 0,26-48-210,0 0 0,1-1 1,0 1-1,-1 0 0,1 0 1,-1 0-1,1 0 0,0 1 1,0-1-1,0 0 1,-1 0-1,1 0 0,0 0 1,0 0-1,1 0 0,-1 0 1,0 0-1,1 2 0,-1-2-3,1-1 0,-1 0 0,0 1 0,1-1 0,-1 0 0,1 1 0,-1-1 0,1 0 0,0 0 0,-1 1 0,1-1 0,-1 0 0,1 0 0,-1 0 0,1 0 0,0 0 0,-1 0 0,1 0 0,-1 0 0,1 0 0,0 0 0,-1 0-1,1 0 1,0-1 0,7-1-72,0 0 0,-1-1 0,13-6 0,-13 5 16,35-16-239,40-18-182,-72 35 428,0-1 0,1 1 0,-1 1-1,0 0 1,1 0 0,12 0 0,-21 2 53,-1 0-1,1 0 1,0 0-1,-1 0 1,1 0-1,-1 0 1,1 1-1,0-1 1,-1 0-1,1 1 1,-1 0-1,1-1 1,-1 1 0,0 0-1,1-1 1,-1 1-1,0 0 1,1 0-1,-1 0 1,0 0-1,0 0 1,0 1-1,0-1 1,0 0-1,0 1 1,0-1-1,0 0 1,0 1-1,-1-1 1,1 1 0,-1-1-1,1 1 1,-1-1-1,1 1 1,-1-1-1,0 1 1,0 0-1,0-1 1,0 1-1,0-1 1,0 1-1,0 0 1,-1 1-1,-1 7 33,0 0-1,-1 0 0,0-1 0,0 1 1,-8 14-1,-1 1 97,-1-1 1,-2 0-1,0-2 0,-1 1 1,-1-2-1,-22 22 1,36-41-137,1 0 0,-1 0 0,0 0 1,1 0-1,-1 0 0,0 0 1,-4 1-1,6-3-17,0 0 0,1 0 0,-1 1 1,0-1-1,0 0 0,0 0 0,1 0 1,-1 0-1,0 0 0,0 0 0,0 0 1,1-1-1,-1 1 0,0 0 0,0 0 1,1 0-1,-1-1 0,0 1 0,0 0 1,1-1-1,-1 1 0,0-1 0,1 1 0,-1-1 1,0 1-1,1-1 0,-1 0 0,1 1 1,-1-1-1,1 1 0,-1-1 0,1 0 1,0 0-1,-1 1 0,1-1 0,0 0 1,-1-1-1,-1-8-258,-1-1 0,2 1 0,0-1 0,0 0 0,1 1 0,0-1-1,0 0 1,3-12 0,-1 10 189,5-46-581,5-7-193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5:59.7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135 0 14171,'2'1'100,"-1"-1"1,0 0-1,0 1 1,0-1-1,0 1 1,0 0-1,0-1 1,0 1-1,-1 0 1,1-1-1,0 1 1,0 0-1,0 0 0,-1 0 1,1 0-1,0 0 1,-1 0-1,1 0 1,-1 0-1,1 0 1,-1 0-1,0 0 1,1 2-1,2 29 343,-3-22-124,3 50 1223,2-1 0,18 81 0,-18-121-1403,0 0 1,1 0 0,1 0-1,1-1 1,0 0-1,2-1 1,0 0 0,1 0-1,0-1 1,1-1-1,17 17 1,-12-19-228,-13-13-118,-12-9-60,-9-5-65,0 0 0,-1 0 0,-30-15 0,-64-27-314,24 13 1092,87 42-411,0 1-1,-1-1 1,1 1 0,0-1-1,0 0 1,0 1-1,-1-1 1,1 0-1,0 0 1,0 0 0,0 0-1,0 0 1,1 0-1,-1 0 1,0 0-1,0 0 1,0 0-1,1 0 1,-1-1 0,1 1-1,-1 0 1,1-1-1,0 1 1,-1 0-1,1 0 1,0-3 0,0 3 17,1-1 0,0 0 0,0 0 0,0 0 0,0 0 0,0 1 0,0-1 0,1 1 0,-1-1 0,0 1 0,1-1 0,-1 1 0,1 0 0,0-1 0,-1 1 0,1 0 0,3-1 0,133-66 994,2 0-1408,-95 40 271,43-35 0,-32 15-65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2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53 14475,'40'-46'2386,"-31"40"-1770,-8 10 388,-12 18 354,-171 284 1005,55-89-2168,-20 53-506,141-254-27,9-18-144,19-28-419,-16 22 776,340-423-4800,-282 356 4560,-30 34 382,44-39-1,-43 56 483,-25 22 45,-10 3-509,0 0 0,0-1 0,1 1 0,-1 0 0,-1-1 0,1 1 0,0 0 0,0-1 0,0 1 0,0 0 0,0-1 0,-1 1 0,1 0 0,0-1 0,-1 1 0,1 0 0,0-1 0,-1 1 0,1-1 0,-1 1 0,-26 45 493,2 1 0,2 0 0,2 2 0,-23 79 0,38-104-500,2 0-1,0 0 0,1 1 0,2-1 1,1 26-1,2-33-76,0 1-1,1-1 1,1 0-1,0 1 1,1-2-1,1 1 1,15 29-1,3-2-706,-24-44 743,0 1-1,0-1 1,0 0 0,1 1-1,-1-1 1,0 0-1,0 1 1,0-1-1,0 0 1,0 0 0,-1 1-1,1-1 1,0 0-1,0 1 1,0-1 0,0 0-1,0 0 1,0 1-1,0-1 1,0 0-1,-1 0 1,1 1 0,0-1-1,0 0 1,0 0-1,-1 1 1,1-1-1,0 0 1,0 0 0,-1 0-1,1 1 1,0-1-1,0 0 1,-1 0 0,1 0-1,0 0 1,0 0-1,-1 0 1,1 0-1,0 0 1,-1 0 0,1 0-1,0 1 1,-1-1-1,1-1 1,0 1-1,0 0 1,-1 0 0,1 0-1,0 0 1,-1 0-1,1 0 1,0 0 0,0 0-1,-1 0 1,1-1-1,0 1 1,0 0-1,-1 0 1,-18-7-262,8 1 243,1 0 0,1-1 0,-1 0 0,1-1 0,0 0 0,1 0 0,0-1 0,0 0 0,-6-10 0,5 6 129,0 0 0,2 0 0,0-1 0,0 0 0,1-1 0,-6-20 0,11 28-13,-1 0 0,1 0 0,0 0 0,0 0 1,1 0-1,0 0 0,0 0 0,1 0 0,0 0 0,0 0 1,3-11-1,-2 13-19,1 1 0,-1-1 0,1 1 0,0-1 0,0 1 0,0 0 0,0 0 0,1 0 0,0 1 0,-1-1 0,1 1 0,1 0 0,-1 0 0,0 0 0,1 0 0,6-2 0,33-12 265,1 2 0,74-16 0,-33 10-221,-22 2-52,32-8 0,-94 26-54,0 1 0,0-1-1,1 1 1,-1 0-1,0 0 1,0 0-1,0 0 1,0 0 0,0 0-1,0 0 1,0 1-1,0-1 1,0 1-1,0-1 1,3 2 0,-4-1 1,-1 0 0,1-1 1,0 1-1,-1 0 0,1-1 1,0 1-1,-1 0 0,1 0 0,-1 0 1,1 0-1,-1 0 0,0 0 1,1-1-1,-1 1 0,0 0 1,1 0-1,-1 0 0,0 0 1,0 0-1,0 0 0,0 0 1,0 2-1,-2 4 34,1 1 0,-1 0 1,-1-1-1,1 1 0,-8 13 0,7-16-21,-9 20 87,6-13-35,0 0 0,1 0 1,0 1-1,0-1 1,2 1-1,-5 24 1,8-37-66,0 1-1,0-1 1,0 1 0,0 0 0,0-1 0,0 1-1,0-1 1,0 1 0,0-1 0,0 1 0,1-1 0,-1 1-1,0-1 1,0 1 0,0-1 0,1 1 0,-1-1-1,0 1 1,1-1 0,-1 1 0,0-1 0,1 0 0,-1 1-1,1-1 1,-1 0 0,1 1 0,-1-1 0,1 0-1,-1 1 1,1-1 0,-1 0 0,1 0 0,-1 0 0,1 0-1,-1 1 1,1-1 0,-1 0 0,1 0 0,-1 0-1,1 0 1,0 0 0,-1 0 0,1 0 0,-1-1 0,1 1-1,-1 0 1,1 0 0,0-1 0,31-12 14,-30 13-18,65-38-83,-47 26 33,0 0-1,0 2 0,1 0 1,0 1-1,42-11 0,-59 20 42,-1-1 0,1 0 0,0 1 0,-1 0 0,1 0 1,-1 0-1,1 0 0,0 1 0,-1 0 0,1-1 0,-1 1 0,1 0 0,-1 1 0,0-1 0,7 4 0,-8-3 16,1 0 0,-1 0-1,1 0 1,-1 1 0,0-1 0,0 1 0,0-1 0,-1 1 0,1 0-1,-1-1 1,1 1 0,-1 0 0,0 0 0,0 0 0,0 0 0,-1 0-1,2 7 1,-1 3-57,-1 1-1,0-1 1,0 0 0,-1 1-1,-5 17 1,16-60-8,3-7-84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27.6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221 147 12211,'17'-26'1024,"16"-31"1,5-7 2759,-40 71-884,-17 45-1966,-64 115-242,13-28-546,45-87-98,1-2-6,1 0 0,3 1 0,-17 69 0,35-114-71,1 0 1,0 0 0,0 0-1,1 0 1,0 1 0,0-1-1,1 8 1,-1-14 22,0 0 1,0 0-1,0 0 0,0 1 1,1-1-1,-1 0 0,0 0 1,0 0-1,0 0 1,0 1-1,0-1 0,0 0 1,0 0-1,1 0 0,-1 0 1,0 0-1,0 1 1,0-1-1,0 0 0,1 0 1,-1 0-1,0 0 0,0 0 1,0 0-1,0 0 1,1 0-1,-1 0 0,0 0 1,0 0-1,0 0 0,1 0 1,-1 0-1,0 0 0,0 0 1,0 0-1,1 0 1,-1 0-1,0 0 0,0 0 1,0 0-1,0 0 0,1 0 1,-1 0-1,0 0 1,0 0-1,0-1 0,0 1 1,1 0-1,-1 0 0,0 0 1,0 0-1,0 0 1,0-1-1,8-8-217,1-12-279,-2 1-1,0-1 1,-2 0-1,0-1 1,2-33-1,-2 24-369,7-59-2232,-8 76 2256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28.2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93 14315,'-2'-4'446,"1"0"1,-1 0-1,1 0 1,0 0-1,1-1 1,-1 1-1,1 0 0,0 0 1,0-7-1,3-30 2889,-2 38-2603,-3 19-567,1-15-130,1 1-1,0 0 0,-1 0 0,1-1 0,0 1 0,0 0 0,0 0 0,1-1 0,-1 1 0,0 0 1,0-1-1,1 1 0,-1 0 0,1-1 0,1 3 0,12 23-29,1 0 0,1-1 0,2-1 0,0 0 1,2-2-1,1 0 0,0-1 0,28 21 0,16 8 13,126 74 1,-173-113-39,0 0 0,-1 1 0,-1 1 0,17 18 0,-39-45-1773,3 9 1580,0 1 0,0 0 0,-1 0-1,0 0 1,1 0 0,-1 0 0,0 1 0,0 0-1,0 0 1,-1 0 0,1 0 0,0 1 0,-1 0-1,1-1 1,-6 1 0,-20-2-615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28.6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1 611 12099,'0'1'60,"0"-1"0,0 1 0,0 0 0,-1 0 0,1-1 0,0 1 0,0 0 0,0 0 0,0 0-1,1-1 1,-1 1 0,0 0 0,0 0 0,0-1 0,0 1 0,1 0 0,-1-1 0,0 1 0,1 0 0,-1-1 0,1 1 0,-1 0 0,1-1 0,-1 1 0,1-1 0,0 2 0,1-2 19,-1 1 1,1 0-1,-1-1 0,1 0 0,-1 1 0,1-1 0,-1 0 0,1 0 0,-1 1 0,1-1 0,-1-1 0,4 1 0,6-2 294,0-1 0,0 0 0,11-5 0,-20 8-289,64-29 1210,0-3 1,68-45-1,-52 29-619,54-32 170,125-67-43,-175 103-812,99-35-1,-174 74-16,-7 4 11,-1-1 0,1 1 0,-1 0 0,1 0 0,-1 0 0,1 0 0,-1 1 0,8-1 0,-11 1 15,0 0 0,0 0-1,0 0 1,-1 0 0,1 1-1,0-1 1,0 0 0,0 0 0,0 0-1,0 0 1,0 0 0,0 0-1,0 0 1,0 1 0,0-1-1,0 0 1,0 0 0,0 0-1,0 0 1,0 0 0,0 1-1,0-1 1,0 0 0,0 0-1,0 0 1,0 0 0,0 0-1,0 0 1,0 1 0,0-1-1,0 0 1,0 0 0,0 0-1,0 0 1,0 0 0,0 0-1,0 1 1,0-1 0,0 0-1,0 0 1,1 0 0,-1 0-1,0 0 1,0 0 0,0 0 0,0 0-1,0 0 1,0 1 0,-14 3-71,11-4-151,-1-1 0,0 0 0,1 1 0,-1-1 0,1 0 0,-1-1 0,1 1 0,0 0 0,-1-1 0,1 0 0,0 0 0,0 0 0,0 0 0,0 0 0,0-1 0,1 0 0,-1 1 0,1-1 0,0 0 0,-1 0 0,1 0 0,1 0 0,-1 0 0,-2-6 0,-3-14-758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6:29.6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5 572 11274,'-5'-16'3995,"5"11"-956,5 12-1763,3 8-1073,-2 2 0,0-1-1,-1 1 1,-1 0 0,5 31 0,-2-9 0,2 9 35,20 84 346,-24-112-472,1-1 0,2 0-1,-1 0 1,15 24 0,-21-41-96,1 1 0,-1-1 1,1 0-1,0 1 0,-1-1 1,1 0-1,0 0 0,0 0 1,0 0-1,0-1 1,1 1-1,-1 0 0,0-1 1,1 0-1,-1 1 0,1-1 1,0 0-1,-1 0 0,1-1 1,3 2-1,-3-2 0,1-1 0,-1 1-1,0 0 1,1-1 0,-1 0 0,0 0 0,0 0 0,1 0 0,-1 0-1,0-1 1,0 1 0,-1-1 0,1 0 0,4-3 0,5-6 29,1 0 0,-2-2 0,0 1 0,0-2 0,11-17 0,2-7 11,-1 0 0,-3-2 0,0 0 1,-3-1-1,-1-1 0,-3 0 0,-1-1 1,-2-1-1,-2 0 0,-2 0 0,1-54 0,-8 75-53,0 21-20,-1 11 7,0 12-10,4 26 6,2-1-1,2 0 1,1 0-1,3 0 1,2-1-1,2-1 1,1 0-1,24 45 1,-38-86 18,1 0 0,-1 0 0,1 0 0,0 0 0,0 0 0,0 0 0,5 4 1,-7-7-2,1 1 1,0-1 0,-1 0 0,1 1 0,0-1 0,-1 0 0,1 0-1,0 1 1,-1-1 0,1 0 0,0 0 0,0 0 0,-1 0 0,1 0-1,0 0 1,-1 0 0,1 0 0,0 0 0,0 0 0,-1-1 0,1 1-1,0 0 1,-1 0 0,1-1 0,0 1 0,-1 0 0,1-1 0,-1 1 0,1-1-1,-1 1 1,1-1 0,0 1 0,-1-1 0,0 1 0,1-1 0,-1 1-1,1-1 1,-1 0 0,0 1 0,1-1 0,-1 0 0,0 1 0,1-2-1,16-30 169,-1-1-1,13-40 0,-10 24-32,36-91 189,65-152 164,-101 251-439,55-103 92,-71 137-216,1 2 0,0-1-1,0 0 1,1 1-1,0 0 1,0 0 0,0 0-1,0 1 1,1-1-1,0 1 1,-1 1 0,12-6-1,-17 9 34,0 0 0,0 0 0,0 1 0,-1-1 0,1 0 0,0 0 0,0 0 1,0 0-1,0 1 0,0-1 0,0 0 0,0 0 0,0 0 0,0 0 0,0 1 0,0-1 0,0 0 0,0 0 0,0 0 0,1 0 0,-1 1 0,0-1 0,0 0 0,0 0 0,0 0 0,0 0 0,0 1 0,0-1 0,0 0 0,0 0 0,1 0 0,-1 0 0,0 0 0,0 0 0,0 1 0,0-1 0,0 0 0,1 0 0,-1 0 0,0 0 0,0 0 0,0 0 1,0 0-1,1 0 0,-1 0 0,0 0 0,0 0 0,0 0 0,0 0 0,1 0 0,-1 0 0,0 0 0,0 0 0,0 0 0,1 0 0,-1 0 0,0 0 0,0 0 0,0 0 0,1-1 0,-12 13-738,-5-4 87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9:45.3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71 158 13131,'0'17'434,"0"-1"0,-2 0 0,-4 26 0,2-21 318,5-19 143,3-8-520,5-10-34,15-37 547,33-112-1,-51 140-829,-7 19-14,-5 11-25,-6 12-1,-33 82 78,39-85-97,1 1 0,1 0 0,0 1 0,-3 28 0,7-43-1,0 0 1,0 1-1,0-1 1,0 0-1,0 0 1,0 0-1,0 1 1,0-1-1,0 0 1,0 0-1,1 0 1,-1 0-1,1 1 1,-1-1-1,1 0 1,-1 0-1,1 0 1,0 1-1,0-2 1,0 1 1,-1-1-1,1 0 1,-1 0-1,1 1 0,0-1 1,-1 0-1,1 0 1,-1 0-1,1 0 0,0 0 1,-1 0-1,1 0 1,-1 0-1,1 0 1,0 0-1,-1 0 0,1-1 1,-1 1-1,1 0 1,0 0-1,-1-1 0,1 1 1,0-1-1,4-2 3,-1 0 0,0 0 0,0 0 0,0-1 0,0 0 0,5-6 0,-4 3 17,0 1 1,0-1-1,-1 1 0,0-1 0,-1-1 0,0 1 0,0 0 0,0-1 0,-1 1 0,0-1 0,0 0 0,-1 0 0,0-9 0,0 16-10,-1 0-1,0 0 1,0 0-1,0 0 1,0 0 0,-1 0-1,1 0 1,0 0-1,0 0 1,-1 0 0,1 0-1,0 0 1,-1 0-1,1 0 1,-1 0-1,1 0 1,-1 0 0,0 1-1,1-1 1,-1 0-1,0 0 1,1 0 0,-1 1-1,0-1 1,0 1-1,-2-2 1,2 2 3,-1-1 0,0 1 1,0 0-1,1 0 0,-1 0 0,0 0 1,0 0-1,1 1 0,-1-1 1,0 0-1,1 1 0,-1-1 0,0 1 1,-1 1-1,-5 2 40,0 0 0,0 1-1,1 0 1,-14 11 0,11-5 8,0-1 0,0 2 0,-9 14 0,15-21-63,1 0-1,0 0 1,0 1 0,1-1-1,0 1 1,0-1-1,0 1 1,0 0 0,1 0-1,-1 7 1,2-12-6,0-1 0,0 0-1,0 1 1,0-1 0,0 0 0,0 0 0,0 1 0,0-1 0,0 0 0,0 0 0,1 1 0,-1-1 0,0 0 0,0 0 0,0 1-1,0-1 1,0 0 0,1 0 0,-1 1 0,0-1 0,0 0 0,0 0 0,1 0 0,-1 0 0,0 1 0,0-1 0,1 0 0,-1 0 0,0 0-1,0 0 1,1 0 0,-1 0 0,0 0 0,0 0 0,1 0 0,-1 0 0,0 0 0,0 0 0,1 0 0,-1 0 0,0 0 0,1 0 0,-1 0-1,0 0 1,0 0 0,1 0 0,-1 0 0,0 0 0,0 0 0,1-1 0,-1 1 0,0 0 0,0 0 0,1 0 0,-1 0 0,0-1-1,0 1 1,0 0 0,0 0 0,1 0 0,-1-1 0,15-11-603,0-6-51,-1 0 1,-1-1-1,0-1 0,-2 0 1,11-22-1,-14 15-29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39:45.8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17 155 11987,'-5'6'3975,"-5"11"-2396,10-16-1579,-1-1 0,1 0 0,0 1 0,0-1 0,0 1-1,0-1 1,0 0 0,0 1 0,0-1 0,0 1 0,0-1 0,0 0 0,0 1 0,0-1 0,0 1 0,0-1 0,1 0 0,-1 1 0,0-1 0,0 1 0,0-1 0,0 0-1,1 1 1,-1-1 0,0 0 0,1 1 0,-1-1 0,0 0 0,0 0 0,1 1 0,-1-1 0,0 0 0,1 0 0,-1 0 0,1 1 0,-1-1 0,0 0 0,1 0 0,-1 0 0,0 0-1,2 0 1,-1 0 1,0 0 0,1 0 0,-1 0 0,1 0 0,-1 0 0,0-1 0,1 1 0,-1-1-1,0 1 1,1-1 0,-1 1 0,0-1 0,0 0 0,0 1 0,0-1 0,1 0 0,-1 0 0,0 0-1,0 0 1,-1 0 0,1 0 0,0 0 0,0-1 0,0 1 0,-1 0 0,2-3 0,15-33 130,-11 22 9,-1-1 0,5-26-1,-22 90-86,9-38-59,0-1-1,0 0 0,1 1 0,0 0 0,1-1 1,0 1-1,0 0 0,2 18 0,-1-28 6,0 1-1,0-1 1,0 0-1,0 1 1,1-1 0,-1 0-1,0 1 1,0-1-1,0 1 1,0-1-1,1 0 1,-1 1 0,0-1-1,1 0 1,-1 0-1,0 1 1,0-1-1,1 0 1,-1 0-1,0 1 1,1-1 0,-1 0-1,1 0 1,-1 0-1,0 0 1,1 1-1,-1-1 1,0 0 0,1 0-1,-1 0 1,1 0-1,-1 0 1,1 0-1,-1 0 1,0 0-1,1 0 1,-1 0 0,1 0-1,-1-1 1,0 1-1,1 0 1,-1 0-1,0 0 1,1 0 0,0-1-1,15-10-86,-16 11 88,8-7-70,-1 0 1,1-1 0,-1 0 0,-1-1 0,1 0 0,-1 0 0,-1 0 0,0-1 0,0 1 0,-1-1-1,0 0 1,-1-1 0,0 1 0,0-1 0,1-20 0,-4 29 54,0 0 1,0 1-1,0-1 0,0 0 1,0 0-1,0 1 0,0-1 1,-1 0-1,1 1 0,-1-1 1,1 0-1,-1 1 0,0-1 1,1 1-1,-1-1 1,0 1-1,0-1 0,0 1 1,0-1-1,-2-1 0,1 3 9,1-1 1,0 1-1,0-1 0,-1 1 0,1-1 0,0 1 0,-1 0 1,1 0-1,0 0 0,-1 0 0,1 0 0,0 0 1,-1 0-1,1 0 0,0 1 0,-1-1 0,1 0 0,0 1 1,0-1-1,-1 1 0,1-1 0,0 1 0,0 0 0,0-1 1,0 1-1,0 0 0,-2 2 0,-6 4-6,1 2 1,0-1-1,0 1 0,0 0 1,1 1-1,1 0 0,-8 15 1,3-3 139,1 1 0,-11 35 0,15-29-64,4-14 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04.5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84 13251,'1'-28'1493,"-2"18"-842,2 1 0,-1-1 1,4-16-1,-4 26-628,0 0-1,1 0 1,-1 0-1,0 0 1,0 0-1,0 0 1,0-1 0,1 1-1,-1 0 1,0 0-1,0 0 1,0 0-1,0 0 1,0 0 0,1 0-1,-1 0 1,0 0-1,0 0 1,0 0-1,0 0 1,1 0 0,-1 1-1,0-1 1,0 0-1,0 0 1,0 0-1,0 0 1,1 0 0,-1 0-1,0 0 1,0 0-1,0 0 1,0 1-1,0-1 1,0 0-1,1 0 1,-1 0 0,0 0-1,0 0 1,0 1-1,0-1 1,0 0-1,0 0 1,0 0 0,0 0-1,0 0 1,0 1-1,0-1 1,0 0-1,0 0 1,8 22 320,7 40 0,2 6-262,-2-22-63,2 0 0,1-1 0,3 0 1,2-2-1,1-1 0,3-1 0,1-1 0,1-1 0,3-1 1,45 41-1,-53-58-30,45 46 13,-62-60-61,0 1 0,-1 0 0,-1 0 0,1 0-1,-1 1 1,-1 0 0,5 12 0,-25-31-144,-56-55-343,12 9-1057,-106-74-1,132 108 1241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05.0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47 690 11434,'-14'18'857,"8"-10"-580,1-1-1,0 0 1,0 1-1,-6 12 1,11-20-258,0 1 1,0-1 0,0 0 0,0 0-1,0 1 1,-1-1 0,1 0-1,0 1 1,0-1 0,0 0 0,0 0-1,0 1 1,0-1 0,0 0 0,1 0-1,-1 1 1,0-1 0,0 0-1,0 0 1,0 1 0,0-1 0,0 0-1,0 0 1,0 1 0,1-1 0,-1 0-1,0 0 1,0 0 0,0 1-1,0-1 1,1 0 0,-1 0 0,0 0-1,0 0 1,1 0 0,-1 1 0,0-1-1,0 0 1,1 0 0,-1 0-1,0 0 1,0 0 0,1 0 0,-1 0-1,0 0 1,0 0 0,1 0 0,-1 0-1,0 0 1,0 0 0,1 0-1,-1 0 1,0 0 0,0 0 0,1 0-1,-1 0 1,0 0 0,0-1 0,1 1-1,-1 0 1,0 0 0,1 0-1,17-8 663,-12 2-505,-1 0 0,1-1 1,-1 1-1,0-1 0,0 0 0,-1 0 1,0 0-1,0-1 0,-1 1 0,3-9 0,4-16 316,6-37-1,-11 49-319,13-70 194,-3 1 0,-5-2 0,0-145-1,-12 224-357,0-12 0,2 24-10,0-1 1,0 1-1,0 0 1,0-1-1,0 1 1,0 0-1,0-1 1,0 1 0,0-1-1,1 1 1,-1 0-1,0-1 1,0 1-1,0 0 1,0-1-1,0 1 1,1 0-1,-1-1 1,0 1-1,0 0 1,0 0-1,1-1 1,-1 1 0,0 0-1,1 0 1,-1-1-1,0 1 1,0 0-1,1 0 1,-1 0-1,0-1 1,1 1-1,-1 0 1,0 0-1,1 0 1,-1 0-1,1 0 1,-1 0-1,0 0 1,1 0 0,-1 0-1,1 0 1,16 5-14,0 1 0,0 0 0,-1 2 0,0 0 0,0 0 0,28 22 0,10 5-3,-30-21 140,112 58-767,-121-66 515,-1-1-1,0 0 0,1 0 0,0-2 0,0 0 1,0 0-1,28 0 0,-21-6-138,-1-6-52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15.0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97 245 13787,'0'0'58,"-1"0"1,1 0-1,0 1 1,-1-1-1,1 0 0,-1 0 1,1 0-1,0 0 1,-1 0-1,1 0 1,0 0-1,-1 0 0,1 0 1,-1 0-1,1 0 1,0 0-1,-1-1 0,1 1 1,0 0-1,-1 0 1,1 0-1,0 0 1,-1-1-1,1 1 0,0 0 1,-1 0-1,1-1 1,0 1-1,0 0 0,-1 0 1,1-1-1,0 1 1,0 0-1,-1-1 1,1 1-1,0 0 0,0-1 1,0 1-1,0 0 1,0-1-1,0 1 0,-1 0 1,1-1-1,0 1 1,0-1-1,0 1 1,0 0-1,0-1 0,0 1 1,1-1-1,-1 1 1,0 0-1,0-1 0,0 1 1,0-1-1,0-5-11,4-88 2104,-1-26-913,-6 108-1143,-2 17-35,-5 21-33,9-21-27,-20 82 10,19-77-21,1-1 1,0 1-1,0-1 0,1 1 1,1-1-1,-1 1 0,4 11 0,-4-20 8,0 0-1,0-1 1,0 1-1,0 0 0,0-1 1,0 1-1,0 0 1,1-1-1,-1 1 1,0-1-1,1 1 0,-1 0 1,0-1-1,1 1 1,-1-1-1,1 1 0,-1-1 1,1 1-1,-1-1 1,1 1-1,-1-1 1,1 0-1,-1 1 0,1-1 1,0 0-1,-1 1 1,1-1-1,1 0 0,-1 0 1,0 0 0,0 0-1,0-1 1,0 1-1,0-1 1,0 1-1,0-1 1,0 1-1,0-1 1,0 0 0,0 1-1,0-1 1,-1 0-1,1 0 1,1-1-1,3-3-1,-1-1 0,0 0 0,0 0 0,4-10 0,-3 4 25,-1-1 0,0 1 0,-1-1 0,1-14 0,-3 23-3,0 0-1,-1-1 0,0 1 1,0-1-1,0 0 0,0 1 1,-1-1-1,0 1 0,1 0 1,-2-1-1,1 1 0,-1 0 1,1-1-1,-1 1 0,-3-4 1,5 7-13,-1 0 1,0 0-1,0 0 0,0 1 1,0-1-1,1 0 1,-1 0-1,0 1 0,0-1 1,0 1-1,0-1 1,0 1-1,-1-1 1,1 1-1,0 0 0,0-1 1,0 1-1,0 0 1,0 0-1,-1 0 0,1 0 1,0 0-1,0 0 1,0 0-1,0 0 0,0 0 1,-1 1-1,1-1 1,0 0-1,0 1 0,0-1 1,0 1-1,0-1 1,0 1-1,0 0 1,0-1-1,0 1 0,-1 1 1,-2 2 1,-1 0 1,1 0 0,0 0-1,1 1 1,-1-1 0,-4 10-1,1-2-4,2 1 0,-1 0 0,2 0 0,0 0 0,-4 20 0,7-26-9,-1 1 0,1-1 0,1 1 0,0 0 0,0-1 0,0 1 0,1 0 0,0-1-1,1 1 1,-1-1 0,5 10 0,-6-16 4,1 1 0,0 0-1,0-1 1,0 1 0,0-1-1,0 1 1,0-1 0,0 0-1,0 1 1,1-1 0,-1 0-1,0 0 1,1 0 0,-1 0-1,1 0 1,0 0 0,-1 0 0,1 0-1,0-1 1,-1 1 0,1-1-1,0 1 1,0-1 0,-1 0-1,1 1 1,0-1 0,0 0-1,0 0 1,-1 0 0,1-1 0,0 1-1,0 0 1,0-1 0,-1 1-1,1-1 1,0 0 0,-1 1-1,1-1 1,0 0 0,1-1-1,4-2-3,0 0 0,-1-1 0,1 0 0,-1 0-1,0 0 1,-1-1 0,10-11 0,-8 6 19,1 0 0,-2-1 1,0 0-1,0-1 0,6-21 0,-10 28 2,0 1 0,-1-1 0,0 0-1,0 0 1,0 0 0,-1 1 0,1-1-1,-2 0 1,1 0 0,-1 0-1,1 0 1,-2 0 0,1 1 0,-1-1-1,-2-6 1,4 11-10,-1 0-1,1 0 1,-1 0-1,0 0 1,1 0 0,-1 0-1,0 0 1,0 1-1,0-1 1,1 0-1,-1 0 1,0 1-1,0-1 1,0 0 0,0 1-1,0-1 1,0 1-1,-1-1 1,1 1-1,0 0 1,0-1 0,0 1-1,0 0 1,0 0-1,-1 0 1,1 0-1,0 0 1,0 0 0,0 0-1,0 0 1,-1 1-1,1-1 1,0 0-1,0 1 1,0-1-1,0 0 1,0 1 0,0 0-1,0-1 1,0 1-1,0 0 1,-1 1-1,-3 1 6,0 1-1,0 0 1,1 0-1,0 1 0,0 0 1,-7 9-1,4-2-19,1 1-1,0 0 1,0 0-1,2 1 1,-1-1-1,2 1 1,0 0-1,0 0 1,2 1-1,-1 17 1,2-31-45,0 1 1,0 0 0,0 0 0,0 0 0,0 0 0,0-1-1,1 1 1,-1 0 0,1 0 0,0 0 0,-1-1 0,1 1 0,0 0-1,0-1 1,0 1 0,0-1 0,0 1 0,0-1 0,1 1-1,-1-1 1,0 0 0,1 0 0,-1 0 0,2 2 0,-1-3-22,0 0 1,-1 0 0,1 1 0,-1-1-1,1 0 1,0 0 0,-1 0-1,1-1 1,0 1 0,-1 0-1,1-1 1,-1 1 0,1-1-1,-1 1 1,1-1 0,-1 0-1,1 1 1,-1-1 0,1 0 0,-1 0-1,0 0 1,0 0 0,1 0-1,-1-1 1,0 1 0,0 0-1,1-3 1,4-4-71,-1 0-1,0 0 1,4-10 0,15-35-622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15.6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12715,'11'41'992,"-7"8"-768,-4 4-88,2 19 856,-2 15-880,7 19-16,1 3-16,0 3-8,-1 0 0,0 4-8,-1 1-64,-1-6-168,0-11-136,-2-14-104,-1-4-488,1-8 704,2-2-144,-1-12-144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15627,'-6'0'216,"1"1"0,0 0 0,1 0 0,-1 1 0,0 0-1,0-1 1,0 1 0,1 1 0,-1-1 0,1 1 0,0 0 0,0 0-1,-5 4 1,-8 8 546,-23 27 1,35-36-479,-16 17 475,-25 40 0,38-52-631,1 1 0,1 0-1,0 1 1,0-1 0,-6 27-1,11-37-118,1 1 1,-1-1-1,1 0 0,0 1 0,0-1 0,0 1 0,0-1 1,0 0-1,0 1 0,1-1 0,-1 1 0,1-1 0,0 0 1,0 1-1,-1-1 0,1 0 0,1 0 0,-1 0 0,0 0 1,1 0-1,-1 0 0,1 0 0,-1 0 0,1 0 0,0-1 0,0 1 1,0-1-1,0 1 0,0-1 0,0 0 0,4 2 1,5 2-9,1-1 0,0 0 0,1-1 0,22 3 0,-20-3-4,13 2-32,3 0-121,32 9 1,-56-11 97,1-1 1,-1 1 0,1 0-1,-1 1 1,0-1 0,0 2-1,-1-1 1,1 1-1,7 7 1,-11-10 34,-2 0 0,1 1 0,0-1 0,0 0 0,-1 1 0,1-1 0,-1 1 0,0 0 0,0-1 1,0 1-1,0 0 0,0 0 0,-1 0 0,1-1 0,-1 1 0,1 0 0,-1 0 0,0 0 0,-1 0 0,1 0 0,0 0 0,-1 0 0,1 0 0,-1-1 0,0 1 0,0 0 0,0 0 0,-1-1 0,1 1 0,0-1 1,-3 4-1,-3 3 0,0 0 1,-1 0 0,1-1-1,-2 1 1,1-2 0,-16 12-1,-4 0 147,-1-1 0,-1-1-1,0-1 1,-1-2 0,-1-1 0,0-2 0,0-1-1,-1-1 1,-37 4 0,66-12-149,0-1 0,0 0 0,0 0 0,-1 0-1,1 0 1,0 0 0,0-1 0,0 0 0,-8-3 0,11 4-7,0 0 0,0-1 0,1 1 0,-1-1 0,0 1 0,0-1 0,1 1 0,-1-1 1,1 0-1,-1 1 0,0-1 0,1 0 0,-1 0 0,1 1 0,-1-1 0,1 0 0,0 0 0,-1 0 0,1-1 0,0 1-16,0-1-1,0 1 0,0-1 1,0 1-1,0-1 1,0 1-1,1-1 1,-1 0-1,0 1 1,1 0-1,0-1 1,-1 1-1,1-1 1,1-2-1,5-5-105,-1 0 0,1 0 0,0 1-1,15-13 1,16-11-398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16.0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9370,'4'77'944,"-1"5"-608,-2 0-128,1-2 689,-1-3-361,2-11-320,-1-7-80,0-16 88,0-9-168,4-21 8,1-13-8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16.4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83 0 12155,'-15'152'1197,"-8"162"794,24-274-1960,7 45-1,1 17-525,-44 591 1704,27-599-1140,-7 375 46,10-168-504,5-240 238,3-39 64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17.6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15315,'0'-3'60,"0"-14"1902,1 17-1900,-1 0-1,1 0 1,0 0 0,-1 1-1,1-1 1,0 0 0,-1 1-1,1-1 1,-1 0 0,1 1-1,-1-1 1,1 1 0,-1-1-1,1 1 1,-1-1 0,1 1-1,-1-1 1,0 1 0,1-1-1,-1 1 1,0 0 0,0-1-1,1 1 1,-1 0 0,30 39 2013,-31-39-2096,0 0 0,0 0 0,0 0 0,0 0 0,0 0 0,0 0 0,0 0 0,0 1 0,1-1-1,-1 0 1,0 0 0,1 1 0,-1-1 0,1 0 0,0 1 0,-1-1 0,1 3 0,-8 14-356,8-18 397,0 0 1,-1 1-1,1-1 1,0 0-1,0 0 1,-1 0 0,1 0-1,0 1 1,-1-1-1,1 0 1,0 0-1,-1 0 1,1 0-1,0 0 1,0 0 0,-1 0-1,1 0 1,0 0-1,-1 0 1,1 0-1,0 0 1,-1 0-1,1 0 1,0 0 0,-1-1-1,1 1 1,0 0-1,0 0 1,-1 0-1,1 0 1,0 0-1,-1-1 1,1 1-1,0 0 1,0 0 0,0-1-1,-1 1 1,1 0-1,0 0 1,0-1-1,0 1 1,0 0-1,-1 0 1,1-1 0,0 1-1,0 0 1,0-1-1,0 1 1,0 0-1,0-1 1,0 1-1,-6-22 747,5 18-326,27 31-452,1-1-1,1-1 1,38 24 0,-35-27 4,0 1 1,-3 2 0,37 39-1,-45-38 5,-1 0-1,-1 1 1,26 55-1,29 95 59,-30-68 21,-35-96-158,-8-26-188,-7-26-726,0 20 474,0 0 0,-11-19 0,4 10 27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18.1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33 455 13491,'-23'23'1917,"14"-17"-877,14-15 835,56-67-939,4 2 0,3 4 0,79-64 0,-146 133-936,21-19-112,1 2-1,0 0 0,2 1 0,0 2 0,31-16 0,-47 30-1116,-12 8-57,1-3 1164,-2 6-539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18.5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68 1 12819,'3'0'230,"0"0"-1,0-1 1,0 1 0,0 0 0,0 0 0,1 1 0,-1-1-1,0 1 1,0-1 0,-1 1 0,1 0 0,0 0 0,0 1-1,0-1 1,0 0 0,2 3 0,-3-2-114,0-1 0,0 2 1,-1-1-1,1 0 0,-1 0 1,1 0-1,-1 1 0,0-1 1,1 1-1,-1-1 0,0 1 1,-1 0-1,1-1 0,0 1 1,-1 0-1,0-1 0,0 1 1,0 4-1,0 7 106,-1 0 1,0-1-1,-1 1 1,-1 0-1,-8 23 0,-31 66 461,21-53-409,8-18-158,-19 49 87,28-71-179,1 1 0,1 0 1,0 0-1,1 0 0,-1 18 0,2-28-22,0 1 0,0-1 0,0 1-1,0-1 1,0 0 0,1 1-1,-1-1 1,0 0 0,1 1 0,-1-1-1,1 0 1,-1 0 0,1 1 0,0-1-1,0 0 1,-1 0 0,1 0 0,0 0-1,0 0 1,0 0 0,0 0 0,0 0-1,2 1 1,0-1 0,-1 0 1,0-1-1,1 1 1,-1-1-1,0 1 1,1-1-1,-1 0 1,1 0-1,-1 0 1,0 0-1,1 0 0,3-1 1,8-3 9,1-1 0,-1 0 0,21-11 0,-26 12-4,181-95-2194,-189 98 2147,1 0-11,0 0 1,0 1-1,-1-1 0,1-1 1,-1 1-1,1 0 1,-1 0-1,1 0 1,-1-1-1,0 1 0,0-1 1,1 1-1,-1-1 1,0 1-1,1-3 1,-12-3-542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18.9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1 175 15675,'-1'-6'1433,"7"-2"-881,5-2-184,11-3 656,4-2-136,9 1-256,5 1-143,5 0-169,-1 5-176,1 1-592,-5-1 1896,-3-5-1376,-4-5 48,-8-11-8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19.4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1 15227,'12'21'2615,"-3"-4"-2229,1 1-1,0-1 1,2-1-1,-1 0 1,2-1-1,20 20 1,-21-23-400,1-2 1,-1 1 0,2-1-1,0-1 1,0-1 0,0 0-1,1 0 1,17 5-1,-31-13 17,1 1-1,-1 0 0,1-1 0,-1 1 0,1-1 0,-1 0 0,1 0 0,0 1 1,-1-1-1,1 0 0,-1 0 0,1-1 0,-1 1 0,1 0 0,0 0 1,-1-1-1,1 1 0,-1-1 0,1 1 0,-1-1 0,0 0 0,3-1 0,-3 1 4,0 0-1,0-1 0,0 0 1,0 1-1,-1-1 0,1 0 0,0 1 1,-1-1-1,1 0 0,-1 0 1,0 1-1,1-1 0,-1 0 0,0 0 1,0 0-1,0 1 0,0-1 0,-1-3 1,-1-2-4,1 0 1,-1 0 0,-1 1-1,1-1 1,-1 1 0,0-1-1,-1 1 1,1 0-1,-1 0 1,-1 1 0,1-1-1,-1 1 1,0 0 0,-6-5-1,8 7-9,-1 0 0,1 1 0,-1 0 0,0-1 0,1 1-1,-1 0 1,0 1 0,-1-1 0,1 1 0,-7-2 0,8 3 0,1 0 0,-1 0 0,0 0 0,1 0 0,-1 0 0,0 1 0,1-1 0,-1 1 0,1-1 0,-1 1 0,1 0 1,-1 0-1,1 0 0,-1 1 0,1-1 0,0 1 0,0-1 0,-3 3 0,2-1 3,1-1 0,-1 1 0,1-1 0,0 1 0,0 0 0,0-1 0,0 1 0,1 0 0,-1 1 0,1-1 0,-1 0 0,1 0 0,0 0 0,1 1 0,-1-1 0,1 1 0,-1-1 0,1 0 1,0 1-1,0-1 0,0 1 0,1-1 0,-1 1 0,1-1 0,0 0 0,0 1 0,0-1 0,0 0 0,0 0 0,4 5 0,-2-2 3,1 0 0,0 0 0,1 0 0,-1 0 0,1-1 0,0 0 0,0 0 0,1 0 0,0-1 0,-1 0 0,1 0 0,1 0 0,12 5 0,-8-5 5,1-1 1,-1 0 0,1-1 0,0 0-1,0-1 1,0 0 0,0-1-1,0-1 1,0 1 0,0-2-1,0 0 1,0 0 0,-1-1 0,17-6-1,-26 8 8,-1 0 0,0 1 0,0-1 0,0 0 0,1 0 0,-1 0 0,0 0 0,0 0 0,0 0 0,0 0 0,0 0 0,-1 0 0,1 0 0,0 0 0,1-3 0,-2 4-6,0-1-1,0 1 1,0 0-1,0 0 1,0-1-1,0 1 1,0 0-1,0 0 1,0-1-1,0 1 1,0 0-1,0 0 0,0-1 1,0 1-1,-1 0 1,1 0-1,0-1 1,0 1-1,0 0 1,0 0-1,0 0 1,-1-1-1,1 1 1,0 0-1,0 0 0,0 0 1,0-1-1,-1 1 1,1 0-1,0 0 1,-16-1 106,3 3-111,0 1 0,1 1 0,-23 8-1,-7 3-107,13-6 13,-1-2 1,-50 6 0,71-12 88,-1 0 0,0-1 0,0 0 0,1-1 0,-1 0-1,0-1 1,1 0 0,-1 0 0,1-1 0,0 0 0,0 0 0,-13-8 0,21 10 8,-1 0 0,0 0 0,0 0-1,0-1 1,1 1 0,-1-1 0,1 1-1,-1-1 1,1 0 0,0 1 0,-1-1-1,1 0 1,0 0 0,0 0 0,0 0-1,1 0 1,-1 0 0,0-2 0,1 2-2,0 1 1,0-1 0,0 0 0,0 1 0,1-1-1,-1 1 1,0-1 0,1 1 0,0-1-1,-1 1 1,1-1 0,0 1 0,0 0-1,-1-1 1,1 1 0,0 0 0,1-1-1,-1 1 1,0 0 0,0 0 0,0 0 0,1 0-1,-1 0 1,0 1 0,1-1 0,1-1-1,14-6 22,1 1 0,0 0 0,22-5-1,34-13-23,-54 16 2,1-1 1,-2-2 0,1 0-1,21-18 1,20-22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0:38.0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1032 86 14051,'-17'-9'304,"0"2"1,0-1-1,-1 2 1,0 0-1,-28-4 1,-94-8 586,139 18-874,-43-4 316,1 2 0,-1 2-1,-72 9 1,95-5-251,0 0 0,0 2 0,0 0 0,1 1 0,0 1-1,1 1 1,-1 0 0,2 2 0,-28 19 0,21-10-48,2 1 1,0 1-1,1 1 0,2 1 0,0 1 1,1 0-1,2 1 0,1 1 0,1 1 1,1 1-1,1 0 0,-10 34 0,14-30-36,1 0-1,2 0 0,1 0 0,2 1 0,1 0 1,1 0-1,2 0 0,1 0 0,2-1 1,2 1-1,11 39 0,-2-24-77,2-1 1,2 0-1,2-2 0,2 0 0,58 84 0,-57-98-39,2 0 0,1-2 0,1-1 0,1-2 0,2 0 0,0-2-1,2-2 1,38 22 0,-39-29-55,0-1-1,0-1 1,1-2-1,1-1 1,0-2-1,0-1 1,1-1-1,0-3 1,57 2-1,-63-7 77,0-1 0,-1-1-1,1-1 1,-1-1 0,0-2-1,0-1 1,-1-1 0,0-2-1,0 0 1,-1-2 0,-1-1-1,26-18 1,-23 10 49,-1-1 1,-1-2-1,-1 0 0,-2-1 1,0-2-1,-2 0 1,-1-1-1,-1-1 1,21-48-1,-13 18 77,-3-1 0,-3-1 0,-3-1 0,13-79 0,-17 62 160,-4 0 0,-3 0 1,-3-1-1,-13-140 0,7 204-100,-1 1 0,0-1 0,-2 1 0,1 0 0,-2 0 0,0 0 0,-1 1 0,-11-17 0,12 22-29,0 1 0,-1 0 0,-1 1 0,1 0 0,-1 0 0,-1 1 0,0 0 0,0 0 0,0 1 1,0 0-1,-1 1 0,0 0 0,-12-5 0,-3 2 53,-1 1 1,0 2 0,0 0-1,0 1 1,-1 2 0,-39 1-1,-161 21 133,190-15-239,-62 9 15,42-5 250,-1-2 0,-98-1 0,145-6-198,0-1 0,0-1 0,0 1 0,0-2 0,0 0-1,1 0 1,-19-9 0,2-10 167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1:50.7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14411 604 11899,'-136'-3'863,"-267"-41"1,-68-76-887,179 40-158,48 26-196,-318-27 1,-253 26 139,77 16 374,-1150-46-11,-603 43-1244,-866 106 1544,2558-9-383,578-29-6,-342 87-1,416-71-61,2 7 0,2 6 0,-248 136 0,323-152-6,3 4 1,-115 96 0,149-112 17,2 2 0,1 1 1,2 1-1,1 1 0,1 2 0,2 0 0,-25 52 0,36-59 0,0 0 0,2 1 1,1 0-1,2 1 0,0-1 0,2 1 0,1 0 0,1 37 0,3-41 2,1 0 0,1 0 0,2 0-1,0 0 1,1-1 0,2 1 0,0-2 0,2 1-1,23 40 1,-14-34 6,1-1 0,2-1 0,0-1-1,2 0 1,42 34 0,-28-31 2,1-1-1,2-2 1,65 32-1,-17-19 9,2-5-1,1-3 1,149 30-1,-28-21 11,265 15-1,223-24-4,-635-30-9,1717 68 47,-1739-68-47,1638 74 45,4-71 24,25-91-58,-171 7 68,-138-8 171,-1066 47-110,-3-14-1,379-113 1,-597 132-17,200-89 0,-269 101-73,-2-1 1,0-2-1,-2-2 0,-1-2 1,-1-1-1,-2-3 0,35-39 1,-55 51-30,-1-1 0,-1 0 0,-1-1 1,-1-1-1,-2 0 0,0-1 0,-1 0 1,-2-1-1,-1 0 0,-1-1 0,-1 1 0,-2-1 1,2-40-1,-5 38-17,-1 1 0,-2 0 0,-1 0 0,-1 0 0,-1 0 1,-2 0-1,-1 1 0,-1 0 0,-1 0 0,-2 1 0,-1 1 0,-29-46 0,17 38-218,-1 2 1,-1 1-1,-2 2 0,-1 0 0,-46-33 1,27 28 34,-2 1 1,-1 3 0,-61-25-1,-58-18-170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1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117 141 16972,'-13'-26'1016,"-11"6"-976,1 4-40,7 5-136,2 2-184,2 5 280,3-14-56,4-19-32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15875,'7'1'1569,"-6"15"-945,-3 8-240,-7 15 904,-1 5-408,-3 7-343,2 2-185,2-5-384,0-3-184,9-18-505,7-11 2090,9-18-1385,3-12 0,2-20-40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3355 10738,'8'-1'183,"-1"1"0,0-1 0,0-1 0,0 1 0,0-1 0,0-1 0,0 1 0,-1-1 0,1 0 0,7-5 0,9-7 256,30-26-1,-22 16-152,289-234 1592,-5 3-1321,-3 10-482,113-88-23,-165 135-45,320-232 18,-76 78-17,-235 160 3,252-196-16,-418 302 6,174-139 0,-20 27 68,-246 189-6,1 1-1,0 0 1,1 1 0,0 0-1,0 1 1,1 0 0,27-9-1,-41 16-50,0 0 0,0-1 0,1 1-1,-1 0 1,0 0 0,1 0-1,-1 0 1,0 0 0,0 0 0,1 0-1,-1 0 1,0 0 0,1 0-1,-1 0 1,0 0 0,1 0 0,-1 0-1,0 0 1,1 0 0,-1 0 0,0 1-1,0-1 1,1 0 0,-1 0-1,0 0 1,0 0 0,1 1 0,-1-1-1,0 0 1,0 0 0,1 0 0,-1 1-1,0-1 1,0 1-14,0-1 1,0 0-1,0 0 1,0 1-1,0-1 1,0 0-1,0 0 1,-1 1-1,1-1 1,0 0-1,0 0 1,0 1-1,0-1 1,-1 0-1,1 0 1,0 0-1,0 0 1,0 1-1,-1-1 1,1 0-1,0 0 1,0 0-1,-1 0 1,1 0-1,0 0 1,0 0-1,-1 1 1,1-1-1,0 0 0,0 0 1,-1 0-1,1 0 1,0 0-1,0 0 1,-1 0-1,-36-2-107,8-3 24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11787,'23'59'749,"2"-1"0,3-1 0,57 86 0,136 159-635,109 52-22,-55-67 89,176 264 199,-85-91-193,183 118 402,-471-489-351,-4 4 1,79 127-1,93 219 330,-188-320-484,23 42-8,-80-159-78,4 8 22,1 0 1,1 0 0,9 12 0,-14-21-20,-1 1 1,0-1 0,1 1-1,0-1 1,-1 0-1,1 0 1,0 1-1,0-1 1,-1 0 0,1-1-1,3 2 1,-4-2-6,0 0 1,0 0-1,0 0 0,0 0 1,-1 0-1,1 0 1,0 0-1,0 0 1,0 0-1,0-1 0,0 1 1,0 0-1,0-1 1,0 1-1,0 0 1,-1-1-1,1 1 0,0-1 1,0 1-1,-1-1 1,1 0-1,0 1 1,-1-1-1,1 0 0,0-1 1,1-2-113,0 0 0,0-1 1,0 1-1,-1-1 0,0 0 0,0 0 1,0 1-1,0-1 0,-1 0 0,0 0 1,0 0-1,0 1 0,-2-8 0,0-8-220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14651,'10'-6'1480,"-3"2"-1087,-7 13-169,-4 6 696,0 10-416,-2 6-96,2 9-280,-2 5-32,2 5-96,1-1-120,3-4-224,0 0-168,0-11-200,0-4-649,-2-14 1017,-2-9-248,-2-15-144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12643,'0'0'52,"1"0"0,-1-1 0,1 1 0,-1-1 0,1 1 0,-1 0 1,1 0-1,-1-1 0,1 1 0,-1 0 0,1 0 0,-1 0 0,1-1 0,0 1 1,-1 0-1,1 0 0,-1 0 0,1 0 0,-1 0 0,1 0 0,0 0 0,-1 0 1,1 1-1,-1-1 0,1 0 0,-1 0 0,1 0 0,-1 1 0,1-1 0,-1 0 1,1 0-1,-1 1 0,1-1 0,-1 0 0,1 1 0,-1-1 0,1 1 0,-1-1 1,0 1-1,1-1 0,-1 1 0,0-1 0,1 1 0,-1 0 0,10 32 799,-7-20-77,47 134 618,-41-125-1333,1-1-1,1 0 1,1 0 0,21 27 0,-29-43-44,1-1 1,-1 1 0,0-1 0,1 0 0,0-1 0,0 1-1,7 4 1,-10-8-4,-1 1 0,0 0 0,1-1 0,-1 1 0,1-1 1,-1 1-1,1-1 0,-1 1 0,1-1 0,-1 0 0,1 0 0,-1 0 0,1 0 0,-1 0 0,1 0 0,-1 0 0,1-1 0,-1 1 0,1 0 0,-1-1 0,0 1 0,1-1 0,-1 0 0,0 1 0,1-1 0,-1 0 0,0 0 0,0 0 0,1 0 1,-1 0-1,0 0 0,0 0 0,1-3 0,2-1 41,-1-1 0,-1 1 0,1-1-1,-1 0 1,0 0 0,-1 0 0,1 0 0,0-7 0,4-54 371,-6 58-361,0-60 280,-3-1 0,-19-106 0,22 175-318,0 0 0,0 0 1,0 0-1,0 0 0,0 0 0,0 0 0,0 0 1,0 0-1,1 0 0,-1 0 0,0 0 0,1 0 1,-1 0-1,0 0 0,1 0 0,-1 0 0,1 0 1,0 0-1,-1 1 0,1-1 0,0 0 0,-1 0 1,1 1-1,0-1 0,1-1 0,0 1-28,9-10 57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93 16107,'5'-8'521,"-3"6"-366,0-1 1,-1 1-1,1-1 0,-1 0 0,0 1 1,0-1-1,0 0 0,1-3 0,-2 6-146,0 0 1,0 0-1,0 0 0,0 0 1,0 0-1,-1 0 0,1 0 1,0 0-1,0 0 0,0 0 0,0 0 1,0 0-1,0 0 0,0 0 1,0 0-1,0 0 0,0 0 0,0 0 1,0 0-1,-1 0 0,1 0 1,0 0-1,0 0 0,0 0 0,0 0 1,0 0-1,0 0 0,0 0 1,0 0-1,0 0 0,0 0 0,0 0 1,0 0-1,0 0 0,0 0 1,0 0-1,0 0 0,0 0 1,0-1-1,-1 1 0,1 0 0,0 0 1,0 0-1,0 0 0,0 0 1,0 0-1,0 0 0,0 0 0,0 0 1,0 0-1,0 0 0,0 0 1,0-1-1,0 1 0,0 0 0,0 0 1,0 0-1,1 0 0,-1 0 1,0 0-1,0 0 0,0 0 0,-8 8 468,-7 15 158,-29 63-197,-66 175 0,106-251-485,3-8 22,0 1 0,0-1-1,0 0 1,1 1-1,-1-1 1,1 0-1,-1 1 1,1-1-1,0 1 1,0-1-1,0 1 1,0-1-1,0 4 1,1-5 11,-1-1 1,0 0-1,0 1 1,0-1-1,1 0 1,-1 0-1,0 1 0,0-1 1,1 0-1,-1 0 1,0 0-1,1 1 1,-1-1-1,0 0 0,1 0 1,-1 0-1,0 0 1,0 0-1,1 0 1,-1 0-1,1 0 1,-1 0-1,0 1 0,1-1 1,-1-1-1,0 1 1,1 0-1,-1 0 1,0 0-1,1 0 0,-1 0 1,0 0-1,1 0 1,-1 0-1,0 0 1,0-1-1,1 1 0,-1 0 1,1-1-1,13-8-336,-12 8 271,11-10-411,0-1 1,-1-1-1,0 0 1,16-23-1,36-64-1344,-60 94 1772,0-1-120,63-111-2115,-55 95 2052,-1 0-1,-2-1 1,8-29-1,-16 52 270,0-1-1,-1 1 0,1-1 0,-1 1 0,0-1 1,0 1-1,1-1 0,-1 1 0,0-1 0,0 1 0,0-1 1,-1 1-1,1-1 0,0 1 0,0-1 0,-1 1 0,1 0 1,-1-1-1,-1-2 0,2 4 5,-1 0 0,1 0-1,0 0 1,-1-1 0,1 1 0,-1 0-1,1 0 1,-1 0 0,1 0 0,0 0 0,-1 0-1,1 0 1,-1 0 0,1 0 0,0 0-1,-1 0 1,1 0 0,-1 0 0,1 1-1,-1-1 1,1 0 0,0 0 0,-1 0 0,0 1-1,-16 14 813,1 5-494,2 0 0,1 1 0,0 1-1,1 0 1,2 0 0,0 1 0,2 1 0,0-1-1,-7 42 1,13-57-320,1 0 0,1 0 0,-1 0 0,2 0 0,-1 0 0,1 0 0,0 0 0,0 0 0,4 9 0,-4-13-23,1 0 1,0 1-1,0-1 0,0 0 1,1-1-1,0 1 1,-1 0-1,1-1 0,1 1 1,-1-1-1,0 0 0,1 0 1,-1 0-1,1-1 0,0 1 1,0-1-1,6 3 0,23 5-104,-27-8 0,1 0 0,-1 0 1,1 0-1,7 5 0,-14-5-254,-6 0 188,-7-2-13,2-1 229,-1-1 0,1 0 0,-1-1 0,1 0 0,0-1 0,0 0 0,0-1 0,1 0 0,0-1 0,0 0 1,0 0-1,1-1 0,0-1 0,0 1 0,-10-13 0,18 19 1,0 0 1,0 1-1,1-1 1,-1 0-1,0 0 1,1 0 0,-1 0-1,1 0 1,-1 1-1,1-1 1,-1 0-1,1 0 1,0 0 0,-1 0-1,1 0 1,0 0-1,0-1 1,0-1-1,0 3-14,0-1-1,1 0 1,-1 1-1,0-1 1,1 1-1,-1-1 0,1 1 1,-1-1-1,1 1 1,-1-1-1,1 1 1,-1-1-1,1 1 0,-1-1 1,1 1-1,-1 0 1,1-1-1,0 1 1,-1 0-1,1 0 0,1-1 1,5 0 116,0-1-1,0 1 1,0 1 0,11-1 0,-15 1-150,107 6-1271,-71-2 787,61-2 1,-22-13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13083,'0'-2'129,"1"-1"0,-1 0 0,0 1 0,1-1 0,0 0 0,0 1 0,-1-1 0,1 1 0,1-1 0,-1 1 0,0-1 0,1 1 0,-1 0 1,4-4-1,8-14 1328,-11 37 2096,-5 28-3180,0-9-300,1 31-49,2 0 1,17 118-1,-7-113-42,-2 0 0,-3 1 0,-6 72 0,-14 38 10,11-166 112,1-23 313,-5-11-1382,0 15 540,5-1 134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13619,'2'1'67,"-1"0"0,0 0 0,0 0 1,0 0-1,0 0 0,0 0 0,0 1 0,-1-1 0,1 0 1,0 1-1,-1-1 0,1 0 0,-1 1 0,1-1 1,-1 1-1,0-1 0,1 3 0,3 9 126,4-3-64,0 0 0,0-1 0,1 0 0,0-1 0,0 0 0,1 0 0,21 12 0,1 2 187,-8-3-23,-1 1-1,0 1 1,-1 1 0,-2 0 0,0 2 0,23 37 0,-2 6 89,-19-29-210,2-2-1,30 38 1,-79-94-1052,14 13 720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3 410 14683,'-1'1'75,"1"0"-1,-1 0 1,1-1-1,0 1 1,0 0 0,-1 0-1,1 0 1,0-1-1,0 1 1,0 0 0,0 0-1,0 0 1,0 0-1,0-1 1,0 1 0,0 0-1,1 0 1,-1 0-1,0-1 1,1 2-1,0-2-24,0 0-1,0 1 1,0-1-1,0 0 0,-1 0 1,1 0-1,0 0 0,0-1 1,0 1-1,0 0 1,0 0-1,0 0 0,0-1 1,0 1-1,0-1 1,-1 1-1,1 0 0,0-1 1,1-1-1,61-35 1122,-2-3 0,68-58-1,-113 85-993,31-23 112,101-88-1188,-151 128 826,1 0 0,-1 0-1,1 0 1,-1 0 0,-1 8 0,-6 8 50,0-4 24,-1 0 0,-1 0 1,0-1-1,-23 22 0,29-32-27,1 0-1,-1 0 1,0 0-1,-1-1 1,1 0-1,-1 0 1,0-1-1,0 0 1,0 0-1,0-1 1,0 1-1,-1-2 1,1 1-1,-14 0 1,21-2 6,0 0 0,1 0 0,-1 0 0,0 0 0,0 0 0,0 0 0,1-1 0,-1 1 0,0 0 0,0 0 0,0 0 0,0-1 0,1 1 0,-1 0 0,0 0 0,0-1 0,0 1 0,0 0 0,0 0 0,0 0 0,0-1 0,0 1 0,0 0 0,0 0 0,0-1 0,0 1 0,0 0 0,0 0 0,0-1 0,0 1 0,0 0 0,0 0 0,0-1 0,0 1 0,0 0 0,0 0 0,0-1 0,0 1 0,-1 0 0,1 0 0,0-1 0,0 1 0,0 0 0,0 0 0,-1 0 0,1 0 0,0-1 0,0 1 0,0 0 0,-1 0 0,1 0 0,0 0 0,0 0 0,-1 0 0,1 0 0,0-1 0,0 1 0,-1 0 0,1 0 0,0 0 0,0 0 0,-1 0 0,1 0 0,0 0 0,0 0 0,-1 0 0,22-18-789,-16 14 572,14-14-28,-2-1 1,0 0-1,-1-2 1,-1 0-1,-1 0 1,-1-1-1,18-41 1,-29 58 254,-1 3 5,0 0 1,0-1-1,0 1 1,0 0-1,0-1 1,-1 1-1,1-1 1,-1 1-1,1 0 1,-1-1-1,0-2 1,0 5 3,0-1 1,0 1 0,0 0 0,0 0-1,0 0 1,0 0 0,0 0 0,0-1-1,0 1 1,0 0 0,0 0 0,0 0 0,0 0-1,-1 0 1,1-1 0,0 1 0,0 0-1,0 0 1,0 0 0,0 0 0,0 0-1,0 0 1,0 0 0,-1 0 0,1-1-1,0 1 1,0 0 0,0 0 0,0 0 0,0 0-1,0 0 1,-1 0 0,1 0 0,0 0-1,0 0 1,0 0 0,0 0 0,0 0-1,-1 0 1,1 0 0,0 0 0,0 0 0,0 0-1,0 0 1,-1 0 0,-12 7-3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1202 10594,'2'5'227,"3"7"2392,-5-12-2522,1 0 1,-1 0-1,0-1 1,1 1 0,-1 0-1,0 0 1,1 0-1,-1-1 1,0 1-1,0 0 1,1 0 0,-1-1-1,0 1 1,0 0-1,0-1 1,1 1-1,-1 0 1,0-1-1,0 1 1,0 0 0,0-1-1,0 1 1,0 0-1,0-1 1,0 1-1,0 0 1,0-1 0,0 1-1,0 0 1,0-1-1,0 1 1,0-1-1,0 0 1,4-16 1192,1 0 0,12-32 1,47-68-412,-63 115-857,237-473 175,-39 67-118,-194 399-138,33-54 185,-33 56-323,0 1 1,0-1-1,0 1 0,1 0 1,0 0-1,10-7 0,-50 42-2557,11-14 2073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21 15531,'1'-17'1457,"-1"14"-1025,-4 6-184,-6 15 576,-4 11-216,-6 20-216,-5 14-120,-6 13-248,-5 4-24,-1 0-16,1-2 16,4-12-112,4-6-168,5-23-272,8-14-104,14-26 488,2-14-120,14-29-104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6:55:3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12099,'1'3'137,"0"-1"1,0 0 0,1 0 0,-1 0-1,1 0 1,-1-1 0,1 1-1,0 0 1,0-1 0,0 1 0,0-1-1,0 1 1,0-1 0,0 0 0,0 0-1,0 0 1,1 0 0,-1 0-1,0-1 1,1 1 0,-1-1 0,0 1-1,1-1 1,-1 0 0,1 0 0,-1 0-1,1 0 1,-1-1 0,0 1-1,1-1 1,3 0 0,6-3 255,0-1 0,-1 0 0,1-1 0,18-11 0,-27 15-377,30-18 231,-2 0 0,-1-2 0,0-1 0,47-49 0,-64 52-314,-13 20 65,0-1 0,0 1-1,0 0 1,0 0 0,0 0-1,0-1 1,0 1 0,0 0-1,0 0 1,0-1-1,0 1 1,0 0 0,0 0-1,-1 0 1,1 0 0,0-1-1,0 1 1,0 0 0,0 0-1,0 0 1,0 0-1,0-1 1,-1 1 0,1 0-1,0 0 1,0 0 0,0 0-1,0 0 1,-1 0 0,1-1-1,0 1 1,0 0-1,0 0 1,-1 0 0,1 0-1,0 0 1,0 0 0,0 0-1,-1 0 1,1 0 0,0 0-1,0 0 1,0 0-1,-1 0 1,1 0 0,0 0-1,0 0 1,-4 1-14,1 0 0,-1 0 0,1 0 0,0 1 0,-1-1 0,1 1 0,0 0 0,0 0 0,-5 4-1,-8 8 14,1 1 0,0 0 0,2 2 0,-1-1-1,2 1 1,0 1 0,1 1 0,1-1-1,1 1 1,0 1 0,-9 35 0,16-48 17,1-1-1,0 0 1,0 0 0,1 1 0,0-1 0,0 0-1,0 1 1,1-1 0,0 0 0,0 0 0,3 9-1,-3-13-9,0 0 0,0 1 0,0-1-1,1 0 1,-1 0 0,1 0-1,-1 0 1,1 0 0,0 0 0,0 0-1,-1 0 1,1-1 0,1 1 0,-1-1-1,0 0 1,0 1 0,0-1-1,1 0 1,-1 0 0,1 0 0,-1-1-1,1 1 1,-1-1 0,1 1 0,-1-1-1,1 0 1,-1 0 0,1 0-1,3-1 1,4 0-41,-1-1-1,1 0 1,-1-1-1,0 0 1,0 0-1,0-1 1,-1 0-1,1-1 0,-1 0 1,14-11-1,9-9-283,34-37 0,-51 48 223,43-45-301,-2-3 1,-3-3-1,-3-1 1,52-93-1,-95 150 417,-5 7-4,1 0 1,0-1 0,-1 1 0,0 0 0,1-1-1,-1 1 1,0-1 0,0 1 0,0-1 0,-1 1 0,1-1-1,-1 0 1,1 1 0,-1-1 0,0 0 0,0 1-1,0-6 1,-1 8-6,1-1 0,0 1 1,-1-1-1,1 1 0,-1 0 0,1-1 0,0 1 0,-1 0 0,1-1 0,-1 1 1,1 0-1,-1-1 0,1 1 0,-1 0 0,1 0 0,-1 0 0,1 0 0,-1 0 1,0-1-1,1 1 0,-1 0 0,1 0 0,-1 0 0,1 0 0,-1 0 0,1 1 1,-1-1-1,1 0 0,-1 0 0,0 0 0,1 0 0,-1 1 0,1-1 0,-1 0 1,0 1-1,-19 11 184,19-11-164,-12 9 100,1 0 0,1 0 0,0 2 0,0-1 1,1 1-1,0 1 0,-8 16 0,6-10 8,1 2 0,1 0 0,1 0 0,-7 28 0,12-33-92,0 0 1,2 1-1,0-1 1,0 1 0,2-1-1,1 21 1,0-26-203,1 0-1,0 0 1,0 0 0,1 0-1,0 0 1,1 0 0,1-1 0,-1 0-1,12 17 1,-15-25 79,0-1 1,0 1-1,0-1 0,0 0 1,0 1-1,1-1 0,-1 0 1,0 0-1,1 0 0,-1 0 1,3 1-1,-3-2 37,-1 1 0,1-1 0,0 0 0,-1 0 0,1 0 0,0 0 0,-1 0 0,1 0 0,0 0 0,-1 0 0,1 0 0,0 0 0,-1 0 0,1 0 0,0 0 0,-1-1 0,1 1 0,0 0 0,-1-1 0,2 1 0,1-3-105,0 0 0,0-1 0,0 1 0,0 0 0,-1-1 0,1 0 0,2-5 0,-3 5 160,0 1 0,0-1 0,0 1 0,1-1 0,0 1 0,-1 0 0,6-4 1,-4 5 67,1 1 0,-1-1 1,1 1-1,0 1 1,-1-1-1,1 0 1,0 1-1,-1 0 1,1 0-1,0 1 0,-1-1 1,7 2-1,15 1 383,-14-3-295,-1-1 1,1 0-1,-1-1 1,1 0-1,-1-1 1,0 0-1,0 0 1,0-1-1,0-1 1,10-6-1,-5 2 23,-1-1 0,0-1 1,-1-1-1,0 0 0,18-19 0,-37 42-93,0 0 0,1 0 1,1 0-1,-5 23 0,8-33-92,-2 7 27,1-1 1,0 1-1,0-1 0,1 1 0,0-1 1,0 1-1,0-1 0,1 1 0,1-1 0,2 10 1,-3-12-19,1-1 1,0 0 0,0 0 0,0 0 0,0-1-1,1 1 1,-1-1 0,1 1 0,0-1-1,0 0 1,0 0 0,1 0 0,-1 0-1,1 0 1,0-1 0,-1 0 0,1 0 0,0 0-1,6 2 1,5 1 3,2-1 0,-1-1-1,0 0 1,1-1 0,-1-1 0,1 0-1,18-3 1,118-17-108,-142 17 73,9-1 0,-1 0-1,-1-2 1,1 0 0,22-10-1,-41 15 24,1 0-1,0 0 1,-1 0-1,1-1 0,0 1 1,-1 0-1,1-1 0,0 1 1,-1 0-1,1-1 0,-1 1 1,1-1-1,-1 1 1,1-1-1,-1 1 0,1-1 1,-1 1-1,0-1 0,1 0 1,-1 1-1,0-1 1,1 0-1,-1 1 0,0-1 1,0 0-1,1 1 0,-1-1 1,0 0-1,0 1 0,0-1 1,0 0-1,0-1 1,-14-16 548,3 3-190,10 13-328,0-1 1,0 0-1,1 0 0,-1 0 1,1 0-1,-1 0 1,1 0-1,0 0 1,0 0-1,0 0 1,1 0-1,-1 0 0,1 0 1,-1 0-1,1 0 1,0 0-1,0 1 1,1-1-1,-1 0 0,0 0 1,1 1-1,0-1 1,3-4-1,5-5-53,1 1 1,0-1-1,18-12 0,-12 9-169,5-4-114,-8 7 167,0 0 0,-1-1 0,16-20 1,-15 3-83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14563,'10'-15'1245,"-9"15"-1215,-1-1 0,0 1 0,0 0 0,0 0 0,0 0 0,0 0 0,1 0-1,-1 0 1,0-1 0,0 1 0,0 0 0,0 0 0,1 0 0,-1 0 0,0 0 0,0 0 0,0 0 0,0 0-1,1 0 1,-1 0 0,0 0 0,0 0 0,0 0 0,1 0 0,-1 0 0,0 0 0,0 0 0,0 0-1,0 0 1,1 0 0,-1 0 0,0 0 0,0 0 0,0 0 0,1 1 0,-1-1 0,0 0 0,1 3 125,1-1 1,-1 1 0,0 0-1,0 0 1,-1 0-1,1 0 1,-1 0 0,1 3-1,13 57 133,2-1-1,43 104 1,34 56-775,-92-220 457,7 20-1436,-8-21 1424,0 0 0,0-1 0,0 1 0,0 0 0,0-1 0,0 1 0,0 0 0,0-1 0,0 1 0,-1 0 0,1-1 0,0 1 0,-1-1 0,1 1 0,0-1 0,-1 1 0,1 0 0,-1-1 0,1 1 0,-1-1 0,1 0 0,-1 1 0,1-1 0,-1 1 0,1-1 0,-1 0 0,1 1 0,-1-1 0,0 0 0,1 0 0,-2 1 0,-11 2-580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12003,'13'10'1056,"12"-4"-552,5-6-56,8-9 408,7-5-16,2-12-15,2-3-25,-2-4-120,-1-1-184,-9-5-584,-2-1-248,-11-6 336,-4-1-136,-4 3-112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8 197 14635,'-2'5'157,"0"1"1,1 0-1,0 0 0,0 1 1,1-1-1,-1 0 0,1 0 1,1 0-1,-1 0 0,1 0 1,0 0-1,1 0 0,-1 0 1,4 8-1,-2-10-118,-1 1 1,1-1-1,0 0 0,0 0 1,0 0-1,1 0 0,-1 0 1,1-1-1,0 0 0,0 0 1,0 0-1,0 0 0,1 0 1,-1-1-1,1 0 0,-1 0 1,1 0-1,5 1 0,-6-2 19,-1-1 1,1 1-1,0-1 0,-1 1 0,1-1 0,0 0 0,0 0 0,-1-1 0,1 1 0,0-1 0,-1 1 0,1-1 0,0-1 0,-1 1 0,1 0 0,-1-1 0,0 0 0,1 1 0,-1-1 0,4-4 0,4-4 246,0 0 1,0-1-1,16-22 0,5-4 248,-32 36-549,1 1 1,-1 0 0,0-1-1,0 1 1,1-1 0,-1 1-1,0 0 1,1-1-1,-1 1 1,1 0 0,-1 0-1,0-1 1,1 1 0,-1 0-1,1 0 1,-1 0 0,1-1-1,-1 1 1,1 0-1,-1 0 1,1 0 0,-1 0-1,1 0 1,-1 0 0,1 0-1,-1 0 1,1 0-1,-1 0 1,0 0 0,1 0-1,0 1 1,0 0-2,-1-1 0,1 1 0,0 0-1,-1 0 1,1 0 0,-1 0 0,0 0 0,1-1 0,-1 1 0,0 0 0,1 0-1,-1 0 1,0 0 0,0 2 0,1 44-47,-1-38 44,0 22-29,-1 5 19,2 0 0,10 67-1,-11-101 15,0 0-1,0-1 1,1 1-1,-1 0 1,1-1-1,-1 1 1,1 0-1,0-1 1,-1 1-1,1-1 1,0 1-1,0-1 1,0 1-1,0-1 1,0 0-1,1 0 1,-1 1-1,2 0 1,-2-2 3,0 1 0,0-1 1,0 0-1,0 0 0,0 0 1,0 0-1,0 0 0,0 0 1,0 0-1,0 0 0,0-1 1,0 1-1,0 0 0,0 0 0,0-1 1,-1 1-1,1-1 0,0 1 1,0-1-1,0 1 0,0-1 1,1-1-1,4-4 49,0 0-1,0-1 1,0 0-1,-1 0 1,6-11 0,17-36 367,-2-2 0,-3 0 1,31-118-1,-33 78 194,-21 96-617,0 0 0,0 0 0,0-1 0,0 1 0,0 0 0,0 0 0,0-1 0,0 1 0,0 0 0,0 0 0,0-1 0,0 1 0,0 0 0,0 0 0,0-1 0,1 1-1,-1 0 1,0 0 0,0-1 0,0 1 0,0 0 0,1 0 0,-1 0 0,0 0 0,0-1 0,0 1 0,1 0 0,-1 0 0,0 0 0,0 0 0,1 0 0,-1 0 0,0 0 0,0 0-1,1-1 1,-1 1 0,0 0 0,0 0 0,1 0 0,-1 0 0,0 0 0,1 0 0,-1 1 0,0-1 0,0 0 0,1 0 0,-1 0 0,0 0 0,0 0 0,1 0 0,-1 0 0,0 0-1,0 1 1,0-1 0,1 0 0,-1 0 0,0 0 0,0 1 0,0-1 0,0 0 0,1 0 0,-1 1-9,0-1 0,0 0 0,1 0 1,-1 1-1,0-1 0,0 0 0,1 0 0,-1 1 0,0-1 1,0 0-1,1 0 0,-1 0 0,0 0 0,0 0 0,1 0 1,-1 1-1,0-1 0,1 0 0,-1 0 0,0 0 0,1 0 0,-1 0 1,0 0-1,0 0 0,1 0 0,-1 0 0,0 0 0,1 0 1,-1-1-1,0 1 0,1 0 0,-1 0 0,0 0 0,0 0 0,1 0 1,-1 0-1,0-1 0,0 1 0,1 0 0,-1 0 0,0-1 1,0 1-1,1 0 0,-1 0 0,0 0 0,0-1 0,0 1 1,0 0-1,0-1 0,1 1 0,-1 0 0,0 0 0,0-1 0,0 0 1,3-15-139,-3-9-51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3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0 495 13427,'0'1'276,"3"20"1567,2-16-610,5-12 960,10-20-1176,-1 0 0,16-34 0,-8 15-515,58-108 249,19-28-115,-91 165-647,-12 17 10,-1 0 1,0 0-1,0 0 0,0 0 1,0 0-1,0 0 1,0-1-1,1 1 1,-1 0-1,0 0 1,0 0-1,0 0 1,0 0-1,0 0 1,1 0-1,-1 0 0,0 0 1,0 0-1,0 0 1,0 0-1,0 0 1,1 0-1,-1 0 1,0 0-1,0 0 1,0 1-1,0-1 1,0 0-1,1 0 1,-1 0-1,0 0 0,0 0 1,0 0-1,0 0 1,0 0-1,0 0 1,0 1-1,0-1 1,1 0-1,-1 0 1,0 0-1,0 0 1,0 0-1,0 0 0,0 1 1,0-1-1,0 0 1,0 0-1,0 0 1,0 0-1,0 0 1,0 1-1,-1 33-77,-1-19 48,1-3 37,-2 20-339,2 1 0,1 0 0,1 0 0,6 32 0,2-39 95,2-9-88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3250 10242,'8'-2'314,"1"1"0,0-1 1,-1 0-1,1-1 0,-1 0 0,0 0 0,10-6 0,6-2 135,42-20 603,106-65 0,53-58-341,-142 96-572,266-205 87,-25 19-247,-111 99 0,83-61 2,227-169 37,77-57 15,-74 50 81,-156 114 15,-150 108-62,328-220 175,-530 367-159,-18 13-82,1 0-1,-1 0 1,0 0 0,0 0 0,0 0-1,0 0 1,0 0 0,0 0 0,0 0-1,0 0 1,1 0 0,-1-1 0,0 1-1,0 0 1,0 0 0,0 0-1,0 0 1,0 0 0,0 0 0,0 0-1,0 0 1,0-1 0,0 1 0,0 0-1,0 0 1,0 0 0,0 0 0,0 0-1,0 0 1,0-1 0,0 1-1,0 0 1,0 0 0,0 0 0,0 0-1,0 0 1,0 0 0,0-1 0,0 1-1,0 0 1,0 0 0,0 0 0,0 0-1,0 0 1,0 0 0,-1 0-1,1 0 1,0-1 0,-8 0-25,-11 1-89,-77 12 2228,78-9-1854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12507,'4'-11'3698,"-4"12"-3601,1 1 1,-1 0-1,1-1 0,0 1 1,-1-1-1,1 1 0,0-1 1,0 1-1,0-1 0,2 2 1,155 156 69,-131-134-145,95 89-10,187 136 0,14-10-24,-157-94 25,158 181-1,-71-49-4,116 132 34,-66-74 9,-27-31-12,177 253-1,-448-552-31,79 109 22,105 108-1,-157-190 106,1-1 0,2-2 0,1-1 0,1-2-1,2-2 1,0-1 0,61 26 0,-94-47 170,-19-5-859,-19-1-660,32 4 870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16428,'-1'8'318,"-1"0"1,1 0 0,-1-1 0,-1 1 0,1 0-1,-8 12 1,-27 43 323,18-34-319,9-12-278,-98 153 411,84-137-680,0-2 0,-58 57 0,78-85 54,0 1 0,0-1-1,0 0 1,-1 0-1,1-1 1,-1 1-1,-5 1 1,9-4 133,1 1 0,-1-1 0,1 0-1,-1 0 1,1 0 0,-1 0 0,1 0 0,-1 0 0,1 0 0,-1 0 0,1 0 0,-1 0 0,1 0 0,-1 0 0,1 0 0,-1 0-1,1 0 1,-1-1 0,1 1 0,-1 0 0,1 0 0,-1 0 0,1-1 0,0 1 0,-1 0 0,1-1 0,-1 1 0,1 0-1,-1-1 1,1-1-11,-1 0 0,1 1 0,0-1 0,-1 0-1,1 1 1,0-1 0,0 0 0,0 1-1,0-1 1,0 0 0,1 1 0,-1-1 0,0 0-1,2-2 1,10-28-555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1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 13531,'1'-1'70,"0"1"1,0 0-1,0 0 1,0 0-1,1-1 1,-1 1-1,0 0 0,0 1 1,0-1-1,0 0 1,0 0-1,1 0 1,-1 1-1,0-1 1,0 0-1,0 1 0,0-1 1,0 1-1,0 0 1,0-1-1,0 1 1,0 0-1,0-1 1,0 2-1,1 0 62,0 1 0,-1-1-1,1 1 1,-1-1 0,0 1 0,1-1 0,-1 1 0,-1 0-1,2 4 1,1 7 233,-2 0-1,1 0 1,-2 16 0,0-27-327,0 15 101,-1 32-25,2 0-1,2 0 1,18 86-1,-20-131-119,1 0 0,0 0 0,0 0 0,0 0 0,1 0-1,-1 0 1,5 4 0,-7-9-4,1 1 0,-1-1 1,0 1-1,1-1 0,-1 1 0,1-1 0,-1 0 0,1 1 0,-1-1 0,1 0 0,-1 1 1,1-1-1,-1 0 0,1 1 0,-1-1 0,1 0 0,-1 0 0,1 0 0,0 0 0,-1 0 0,1 0 1,-1 0-1,1 0 0,0 0 0,-1 0 0,2 0 0,-1-1-23,0 0 0,0 0 0,0 0 0,0 0 0,0 0 0,0 0 0,0 0 0,0-1 1,0 1-1,-1 0 0,1 0 0,0-1 0,-1 1 0,0-1 0,1 1 0,0-3 0,1-6-197,0-1 0,-1 1 0,0 0 0,-1-1 0,0 1 0,0-1 0,-1 1 0,-1 0 0,0-1 0,0 1 0,-1 0 0,0 0 0,-1 1 0,-8-18 1,8 18 176,-1 1 0,0 1 1,0-1-1,0 1 1,-1 0-1,0 0 0,0 0 1,-1 1-1,0 0 1,0 0-1,0 1 1,-1 0-1,0 0 0,0 1 1,0 0-1,0 0 1,-12-3-1,18 7 120,1-1-1,0 1 1,0 0-1,0 0 1,-1-1-1,1 1 0,0 0 1,0 0-1,-1 0 1,1 1-1,0-1 1,0 0-1,0 0 1,-1 1-1,1-1 1,0 0-1,0 1 1,0-1-1,-2 2 1,3-2-29,-1 1 0,1-1 0,0 0 0,0 0 0,0 1 1,0-1-1,0 0 0,0 0 0,0 1 0,0-1 1,0 0-1,-1 0 0,1 1 0,0-1 0,0 0 1,0 0-1,0 1 0,0-1 0,1 0 0,-1 0 1,0 1-1,0-1 0,0 0 0,0 0 0,0 1 1,0-1-1,0 0 0,0 0 0,0 0 0,1 1 1,-1-1-1,14 9 784,-3-4-545,1-1-1,1-1 0,-1 0 1,0-1-1,1-1 1,24 1-1,76-8-280,-103 5-25,-2 1 20,0 0 5,-1-1 1,1 0-1,-1 0 0,1 0 1,-1-1-1,0 0 1,1-1-1,-1 1 0,11-7 1,-13 5-21,1-1 0,-1 0 0,0-1 1,6-6-1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 14139,'4'-2'1256,"-1"7"-832,1 9-184,-4 15 769,0 9-505,-3 14-176,-2 3-48,-1 6-136,-1 1-88,1-6-72,-1-6-128,0-16-264,0-8-120,-2-19 376,-1-7-72,1-17-104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07:42:2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13323,'1'1'67,"0"-1"1,0 1-1,0-1 1,0 1-1,0 0 1,-1-1-1,1 1 1,0 0-1,0-1 1,-1 1-1,1 0 1,0 0-1,-1 0 1,1 0-1,-1 0 1,1 0-1,-1 0 1,0 0-1,1 0 1,-1 1-1,7 28 55,-4-17 78,12 42 518,29 73 0,-37-110-666,1-1-1,1 1 1,1-2-1,1 1 1,0-1-1,1-1 1,25 26-1,-33-37-26,1 0-1,-1-1 1,1 1-1,0-1 1,0 0-1,0-1 0,0 1 1,1-1-1,-1 0 1,1 0-1,-1 0 1,11 1-1,-12-3 20,0 0 0,0 0-1,0-1 1,0 1 0,0-1-1,0 1 1,0-1 0,-1-1 0,1 1-1,0 0 1,-1-1 0,1 0 0,0 0-1,-1 0 1,0 0 0,0 0-1,0-1 1,0 1 0,6-7 0,1-4 105,-1 0 0,0 0 0,-1-1 1,0 0-1,-1-1 0,0 0 1,-1 0-1,4-20 0,-1 2 122,-2-2-1,5-62 1,-11 80-227,-1 0 1,-2-23 0,2 36-83,0 0 0,-1 0 0,0 0 0,1 1-1,-2-1 1,1 1 0,0-1 0,-1 1 0,1-1 0,-1 1 0,0 0 0,0-1 0,0 1 0,-1 0-1,1 0 1,-6-4 0,7 6 20,0 0-1,-1 1 1,1-1-1,-1 1 1,1-1-1,-1 1 1,1-1-1,-1 1 1,1 0-1,-1 0 1,1 0-1,-1 0 1,1 0-1,-1 0 1,-1 0-1,-2 4-169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10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8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594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4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744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9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95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79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48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29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09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69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27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58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4083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02.05.2022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02.05.2022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02.05.2022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8.xml"/><Relationship Id="rId21" Type="http://schemas.openxmlformats.org/officeDocument/2006/relationships/customXml" Target="../ink/ink660.xml"/><Relationship Id="rId324" Type="http://schemas.openxmlformats.org/officeDocument/2006/relationships/image" Target="../media/image812.png"/><Relationship Id="rId531" Type="http://schemas.openxmlformats.org/officeDocument/2006/relationships/customXml" Target="../ink/ink915.xml"/><Relationship Id="rId629" Type="http://schemas.openxmlformats.org/officeDocument/2006/relationships/customXml" Target="../ink/ink964.xml"/><Relationship Id="rId170" Type="http://schemas.openxmlformats.org/officeDocument/2006/relationships/image" Target="../media/image735.png"/><Relationship Id="rId268" Type="http://schemas.openxmlformats.org/officeDocument/2006/relationships/image" Target="../media/image784.png"/><Relationship Id="rId475" Type="http://schemas.openxmlformats.org/officeDocument/2006/relationships/customXml" Target="../ink/ink887.xml"/><Relationship Id="rId32" Type="http://schemas.openxmlformats.org/officeDocument/2006/relationships/image" Target="../media/image666.png"/><Relationship Id="rId128" Type="http://schemas.openxmlformats.org/officeDocument/2006/relationships/image" Target="../media/image714.png"/><Relationship Id="rId335" Type="http://schemas.openxmlformats.org/officeDocument/2006/relationships/customXml" Target="../ink/ink817.xml"/><Relationship Id="rId542" Type="http://schemas.openxmlformats.org/officeDocument/2006/relationships/image" Target="../media/image921.png"/><Relationship Id="rId181" Type="http://schemas.openxmlformats.org/officeDocument/2006/relationships/customXml" Target="../ink/ink740.xml"/><Relationship Id="rId402" Type="http://schemas.openxmlformats.org/officeDocument/2006/relationships/image" Target="../media/image851.png"/><Relationship Id="rId279" Type="http://schemas.openxmlformats.org/officeDocument/2006/relationships/customXml" Target="../ink/ink789.xml"/><Relationship Id="rId486" Type="http://schemas.openxmlformats.org/officeDocument/2006/relationships/image" Target="../media/image893.png"/><Relationship Id="rId43" Type="http://schemas.openxmlformats.org/officeDocument/2006/relationships/customXml" Target="../ink/ink671.xml"/><Relationship Id="rId139" Type="http://schemas.openxmlformats.org/officeDocument/2006/relationships/customXml" Target="../ink/ink719.xml"/><Relationship Id="rId346" Type="http://schemas.openxmlformats.org/officeDocument/2006/relationships/image" Target="../media/image823.png"/><Relationship Id="rId553" Type="http://schemas.openxmlformats.org/officeDocument/2006/relationships/customXml" Target="../ink/ink926.xml"/><Relationship Id="rId192" Type="http://schemas.openxmlformats.org/officeDocument/2006/relationships/image" Target="../media/image746.png"/><Relationship Id="rId206" Type="http://schemas.openxmlformats.org/officeDocument/2006/relationships/image" Target="../media/image753.png"/><Relationship Id="rId413" Type="http://schemas.openxmlformats.org/officeDocument/2006/relationships/customXml" Target="../ink/ink856.xml"/><Relationship Id="rId497" Type="http://schemas.openxmlformats.org/officeDocument/2006/relationships/customXml" Target="../ink/ink898.xml"/><Relationship Id="rId620" Type="http://schemas.openxmlformats.org/officeDocument/2006/relationships/image" Target="../media/image960.png"/><Relationship Id="rId357" Type="http://schemas.openxmlformats.org/officeDocument/2006/relationships/customXml" Target="../ink/ink828.xml"/><Relationship Id="rId54" Type="http://schemas.openxmlformats.org/officeDocument/2006/relationships/image" Target="../media/image677.png"/><Relationship Id="rId217" Type="http://schemas.openxmlformats.org/officeDocument/2006/relationships/customXml" Target="../ink/ink758.xml"/><Relationship Id="rId564" Type="http://schemas.openxmlformats.org/officeDocument/2006/relationships/image" Target="../media/image932.png"/><Relationship Id="rId424" Type="http://schemas.openxmlformats.org/officeDocument/2006/relationships/image" Target="../media/image862.png"/><Relationship Id="rId631" Type="http://schemas.openxmlformats.org/officeDocument/2006/relationships/customXml" Target="../ink/ink965.xml"/><Relationship Id="rId270" Type="http://schemas.openxmlformats.org/officeDocument/2006/relationships/image" Target="../media/image785.png"/><Relationship Id="rId65" Type="http://schemas.openxmlformats.org/officeDocument/2006/relationships/customXml" Target="../ink/ink682.xml"/><Relationship Id="rId130" Type="http://schemas.openxmlformats.org/officeDocument/2006/relationships/image" Target="../media/image715.png"/><Relationship Id="rId368" Type="http://schemas.openxmlformats.org/officeDocument/2006/relationships/image" Target="../media/image834.png"/><Relationship Id="rId575" Type="http://schemas.openxmlformats.org/officeDocument/2006/relationships/customXml" Target="../ink/ink937.xml"/><Relationship Id="rId228" Type="http://schemas.openxmlformats.org/officeDocument/2006/relationships/image" Target="../media/image764.png"/><Relationship Id="rId435" Type="http://schemas.openxmlformats.org/officeDocument/2006/relationships/customXml" Target="../ink/ink867.xml"/><Relationship Id="rId642" Type="http://schemas.openxmlformats.org/officeDocument/2006/relationships/image" Target="../media/image971.png"/><Relationship Id="rId281" Type="http://schemas.openxmlformats.org/officeDocument/2006/relationships/customXml" Target="../ink/ink790.xml"/><Relationship Id="rId502" Type="http://schemas.openxmlformats.org/officeDocument/2006/relationships/image" Target="../media/image901.png"/><Relationship Id="rId76" Type="http://schemas.openxmlformats.org/officeDocument/2006/relationships/image" Target="../media/image688.png"/><Relationship Id="rId141" Type="http://schemas.openxmlformats.org/officeDocument/2006/relationships/customXml" Target="../ink/ink720.xml"/><Relationship Id="rId379" Type="http://schemas.openxmlformats.org/officeDocument/2006/relationships/customXml" Target="../ink/ink839.xml"/><Relationship Id="rId586" Type="http://schemas.openxmlformats.org/officeDocument/2006/relationships/image" Target="../media/image943.png"/><Relationship Id="rId7" Type="http://schemas.openxmlformats.org/officeDocument/2006/relationships/customXml" Target="../ink/ink653.xml"/><Relationship Id="rId239" Type="http://schemas.openxmlformats.org/officeDocument/2006/relationships/customXml" Target="../ink/ink769.xml"/><Relationship Id="rId446" Type="http://schemas.openxmlformats.org/officeDocument/2006/relationships/image" Target="../media/image873.png"/><Relationship Id="rId653" Type="http://schemas.openxmlformats.org/officeDocument/2006/relationships/customXml" Target="../ink/ink976.xml"/><Relationship Id="rId292" Type="http://schemas.openxmlformats.org/officeDocument/2006/relationships/image" Target="../media/image796.png"/><Relationship Id="rId306" Type="http://schemas.openxmlformats.org/officeDocument/2006/relationships/image" Target="../media/image803.png"/><Relationship Id="rId87" Type="http://schemas.openxmlformats.org/officeDocument/2006/relationships/customXml" Target="../ink/ink693.xml"/><Relationship Id="rId513" Type="http://schemas.openxmlformats.org/officeDocument/2006/relationships/customXml" Target="../ink/ink906.xml"/><Relationship Id="rId597" Type="http://schemas.openxmlformats.org/officeDocument/2006/relationships/customXml" Target="../ink/ink948.xml"/><Relationship Id="rId152" Type="http://schemas.openxmlformats.org/officeDocument/2006/relationships/image" Target="../media/image726.png"/><Relationship Id="rId457" Type="http://schemas.openxmlformats.org/officeDocument/2006/relationships/customXml" Target="../ink/ink878.xml"/><Relationship Id="rId14" Type="http://schemas.openxmlformats.org/officeDocument/2006/relationships/image" Target="../media/image657.png"/><Relationship Id="rId317" Type="http://schemas.openxmlformats.org/officeDocument/2006/relationships/customXml" Target="../ink/ink808.xml"/><Relationship Id="rId524" Type="http://schemas.openxmlformats.org/officeDocument/2006/relationships/image" Target="../media/image912.png"/><Relationship Id="rId98" Type="http://schemas.openxmlformats.org/officeDocument/2006/relationships/image" Target="../media/image699.png"/><Relationship Id="rId163" Type="http://schemas.openxmlformats.org/officeDocument/2006/relationships/customXml" Target="../ink/ink731.xml"/><Relationship Id="rId370" Type="http://schemas.openxmlformats.org/officeDocument/2006/relationships/image" Target="../media/image835.png"/><Relationship Id="rId230" Type="http://schemas.openxmlformats.org/officeDocument/2006/relationships/image" Target="../media/image765.png"/><Relationship Id="rId468" Type="http://schemas.openxmlformats.org/officeDocument/2006/relationships/image" Target="../media/image884.png"/><Relationship Id="rId25" Type="http://schemas.openxmlformats.org/officeDocument/2006/relationships/customXml" Target="../ink/ink662.xml"/><Relationship Id="rId328" Type="http://schemas.openxmlformats.org/officeDocument/2006/relationships/image" Target="../media/image814.png"/><Relationship Id="rId535" Type="http://schemas.openxmlformats.org/officeDocument/2006/relationships/customXml" Target="../ink/ink917.xml"/><Relationship Id="rId174" Type="http://schemas.openxmlformats.org/officeDocument/2006/relationships/image" Target="../media/image737.png"/><Relationship Id="rId381" Type="http://schemas.openxmlformats.org/officeDocument/2006/relationships/customXml" Target="../ink/ink840.xml"/><Relationship Id="rId602" Type="http://schemas.openxmlformats.org/officeDocument/2006/relationships/image" Target="../media/image951.png"/><Relationship Id="rId241" Type="http://schemas.openxmlformats.org/officeDocument/2006/relationships/customXml" Target="../ink/ink770.xml"/><Relationship Id="rId479" Type="http://schemas.openxmlformats.org/officeDocument/2006/relationships/customXml" Target="../ink/ink889.xml"/><Relationship Id="rId36" Type="http://schemas.openxmlformats.org/officeDocument/2006/relationships/image" Target="../media/image668.png"/><Relationship Id="rId339" Type="http://schemas.openxmlformats.org/officeDocument/2006/relationships/customXml" Target="../ink/ink819.xml"/><Relationship Id="rId546" Type="http://schemas.openxmlformats.org/officeDocument/2006/relationships/image" Target="../media/image923.png"/><Relationship Id="rId101" Type="http://schemas.openxmlformats.org/officeDocument/2006/relationships/customXml" Target="../ink/ink700.xml"/><Relationship Id="rId185" Type="http://schemas.openxmlformats.org/officeDocument/2006/relationships/customXml" Target="../ink/ink742.xml"/><Relationship Id="rId406" Type="http://schemas.openxmlformats.org/officeDocument/2006/relationships/image" Target="../media/image853.png"/><Relationship Id="rId392" Type="http://schemas.openxmlformats.org/officeDocument/2006/relationships/image" Target="../media/image846.png"/><Relationship Id="rId613" Type="http://schemas.openxmlformats.org/officeDocument/2006/relationships/customXml" Target="../ink/ink956.xml"/><Relationship Id="rId252" Type="http://schemas.openxmlformats.org/officeDocument/2006/relationships/image" Target="../media/image776.png"/><Relationship Id="rId47" Type="http://schemas.openxmlformats.org/officeDocument/2006/relationships/customXml" Target="../ink/ink673.xml"/><Relationship Id="rId112" Type="http://schemas.openxmlformats.org/officeDocument/2006/relationships/image" Target="../media/image706.png"/><Relationship Id="rId557" Type="http://schemas.openxmlformats.org/officeDocument/2006/relationships/customXml" Target="../ink/ink928.xml"/><Relationship Id="rId196" Type="http://schemas.openxmlformats.org/officeDocument/2006/relationships/image" Target="../media/image748.png"/><Relationship Id="rId417" Type="http://schemas.openxmlformats.org/officeDocument/2006/relationships/customXml" Target="../ink/ink858.xml"/><Relationship Id="rId624" Type="http://schemas.openxmlformats.org/officeDocument/2006/relationships/image" Target="../media/image962.png"/><Relationship Id="rId263" Type="http://schemas.openxmlformats.org/officeDocument/2006/relationships/customXml" Target="../ink/ink781.xml"/><Relationship Id="rId470" Type="http://schemas.openxmlformats.org/officeDocument/2006/relationships/image" Target="../media/image885.png"/><Relationship Id="rId58" Type="http://schemas.openxmlformats.org/officeDocument/2006/relationships/image" Target="../media/image679.png"/><Relationship Id="rId123" Type="http://schemas.openxmlformats.org/officeDocument/2006/relationships/customXml" Target="../ink/ink711.xml"/><Relationship Id="rId330" Type="http://schemas.openxmlformats.org/officeDocument/2006/relationships/image" Target="../media/image815.png"/><Relationship Id="rId568" Type="http://schemas.openxmlformats.org/officeDocument/2006/relationships/image" Target="../media/image934.png"/><Relationship Id="rId165" Type="http://schemas.openxmlformats.org/officeDocument/2006/relationships/customXml" Target="../ink/ink732.xml"/><Relationship Id="rId372" Type="http://schemas.openxmlformats.org/officeDocument/2006/relationships/image" Target="../media/image836.png"/><Relationship Id="rId428" Type="http://schemas.openxmlformats.org/officeDocument/2006/relationships/image" Target="../media/image864.png"/><Relationship Id="rId635" Type="http://schemas.openxmlformats.org/officeDocument/2006/relationships/customXml" Target="../ink/ink967.xml"/><Relationship Id="rId232" Type="http://schemas.openxmlformats.org/officeDocument/2006/relationships/image" Target="../media/image766.png"/><Relationship Id="rId274" Type="http://schemas.openxmlformats.org/officeDocument/2006/relationships/image" Target="../media/image787.png"/><Relationship Id="rId481" Type="http://schemas.openxmlformats.org/officeDocument/2006/relationships/customXml" Target="../ink/ink890.xml"/><Relationship Id="rId27" Type="http://schemas.openxmlformats.org/officeDocument/2006/relationships/customXml" Target="../ink/ink663.xml"/><Relationship Id="rId69" Type="http://schemas.openxmlformats.org/officeDocument/2006/relationships/customXml" Target="../ink/ink684.xml"/><Relationship Id="rId134" Type="http://schemas.openxmlformats.org/officeDocument/2006/relationships/image" Target="../media/image717.png"/><Relationship Id="rId537" Type="http://schemas.openxmlformats.org/officeDocument/2006/relationships/customXml" Target="../ink/ink918.xml"/><Relationship Id="rId579" Type="http://schemas.openxmlformats.org/officeDocument/2006/relationships/customXml" Target="../ink/ink939.xml"/><Relationship Id="rId80" Type="http://schemas.openxmlformats.org/officeDocument/2006/relationships/image" Target="../media/image690.png"/><Relationship Id="rId176" Type="http://schemas.openxmlformats.org/officeDocument/2006/relationships/image" Target="../media/image738.png"/><Relationship Id="rId341" Type="http://schemas.openxmlformats.org/officeDocument/2006/relationships/customXml" Target="../ink/ink820.xml"/><Relationship Id="rId383" Type="http://schemas.openxmlformats.org/officeDocument/2006/relationships/customXml" Target="../ink/ink841.xml"/><Relationship Id="rId439" Type="http://schemas.openxmlformats.org/officeDocument/2006/relationships/customXml" Target="../ink/ink869.xml"/><Relationship Id="rId590" Type="http://schemas.openxmlformats.org/officeDocument/2006/relationships/image" Target="../media/image945.png"/><Relationship Id="rId604" Type="http://schemas.openxmlformats.org/officeDocument/2006/relationships/image" Target="../media/image952.png"/><Relationship Id="rId646" Type="http://schemas.openxmlformats.org/officeDocument/2006/relationships/image" Target="../media/image973.png"/><Relationship Id="rId201" Type="http://schemas.openxmlformats.org/officeDocument/2006/relationships/customXml" Target="../ink/ink750.xml"/><Relationship Id="rId243" Type="http://schemas.openxmlformats.org/officeDocument/2006/relationships/customXml" Target="../ink/ink771.xml"/><Relationship Id="rId285" Type="http://schemas.openxmlformats.org/officeDocument/2006/relationships/customXml" Target="../ink/ink792.xml"/><Relationship Id="rId450" Type="http://schemas.openxmlformats.org/officeDocument/2006/relationships/image" Target="../media/image875.png"/><Relationship Id="rId506" Type="http://schemas.openxmlformats.org/officeDocument/2006/relationships/image" Target="../media/image903.png"/><Relationship Id="rId38" Type="http://schemas.openxmlformats.org/officeDocument/2006/relationships/image" Target="../media/image669.png"/><Relationship Id="rId103" Type="http://schemas.openxmlformats.org/officeDocument/2006/relationships/customXml" Target="../ink/ink701.xml"/><Relationship Id="rId310" Type="http://schemas.openxmlformats.org/officeDocument/2006/relationships/image" Target="../media/image805.png"/><Relationship Id="rId492" Type="http://schemas.openxmlformats.org/officeDocument/2006/relationships/image" Target="../media/image896.png"/><Relationship Id="rId548" Type="http://schemas.openxmlformats.org/officeDocument/2006/relationships/image" Target="../media/image924.png"/><Relationship Id="rId91" Type="http://schemas.openxmlformats.org/officeDocument/2006/relationships/customXml" Target="../ink/ink695.xml"/><Relationship Id="rId145" Type="http://schemas.openxmlformats.org/officeDocument/2006/relationships/customXml" Target="../ink/ink722.xml"/><Relationship Id="rId187" Type="http://schemas.openxmlformats.org/officeDocument/2006/relationships/customXml" Target="../ink/ink743.xml"/><Relationship Id="rId352" Type="http://schemas.openxmlformats.org/officeDocument/2006/relationships/image" Target="../media/image826.png"/><Relationship Id="rId394" Type="http://schemas.openxmlformats.org/officeDocument/2006/relationships/image" Target="../media/image847.png"/><Relationship Id="rId408" Type="http://schemas.openxmlformats.org/officeDocument/2006/relationships/image" Target="../media/image854.png"/><Relationship Id="rId615" Type="http://schemas.openxmlformats.org/officeDocument/2006/relationships/customXml" Target="../ink/ink957.xml"/><Relationship Id="rId212" Type="http://schemas.openxmlformats.org/officeDocument/2006/relationships/image" Target="../media/image756.png"/><Relationship Id="rId254" Type="http://schemas.openxmlformats.org/officeDocument/2006/relationships/image" Target="../media/image777.png"/><Relationship Id="rId49" Type="http://schemas.openxmlformats.org/officeDocument/2006/relationships/customXml" Target="../ink/ink674.xml"/><Relationship Id="rId114" Type="http://schemas.openxmlformats.org/officeDocument/2006/relationships/image" Target="../media/image707.png"/><Relationship Id="rId296" Type="http://schemas.openxmlformats.org/officeDocument/2006/relationships/image" Target="../media/image798.png"/><Relationship Id="rId461" Type="http://schemas.openxmlformats.org/officeDocument/2006/relationships/customXml" Target="../ink/ink880.xml"/><Relationship Id="rId517" Type="http://schemas.openxmlformats.org/officeDocument/2006/relationships/customXml" Target="../ink/ink908.xml"/><Relationship Id="rId559" Type="http://schemas.openxmlformats.org/officeDocument/2006/relationships/customXml" Target="../ink/ink929.xml"/><Relationship Id="rId60" Type="http://schemas.openxmlformats.org/officeDocument/2006/relationships/image" Target="../media/image680.png"/><Relationship Id="rId156" Type="http://schemas.openxmlformats.org/officeDocument/2006/relationships/image" Target="../media/image728.png"/><Relationship Id="rId198" Type="http://schemas.openxmlformats.org/officeDocument/2006/relationships/image" Target="../media/image749.png"/><Relationship Id="rId321" Type="http://schemas.openxmlformats.org/officeDocument/2006/relationships/customXml" Target="../ink/ink810.xml"/><Relationship Id="rId363" Type="http://schemas.openxmlformats.org/officeDocument/2006/relationships/customXml" Target="../ink/ink831.xml"/><Relationship Id="rId419" Type="http://schemas.openxmlformats.org/officeDocument/2006/relationships/customXml" Target="../ink/ink859.xml"/><Relationship Id="rId570" Type="http://schemas.openxmlformats.org/officeDocument/2006/relationships/image" Target="../media/image935.png"/><Relationship Id="rId626" Type="http://schemas.openxmlformats.org/officeDocument/2006/relationships/image" Target="../media/image963.png"/><Relationship Id="rId223" Type="http://schemas.openxmlformats.org/officeDocument/2006/relationships/customXml" Target="../ink/ink761.xml"/><Relationship Id="rId430" Type="http://schemas.openxmlformats.org/officeDocument/2006/relationships/image" Target="../media/image865.png"/><Relationship Id="rId18" Type="http://schemas.openxmlformats.org/officeDocument/2006/relationships/image" Target="../media/image659.png"/><Relationship Id="rId265" Type="http://schemas.openxmlformats.org/officeDocument/2006/relationships/customXml" Target="../ink/ink782.xml"/><Relationship Id="rId472" Type="http://schemas.openxmlformats.org/officeDocument/2006/relationships/image" Target="../media/image886.png"/><Relationship Id="rId528" Type="http://schemas.openxmlformats.org/officeDocument/2006/relationships/image" Target="../media/image914.png"/><Relationship Id="rId125" Type="http://schemas.openxmlformats.org/officeDocument/2006/relationships/customXml" Target="../ink/ink712.xml"/><Relationship Id="rId167" Type="http://schemas.openxmlformats.org/officeDocument/2006/relationships/customXml" Target="../ink/ink733.xml"/><Relationship Id="rId332" Type="http://schemas.openxmlformats.org/officeDocument/2006/relationships/image" Target="../media/image816.png"/><Relationship Id="rId374" Type="http://schemas.openxmlformats.org/officeDocument/2006/relationships/image" Target="../media/image837.png"/><Relationship Id="rId581" Type="http://schemas.openxmlformats.org/officeDocument/2006/relationships/customXml" Target="../ink/ink940.xml"/><Relationship Id="rId71" Type="http://schemas.openxmlformats.org/officeDocument/2006/relationships/customXml" Target="../ink/ink685.xml"/><Relationship Id="rId234" Type="http://schemas.openxmlformats.org/officeDocument/2006/relationships/image" Target="../media/image767.png"/><Relationship Id="rId637" Type="http://schemas.openxmlformats.org/officeDocument/2006/relationships/customXml" Target="../ink/ink968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664.xml"/><Relationship Id="rId276" Type="http://schemas.openxmlformats.org/officeDocument/2006/relationships/image" Target="../media/image788.png"/><Relationship Id="rId441" Type="http://schemas.openxmlformats.org/officeDocument/2006/relationships/customXml" Target="../ink/ink870.xml"/><Relationship Id="rId483" Type="http://schemas.openxmlformats.org/officeDocument/2006/relationships/customXml" Target="../ink/ink891.xml"/><Relationship Id="rId539" Type="http://schemas.openxmlformats.org/officeDocument/2006/relationships/customXml" Target="../ink/ink919.xml"/><Relationship Id="rId40" Type="http://schemas.openxmlformats.org/officeDocument/2006/relationships/image" Target="../media/image670.png"/><Relationship Id="rId136" Type="http://schemas.openxmlformats.org/officeDocument/2006/relationships/image" Target="../media/image718.png"/><Relationship Id="rId178" Type="http://schemas.openxmlformats.org/officeDocument/2006/relationships/image" Target="../media/image739.png"/><Relationship Id="rId301" Type="http://schemas.openxmlformats.org/officeDocument/2006/relationships/customXml" Target="../ink/ink800.xml"/><Relationship Id="rId343" Type="http://schemas.openxmlformats.org/officeDocument/2006/relationships/customXml" Target="../ink/ink821.xml"/><Relationship Id="rId550" Type="http://schemas.openxmlformats.org/officeDocument/2006/relationships/image" Target="../media/image925.png"/><Relationship Id="rId82" Type="http://schemas.openxmlformats.org/officeDocument/2006/relationships/image" Target="../media/image691.png"/><Relationship Id="rId203" Type="http://schemas.openxmlformats.org/officeDocument/2006/relationships/customXml" Target="../ink/ink751.xml"/><Relationship Id="rId385" Type="http://schemas.openxmlformats.org/officeDocument/2006/relationships/customXml" Target="../ink/ink842.xml"/><Relationship Id="rId592" Type="http://schemas.openxmlformats.org/officeDocument/2006/relationships/image" Target="../media/image946.png"/><Relationship Id="rId606" Type="http://schemas.openxmlformats.org/officeDocument/2006/relationships/image" Target="../media/image953.png"/><Relationship Id="rId648" Type="http://schemas.openxmlformats.org/officeDocument/2006/relationships/image" Target="../media/image974.png"/><Relationship Id="rId245" Type="http://schemas.openxmlformats.org/officeDocument/2006/relationships/customXml" Target="../ink/ink772.xml"/><Relationship Id="rId287" Type="http://schemas.openxmlformats.org/officeDocument/2006/relationships/customXml" Target="../ink/ink793.xml"/><Relationship Id="rId410" Type="http://schemas.openxmlformats.org/officeDocument/2006/relationships/image" Target="../media/image855.png"/><Relationship Id="rId452" Type="http://schemas.openxmlformats.org/officeDocument/2006/relationships/image" Target="../media/image876.png"/><Relationship Id="rId494" Type="http://schemas.openxmlformats.org/officeDocument/2006/relationships/image" Target="../media/image897.png"/><Relationship Id="rId508" Type="http://schemas.openxmlformats.org/officeDocument/2006/relationships/image" Target="../media/image904.png"/><Relationship Id="rId105" Type="http://schemas.openxmlformats.org/officeDocument/2006/relationships/customXml" Target="../ink/ink702.xml"/><Relationship Id="rId147" Type="http://schemas.openxmlformats.org/officeDocument/2006/relationships/customXml" Target="../ink/ink723.xml"/><Relationship Id="rId312" Type="http://schemas.openxmlformats.org/officeDocument/2006/relationships/image" Target="../media/image806.png"/><Relationship Id="rId354" Type="http://schemas.openxmlformats.org/officeDocument/2006/relationships/image" Target="../media/image827.png"/><Relationship Id="rId51" Type="http://schemas.openxmlformats.org/officeDocument/2006/relationships/customXml" Target="../ink/ink675.xml"/><Relationship Id="rId93" Type="http://schemas.openxmlformats.org/officeDocument/2006/relationships/customXml" Target="../ink/ink696.xml"/><Relationship Id="rId189" Type="http://schemas.openxmlformats.org/officeDocument/2006/relationships/customXml" Target="../ink/ink744.xml"/><Relationship Id="rId396" Type="http://schemas.openxmlformats.org/officeDocument/2006/relationships/image" Target="../media/image848.png"/><Relationship Id="rId561" Type="http://schemas.openxmlformats.org/officeDocument/2006/relationships/customXml" Target="../ink/ink930.xml"/><Relationship Id="rId617" Type="http://schemas.openxmlformats.org/officeDocument/2006/relationships/customXml" Target="../ink/ink958.xml"/><Relationship Id="rId214" Type="http://schemas.openxmlformats.org/officeDocument/2006/relationships/image" Target="../media/image757.png"/><Relationship Id="rId256" Type="http://schemas.openxmlformats.org/officeDocument/2006/relationships/image" Target="../media/image778.png"/><Relationship Id="rId298" Type="http://schemas.openxmlformats.org/officeDocument/2006/relationships/image" Target="../media/image799.png"/><Relationship Id="rId421" Type="http://schemas.openxmlformats.org/officeDocument/2006/relationships/customXml" Target="../ink/ink860.xml"/><Relationship Id="rId463" Type="http://schemas.openxmlformats.org/officeDocument/2006/relationships/customXml" Target="../ink/ink881.xml"/><Relationship Id="rId519" Type="http://schemas.openxmlformats.org/officeDocument/2006/relationships/customXml" Target="../ink/ink909.xml"/><Relationship Id="rId116" Type="http://schemas.openxmlformats.org/officeDocument/2006/relationships/image" Target="../media/image708.png"/><Relationship Id="rId158" Type="http://schemas.openxmlformats.org/officeDocument/2006/relationships/image" Target="../media/image729.png"/><Relationship Id="rId323" Type="http://schemas.openxmlformats.org/officeDocument/2006/relationships/customXml" Target="../ink/ink811.xml"/><Relationship Id="rId530" Type="http://schemas.openxmlformats.org/officeDocument/2006/relationships/image" Target="../media/image915.png"/><Relationship Id="rId20" Type="http://schemas.openxmlformats.org/officeDocument/2006/relationships/image" Target="../media/image660.png"/><Relationship Id="rId62" Type="http://schemas.openxmlformats.org/officeDocument/2006/relationships/image" Target="../media/image681.png"/><Relationship Id="rId365" Type="http://schemas.openxmlformats.org/officeDocument/2006/relationships/customXml" Target="../ink/ink832.xml"/><Relationship Id="rId572" Type="http://schemas.openxmlformats.org/officeDocument/2006/relationships/image" Target="../media/image936.png"/><Relationship Id="rId628" Type="http://schemas.openxmlformats.org/officeDocument/2006/relationships/image" Target="../media/image964.png"/><Relationship Id="rId225" Type="http://schemas.openxmlformats.org/officeDocument/2006/relationships/customXml" Target="../ink/ink762.xml"/><Relationship Id="rId267" Type="http://schemas.openxmlformats.org/officeDocument/2006/relationships/customXml" Target="../ink/ink783.xml"/><Relationship Id="rId432" Type="http://schemas.openxmlformats.org/officeDocument/2006/relationships/image" Target="../media/image866.png"/><Relationship Id="rId474" Type="http://schemas.openxmlformats.org/officeDocument/2006/relationships/image" Target="../media/image887.png"/><Relationship Id="rId127" Type="http://schemas.openxmlformats.org/officeDocument/2006/relationships/customXml" Target="../ink/ink713.xml"/><Relationship Id="rId31" Type="http://schemas.openxmlformats.org/officeDocument/2006/relationships/customXml" Target="../ink/ink665.xml"/><Relationship Id="rId73" Type="http://schemas.openxmlformats.org/officeDocument/2006/relationships/customXml" Target="../ink/ink686.xml"/><Relationship Id="rId169" Type="http://schemas.openxmlformats.org/officeDocument/2006/relationships/customXml" Target="../ink/ink734.xml"/><Relationship Id="rId334" Type="http://schemas.openxmlformats.org/officeDocument/2006/relationships/image" Target="../media/image817.png"/><Relationship Id="rId376" Type="http://schemas.openxmlformats.org/officeDocument/2006/relationships/image" Target="../media/image838.png"/><Relationship Id="rId541" Type="http://schemas.openxmlformats.org/officeDocument/2006/relationships/customXml" Target="../ink/ink920.xml"/><Relationship Id="rId583" Type="http://schemas.openxmlformats.org/officeDocument/2006/relationships/customXml" Target="../ink/ink941.xml"/><Relationship Id="rId639" Type="http://schemas.openxmlformats.org/officeDocument/2006/relationships/customXml" Target="../ink/ink969.xml"/><Relationship Id="rId4" Type="http://schemas.openxmlformats.org/officeDocument/2006/relationships/image" Target="../media/image652.png"/><Relationship Id="rId180" Type="http://schemas.openxmlformats.org/officeDocument/2006/relationships/image" Target="../media/image740.png"/><Relationship Id="rId236" Type="http://schemas.openxmlformats.org/officeDocument/2006/relationships/image" Target="../media/image768.png"/><Relationship Id="rId278" Type="http://schemas.openxmlformats.org/officeDocument/2006/relationships/image" Target="../media/image789.png"/><Relationship Id="rId401" Type="http://schemas.openxmlformats.org/officeDocument/2006/relationships/customXml" Target="../ink/ink850.xml"/><Relationship Id="rId443" Type="http://schemas.openxmlformats.org/officeDocument/2006/relationships/customXml" Target="../ink/ink871.xml"/><Relationship Id="rId650" Type="http://schemas.openxmlformats.org/officeDocument/2006/relationships/image" Target="../media/image975.png"/><Relationship Id="rId303" Type="http://schemas.openxmlformats.org/officeDocument/2006/relationships/customXml" Target="../ink/ink801.xml"/><Relationship Id="rId485" Type="http://schemas.openxmlformats.org/officeDocument/2006/relationships/customXml" Target="../ink/ink892.xml"/><Relationship Id="rId42" Type="http://schemas.openxmlformats.org/officeDocument/2006/relationships/image" Target="../media/image671.png"/><Relationship Id="rId84" Type="http://schemas.openxmlformats.org/officeDocument/2006/relationships/image" Target="../media/image692.png"/><Relationship Id="rId138" Type="http://schemas.openxmlformats.org/officeDocument/2006/relationships/image" Target="../media/image719.png"/><Relationship Id="rId345" Type="http://schemas.openxmlformats.org/officeDocument/2006/relationships/customXml" Target="../ink/ink822.xml"/><Relationship Id="rId387" Type="http://schemas.openxmlformats.org/officeDocument/2006/relationships/customXml" Target="../ink/ink843.xml"/><Relationship Id="rId510" Type="http://schemas.openxmlformats.org/officeDocument/2006/relationships/image" Target="../media/image905.png"/><Relationship Id="rId552" Type="http://schemas.openxmlformats.org/officeDocument/2006/relationships/image" Target="../media/image926.png"/><Relationship Id="rId594" Type="http://schemas.openxmlformats.org/officeDocument/2006/relationships/image" Target="../media/image947.png"/><Relationship Id="rId608" Type="http://schemas.openxmlformats.org/officeDocument/2006/relationships/image" Target="../media/image954.png"/><Relationship Id="rId191" Type="http://schemas.openxmlformats.org/officeDocument/2006/relationships/customXml" Target="../ink/ink745.xml"/><Relationship Id="rId205" Type="http://schemas.openxmlformats.org/officeDocument/2006/relationships/customXml" Target="../ink/ink752.xml"/><Relationship Id="rId247" Type="http://schemas.openxmlformats.org/officeDocument/2006/relationships/customXml" Target="../ink/ink773.xml"/><Relationship Id="rId412" Type="http://schemas.openxmlformats.org/officeDocument/2006/relationships/image" Target="../media/image856.png"/><Relationship Id="rId107" Type="http://schemas.openxmlformats.org/officeDocument/2006/relationships/customXml" Target="../ink/ink703.xml"/><Relationship Id="rId289" Type="http://schemas.openxmlformats.org/officeDocument/2006/relationships/customXml" Target="../ink/ink794.xml"/><Relationship Id="rId454" Type="http://schemas.openxmlformats.org/officeDocument/2006/relationships/image" Target="../media/image877.png"/><Relationship Id="rId496" Type="http://schemas.openxmlformats.org/officeDocument/2006/relationships/image" Target="../media/image898.png"/><Relationship Id="rId11" Type="http://schemas.openxmlformats.org/officeDocument/2006/relationships/customXml" Target="../ink/ink655.xml"/><Relationship Id="rId53" Type="http://schemas.openxmlformats.org/officeDocument/2006/relationships/customXml" Target="../ink/ink676.xml"/><Relationship Id="rId149" Type="http://schemas.openxmlformats.org/officeDocument/2006/relationships/customXml" Target="../ink/ink724.xml"/><Relationship Id="rId314" Type="http://schemas.openxmlformats.org/officeDocument/2006/relationships/image" Target="../media/image807.png"/><Relationship Id="rId356" Type="http://schemas.openxmlformats.org/officeDocument/2006/relationships/image" Target="../media/image828.png"/><Relationship Id="rId398" Type="http://schemas.openxmlformats.org/officeDocument/2006/relationships/image" Target="../media/image849.png"/><Relationship Id="rId521" Type="http://schemas.openxmlformats.org/officeDocument/2006/relationships/customXml" Target="../ink/ink910.xml"/><Relationship Id="rId563" Type="http://schemas.openxmlformats.org/officeDocument/2006/relationships/customXml" Target="../ink/ink931.xml"/><Relationship Id="rId619" Type="http://schemas.openxmlformats.org/officeDocument/2006/relationships/customXml" Target="../ink/ink959.xml"/><Relationship Id="rId95" Type="http://schemas.openxmlformats.org/officeDocument/2006/relationships/customXml" Target="../ink/ink697.xml"/><Relationship Id="rId160" Type="http://schemas.openxmlformats.org/officeDocument/2006/relationships/image" Target="../media/image730.png"/><Relationship Id="rId216" Type="http://schemas.openxmlformats.org/officeDocument/2006/relationships/image" Target="../media/image758.png"/><Relationship Id="rId423" Type="http://schemas.openxmlformats.org/officeDocument/2006/relationships/customXml" Target="../ink/ink861.xml"/><Relationship Id="rId258" Type="http://schemas.openxmlformats.org/officeDocument/2006/relationships/image" Target="../media/image779.png"/><Relationship Id="rId465" Type="http://schemas.openxmlformats.org/officeDocument/2006/relationships/customXml" Target="../ink/ink882.xml"/><Relationship Id="rId630" Type="http://schemas.openxmlformats.org/officeDocument/2006/relationships/image" Target="../media/image965.png"/><Relationship Id="rId22" Type="http://schemas.openxmlformats.org/officeDocument/2006/relationships/image" Target="../media/image661.png"/><Relationship Id="rId64" Type="http://schemas.openxmlformats.org/officeDocument/2006/relationships/image" Target="../media/image682.png"/><Relationship Id="rId118" Type="http://schemas.openxmlformats.org/officeDocument/2006/relationships/image" Target="../media/image709.png"/><Relationship Id="rId325" Type="http://schemas.openxmlformats.org/officeDocument/2006/relationships/customXml" Target="../ink/ink812.xml"/><Relationship Id="rId367" Type="http://schemas.openxmlformats.org/officeDocument/2006/relationships/customXml" Target="../ink/ink833.xml"/><Relationship Id="rId532" Type="http://schemas.openxmlformats.org/officeDocument/2006/relationships/image" Target="../media/image916.png"/><Relationship Id="rId574" Type="http://schemas.openxmlformats.org/officeDocument/2006/relationships/image" Target="../media/image937.png"/><Relationship Id="rId171" Type="http://schemas.openxmlformats.org/officeDocument/2006/relationships/customXml" Target="../ink/ink735.xml"/><Relationship Id="rId227" Type="http://schemas.openxmlformats.org/officeDocument/2006/relationships/customXml" Target="../ink/ink763.xml"/><Relationship Id="rId269" Type="http://schemas.openxmlformats.org/officeDocument/2006/relationships/customXml" Target="../ink/ink784.xml"/><Relationship Id="rId434" Type="http://schemas.openxmlformats.org/officeDocument/2006/relationships/image" Target="../media/image867.png"/><Relationship Id="rId476" Type="http://schemas.openxmlformats.org/officeDocument/2006/relationships/image" Target="../media/image888.png"/><Relationship Id="rId641" Type="http://schemas.openxmlformats.org/officeDocument/2006/relationships/customXml" Target="../ink/ink970.xml"/><Relationship Id="rId33" Type="http://schemas.openxmlformats.org/officeDocument/2006/relationships/customXml" Target="../ink/ink666.xml"/><Relationship Id="rId129" Type="http://schemas.openxmlformats.org/officeDocument/2006/relationships/customXml" Target="../ink/ink714.xml"/><Relationship Id="rId280" Type="http://schemas.openxmlformats.org/officeDocument/2006/relationships/image" Target="../media/image790.png"/><Relationship Id="rId336" Type="http://schemas.openxmlformats.org/officeDocument/2006/relationships/image" Target="../media/image818.png"/><Relationship Id="rId501" Type="http://schemas.openxmlformats.org/officeDocument/2006/relationships/customXml" Target="../ink/ink900.xml"/><Relationship Id="rId543" Type="http://schemas.openxmlformats.org/officeDocument/2006/relationships/customXml" Target="../ink/ink921.xml"/><Relationship Id="rId75" Type="http://schemas.openxmlformats.org/officeDocument/2006/relationships/customXml" Target="../ink/ink687.xml"/><Relationship Id="rId140" Type="http://schemas.openxmlformats.org/officeDocument/2006/relationships/image" Target="../media/image720.png"/><Relationship Id="rId182" Type="http://schemas.openxmlformats.org/officeDocument/2006/relationships/image" Target="../media/image741.png"/><Relationship Id="rId378" Type="http://schemas.openxmlformats.org/officeDocument/2006/relationships/image" Target="../media/image839.png"/><Relationship Id="rId403" Type="http://schemas.openxmlformats.org/officeDocument/2006/relationships/customXml" Target="../ink/ink851.xml"/><Relationship Id="rId585" Type="http://schemas.openxmlformats.org/officeDocument/2006/relationships/customXml" Target="../ink/ink942.xml"/><Relationship Id="rId6" Type="http://schemas.openxmlformats.org/officeDocument/2006/relationships/image" Target="../media/image653.png"/><Relationship Id="rId238" Type="http://schemas.openxmlformats.org/officeDocument/2006/relationships/image" Target="../media/image769.png"/><Relationship Id="rId445" Type="http://schemas.openxmlformats.org/officeDocument/2006/relationships/customXml" Target="../ink/ink872.xml"/><Relationship Id="rId487" Type="http://schemas.openxmlformats.org/officeDocument/2006/relationships/customXml" Target="../ink/ink893.xml"/><Relationship Id="rId610" Type="http://schemas.openxmlformats.org/officeDocument/2006/relationships/image" Target="../media/image955.png"/><Relationship Id="rId652" Type="http://schemas.openxmlformats.org/officeDocument/2006/relationships/image" Target="../media/image976.png"/><Relationship Id="rId291" Type="http://schemas.openxmlformats.org/officeDocument/2006/relationships/customXml" Target="../ink/ink795.xml"/><Relationship Id="rId305" Type="http://schemas.openxmlformats.org/officeDocument/2006/relationships/customXml" Target="../ink/ink802.xml"/><Relationship Id="rId347" Type="http://schemas.openxmlformats.org/officeDocument/2006/relationships/customXml" Target="../ink/ink823.xml"/><Relationship Id="rId512" Type="http://schemas.openxmlformats.org/officeDocument/2006/relationships/image" Target="../media/image906.png"/><Relationship Id="rId44" Type="http://schemas.openxmlformats.org/officeDocument/2006/relationships/image" Target="../media/image672.png"/><Relationship Id="rId86" Type="http://schemas.openxmlformats.org/officeDocument/2006/relationships/image" Target="../media/image693.png"/><Relationship Id="rId151" Type="http://schemas.openxmlformats.org/officeDocument/2006/relationships/customXml" Target="../ink/ink725.xml"/><Relationship Id="rId389" Type="http://schemas.openxmlformats.org/officeDocument/2006/relationships/customXml" Target="../ink/ink844.xml"/><Relationship Id="rId554" Type="http://schemas.openxmlformats.org/officeDocument/2006/relationships/image" Target="../media/image927.png"/><Relationship Id="rId596" Type="http://schemas.openxmlformats.org/officeDocument/2006/relationships/image" Target="../media/image948.png"/><Relationship Id="rId193" Type="http://schemas.openxmlformats.org/officeDocument/2006/relationships/customXml" Target="../ink/ink746.xml"/><Relationship Id="rId207" Type="http://schemas.openxmlformats.org/officeDocument/2006/relationships/customXml" Target="../ink/ink753.xml"/><Relationship Id="rId249" Type="http://schemas.openxmlformats.org/officeDocument/2006/relationships/customXml" Target="../ink/ink774.xml"/><Relationship Id="rId414" Type="http://schemas.openxmlformats.org/officeDocument/2006/relationships/image" Target="../media/image857.png"/><Relationship Id="rId456" Type="http://schemas.openxmlformats.org/officeDocument/2006/relationships/image" Target="../media/image878.png"/><Relationship Id="rId498" Type="http://schemas.openxmlformats.org/officeDocument/2006/relationships/image" Target="../media/image899.png"/><Relationship Id="rId621" Type="http://schemas.openxmlformats.org/officeDocument/2006/relationships/customXml" Target="../ink/ink960.xml"/><Relationship Id="rId13" Type="http://schemas.openxmlformats.org/officeDocument/2006/relationships/customXml" Target="../ink/ink656.xml"/><Relationship Id="rId109" Type="http://schemas.openxmlformats.org/officeDocument/2006/relationships/customXml" Target="../ink/ink704.xml"/><Relationship Id="rId260" Type="http://schemas.openxmlformats.org/officeDocument/2006/relationships/image" Target="../media/image780.png"/><Relationship Id="rId316" Type="http://schemas.openxmlformats.org/officeDocument/2006/relationships/image" Target="../media/image808.png"/><Relationship Id="rId523" Type="http://schemas.openxmlformats.org/officeDocument/2006/relationships/customXml" Target="../ink/ink911.xml"/><Relationship Id="rId55" Type="http://schemas.openxmlformats.org/officeDocument/2006/relationships/customXml" Target="../ink/ink677.xml"/><Relationship Id="rId97" Type="http://schemas.openxmlformats.org/officeDocument/2006/relationships/customXml" Target="../ink/ink698.xml"/><Relationship Id="rId120" Type="http://schemas.openxmlformats.org/officeDocument/2006/relationships/image" Target="../media/image710.png"/><Relationship Id="rId358" Type="http://schemas.openxmlformats.org/officeDocument/2006/relationships/image" Target="../media/image829.png"/><Relationship Id="rId565" Type="http://schemas.openxmlformats.org/officeDocument/2006/relationships/customXml" Target="../ink/ink932.xml"/><Relationship Id="rId162" Type="http://schemas.openxmlformats.org/officeDocument/2006/relationships/image" Target="../media/image731.png"/><Relationship Id="rId218" Type="http://schemas.openxmlformats.org/officeDocument/2006/relationships/image" Target="../media/image759.png"/><Relationship Id="rId425" Type="http://schemas.openxmlformats.org/officeDocument/2006/relationships/customXml" Target="../ink/ink862.xml"/><Relationship Id="rId467" Type="http://schemas.openxmlformats.org/officeDocument/2006/relationships/customXml" Target="../ink/ink883.xml"/><Relationship Id="rId632" Type="http://schemas.openxmlformats.org/officeDocument/2006/relationships/image" Target="../media/image966.png"/><Relationship Id="rId271" Type="http://schemas.openxmlformats.org/officeDocument/2006/relationships/customXml" Target="../ink/ink785.xml"/><Relationship Id="rId24" Type="http://schemas.openxmlformats.org/officeDocument/2006/relationships/image" Target="../media/image662.png"/><Relationship Id="rId66" Type="http://schemas.openxmlformats.org/officeDocument/2006/relationships/image" Target="../media/image683.png"/><Relationship Id="rId131" Type="http://schemas.openxmlformats.org/officeDocument/2006/relationships/customXml" Target="../ink/ink715.xml"/><Relationship Id="rId327" Type="http://schemas.openxmlformats.org/officeDocument/2006/relationships/customXml" Target="../ink/ink813.xml"/><Relationship Id="rId369" Type="http://schemas.openxmlformats.org/officeDocument/2006/relationships/customXml" Target="../ink/ink834.xml"/><Relationship Id="rId534" Type="http://schemas.openxmlformats.org/officeDocument/2006/relationships/image" Target="../media/image917.png"/><Relationship Id="rId576" Type="http://schemas.openxmlformats.org/officeDocument/2006/relationships/image" Target="../media/image938.png"/><Relationship Id="rId173" Type="http://schemas.openxmlformats.org/officeDocument/2006/relationships/customXml" Target="../ink/ink736.xml"/><Relationship Id="rId229" Type="http://schemas.openxmlformats.org/officeDocument/2006/relationships/customXml" Target="../ink/ink764.xml"/><Relationship Id="rId380" Type="http://schemas.openxmlformats.org/officeDocument/2006/relationships/image" Target="../media/image840.png"/><Relationship Id="rId436" Type="http://schemas.openxmlformats.org/officeDocument/2006/relationships/image" Target="../media/image868.png"/><Relationship Id="rId601" Type="http://schemas.openxmlformats.org/officeDocument/2006/relationships/customXml" Target="../ink/ink950.xml"/><Relationship Id="rId643" Type="http://schemas.openxmlformats.org/officeDocument/2006/relationships/customXml" Target="../ink/ink971.xml"/><Relationship Id="rId240" Type="http://schemas.openxmlformats.org/officeDocument/2006/relationships/image" Target="../media/image770.png"/><Relationship Id="rId478" Type="http://schemas.openxmlformats.org/officeDocument/2006/relationships/image" Target="../media/image889.png"/><Relationship Id="rId35" Type="http://schemas.openxmlformats.org/officeDocument/2006/relationships/customXml" Target="../ink/ink667.xml"/><Relationship Id="rId77" Type="http://schemas.openxmlformats.org/officeDocument/2006/relationships/customXml" Target="../ink/ink688.xml"/><Relationship Id="rId100" Type="http://schemas.openxmlformats.org/officeDocument/2006/relationships/image" Target="../media/image700.png"/><Relationship Id="rId282" Type="http://schemas.openxmlformats.org/officeDocument/2006/relationships/image" Target="../media/image791.png"/><Relationship Id="rId338" Type="http://schemas.openxmlformats.org/officeDocument/2006/relationships/image" Target="../media/image819.png"/><Relationship Id="rId503" Type="http://schemas.openxmlformats.org/officeDocument/2006/relationships/customXml" Target="../ink/ink901.xml"/><Relationship Id="rId545" Type="http://schemas.openxmlformats.org/officeDocument/2006/relationships/customXml" Target="../ink/ink922.xml"/><Relationship Id="rId587" Type="http://schemas.openxmlformats.org/officeDocument/2006/relationships/customXml" Target="../ink/ink943.xml"/><Relationship Id="rId8" Type="http://schemas.openxmlformats.org/officeDocument/2006/relationships/image" Target="../media/image654.png"/><Relationship Id="rId142" Type="http://schemas.openxmlformats.org/officeDocument/2006/relationships/image" Target="../media/image721.png"/><Relationship Id="rId184" Type="http://schemas.openxmlformats.org/officeDocument/2006/relationships/image" Target="../media/image742.png"/><Relationship Id="rId391" Type="http://schemas.openxmlformats.org/officeDocument/2006/relationships/customXml" Target="../ink/ink845.xml"/><Relationship Id="rId405" Type="http://schemas.openxmlformats.org/officeDocument/2006/relationships/customXml" Target="../ink/ink852.xml"/><Relationship Id="rId447" Type="http://schemas.openxmlformats.org/officeDocument/2006/relationships/customXml" Target="../ink/ink873.xml"/><Relationship Id="rId612" Type="http://schemas.openxmlformats.org/officeDocument/2006/relationships/image" Target="../media/image956.png"/><Relationship Id="rId251" Type="http://schemas.openxmlformats.org/officeDocument/2006/relationships/customXml" Target="../ink/ink775.xml"/><Relationship Id="rId489" Type="http://schemas.openxmlformats.org/officeDocument/2006/relationships/customXml" Target="../ink/ink894.xml"/><Relationship Id="rId654" Type="http://schemas.openxmlformats.org/officeDocument/2006/relationships/image" Target="../media/image977.png"/><Relationship Id="rId46" Type="http://schemas.openxmlformats.org/officeDocument/2006/relationships/image" Target="../media/image673.png"/><Relationship Id="rId293" Type="http://schemas.openxmlformats.org/officeDocument/2006/relationships/customXml" Target="../ink/ink796.xml"/><Relationship Id="rId307" Type="http://schemas.openxmlformats.org/officeDocument/2006/relationships/customXml" Target="../ink/ink803.xml"/><Relationship Id="rId349" Type="http://schemas.openxmlformats.org/officeDocument/2006/relationships/customXml" Target="../ink/ink824.xml"/><Relationship Id="rId514" Type="http://schemas.openxmlformats.org/officeDocument/2006/relationships/image" Target="../media/image907.png"/><Relationship Id="rId556" Type="http://schemas.openxmlformats.org/officeDocument/2006/relationships/image" Target="../media/image928.png"/><Relationship Id="rId88" Type="http://schemas.openxmlformats.org/officeDocument/2006/relationships/image" Target="../media/image694.png"/><Relationship Id="rId111" Type="http://schemas.openxmlformats.org/officeDocument/2006/relationships/customXml" Target="../ink/ink705.xml"/><Relationship Id="rId153" Type="http://schemas.openxmlformats.org/officeDocument/2006/relationships/customXml" Target="../ink/ink726.xml"/><Relationship Id="rId195" Type="http://schemas.openxmlformats.org/officeDocument/2006/relationships/customXml" Target="../ink/ink747.xml"/><Relationship Id="rId209" Type="http://schemas.openxmlformats.org/officeDocument/2006/relationships/customXml" Target="../ink/ink754.xml"/><Relationship Id="rId360" Type="http://schemas.openxmlformats.org/officeDocument/2006/relationships/image" Target="../media/image830.png"/><Relationship Id="rId416" Type="http://schemas.openxmlformats.org/officeDocument/2006/relationships/image" Target="../media/image858.png"/><Relationship Id="rId598" Type="http://schemas.openxmlformats.org/officeDocument/2006/relationships/image" Target="../media/image949.png"/><Relationship Id="rId220" Type="http://schemas.openxmlformats.org/officeDocument/2006/relationships/image" Target="../media/image760.png"/><Relationship Id="rId458" Type="http://schemas.openxmlformats.org/officeDocument/2006/relationships/image" Target="../media/image879.png"/><Relationship Id="rId623" Type="http://schemas.openxmlformats.org/officeDocument/2006/relationships/customXml" Target="../ink/ink961.xml"/><Relationship Id="rId15" Type="http://schemas.openxmlformats.org/officeDocument/2006/relationships/customXml" Target="../ink/ink657.xml"/><Relationship Id="rId57" Type="http://schemas.openxmlformats.org/officeDocument/2006/relationships/customXml" Target="../ink/ink678.xml"/><Relationship Id="rId262" Type="http://schemas.openxmlformats.org/officeDocument/2006/relationships/image" Target="../media/image781.png"/><Relationship Id="rId318" Type="http://schemas.openxmlformats.org/officeDocument/2006/relationships/image" Target="../media/image809.png"/><Relationship Id="rId525" Type="http://schemas.openxmlformats.org/officeDocument/2006/relationships/customXml" Target="../ink/ink912.xml"/><Relationship Id="rId567" Type="http://schemas.openxmlformats.org/officeDocument/2006/relationships/customXml" Target="../ink/ink933.xml"/><Relationship Id="rId99" Type="http://schemas.openxmlformats.org/officeDocument/2006/relationships/customXml" Target="../ink/ink699.xml"/><Relationship Id="rId122" Type="http://schemas.openxmlformats.org/officeDocument/2006/relationships/image" Target="../media/image711.png"/><Relationship Id="rId164" Type="http://schemas.openxmlformats.org/officeDocument/2006/relationships/image" Target="../media/image732.png"/><Relationship Id="rId371" Type="http://schemas.openxmlformats.org/officeDocument/2006/relationships/customXml" Target="../ink/ink835.xml"/><Relationship Id="rId427" Type="http://schemas.openxmlformats.org/officeDocument/2006/relationships/customXml" Target="../ink/ink863.xml"/><Relationship Id="rId469" Type="http://schemas.openxmlformats.org/officeDocument/2006/relationships/customXml" Target="../ink/ink884.xml"/><Relationship Id="rId634" Type="http://schemas.openxmlformats.org/officeDocument/2006/relationships/image" Target="../media/image967.png"/><Relationship Id="rId26" Type="http://schemas.openxmlformats.org/officeDocument/2006/relationships/image" Target="../media/image663.png"/><Relationship Id="rId231" Type="http://schemas.openxmlformats.org/officeDocument/2006/relationships/customXml" Target="../ink/ink765.xml"/><Relationship Id="rId273" Type="http://schemas.openxmlformats.org/officeDocument/2006/relationships/customXml" Target="../ink/ink786.xml"/><Relationship Id="rId329" Type="http://schemas.openxmlformats.org/officeDocument/2006/relationships/customXml" Target="../ink/ink814.xml"/><Relationship Id="rId480" Type="http://schemas.openxmlformats.org/officeDocument/2006/relationships/image" Target="../media/image890.png"/><Relationship Id="rId536" Type="http://schemas.openxmlformats.org/officeDocument/2006/relationships/image" Target="../media/image918.png"/><Relationship Id="rId68" Type="http://schemas.openxmlformats.org/officeDocument/2006/relationships/image" Target="../media/image684.png"/><Relationship Id="rId133" Type="http://schemas.openxmlformats.org/officeDocument/2006/relationships/customXml" Target="../ink/ink716.xml"/><Relationship Id="rId175" Type="http://schemas.openxmlformats.org/officeDocument/2006/relationships/customXml" Target="../ink/ink737.xml"/><Relationship Id="rId340" Type="http://schemas.openxmlformats.org/officeDocument/2006/relationships/image" Target="../media/image820.png"/><Relationship Id="rId578" Type="http://schemas.openxmlformats.org/officeDocument/2006/relationships/image" Target="../media/image939.png"/><Relationship Id="rId200" Type="http://schemas.openxmlformats.org/officeDocument/2006/relationships/image" Target="../media/image750.png"/><Relationship Id="rId382" Type="http://schemas.openxmlformats.org/officeDocument/2006/relationships/image" Target="../media/image841.png"/><Relationship Id="rId438" Type="http://schemas.openxmlformats.org/officeDocument/2006/relationships/image" Target="../media/image869.png"/><Relationship Id="rId603" Type="http://schemas.openxmlformats.org/officeDocument/2006/relationships/customXml" Target="../ink/ink951.xml"/><Relationship Id="rId645" Type="http://schemas.openxmlformats.org/officeDocument/2006/relationships/customXml" Target="../ink/ink972.xml"/><Relationship Id="rId242" Type="http://schemas.openxmlformats.org/officeDocument/2006/relationships/image" Target="../media/image771.png"/><Relationship Id="rId284" Type="http://schemas.openxmlformats.org/officeDocument/2006/relationships/image" Target="../media/image792.png"/><Relationship Id="rId491" Type="http://schemas.openxmlformats.org/officeDocument/2006/relationships/customXml" Target="../ink/ink895.xml"/><Relationship Id="rId505" Type="http://schemas.openxmlformats.org/officeDocument/2006/relationships/customXml" Target="../ink/ink902.xml"/><Relationship Id="rId37" Type="http://schemas.openxmlformats.org/officeDocument/2006/relationships/customXml" Target="../ink/ink668.xml"/><Relationship Id="rId79" Type="http://schemas.openxmlformats.org/officeDocument/2006/relationships/customXml" Target="../ink/ink689.xml"/><Relationship Id="rId102" Type="http://schemas.openxmlformats.org/officeDocument/2006/relationships/image" Target="../media/image701.png"/><Relationship Id="rId144" Type="http://schemas.openxmlformats.org/officeDocument/2006/relationships/image" Target="../media/image722.png"/><Relationship Id="rId547" Type="http://schemas.openxmlformats.org/officeDocument/2006/relationships/customXml" Target="../ink/ink923.xml"/><Relationship Id="rId589" Type="http://schemas.openxmlformats.org/officeDocument/2006/relationships/customXml" Target="../ink/ink944.xml"/><Relationship Id="rId90" Type="http://schemas.openxmlformats.org/officeDocument/2006/relationships/image" Target="../media/image695.png"/><Relationship Id="rId186" Type="http://schemas.openxmlformats.org/officeDocument/2006/relationships/image" Target="../media/image743.png"/><Relationship Id="rId351" Type="http://schemas.openxmlformats.org/officeDocument/2006/relationships/customXml" Target="../ink/ink825.xml"/><Relationship Id="rId393" Type="http://schemas.openxmlformats.org/officeDocument/2006/relationships/customXml" Target="../ink/ink846.xml"/><Relationship Id="rId407" Type="http://schemas.openxmlformats.org/officeDocument/2006/relationships/customXml" Target="../ink/ink853.xml"/><Relationship Id="rId449" Type="http://schemas.openxmlformats.org/officeDocument/2006/relationships/customXml" Target="../ink/ink874.xml"/><Relationship Id="rId614" Type="http://schemas.openxmlformats.org/officeDocument/2006/relationships/image" Target="../media/image957.png"/><Relationship Id="rId656" Type="http://schemas.openxmlformats.org/officeDocument/2006/relationships/image" Target="../media/image978.png"/><Relationship Id="rId211" Type="http://schemas.openxmlformats.org/officeDocument/2006/relationships/customXml" Target="../ink/ink755.xml"/><Relationship Id="rId253" Type="http://schemas.openxmlformats.org/officeDocument/2006/relationships/customXml" Target="../ink/ink776.xml"/><Relationship Id="rId295" Type="http://schemas.openxmlformats.org/officeDocument/2006/relationships/customXml" Target="../ink/ink797.xml"/><Relationship Id="rId309" Type="http://schemas.openxmlformats.org/officeDocument/2006/relationships/customXml" Target="../ink/ink804.xml"/><Relationship Id="rId460" Type="http://schemas.openxmlformats.org/officeDocument/2006/relationships/image" Target="../media/image880.png"/><Relationship Id="rId516" Type="http://schemas.openxmlformats.org/officeDocument/2006/relationships/image" Target="../media/image908.png"/><Relationship Id="rId48" Type="http://schemas.openxmlformats.org/officeDocument/2006/relationships/image" Target="../media/image674.png"/><Relationship Id="rId113" Type="http://schemas.openxmlformats.org/officeDocument/2006/relationships/customXml" Target="../ink/ink706.xml"/><Relationship Id="rId320" Type="http://schemas.openxmlformats.org/officeDocument/2006/relationships/image" Target="../media/image810.png"/><Relationship Id="rId558" Type="http://schemas.openxmlformats.org/officeDocument/2006/relationships/image" Target="../media/image929.png"/><Relationship Id="rId155" Type="http://schemas.openxmlformats.org/officeDocument/2006/relationships/customXml" Target="../ink/ink727.xml"/><Relationship Id="rId197" Type="http://schemas.openxmlformats.org/officeDocument/2006/relationships/customXml" Target="../ink/ink748.xml"/><Relationship Id="rId362" Type="http://schemas.openxmlformats.org/officeDocument/2006/relationships/image" Target="../media/image831.png"/><Relationship Id="rId418" Type="http://schemas.openxmlformats.org/officeDocument/2006/relationships/image" Target="../media/image859.png"/><Relationship Id="rId625" Type="http://schemas.openxmlformats.org/officeDocument/2006/relationships/customXml" Target="../ink/ink962.xml"/><Relationship Id="rId222" Type="http://schemas.openxmlformats.org/officeDocument/2006/relationships/image" Target="../media/image761.png"/><Relationship Id="rId264" Type="http://schemas.openxmlformats.org/officeDocument/2006/relationships/image" Target="../media/image782.png"/><Relationship Id="rId471" Type="http://schemas.openxmlformats.org/officeDocument/2006/relationships/customXml" Target="../ink/ink885.xml"/><Relationship Id="rId17" Type="http://schemas.openxmlformats.org/officeDocument/2006/relationships/customXml" Target="../ink/ink658.xml"/><Relationship Id="rId59" Type="http://schemas.openxmlformats.org/officeDocument/2006/relationships/customXml" Target="../ink/ink679.xml"/><Relationship Id="rId124" Type="http://schemas.openxmlformats.org/officeDocument/2006/relationships/image" Target="../media/image712.png"/><Relationship Id="rId527" Type="http://schemas.openxmlformats.org/officeDocument/2006/relationships/customXml" Target="../ink/ink913.xml"/><Relationship Id="rId569" Type="http://schemas.openxmlformats.org/officeDocument/2006/relationships/customXml" Target="../ink/ink934.xml"/><Relationship Id="rId70" Type="http://schemas.openxmlformats.org/officeDocument/2006/relationships/image" Target="../media/image685.png"/><Relationship Id="rId166" Type="http://schemas.openxmlformats.org/officeDocument/2006/relationships/image" Target="../media/image733.png"/><Relationship Id="rId331" Type="http://schemas.openxmlformats.org/officeDocument/2006/relationships/customXml" Target="../ink/ink815.xml"/><Relationship Id="rId373" Type="http://schemas.openxmlformats.org/officeDocument/2006/relationships/customXml" Target="../ink/ink836.xml"/><Relationship Id="rId429" Type="http://schemas.openxmlformats.org/officeDocument/2006/relationships/customXml" Target="../ink/ink864.xml"/><Relationship Id="rId580" Type="http://schemas.openxmlformats.org/officeDocument/2006/relationships/image" Target="../media/image940.png"/><Relationship Id="rId636" Type="http://schemas.openxmlformats.org/officeDocument/2006/relationships/image" Target="../media/image96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66.xml"/><Relationship Id="rId440" Type="http://schemas.openxmlformats.org/officeDocument/2006/relationships/image" Target="../media/image870.png"/><Relationship Id="rId28" Type="http://schemas.openxmlformats.org/officeDocument/2006/relationships/image" Target="../media/image664.png"/><Relationship Id="rId275" Type="http://schemas.openxmlformats.org/officeDocument/2006/relationships/customXml" Target="../ink/ink787.xml"/><Relationship Id="rId300" Type="http://schemas.openxmlformats.org/officeDocument/2006/relationships/image" Target="../media/image800.png"/><Relationship Id="rId482" Type="http://schemas.openxmlformats.org/officeDocument/2006/relationships/image" Target="../media/image891.png"/><Relationship Id="rId538" Type="http://schemas.openxmlformats.org/officeDocument/2006/relationships/image" Target="../media/image919.png"/><Relationship Id="rId81" Type="http://schemas.openxmlformats.org/officeDocument/2006/relationships/customXml" Target="../ink/ink690.xml"/><Relationship Id="rId135" Type="http://schemas.openxmlformats.org/officeDocument/2006/relationships/customXml" Target="../ink/ink717.xml"/><Relationship Id="rId177" Type="http://schemas.openxmlformats.org/officeDocument/2006/relationships/customXml" Target="../ink/ink738.xml"/><Relationship Id="rId342" Type="http://schemas.openxmlformats.org/officeDocument/2006/relationships/image" Target="../media/image821.png"/><Relationship Id="rId384" Type="http://schemas.openxmlformats.org/officeDocument/2006/relationships/image" Target="../media/image842.png"/><Relationship Id="rId591" Type="http://schemas.openxmlformats.org/officeDocument/2006/relationships/customXml" Target="../ink/ink945.xml"/><Relationship Id="rId605" Type="http://schemas.openxmlformats.org/officeDocument/2006/relationships/customXml" Target="../ink/ink952.xml"/><Relationship Id="rId202" Type="http://schemas.openxmlformats.org/officeDocument/2006/relationships/image" Target="../media/image751.png"/><Relationship Id="rId244" Type="http://schemas.openxmlformats.org/officeDocument/2006/relationships/image" Target="../media/image772.png"/><Relationship Id="rId647" Type="http://schemas.openxmlformats.org/officeDocument/2006/relationships/customXml" Target="../ink/ink973.xml"/><Relationship Id="rId39" Type="http://schemas.openxmlformats.org/officeDocument/2006/relationships/customXml" Target="../ink/ink669.xml"/><Relationship Id="rId286" Type="http://schemas.openxmlformats.org/officeDocument/2006/relationships/image" Target="../media/image793.png"/><Relationship Id="rId451" Type="http://schemas.openxmlformats.org/officeDocument/2006/relationships/customXml" Target="../ink/ink875.xml"/><Relationship Id="rId493" Type="http://schemas.openxmlformats.org/officeDocument/2006/relationships/customXml" Target="../ink/ink896.xml"/><Relationship Id="rId507" Type="http://schemas.openxmlformats.org/officeDocument/2006/relationships/customXml" Target="../ink/ink903.xml"/><Relationship Id="rId549" Type="http://schemas.openxmlformats.org/officeDocument/2006/relationships/customXml" Target="../ink/ink924.xml"/><Relationship Id="rId50" Type="http://schemas.openxmlformats.org/officeDocument/2006/relationships/image" Target="../media/image675.png"/><Relationship Id="rId104" Type="http://schemas.openxmlformats.org/officeDocument/2006/relationships/image" Target="../media/image702.png"/><Relationship Id="rId146" Type="http://schemas.openxmlformats.org/officeDocument/2006/relationships/image" Target="../media/image723.png"/><Relationship Id="rId188" Type="http://schemas.openxmlformats.org/officeDocument/2006/relationships/image" Target="../media/image744.png"/><Relationship Id="rId311" Type="http://schemas.openxmlformats.org/officeDocument/2006/relationships/customXml" Target="../ink/ink805.xml"/><Relationship Id="rId353" Type="http://schemas.openxmlformats.org/officeDocument/2006/relationships/customXml" Target="../ink/ink826.xml"/><Relationship Id="rId395" Type="http://schemas.openxmlformats.org/officeDocument/2006/relationships/customXml" Target="../ink/ink847.xml"/><Relationship Id="rId409" Type="http://schemas.openxmlformats.org/officeDocument/2006/relationships/customXml" Target="../ink/ink854.xml"/><Relationship Id="rId560" Type="http://schemas.openxmlformats.org/officeDocument/2006/relationships/image" Target="../media/image930.png"/><Relationship Id="rId92" Type="http://schemas.openxmlformats.org/officeDocument/2006/relationships/image" Target="../media/image696.png"/><Relationship Id="rId213" Type="http://schemas.openxmlformats.org/officeDocument/2006/relationships/customXml" Target="../ink/ink756.xml"/><Relationship Id="rId420" Type="http://schemas.openxmlformats.org/officeDocument/2006/relationships/image" Target="../media/image860.png"/><Relationship Id="rId616" Type="http://schemas.openxmlformats.org/officeDocument/2006/relationships/image" Target="../media/image958.png"/><Relationship Id="rId255" Type="http://schemas.openxmlformats.org/officeDocument/2006/relationships/customXml" Target="../ink/ink777.xml"/><Relationship Id="rId297" Type="http://schemas.openxmlformats.org/officeDocument/2006/relationships/customXml" Target="../ink/ink798.xml"/><Relationship Id="rId462" Type="http://schemas.openxmlformats.org/officeDocument/2006/relationships/image" Target="../media/image881.png"/><Relationship Id="rId518" Type="http://schemas.openxmlformats.org/officeDocument/2006/relationships/image" Target="../media/image909.png"/><Relationship Id="rId115" Type="http://schemas.openxmlformats.org/officeDocument/2006/relationships/customXml" Target="../ink/ink707.xml"/><Relationship Id="rId157" Type="http://schemas.openxmlformats.org/officeDocument/2006/relationships/customXml" Target="../ink/ink728.xml"/><Relationship Id="rId322" Type="http://schemas.openxmlformats.org/officeDocument/2006/relationships/image" Target="../media/image811.png"/><Relationship Id="rId364" Type="http://schemas.openxmlformats.org/officeDocument/2006/relationships/image" Target="../media/image832.png"/><Relationship Id="rId61" Type="http://schemas.openxmlformats.org/officeDocument/2006/relationships/customXml" Target="../ink/ink680.xml"/><Relationship Id="rId199" Type="http://schemas.openxmlformats.org/officeDocument/2006/relationships/customXml" Target="../ink/ink749.xml"/><Relationship Id="rId571" Type="http://schemas.openxmlformats.org/officeDocument/2006/relationships/customXml" Target="../ink/ink935.xml"/><Relationship Id="rId627" Type="http://schemas.openxmlformats.org/officeDocument/2006/relationships/customXml" Target="../ink/ink963.xml"/><Relationship Id="rId19" Type="http://schemas.openxmlformats.org/officeDocument/2006/relationships/customXml" Target="../ink/ink659.xml"/><Relationship Id="rId224" Type="http://schemas.openxmlformats.org/officeDocument/2006/relationships/image" Target="../media/image762.png"/><Relationship Id="rId266" Type="http://schemas.openxmlformats.org/officeDocument/2006/relationships/image" Target="../media/image783.png"/><Relationship Id="rId431" Type="http://schemas.openxmlformats.org/officeDocument/2006/relationships/customXml" Target="../ink/ink865.xml"/><Relationship Id="rId473" Type="http://schemas.openxmlformats.org/officeDocument/2006/relationships/customXml" Target="../ink/ink886.xml"/><Relationship Id="rId529" Type="http://schemas.openxmlformats.org/officeDocument/2006/relationships/customXml" Target="../ink/ink914.xml"/><Relationship Id="rId30" Type="http://schemas.openxmlformats.org/officeDocument/2006/relationships/image" Target="../media/image665.png"/><Relationship Id="rId126" Type="http://schemas.openxmlformats.org/officeDocument/2006/relationships/image" Target="../media/image713.png"/><Relationship Id="rId168" Type="http://schemas.openxmlformats.org/officeDocument/2006/relationships/image" Target="../media/image734.png"/><Relationship Id="rId333" Type="http://schemas.openxmlformats.org/officeDocument/2006/relationships/customXml" Target="../ink/ink816.xml"/><Relationship Id="rId540" Type="http://schemas.openxmlformats.org/officeDocument/2006/relationships/image" Target="../media/image920.png"/><Relationship Id="rId72" Type="http://schemas.openxmlformats.org/officeDocument/2006/relationships/image" Target="../media/image686.png"/><Relationship Id="rId375" Type="http://schemas.openxmlformats.org/officeDocument/2006/relationships/customXml" Target="../ink/ink837.xml"/><Relationship Id="rId582" Type="http://schemas.openxmlformats.org/officeDocument/2006/relationships/image" Target="../media/image941.png"/><Relationship Id="rId638" Type="http://schemas.openxmlformats.org/officeDocument/2006/relationships/image" Target="../media/image969.png"/><Relationship Id="rId3" Type="http://schemas.openxmlformats.org/officeDocument/2006/relationships/customXml" Target="../ink/ink651.xml"/><Relationship Id="rId235" Type="http://schemas.openxmlformats.org/officeDocument/2006/relationships/customXml" Target="../ink/ink767.xml"/><Relationship Id="rId277" Type="http://schemas.openxmlformats.org/officeDocument/2006/relationships/customXml" Target="../ink/ink788.xml"/><Relationship Id="rId400" Type="http://schemas.openxmlformats.org/officeDocument/2006/relationships/image" Target="../media/image850.png"/><Relationship Id="rId442" Type="http://schemas.openxmlformats.org/officeDocument/2006/relationships/image" Target="../media/image871.png"/><Relationship Id="rId484" Type="http://schemas.openxmlformats.org/officeDocument/2006/relationships/image" Target="../media/image892.png"/><Relationship Id="rId137" Type="http://schemas.openxmlformats.org/officeDocument/2006/relationships/customXml" Target="../ink/ink718.xml"/><Relationship Id="rId302" Type="http://schemas.openxmlformats.org/officeDocument/2006/relationships/image" Target="../media/image801.png"/><Relationship Id="rId344" Type="http://schemas.openxmlformats.org/officeDocument/2006/relationships/image" Target="../media/image822.png"/><Relationship Id="rId41" Type="http://schemas.openxmlformats.org/officeDocument/2006/relationships/customXml" Target="../ink/ink670.xml"/><Relationship Id="rId83" Type="http://schemas.openxmlformats.org/officeDocument/2006/relationships/customXml" Target="../ink/ink691.xml"/><Relationship Id="rId179" Type="http://schemas.openxmlformats.org/officeDocument/2006/relationships/customXml" Target="../ink/ink739.xml"/><Relationship Id="rId386" Type="http://schemas.openxmlformats.org/officeDocument/2006/relationships/image" Target="../media/image843.png"/><Relationship Id="rId551" Type="http://schemas.openxmlformats.org/officeDocument/2006/relationships/customXml" Target="../ink/ink925.xml"/><Relationship Id="rId593" Type="http://schemas.openxmlformats.org/officeDocument/2006/relationships/customXml" Target="../ink/ink946.xml"/><Relationship Id="rId607" Type="http://schemas.openxmlformats.org/officeDocument/2006/relationships/customXml" Target="../ink/ink953.xml"/><Relationship Id="rId649" Type="http://schemas.openxmlformats.org/officeDocument/2006/relationships/customXml" Target="../ink/ink974.xml"/><Relationship Id="rId190" Type="http://schemas.openxmlformats.org/officeDocument/2006/relationships/image" Target="../media/image745.png"/><Relationship Id="rId204" Type="http://schemas.openxmlformats.org/officeDocument/2006/relationships/image" Target="../media/image752.png"/><Relationship Id="rId246" Type="http://schemas.openxmlformats.org/officeDocument/2006/relationships/image" Target="../media/image773.png"/><Relationship Id="rId288" Type="http://schemas.openxmlformats.org/officeDocument/2006/relationships/image" Target="../media/image794.png"/><Relationship Id="rId411" Type="http://schemas.openxmlformats.org/officeDocument/2006/relationships/customXml" Target="../ink/ink855.xml"/><Relationship Id="rId453" Type="http://schemas.openxmlformats.org/officeDocument/2006/relationships/customXml" Target="../ink/ink876.xml"/><Relationship Id="rId509" Type="http://schemas.openxmlformats.org/officeDocument/2006/relationships/customXml" Target="../ink/ink904.xml"/><Relationship Id="rId106" Type="http://schemas.openxmlformats.org/officeDocument/2006/relationships/image" Target="../media/image703.png"/><Relationship Id="rId313" Type="http://schemas.openxmlformats.org/officeDocument/2006/relationships/customXml" Target="../ink/ink806.xml"/><Relationship Id="rId495" Type="http://schemas.openxmlformats.org/officeDocument/2006/relationships/customXml" Target="../ink/ink897.xml"/><Relationship Id="rId10" Type="http://schemas.openxmlformats.org/officeDocument/2006/relationships/image" Target="../media/image655.png"/><Relationship Id="rId52" Type="http://schemas.openxmlformats.org/officeDocument/2006/relationships/image" Target="../media/image676.png"/><Relationship Id="rId94" Type="http://schemas.openxmlformats.org/officeDocument/2006/relationships/image" Target="../media/image697.png"/><Relationship Id="rId148" Type="http://schemas.openxmlformats.org/officeDocument/2006/relationships/image" Target="../media/image724.png"/><Relationship Id="rId355" Type="http://schemas.openxmlformats.org/officeDocument/2006/relationships/customXml" Target="../ink/ink827.xml"/><Relationship Id="rId397" Type="http://schemas.openxmlformats.org/officeDocument/2006/relationships/customXml" Target="../ink/ink848.xml"/><Relationship Id="rId520" Type="http://schemas.openxmlformats.org/officeDocument/2006/relationships/image" Target="../media/image910.png"/><Relationship Id="rId562" Type="http://schemas.openxmlformats.org/officeDocument/2006/relationships/image" Target="../media/image931.png"/><Relationship Id="rId618" Type="http://schemas.openxmlformats.org/officeDocument/2006/relationships/image" Target="../media/image959.png"/><Relationship Id="rId215" Type="http://schemas.openxmlformats.org/officeDocument/2006/relationships/customXml" Target="../ink/ink757.xml"/><Relationship Id="rId257" Type="http://schemas.openxmlformats.org/officeDocument/2006/relationships/customXml" Target="../ink/ink778.xml"/><Relationship Id="rId422" Type="http://schemas.openxmlformats.org/officeDocument/2006/relationships/image" Target="../media/image861.png"/><Relationship Id="rId464" Type="http://schemas.openxmlformats.org/officeDocument/2006/relationships/image" Target="../media/image882.png"/><Relationship Id="rId299" Type="http://schemas.openxmlformats.org/officeDocument/2006/relationships/customXml" Target="../ink/ink799.xml"/><Relationship Id="rId63" Type="http://schemas.openxmlformats.org/officeDocument/2006/relationships/customXml" Target="../ink/ink681.xml"/><Relationship Id="rId159" Type="http://schemas.openxmlformats.org/officeDocument/2006/relationships/customXml" Target="../ink/ink729.xml"/><Relationship Id="rId366" Type="http://schemas.openxmlformats.org/officeDocument/2006/relationships/image" Target="../media/image833.png"/><Relationship Id="rId573" Type="http://schemas.openxmlformats.org/officeDocument/2006/relationships/customXml" Target="../ink/ink936.xml"/><Relationship Id="rId226" Type="http://schemas.openxmlformats.org/officeDocument/2006/relationships/image" Target="../media/image763.png"/><Relationship Id="rId433" Type="http://schemas.openxmlformats.org/officeDocument/2006/relationships/customXml" Target="../ink/ink866.xml"/><Relationship Id="rId640" Type="http://schemas.openxmlformats.org/officeDocument/2006/relationships/image" Target="../media/image970.png"/><Relationship Id="rId74" Type="http://schemas.openxmlformats.org/officeDocument/2006/relationships/image" Target="../media/image687.png"/><Relationship Id="rId377" Type="http://schemas.openxmlformats.org/officeDocument/2006/relationships/customXml" Target="../ink/ink838.xml"/><Relationship Id="rId500" Type="http://schemas.openxmlformats.org/officeDocument/2006/relationships/image" Target="../media/image900.png"/><Relationship Id="rId584" Type="http://schemas.openxmlformats.org/officeDocument/2006/relationships/image" Target="../media/image942.png"/><Relationship Id="rId5" Type="http://schemas.openxmlformats.org/officeDocument/2006/relationships/customXml" Target="../ink/ink652.xml"/><Relationship Id="rId237" Type="http://schemas.openxmlformats.org/officeDocument/2006/relationships/customXml" Target="../ink/ink768.xml"/><Relationship Id="rId444" Type="http://schemas.openxmlformats.org/officeDocument/2006/relationships/image" Target="../media/image872.png"/><Relationship Id="rId651" Type="http://schemas.openxmlformats.org/officeDocument/2006/relationships/customXml" Target="../ink/ink975.xml"/><Relationship Id="rId290" Type="http://schemas.openxmlformats.org/officeDocument/2006/relationships/image" Target="../media/image795.png"/><Relationship Id="rId304" Type="http://schemas.openxmlformats.org/officeDocument/2006/relationships/image" Target="../media/image802.png"/><Relationship Id="rId388" Type="http://schemas.openxmlformats.org/officeDocument/2006/relationships/image" Target="../media/image844.png"/><Relationship Id="rId511" Type="http://schemas.openxmlformats.org/officeDocument/2006/relationships/customXml" Target="../ink/ink905.xml"/><Relationship Id="rId609" Type="http://schemas.openxmlformats.org/officeDocument/2006/relationships/customXml" Target="../ink/ink954.xml"/><Relationship Id="rId85" Type="http://schemas.openxmlformats.org/officeDocument/2006/relationships/customXml" Target="../ink/ink692.xml"/><Relationship Id="rId150" Type="http://schemas.openxmlformats.org/officeDocument/2006/relationships/image" Target="../media/image725.png"/><Relationship Id="rId595" Type="http://schemas.openxmlformats.org/officeDocument/2006/relationships/customXml" Target="../ink/ink947.xml"/><Relationship Id="rId248" Type="http://schemas.openxmlformats.org/officeDocument/2006/relationships/image" Target="../media/image774.png"/><Relationship Id="rId455" Type="http://schemas.openxmlformats.org/officeDocument/2006/relationships/customXml" Target="../ink/ink877.xml"/><Relationship Id="rId12" Type="http://schemas.openxmlformats.org/officeDocument/2006/relationships/image" Target="../media/image656.png"/><Relationship Id="rId108" Type="http://schemas.openxmlformats.org/officeDocument/2006/relationships/image" Target="../media/image704.png"/><Relationship Id="rId315" Type="http://schemas.openxmlformats.org/officeDocument/2006/relationships/customXml" Target="../ink/ink807.xml"/><Relationship Id="rId522" Type="http://schemas.openxmlformats.org/officeDocument/2006/relationships/image" Target="../media/image911.png"/><Relationship Id="rId96" Type="http://schemas.openxmlformats.org/officeDocument/2006/relationships/image" Target="../media/image698.png"/><Relationship Id="rId161" Type="http://schemas.openxmlformats.org/officeDocument/2006/relationships/customXml" Target="../ink/ink730.xml"/><Relationship Id="rId399" Type="http://schemas.openxmlformats.org/officeDocument/2006/relationships/customXml" Target="../ink/ink849.xml"/><Relationship Id="rId259" Type="http://schemas.openxmlformats.org/officeDocument/2006/relationships/customXml" Target="../ink/ink779.xml"/><Relationship Id="rId466" Type="http://schemas.openxmlformats.org/officeDocument/2006/relationships/image" Target="../media/image883.png"/><Relationship Id="rId23" Type="http://schemas.openxmlformats.org/officeDocument/2006/relationships/customXml" Target="../ink/ink661.xml"/><Relationship Id="rId119" Type="http://schemas.openxmlformats.org/officeDocument/2006/relationships/customXml" Target="../ink/ink709.xml"/><Relationship Id="rId326" Type="http://schemas.openxmlformats.org/officeDocument/2006/relationships/image" Target="../media/image813.png"/><Relationship Id="rId533" Type="http://schemas.openxmlformats.org/officeDocument/2006/relationships/customXml" Target="../ink/ink916.xml"/><Relationship Id="rId172" Type="http://schemas.openxmlformats.org/officeDocument/2006/relationships/image" Target="../media/image736.png"/><Relationship Id="rId477" Type="http://schemas.openxmlformats.org/officeDocument/2006/relationships/customXml" Target="../ink/ink888.xml"/><Relationship Id="rId600" Type="http://schemas.openxmlformats.org/officeDocument/2006/relationships/image" Target="../media/image950.png"/><Relationship Id="rId337" Type="http://schemas.openxmlformats.org/officeDocument/2006/relationships/customXml" Target="../ink/ink818.xml"/><Relationship Id="rId34" Type="http://schemas.openxmlformats.org/officeDocument/2006/relationships/image" Target="../media/image667.png"/><Relationship Id="rId544" Type="http://schemas.openxmlformats.org/officeDocument/2006/relationships/image" Target="../media/image922.png"/><Relationship Id="rId183" Type="http://schemas.openxmlformats.org/officeDocument/2006/relationships/customXml" Target="../ink/ink741.xml"/><Relationship Id="rId390" Type="http://schemas.openxmlformats.org/officeDocument/2006/relationships/image" Target="../media/image845.png"/><Relationship Id="rId404" Type="http://schemas.openxmlformats.org/officeDocument/2006/relationships/image" Target="../media/image852.png"/><Relationship Id="rId611" Type="http://schemas.openxmlformats.org/officeDocument/2006/relationships/customXml" Target="../ink/ink955.xml"/><Relationship Id="rId250" Type="http://schemas.openxmlformats.org/officeDocument/2006/relationships/image" Target="../media/image775.png"/><Relationship Id="rId488" Type="http://schemas.openxmlformats.org/officeDocument/2006/relationships/image" Target="../media/image894.png"/><Relationship Id="rId45" Type="http://schemas.openxmlformats.org/officeDocument/2006/relationships/customXml" Target="../ink/ink672.xml"/><Relationship Id="rId110" Type="http://schemas.openxmlformats.org/officeDocument/2006/relationships/image" Target="../media/image705.png"/><Relationship Id="rId348" Type="http://schemas.openxmlformats.org/officeDocument/2006/relationships/image" Target="../media/image824.png"/><Relationship Id="rId555" Type="http://schemas.openxmlformats.org/officeDocument/2006/relationships/customXml" Target="../ink/ink927.xml"/><Relationship Id="rId194" Type="http://schemas.openxmlformats.org/officeDocument/2006/relationships/image" Target="../media/image747.png"/><Relationship Id="rId208" Type="http://schemas.openxmlformats.org/officeDocument/2006/relationships/image" Target="../media/image754.png"/><Relationship Id="rId415" Type="http://schemas.openxmlformats.org/officeDocument/2006/relationships/customXml" Target="../ink/ink857.xml"/><Relationship Id="rId622" Type="http://schemas.openxmlformats.org/officeDocument/2006/relationships/image" Target="../media/image961.png"/><Relationship Id="rId261" Type="http://schemas.openxmlformats.org/officeDocument/2006/relationships/customXml" Target="../ink/ink780.xml"/><Relationship Id="rId499" Type="http://schemas.openxmlformats.org/officeDocument/2006/relationships/customXml" Target="../ink/ink899.xml"/><Relationship Id="rId56" Type="http://schemas.openxmlformats.org/officeDocument/2006/relationships/image" Target="../media/image678.png"/><Relationship Id="rId359" Type="http://schemas.openxmlformats.org/officeDocument/2006/relationships/customXml" Target="../ink/ink829.xml"/><Relationship Id="rId566" Type="http://schemas.openxmlformats.org/officeDocument/2006/relationships/image" Target="../media/image933.png"/><Relationship Id="rId121" Type="http://schemas.openxmlformats.org/officeDocument/2006/relationships/customXml" Target="../ink/ink710.xml"/><Relationship Id="rId219" Type="http://schemas.openxmlformats.org/officeDocument/2006/relationships/customXml" Target="../ink/ink759.xml"/><Relationship Id="rId426" Type="http://schemas.openxmlformats.org/officeDocument/2006/relationships/image" Target="../media/image863.png"/><Relationship Id="rId633" Type="http://schemas.openxmlformats.org/officeDocument/2006/relationships/customXml" Target="../ink/ink966.xml"/><Relationship Id="rId67" Type="http://schemas.openxmlformats.org/officeDocument/2006/relationships/customXml" Target="../ink/ink683.xml"/><Relationship Id="rId272" Type="http://schemas.openxmlformats.org/officeDocument/2006/relationships/image" Target="../media/image786.png"/><Relationship Id="rId577" Type="http://schemas.openxmlformats.org/officeDocument/2006/relationships/customXml" Target="../ink/ink938.xml"/><Relationship Id="rId132" Type="http://schemas.openxmlformats.org/officeDocument/2006/relationships/image" Target="../media/image716.png"/><Relationship Id="rId437" Type="http://schemas.openxmlformats.org/officeDocument/2006/relationships/customXml" Target="../ink/ink868.xml"/><Relationship Id="rId644" Type="http://schemas.openxmlformats.org/officeDocument/2006/relationships/image" Target="../media/image972.png"/><Relationship Id="rId283" Type="http://schemas.openxmlformats.org/officeDocument/2006/relationships/customXml" Target="../ink/ink791.xml"/><Relationship Id="rId490" Type="http://schemas.openxmlformats.org/officeDocument/2006/relationships/image" Target="../media/image895.png"/><Relationship Id="rId504" Type="http://schemas.openxmlformats.org/officeDocument/2006/relationships/image" Target="../media/image902.png"/><Relationship Id="rId78" Type="http://schemas.openxmlformats.org/officeDocument/2006/relationships/image" Target="../media/image689.png"/><Relationship Id="rId143" Type="http://schemas.openxmlformats.org/officeDocument/2006/relationships/customXml" Target="../ink/ink721.xml"/><Relationship Id="rId350" Type="http://schemas.openxmlformats.org/officeDocument/2006/relationships/image" Target="../media/image825.png"/><Relationship Id="rId588" Type="http://schemas.openxmlformats.org/officeDocument/2006/relationships/image" Target="../media/image944.png"/><Relationship Id="rId9" Type="http://schemas.openxmlformats.org/officeDocument/2006/relationships/customXml" Target="../ink/ink654.xml"/><Relationship Id="rId210" Type="http://schemas.openxmlformats.org/officeDocument/2006/relationships/image" Target="../media/image755.png"/><Relationship Id="rId448" Type="http://schemas.openxmlformats.org/officeDocument/2006/relationships/image" Target="../media/image874.png"/><Relationship Id="rId655" Type="http://schemas.openxmlformats.org/officeDocument/2006/relationships/customXml" Target="../ink/ink977.xml"/><Relationship Id="rId294" Type="http://schemas.openxmlformats.org/officeDocument/2006/relationships/image" Target="../media/image797.png"/><Relationship Id="rId308" Type="http://schemas.openxmlformats.org/officeDocument/2006/relationships/image" Target="../media/image804.png"/><Relationship Id="rId515" Type="http://schemas.openxmlformats.org/officeDocument/2006/relationships/customXml" Target="../ink/ink907.xml"/><Relationship Id="rId89" Type="http://schemas.openxmlformats.org/officeDocument/2006/relationships/customXml" Target="../ink/ink694.xml"/><Relationship Id="rId154" Type="http://schemas.openxmlformats.org/officeDocument/2006/relationships/image" Target="../media/image727.png"/><Relationship Id="rId361" Type="http://schemas.openxmlformats.org/officeDocument/2006/relationships/customXml" Target="../ink/ink830.xml"/><Relationship Id="rId599" Type="http://schemas.openxmlformats.org/officeDocument/2006/relationships/customXml" Target="../ink/ink949.xml"/><Relationship Id="rId459" Type="http://schemas.openxmlformats.org/officeDocument/2006/relationships/customXml" Target="../ink/ink879.xml"/><Relationship Id="rId16" Type="http://schemas.openxmlformats.org/officeDocument/2006/relationships/image" Target="../media/image658.png"/><Relationship Id="rId221" Type="http://schemas.openxmlformats.org/officeDocument/2006/relationships/customXml" Target="../ink/ink760.xml"/><Relationship Id="rId319" Type="http://schemas.openxmlformats.org/officeDocument/2006/relationships/customXml" Target="../ink/ink809.xml"/><Relationship Id="rId526" Type="http://schemas.openxmlformats.org/officeDocument/2006/relationships/image" Target="../media/image9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7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5" Type="http://schemas.openxmlformats.org/officeDocument/2006/relationships/customXml" Target="../ink/ink979.xml"/><Relationship Id="rId4" Type="http://schemas.openxmlformats.org/officeDocument/2006/relationships/image" Target="../media/image979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7.xml"/><Relationship Id="rId21" Type="http://schemas.openxmlformats.org/officeDocument/2006/relationships/customXml" Target="../ink/ink989.xml"/><Relationship Id="rId42" Type="http://schemas.openxmlformats.org/officeDocument/2006/relationships/image" Target="../media/image1000.png"/><Relationship Id="rId63" Type="http://schemas.openxmlformats.org/officeDocument/2006/relationships/customXml" Target="../ink/ink1010.xml"/><Relationship Id="rId84" Type="http://schemas.openxmlformats.org/officeDocument/2006/relationships/image" Target="../media/image1021.png"/><Relationship Id="rId138" Type="http://schemas.openxmlformats.org/officeDocument/2006/relationships/image" Target="../media/image1048.png"/><Relationship Id="rId159" Type="http://schemas.openxmlformats.org/officeDocument/2006/relationships/customXml" Target="../ink/ink1058.xml"/><Relationship Id="rId107" Type="http://schemas.openxmlformats.org/officeDocument/2006/relationships/customXml" Target="../ink/ink1032.xml"/><Relationship Id="rId11" Type="http://schemas.openxmlformats.org/officeDocument/2006/relationships/customXml" Target="../ink/ink984.xml"/><Relationship Id="rId32" Type="http://schemas.openxmlformats.org/officeDocument/2006/relationships/image" Target="../media/image995.png"/><Relationship Id="rId53" Type="http://schemas.openxmlformats.org/officeDocument/2006/relationships/customXml" Target="../ink/ink1005.xml"/><Relationship Id="rId74" Type="http://schemas.openxmlformats.org/officeDocument/2006/relationships/image" Target="../media/image1016.png"/><Relationship Id="rId128" Type="http://schemas.openxmlformats.org/officeDocument/2006/relationships/image" Target="../media/image1043.png"/><Relationship Id="rId149" Type="http://schemas.openxmlformats.org/officeDocument/2006/relationships/customXml" Target="../ink/ink1053.xml"/><Relationship Id="rId5" Type="http://schemas.openxmlformats.org/officeDocument/2006/relationships/customXml" Target="../ink/ink981.xml"/><Relationship Id="rId95" Type="http://schemas.openxmlformats.org/officeDocument/2006/relationships/customXml" Target="../ink/ink1026.xml"/><Relationship Id="rId160" Type="http://schemas.openxmlformats.org/officeDocument/2006/relationships/image" Target="../media/image1059.png"/><Relationship Id="rId22" Type="http://schemas.openxmlformats.org/officeDocument/2006/relationships/image" Target="../media/image990.png"/><Relationship Id="rId43" Type="http://schemas.openxmlformats.org/officeDocument/2006/relationships/customXml" Target="../ink/ink1000.xml"/><Relationship Id="rId64" Type="http://schemas.openxmlformats.org/officeDocument/2006/relationships/image" Target="../media/image1011.png"/><Relationship Id="rId118" Type="http://schemas.openxmlformats.org/officeDocument/2006/relationships/image" Target="../media/image1038.png"/><Relationship Id="rId139" Type="http://schemas.openxmlformats.org/officeDocument/2006/relationships/customXml" Target="../ink/ink1048.xml"/><Relationship Id="rId85" Type="http://schemas.openxmlformats.org/officeDocument/2006/relationships/customXml" Target="../ink/ink1021.xml"/><Relationship Id="rId150" Type="http://schemas.openxmlformats.org/officeDocument/2006/relationships/image" Target="../media/image1054.png"/><Relationship Id="rId12" Type="http://schemas.openxmlformats.org/officeDocument/2006/relationships/image" Target="../media/image985.png"/><Relationship Id="rId17" Type="http://schemas.openxmlformats.org/officeDocument/2006/relationships/customXml" Target="../ink/ink987.xml"/><Relationship Id="rId33" Type="http://schemas.openxmlformats.org/officeDocument/2006/relationships/customXml" Target="../ink/ink995.xml"/><Relationship Id="rId38" Type="http://schemas.openxmlformats.org/officeDocument/2006/relationships/image" Target="../media/image998.png"/><Relationship Id="rId59" Type="http://schemas.openxmlformats.org/officeDocument/2006/relationships/customXml" Target="../ink/ink1008.xml"/><Relationship Id="rId103" Type="http://schemas.openxmlformats.org/officeDocument/2006/relationships/customXml" Target="../ink/ink1030.xml"/><Relationship Id="rId108" Type="http://schemas.openxmlformats.org/officeDocument/2006/relationships/image" Target="../media/image1033.png"/><Relationship Id="rId124" Type="http://schemas.openxmlformats.org/officeDocument/2006/relationships/image" Target="../media/image1041.png"/><Relationship Id="rId129" Type="http://schemas.openxmlformats.org/officeDocument/2006/relationships/customXml" Target="../ink/ink1043.xml"/><Relationship Id="rId54" Type="http://schemas.openxmlformats.org/officeDocument/2006/relationships/image" Target="../media/image1006.png"/><Relationship Id="rId70" Type="http://schemas.openxmlformats.org/officeDocument/2006/relationships/image" Target="../media/image1014.png"/><Relationship Id="rId75" Type="http://schemas.openxmlformats.org/officeDocument/2006/relationships/customXml" Target="../ink/ink1016.xml"/><Relationship Id="rId91" Type="http://schemas.openxmlformats.org/officeDocument/2006/relationships/customXml" Target="../ink/ink1024.xml"/><Relationship Id="rId96" Type="http://schemas.openxmlformats.org/officeDocument/2006/relationships/image" Target="../media/image1027.png"/><Relationship Id="rId140" Type="http://schemas.openxmlformats.org/officeDocument/2006/relationships/image" Target="../media/image1049.png"/><Relationship Id="rId145" Type="http://schemas.openxmlformats.org/officeDocument/2006/relationships/customXml" Target="../ink/ink1051.xml"/><Relationship Id="rId161" Type="http://schemas.openxmlformats.org/officeDocument/2006/relationships/customXml" Target="../ink/ink10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2.png"/><Relationship Id="rId23" Type="http://schemas.openxmlformats.org/officeDocument/2006/relationships/customXml" Target="../ink/ink990.xml"/><Relationship Id="rId28" Type="http://schemas.openxmlformats.org/officeDocument/2006/relationships/image" Target="../media/image993.png"/><Relationship Id="rId49" Type="http://schemas.openxmlformats.org/officeDocument/2006/relationships/customXml" Target="../ink/ink1003.xml"/><Relationship Id="rId114" Type="http://schemas.openxmlformats.org/officeDocument/2006/relationships/image" Target="../media/image1036.png"/><Relationship Id="rId119" Type="http://schemas.openxmlformats.org/officeDocument/2006/relationships/customXml" Target="../ink/ink1038.xml"/><Relationship Id="rId44" Type="http://schemas.openxmlformats.org/officeDocument/2006/relationships/image" Target="../media/image1001.png"/><Relationship Id="rId60" Type="http://schemas.openxmlformats.org/officeDocument/2006/relationships/image" Target="../media/image1009.png"/><Relationship Id="rId65" Type="http://schemas.openxmlformats.org/officeDocument/2006/relationships/customXml" Target="../ink/ink1011.xml"/><Relationship Id="rId81" Type="http://schemas.openxmlformats.org/officeDocument/2006/relationships/customXml" Target="../ink/ink1019.xml"/><Relationship Id="rId86" Type="http://schemas.openxmlformats.org/officeDocument/2006/relationships/image" Target="../media/image1022.png"/><Relationship Id="rId130" Type="http://schemas.openxmlformats.org/officeDocument/2006/relationships/image" Target="../media/image1044.png"/><Relationship Id="rId135" Type="http://schemas.openxmlformats.org/officeDocument/2006/relationships/customXml" Target="../ink/ink1046.xml"/><Relationship Id="rId151" Type="http://schemas.openxmlformats.org/officeDocument/2006/relationships/customXml" Target="../ink/ink1054.xml"/><Relationship Id="rId156" Type="http://schemas.openxmlformats.org/officeDocument/2006/relationships/image" Target="../media/image1057.png"/><Relationship Id="rId13" Type="http://schemas.openxmlformats.org/officeDocument/2006/relationships/customXml" Target="../ink/ink985.xml"/><Relationship Id="rId18" Type="http://schemas.openxmlformats.org/officeDocument/2006/relationships/image" Target="../media/image988.png"/><Relationship Id="rId39" Type="http://schemas.openxmlformats.org/officeDocument/2006/relationships/customXml" Target="../ink/ink998.xml"/><Relationship Id="rId109" Type="http://schemas.openxmlformats.org/officeDocument/2006/relationships/customXml" Target="../ink/ink1033.xml"/><Relationship Id="rId34" Type="http://schemas.openxmlformats.org/officeDocument/2006/relationships/image" Target="../media/image996.png"/><Relationship Id="rId50" Type="http://schemas.openxmlformats.org/officeDocument/2006/relationships/image" Target="../media/image1004.png"/><Relationship Id="rId55" Type="http://schemas.openxmlformats.org/officeDocument/2006/relationships/customXml" Target="../ink/ink1006.xml"/><Relationship Id="rId76" Type="http://schemas.openxmlformats.org/officeDocument/2006/relationships/image" Target="../media/image1017.png"/><Relationship Id="rId97" Type="http://schemas.openxmlformats.org/officeDocument/2006/relationships/customXml" Target="../ink/ink1027.xml"/><Relationship Id="rId104" Type="http://schemas.openxmlformats.org/officeDocument/2006/relationships/image" Target="../media/image1031.png"/><Relationship Id="rId120" Type="http://schemas.openxmlformats.org/officeDocument/2006/relationships/image" Target="../media/image1039.png"/><Relationship Id="rId125" Type="http://schemas.openxmlformats.org/officeDocument/2006/relationships/customXml" Target="../ink/ink1041.xml"/><Relationship Id="rId141" Type="http://schemas.openxmlformats.org/officeDocument/2006/relationships/customXml" Target="../ink/ink1049.xml"/><Relationship Id="rId146" Type="http://schemas.openxmlformats.org/officeDocument/2006/relationships/image" Target="../media/image1052.png"/><Relationship Id="rId7" Type="http://schemas.openxmlformats.org/officeDocument/2006/relationships/customXml" Target="../ink/ink982.xml"/><Relationship Id="rId71" Type="http://schemas.openxmlformats.org/officeDocument/2006/relationships/customXml" Target="../ink/ink1014.xml"/><Relationship Id="rId92" Type="http://schemas.openxmlformats.org/officeDocument/2006/relationships/image" Target="../media/image1025.png"/><Relationship Id="rId162" Type="http://schemas.openxmlformats.org/officeDocument/2006/relationships/image" Target="../media/image1060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993.xml"/><Relationship Id="rId24" Type="http://schemas.openxmlformats.org/officeDocument/2006/relationships/image" Target="../media/image991.png"/><Relationship Id="rId40" Type="http://schemas.openxmlformats.org/officeDocument/2006/relationships/image" Target="../media/image999.png"/><Relationship Id="rId45" Type="http://schemas.openxmlformats.org/officeDocument/2006/relationships/customXml" Target="../ink/ink1001.xml"/><Relationship Id="rId66" Type="http://schemas.openxmlformats.org/officeDocument/2006/relationships/image" Target="../media/image1012.png"/><Relationship Id="rId87" Type="http://schemas.openxmlformats.org/officeDocument/2006/relationships/customXml" Target="../ink/ink1022.xml"/><Relationship Id="rId110" Type="http://schemas.openxmlformats.org/officeDocument/2006/relationships/image" Target="../media/image1034.png"/><Relationship Id="rId115" Type="http://schemas.openxmlformats.org/officeDocument/2006/relationships/customXml" Target="../ink/ink1036.xml"/><Relationship Id="rId131" Type="http://schemas.openxmlformats.org/officeDocument/2006/relationships/customXml" Target="../ink/ink1044.xml"/><Relationship Id="rId136" Type="http://schemas.openxmlformats.org/officeDocument/2006/relationships/image" Target="../media/image1047.png"/><Relationship Id="rId157" Type="http://schemas.openxmlformats.org/officeDocument/2006/relationships/customXml" Target="../ink/ink1057.xml"/><Relationship Id="rId61" Type="http://schemas.openxmlformats.org/officeDocument/2006/relationships/customXml" Target="../ink/ink1009.xml"/><Relationship Id="rId82" Type="http://schemas.openxmlformats.org/officeDocument/2006/relationships/image" Target="../media/image1020.png"/><Relationship Id="rId152" Type="http://schemas.openxmlformats.org/officeDocument/2006/relationships/image" Target="../media/image1055.png"/><Relationship Id="rId19" Type="http://schemas.openxmlformats.org/officeDocument/2006/relationships/customXml" Target="../ink/ink988.xml"/><Relationship Id="rId14" Type="http://schemas.openxmlformats.org/officeDocument/2006/relationships/image" Target="../media/image986.png"/><Relationship Id="rId30" Type="http://schemas.openxmlformats.org/officeDocument/2006/relationships/image" Target="../media/image994.png"/><Relationship Id="rId35" Type="http://schemas.openxmlformats.org/officeDocument/2006/relationships/customXml" Target="../ink/ink996.xml"/><Relationship Id="rId56" Type="http://schemas.openxmlformats.org/officeDocument/2006/relationships/image" Target="../media/image1007.png"/><Relationship Id="rId77" Type="http://schemas.openxmlformats.org/officeDocument/2006/relationships/customXml" Target="../ink/ink1017.xml"/><Relationship Id="rId100" Type="http://schemas.openxmlformats.org/officeDocument/2006/relationships/image" Target="../media/image1029.png"/><Relationship Id="rId105" Type="http://schemas.openxmlformats.org/officeDocument/2006/relationships/customXml" Target="../ink/ink1031.xml"/><Relationship Id="rId126" Type="http://schemas.openxmlformats.org/officeDocument/2006/relationships/image" Target="../media/image1042.png"/><Relationship Id="rId147" Type="http://schemas.openxmlformats.org/officeDocument/2006/relationships/customXml" Target="../ink/ink1052.xml"/><Relationship Id="rId8" Type="http://schemas.openxmlformats.org/officeDocument/2006/relationships/image" Target="../media/image983.png"/><Relationship Id="rId51" Type="http://schemas.openxmlformats.org/officeDocument/2006/relationships/customXml" Target="../ink/ink1004.xml"/><Relationship Id="rId72" Type="http://schemas.openxmlformats.org/officeDocument/2006/relationships/image" Target="../media/image1015.png"/><Relationship Id="rId93" Type="http://schemas.openxmlformats.org/officeDocument/2006/relationships/customXml" Target="../ink/ink1025.xml"/><Relationship Id="rId98" Type="http://schemas.openxmlformats.org/officeDocument/2006/relationships/image" Target="../media/image1028.png"/><Relationship Id="rId121" Type="http://schemas.openxmlformats.org/officeDocument/2006/relationships/customXml" Target="../ink/ink1039.xml"/><Relationship Id="rId142" Type="http://schemas.openxmlformats.org/officeDocument/2006/relationships/image" Target="../media/image1050.png"/><Relationship Id="rId163" Type="http://schemas.openxmlformats.org/officeDocument/2006/relationships/customXml" Target="../ink/ink1060.xml"/><Relationship Id="rId3" Type="http://schemas.openxmlformats.org/officeDocument/2006/relationships/customXml" Target="../ink/ink980.xml"/><Relationship Id="rId25" Type="http://schemas.openxmlformats.org/officeDocument/2006/relationships/customXml" Target="../ink/ink991.xml"/><Relationship Id="rId46" Type="http://schemas.openxmlformats.org/officeDocument/2006/relationships/image" Target="../media/image1002.png"/><Relationship Id="rId67" Type="http://schemas.openxmlformats.org/officeDocument/2006/relationships/customXml" Target="../ink/ink1012.xml"/><Relationship Id="rId116" Type="http://schemas.openxmlformats.org/officeDocument/2006/relationships/image" Target="../media/image1037.png"/><Relationship Id="rId137" Type="http://schemas.openxmlformats.org/officeDocument/2006/relationships/customXml" Target="../ink/ink1047.xml"/><Relationship Id="rId158" Type="http://schemas.openxmlformats.org/officeDocument/2006/relationships/image" Target="../media/image1058.png"/><Relationship Id="rId20" Type="http://schemas.openxmlformats.org/officeDocument/2006/relationships/image" Target="../media/image989.png"/><Relationship Id="rId41" Type="http://schemas.openxmlformats.org/officeDocument/2006/relationships/customXml" Target="../ink/ink999.xml"/><Relationship Id="rId62" Type="http://schemas.openxmlformats.org/officeDocument/2006/relationships/image" Target="../media/image1010.png"/><Relationship Id="rId83" Type="http://schemas.openxmlformats.org/officeDocument/2006/relationships/customXml" Target="../ink/ink1020.xml"/><Relationship Id="rId88" Type="http://schemas.openxmlformats.org/officeDocument/2006/relationships/image" Target="../media/image1023.png"/><Relationship Id="rId111" Type="http://schemas.openxmlformats.org/officeDocument/2006/relationships/customXml" Target="../ink/ink1034.xml"/><Relationship Id="rId132" Type="http://schemas.openxmlformats.org/officeDocument/2006/relationships/image" Target="../media/image1045.png"/><Relationship Id="rId153" Type="http://schemas.openxmlformats.org/officeDocument/2006/relationships/customXml" Target="../ink/ink1055.xml"/><Relationship Id="rId15" Type="http://schemas.openxmlformats.org/officeDocument/2006/relationships/customXml" Target="../ink/ink986.xml"/><Relationship Id="rId36" Type="http://schemas.openxmlformats.org/officeDocument/2006/relationships/image" Target="../media/image997.png"/><Relationship Id="rId57" Type="http://schemas.openxmlformats.org/officeDocument/2006/relationships/customXml" Target="../ink/ink1007.xml"/><Relationship Id="rId106" Type="http://schemas.openxmlformats.org/officeDocument/2006/relationships/image" Target="../media/image1032.png"/><Relationship Id="rId127" Type="http://schemas.openxmlformats.org/officeDocument/2006/relationships/customXml" Target="../ink/ink1042.xml"/><Relationship Id="rId10" Type="http://schemas.openxmlformats.org/officeDocument/2006/relationships/image" Target="../media/image984.png"/><Relationship Id="rId31" Type="http://schemas.openxmlformats.org/officeDocument/2006/relationships/customXml" Target="../ink/ink994.xml"/><Relationship Id="rId52" Type="http://schemas.openxmlformats.org/officeDocument/2006/relationships/image" Target="../media/image1005.png"/><Relationship Id="rId73" Type="http://schemas.openxmlformats.org/officeDocument/2006/relationships/customXml" Target="../ink/ink1015.xml"/><Relationship Id="rId78" Type="http://schemas.openxmlformats.org/officeDocument/2006/relationships/image" Target="../media/image1018.png"/><Relationship Id="rId94" Type="http://schemas.openxmlformats.org/officeDocument/2006/relationships/image" Target="../media/image1026.png"/><Relationship Id="rId99" Type="http://schemas.openxmlformats.org/officeDocument/2006/relationships/customXml" Target="../ink/ink1028.xml"/><Relationship Id="rId101" Type="http://schemas.openxmlformats.org/officeDocument/2006/relationships/customXml" Target="../ink/ink1029.xml"/><Relationship Id="rId122" Type="http://schemas.openxmlformats.org/officeDocument/2006/relationships/image" Target="../media/image1040.png"/><Relationship Id="rId143" Type="http://schemas.openxmlformats.org/officeDocument/2006/relationships/customXml" Target="../ink/ink1050.xml"/><Relationship Id="rId148" Type="http://schemas.openxmlformats.org/officeDocument/2006/relationships/image" Target="../media/image1053.png"/><Relationship Id="rId164" Type="http://schemas.openxmlformats.org/officeDocument/2006/relationships/image" Target="../media/image1061.png"/><Relationship Id="rId4" Type="http://schemas.openxmlformats.org/officeDocument/2006/relationships/image" Target="../media/image981.png"/><Relationship Id="rId9" Type="http://schemas.openxmlformats.org/officeDocument/2006/relationships/customXml" Target="../ink/ink983.xml"/><Relationship Id="rId26" Type="http://schemas.openxmlformats.org/officeDocument/2006/relationships/image" Target="../media/image992.png"/><Relationship Id="rId47" Type="http://schemas.openxmlformats.org/officeDocument/2006/relationships/customXml" Target="../ink/ink1002.xml"/><Relationship Id="rId68" Type="http://schemas.openxmlformats.org/officeDocument/2006/relationships/image" Target="../media/image1013.png"/><Relationship Id="rId89" Type="http://schemas.openxmlformats.org/officeDocument/2006/relationships/customXml" Target="../ink/ink1023.xml"/><Relationship Id="rId112" Type="http://schemas.openxmlformats.org/officeDocument/2006/relationships/image" Target="../media/image1035.png"/><Relationship Id="rId133" Type="http://schemas.openxmlformats.org/officeDocument/2006/relationships/customXml" Target="../ink/ink1045.xml"/><Relationship Id="rId154" Type="http://schemas.openxmlformats.org/officeDocument/2006/relationships/image" Target="../media/image1056.png"/><Relationship Id="rId16" Type="http://schemas.openxmlformats.org/officeDocument/2006/relationships/image" Target="../media/image987.png"/><Relationship Id="rId37" Type="http://schemas.openxmlformats.org/officeDocument/2006/relationships/customXml" Target="../ink/ink997.xml"/><Relationship Id="rId58" Type="http://schemas.openxmlformats.org/officeDocument/2006/relationships/image" Target="../media/image1008.png"/><Relationship Id="rId79" Type="http://schemas.openxmlformats.org/officeDocument/2006/relationships/customXml" Target="../ink/ink1018.xml"/><Relationship Id="rId102" Type="http://schemas.openxmlformats.org/officeDocument/2006/relationships/image" Target="../media/image1030.png"/><Relationship Id="rId123" Type="http://schemas.openxmlformats.org/officeDocument/2006/relationships/customXml" Target="../ink/ink1040.xml"/><Relationship Id="rId144" Type="http://schemas.openxmlformats.org/officeDocument/2006/relationships/image" Target="../media/image1051.png"/><Relationship Id="rId90" Type="http://schemas.openxmlformats.org/officeDocument/2006/relationships/image" Target="../media/image1024.png"/><Relationship Id="rId27" Type="http://schemas.openxmlformats.org/officeDocument/2006/relationships/customXml" Target="../ink/ink992.xml"/><Relationship Id="rId48" Type="http://schemas.openxmlformats.org/officeDocument/2006/relationships/image" Target="../media/image1003.png"/><Relationship Id="rId69" Type="http://schemas.openxmlformats.org/officeDocument/2006/relationships/customXml" Target="../ink/ink1013.xml"/><Relationship Id="rId113" Type="http://schemas.openxmlformats.org/officeDocument/2006/relationships/customXml" Target="../ink/ink1035.xml"/><Relationship Id="rId134" Type="http://schemas.openxmlformats.org/officeDocument/2006/relationships/image" Target="../media/image1046.png"/><Relationship Id="rId80" Type="http://schemas.openxmlformats.org/officeDocument/2006/relationships/image" Target="../media/image1019.png"/><Relationship Id="rId155" Type="http://schemas.openxmlformats.org/officeDocument/2006/relationships/customXml" Target="../ink/ink105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18.xml"/><Relationship Id="rId21" Type="http://schemas.openxmlformats.org/officeDocument/2006/relationships/customXml" Target="../ink/ink1070.xml"/><Relationship Id="rId63" Type="http://schemas.openxmlformats.org/officeDocument/2006/relationships/customXml" Target="../ink/ink1091.xml"/><Relationship Id="rId159" Type="http://schemas.openxmlformats.org/officeDocument/2006/relationships/customXml" Target="../ink/ink1139.xml"/><Relationship Id="rId170" Type="http://schemas.openxmlformats.org/officeDocument/2006/relationships/image" Target="../media/image1145.png"/><Relationship Id="rId226" Type="http://schemas.openxmlformats.org/officeDocument/2006/relationships/image" Target="../media/image1173.png"/><Relationship Id="rId268" Type="http://schemas.openxmlformats.org/officeDocument/2006/relationships/image" Target="../media/image1194.png"/><Relationship Id="rId32" Type="http://schemas.openxmlformats.org/officeDocument/2006/relationships/image" Target="../media/image1076.png"/><Relationship Id="rId74" Type="http://schemas.openxmlformats.org/officeDocument/2006/relationships/image" Target="../media/image1097.png"/><Relationship Id="rId128" Type="http://schemas.openxmlformats.org/officeDocument/2006/relationships/image" Target="../media/image1124.png"/><Relationship Id="rId5" Type="http://schemas.openxmlformats.org/officeDocument/2006/relationships/customXml" Target="../ink/ink1062.xml"/><Relationship Id="rId181" Type="http://schemas.openxmlformats.org/officeDocument/2006/relationships/customXml" Target="../ink/ink1150.xml"/><Relationship Id="rId237" Type="http://schemas.openxmlformats.org/officeDocument/2006/relationships/customXml" Target="../ink/ink1178.xml"/><Relationship Id="rId279" Type="http://schemas.openxmlformats.org/officeDocument/2006/relationships/customXml" Target="../ink/ink1199.xml"/><Relationship Id="rId43" Type="http://schemas.openxmlformats.org/officeDocument/2006/relationships/customXml" Target="../ink/ink1081.xml"/><Relationship Id="rId139" Type="http://schemas.openxmlformats.org/officeDocument/2006/relationships/customXml" Target="../ink/ink1129.xml"/><Relationship Id="rId290" Type="http://schemas.openxmlformats.org/officeDocument/2006/relationships/image" Target="../media/image1205.png"/><Relationship Id="rId85" Type="http://schemas.openxmlformats.org/officeDocument/2006/relationships/customXml" Target="../ink/ink1102.xml"/><Relationship Id="rId150" Type="http://schemas.openxmlformats.org/officeDocument/2006/relationships/image" Target="../media/image1135.png"/><Relationship Id="rId192" Type="http://schemas.openxmlformats.org/officeDocument/2006/relationships/image" Target="../media/image1156.png"/><Relationship Id="rId206" Type="http://schemas.openxmlformats.org/officeDocument/2006/relationships/image" Target="../media/image1163.png"/><Relationship Id="rId248" Type="http://schemas.openxmlformats.org/officeDocument/2006/relationships/image" Target="../media/image1184.png"/><Relationship Id="rId12" Type="http://schemas.openxmlformats.org/officeDocument/2006/relationships/image" Target="../media/image1066.png"/><Relationship Id="rId33" Type="http://schemas.openxmlformats.org/officeDocument/2006/relationships/customXml" Target="../ink/ink1076.xml"/><Relationship Id="rId108" Type="http://schemas.openxmlformats.org/officeDocument/2006/relationships/image" Target="../media/image1114.png"/><Relationship Id="rId129" Type="http://schemas.openxmlformats.org/officeDocument/2006/relationships/customXml" Target="../ink/ink1124.xml"/><Relationship Id="rId280" Type="http://schemas.openxmlformats.org/officeDocument/2006/relationships/image" Target="../media/image1200.png"/><Relationship Id="rId54" Type="http://schemas.openxmlformats.org/officeDocument/2006/relationships/image" Target="../media/image1087.png"/><Relationship Id="rId75" Type="http://schemas.openxmlformats.org/officeDocument/2006/relationships/customXml" Target="../ink/ink1097.xml"/><Relationship Id="rId96" Type="http://schemas.openxmlformats.org/officeDocument/2006/relationships/image" Target="../media/image1108.png"/><Relationship Id="rId140" Type="http://schemas.openxmlformats.org/officeDocument/2006/relationships/image" Target="../media/image1130.png"/><Relationship Id="rId161" Type="http://schemas.openxmlformats.org/officeDocument/2006/relationships/customXml" Target="../ink/ink1140.xml"/><Relationship Id="rId182" Type="http://schemas.openxmlformats.org/officeDocument/2006/relationships/image" Target="../media/image1151.png"/><Relationship Id="rId217" Type="http://schemas.openxmlformats.org/officeDocument/2006/relationships/customXml" Target="../ink/ink1168.xml"/><Relationship Id="rId6" Type="http://schemas.openxmlformats.org/officeDocument/2006/relationships/image" Target="../media/image1063.png"/><Relationship Id="rId238" Type="http://schemas.openxmlformats.org/officeDocument/2006/relationships/image" Target="../media/image1179.png"/><Relationship Id="rId259" Type="http://schemas.openxmlformats.org/officeDocument/2006/relationships/customXml" Target="../ink/ink1189.xml"/><Relationship Id="rId23" Type="http://schemas.openxmlformats.org/officeDocument/2006/relationships/customXml" Target="../ink/ink1071.xml"/><Relationship Id="rId119" Type="http://schemas.openxmlformats.org/officeDocument/2006/relationships/customXml" Target="../ink/ink1119.xml"/><Relationship Id="rId270" Type="http://schemas.openxmlformats.org/officeDocument/2006/relationships/image" Target="../media/image1195.png"/><Relationship Id="rId291" Type="http://schemas.openxmlformats.org/officeDocument/2006/relationships/customXml" Target="../ink/ink1205.xml"/><Relationship Id="rId44" Type="http://schemas.openxmlformats.org/officeDocument/2006/relationships/image" Target="../media/image1082.png"/><Relationship Id="rId65" Type="http://schemas.openxmlformats.org/officeDocument/2006/relationships/customXml" Target="../ink/ink1092.xml"/><Relationship Id="rId86" Type="http://schemas.openxmlformats.org/officeDocument/2006/relationships/image" Target="../media/image1103.png"/><Relationship Id="rId130" Type="http://schemas.openxmlformats.org/officeDocument/2006/relationships/image" Target="../media/image1125.png"/><Relationship Id="rId151" Type="http://schemas.openxmlformats.org/officeDocument/2006/relationships/customXml" Target="../ink/ink1135.xml"/><Relationship Id="rId172" Type="http://schemas.openxmlformats.org/officeDocument/2006/relationships/image" Target="../media/image1146.png"/><Relationship Id="rId193" Type="http://schemas.openxmlformats.org/officeDocument/2006/relationships/customXml" Target="../ink/ink1156.xml"/><Relationship Id="rId207" Type="http://schemas.openxmlformats.org/officeDocument/2006/relationships/customXml" Target="../ink/ink1163.xml"/><Relationship Id="rId228" Type="http://schemas.openxmlformats.org/officeDocument/2006/relationships/image" Target="../media/image1174.png"/><Relationship Id="rId249" Type="http://schemas.openxmlformats.org/officeDocument/2006/relationships/customXml" Target="../ink/ink1184.xml"/><Relationship Id="rId13" Type="http://schemas.openxmlformats.org/officeDocument/2006/relationships/customXml" Target="../ink/ink1066.xml"/><Relationship Id="rId109" Type="http://schemas.openxmlformats.org/officeDocument/2006/relationships/customXml" Target="../ink/ink1114.xml"/><Relationship Id="rId260" Type="http://schemas.openxmlformats.org/officeDocument/2006/relationships/image" Target="../media/image1190.png"/><Relationship Id="rId281" Type="http://schemas.openxmlformats.org/officeDocument/2006/relationships/customXml" Target="../ink/ink1200.xml"/><Relationship Id="rId34" Type="http://schemas.openxmlformats.org/officeDocument/2006/relationships/image" Target="../media/image1077.png"/><Relationship Id="rId55" Type="http://schemas.openxmlformats.org/officeDocument/2006/relationships/customXml" Target="../ink/ink1087.xml"/><Relationship Id="rId76" Type="http://schemas.openxmlformats.org/officeDocument/2006/relationships/image" Target="../media/image1098.png"/><Relationship Id="rId97" Type="http://schemas.openxmlformats.org/officeDocument/2006/relationships/customXml" Target="../ink/ink1108.xml"/><Relationship Id="rId120" Type="http://schemas.openxmlformats.org/officeDocument/2006/relationships/image" Target="../media/image1120.png"/><Relationship Id="rId141" Type="http://schemas.openxmlformats.org/officeDocument/2006/relationships/customXml" Target="../ink/ink1130.xml"/><Relationship Id="rId7" Type="http://schemas.openxmlformats.org/officeDocument/2006/relationships/customXml" Target="../ink/ink1063.xml"/><Relationship Id="rId162" Type="http://schemas.openxmlformats.org/officeDocument/2006/relationships/image" Target="../media/image1141.png"/><Relationship Id="rId183" Type="http://schemas.openxmlformats.org/officeDocument/2006/relationships/customXml" Target="../ink/ink1151.xml"/><Relationship Id="rId218" Type="http://schemas.openxmlformats.org/officeDocument/2006/relationships/image" Target="../media/image1169.png"/><Relationship Id="rId239" Type="http://schemas.openxmlformats.org/officeDocument/2006/relationships/customXml" Target="../ink/ink1179.xml"/><Relationship Id="rId250" Type="http://schemas.openxmlformats.org/officeDocument/2006/relationships/image" Target="../media/image1185.png"/><Relationship Id="rId271" Type="http://schemas.openxmlformats.org/officeDocument/2006/relationships/customXml" Target="../ink/ink1195.xml"/><Relationship Id="rId292" Type="http://schemas.openxmlformats.org/officeDocument/2006/relationships/image" Target="../media/image1206.png"/><Relationship Id="rId24" Type="http://schemas.openxmlformats.org/officeDocument/2006/relationships/image" Target="../media/image1072.png"/><Relationship Id="rId45" Type="http://schemas.openxmlformats.org/officeDocument/2006/relationships/customXml" Target="../ink/ink1082.xml"/><Relationship Id="rId66" Type="http://schemas.openxmlformats.org/officeDocument/2006/relationships/image" Target="../media/image1093.png"/><Relationship Id="rId87" Type="http://schemas.openxmlformats.org/officeDocument/2006/relationships/customXml" Target="../ink/ink1103.xml"/><Relationship Id="rId110" Type="http://schemas.openxmlformats.org/officeDocument/2006/relationships/image" Target="../media/image1115.png"/><Relationship Id="rId131" Type="http://schemas.openxmlformats.org/officeDocument/2006/relationships/customXml" Target="../ink/ink1125.xml"/><Relationship Id="rId152" Type="http://schemas.openxmlformats.org/officeDocument/2006/relationships/image" Target="../media/image1136.png"/><Relationship Id="rId173" Type="http://schemas.openxmlformats.org/officeDocument/2006/relationships/customXml" Target="../ink/ink1146.xml"/><Relationship Id="rId194" Type="http://schemas.openxmlformats.org/officeDocument/2006/relationships/image" Target="../media/image1157.png"/><Relationship Id="rId208" Type="http://schemas.openxmlformats.org/officeDocument/2006/relationships/image" Target="../media/image1164.png"/><Relationship Id="rId229" Type="http://schemas.openxmlformats.org/officeDocument/2006/relationships/customXml" Target="../ink/ink1174.xml"/><Relationship Id="rId240" Type="http://schemas.openxmlformats.org/officeDocument/2006/relationships/image" Target="../media/image1180.png"/><Relationship Id="rId261" Type="http://schemas.openxmlformats.org/officeDocument/2006/relationships/customXml" Target="../ink/ink1190.xml"/><Relationship Id="rId14" Type="http://schemas.openxmlformats.org/officeDocument/2006/relationships/image" Target="../media/image1067.png"/><Relationship Id="rId35" Type="http://schemas.openxmlformats.org/officeDocument/2006/relationships/customXml" Target="../ink/ink1077.xml"/><Relationship Id="rId56" Type="http://schemas.openxmlformats.org/officeDocument/2006/relationships/image" Target="../media/image1088.png"/><Relationship Id="rId77" Type="http://schemas.openxmlformats.org/officeDocument/2006/relationships/customXml" Target="../ink/ink1098.xml"/><Relationship Id="rId100" Type="http://schemas.openxmlformats.org/officeDocument/2006/relationships/image" Target="../media/image1110.png"/><Relationship Id="rId282" Type="http://schemas.openxmlformats.org/officeDocument/2006/relationships/image" Target="../media/image1201.png"/><Relationship Id="rId8" Type="http://schemas.openxmlformats.org/officeDocument/2006/relationships/image" Target="../media/image1064.png"/><Relationship Id="rId98" Type="http://schemas.openxmlformats.org/officeDocument/2006/relationships/image" Target="../media/image1109.png"/><Relationship Id="rId121" Type="http://schemas.openxmlformats.org/officeDocument/2006/relationships/customXml" Target="../ink/ink1120.xml"/><Relationship Id="rId142" Type="http://schemas.openxmlformats.org/officeDocument/2006/relationships/image" Target="../media/image1131.png"/><Relationship Id="rId163" Type="http://schemas.openxmlformats.org/officeDocument/2006/relationships/customXml" Target="../ink/ink1141.xml"/><Relationship Id="rId184" Type="http://schemas.openxmlformats.org/officeDocument/2006/relationships/image" Target="../media/image1152.png"/><Relationship Id="rId219" Type="http://schemas.openxmlformats.org/officeDocument/2006/relationships/customXml" Target="../ink/ink1169.xml"/><Relationship Id="rId230" Type="http://schemas.openxmlformats.org/officeDocument/2006/relationships/image" Target="../media/image1175.png"/><Relationship Id="rId251" Type="http://schemas.openxmlformats.org/officeDocument/2006/relationships/customXml" Target="../ink/ink1185.xml"/><Relationship Id="rId25" Type="http://schemas.openxmlformats.org/officeDocument/2006/relationships/customXml" Target="../ink/ink1072.xml"/><Relationship Id="rId46" Type="http://schemas.openxmlformats.org/officeDocument/2006/relationships/image" Target="../media/image1083.png"/><Relationship Id="rId67" Type="http://schemas.openxmlformats.org/officeDocument/2006/relationships/customXml" Target="../ink/ink1093.xml"/><Relationship Id="rId272" Type="http://schemas.openxmlformats.org/officeDocument/2006/relationships/image" Target="../media/image1196.png"/><Relationship Id="rId293" Type="http://schemas.openxmlformats.org/officeDocument/2006/relationships/customXml" Target="../ink/ink1206.xml"/><Relationship Id="rId88" Type="http://schemas.openxmlformats.org/officeDocument/2006/relationships/image" Target="../media/image1104.png"/><Relationship Id="rId111" Type="http://schemas.openxmlformats.org/officeDocument/2006/relationships/customXml" Target="../ink/ink1115.xml"/><Relationship Id="rId132" Type="http://schemas.openxmlformats.org/officeDocument/2006/relationships/image" Target="../media/image1126.png"/><Relationship Id="rId153" Type="http://schemas.openxmlformats.org/officeDocument/2006/relationships/customXml" Target="../ink/ink1136.xml"/><Relationship Id="rId174" Type="http://schemas.openxmlformats.org/officeDocument/2006/relationships/image" Target="../media/image1147.png"/><Relationship Id="rId195" Type="http://schemas.openxmlformats.org/officeDocument/2006/relationships/customXml" Target="../ink/ink1157.xml"/><Relationship Id="rId209" Type="http://schemas.openxmlformats.org/officeDocument/2006/relationships/customXml" Target="../ink/ink1164.xml"/><Relationship Id="rId220" Type="http://schemas.openxmlformats.org/officeDocument/2006/relationships/image" Target="../media/image1170.png"/><Relationship Id="rId241" Type="http://schemas.openxmlformats.org/officeDocument/2006/relationships/customXml" Target="../ink/ink1180.xml"/><Relationship Id="rId15" Type="http://schemas.openxmlformats.org/officeDocument/2006/relationships/customXml" Target="../ink/ink1067.xml"/><Relationship Id="rId36" Type="http://schemas.openxmlformats.org/officeDocument/2006/relationships/image" Target="../media/image1078.png"/><Relationship Id="rId57" Type="http://schemas.openxmlformats.org/officeDocument/2006/relationships/customXml" Target="../ink/ink1088.xml"/><Relationship Id="rId262" Type="http://schemas.openxmlformats.org/officeDocument/2006/relationships/image" Target="../media/image1191.png"/><Relationship Id="rId283" Type="http://schemas.openxmlformats.org/officeDocument/2006/relationships/customXml" Target="../ink/ink1201.xml"/><Relationship Id="rId78" Type="http://schemas.openxmlformats.org/officeDocument/2006/relationships/image" Target="../media/image1099.png"/><Relationship Id="rId99" Type="http://schemas.openxmlformats.org/officeDocument/2006/relationships/customXml" Target="../ink/ink1109.xml"/><Relationship Id="rId101" Type="http://schemas.openxmlformats.org/officeDocument/2006/relationships/customXml" Target="../ink/ink1110.xml"/><Relationship Id="rId122" Type="http://schemas.openxmlformats.org/officeDocument/2006/relationships/image" Target="../media/image1121.png"/><Relationship Id="rId143" Type="http://schemas.openxmlformats.org/officeDocument/2006/relationships/customXml" Target="../ink/ink1131.xml"/><Relationship Id="rId164" Type="http://schemas.openxmlformats.org/officeDocument/2006/relationships/image" Target="../media/image1142.png"/><Relationship Id="rId185" Type="http://schemas.openxmlformats.org/officeDocument/2006/relationships/customXml" Target="../ink/ink1152.xml"/><Relationship Id="rId9" Type="http://schemas.openxmlformats.org/officeDocument/2006/relationships/customXml" Target="../ink/ink1064.xml"/><Relationship Id="rId210" Type="http://schemas.openxmlformats.org/officeDocument/2006/relationships/image" Target="../media/image1165.png"/><Relationship Id="rId26" Type="http://schemas.openxmlformats.org/officeDocument/2006/relationships/image" Target="../media/image1073.png"/><Relationship Id="rId231" Type="http://schemas.openxmlformats.org/officeDocument/2006/relationships/customXml" Target="../ink/ink1175.xml"/><Relationship Id="rId252" Type="http://schemas.openxmlformats.org/officeDocument/2006/relationships/image" Target="../media/image1186.png"/><Relationship Id="rId273" Type="http://schemas.openxmlformats.org/officeDocument/2006/relationships/customXml" Target="../ink/ink1196.xml"/><Relationship Id="rId294" Type="http://schemas.openxmlformats.org/officeDocument/2006/relationships/image" Target="../media/image1207.png"/><Relationship Id="rId47" Type="http://schemas.openxmlformats.org/officeDocument/2006/relationships/customXml" Target="../ink/ink1083.xml"/><Relationship Id="rId68" Type="http://schemas.openxmlformats.org/officeDocument/2006/relationships/image" Target="../media/image1094.png"/><Relationship Id="rId89" Type="http://schemas.openxmlformats.org/officeDocument/2006/relationships/customXml" Target="../ink/ink1104.xml"/><Relationship Id="rId112" Type="http://schemas.openxmlformats.org/officeDocument/2006/relationships/image" Target="../media/image1116.png"/><Relationship Id="rId133" Type="http://schemas.openxmlformats.org/officeDocument/2006/relationships/customXml" Target="../ink/ink1126.xml"/><Relationship Id="rId154" Type="http://schemas.openxmlformats.org/officeDocument/2006/relationships/image" Target="../media/image1137.png"/><Relationship Id="rId175" Type="http://schemas.openxmlformats.org/officeDocument/2006/relationships/customXml" Target="../ink/ink1147.xml"/><Relationship Id="rId196" Type="http://schemas.openxmlformats.org/officeDocument/2006/relationships/image" Target="../media/image1158.png"/><Relationship Id="rId200" Type="http://schemas.openxmlformats.org/officeDocument/2006/relationships/image" Target="../media/image1160.png"/><Relationship Id="rId16" Type="http://schemas.openxmlformats.org/officeDocument/2006/relationships/image" Target="../media/image1068.png"/><Relationship Id="rId221" Type="http://schemas.openxmlformats.org/officeDocument/2006/relationships/customXml" Target="../ink/ink1170.xml"/><Relationship Id="rId242" Type="http://schemas.openxmlformats.org/officeDocument/2006/relationships/image" Target="../media/image1181.png"/><Relationship Id="rId263" Type="http://schemas.openxmlformats.org/officeDocument/2006/relationships/customXml" Target="../ink/ink1191.xml"/><Relationship Id="rId284" Type="http://schemas.openxmlformats.org/officeDocument/2006/relationships/image" Target="../media/image1202.png"/><Relationship Id="rId37" Type="http://schemas.openxmlformats.org/officeDocument/2006/relationships/customXml" Target="../ink/ink1078.xml"/><Relationship Id="rId58" Type="http://schemas.openxmlformats.org/officeDocument/2006/relationships/image" Target="../media/image1089.png"/><Relationship Id="rId79" Type="http://schemas.openxmlformats.org/officeDocument/2006/relationships/customXml" Target="../ink/ink1099.xml"/><Relationship Id="rId102" Type="http://schemas.openxmlformats.org/officeDocument/2006/relationships/image" Target="../media/image1111.png"/><Relationship Id="rId123" Type="http://schemas.openxmlformats.org/officeDocument/2006/relationships/customXml" Target="../ink/ink1121.xml"/><Relationship Id="rId144" Type="http://schemas.openxmlformats.org/officeDocument/2006/relationships/image" Target="../media/image1132.png"/><Relationship Id="rId90" Type="http://schemas.openxmlformats.org/officeDocument/2006/relationships/image" Target="../media/image1105.png"/><Relationship Id="rId165" Type="http://schemas.openxmlformats.org/officeDocument/2006/relationships/customXml" Target="../ink/ink1142.xml"/><Relationship Id="rId186" Type="http://schemas.openxmlformats.org/officeDocument/2006/relationships/image" Target="../media/image1153.png"/><Relationship Id="rId211" Type="http://schemas.openxmlformats.org/officeDocument/2006/relationships/customXml" Target="../ink/ink1165.xml"/><Relationship Id="rId232" Type="http://schemas.openxmlformats.org/officeDocument/2006/relationships/image" Target="../media/image1176.png"/><Relationship Id="rId253" Type="http://schemas.openxmlformats.org/officeDocument/2006/relationships/customXml" Target="../ink/ink1186.xml"/><Relationship Id="rId274" Type="http://schemas.openxmlformats.org/officeDocument/2006/relationships/image" Target="../media/image1197.png"/><Relationship Id="rId295" Type="http://schemas.openxmlformats.org/officeDocument/2006/relationships/customXml" Target="../ink/ink1207.xml"/><Relationship Id="rId27" Type="http://schemas.openxmlformats.org/officeDocument/2006/relationships/customXml" Target="../ink/ink1073.xml"/><Relationship Id="rId48" Type="http://schemas.openxmlformats.org/officeDocument/2006/relationships/image" Target="../media/image1084.png"/><Relationship Id="rId69" Type="http://schemas.openxmlformats.org/officeDocument/2006/relationships/customXml" Target="../ink/ink1094.xml"/><Relationship Id="rId113" Type="http://schemas.openxmlformats.org/officeDocument/2006/relationships/customXml" Target="../ink/ink1116.xml"/><Relationship Id="rId134" Type="http://schemas.openxmlformats.org/officeDocument/2006/relationships/image" Target="../media/image1127.png"/><Relationship Id="rId80" Type="http://schemas.openxmlformats.org/officeDocument/2006/relationships/image" Target="../media/image1100.png"/><Relationship Id="rId155" Type="http://schemas.openxmlformats.org/officeDocument/2006/relationships/customXml" Target="../ink/ink1137.xml"/><Relationship Id="rId176" Type="http://schemas.openxmlformats.org/officeDocument/2006/relationships/image" Target="../media/image1148.png"/><Relationship Id="rId197" Type="http://schemas.openxmlformats.org/officeDocument/2006/relationships/customXml" Target="../ink/ink1158.xml"/><Relationship Id="rId201" Type="http://schemas.openxmlformats.org/officeDocument/2006/relationships/customXml" Target="../ink/ink1160.xml"/><Relationship Id="rId222" Type="http://schemas.openxmlformats.org/officeDocument/2006/relationships/image" Target="../media/image1171.png"/><Relationship Id="rId243" Type="http://schemas.openxmlformats.org/officeDocument/2006/relationships/customXml" Target="../ink/ink1181.xml"/><Relationship Id="rId264" Type="http://schemas.openxmlformats.org/officeDocument/2006/relationships/image" Target="../media/image1192.png"/><Relationship Id="rId285" Type="http://schemas.openxmlformats.org/officeDocument/2006/relationships/customXml" Target="../ink/ink1202.xml"/><Relationship Id="rId17" Type="http://schemas.openxmlformats.org/officeDocument/2006/relationships/customXml" Target="../ink/ink1068.xml"/><Relationship Id="rId38" Type="http://schemas.openxmlformats.org/officeDocument/2006/relationships/image" Target="../media/image1079.png"/><Relationship Id="rId59" Type="http://schemas.openxmlformats.org/officeDocument/2006/relationships/customXml" Target="../ink/ink1089.xml"/><Relationship Id="rId103" Type="http://schemas.openxmlformats.org/officeDocument/2006/relationships/customXml" Target="../ink/ink1111.xml"/><Relationship Id="rId124" Type="http://schemas.openxmlformats.org/officeDocument/2006/relationships/image" Target="../media/image1122.png"/><Relationship Id="rId70" Type="http://schemas.openxmlformats.org/officeDocument/2006/relationships/image" Target="../media/image1095.png"/><Relationship Id="rId91" Type="http://schemas.openxmlformats.org/officeDocument/2006/relationships/customXml" Target="../ink/ink1105.xml"/><Relationship Id="rId145" Type="http://schemas.openxmlformats.org/officeDocument/2006/relationships/customXml" Target="../ink/ink1132.xml"/><Relationship Id="rId166" Type="http://schemas.openxmlformats.org/officeDocument/2006/relationships/image" Target="../media/image1143.png"/><Relationship Id="rId187" Type="http://schemas.openxmlformats.org/officeDocument/2006/relationships/customXml" Target="../ink/ink115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66.png"/><Relationship Id="rId233" Type="http://schemas.openxmlformats.org/officeDocument/2006/relationships/customXml" Target="../ink/ink1176.xml"/><Relationship Id="rId254" Type="http://schemas.openxmlformats.org/officeDocument/2006/relationships/image" Target="../media/image1187.png"/><Relationship Id="rId28" Type="http://schemas.openxmlformats.org/officeDocument/2006/relationships/image" Target="../media/image1074.png"/><Relationship Id="rId49" Type="http://schemas.openxmlformats.org/officeDocument/2006/relationships/customXml" Target="../ink/ink1084.xml"/><Relationship Id="rId114" Type="http://schemas.openxmlformats.org/officeDocument/2006/relationships/image" Target="../media/image1117.png"/><Relationship Id="rId275" Type="http://schemas.openxmlformats.org/officeDocument/2006/relationships/customXml" Target="../ink/ink1197.xml"/><Relationship Id="rId296" Type="http://schemas.openxmlformats.org/officeDocument/2006/relationships/image" Target="../media/image1208.png"/><Relationship Id="rId60" Type="http://schemas.openxmlformats.org/officeDocument/2006/relationships/image" Target="../media/image1090.png"/><Relationship Id="rId81" Type="http://schemas.openxmlformats.org/officeDocument/2006/relationships/customXml" Target="../ink/ink1100.xml"/><Relationship Id="rId135" Type="http://schemas.openxmlformats.org/officeDocument/2006/relationships/customXml" Target="../ink/ink1127.xml"/><Relationship Id="rId156" Type="http://schemas.openxmlformats.org/officeDocument/2006/relationships/image" Target="../media/image1138.png"/><Relationship Id="rId177" Type="http://schemas.openxmlformats.org/officeDocument/2006/relationships/customXml" Target="../ink/ink1148.xml"/><Relationship Id="rId198" Type="http://schemas.openxmlformats.org/officeDocument/2006/relationships/image" Target="../media/image1159.png"/><Relationship Id="rId202" Type="http://schemas.openxmlformats.org/officeDocument/2006/relationships/image" Target="../media/image1161.png"/><Relationship Id="rId223" Type="http://schemas.openxmlformats.org/officeDocument/2006/relationships/customXml" Target="../ink/ink1171.xml"/><Relationship Id="rId244" Type="http://schemas.openxmlformats.org/officeDocument/2006/relationships/image" Target="../media/image1182.png"/><Relationship Id="rId18" Type="http://schemas.openxmlformats.org/officeDocument/2006/relationships/image" Target="../media/image1069.png"/><Relationship Id="rId39" Type="http://schemas.openxmlformats.org/officeDocument/2006/relationships/customXml" Target="../ink/ink1079.xml"/><Relationship Id="rId265" Type="http://schemas.openxmlformats.org/officeDocument/2006/relationships/customXml" Target="../ink/ink1192.xml"/><Relationship Id="rId286" Type="http://schemas.openxmlformats.org/officeDocument/2006/relationships/image" Target="../media/image1203.png"/><Relationship Id="rId50" Type="http://schemas.openxmlformats.org/officeDocument/2006/relationships/image" Target="../media/image1085.png"/><Relationship Id="rId104" Type="http://schemas.openxmlformats.org/officeDocument/2006/relationships/image" Target="../media/image1112.png"/><Relationship Id="rId125" Type="http://schemas.openxmlformats.org/officeDocument/2006/relationships/customXml" Target="../ink/ink1122.xml"/><Relationship Id="rId146" Type="http://schemas.openxmlformats.org/officeDocument/2006/relationships/image" Target="../media/image1133.png"/><Relationship Id="rId167" Type="http://schemas.openxmlformats.org/officeDocument/2006/relationships/customXml" Target="../ink/ink1143.xml"/><Relationship Id="rId188" Type="http://schemas.openxmlformats.org/officeDocument/2006/relationships/image" Target="../media/image1154.png"/><Relationship Id="rId71" Type="http://schemas.openxmlformats.org/officeDocument/2006/relationships/customXml" Target="../ink/ink1095.xml"/><Relationship Id="rId92" Type="http://schemas.openxmlformats.org/officeDocument/2006/relationships/image" Target="../media/image1106.png"/><Relationship Id="rId213" Type="http://schemas.openxmlformats.org/officeDocument/2006/relationships/customXml" Target="../ink/ink1166.xml"/><Relationship Id="rId234" Type="http://schemas.openxmlformats.org/officeDocument/2006/relationships/image" Target="../media/image1177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074.xml"/><Relationship Id="rId255" Type="http://schemas.openxmlformats.org/officeDocument/2006/relationships/customXml" Target="../ink/ink1187.xml"/><Relationship Id="rId276" Type="http://schemas.openxmlformats.org/officeDocument/2006/relationships/image" Target="../media/image1198.png"/><Relationship Id="rId40" Type="http://schemas.openxmlformats.org/officeDocument/2006/relationships/image" Target="../media/image1080.png"/><Relationship Id="rId115" Type="http://schemas.openxmlformats.org/officeDocument/2006/relationships/customXml" Target="../ink/ink1117.xml"/><Relationship Id="rId136" Type="http://schemas.openxmlformats.org/officeDocument/2006/relationships/image" Target="../media/image1128.png"/><Relationship Id="rId157" Type="http://schemas.openxmlformats.org/officeDocument/2006/relationships/customXml" Target="../ink/ink1138.xml"/><Relationship Id="rId178" Type="http://schemas.openxmlformats.org/officeDocument/2006/relationships/image" Target="../media/image1149.png"/><Relationship Id="rId61" Type="http://schemas.openxmlformats.org/officeDocument/2006/relationships/customXml" Target="../ink/ink1090.xml"/><Relationship Id="rId82" Type="http://schemas.openxmlformats.org/officeDocument/2006/relationships/image" Target="../media/image1101.png"/><Relationship Id="rId199" Type="http://schemas.openxmlformats.org/officeDocument/2006/relationships/customXml" Target="../ink/ink1159.xml"/><Relationship Id="rId203" Type="http://schemas.openxmlformats.org/officeDocument/2006/relationships/customXml" Target="../ink/ink1161.xml"/><Relationship Id="rId19" Type="http://schemas.openxmlformats.org/officeDocument/2006/relationships/customXml" Target="../ink/ink1069.xml"/><Relationship Id="rId224" Type="http://schemas.openxmlformats.org/officeDocument/2006/relationships/image" Target="../media/image1172.png"/><Relationship Id="rId245" Type="http://schemas.openxmlformats.org/officeDocument/2006/relationships/customXml" Target="../ink/ink1182.xml"/><Relationship Id="rId266" Type="http://schemas.openxmlformats.org/officeDocument/2006/relationships/image" Target="../media/image1193.png"/><Relationship Id="rId287" Type="http://schemas.openxmlformats.org/officeDocument/2006/relationships/customXml" Target="../ink/ink1203.xml"/><Relationship Id="rId30" Type="http://schemas.openxmlformats.org/officeDocument/2006/relationships/image" Target="../media/image1075.png"/><Relationship Id="rId105" Type="http://schemas.openxmlformats.org/officeDocument/2006/relationships/customXml" Target="../ink/ink1112.xml"/><Relationship Id="rId126" Type="http://schemas.openxmlformats.org/officeDocument/2006/relationships/image" Target="../media/image1123.png"/><Relationship Id="rId147" Type="http://schemas.openxmlformats.org/officeDocument/2006/relationships/customXml" Target="../ink/ink1133.xml"/><Relationship Id="rId168" Type="http://schemas.openxmlformats.org/officeDocument/2006/relationships/image" Target="../media/image1144.png"/><Relationship Id="rId51" Type="http://schemas.openxmlformats.org/officeDocument/2006/relationships/customXml" Target="../ink/ink1085.xml"/><Relationship Id="rId72" Type="http://schemas.openxmlformats.org/officeDocument/2006/relationships/image" Target="../media/image1096.png"/><Relationship Id="rId93" Type="http://schemas.openxmlformats.org/officeDocument/2006/relationships/customXml" Target="../ink/ink1106.xml"/><Relationship Id="rId189" Type="http://schemas.openxmlformats.org/officeDocument/2006/relationships/customXml" Target="../ink/ink1154.xml"/><Relationship Id="rId3" Type="http://schemas.openxmlformats.org/officeDocument/2006/relationships/customXml" Target="../ink/ink1061.xml"/><Relationship Id="rId214" Type="http://schemas.openxmlformats.org/officeDocument/2006/relationships/image" Target="../media/image1167.png"/><Relationship Id="rId235" Type="http://schemas.openxmlformats.org/officeDocument/2006/relationships/customXml" Target="../ink/ink1177.xml"/><Relationship Id="rId256" Type="http://schemas.openxmlformats.org/officeDocument/2006/relationships/image" Target="../media/image1188.png"/><Relationship Id="rId277" Type="http://schemas.openxmlformats.org/officeDocument/2006/relationships/customXml" Target="../ink/ink1198.xml"/><Relationship Id="rId116" Type="http://schemas.openxmlformats.org/officeDocument/2006/relationships/image" Target="../media/image1118.png"/><Relationship Id="rId137" Type="http://schemas.openxmlformats.org/officeDocument/2006/relationships/customXml" Target="../ink/ink1128.xml"/><Relationship Id="rId158" Type="http://schemas.openxmlformats.org/officeDocument/2006/relationships/image" Target="../media/image1139.png"/><Relationship Id="rId20" Type="http://schemas.openxmlformats.org/officeDocument/2006/relationships/image" Target="../media/image1070.png"/><Relationship Id="rId41" Type="http://schemas.openxmlformats.org/officeDocument/2006/relationships/customXml" Target="../ink/ink1080.xml"/><Relationship Id="rId62" Type="http://schemas.openxmlformats.org/officeDocument/2006/relationships/image" Target="../media/image1091.png"/><Relationship Id="rId83" Type="http://schemas.openxmlformats.org/officeDocument/2006/relationships/customXml" Target="../ink/ink1101.xml"/><Relationship Id="rId179" Type="http://schemas.openxmlformats.org/officeDocument/2006/relationships/customXml" Target="../ink/ink1149.xml"/><Relationship Id="rId190" Type="http://schemas.openxmlformats.org/officeDocument/2006/relationships/image" Target="../media/image1155.png"/><Relationship Id="rId204" Type="http://schemas.openxmlformats.org/officeDocument/2006/relationships/image" Target="../media/image1162.png"/><Relationship Id="rId225" Type="http://schemas.openxmlformats.org/officeDocument/2006/relationships/customXml" Target="../ink/ink1172.xml"/><Relationship Id="rId246" Type="http://schemas.openxmlformats.org/officeDocument/2006/relationships/image" Target="../media/image1183.png"/><Relationship Id="rId267" Type="http://schemas.openxmlformats.org/officeDocument/2006/relationships/customXml" Target="../ink/ink1193.xml"/><Relationship Id="rId288" Type="http://schemas.openxmlformats.org/officeDocument/2006/relationships/image" Target="../media/image1204.png"/><Relationship Id="rId106" Type="http://schemas.openxmlformats.org/officeDocument/2006/relationships/image" Target="../media/image1113.png"/><Relationship Id="rId127" Type="http://schemas.openxmlformats.org/officeDocument/2006/relationships/customXml" Target="../ink/ink1123.xml"/><Relationship Id="rId10" Type="http://schemas.openxmlformats.org/officeDocument/2006/relationships/image" Target="../media/image1065.png"/><Relationship Id="rId31" Type="http://schemas.openxmlformats.org/officeDocument/2006/relationships/customXml" Target="../ink/ink1075.xml"/><Relationship Id="rId52" Type="http://schemas.openxmlformats.org/officeDocument/2006/relationships/image" Target="../media/image1086.png"/><Relationship Id="rId73" Type="http://schemas.openxmlformats.org/officeDocument/2006/relationships/customXml" Target="../ink/ink1096.xml"/><Relationship Id="rId94" Type="http://schemas.openxmlformats.org/officeDocument/2006/relationships/image" Target="../media/image1107.png"/><Relationship Id="rId148" Type="http://schemas.openxmlformats.org/officeDocument/2006/relationships/image" Target="../media/image1134.png"/><Relationship Id="rId169" Type="http://schemas.openxmlformats.org/officeDocument/2006/relationships/customXml" Target="../ink/ink1144.xml"/><Relationship Id="rId4" Type="http://schemas.openxmlformats.org/officeDocument/2006/relationships/image" Target="../media/image1062.png"/><Relationship Id="rId180" Type="http://schemas.openxmlformats.org/officeDocument/2006/relationships/image" Target="../media/image1150.png"/><Relationship Id="rId215" Type="http://schemas.openxmlformats.org/officeDocument/2006/relationships/customXml" Target="../ink/ink1167.xml"/><Relationship Id="rId236" Type="http://schemas.openxmlformats.org/officeDocument/2006/relationships/image" Target="../media/image1178.png"/><Relationship Id="rId257" Type="http://schemas.openxmlformats.org/officeDocument/2006/relationships/customXml" Target="../ink/ink1188.xml"/><Relationship Id="rId278" Type="http://schemas.openxmlformats.org/officeDocument/2006/relationships/image" Target="../media/image1199.png"/><Relationship Id="rId42" Type="http://schemas.openxmlformats.org/officeDocument/2006/relationships/image" Target="../media/image1081.png"/><Relationship Id="rId84" Type="http://schemas.openxmlformats.org/officeDocument/2006/relationships/image" Target="../media/image1102.png"/><Relationship Id="rId138" Type="http://schemas.openxmlformats.org/officeDocument/2006/relationships/image" Target="../media/image1129.png"/><Relationship Id="rId191" Type="http://schemas.openxmlformats.org/officeDocument/2006/relationships/customXml" Target="../ink/ink1155.xml"/><Relationship Id="rId205" Type="http://schemas.openxmlformats.org/officeDocument/2006/relationships/customXml" Target="../ink/ink1162.xml"/><Relationship Id="rId247" Type="http://schemas.openxmlformats.org/officeDocument/2006/relationships/customXml" Target="../ink/ink1183.xml"/><Relationship Id="rId107" Type="http://schemas.openxmlformats.org/officeDocument/2006/relationships/customXml" Target="../ink/ink1113.xml"/><Relationship Id="rId289" Type="http://schemas.openxmlformats.org/officeDocument/2006/relationships/customXml" Target="../ink/ink1204.xml"/><Relationship Id="rId11" Type="http://schemas.openxmlformats.org/officeDocument/2006/relationships/customXml" Target="../ink/ink1065.xml"/><Relationship Id="rId53" Type="http://schemas.openxmlformats.org/officeDocument/2006/relationships/customXml" Target="../ink/ink1086.xml"/><Relationship Id="rId149" Type="http://schemas.openxmlformats.org/officeDocument/2006/relationships/customXml" Target="../ink/ink1134.xml"/><Relationship Id="rId95" Type="http://schemas.openxmlformats.org/officeDocument/2006/relationships/customXml" Target="../ink/ink1107.xml"/><Relationship Id="rId160" Type="http://schemas.openxmlformats.org/officeDocument/2006/relationships/image" Target="../media/image1140.png"/><Relationship Id="rId216" Type="http://schemas.openxmlformats.org/officeDocument/2006/relationships/image" Target="../media/image1168.png"/><Relationship Id="rId258" Type="http://schemas.openxmlformats.org/officeDocument/2006/relationships/image" Target="../media/image1189.png"/><Relationship Id="rId22" Type="http://schemas.openxmlformats.org/officeDocument/2006/relationships/image" Target="../media/image1071.png"/><Relationship Id="rId64" Type="http://schemas.openxmlformats.org/officeDocument/2006/relationships/image" Target="../media/image1092.png"/><Relationship Id="rId118" Type="http://schemas.openxmlformats.org/officeDocument/2006/relationships/image" Target="../media/image1119.png"/><Relationship Id="rId171" Type="http://schemas.openxmlformats.org/officeDocument/2006/relationships/customXml" Target="../ink/ink1145.xml"/><Relationship Id="rId227" Type="http://schemas.openxmlformats.org/officeDocument/2006/relationships/customXml" Target="../ink/ink1173.xml"/><Relationship Id="rId269" Type="http://schemas.openxmlformats.org/officeDocument/2006/relationships/customXml" Target="../ink/ink119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20.png"/><Relationship Id="rId21" Type="http://schemas.openxmlformats.org/officeDocument/2006/relationships/customXml" Target="../ink/ink1217.xml"/><Relationship Id="rId42" Type="http://schemas.openxmlformats.org/officeDocument/2006/relationships/image" Target="../media/image1228.png"/><Relationship Id="rId47" Type="http://schemas.openxmlformats.org/officeDocument/2006/relationships/customXml" Target="../ink/ink1230.xml"/><Relationship Id="rId63" Type="http://schemas.openxmlformats.org/officeDocument/2006/relationships/customXml" Target="../ink/ink1238.xml"/><Relationship Id="rId68" Type="http://schemas.openxmlformats.org/officeDocument/2006/relationships/image" Target="../media/image1241.png"/><Relationship Id="rId7" Type="http://schemas.openxmlformats.org/officeDocument/2006/relationships/customXml" Target="../ink/ink1210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15.png"/><Relationship Id="rId29" Type="http://schemas.openxmlformats.org/officeDocument/2006/relationships/customXml" Target="../ink/ink1221.xml"/><Relationship Id="rId11" Type="http://schemas.openxmlformats.org/officeDocument/2006/relationships/customXml" Target="../ink/ink1212.xml"/><Relationship Id="rId24" Type="http://schemas.openxmlformats.org/officeDocument/2006/relationships/image" Target="../media/image1219.png"/><Relationship Id="rId32" Type="http://schemas.openxmlformats.org/officeDocument/2006/relationships/image" Target="../media/image1223.png"/><Relationship Id="rId37" Type="http://schemas.openxmlformats.org/officeDocument/2006/relationships/customXml" Target="../ink/ink1225.xml"/><Relationship Id="rId40" Type="http://schemas.openxmlformats.org/officeDocument/2006/relationships/image" Target="../media/image1227.png"/><Relationship Id="rId45" Type="http://schemas.openxmlformats.org/officeDocument/2006/relationships/customXml" Target="../ink/ink1229.xml"/><Relationship Id="rId53" Type="http://schemas.openxmlformats.org/officeDocument/2006/relationships/customXml" Target="../ink/ink1233.xml"/><Relationship Id="rId58" Type="http://schemas.openxmlformats.org/officeDocument/2006/relationships/image" Target="../media/image1236.png"/><Relationship Id="rId66" Type="http://schemas.openxmlformats.org/officeDocument/2006/relationships/image" Target="../media/image1240.png"/><Relationship Id="rId5" Type="http://schemas.openxmlformats.org/officeDocument/2006/relationships/customXml" Target="../ink/ink1209.xml"/><Relationship Id="rId61" Type="http://schemas.openxmlformats.org/officeDocument/2006/relationships/customXml" Target="../ink/ink1237.xml"/><Relationship Id="rId19" Type="http://schemas.openxmlformats.org/officeDocument/2006/relationships/customXml" Target="../ink/ink1216.xml"/><Relationship Id="rId14" Type="http://schemas.openxmlformats.org/officeDocument/2006/relationships/image" Target="../media/image1214.png"/><Relationship Id="rId22" Type="http://schemas.openxmlformats.org/officeDocument/2006/relationships/image" Target="../media/image1218.png"/><Relationship Id="rId27" Type="http://schemas.openxmlformats.org/officeDocument/2006/relationships/customXml" Target="../ink/ink1220.xml"/><Relationship Id="rId30" Type="http://schemas.openxmlformats.org/officeDocument/2006/relationships/image" Target="../media/image1222.png"/><Relationship Id="rId35" Type="http://schemas.openxmlformats.org/officeDocument/2006/relationships/customXml" Target="../ink/ink1224.xml"/><Relationship Id="rId43" Type="http://schemas.openxmlformats.org/officeDocument/2006/relationships/customXml" Target="../ink/ink1228.xml"/><Relationship Id="rId48" Type="http://schemas.openxmlformats.org/officeDocument/2006/relationships/image" Target="../media/image1231.png"/><Relationship Id="rId56" Type="http://schemas.openxmlformats.org/officeDocument/2006/relationships/image" Target="../media/image1235.png"/><Relationship Id="rId64" Type="http://schemas.openxmlformats.org/officeDocument/2006/relationships/image" Target="../media/image1239.png"/><Relationship Id="rId69" Type="http://schemas.openxmlformats.org/officeDocument/2006/relationships/customXml" Target="../ink/ink1241.xml"/><Relationship Id="rId8" Type="http://schemas.openxmlformats.org/officeDocument/2006/relationships/image" Target="../media/image1211.png"/><Relationship Id="rId51" Type="http://schemas.openxmlformats.org/officeDocument/2006/relationships/customXml" Target="../ink/ink1232.xml"/><Relationship Id="rId3" Type="http://schemas.openxmlformats.org/officeDocument/2006/relationships/customXml" Target="../ink/ink1208.xml"/><Relationship Id="rId12" Type="http://schemas.openxmlformats.org/officeDocument/2006/relationships/image" Target="../media/image1213.png"/><Relationship Id="rId17" Type="http://schemas.openxmlformats.org/officeDocument/2006/relationships/customXml" Target="../ink/ink1215.xml"/><Relationship Id="rId25" Type="http://schemas.openxmlformats.org/officeDocument/2006/relationships/customXml" Target="../ink/ink1219.xml"/><Relationship Id="rId33" Type="http://schemas.openxmlformats.org/officeDocument/2006/relationships/customXml" Target="../ink/ink1223.xml"/><Relationship Id="rId38" Type="http://schemas.openxmlformats.org/officeDocument/2006/relationships/image" Target="../media/image1226.png"/><Relationship Id="rId46" Type="http://schemas.openxmlformats.org/officeDocument/2006/relationships/image" Target="../media/image1230.png"/><Relationship Id="rId59" Type="http://schemas.openxmlformats.org/officeDocument/2006/relationships/customXml" Target="../ink/ink1236.xml"/><Relationship Id="rId67" Type="http://schemas.openxmlformats.org/officeDocument/2006/relationships/customXml" Target="../ink/ink1240.xml"/><Relationship Id="rId20" Type="http://schemas.openxmlformats.org/officeDocument/2006/relationships/image" Target="../media/image1217.png"/><Relationship Id="rId41" Type="http://schemas.openxmlformats.org/officeDocument/2006/relationships/customXml" Target="../ink/ink1227.xml"/><Relationship Id="rId54" Type="http://schemas.openxmlformats.org/officeDocument/2006/relationships/image" Target="../media/image1234.png"/><Relationship Id="rId62" Type="http://schemas.openxmlformats.org/officeDocument/2006/relationships/image" Target="../media/image1238.png"/><Relationship Id="rId70" Type="http://schemas.openxmlformats.org/officeDocument/2006/relationships/image" Target="../media/image1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15" Type="http://schemas.openxmlformats.org/officeDocument/2006/relationships/customXml" Target="../ink/ink1214.xml"/><Relationship Id="rId23" Type="http://schemas.openxmlformats.org/officeDocument/2006/relationships/customXml" Target="../ink/ink1218.xml"/><Relationship Id="rId28" Type="http://schemas.openxmlformats.org/officeDocument/2006/relationships/image" Target="../media/image1221.png"/><Relationship Id="rId36" Type="http://schemas.openxmlformats.org/officeDocument/2006/relationships/image" Target="../media/image1225.png"/><Relationship Id="rId49" Type="http://schemas.openxmlformats.org/officeDocument/2006/relationships/customXml" Target="../ink/ink1231.xml"/><Relationship Id="rId57" Type="http://schemas.openxmlformats.org/officeDocument/2006/relationships/customXml" Target="../ink/ink1235.xml"/><Relationship Id="rId10" Type="http://schemas.openxmlformats.org/officeDocument/2006/relationships/image" Target="../media/image1212.png"/><Relationship Id="rId31" Type="http://schemas.openxmlformats.org/officeDocument/2006/relationships/customXml" Target="../ink/ink1222.xml"/><Relationship Id="rId44" Type="http://schemas.openxmlformats.org/officeDocument/2006/relationships/image" Target="../media/image1229.png"/><Relationship Id="rId52" Type="http://schemas.openxmlformats.org/officeDocument/2006/relationships/image" Target="../media/image1233.png"/><Relationship Id="rId60" Type="http://schemas.openxmlformats.org/officeDocument/2006/relationships/image" Target="../media/image1237.png"/><Relationship Id="rId65" Type="http://schemas.openxmlformats.org/officeDocument/2006/relationships/customXml" Target="../ink/ink1239.xml"/><Relationship Id="rId4" Type="http://schemas.openxmlformats.org/officeDocument/2006/relationships/image" Target="../media/image1209.png"/><Relationship Id="rId9" Type="http://schemas.openxmlformats.org/officeDocument/2006/relationships/customXml" Target="../ink/ink1211.xml"/><Relationship Id="rId13" Type="http://schemas.openxmlformats.org/officeDocument/2006/relationships/customXml" Target="../ink/ink1213.xml"/><Relationship Id="rId18" Type="http://schemas.openxmlformats.org/officeDocument/2006/relationships/image" Target="../media/image1216.png"/><Relationship Id="rId39" Type="http://schemas.openxmlformats.org/officeDocument/2006/relationships/customXml" Target="../ink/ink1226.xml"/><Relationship Id="rId34" Type="http://schemas.openxmlformats.org/officeDocument/2006/relationships/image" Target="../media/image1224.png"/><Relationship Id="rId50" Type="http://schemas.openxmlformats.org/officeDocument/2006/relationships/image" Target="../media/image1232.png"/><Relationship Id="rId55" Type="http://schemas.openxmlformats.org/officeDocument/2006/relationships/customXml" Target="../ink/ink1234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.xml"/><Relationship Id="rId299" Type="http://schemas.openxmlformats.org/officeDocument/2006/relationships/customXml" Target="../ink/ink183.xml"/><Relationship Id="rId21" Type="http://schemas.openxmlformats.org/officeDocument/2006/relationships/customXml" Target="../ink/ink44.xml"/><Relationship Id="rId63" Type="http://schemas.openxmlformats.org/officeDocument/2006/relationships/customXml" Target="../ink/ink65.xml"/><Relationship Id="rId159" Type="http://schemas.openxmlformats.org/officeDocument/2006/relationships/customXml" Target="../ink/ink113.xml"/><Relationship Id="rId324" Type="http://schemas.openxmlformats.org/officeDocument/2006/relationships/image" Target="../media/image196.png"/><Relationship Id="rId366" Type="http://schemas.openxmlformats.org/officeDocument/2006/relationships/image" Target="../media/image217.png"/><Relationship Id="rId170" Type="http://schemas.openxmlformats.org/officeDocument/2006/relationships/image" Target="../media/image119.png"/><Relationship Id="rId226" Type="http://schemas.openxmlformats.org/officeDocument/2006/relationships/image" Target="../media/image147.png"/><Relationship Id="rId433" Type="http://schemas.openxmlformats.org/officeDocument/2006/relationships/customXml" Target="../ink/ink250.xml"/><Relationship Id="rId268" Type="http://schemas.openxmlformats.org/officeDocument/2006/relationships/image" Target="../media/image168.png"/><Relationship Id="rId32" Type="http://schemas.openxmlformats.org/officeDocument/2006/relationships/image" Target="../media/image50.png"/><Relationship Id="rId74" Type="http://schemas.openxmlformats.org/officeDocument/2006/relationships/image" Target="../media/image71.png"/><Relationship Id="rId128" Type="http://schemas.openxmlformats.org/officeDocument/2006/relationships/image" Target="../media/image98.png"/><Relationship Id="rId335" Type="http://schemas.openxmlformats.org/officeDocument/2006/relationships/customXml" Target="../ink/ink201.xml"/><Relationship Id="rId377" Type="http://schemas.openxmlformats.org/officeDocument/2006/relationships/customXml" Target="../ink/ink222.xml"/><Relationship Id="rId5" Type="http://schemas.openxmlformats.org/officeDocument/2006/relationships/customXml" Target="../ink/ink36.xml"/><Relationship Id="rId181" Type="http://schemas.openxmlformats.org/officeDocument/2006/relationships/customXml" Target="../ink/ink124.xml"/><Relationship Id="rId237" Type="http://schemas.openxmlformats.org/officeDocument/2006/relationships/customXml" Target="../ink/ink152.xml"/><Relationship Id="rId402" Type="http://schemas.openxmlformats.org/officeDocument/2006/relationships/image" Target="../media/image235.png"/><Relationship Id="rId279" Type="http://schemas.openxmlformats.org/officeDocument/2006/relationships/customXml" Target="../ink/ink173.xml"/><Relationship Id="rId43" Type="http://schemas.openxmlformats.org/officeDocument/2006/relationships/customXml" Target="../ink/ink55.xml"/><Relationship Id="rId139" Type="http://schemas.openxmlformats.org/officeDocument/2006/relationships/customXml" Target="../ink/ink103.xml"/><Relationship Id="rId290" Type="http://schemas.openxmlformats.org/officeDocument/2006/relationships/image" Target="../media/image179.png"/><Relationship Id="rId304" Type="http://schemas.openxmlformats.org/officeDocument/2006/relationships/image" Target="../media/image186.png"/><Relationship Id="rId346" Type="http://schemas.openxmlformats.org/officeDocument/2006/relationships/image" Target="../media/image207.png"/><Relationship Id="rId388" Type="http://schemas.openxmlformats.org/officeDocument/2006/relationships/image" Target="../media/image228.png"/><Relationship Id="rId85" Type="http://schemas.openxmlformats.org/officeDocument/2006/relationships/customXml" Target="../ink/ink76.xml"/><Relationship Id="rId150" Type="http://schemas.openxmlformats.org/officeDocument/2006/relationships/image" Target="../media/image109.png"/><Relationship Id="rId192" Type="http://schemas.openxmlformats.org/officeDocument/2006/relationships/image" Target="../media/image130.png"/><Relationship Id="rId206" Type="http://schemas.openxmlformats.org/officeDocument/2006/relationships/image" Target="../media/image137.png"/><Relationship Id="rId413" Type="http://schemas.openxmlformats.org/officeDocument/2006/relationships/customXml" Target="../ink/ink240.xml"/><Relationship Id="rId248" Type="http://schemas.openxmlformats.org/officeDocument/2006/relationships/image" Target="../media/image158.png"/><Relationship Id="rId12" Type="http://schemas.openxmlformats.org/officeDocument/2006/relationships/image" Target="../media/image40.png"/><Relationship Id="rId108" Type="http://schemas.openxmlformats.org/officeDocument/2006/relationships/image" Target="../media/image88.png"/><Relationship Id="rId315" Type="http://schemas.openxmlformats.org/officeDocument/2006/relationships/customXml" Target="../ink/ink191.xml"/><Relationship Id="rId357" Type="http://schemas.openxmlformats.org/officeDocument/2006/relationships/customXml" Target="../ink/ink212.xml"/><Relationship Id="rId54" Type="http://schemas.openxmlformats.org/officeDocument/2006/relationships/image" Target="../media/image61.png"/><Relationship Id="rId96" Type="http://schemas.openxmlformats.org/officeDocument/2006/relationships/image" Target="../media/image82.png"/><Relationship Id="rId161" Type="http://schemas.openxmlformats.org/officeDocument/2006/relationships/customXml" Target="../ink/ink114.xml"/><Relationship Id="rId217" Type="http://schemas.openxmlformats.org/officeDocument/2006/relationships/customXml" Target="../ink/ink142.xml"/><Relationship Id="rId399" Type="http://schemas.openxmlformats.org/officeDocument/2006/relationships/customXml" Target="../ink/ink233.xml"/><Relationship Id="rId259" Type="http://schemas.openxmlformats.org/officeDocument/2006/relationships/customXml" Target="../ink/ink163.xml"/><Relationship Id="rId424" Type="http://schemas.openxmlformats.org/officeDocument/2006/relationships/image" Target="../media/image246.png"/><Relationship Id="rId23" Type="http://schemas.openxmlformats.org/officeDocument/2006/relationships/customXml" Target="../ink/ink45.xml"/><Relationship Id="rId119" Type="http://schemas.openxmlformats.org/officeDocument/2006/relationships/customXml" Target="../ink/ink93.xml"/><Relationship Id="rId270" Type="http://schemas.openxmlformats.org/officeDocument/2006/relationships/image" Target="../media/image169.png"/><Relationship Id="rId326" Type="http://schemas.openxmlformats.org/officeDocument/2006/relationships/image" Target="../media/image197.png"/><Relationship Id="rId65" Type="http://schemas.openxmlformats.org/officeDocument/2006/relationships/customXml" Target="../ink/ink66.xml"/><Relationship Id="rId130" Type="http://schemas.openxmlformats.org/officeDocument/2006/relationships/image" Target="../media/image99.png"/><Relationship Id="rId368" Type="http://schemas.openxmlformats.org/officeDocument/2006/relationships/image" Target="../media/image218.png"/><Relationship Id="rId172" Type="http://schemas.openxmlformats.org/officeDocument/2006/relationships/image" Target="../media/image120.png"/><Relationship Id="rId228" Type="http://schemas.openxmlformats.org/officeDocument/2006/relationships/image" Target="../media/image148.png"/><Relationship Id="rId281" Type="http://schemas.openxmlformats.org/officeDocument/2006/relationships/customXml" Target="../ink/ink174.xml"/><Relationship Id="rId337" Type="http://schemas.openxmlformats.org/officeDocument/2006/relationships/customXml" Target="../ink/ink202.xml"/><Relationship Id="rId34" Type="http://schemas.openxmlformats.org/officeDocument/2006/relationships/image" Target="../media/image51.png"/><Relationship Id="rId76" Type="http://schemas.openxmlformats.org/officeDocument/2006/relationships/image" Target="../media/image72.png"/><Relationship Id="rId141" Type="http://schemas.openxmlformats.org/officeDocument/2006/relationships/customXml" Target="../ink/ink104.xml"/><Relationship Id="rId379" Type="http://schemas.openxmlformats.org/officeDocument/2006/relationships/customXml" Target="../ink/ink223.xml"/><Relationship Id="rId7" Type="http://schemas.openxmlformats.org/officeDocument/2006/relationships/customXml" Target="../ink/ink37.xml"/><Relationship Id="rId183" Type="http://schemas.openxmlformats.org/officeDocument/2006/relationships/customXml" Target="../ink/ink125.xml"/><Relationship Id="rId239" Type="http://schemas.openxmlformats.org/officeDocument/2006/relationships/customXml" Target="../ink/ink153.xml"/><Relationship Id="rId390" Type="http://schemas.openxmlformats.org/officeDocument/2006/relationships/image" Target="../media/image229.png"/><Relationship Id="rId404" Type="http://schemas.openxmlformats.org/officeDocument/2006/relationships/image" Target="../media/image236.png"/><Relationship Id="rId250" Type="http://schemas.openxmlformats.org/officeDocument/2006/relationships/image" Target="../media/image159.png"/><Relationship Id="rId292" Type="http://schemas.openxmlformats.org/officeDocument/2006/relationships/image" Target="../media/image180.png"/><Relationship Id="rId306" Type="http://schemas.openxmlformats.org/officeDocument/2006/relationships/image" Target="../media/image187.png"/><Relationship Id="rId45" Type="http://schemas.openxmlformats.org/officeDocument/2006/relationships/customXml" Target="../ink/ink56.xml"/><Relationship Id="rId87" Type="http://schemas.openxmlformats.org/officeDocument/2006/relationships/customXml" Target="../ink/ink77.xml"/><Relationship Id="rId110" Type="http://schemas.openxmlformats.org/officeDocument/2006/relationships/image" Target="../media/image89.png"/><Relationship Id="rId348" Type="http://schemas.openxmlformats.org/officeDocument/2006/relationships/image" Target="../media/image208.png"/><Relationship Id="rId152" Type="http://schemas.openxmlformats.org/officeDocument/2006/relationships/image" Target="../media/image110.png"/><Relationship Id="rId194" Type="http://schemas.openxmlformats.org/officeDocument/2006/relationships/image" Target="../media/image131.png"/><Relationship Id="rId208" Type="http://schemas.openxmlformats.org/officeDocument/2006/relationships/image" Target="../media/image138.png"/><Relationship Id="rId415" Type="http://schemas.openxmlformats.org/officeDocument/2006/relationships/customXml" Target="../ink/ink241.xml"/><Relationship Id="rId261" Type="http://schemas.openxmlformats.org/officeDocument/2006/relationships/customXml" Target="../ink/ink164.xml"/><Relationship Id="rId14" Type="http://schemas.openxmlformats.org/officeDocument/2006/relationships/image" Target="../media/image41.png"/><Relationship Id="rId56" Type="http://schemas.openxmlformats.org/officeDocument/2006/relationships/image" Target="../media/image62.png"/><Relationship Id="rId317" Type="http://schemas.openxmlformats.org/officeDocument/2006/relationships/customXml" Target="../ink/ink192.xml"/><Relationship Id="rId359" Type="http://schemas.openxmlformats.org/officeDocument/2006/relationships/customXml" Target="../ink/ink213.xml"/><Relationship Id="rId98" Type="http://schemas.openxmlformats.org/officeDocument/2006/relationships/image" Target="../media/image83.png"/><Relationship Id="rId121" Type="http://schemas.openxmlformats.org/officeDocument/2006/relationships/customXml" Target="../ink/ink94.xml"/><Relationship Id="rId163" Type="http://schemas.openxmlformats.org/officeDocument/2006/relationships/customXml" Target="../ink/ink115.xml"/><Relationship Id="rId219" Type="http://schemas.openxmlformats.org/officeDocument/2006/relationships/customXml" Target="../ink/ink143.xml"/><Relationship Id="rId370" Type="http://schemas.openxmlformats.org/officeDocument/2006/relationships/image" Target="../media/image219.png"/><Relationship Id="rId426" Type="http://schemas.openxmlformats.org/officeDocument/2006/relationships/image" Target="../media/image247.png"/><Relationship Id="rId230" Type="http://schemas.openxmlformats.org/officeDocument/2006/relationships/image" Target="../media/image149.png"/><Relationship Id="rId25" Type="http://schemas.openxmlformats.org/officeDocument/2006/relationships/customXml" Target="../ink/ink46.xml"/><Relationship Id="rId67" Type="http://schemas.openxmlformats.org/officeDocument/2006/relationships/customXml" Target="../ink/ink67.xml"/><Relationship Id="rId272" Type="http://schemas.openxmlformats.org/officeDocument/2006/relationships/image" Target="../media/image170.png"/><Relationship Id="rId328" Type="http://schemas.openxmlformats.org/officeDocument/2006/relationships/image" Target="../media/image198.png"/><Relationship Id="rId132" Type="http://schemas.openxmlformats.org/officeDocument/2006/relationships/image" Target="../media/image100.png"/><Relationship Id="rId174" Type="http://schemas.openxmlformats.org/officeDocument/2006/relationships/image" Target="../media/image121.png"/><Relationship Id="rId381" Type="http://schemas.openxmlformats.org/officeDocument/2006/relationships/customXml" Target="../ink/ink224.xml"/><Relationship Id="rId241" Type="http://schemas.openxmlformats.org/officeDocument/2006/relationships/customXml" Target="../ink/ink154.xml"/><Relationship Id="rId36" Type="http://schemas.openxmlformats.org/officeDocument/2006/relationships/image" Target="../media/image52.png"/><Relationship Id="rId283" Type="http://schemas.openxmlformats.org/officeDocument/2006/relationships/customXml" Target="../ink/ink175.xml"/><Relationship Id="rId339" Type="http://schemas.openxmlformats.org/officeDocument/2006/relationships/customXml" Target="../ink/ink203.xml"/><Relationship Id="rId78" Type="http://schemas.openxmlformats.org/officeDocument/2006/relationships/image" Target="../media/image73.png"/><Relationship Id="rId101" Type="http://schemas.openxmlformats.org/officeDocument/2006/relationships/customXml" Target="../ink/ink84.xml"/><Relationship Id="rId143" Type="http://schemas.openxmlformats.org/officeDocument/2006/relationships/customXml" Target="../ink/ink105.xml"/><Relationship Id="rId185" Type="http://schemas.openxmlformats.org/officeDocument/2006/relationships/customXml" Target="../ink/ink126.xml"/><Relationship Id="rId350" Type="http://schemas.openxmlformats.org/officeDocument/2006/relationships/image" Target="../media/image209.png"/><Relationship Id="rId406" Type="http://schemas.openxmlformats.org/officeDocument/2006/relationships/image" Target="../media/image237.png"/><Relationship Id="rId9" Type="http://schemas.openxmlformats.org/officeDocument/2006/relationships/customXml" Target="../ink/ink38.xml"/><Relationship Id="rId210" Type="http://schemas.openxmlformats.org/officeDocument/2006/relationships/image" Target="../media/image139.png"/><Relationship Id="rId392" Type="http://schemas.openxmlformats.org/officeDocument/2006/relationships/image" Target="../media/image230.png"/><Relationship Id="rId252" Type="http://schemas.openxmlformats.org/officeDocument/2006/relationships/image" Target="../media/image160.png"/><Relationship Id="rId294" Type="http://schemas.openxmlformats.org/officeDocument/2006/relationships/image" Target="../media/image181.png"/><Relationship Id="rId308" Type="http://schemas.openxmlformats.org/officeDocument/2006/relationships/image" Target="../media/image188.png"/><Relationship Id="rId47" Type="http://schemas.openxmlformats.org/officeDocument/2006/relationships/customXml" Target="../ink/ink57.xml"/><Relationship Id="rId89" Type="http://schemas.openxmlformats.org/officeDocument/2006/relationships/customXml" Target="../ink/ink78.xml"/><Relationship Id="rId112" Type="http://schemas.openxmlformats.org/officeDocument/2006/relationships/image" Target="../media/image90.png"/><Relationship Id="rId154" Type="http://schemas.openxmlformats.org/officeDocument/2006/relationships/image" Target="../media/image111.png"/><Relationship Id="rId361" Type="http://schemas.openxmlformats.org/officeDocument/2006/relationships/customXml" Target="../ink/ink214.xml"/><Relationship Id="rId196" Type="http://schemas.openxmlformats.org/officeDocument/2006/relationships/image" Target="../media/image132.png"/><Relationship Id="rId417" Type="http://schemas.openxmlformats.org/officeDocument/2006/relationships/customXml" Target="../ink/ink242.xml"/><Relationship Id="rId16" Type="http://schemas.openxmlformats.org/officeDocument/2006/relationships/image" Target="../media/image42.png"/><Relationship Id="rId221" Type="http://schemas.openxmlformats.org/officeDocument/2006/relationships/customXml" Target="../ink/ink144.xml"/><Relationship Id="rId263" Type="http://schemas.openxmlformats.org/officeDocument/2006/relationships/customXml" Target="../ink/ink165.xml"/><Relationship Id="rId319" Type="http://schemas.openxmlformats.org/officeDocument/2006/relationships/customXml" Target="../ink/ink193.xml"/><Relationship Id="rId58" Type="http://schemas.openxmlformats.org/officeDocument/2006/relationships/image" Target="../media/image63.png"/><Relationship Id="rId123" Type="http://schemas.openxmlformats.org/officeDocument/2006/relationships/customXml" Target="../ink/ink95.xml"/><Relationship Id="rId330" Type="http://schemas.openxmlformats.org/officeDocument/2006/relationships/image" Target="../media/image199.png"/><Relationship Id="rId165" Type="http://schemas.openxmlformats.org/officeDocument/2006/relationships/customXml" Target="../ink/ink116.xml"/><Relationship Id="rId372" Type="http://schemas.openxmlformats.org/officeDocument/2006/relationships/image" Target="../media/image220.png"/><Relationship Id="rId428" Type="http://schemas.openxmlformats.org/officeDocument/2006/relationships/image" Target="../media/image248.png"/><Relationship Id="rId232" Type="http://schemas.openxmlformats.org/officeDocument/2006/relationships/image" Target="../media/image150.png"/><Relationship Id="rId274" Type="http://schemas.openxmlformats.org/officeDocument/2006/relationships/image" Target="../media/image171.png"/><Relationship Id="rId27" Type="http://schemas.openxmlformats.org/officeDocument/2006/relationships/customXml" Target="../ink/ink47.xml"/><Relationship Id="rId69" Type="http://schemas.openxmlformats.org/officeDocument/2006/relationships/customXml" Target="../ink/ink68.xml"/><Relationship Id="rId134" Type="http://schemas.openxmlformats.org/officeDocument/2006/relationships/image" Target="../media/image101.png"/><Relationship Id="rId80" Type="http://schemas.openxmlformats.org/officeDocument/2006/relationships/image" Target="../media/image74.png"/><Relationship Id="rId176" Type="http://schemas.openxmlformats.org/officeDocument/2006/relationships/image" Target="../media/image122.png"/><Relationship Id="rId341" Type="http://schemas.openxmlformats.org/officeDocument/2006/relationships/customXml" Target="../ink/ink204.xml"/><Relationship Id="rId383" Type="http://schemas.openxmlformats.org/officeDocument/2006/relationships/customXml" Target="../ink/ink225.xml"/><Relationship Id="rId201" Type="http://schemas.openxmlformats.org/officeDocument/2006/relationships/customXml" Target="../ink/ink134.xml"/><Relationship Id="rId243" Type="http://schemas.openxmlformats.org/officeDocument/2006/relationships/customXml" Target="../ink/ink155.xml"/><Relationship Id="rId285" Type="http://schemas.openxmlformats.org/officeDocument/2006/relationships/customXml" Target="../ink/ink176.xml"/><Relationship Id="rId38" Type="http://schemas.openxmlformats.org/officeDocument/2006/relationships/image" Target="../media/image53.png"/><Relationship Id="rId103" Type="http://schemas.openxmlformats.org/officeDocument/2006/relationships/customXml" Target="../ink/ink85.xml"/><Relationship Id="rId310" Type="http://schemas.openxmlformats.org/officeDocument/2006/relationships/image" Target="../media/image189.png"/><Relationship Id="rId91" Type="http://schemas.openxmlformats.org/officeDocument/2006/relationships/customXml" Target="../ink/ink79.xml"/><Relationship Id="rId145" Type="http://schemas.openxmlformats.org/officeDocument/2006/relationships/customXml" Target="../ink/ink106.xml"/><Relationship Id="rId187" Type="http://schemas.openxmlformats.org/officeDocument/2006/relationships/customXml" Target="../ink/ink127.xml"/><Relationship Id="rId352" Type="http://schemas.openxmlformats.org/officeDocument/2006/relationships/image" Target="../media/image210.png"/><Relationship Id="rId394" Type="http://schemas.openxmlformats.org/officeDocument/2006/relationships/image" Target="../media/image231.png"/><Relationship Id="rId408" Type="http://schemas.openxmlformats.org/officeDocument/2006/relationships/image" Target="../media/image238.png"/><Relationship Id="rId212" Type="http://schemas.openxmlformats.org/officeDocument/2006/relationships/image" Target="../media/image140.png"/><Relationship Id="rId254" Type="http://schemas.openxmlformats.org/officeDocument/2006/relationships/image" Target="../media/image161.png"/><Relationship Id="rId28" Type="http://schemas.openxmlformats.org/officeDocument/2006/relationships/image" Target="../media/image48.png"/><Relationship Id="rId49" Type="http://schemas.openxmlformats.org/officeDocument/2006/relationships/customXml" Target="../ink/ink58.xml"/><Relationship Id="rId114" Type="http://schemas.openxmlformats.org/officeDocument/2006/relationships/image" Target="../media/image91.png"/><Relationship Id="rId275" Type="http://schemas.openxmlformats.org/officeDocument/2006/relationships/customXml" Target="../ink/ink171.xml"/><Relationship Id="rId296" Type="http://schemas.openxmlformats.org/officeDocument/2006/relationships/image" Target="../media/image182.png"/><Relationship Id="rId300" Type="http://schemas.openxmlformats.org/officeDocument/2006/relationships/image" Target="../media/image184.png"/><Relationship Id="rId60" Type="http://schemas.openxmlformats.org/officeDocument/2006/relationships/image" Target="../media/image64.png"/><Relationship Id="rId81" Type="http://schemas.openxmlformats.org/officeDocument/2006/relationships/customXml" Target="../ink/ink74.xml"/><Relationship Id="rId135" Type="http://schemas.openxmlformats.org/officeDocument/2006/relationships/customXml" Target="../ink/ink101.xml"/><Relationship Id="rId156" Type="http://schemas.openxmlformats.org/officeDocument/2006/relationships/image" Target="../media/image112.png"/><Relationship Id="rId177" Type="http://schemas.openxmlformats.org/officeDocument/2006/relationships/customXml" Target="../ink/ink122.xml"/><Relationship Id="rId198" Type="http://schemas.openxmlformats.org/officeDocument/2006/relationships/image" Target="../media/image133.png"/><Relationship Id="rId321" Type="http://schemas.openxmlformats.org/officeDocument/2006/relationships/customXml" Target="../ink/ink194.xml"/><Relationship Id="rId342" Type="http://schemas.openxmlformats.org/officeDocument/2006/relationships/image" Target="../media/image205.png"/><Relationship Id="rId363" Type="http://schemas.openxmlformats.org/officeDocument/2006/relationships/customXml" Target="../ink/ink215.xml"/><Relationship Id="rId384" Type="http://schemas.openxmlformats.org/officeDocument/2006/relationships/image" Target="../media/image226.png"/><Relationship Id="rId419" Type="http://schemas.openxmlformats.org/officeDocument/2006/relationships/customXml" Target="../ink/ink243.xml"/><Relationship Id="rId202" Type="http://schemas.openxmlformats.org/officeDocument/2006/relationships/image" Target="../media/image135.png"/><Relationship Id="rId223" Type="http://schemas.openxmlformats.org/officeDocument/2006/relationships/customXml" Target="../ink/ink145.xml"/><Relationship Id="rId244" Type="http://schemas.openxmlformats.org/officeDocument/2006/relationships/image" Target="../media/image156.png"/><Relationship Id="rId430" Type="http://schemas.openxmlformats.org/officeDocument/2006/relationships/image" Target="../media/image249.png"/><Relationship Id="rId18" Type="http://schemas.openxmlformats.org/officeDocument/2006/relationships/image" Target="../media/image43.png"/><Relationship Id="rId39" Type="http://schemas.openxmlformats.org/officeDocument/2006/relationships/customXml" Target="../ink/ink53.xml"/><Relationship Id="rId265" Type="http://schemas.openxmlformats.org/officeDocument/2006/relationships/customXml" Target="../ink/ink166.xml"/><Relationship Id="rId286" Type="http://schemas.openxmlformats.org/officeDocument/2006/relationships/image" Target="../media/image177.png"/><Relationship Id="rId50" Type="http://schemas.openxmlformats.org/officeDocument/2006/relationships/image" Target="../media/image59.png"/><Relationship Id="rId104" Type="http://schemas.openxmlformats.org/officeDocument/2006/relationships/image" Target="../media/image86.png"/><Relationship Id="rId125" Type="http://schemas.openxmlformats.org/officeDocument/2006/relationships/customXml" Target="../ink/ink96.xml"/><Relationship Id="rId146" Type="http://schemas.openxmlformats.org/officeDocument/2006/relationships/image" Target="../media/image107.png"/><Relationship Id="rId167" Type="http://schemas.openxmlformats.org/officeDocument/2006/relationships/customXml" Target="../ink/ink117.xml"/><Relationship Id="rId188" Type="http://schemas.openxmlformats.org/officeDocument/2006/relationships/image" Target="../media/image128.png"/><Relationship Id="rId311" Type="http://schemas.openxmlformats.org/officeDocument/2006/relationships/customXml" Target="../ink/ink189.xml"/><Relationship Id="rId332" Type="http://schemas.openxmlformats.org/officeDocument/2006/relationships/image" Target="../media/image200.png"/><Relationship Id="rId353" Type="http://schemas.openxmlformats.org/officeDocument/2006/relationships/customXml" Target="../ink/ink210.xml"/><Relationship Id="rId374" Type="http://schemas.openxmlformats.org/officeDocument/2006/relationships/image" Target="../media/image221.png"/><Relationship Id="rId395" Type="http://schemas.openxmlformats.org/officeDocument/2006/relationships/customXml" Target="../ink/ink231.xml"/><Relationship Id="rId409" Type="http://schemas.openxmlformats.org/officeDocument/2006/relationships/customXml" Target="../ink/ink238.xml"/><Relationship Id="rId71" Type="http://schemas.openxmlformats.org/officeDocument/2006/relationships/customXml" Target="../ink/ink69.xml"/><Relationship Id="rId92" Type="http://schemas.openxmlformats.org/officeDocument/2006/relationships/image" Target="../media/image80.png"/><Relationship Id="rId213" Type="http://schemas.openxmlformats.org/officeDocument/2006/relationships/customXml" Target="../ink/ink140.xml"/><Relationship Id="rId234" Type="http://schemas.openxmlformats.org/officeDocument/2006/relationships/image" Target="../media/image151.png"/><Relationship Id="rId420" Type="http://schemas.openxmlformats.org/officeDocument/2006/relationships/image" Target="../media/image244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8.xml"/><Relationship Id="rId255" Type="http://schemas.openxmlformats.org/officeDocument/2006/relationships/customXml" Target="../ink/ink161.xml"/><Relationship Id="rId276" Type="http://schemas.openxmlformats.org/officeDocument/2006/relationships/image" Target="../media/image172.png"/><Relationship Id="rId297" Type="http://schemas.openxmlformats.org/officeDocument/2006/relationships/customXml" Target="../ink/ink182.xml"/><Relationship Id="rId40" Type="http://schemas.openxmlformats.org/officeDocument/2006/relationships/image" Target="../media/image54.png"/><Relationship Id="rId115" Type="http://schemas.openxmlformats.org/officeDocument/2006/relationships/customXml" Target="../ink/ink91.xml"/><Relationship Id="rId136" Type="http://schemas.openxmlformats.org/officeDocument/2006/relationships/image" Target="../media/image102.png"/><Relationship Id="rId157" Type="http://schemas.openxmlformats.org/officeDocument/2006/relationships/customXml" Target="../ink/ink112.xml"/><Relationship Id="rId178" Type="http://schemas.openxmlformats.org/officeDocument/2006/relationships/image" Target="../media/image123.png"/><Relationship Id="rId301" Type="http://schemas.openxmlformats.org/officeDocument/2006/relationships/customXml" Target="../ink/ink184.xml"/><Relationship Id="rId322" Type="http://schemas.openxmlformats.org/officeDocument/2006/relationships/image" Target="../media/image195.png"/><Relationship Id="rId343" Type="http://schemas.openxmlformats.org/officeDocument/2006/relationships/customXml" Target="../ink/ink205.xml"/><Relationship Id="rId364" Type="http://schemas.openxmlformats.org/officeDocument/2006/relationships/image" Target="../media/image216.png"/><Relationship Id="rId61" Type="http://schemas.openxmlformats.org/officeDocument/2006/relationships/customXml" Target="../ink/ink64.xml"/><Relationship Id="rId82" Type="http://schemas.openxmlformats.org/officeDocument/2006/relationships/image" Target="../media/image75.png"/><Relationship Id="rId199" Type="http://schemas.openxmlformats.org/officeDocument/2006/relationships/customXml" Target="../ink/ink133.xml"/><Relationship Id="rId203" Type="http://schemas.openxmlformats.org/officeDocument/2006/relationships/customXml" Target="../ink/ink135.xml"/><Relationship Id="rId385" Type="http://schemas.openxmlformats.org/officeDocument/2006/relationships/customXml" Target="../ink/ink226.xml"/><Relationship Id="rId19" Type="http://schemas.openxmlformats.org/officeDocument/2006/relationships/customXml" Target="../ink/ink43.xml"/><Relationship Id="rId224" Type="http://schemas.openxmlformats.org/officeDocument/2006/relationships/image" Target="../media/image146.png"/><Relationship Id="rId245" Type="http://schemas.openxmlformats.org/officeDocument/2006/relationships/customXml" Target="../ink/ink156.xml"/><Relationship Id="rId266" Type="http://schemas.openxmlformats.org/officeDocument/2006/relationships/image" Target="../media/image167.png"/><Relationship Id="rId287" Type="http://schemas.openxmlformats.org/officeDocument/2006/relationships/customXml" Target="../ink/ink177.xml"/><Relationship Id="rId410" Type="http://schemas.openxmlformats.org/officeDocument/2006/relationships/image" Target="../media/image239.png"/><Relationship Id="rId431" Type="http://schemas.openxmlformats.org/officeDocument/2006/relationships/customXml" Target="../ink/ink249.xml"/><Relationship Id="rId30" Type="http://schemas.openxmlformats.org/officeDocument/2006/relationships/image" Target="../media/image49.png"/><Relationship Id="rId105" Type="http://schemas.openxmlformats.org/officeDocument/2006/relationships/customXml" Target="../ink/ink86.xml"/><Relationship Id="rId126" Type="http://schemas.openxmlformats.org/officeDocument/2006/relationships/image" Target="../media/image97.png"/><Relationship Id="rId147" Type="http://schemas.openxmlformats.org/officeDocument/2006/relationships/customXml" Target="../ink/ink107.xml"/><Relationship Id="rId168" Type="http://schemas.openxmlformats.org/officeDocument/2006/relationships/image" Target="../media/image118.png"/><Relationship Id="rId312" Type="http://schemas.openxmlformats.org/officeDocument/2006/relationships/image" Target="../media/image190.png"/><Relationship Id="rId333" Type="http://schemas.openxmlformats.org/officeDocument/2006/relationships/customXml" Target="../ink/ink200.xml"/><Relationship Id="rId354" Type="http://schemas.openxmlformats.org/officeDocument/2006/relationships/image" Target="../media/image211.png"/><Relationship Id="rId51" Type="http://schemas.openxmlformats.org/officeDocument/2006/relationships/customXml" Target="../ink/ink59.xml"/><Relationship Id="rId72" Type="http://schemas.openxmlformats.org/officeDocument/2006/relationships/image" Target="../media/image70.png"/><Relationship Id="rId93" Type="http://schemas.openxmlformats.org/officeDocument/2006/relationships/customXml" Target="../ink/ink80.xml"/><Relationship Id="rId189" Type="http://schemas.openxmlformats.org/officeDocument/2006/relationships/customXml" Target="../ink/ink128.xml"/><Relationship Id="rId375" Type="http://schemas.openxmlformats.org/officeDocument/2006/relationships/customXml" Target="../ink/ink221.xml"/><Relationship Id="rId396" Type="http://schemas.openxmlformats.org/officeDocument/2006/relationships/image" Target="../media/image232.png"/><Relationship Id="rId3" Type="http://schemas.openxmlformats.org/officeDocument/2006/relationships/customXml" Target="../ink/ink35.xml"/><Relationship Id="rId214" Type="http://schemas.openxmlformats.org/officeDocument/2006/relationships/image" Target="../media/image141.png"/><Relationship Id="rId235" Type="http://schemas.openxmlformats.org/officeDocument/2006/relationships/customXml" Target="../ink/ink151.xml"/><Relationship Id="rId256" Type="http://schemas.openxmlformats.org/officeDocument/2006/relationships/image" Target="../media/image162.png"/><Relationship Id="rId277" Type="http://schemas.openxmlformats.org/officeDocument/2006/relationships/customXml" Target="../ink/ink172.xml"/><Relationship Id="rId298" Type="http://schemas.openxmlformats.org/officeDocument/2006/relationships/image" Target="../media/image183.png"/><Relationship Id="rId400" Type="http://schemas.openxmlformats.org/officeDocument/2006/relationships/image" Target="../media/image234.png"/><Relationship Id="rId421" Type="http://schemas.openxmlformats.org/officeDocument/2006/relationships/customXml" Target="../ink/ink244.xml"/><Relationship Id="rId116" Type="http://schemas.openxmlformats.org/officeDocument/2006/relationships/image" Target="../media/image92.png"/><Relationship Id="rId137" Type="http://schemas.openxmlformats.org/officeDocument/2006/relationships/customXml" Target="../ink/ink102.xml"/><Relationship Id="rId158" Type="http://schemas.openxmlformats.org/officeDocument/2006/relationships/image" Target="../media/image113.png"/><Relationship Id="rId302" Type="http://schemas.openxmlformats.org/officeDocument/2006/relationships/image" Target="../media/image185.png"/><Relationship Id="rId323" Type="http://schemas.openxmlformats.org/officeDocument/2006/relationships/customXml" Target="../ink/ink195.xml"/><Relationship Id="rId344" Type="http://schemas.openxmlformats.org/officeDocument/2006/relationships/image" Target="../media/image206.png"/><Relationship Id="rId20" Type="http://schemas.openxmlformats.org/officeDocument/2006/relationships/image" Target="../media/image44.png"/><Relationship Id="rId41" Type="http://schemas.openxmlformats.org/officeDocument/2006/relationships/customXml" Target="../ink/ink54.xml"/><Relationship Id="rId62" Type="http://schemas.openxmlformats.org/officeDocument/2006/relationships/image" Target="../media/image65.png"/><Relationship Id="rId83" Type="http://schemas.openxmlformats.org/officeDocument/2006/relationships/customXml" Target="../ink/ink75.xml"/><Relationship Id="rId179" Type="http://schemas.openxmlformats.org/officeDocument/2006/relationships/customXml" Target="../ink/ink123.xml"/><Relationship Id="rId365" Type="http://schemas.openxmlformats.org/officeDocument/2006/relationships/customXml" Target="../ink/ink216.xml"/><Relationship Id="rId386" Type="http://schemas.openxmlformats.org/officeDocument/2006/relationships/image" Target="../media/image227.png"/><Relationship Id="rId190" Type="http://schemas.openxmlformats.org/officeDocument/2006/relationships/image" Target="../media/image129.png"/><Relationship Id="rId204" Type="http://schemas.openxmlformats.org/officeDocument/2006/relationships/image" Target="../media/image136.png"/><Relationship Id="rId225" Type="http://schemas.openxmlformats.org/officeDocument/2006/relationships/customXml" Target="../ink/ink146.xml"/><Relationship Id="rId246" Type="http://schemas.openxmlformats.org/officeDocument/2006/relationships/image" Target="../media/image157.png"/><Relationship Id="rId267" Type="http://schemas.openxmlformats.org/officeDocument/2006/relationships/customXml" Target="../ink/ink167.xml"/><Relationship Id="rId288" Type="http://schemas.openxmlformats.org/officeDocument/2006/relationships/image" Target="../media/image178.png"/><Relationship Id="rId411" Type="http://schemas.openxmlformats.org/officeDocument/2006/relationships/customXml" Target="../ink/ink239.xml"/><Relationship Id="rId432" Type="http://schemas.openxmlformats.org/officeDocument/2006/relationships/image" Target="../media/image250.png"/><Relationship Id="rId106" Type="http://schemas.openxmlformats.org/officeDocument/2006/relationships/image" Target="../media/image87.png"/><Relationship Id="rId127" Type="http://schemas.openxmlformats.org/officeDocument/2006/relationships/customXml" Target="../ink/ink97.xml"/><Relationship Id="rId313" Type="http://schemas.openxmlformats.org/officeDocument/2006/relationships/customXml" Target="../ink/ink190.xml"/><Relationship Id="rId10" Type="http://schemas.openxmlformats.org/officeDocument/2006/relationships/image" Target="../media/image39.png"/><Relationship Id="rId31" Type="http://schemas.openxmlformats.org/officeDocument/2006/relationships/customXml" Target="../ink/ink49.xml"/><Relationship Id="rId52" Type="http://schemas.openxmlformats.org/officeDocument/2006/relationships/image" Target="../media/image60.png"/><Relationship Id="rId73" Type="http://schemas.openxmlformats.org/officeDocument/2006/relationships/customXml" Target="../ink/ink70.xml"/><Relationship Id="rId94" Type="http://schemas.openxmlformats.org/officeDocument/2006/relationships/image" Target="../media/image81.png"/><Relationship Id="rId148" Type="http://schemas.openxmlformats.org/officeDocument/2006/relationships/image" Target="../media/image108.png"/><Relationship Id="rId169" Type="http://schemas.openxmlformats.org/officeDocument/2006/relationships/customXml" Target="../ink/ink118.xml"/><Relationship Id="rId334" Type="http://schemas.openxmlformats.org/officeDocument/2006/relationships/image" Target="../media/image201.png"/><Relationship Id="rId355" Type="http://schemas.openxmlformats.org/officeDocument/2006/relationships/customXml" Target="../ink/ink211.xml"/><Relationship Id="rId376" Type="http://schemas.openxmlformats.org/officeDocument/2006/relationships/image" Target="../media/image222.png"/><Relationship Id="rId397" Type="http://schemas.openxmlformats.org/officeDocument/2006/relationships/customXml" Target="../ink/ink232.xml"/><Relationship Id="rId4" Type="http://schemas.openxmlformats.org/officeDocument/2006/relationships/image" Target="../media/image36.png"/><Relationship Id="rId180" Type="http://schemas.openxmlformats.org/officeDocument/2006/relationships/image" Target="../media/image124.png"/><Relationship Id="rId215" Type="http://schemas.openxmlformats.org/officeDocument/2006/relationships/customXml" Target="../ink/ink141.xml"/><Relationship Id="rId236" Type="http://schemas.openxmlformats.org/officeDocument/2006/relationships/image" Target="../media/image152.png"/><Relationship Id="rId257" Type="http://schemas.openxmlformats.org/officeDocument/2006/relationships/customXml" Target="../ink/ink162.xml"/><Relationship Id="rId278" Type="http://schemas.openxmlformats.org/officeDocument/2006/relationships/image" Target="../media/image173.png"/><Relationship Id="rId401" Type="http://schemas.openxmlformats.org/officeDocument/2006/relationships/customXml" Target="../ink/ink234.xml"/><Relationship Id="rId422" Type="http://schemas.openxmlformats.org/officeDocument/2006/relationships/image" Target="../media/image245.png"/><Relationship Id="rId303" Type="http://schemas.openxmlformats.org/officeDocument/2006/relationships/customXml" Target="../ink/ink185.xml"/><Relationship Id="rId42" Type="http://schemas.openxmlformats.org/officeDocument/2006/relationships/image" Target="../media/image55.png"/><Relationship Id="rId84" Type="http://schemas.openxmlformats.org/officeDocument/2006/relationships/image" Target="../media/image76.png"/><Relationship Id="rId138" Type="http://schemas.openxmlformats.org/officeDocument/2006/relationships/image" Target="../media/image103.png"/><Relationship Id="rId345" Type="http://schemas.openxmlformats.org/officeDocument/2006/relationships/customXml" Target="../ink/ink206.xml"/><Relationship Id="rId387" Type="http://schemas.openxmlformats.org/officeDocument/2006/relationships/customXml" Target="../ink/ink227.xml"/><Relationship Id="rId191" Type="http://schemas.openxmlformats.org/officeDocument/2006/relationships/customXml" Target="../ink/ink129.xml"/><Relationship Id="rId205" Type="http://schemas.openxmlformats.org/officeDocument/2006/relationships/customXml" Target="../ink/ink136.xml"/><Relationship Id="rId247" Type="http://schemas.openxmlformats.org/officeDocument/2006/relationships/customXml" Target="../ink/ink157.xml"/><Relationship Id="rId412" Type="http://schemas.openxmlformats.org/officeDocument/2006/relationships/image" Target="../media/image240.png"/><Relationship Id="rId107" Type="http://schemas.openxmlformats.org/officeDocument/2006/relationships/customXml" Target="../ink/ink87.xml"/><Relationship Id="rId289" Type="http://schemas.openxmlformats.org/officeDocument/2006/relationships/customXml" Target="../ink/ink178.xml"/><Relationship Id="rId11" Type="http://schemas.openxmlformats.org/officeDocument/2006/relationships/customXml" Target="../ink/ink39.xml"/><Relationship Id="rId53" Type="http://schemas.openxmlformats.org/officeDocument/2006/relationships/customXml" Target="../ink/ink60.xml"/><Relationship Id="rId149" Type="http://schemas.openxmlformats.org/officeDocument/2006/relationships/customXml" Target="../ink/ink108.xml"/><Relationship Id="rId314" Type="http://schemas.openxmlformats.org/officeDocument/2006/relationships/image" Target="../media/image191.png"/><Relationship Id="rId356" Type="http://schemas.openxmlformats.org/officeDocument/2006/relationships/image" Target="../media/image212.png"/><Relationship Id="rId398" Type="http://schemas.openxmlformats.org/officeDocument/2006/relationships/image" Target="../media/image233.png"/><Relationship Id="rId95" Type="http://schemas.openxmlformats.org/officeDocument/2006/relationships/customXml" Target="../ink/ink81.xml"/><Relationship Id="rId160" Type="http://schemas.openxmlformats.org/officeDocument/2006/relationships/image" Target="../media/image114.png"/><Relationship Id="rId216" Type="http://schemas.openxmlformats.org/officeDocument/2006/relationships/image" Target="../media/image142.png"/><Relationship Id="rId423" Type="http://schemas.openxmlformats.org/officeDocument/2006/relationships/customXml" Target="../ink/ink245.xml"/><Relationship Id="rId258" Type="http://schemas.openxmlformats.org/officeDocument/2006/relationships/image" Target="../media/image163.png"/><Relationship Id="rId22" Type="http://schemas.openxmlformats.org/officeDocument/2006/relationships/image" Target="../media/image45.png"/><Relationship Id="rId64" Type="http://schemas.openxmlformats.org/officeDocument/2006/relationships/image" Target="../media/image66.png"/><Relationship Id="rId118" Type="http://schemas.openxmlformats.org/officeDocument/2006/relationships/image" Target="../media/image93.png"/><Relationship Id="rId325" Type="http://schemas.openxmlformats.org/officeDocument/2006/relationships/customXml" Target="../ink/ink196.xml"/><Relationship Id="rId367" Type="http://schemas.openxmlformats.org/officeDocument/2006/relationships/customXml" Target="../ink/ink217.xml"/><Relationship Id="rId171" Type="http://schemas.openxmlformats.org/officeDocument/2006/relationships/customXml" Target="../ink/ink119.xml"/><Relationship Id="rId227" Type="http://schemas.openxmlformats.org/officeDocument/2006/relationships/customXml" Target="../ink/ink147.xml"/><Relationship Id="rId269" Type="http://schemas.openxmlformats.org/officeDocument/2006/relationships/customXml" Target="../ink/ink168.xml"/><Relationship Id="rId434" Type="http://schemas.openxmlformats.org/officeDocument/2006/relationships/image" Target="../media/image251.png"/><Relationship Id="rId33" Type="http://schemas.openxmlformats.org/officeDocument/2006/relationships/customXml" Target="../ink/ink50.xml"/><Relationship Id="rId129" Type="http://schemas.openxmlformats.org/officeDocument/2006/relationships/customXml" Target="../ink/ink98.xml"/><Relationship Id="rId280" Type="http://schemas.openxmlformats.org/officeDocument/2006/relationships/image" Target="../media/image174.png"/><Relationship Id="rId336" Type="http://schemas.openxmlformats.org/officeDocument/2006/relationships/image" Target="../media/image202.png"/><Relationship Id="rId75" Type="http://schemas.openxmlformats.org/officeDocument/2006/relationships/customXml" Target="../ink/ink71.xml"/><Relationship Id="rId140" Type="http://schemas.openxmlformats.org/officeDocument/2006/relationships/image" Target="../media/image104.png"/><Relationship Id="rId182" Type="http://schemas.openxmlformats.org/officeDocument/2006/relationships/image" Target="../media/image125.png"/><Relationship Id="rId378" Type="http://schemas.openxmlformats.org/officeDocument/2006/relationships/image" Target="../media/image223.png"/><Relationship Id="rId403" Type="http://schemas.openxmlformats.org/officeDocument/2006/relationships/customXml" Target="../ink/ink235.xml"/><Relationship Id="rId6" Type="http://schemas.openxmlformats.org/officeDocument/2006/relationships/image" Target="../media/image37.png"/><Relationship Id="rId238" Type="http://schemas.openxmlformats.org/officeDocument/2006/relationships/image" Target="../media/image153.png"/><Relationship Id="rId291" Type="http://schemas.openxmlformats.org/officeDocument/2006/relationships/customXml" Target="../ink/ink179.xml"/><Relationship Id="rId305" Type="http://schemas.openxmlformats.org/officeDocument/2006/relationships/customXml" Target="../ink/ink186.xml"/><Relationship Id="rId347" Type="http://schemas.openxmlformats.org/officeDocument/2006/relationships/customXml" Target="../ink/ink207.xml"/><Relationship Id="rId44" Type="http://schemas.openxmlformats.org/officeDocument/2006/relationships/image" Target="../media/image56.png"/><Relationship Id="rId86" Type="http://schemas.openxmlformats.org/officeDocument/2006/relationships/image" Target="../media/image77.png"/><Relationship Id="rId151" Type="http://schemas.openxmlformats.org/officeDocument/2006/relationships/customXml" Target="../ink/ink109.xml"/><Relationship Id="rId389" Type="http://schemas.openxmlformats.org/officeDocument/2006/relationships/customXml" Target="../ink/ink228.xml"/><Relationship Id="rId193" Type="http://schemas.openxmlformats.org/officeDocument/2006/relationships/customXml" Target="../ink/ink130.xml"/><Relationship Id="rId207" Type="http://schemas.openxmlformats.org/officeDocument/2006/relationships/customXml" Target="../ink/ink137.xml"/><Relationship Id="rId249" Type="http://schemas.openxmlformats.org/officeDocument/2006/relationships/customXml" Target="../ink/ink158.xml"/><Relationship Id="rId414" Type="http://schemas.openxmlformats.org/officeDocument/2006/relationships/image" Target="../media/image241.png"/><Relationship Id="rId13" Type="http://schemas.openxmlformats.org/officeDocument/2006/relationships/customXml" Target="../ink/ink40.xml"/><Relationship Id="rId109" Type="http://schemas.openxmlformats.org/officeDocument/2006/relationships/customXml" Target="../ink/ink88.xml"/><Relationship Id="rId260" Type="http://schemas.openxmlformats.org/officeDocument/2006/relationships/image" Target="../media/image164.png"/><Relationship Id="rId316" Type="http://schemas.openxmlformats.org/officeDocument/2006/relationships/image" Target="../media/image192.png"/><Relationship Id="rId55" Type="http://schemas.openxmlformats.org/officeDocument/2006/relationships/customXml" Target="../ink/ink61.xml"/><Relationship Id="rId97" Type="http://schemas.openxmlformats.org/officeDocument/2006/relationships/customXml" Target="../ink/ink82.xml"/><Relationship Id="rId120" Type="http://schemas.openxmlformats.org/officeDocument/2006/relationships/image" Target="../media/image94.png"/><Relationship Id="rId358" Type="http://schemas.openxmlformats.org/officeDocument/2006/relationships/image" Target="../media/image213.png"/><Relationship Id="rId162" Type="http://schemas.openxmlformats.org/officeDocument/2006/relationships/image" Target="../media/image115.png"/><Relationship Id="rId218" Type="http://schemas.openxmlformats.org/officeDocument/2006/relationships/image" Target="../media/image143.png"/><Relationship Id="rId425" Type="http://schemas.openxmlformats.org/officeDocument/2006/relationships/customXml" Target="../ink/ink246.xml"/><Relationship Id="rId271" Type="http://schemas.openxmlformats.org/officeDocument/2006/relationships/customXml" Target="../ink/ink169.xml"/><Relationship Id="rId24" Type="http://schemas.openxmlformats.org/officeDocument/2006/relationships/image" Target="../media/image46.png"/><Relationship Id="rId66" Type="http://schemas.openxmlformats.org/officeDocument/2006/relationships/image" Target="../media/image67.png"/><Relationship Id="rId131" Type="http://schemas.openxmlformats.org/officeDocument/2006/relationships/customXml" Target="../ink/ink99.xml"/><Relationship Id="rId327" Type="http://schemas.openxmlformats.org/officeDocument/2006/relationships/customXml" Target="../ink/ink197.xml"/><Relationship Id="rId369" Type="http://schemas.openxmlformats.org/officeDocument/2006/relationships/customXml" Target="../ink/ink218.xml"/><Relationship Id="rId173" Type="http://schemas.openxmlformats.org/officeDocument/2006/relationships/customXml" Target="../ink/ink120.xml"/><Relationship Id="rId229" Type="http://schemas.openxmlformats.org/officeDocument/2006/relationships/customXml" Target="../ink/ink148.xml"/><Relationship Id="rId380" Type="http://schemas.openxmlformats.org/officeDocument/2006/relationships/image" Target="../media/image224.png"/><Relationship Id="rId240" Type="http://schemas.openxmlformats.org/officeDocument/2006/relationships/image" Target="../media/image154.png"/><Relationship Id="rId35" Type="http://schemas.openxmlformats.org/officeDocument/2006/relationships/customXml" Target="../ink/ink51.xml"/><Relationship Id="rId77" Type="http://schemas.openxmlformats.org/officeDocument/2006/relationships/customXml" Target="../ink/ink72.xml"/><Relationship Id="rId100" Type="http://schemas.openxmlformats.org/officeDocument/2006/relationships/image" Target="../media/image84.png"/><Relationship Id="rId282" Type="http://schemas.openxmlformats.org/officeDocument/2006/relationships/image" Target="../media/image175.png"/><Relationship Id="rId338" Type="http://schemas.openxmlformats.org/officeDocument/2006/relationships/image" Target="../media/image203.png"/><Relationship Id="rId8" Type="http://schemas.openxmlformats.org/officeDocument/2006/relationships/image" Target="../media/image38.png"/><Relationship Id="rId142" Type="http://schemas.openxmlformats.org/officeDocument/2006/relationships/image" Target="../media/image105.png"/><Relationship Id="rId184" Type="http://schemas.openxmlformats.org/officeDocument/2006/relationships/image" Target="../media/image126.png"/><Relationship Id="rId391" Type="http://schemas.openxmlformats.org/officeDocument/2006/relationships/customXml" Target="../ink/ink229.xml"/><Relationship Id="rId405" Type="http://schemas.openxmlformats.org/officeDocument/2006/relationships/customXml" Target="../ink/ink236.xml"/><Relationship Id="rId251" Type="http://schemas.openxmlformats.org/officeDocument/2006/relationships/customXml" Target="../ink/ink159.xml"/><Relationship Id="rId46" Type="http://schemas.openxmlformats.org/officeDocument/2006/relationships/image" Target="../media/image57.png"/><Relationship Id="rId293" Type="http://schemas.openxmlformats.org/officeDocument/2006/relationships/customXml" Target="../ink/ink180.xml"/><Relationship Id="rId307" Type="http://schemas.openxmlformats.org/officeDocument/2006/relationships/customXml" Target="../ink/ink187.xml"/><Relationship Id="rId349" Type="http://schemas.openxmlformats.org/officeDocument/2006/relationships/customXml" Target="../ink/ink208.xml"/><Relationship Id="rId88" Type="http://schemas.openxmlformats.org/officeDocument/2006/relationships/image" Target="../media/image78.png"/><Relationship Id="rId111" Type="http://schemas.openxmlformats.org/officeDocument/2006/relationships/customXml" Target="../ink/ink89.xml"/><Relationship Id="rId153" Type="http://schemas.openxmlformats.org/officeDocument/2006/relationships/customXml" Target="../ink/ink110.xml"/><Relationship Id="rId195" Type="http://schemas.openxmlformats.org/officeDocument/2006/relationships/customXml" Target="../ink/ink131.xml"/><Relationship Id="rId209" Type="http://schemas.openxmlformats.org/officeDocument/2006/relationships/customXml" Target="../ink/ink138.xml"/><Relationship Id="rId360" Type="http://schemas.openxmlformats.org/officeDocument/2006/relationships/image" Target="../media/image214.png"/><Relationship Id="rId416" Type="http://schemas.openxmlformats.org/officeDocument/2006/relationships/image" Target="../media/image242.png"/><Relationship Id="rId220" Type="http://schemas.openxmlformats.org/officeDocument/2006/relationships/image" Target="../media/image144.png"/><Relationship Id="rId15" Type="http://schemas.openxmlformats.org/officeDocument/2006/relationships/customXml" Target="../ink/ink41.xml"/><Relationship Id="rId57" Type="http://schemas.openxmlformats.org/officeDocument/2006/relationships/customXml" Target="../ink/ink62.xml"/><Relationship Id="rId262" Type="http://schemas.openxmlformats.org/officeDocument/2006/relationships/image" Target="../media/image165.png"/><Relationship Id="rId318" Type="http://schemas.openxmlformats.org/officeDocument/2006/relationships/image" Target="../media/image193.png"/><Relationship Id="rId99" Type="http://schemas.openxmlformats.org/officeDocument/2006/relationships/customXml" Target="../ink/ink83.xml"/><Relationship Id="rId122" Type="http://schemas.openxmlformats.org/officeDocument/2006/relationships/image" Target="../media/image95.png"/><Relationship Id="rId164" Type="http://schemas.openxmlformats.org/officeDocument/2006/relationships/image" Target="../media/image116.png"/><Relationship Id="rId371" Type="http://schemas.openxmlformats.org/officeDocument/2006/relationships/customXml" Target="../ink/ink219.xml"/><Relationship Id="rId427" Type="http://schemas.openxmlformats.org/officeDocument/2006/relationships/customXml" Target="../ink/ink247.xml"/><Relationship Id="rId26" Type="http://schemas.openxmlformats.org/officeDocument/2006/relationships/image" Target="../media/image47.png"/><Relationship Id="rId231" Type="http://schemas.openxmlformats.org/officeDocument/2006/relationships/customXml" Target="../ink/ink149.xml"/><Relationship Id="rId273" Type="http://schemas.openxmlformats.org/officeDocument/2006/relationships/customXml" Target="../ink/ink170.xml"/><Relationship Id="rId329" Type="http://schemas.openxmlformats.org/officeDocument/2006/relationships/customXml" Target="../ink/ink198.xml"/><Relationship Id="rId68" Type="http://schemas.openxmlformats.org/officeDocument/2006/relationships/image" Target="../media/image68.png"/><Relationship Id="rId133" Type="http://schemas.openxmlformats.org/officeDocument/2006/relationships/customXml" Target="../ink/ink100.xml"/><Relationship Id="rId175" Type="http://schemas.openxmlformats.org/officeDocument/2006/relationships/customXml" Target="../ink/ink121.xml"/><Relationship Id="rId340" Type="http://schemas.openxmlformats.org/officeDocument/2006/relationships/image" Target="../media/image204.png"/><Relationship Id="rId200" Type="http://schemas.openxmlformats.org/officeDocument/2006/relationships/image" Target="../media/image134.png"/><Relationship Id="rId382" Type="http://schemas.openxmlformats.org/officeDocument/2006/relationships/image" Target="../media/image225.png"/><Relationship Id="rId242" Type="http://schemas.openxmlformats.org/officeDocument/2006/relationships/image" Target="../media/image155.png"/><Relationship Id="rId284" Type="http://schemas.openxmlformats.org/officeDocument/2006/relationships/image" Target="../media/image176.png"/><Relationship Id="rId37" Type="http://schemas.openxmlformats.org/officeDocument/2006/relationships/customXml" Target="../ink/ink52.xml"/><Relationship Id="rId79" Type="http://schemas.openxmlformats.org/officeDocument/2006/relationships/customXml" Target="../ink/ink73.xml"/><Relationship Id="rId102" Type="http://schemas.openxmlformats.org/officeDocument/2006/relationships/image" Target="../media/image85.png"/><Relationship Id="rId144" Type="http://schemas.openxmlformats.org/officeDocument/2006/relationships/image" Target="../media/image106.png"/><Relationship Id="rId90" Type="http://schemas.openxmlformats.org/officeDocument/2006/relationships/image" Target="../media/image79.png"/><Relationship Id="rId186" Type="http://schemas.openxmlformats.org/officeDocument/2006/relationships/image" Target="../media/image127.png"/><Relationship Id="rId351" Type="http://schemas.openxmlformats.org/officeDocument/2006/relationships/customXml" Target="../ink/ink209.xml"/><Relationship Id="rId393" Type="http://schemas.openxmlformats.org/officeDocument/2006/relationships/customXml" Target="../ink/ink230.xml"/><Relationship Id="rId407" Type="http://schemas.openxmlformats.org/officeDocument/2006/relationships/customXml" Target="../ink/ink237.xml"/><Relationship Id="rId211" Type="http://schemas.openxmlformats.org/officeDocument/2006/relationships/customXml" Target="../ink/ink139.xml"/><Relationship Id="rId253" Type="http://schemas.openxmlformats.org/officeDocument/2006/relationships/customXml" Target="../ink/ink160.xml"/><Relationship Id="rId295" Type="http://schemas.openxmlformats.org/officeDocument/2006/relationships/customXml" Target="../ink/ink181.xml"/><Relationship Id="rId309" Type="http://schemas.openxmlformats.org/officeDocument/2006/relationships/customXml" Target="../ink/ink188.xml"/><Relationship Id="rId48" Type="http://schemas.openxmlformats.org/officeDocument/2006/relationships/image" Target="../media/image58.png"/><Relationship Id="rId113" Type="http://schemas.openxmlformats.org/officeDocument/2006/relationships/customXml" Target="../ink/ink90.xml"/><Relationship Id="rId320" Type="http://schemas.openxmlformats.org/officeDocument/2006/relationships/image" Target="../media/image194.png"/><Relationship Id="rId155" Type="http://schemas.openxmlformats.org/officeDocument/2006/relationships/customXml" Target="../ink/ink111.xml"/><Relationship Id="rId197" Type="http://schemas.openxmlformats.org/officeDocument/2006/relationships/customXml" Target="../ink/ink132.xml"/><Relationship Id="rId362" Type="http://schemas.openxmlformats.org/officeDocument/2006/relationships/image" Target="../media/image215.png"/><Relationship Id="rId418" Type="http://schemas.openxmlformats.org/officeDocument/2006/relationships/image" Target="../media/image243.png"/><Relationship Id="rId222" Type="http://schemas.openxmlformats.org/officeDocument/2006/relationships/image" Target="../media/image145.png"/><Relationship Id="rId264" Type="http://schemas.openxmlformats.org/officeDocument/2006/relationships/image" Target="../media/image166.png"/><Relationship Id="rId17" Type="http://schemas.openxmlformats.org/officeDocument/2006/relationships/customXml" Target="../ink/ink42.xml"/><Relationship Id="rId59" Type="http://schemas.openxmlformats.org/officeDocument/2006/relationships/customXml" Target="../ink/ink63.xml"/><Relationship Id="rId124" Type="http://schemas.openxmlformats.org/officeDocument/2006/relationships/image" Target="../media/image96.png"/><Relationship Id="rId70" Type="http://schemas.openxmlformats.org/officeDocument/2006/relationships/image" Target="../media/image69.png"/><Relationship Id="rId166" Type="http://schemas.openxmlformats.org/officeDocument/2006/relationships/image" Target="../media/image117.png"/><Relationship Id="rId331" Type="http://schemas.openxmlformats.org/officeDocument/2006/relationships/customXml" Target="../ink/ink199.xml"/><Relationship Id="rId373" Type="http://schemas.openxmlformats.org/officeDocument/2006/relationships/customXml" Target="../ink/ink220.xml"/><Relationship Id="rId429" Type="http://schemas.openxmlformats.org/officeDocument/2006/relationships/customXml" Target="../ink/ink24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8.xml"/><Relationship Id="rId21" Type="http://schemas.openxmlformats.org/officeDocument/2006/relationships/customXml" Target="../ink/ink260.xml"/><Relationship Id="rId42" Type="http://schemas.openxmlformats.org/officeDocument/2006/relationships/image" Target="../media/image271.png"/><Relationship Id="rId63" Type="http://schemas.openxmlformats.org/officeDocument/2006/relationships/customXml" Target="../ink/ink281.xml"/><Relationship Id="rId84" Type="http://schemas.openxmlformats.org/officeDocument/2006/relationships/image" Target="../media/image292.png"/><Relationship Id="rId138" Type="http://schemas.openxmlformats.org/officeDocument/2006/relationships/image" Target="../media/image319.png"/><Relationship Id="rId159" Type="http://schemas.openxmlformats.org/officeDocument/2006/relationships/customXml" Target="../ink/ink329.xml"/><Relationship Id="rId170" Type="http://schemas.openxmlformats.org/officeDocument/2006/relationships/image" Target="../media/image335.png"/><Relationship Id="rId191" Type="http://schemas.openxmlformats.org/officeDocument/2006/relationships/customXml" Target="../ink/ink345.xml"/><Relationship Id="rId107" Type="http://schemas.openxmlformats.org/officeDocument/2006/relationships/customXml" Target="../ink/ink303.xml"/><Relationship Id="rId11" Type="http://schemas.openxmlformats.org/officeDocument/2006/relationships/customXml" Target="../ink/ink255.xml"/><Relationship Id="rId32" Type="http://schemas.openxmlformats.org/officeDocument/2006/relationships/image" Target="../media/image266.png"/><Relationship Id="rId53" Type="http://schemas.openxmlformats.org/officeDocument/2006/relationships/customXml" Target="../ink/ink276.xml"/><Relationship Id="rId74" Type="http://schemas.openxmlformats.org/officeDocument/2006/relationships/image" Target="../media/image287.png"/><Relationship Id="rId128" Type="http://schemas.openxmlformats.org/officeDocument/2006/relationships/image" Target="../media/image314.png"/><Relationship Id="rId149" Type="http://schemas.openxmlformats.org/officeDocument/2006/relationships/customXml" Target="../ink/ink324.xml"/><Relationship Id="rId5" Type="http://schemas.openxmlformats.org/officeDocument/2006/relationships/customXml" Target="../ink/ink252.xml"/><Relationship Id="rId95" Type="http://schemas.openxmlformats.org/officeDocument/2006/relationships/customXml" Target="../ink/ink297.xml"/><Relationship Id="rId160" Type="http://schemas.openxmlformats.org/officeDocument/2006/relationships/image" Target="../media/image330.png"/><Relationship Id="rId181" Type="http://schemas.openxmlformats.org/officeDocument/2006/relationships/customXml" Target="../ink/ink340.xml"/><Relationship Id="rId22" Type="http://schemas.openxmlformats.org/officeDocument/2006/relationships/image" Target="../media/image261.png"/><Relationship Id="rId43" Type="http://schemas.openxmlformats.org/officeDocument/2006/relationships/customXml" Target="../ink/ink271.xml"/><Relationship Id="rId64" Type="http://schemas.openxmlformats.org/officeDocument/2006/relationships/image" Target="../media/image282.png"/><Relationship Id="rId118" Type="http://schemas.openxmlformats.org/officeDocument/2006/relationships/image" Target="../media/image309.png"/><Relationship Id="rId139" Type="http://schemas.openxmlformats.org/officeDocument/2006/relationships/customXml" Target="../ink/ink319.xml"/><Relationship Id="rId85" Type="http://schemas.openxmlformats.org/officeDocument/2006/relationships/customXml" Target="../ink/ink292.xml"/><Relationship Id="rId150" Type="http://schemas.openxmlformats.org/officeDocument/2006/relationships/image" Target="../media/image325.png"/><Relationship Id="rId171" Type="http://schemas.openxmlformats.org/officeDocument/2006/relationships/customXml" Target="../ink/ink335.xml"/><Relationship Id="rId192" Type="http://schemas.openxmlformats.org/officeDocument/2006/relationships/image" Target="../media/image346.png"/><Relationship Id="rId12" Type="http://schemas.openxmlformats.org/officeDocument/2006/relationships/image" Target="../media/image256.png"/><Relationship Id="rId33" Type="http://schemas.openxmlformats.org/officeDocument/2006/relationships/customXml" Target="../ink/ink266.xml"/><Relationship Id="rId108" Type="http://schemas.openxmlformats.org/officeDocument/2006/relationships/image" Target="../media/image304.png"/><Relationship Id="rId129" Type="http://schemas.openxmlformats.org/officeDocument/2006/relationships/customXml" Target="../ink/ink314.xml"/><Relationship Id="rId54" Type="http://schemas.openxmlformats.org/officeDocument/2006/relationships/image" Target="../media/image277.png"/><Relationship Id="rId75" Type="http://schemas.openxmlformats.org/officeDocument/2006/relationships/customXml" Target="../ink/ink287.xml"/><Relationship Id="rId96" Type="http://schemas.openxmlformats.org/officeDocument/2006/relationships/image" Target="../media/image298.png"/><Relationship Id="rId140" Type="http://schemas.openxmlformats.org/officeDocument/2006/relationships/image" Target="../media/image320.png"/><Relationship Id="rId161" Type="http://schemas.openxmlformats.org/officeDocument/2006/relationships/customXml" Target="../ink/ink330.xml"/><Relationship Id="rId182" Type="http://schemas.openxmlformats.org/officeDocument/2006/relationships/image" Target="../media/image341.png"/><Relationship Id="rId6" Type="http://schemas.openxmlformats.org/officeDocument/2006/relationships/image" Target="../media/image253.png"/><Relationship Id="rId23" Type="http://schemas.openxmlformats.org/officeDocument/2006/relationships/customXml" Target="../ink/ink261.xml"/><Relationship Id="rId119" Type="http://schemas.openxmlformats.org/officeDocument/2006/relationships/customXml" Target="../ink/ink309.xml"/><Relationship Id="rId44" Type="http://schemas.openxmlformats.org/officeDocument/2006/relationships/image" Target="../media/image272.png"/><Relationship Id="rId65" Type="http://schemas.openxmlformats.org/officeDocument/2006/relationships/customXml" Target="../ink/ink282.xml"/><Relationship Id="rId86" Type="http://schemas.openxmlformats.org/officeDocument/2006/relationships/image" Target="../media/image293.png"/><Relationship Id="rId130" Type="http://schemas.openxmlformats.org/officeDocument/2006/relationships/image" Target="../media/image315.png"/><Relationship Id="rId151" Type="http://schemas.openxmlformats.org/officeDocument/2006/relationships/customXml" Target="../ink/ink325.xml"/><Relationship Id="rId172" Type="http://schemas.openxmlformats.org/officeDocument/2006/relationships/image" Target="../media/image336.png"/><Relationship Id="rId193" Type="http://schemas.openxmlformats.org/officeDocument/2006/relationships/customXml" Target="../ink/ink346.xml"/><Relationship Id="rId13" Type="http://schemas.openxmlformats.org/officeDocument/2006/relationships/customXml" Target="../ink/ink256.xml"/><Relationship Id="rId109" Type="http://schemas.openxmlformats.org/officeDocument/2006/relationships/customXml" Target="../ink/ink304.xml"/><Relationship Id="rId34" Type="http://schemas.openxmlformats.org/officeDocument/2006/relationships/image" Target="../media/image267.png"/><Relationship Id="rId50" Type="http://schemas.openxmlformats.org/officeDocument/2006/relationships/image" Target="../media/image275.png"/><Relationship Id="rId55" Type="http://schemas.openxmlformats.org/officeDocument/2006/relationships/customXml" Target="../ink/ink277.xml"/><Relationship Id="rId76" Type="http://schemas.openxmlformats.org/officeDocument/2006/relationships/image" Target="../media/image288.png"/><Relationship Id="rId97" Type="http://schemas.openxmlformats.org/officeDocument/2006/relationships/customXml" Target="../ink/ink298.xml"/><Relationship Id="rId104" Type="http://schemas.openxmlformats.org/officeDocument/2006/relationships/image" Target="../media/image302.png"/><Relationship Id="rId120" Type="http://schemas.openxmlformats.org/officeDocument/2006/relationships/image" Target="../media/image310.png"/><Relationship Id="rId125" Type="http://schemas.openxmlformats.org/officeDocument/2006/relationships/customXml" Target="../ink/ink312.xml"/><Relationship Id="rId141" Type="http://schemas.openxmlformats.org/officeDocument/2006/relationships/customXml" Target="../ink/ink320.xml"/><Relationship Id="rId146" Type="http://schemas.openxmlformats.org/officeDocument/2006/relationships/image" Target="../media/image323.png"/><Relationship Id="rId167" Type="http://schemas.openxmlformats.org/officeDocument/2006/relationships/customXml" Target="../ink/ink333.xml"/><Relationship Id="rId188" Type="http://schemas.openxmlformats.org/officeDocument/2006/relationships/image" Target="../media/image344.png"/><Relationship Id="rId7" Type="http://schemas.openxmlformats.org/officeDocument/2006/relationships/customXml" Target="../ink/ink253.xml"/><Relationship Id="rId71" Type="http://schemas.openxmlformats.org/officeDocument/2006/relationships/customXml" Target="../ink/ink285.xml"/><Relationship Id="rId92" Type="http://schemas.openxmlformats.org/officeDocument/2006/relationships/image" Target="../media/image296.png"/><Relationship Id="rId162" Type="http://schemas.openxmlformats.org/officeDocument/2006/relationships/image" Target="../media/image331.png"/><Relationship Id="rId183" Type="http://schemas.openxmlformats.org/officeDocument/2006/relationships/customXml" Target="../ink/ink341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64.xml"/><Relationship Id="rId24" Type="http://schemas.openxmlformats.org/officeDocument/2006/relationships/image" Target="../media/image262.png"/><Relationship Id="rId40" Type="http://schemas.openxmlformats.org/officeDocument/2006/relationships/image" Target="../media/image270.png"/><Relationship Id="rId45" Type="http://schemas.openxmlformats.org/officeDocument/2006/relationships/customXml" Target="../ink/ink272.xml"/><Relationship Id="rId66" Type="http://schemas.openxmlformats.org/officeDocument/2006/relationships/image" Target="../media/image283.png"/><Relationship Id="rId87" Type="http://schemas.openxmlformats.org/officeDocument/2006/relationships/customXml" Target="../ink/ink293.xml"/><Relationship Id="rId110" Type="http://schemas.openxmlformats.org/officeDocument/2006/relationships/image" Target="../media/image305.png"/><Relationship Id="rId115" Type="http://schemas.openxmlformats.org/officeDocument/2006/relationships/customXml" Target="../ink/ink307.xml"/><Relationship Id="rId131" Type="http://schemas.openxmlformats.org/officeDocument/2006/relationships/customXml" Target="../ink/ink315.xml"/><Relationship Id="rId136" Type="http://schemas.openxmlformats.org/officeDocument/2006/relationships/image" Target="../media/image318.png"/><Relationship Id="rId157" Type="http://schemas.openxmlformats.org/officeDocument/2006/relationships/customXml" Target="../ink/ink328.xml"/><Relationship Id="rId178" Type="http://schemas.openxmlformats.org/officeDocument/2006/relationships/image" Target="../media/image339.png"/><Relationship Id="rId61" Type="http://schemas.openxmlformats.org/officeDocument/2006/relationships/customXml" Target="../ink/ink280.xml"/><Relationship Id="rId82" Type="http://schemas.openxmlformats.org/officeDocument/2006/relationships/image" Target="../media/image291.png"/><Relationship Id="rId152" Type="http://schemas.openxmlformats.org/officeDocument/2006/relationships/image" Target="../media/image326.png"/><Relationship Id="rId173" Type="http://schemas.openxmlformats.org/officeDocument/2006/relationships/customXml" Target="../ink/ink336.xml"/><Relationship Id="rId194" Type="http://schemas.openxmlformats.org/officeDocument/2006/relationships/image" Target="../media/image347.png"/><Relationship Id="rId19" Type="http://schemas.openxmlformats.org/officeDocument/2006/relationships/customXml" Target="../ink/ink259.xml"/><Relationship Id="rId14" Type="http://schemas.openxmlformats.org/officeDocument/2006/relationships/image" Target="../media/image257.png"/><Relationship Id="rId30" Type="http://schemas.openxmlformats.org/officeDocument/2006/relationships/image" Target="../media/image265.png"/><Relationship Id="rId35" Type="http://schemas.openxmlformats.org/officeDocument/2006/relationships/customXml" Target="../ink/ink267.xml"/><Relationship Id="rId56" Type="http://schemas.openxmlformats.org/officeDocument/2006/relationships/image" Target="../media/image278.png"/><Relationship Id="rId77" Type="http://schemas.openxmlformats.org/officeDocument/2006/relationships/customXml" Target="../ink/ink288.xml"/><Relationship Id="rId100" Type="http://schemas.openxmlformats.org/officeDocument/2006/relationships/image" Target="../media/image300.png"/><Relationship Id="rId105" Type="http://schemas.openxmlformats.org/officeDocument/2006/relationships/customXml" Target="../ink/ink302.xml"/><Relationship Id="rId126" Type="http://schemas.openxmlformats.org/officeDocument/2006/relationships/image" Target="../media/image313.png"/><Relationship Id="rId147" Type="http://schemas.openxmlformats.org/officeDocument/2006/relationships/customXml" Target="../ink/ink323.xml"/><Relationship Id="rId168" Type="http://schemas.openxmlformats.org/officeDocument/2006/relationships/image" Target="../media/image334.png"/><Relationship Id="rId8" Type="http://schemas.openxmlformats.org/officeDocument/2006/relationships/image" Target="../media/image254.png"/><Relationship Id="rId51" Type="http://schemas.openxmlformats.org/officeDocument/2006/relationships/customXml" Target="../ink/ink275.xml"/><Relationship Id="rId72" Type="http://schemas.openxmlformats.org/officeDocument/2006/relationships/image" Target="../media/image286.png"/><Relationship Id="rId93" Type="http://schemas.openxmlformats.org/officeDocument/2006/relationships/customXml" Target="../ink/ink296.xml"/><Relationship Id="rId98" Type="http://schemas.openxmlformats.org/officeDocument/2006/relationships/image" Target="../media/image299.png"/><Relationship Id="rId121" Type="http://schemas.openxmlformats.org/officeDocument/2006/relationships/customXml" Target="../ink/ink310.xml"/><Relationship Id="rId142" Type="http://schemas.openxmlformats.org/officeDocument/2006/relationships/image" Target="../media/image321.png"/><Relationship Id="rId163" Type="http://schemas.openxmlformats.org/officeDocument/2006/relationships/customXml" Target="../ink/ink331.xml"/><Relationship Id="rId184" Type="http://schemas.openxmlformats.org/officeDocument/2006/relationships/image" Target="../media/image342.png"/><Relationship Id="rId189" Type="http://schemas.openxmlformats.org/officeDocument/2006/relationships/customXml" Target="../ink/ink344.xml"/><Relationship Id="rId3" Type="http://schemas.openxmlformats.org/officeDocument/2006/relationships/customXml" Target="../ink/ink251.xml"/><Relationship Id="rId25" Type="http://schemas.openxmlformats.org/officeDocument/2006/relationships/customXml" Target="../ink/ink262.xml"/><Relationship Id="rId46" Type="http://schemas.openxmlformats.org/officeDocument/2006/relationships/image" Target="../media/image273.png"/><Relationship Id="rId67" Type="http://schemas.openxmlformats.org/officeDocument/2006/relationships/customXml" Target="../ink/ink283.xml"/><Relationship Id="rId116" Type="http://schemas.openxmlformats.org/officeDocument/2006/relationships/image" Target="../media/image308.png"/><Relationship Id="rId137" Type="http://schemas.openxmlformats.org/officeDocument/2006/relationships/customXml" Target="../ink/ink318.xml"/><Relationship Id="rId158" Type="http://schemas.openxmlformats.org/officeDocument/2006/relationships/image" Target="../media/image329.png"/><Relationship Id="rId20" Type="http://schemas.openxmlformats.org/officeDocument/2006/relationships/image" Target="../media/image260.png"/><Relationship Id="rId41" Type="http://schemas.openxmlformats.org/officeDocument/2006/relationships/customXml" Target="../ink/ink270.xml"/><Relationship Id="rId62" Type="http://schemas.openxmlformats.org/officeDocument/2006/relationships/image" Target="../media/image281.png"/><Relationship Id="rId83" Type="http://schemas.openxmlformats.org/officeDocument/2006/relationships/customXml" Target="../ink/ink291.xml"/><Relationship Id="rId88" Type="http://schemas.openxmlformats.org/officeDocument/2006/relationships/image" Target="../media/image294.png"/><Relationship Id="rId111" Type="http://schemas.openxmlformats.org/officeDocument/2006/relationships/customXml" Target="../ink/ink305.xml"/><Relationship Id="rId132" Type="http://schemas.openxmlformats.org/officeDocument/2006/relationships/image" Target="../media/image316.png"/><Relationship Id="rId153" Type="http://schemas.openxmlformats.org/officeDocument/2006/relationships/customXml" Target="../ink/ink326.xml"/><Relationship Id="rId174" Type="http://schemas.openxmlformats.org/officeDocument/2006/relationships/image" Target="../media/image337.png"/><Relationship Id="rId179" Type="http://schemas.openxmlformats.org/officeDocument/2006/relationships/customXml" Target="../ink/ink339.xml"/><Relationship Id="rId190" Type="http://schemas.openxmlformats.org/officeDocument/2006/relationships/image" Target="../media/image345.png"/><Relationship Id="rId15" Type="http://schemas.openxmlformats.org/officeDocument/2006/relationships/customXml" Target="../ink/ink257.xml"/><Relationship Id="rId36" Type="http://schemas.openxmlformats.org/officeDocument/2006/relationships/image" Target="../media/image268.png"/><Relationship Id="rId57" Type="http://schemas.openxmlformats.org/officeDocument/2006/relationships/customXml" Target="../ink/ink278.xml"/><Relationship Id="rId106" Type="http://schemas.openxmlformats.org/officeDocument/2006/relationships/image" Target="../media/image303.png"/><Relationship Id="rId127" Type="http://schemas.openxmlformats.org/officeDocument/2006/relationships/customXml" Target="../ink/ink313.xml"/><Relationship Id="rId10" Type="http://schemas.openxmlformats.org/officeDocument/2006/relationships/image" Target="../media/image255.png"/><Relationship Id="rId31" Type="http://schemas.openxmlformats.org/officeDocument/2006/relationships/customXml" Target="../ink/ink265.xml"/><Relationship Id="rId52" Type="http://schemas.openxmlformats.org/officeDocument/2006/relationships/image" Target="../media/image276.png"/><Relationship Id="rId73" Type="http://schemas.openxmlformats.org/officeDocument/2006/relationships/customXml" Target="../ink/ink286.xml"/><Relationship Id="rId78" Type="http://schemas.openxmlformats.org/officeDocument/2006/relationships/image" Target="../media/image289.png"/><Relationship Id="rId94" Type="http://schemas.openxmlformats.org/officeDocument/2006/relationships/image" Target="../media/image297.png"/><Relationship Id="rId99" Type="http://schemas.openxmlformats.org/officeDocument/2006/relationships/customXml" Target="../ink/ink299.xml"/><Relationship Id="rId101" Type="http://schemas.openxmlformats.org/officeDocument/2006/relationships/customXml" Target="../ink/ink300.xml"/><Relationship Id="rId122" Type="http://schemas.openxmlformats.org/officeDocument/2006/relationships/image" Target="../media/image311.png"/><Relationship Id="rId143" Type="http://schemas.openxmlformats.org/officeDocument/2006/relationships/customXml" Target="../ink/ink321.xml"/><Relationship Id="rId148" Type="http://schemas.openxmlformats.org/officeDocument/2006/relationships/image" Target="../media/image324.png"/><Relationship Id="rId164" Type="http://schemas.openxmlformats.org/officeDocument/2006/relationships/image" Target="../media/image332.png"/><Relationship Id="rId169" Type="http://schemas.openxmlformats.org/officeDocument/2006/relationships/customXml" Target="../ink/ink334.xml"/><Relationship Id="rId185" Type="http://schemas.openxmlformats.org/officeDocument/2006/relationships/customXml" Target="../ink/ink342.xml"/><Relationship Id="rId4" Type="http://schemas.openxmlformats.org/officeDocument/2006/relationships/image" Target="../media/image252.png"/><Relationship Id="rId9" Type="http://schemas.openxmlformats.org/officeDocument/2006/relationships/customXml" Target="../ink/ink254.xml"/><Relationship Id="rId180" Type="http://schemas.openxmlformats.org/officeDocument/2006/relationships/image" Target="../media/image340.png"/><Relationship Id="rId26" Type="http://schemas.openxmlformats.org/officeDocument/2006/relationships/image" Target="../media/image263.png"/><Relationship Id="rId47" Type="http://schemas.openxmlformats.org/officeDocument/2006/relationships/customXml" Target="../ink/ink273.xml"/><Relationship Id="rId68" Type="http://schemas.openxmlformats.org/officeDocument/2006/relationships/image" Target="../media/image284.png"/><Relationship Id="rId89" Type="http://schemas.openxmlformats.org/officeDocument/2006/relationships/customXml" Target="../ink/ink294.xml"/><Relationship Id="rId112" Type="http://schemas.openxmlformats.org/officeDocument/2006/relationships/image" Target="../media/image306.png"/><Relationship Id="rId133" Type="http://schemas.openxmlformats.org/officeDocument/2006/relationships/customXml" Target="../ink/ink316.xml"/><Relationship Id="rId154" Type="http://schemas.openxmlformats.org/officeDocument/2006/relationships/image" Target="../media/image327.png"/><Relationship Id="rId175" Type="http://schemas.openxmlformats.org/officeDocument/2006/relationships/customXml" Target="../ink/ink337.xml"/><Relationship Id="rId16" Type="http://schemas.openxmlformats.org/officeDocument/2006/relationships/image" Target="../media/image258.png"/><Relationship Id="rId37" Type="http://schemas.openxmlformats.org/officeDocument/2006/relationships/customXml" Target="../ink/ink268.xml"/><Relationship Id="rId58" Type="http://schemas.openxmlformats.org/officeDocument/2006/relationships/image" Target="../media/image279.png"/><Relationship Id="rId79" Type="http://schemas.openxmlformats.org/officeDocument/2006/relationships/customXml" Target="../ink/ink289.xml"/><Relationship Id="rId102" Type="http://schemas.openxmlformats.org/officeDocument/2006/relationships/image" Target="../media/image301.png"/><Relationship Id="rId123" Type="http://schemas.openxmlformats.org/officeDocument/2006/relationships/customXml" Target="../ink/ink311.xml"/><Relationship Id="rId144" Type="http://schemas.openxmlformats.org/officeDocument/2006/relationships/image" Target="../media/image322.png"/><Relationship Id="rId90" Type="http://schemas.openxmlformats.org/officeDocument/2006/relationships/image" Target="../media/image295.png"/><Relationship Id="rId165" Type="http://schemas.openxmlformats.org/officeDocument/2006/relationships/customXml" Target="../ink/ink332.xml"/><Relationship Id="rId186" Type="http://schemas.openxmlformats.org/officeDocument/2006/relationships/image" Target="../media/image343.png"/><Relationship Id="rId27" Type="http://schemas.openxmlformats.org/officeDocument/2006/relationships/customXml" Target="../ink/ink263.xml"/><Relationship Id="rId48" Type="http://schemas.openxmlformats.org/officeDocument/2006/relationships/image" Target="../media/image274.png"/><Relationship Id="rId69" Type="http://schemas.openxmlformats.org/officeDocument/2006/relationships/customXml" Target="../ink/ink284.xml"/><Relationship Id="rId113" Type="http://schemas.openxmlformats.org/officeDocument/2006/relationships/customXml" Target="../ink/ink306.xml"/><Relationship Id="rId134" Type="http://schemas.openxmlformats.org/officeDocument/2006/relationships/image" Target="../media/image317.png"/><Relationship Id="rId80" Type="http://schemas.openxmlformats.org/officeDocument/2006/relationships/image" Target="../media/image290.png"/><Relationship Id="rId155" Type="http://schemas.openxmlformats.org/officeDocument/2006/relationships/customXml" Target="../ink/ink327.xml"/><Relationship Id="rId176" Type="http://schemas.openxmlformats.org/officeDocument/2006/relationships/image" Target="../media/image338.png"/><Relationship Id="rId17" Type="http://schemas.openxmlformats.org/officeDocument/2006/relationships/customXml" Target="../ink/ink258.xml"/><Relationship Id="rId38" Type="http://schemas.openxmlformats.org/officeDocument/2006/relationships/image" Target="../media/image269.png"/><Relationship Id="rId59" Type="http://schemas.openxmlformats.org/officeDocument/2006/relationships/customXml" Target="../ink/ink279.xml"/><Relationship Id="rId103" Type="http://schemas.openxmlformats.org/officeDocument/2006/relationships/customXml" Target="../ink/ink301.xml"/><Relationship Id="rId124" Type="http://schemas.openxmlformats.org/officeDocument/2006/relationships/image" Target="../media/image312.png"/><Relationship Id="rId70" Type="http://schemas.openxmlformats.org/officeDocument/2006/relationships/image" Target="../media/image285.png"/><Relationship Id="rId91" Type="http://schemas.openxmlformats.org/officeDocument/2006/relationships/customXml" Target="../ink/ink295.xml"/><Relationship Id="rId145" Type="http://schemas.openxmlformats.org/officeDocument/2006/relationships/customXml" Target="../ink/ink322.xml"/><Relationship Id="rId166" Type="http://schemas.openxmlformats.org/officeDocument/2006/relationships/image" Target="../media/image333.png"/><Relationship Id="rId187" Type="http://schemas.openxmlformats.org/officeDocument/2006/relationships/customXml" Target="../ink/ink343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64.png"/><Relationship Id="rId49" Type="http://schemas.openxmlformats.org/officeDocument/2006/relationships/customXml" Target="../ink/ink274.xml"/><Relationship Id="rId114" Type="http://schemas.openxmlformats.org/officeDocument/2006/relationships/image" Target="../media/image307.png"/><Relationship Id="rId60" Type="http://schemas.openxmlformats.org/officeDocument/2006/relationships/image" Target="../media/image280.png"/><Relationship Id="rId81" Type="http://schemas.openxmlformats.org/officeDocument/2006/relationships/customXml" Target="../ink/ink290.xml"/><Relationship Id="rId135" Type="http://schemas.openxmlformats.org/officeDocument/2006/relationships/customXml" Target="../ink/ink317.xml"/><Relationship Id="rId156" Type="http://schemas.openxmlformats.org/officeDocument/2006/relationships/image" Target="../media/image328.png"/><Relationship Id="rId177" Type="http://schemas.openxmlformats.org/officeDocument/2006/relationships/customXml" Target="../ink/ink338.xml"/><Relationship Id="rId18" Type="http://schemas.openxmlformats.org/officeDocument/2006/relationships/image" Target="../media/image259.png"/><Relationship Id="rId39" Type="http://schemas.openxmlformats.org/officeDocument/2006/relationships/customXml" Target="../ink/ink26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customXml" Target="../ink/ink352.xml"/><Relationship Id="rId18" Type="http://schemas.openxmlformats.org/officeDocument/2006/relationships/image" Target="../media/image355.png"/><Relationship Id="rId26" Type="http://schemas.openxmlformats.org/officeDocument/2006/relationships/image" Target="../media/image359.png"/><Relationship Id="rId3" Type="http://schemas.openxmlformats.org/officeDocument/2006/relationships/customXml" Target="../ink/ink347.xml"/><Relationship Id="rId21" Type="http://schemas.openxmlformats.org/officeDocument/2006/relationships/customXml" Target="../ink/ink356.xml"/><Relationship Id="rId7" Type="http://schemas.openxmlformats.org/officeDocument/2006/relationships/customXml" Target="../ink/ink349.xml"/><Relationship Id="rId12" Type="http://schemas.openxmlformats.org/officeDocument/2006/relationships/image" Target="../media/image352.png"/><Relationship Id="rId17" Type="http://schemas.openxmlformats.org/officeDocument/2006/relationships/customXml" Target="../ink/ink354.xml"/><Relationship Id="rId25" Type="http://schemas.openxmlformats.org/officeDocument/2006/relationships/customXml" Target="../ink/ink35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4.png"/><Relationship Id="rId20" Type="http://schemas.openxmlformats.org/officeDocument/2006/relationships/image" Target="../media/image356.png"/><Relationship Id="rId29" Type="http://schemas.openxmlformats.org/officeDocument/2006/relationships/customXml" Target="../ink/ink3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9.png"/><Relationship Id="rId11" Type="http://schemas.openxmlformats.org/officeDocument/2006/relationships/customXml" Target="../ink/ink351.xml"/><Relationship Id="rId24" Type="http://schemas.openxmlformats.org/officeDocument/2006/relationships/image" Target="../media/image358.png"/><Relationship Id="rId5" Type="http://schemas.openxmlformats.org/officeDocument/2006/relationships/customXml" Target="../ink/ink348.xml"/><Relationship Id="rId15" Type="http://schemas.openxmlformats.org/officeDocument/2006/relationships/customXml" Target="../ink/ink353.xml"/><Relationship Id="rId23" Type="http://schemas.openxmlformats.org/officeDocument/2006/relationships/customXml" Target="../ink/ink357.xml"/><Relationship Id="rId28" Type="http://schemas.openxmlformats.org/officeDocument/2006/relationships/image" Target="../media/image360.png"/><Relationship Id="rId10" Type="http://schemas.openxmlformats.org/officeDocument/2006/relationships/image" Target="../media/image351.png"/><Relationship Id="rId19" Type="http://schemas.openxmlformats.org/officeDocument/2006/relationships/customXml" Target="../ink/ink355.xml"/><Relationship Id="rId4" Type="http://schemas.openxmlformats.org/officeDocument/2006/relationships/image" Target="../media/image348.png"/><Relationship Id="rId9" Type="http://schemas.openxmlformats.org/officeDocument/2006/relationships/customXml" Target="../ink/ink350.xml"/><Relationship Id="rId14" Type="http://schemas.openxmlformats.org/officeDocument/2006/relationships/image" Target="../media/image353.png"/><Relationship Id="rId22" Type="http://schemas.openxmlformats.org/officeDocument/2006/relationships/image" Target="../media/image357.png"/><Relationship Id="rId27" Type="http://schemas.openxmlformats.org/officeDocument/2006/relationships/customXml" Target="../ink/ink359.xml"/><Relationship Id="rId30" Type="http://schemas.openxmlformats.org/officeDocument/2006/relationships/image" Target="../media/image3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13" Type="http://schemas.openxmlformats.org/officeDocument/2006/relationships/customXml" Target="../ink/ink366.xml"/><Relationship Id="rId3" Type="http://schemas.openxmlformats.org/officeDocument/2006/relationships/customXml" Target="../ink/ink361.xml"/><Relationship Id="rId7" Type="http://schemas.openxmlformats.org/officeDocument/2006/relationships/customXml" Target="../ink/ink363.xml"/><Relationship Id="rId12" Type="http://schemas.openxmlformats.org/officeDocument/2006/relationships/image" Target="../media/image3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3.png"/><Relationship Id="rId11" Type="http://schemas.openxmlformats.org/officeDocument/2006/relationships/customXml" Target="../ink/ink365.xml"/><Relationship Id="rId5" Type="http://schemas.openxmlformats.org/officeDocument/2006/relationships/customXml" Target="../ink/ink362.xml"/><Relationship Id="rId10" Type="http://schemas.openxmlformats.org/officeDocument/2006/relationships/image" Target="../media/image365.png"/><Relationship Id="rId4" Type="http://schemas.openxmlformats.org/officeDocument/2006/relationships/image" Target="../media/image362.png"/><Relationship Id="rId9" Type="http://schemas.openxmlformats.org/officeDocument/2006/relationships/customXml" Target="../ink/ink364.xml"/><Relationship Id="rId14" Type="http://schemas.openxmlformats.org/officeDocument/2006/relationships/image" Target="../media/image36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4.xml"/><Relationship Id="rId299" Type="http://schemas.openxmlformats.org/officeDocument/2006/relationships/customXml" Target="../ink/ink515.xml"/><Relationship Id="rId21" Type="http://schemas.openxmlformats.org/officeDocument/2006/relationships/customXml" Target="../ink/ink376.xml"/><Relationship Id="rId63" Type="http://schemas.openxmlformats.org/officeDocument/2006/relationships/customXml" Target="../ink/ink397.xml"/><Relationship Id="rId159" Type="http://schemas.openxmlformats.org/officeDocument/2006/relationships/customXml" Target="../ink/ink445.xml"/><Relationship Id="rId324" Type="http://schemas.openxmlformats.org/officeDocument/2006/relationships/image" Target="../media/image528.png"/><Relationship Id="rId170" Type="http://schemas.openxmlformats.org/officeDocument/2006/relationships/image" Target="../media/image451.png"/><Relationship Id="rId226" Type="http://schemas.openxmlformats.org/officeDocument/2006/relationships/image" Target="../media/image479.png"/><Relationship Id="rId268" Type="http://schemas.openxmlformats.org/officeDocument/2006/relationships/image" Target="../media/image500.png"/><Relationship Id="rId32" Type="http://schemas.openxmlformats.org/officeDocument/2006/relationships/image" Target="../media/image382.png"/><Relationship Id="rId74" Type="http://schemas.openxmlformats.org/officeDocument/2006/relationships/image" Target="../media/image403.png"/><Relationship Id="rId128" Type="http://schemas.openxmlformats.org/officeDocument/2006/relationships/image" Target="../media/image430.png"/><Relationship Id="rId335" Type="http://schemas.openxmlformats.org/officeDocument/2006/relationships/customXml" Target="../ink/ink533.xml"/><Relationship Id="rId5" Type="http://schemas.openxmlformats.org/officeDocument/2006/relationships/customXml" Target="../ink/ink368.xml"/><Relationship Id="rId181" Type="http://schemas.openxmlformats.org/officeDocument/2006/relationships/customXml" Target="../ink/ink456.xml"/><Relationship Id="rId237" Type="http://schemas.openxmlformats.org/officeDocument/2006/relationships/customXml" Target="../ink/ink484.xml"/><Relationship Id="rId279" Type="http://schemas.openxmlformats.org/officeDocument/2006/relationships/customXml" Target="../ink/ink505.xml"/><Relationship Id="rId43" Type="http://schemas.openxmlformats.org/officeDocument/2006/relationships/customXml" Target="../ink/ink387.xml"/><Relationship Id="rId139" Type="http://schemas.openxmlformats.org/officeDocument/2006/relationships/customXml" Target="../ink/ink435.xml"/><Relationship Id="rId290" Type="http://schemas.openxmlformats.org/officeDocument/2006/relationships/image" Target="../media/image511.png"/><Relationship Id="rId304" Type="http://schemas.openxmlformats.org/officeDocument/2006/relationships/image" Target="../media/image518.png"/><Relationship Id="rId346" Type="http://schemas.openxmlformats.org/officeDocument/2006/relationships/image" Target="../media/image539.png"/><Relationship Id="rId85" Type="http://schemas.openxmlformats.org/officeDocument/2006/relationships/customXml" Target="../ink/ink408.xml"/><Relationship Id="rId150" Type="http://schemas.openxmlformats.org/officeDocument/2006/relationships/image" Target="../media/image441.png"/><Relationship Id="rId192" Type="http://schemas.openxmlformats.org/officeDocument/2006/relationships/image" Target="../media/image462.png"/><Relationship Id="rId206" Type="http://schemas.openxmlformats.org/officeDocument/2006/relationships/image" Target="../media/image469.png"/><Relationship Id="rId248" Type="http://schemas.openxmlformats.org/officeDocument/2006/relationships/image" Target="../media/image490.png"/><Relationship Id="rId12" Type="http://schemas.openxmlformats.org/officeDocument/2006/relationships/image" Target="../media/image372.png"/><Relationship Id="rId108" Type="http://schemas.openxmlformats.org/officeDocument/2006/relationships/image" Target="../media/image420.png"/><Relationship Id="rId315" Type="http://schemas.openxmlformats.org/officeDocument/2006/relationships/customXml" Target="../ink/ink523.xml"/><Relationship Id="rId54" Type="http://schemas.openxmlformats.org/officeDocument/2006/relationships/image" Target="../media/image393.png"/><Relationship Id="rId96" Type="http://schemas.openxmlformats.org/officeDocument/2006/relationships/image" Target="../media/image414.png"/><Relationship Id="rId161" Type="http://schemas.openxmlformats.org/officeDocument/2006/relationships/customXml" Target="../ink/ink446.xml"/><Relationship Id="rId217" Type="http://schemas.openxmlformats.org/officeDocument/2006/relationships/customXml" Target="../ink/ink474.xml"/><Relationship Id="rId259" Type="http://schemas.openxmlformats.org/officeDocument/2006/relationships/customXml" Target="../ink/ink495.xml"/><Relationship Id="rId23" Type="http://schemas.openxmlformats.org/officeDocument/2006/relationships/customXml" Target="../ink/ink377.xml"/><Relationship Id="rId119" Type="http://schemas.openxmlformats.org/officeDocument/2006/relationships/customXml" Target="../ink/ink425.xml"/><Relationship Id="rId270" Type="http://schemas.openxmlformats.org/officeDocument/2006/relationships/image" Target="../media/image501.png"/><Relationship Id="rId326" Type="http://schemas.openxmlformats.org/officeDocument/2006/relationships/image" Target="../media/image529.png"/><Relationship Id="rId65" Type="http://schemas.openxmlformats.org/officeDocument/2006/relationships/customXml" Target="../ink/ink398.xml"/><Relationship Id="rId130" Type="http://schemas.openxmlformats.org/officeDocument/2006/relationships/image" Target="../media/image431.png"/><Relationship Id="rId172" Type="http://schemas.openxmlformats.org/officeDocument/2006/relationships/image" Target="../media/image452.png"/><Relationship Id="rId228" Type="http://schemas.openxmlformats.org/officeDocument/2006/relationships/image" Target="../media/image480.png"/><Relationship Id="rId281" Type="http://schemas.openxmlformats.org/officeDocument/2006/relationships/customXml" Target="../ink/ink506.xml"/><Relationship Id="rId337" Type="http://schemas.openxmlformats.org/officeDocument/2006/relationships/customXml" Target="../ink/ink534.xml"/><Relationship Id="rId34" Type="http://schemas.openxmlformats.org/officeDocument/2006/relationships/image" Target="../media/image383.png"/><Relationship Id="rId76" Type="http://schemas.openxmlformats.org/officeDocument/2006/relationships/image" Target="../media/image404.png"/><Relationship Id="rId141" Type="http://schemas.openxmlformats.org/officeDocument/2006/relationships/customXml" Target="../ink/ink436.xml"/><Relationship Id="rId7" Type="http://schemas.openxmlformats.org/officeDocument/2006/relationships/customXml" Target="../ink/ink369.xml"/><Relationship Id="rId183" Type="http://schemas.openxmlformats.org/officeDocument/2006/relationships/customXml" Target="../ink/ink457.xml"/><Relationship Id="rId239" Type="http://schemas.openxmlformats.org/officeDocument/2006/relationships/customXml" Target="../ink/ink485.xml"/><Relationship Id="rId250" Type="http://schemas.openxmlformats.org/officeDocument/2006/relationships/image" Target="../media/image491.png"/><Relationship Id="rId292" Type="http://schemas.openxmlformats.org/officeDocument/2006/relationships/image" Target="../media/image512.png"/><Relationship Id="rId306" Type="http://schemas.openxmlformats.org/officeDocument/2006/relationships/image" Target="../media/image519.png"/><Relationship Id="rId45" Type="http://schemas.openxmlformats.org/officeDocument/2006/relationships/customXml" Target="../ink/ink388.xml"/><Relationship Id="rId87" Type="http://schemas.openxmlformats.org/officeDocument/2006/relationships/customXml" Target="../ink/ink409.xml"/><Relationship Id="rId110" Type="http://schemas.openxmlformats.org/officeDocument/2006/relationships/image" Target="../media/image421.png"/><Relationship Id="rId348" Type="http://schemas.openxmlformats.org/officeDocument/2006/relationships/image" Target="../media/image540.png"/><Relationship Id="rId152" Type="http://schemas.openxmlformats.org/officeDocument/2006/relationships/image" Target="../media/image442.png"/><Relationship Id="rId194" Type="http://schemas.openxmlformats.org/officeDocument/2006/relationships/image" Target="../media/image463.png"/><Relationship Id="rId208" Type="http://schemas.openxmlformats.org/officeDocument/2006/relationships/image" Target="../media/image470.png"/><Relationship Id="rId261" Type="http://schemas.openxmlformats.org/officeDocument/2006/relationships/customXml" Target="../ink/ink496.xml"/><Relationship Id="rId14" Type="http://schemas.openxmlformats.org/officeDocument/2006/relationships/image" Target="../media/image373.png"/><Relationship Id="rId56" Type="http://schemas.openxmlformats.org/officeDocument/2006/relationships/image" Target="../media/image394.png"/><Relationship Id="rId317" Type="http://schemas.openxmlformats.org/officeDocument/2006/relationships/customXml" Target="../ink/ink524.xml"/><Relationship Id="rId98" Type="http://schemas.openxmlformats.org/officeDocument/2006/relationships/image" Target="../media/image415.png"/><Relationship Id="rId121" Type="http://schemas.openxmlformats.org/officeDocument/2006/relationships/customXml" Target="../ink/ink426.xml"/><Relationship Id="rId163" Type="http://schemas.openxmlformats.org/officeDocument/2006/relationships/customXml" Target="../ink/ink447.xml"/><Relationship Id="rId219" Type="http://schemas.openxmlformats.org/officeDocument/2006/relationships/customXml" Target="../ink/ink475.xml"/><Relationship Id="rId230" Type="http://schemas.openxmlformats.org/officeDocument/2006/relationships/image" Target="../media/image481.png"/><Relationship Id="rId251" Type="http://schemas.openxmlformats.org/officeDocument/2006/relationships/customXml" Target="../ink/ink491.xml"/><Relationship Id="rId25" Type="http://schemas.openxmlformats.org/officeDocument/2006/relationships/customXml" Target="../ink/ink378.xml"/><Relationship Id="rId46" Type="http://schemas.openxmlformats.org/officeDocument/2006/relationships/image" Target="../media/image389.png"/><Relationship Id="rId67" Type="http://schemas.openxmlformats.org/officeDocument/2006/relationships/customXml" Target="../ink/ink399.xml"/><Relationship Id="rId272" Type="http://schemas.openxmlformats.org/officeDocument/2006/relationships/image" Target="../media/image502.png"/><Relationship Id="rId293" Type="http://schemas.openxmlformats.org/officeDocument/2006/relationships/customXml" Target="../ink/ink512.xml"/><Relationship Id="rId307" Type="http://schemas.openxmlformats.org/officeDocument/2006/relationships/customXml" Target="../ink/ink519.xml"/><Relationship Id="rId328" Type="http://schemas.openxmlformats.org/officeDocument/2006/relationships/image" Target="../media/image530.png"/><Relationship Id="rId349" Type="http://schemas.openxmlformats.org/officeDocument/2006/relationships/customXml" Target="../ink/ink540.xml"/><Relationship Id="rId88" Type="http://schemas.openxmlformats.org/officeDocument/2006/relationships/image" Target="../media/image410.png"/><Relationship Id="rId111" Type="http://schemas.openxmlformats.org/officeDocument/2006/relationships/customXml" Target="../ink/ink421.xml"/><Relationship Id="rId132" Type="http://schemas.openxmlformats.org/officeDocument/2006/relationships/image" Target="../media/image432.png"/><Relationship Id="rId153" Type="http://schemas.openxmlformats.org/officeDocument/2006/relationships/customXml" Target="../ink/ink442.xml"/><Relationship Id="rId174" Type="http://schemas.openxmlformats.org/officeDocument/2006/relationships/image" Target="../media/image453.png"/><Relationship Id="rId195" Type="http://schemas.openxmlformats.org/officeDocument/2006/relationships/customXml" Target="../ink/ink463.xml"/><Relationship Id="rId209" Type="http://schemas.openxmlformats.org/officeDocument/2006/relationships/customXml" Target="../ink/ink470.xml"/><Relationship Id="rId220" Type="http://schemas.openxmlformats.org/officeDocument/2006/relationships/image" Target="../media/image476.png"/><Relationship Id="rId241" Type="http://schemas.openxmlformats.org/officeDocument/2006/relationships/customXml" Target="../ink/ink486.xml"/><Relationship Id="rId15" Type="http://schemas.openxmlformats.org/officeDocument/2006/relationships/customXml" Target="../ink/ink373.xml"/><Relationship Id="rId36" Type="http://schemas.openxmlformats.org/officeDocument/2006/relationships/image" Target="../media/image384.png"/><Relationship Id="rId57" Type="http://schemas.openxmlformats.org/officeDocument/2006/relationships/customXml" Target="../ink/ink394.xml"/><Relationship Id="rId262" Type="http://schemas.openxmlformats.org/officeDocument/2006/relationships/image" Target="../media/image497.png"/><Relationship Id="rId283" Type="http://schemas.openxmlformats.org/officeDocument/2006/relationships/customXml" Target="../ink/ink507.xml"/><Relationship Id="rId318" Type="http://schemas.openxmlformats.org/officeDocument/2006/relationships/image" Target="../media/image525.png"/><Relationship Id="rId339" Type="http://schemas.openxmlformats.org/officeDocument/2006/relationships/customXml" Target="../ink/ink535.xml"/><Relationship Id="rId78" Type="http://schemas.openxmlformats.org/officeDocument/2006/relationships/image" Target="../media/image405.png"/><Relationship Id="rId99" Type="http://schemas.openxmlformats.org/officeDocument/2006/relationships/customXml" Target="../ink/ink415.xml"/><Relationship Id="rId101" Type="http://schemas.openxmlformats.org/officeDocument/2006/relationships/customXml" Target="../ink/ink416.xml"/><Relationship Id="rId122" Type="http://schemas.openxmlformats.org/officeDocument/2006/relationships/image" Target="../media/image427.png"/><Relationship Id="rId143" Type="http://schemas.openxmlformats.org/officeDocument/2006/relationships/customXml" Target="../ink/ink437.xml"/><Relationship Id="rId164" Type="http://schemas.openxmlformats.org/officeDocument/2006/relationships/image" Target="../media/image448.png"/><Relationship Id="rId185" Type="http://schemas.openxmlformats.org/officeDocument/2006/relationships/customXml" Target="../ink/ink458.xml"/><Relationship Id="rId350" Type="http://schemas.openxmlformats.org/officeDocument/2006/relationships/image" Target="../media/image541.png"/><Relationship Id="rId9" Type="http://schemas.openxmlformats.org/officeDocument/2006/relationships/customXml" Target="../ink/ink370.xml"/><Relationship Id="rId210" Type="http://schemas.openxmlformats.org/officeDocument/2006/relationships/image" Target="../media/image471.png"/><Relationship Id="rId26" Type="http://schemas.openxmlformats.org/officeDocument/2006/relationships/image" Target="../media/image379.png"/><Relationship Id="rId231" Type="http://schemas.openxmlformats.org/officeDocument/2006/relationships/customXml" Target="../ink/ink481.xml"/><Relationship Id="rId252" Type="http://schemas.openxmlformats.org/officeDocument/2006/relationships/image" Target="../media/image492.png"/><Relationship Id="rId273" Type="http://schemas.openxmlformats.org/officeDocument/2006/relationships/customXml" Target="../ink/ink502.xml"/><Relationship Id="rId294" Type="http://schemas.openxmlformats.org/officeDocument/2006/relationships/image" Target="../media/image513.png"/><Relationship Id="rId308" Type="http://schemas.openxmlformats.org/officeDocument/2006/relationships/image" Target="../media/image520.png"/><Relationship Id="rId329" Type="http://schemas.openxmlformats.org/officeDocument/2006/relationships/customXml" Target="../ink/ink530.xml"/><Relationship Id="rId47" Type="http://schemas.openxmlformats.org/officeDocument/2006/relationships/customXml" Target="../ink/ink389.xml"/><Relationship Id="rId68" Type="http://schemas.openxmlformats.org/officeDocument/2006/relationships/image" Target="../media/image400.png"/><Relationship Id="rId89" Type="http://schemas.openxmlformats.org/officeDocument/2006/relationships/customXml" Target="../ink/ink410.xml"/><Relationship Id="rId112" Type="http://schemas.openxmlformats.org/officeDocument/2006/relationships/image" Target="../media/image422.png"/><Relationship Id="rId133" Type="http://schemas.openxmlformats.org/officeDocument/2006/relationships/customXml" Target="../ink/ink432.xml"/><Relationship Id="rId154" Type="http://schemas.openxmlformats.org/officeDocument/2006/relationships/image" Target="../media/image443.png"/><Relationship Id="rId175" Type="http://schemas.openxmlformats.org/officeDocument/2006/relationships/customXml" Target="../ink/ink453.xml"/><Relationship Id="rId340" Type="http://schemas.openxmlformats.org/officeDocument/2006/relationships/image" Target="../media/image536.png"/><Relationship Id="rId196" Type="http://schemas.openxmlformats.org/officeDocument/2006/relationships/image" Target="../media/image464.png"/><Relationship Id="rId200" Type="http://schemas.openxmlformats.org/officeDocument/2006/relationships/image" Target="../media/image466.png"/><Relationship Id="rId16" Type="http://schemas.openxmlformats.org/officeDocument/2006/relationships/image" Target="../media/image374.png"/><Relationship Id="rId221" Type="http://schemas.openxmlformats.org/officeDocument/2006/relationships/customXml" Target="../ink/ink476.xml"/><Relationship Id="rId242" Type="http://schemas.openxmlformats.org/officeDocument/2006/relationships/image" Target="../media/image487.png"/><Relationship Id="rId263" Type="http://schemas.openxmlformats.org/officeDocument/2006/relationships/customXml" Target="../ink/ink497.xml"/><Relationship Id="rId284" Type="http://schemas.openxmlformats.org/officeDocument/2006/relationships/image" Target="../media/image508.png"/><Relationship Id="rId319" Type="http://schemas.openxmlformats.org/officeDocument/2006/relationships/customXml" Target="../ink/ink525.xml"/><Relationship Id="rId37" Type="http://schemas.openxmlformats.org/officeDocument/2006/relationships/customXml" Target="../ink/ink384.xml"/><Relationship Id="rId58" Type="http://schemas.openxmlformats.org/officeDocument/2006/relationships/image" Target="../media/image395.png"/><Relationship Id="rId79" Type="http://schemas.openxmlformats.org/officeDocument/2006/relationships/customXml" Target="../ink/ink405.xml"/><Relationship Id="rId102" Type="http://schemas.openxmlformats.org/officeDocument/2006/relationships/image" Target="../media/image417.png"/><Relationship Id="rId123" Type="http://schemas.openxmlformats.org/officeDocument/2006/relationships/customXml" Target="../ink/ink427.xml"/><Relationship Id="rId144" Type="http://schemas.openxmlformats.org/officeDocument/2006/relationships/image" Target="../media/image438.png"/><Relationship Id="rId330" Type="http://schemas.openxmlformats.org/officeDocument/2006/relationships/image" Target="../media/image531.png"/><Relationship Id="rId90" Type="http://schemas.openxmlformats.org/officeDocument/2006/relationships/image" Target="../media/image411.png"/><Relationship Id="rId165" Type="http://schemas.openxmlformats.org/officeDocument/2006/relationships/customXml" Target="../ink/ink448.xml"/><Relationship Id="rId186" Type="http://schemas.openxmlformats.org/officeDocument/2006/relationships/image" Target="../media/image459.png"/><Relationship Id="rId351" Type="http://schemas.openxmlformats.org/officeDocument/2006/relationships/customXml" Target="../ink/ink541.xml"/><Relationship Id="rId211" Type="http://schemas.openxmlformats.org/officeDocument/2006/relationships/customXml" Target="../ink/ink471.xml"/><Relationship Id="rId232" Type="http://schemas.openxmlformats.org/officeDocument/2006/relationships/image" Target="../media/image482.png"/><Relationship Id="rId253" Type="http://schemas.openxmlformats.org/officeDocument/2006/relationships/customXml" Target="../ink/ink492.xml"/><Relationship Id="rId274" Type="http://schemas.openxmlformats.org/officeDocument/2006/relationships/image" Target="../media/image503.png"/><Relationship Id="rId295" Type="http://schemas.openxmlformats.org/officeDocument/2006/relationships/customXml" Target="../ink/ink513.xml"/><Relationship Id="rId309" Type="http://schemas.openxmlformats.org/officeDocument/2006/relationships/customXml" Target="../ink/ink520.xml"/><Relationship Id="rId27" Type="http://schemas.openxmlformats.org/officeDocument/2006/relationships/customXml" Target="../ink/ink379.xml"/><Relationship Id="rId48" Type="http://schemas.openxmlformats.org/officeDocument/2006/relationships/image" Target="../media/image390.png"/><Relationship Id="rId69" Type="http://schemas.openxmlformats.org/officeDocument/2006/relationships/customXml" Target="../ink/ink400.xml"/><Relationship Id="rId113" Type="http://schemas.openxmlformats.org/officeDocument/2006/relationships/customXml" Target="../ink/ink422.xml"/><Relationship Id="rId134" Type="http://schemas.openxmlformats.org/officeDocument/2006/relationships/image" Target="../media/image433.png"/><Relationship Id="rId320" Type="http://schemas.openxmlformats.org/officeDocument/2006/relationships/image" Target="../media/image526.png"/><Relationship Id="rId80" Type="http://schemas.openxmlformats.org/officeDocument/2006/relationships/image" Target="../media/image406.png"/><Relationship Id="rId155" Type="http://schemas.openxmlformats.org/officeDocument/2006/relationships/customXml" Target="../ink/ink443.xml"/><Relationship Id="rId176" Type="http://schemas.openxmlformats.org/officeDocument/2006/relationships/image" Target="../media/image454.png"/><Relationship Id="rId197" Type="http://schemas.openxmlformats.org/officeDocument/2006/relationships/customXml" Target="../ink/ink464.xml"/><Relationship Id="rId341" Type="http://schemas.openxmlformats.org/officeDocument/2006/relationships/customXml" Target="../ink/ink536.xml"/><Relationship Id="rId201" Type="http://schemas.openxmlformats.org/officeDocument/2006/relationships/customXml" Target="../ink/ink466.xml"/><Relationship Id="rId222" Type="http://schemas.openxmlformats.org/officeDocument/2006/relationships/image" Target="../media/image477.png"/><Relationship Id="rId243" Type="http://schemas.openxmlformats.org/officeDocument/2006/relationships/customXml" Target="../ink/ink487.xml"/><Relationship Id="rId264" Type="http://schemas.openxmlformats.org/officeDocument/2006/relationships/image" Target="../media/image498.png"/><Relationship Id="rId285" Type="http://schemas.openxmlformats.org/officeDocument/2006/relationships/customXml" Target="../ink/ink508.xml"/><Relationship Id="rId17" Type="http://schemas.openxmlformats.org/officeDocument/2006/relationships/customXml" Target="../ink/ink374.xml"/><Relationship Id="rId38" Type="http://schemas.openxmlformats.org/officeDocument/2006/relationships/image" Target="../media/image385.png"/><Relationship Id="rId59" Type="http://schemas.openxmlformats.org/officeDocument/2006/relationships/customXml" Target="../ink/ink395.xml"/><Relationship Id="rId103" Type="http://schemas.openxmlformats.org/officeDocument/2006/relationships/customXml" Target="../ink/ink417.xml"/><Relationship Id="rId124" Type="http://schemas.openxmlformats.org/officeDocument/2006/relationships/image" Target="../media/image428.png"/><Relationship Id="rId310" Type="http://schemas.openxmlformats.org/officeDocument/2006/relationships/image" Target="../media/image521.png"/><Relationship Id="rId70" Type="http://schemas.openxmlformats.org/officeDocument/2006/relationships/image" Target="../media/image401.png"/><Relationship Id="rId91" Type="http://schemas.openxmlformats.org/officeDocument/2006/relationships/customXml" Target="../ink/ink411.xml"/><Relationship Id="rId145" Type="http://schemas.openxmlformats.org/officeDocument/2006/relationships/customXml" Target="../ink/ink438.xml"/><Relationship Id="rId166" Type="http://schemas.openxmlformats.org/officeDocument/2006/relationships/image" Target="../media/image449.png"/><Relationship Id="rId187" Type="http://schemas.openxmlformats.org/officeDocument/2006/relationships/customXml" Target="../ink/ink459.xml"/><Relationship Id="rId331" Type="http://schemas.openxmlformats.org/officeDocument/2006/relationships/customXml" Target="../ink/ink531.xml"/><Relationship Id="rId352" Type="http://schemas.openxmlformats.org/officeDocument/2006/relationships/image" Target="../media/image542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72.png"/><Relationship Id="rId233" Type="http://schemas.openxmlformats.org/officeDocument/2006/relationships/customXml" Target="../ink/ink482.xml"/><Relationship Id="rId254" Type="http://schemas.openxmlformats.org/officeDocument/2006/relationships/image" Target="../media/image493.png"/><Relationship Id="rId28" Type="http://schemas.openxmlformats.org/officeDocument/2006/relationships/image" Target="../media/image380.png"/><Relationship Id="rId49" Type="http://schemas.openxmlformats.org/officeDocument/2006/relationships/customXml" Target="../ink/ink390.xml"/><Relationship Id="rId114" Type="http://schemas.openxmlformats.org/officeDocument/2006/relationships/image" Target="../media/image423.png"/><Relationship Id="rId275" Type="http://schemas.openxmlformats.org/officeDocument/2006/relationships/customXml" Target="../ink/ink503.xml"/><Relationship Id="rId296" Type="http://schemas.openxmlformats.org/officeDocument/2006/relationships/image" Target="../media/image514.png"/><Relationship Id="rId300" Type="http://schemas.openxmlformats.org/officeDocument/2006/relationships/image" Target="../media/image516.png"/><Relationship Id="rId60" Type="http://schemas.openxmlformats.org/officeDocument/2006/relationships/image" Target="../media/image396.png"/><Relationship Id="rId81" Type="http://schemas.openxmlformats.org/officeDocument/2006/relationships/customXml" Target="../ink/ink406.xml"/><Relationship Id="rId135" Type="http://schemas.openxmlformats.org/officeDocument/2006/relationships/customXml" Target="../ink/ink433.xml"/><Relationship Id="rId156" Type="http://schemas.openxmlformats.org/officeDocument/2006/relationships/image" Target="../media/image444.png"/><Relationship Id="rId177" Type="http://schemas.openxmlformats.org/officeDocument/2006/relationships/customXml" Target="../ink/ink454.xml"/><Relationship Id="rId198" Type="http://schemas.openxmlformats.org/officeDocument/2006/relationships/image" Target="../media/image465.png"/><Relationship Id="rId321" Type="http://schemas.openxmlformats.org/officeDocument/2006/relationships/customXml" Target="../ink/ink526.xml"/><Relationship Id="rId342" Type="http://schemas.openxmlformats.org/officeDocument/2006/relationships/image" Target="../media/image537.png"/><Relationship Id="rId202" Type="http://schemas.openxmlformats.org/officeDocument/2006/relationships/image" Target="../media/image467.png"/><Relationship Id="rId223" Type="http://schemas.openxmlformats.org/officeDocument/2006/relationships/customXml" Target="../ink/ink477.xml"/><Relationship Id="rId244" Type="http://schemas.openxmlformats.org/officeDocument/2006/relationships/image" Target="../media/image488.png"/><Relationship Id="rId18" Type="http://schemas.openxmlformats.org/officeDocument/2006/relationships/image" Target="../media/image375.png"/><Relationship Id="rId39" Type="http://schemas.openxmlformats.org/officeDocument/2006/relationships/customXml" Target="../ink/ink385.xml"/><Relationship Id="rId265" Type="http://schemas.openxmlformats.org/officeDocument/2006/relationships/customXml" Target="../ink/ink498.xml"/><Relationship Id="rId286" Type="http://schemas.openxmlformats.org/officeDocument/2006/relationships/image" Target="../media/image509.png"/><Relationship Id="rId50" Type="http://schemas.openxmlformats.org/officeDocument/2006/relationships/image" Target="../media/image391.png"/><Relationship Id="rId104" Type="http://schemas.openxmlformats.org/officeDocument/2006/relationships/image" Target="../media/image418.png"/><Relationship Id="rId125" Type="http://schemas.openxmlformats.org/officeDocument/2006/relationships/customXml" Target="../ink/ink428.xml"/><Relationship Id="rId146" Type="http://schemas.openxmlformats.org/officeDocument/2006/relationships/image" Target="../media/image439.png"/><Relationship Id="rId167" Type="http://schemas.openxmlformats.org/officeDocument/2006/relationships/customXml" Target="../ink/ink449.xml"/><Relationship Id="rId188" Type="http://schemas.openxmlformats.org/officeDocument/2006/relationships/image" Target="../media/image460.png"/><Relationship Id="rId311" Type="http://schemas.openxmlformats.org/officeDocument/2006/relationships/customXml" Target="../ink/ink521.xml"/><Relationship Id="rId332" Type="http://schemas.openxmlformats.org/officeDocument/2006/relationships/image" Target="../media/image532.png"/><Relationship Id="rId353" Type="http://schemas.openxmlformats.org/officeDocument/2006/relationships/customXml" Target="../ink/ink542.xml"/><Relationship Id="rId71" Type="http://schemas.openxmlformats.org/officeDocument/2006/relationships/customXml" Target="../ink/ink401.xml"/><Relationship Id="rId92" Type="http://schemas.openxmlformats.org/officeDocument/2006/relationships/image" Target="../media/image412.png"/><Relationship Id="rId213" Type="http://schemas.openxmlformats.org/officeDocument/2006/relationships/customXml" Target="../ink/ink472.xml"/><Relationship Id="rId234" Type="http://schemas.openxmlformats.org/officeDocument/2006/relationships/image" Target="../media/image483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380.xml"/><Relationship Id="rId255" Type="http://schemas.openxmlformats.org/officeDocument/2006/relationships/customXml" Target="../ink/ink493.xml"/><Relationship Id="rId276" Type="http://schemas.openxmlformats.org/officeDocument/2006/relationships/image" Target="../media/image504.png"/><Relationship Id="rId297" Type="http://schemas.openxmlformats.org/officeDocument/2006/relationships/customXml" Target="../ink/ink514.xml"/><Relationship Id="rId40" Type="http://schemas.openxmlformats.org/officeDocument/2006/relationships/image" Target="../media/image386.png"/><Relationship Id="rId115" Type="http://schemas.openxmlformats.org/officeDocument/2006/relationships/customXml" Target="../ink/ink423.xml"/><Relationship Id="rId136" Type="http://schemas.openxmlformats.org/officeDocument/2006/relationships/image" Target="../media/image434.png"/><Relationship Id="rId157" Type="http://schemas.openxmlformats.org/officeDocument/2006/relationships/customXml" Target="../ink/ink444.xml"/><Relationship Id="rId178" Type="http://schemas.openxmlformats.org/officeDocument/2006/relationships/image" Target="../media/image455.png"/><Relationship Id="rId301" Type="http://schemas.openxmlformats.org/officeDocument/2006/relationships/customXml" Target="../ink/ink516.xml"/><Relationship Id="rId322" Type="http://schemas.openxmlformats.org/officeDocument/2006/relationships/image" Target="../media/image527.png"/><Relationship Id="rId343" Type="http://schemas.openxmlformats.org/officeDocument/2006/relationships/customXml" Target="../ink/ink537.xml"/><Relationship Id="rId61" Type="http://schemas.openxmlformats.org/officeDocument/2006/relationships/customXml" Target="../ink/ink396.xml"/><Relationship Id="rId82" Type="http://schemas.openxmlformats.org/officeDocument/2006/relationships/image" Target="../media/image407.png"/><Relationship Id="rId199" Type="http://schemas.openxmlformats.org/officeDocument/2006/relationships/customXml" Target="../ink/ink465.xml"/><Relationship Id="rId203" Type="http://schemas.openxmlformats.org/officeDocument/2006/relationships/customXml" Target="../ink/ink467.xml"/><Relationship Id="rId19" Type="http://schemas.openxmlformats.org/officeDocument/2006/relationships/customXml" Target="../ink/ink375.xml"/><Relationship Id="rId224" Type="http://schemas.openxmlformats.org/officeDocument/2006/relationships/image" Target="../media/image478.png"/><Relationship Id="rId245" Type="http://schemas.openxmlformats.org/officeDocument/2006/relationships/customXml" Target="../ink/ink488.xml"/><Relationship Id="rId266" Type="http://schemas.openxmlformats.org/officeDocument/2006/relationships/image" Target="../media/image499.png"/><Relationship Id="rId287" Type="http://schemas.openxmlformats.org/officeDocument/2006/relationships/customXml" Target="../ink/ink509.xml"/><Relationship Id="rId30" Type="http://schemas.openxmlformats.org/officeDocument/2006/relationships/image" Target="../media/image381.png"/><Relationship Id="rId105" Type="http://schemas.openxmlformats.org/officeDocument/2006/relationships/customXml" Target="../ink/ink418.xml"/><Relationship Id="rId126" Type="http://schemas.openxmlformats.org/officeDocument/2006/relationships/image" Target="../media/image429.png"/><Relationship Id="rId147" Type="http://schemas.openxmlformats.org/officeDocument/2006/relationships/customXml" Target="../ink/ink439.xml"/><Relationship Id="rId168" Type="http://schemas.openxmlformats.org/officeDocument/2006/relationships/image" Target="../media/image450.png"/><Relationship Id="rId312" Type="http://schemas.openxmlformats.org/officeDocument/2006/relationships/image" Target="../media/image522.png"/><Relationship Id="rId333" Type="http://schemas.openxmlformats.org/officeDocument/2006/relationships/customXml" Target="../ink/ink532.xml"/><Relationship Id="rId354" Type="http://schemas.openxmlformats.org/officeDocument/2006/relationships/image" Target="../media/image543.png"/><Relationship Id="rId51" Type="http://schemas.openxmlformats.org/officeDocument/2006/relationships/customXml" Target="../ink/ink391.xml"/><Relationship Id="rId72" Type="http://schemas.openxmlformats.org/officeDocument/2006/relationships/image" Target="../media/image402.png"/><Relationship Id="rId93" Type="http://schemas.openxmlformats.org/officeDocument/2006/relationships/customXml" Target="../ink/ink412.xml"/><Relationship Id="rId189" Type="http://schemas.openxmlformats.org/officeDocument/2006/relationships/customXml" Target="../ink/ink460.xml"/><Relationship Id="rId3" Type="http://schemas.openxmlformats.org/officeDocument/2006/relationships/customXml" Target="../ink/ink367.xml"/><Relationship Id="rId214" Type="http://schemas.openxmlformats.org/officeDocument/2006/relationships/image" Target="../media/image473.png"/><Relationship Id="rId235" Type="http://schemas.openxmlformats.org/officeDocument/2006/relationships/customXml" Target="../ink/ink483.xml"/><Relationship Id="rId256" Type="http://schemas.openxmlformats.org/officeDocument/2006/relationships/image" Target="../media/image494.png"/><Relationship Id="rId277" Type="http://schemas.openxmlformats.org/officeDocument/2006/relationships/customXml" Target="../ink/ink504.xml"/><Relationship Id="rId298" Type="http://schemas.openxmlformats.org/officeDocument/2006/relationships/image" Target="../media/image515.png"/><Relationship Id="rId116" Type="http://schemas.openxmlformats.org/officeDocument/2006/relationships/image" Target="../media/image424.png"/><Relationship Id="rId137" Type="http://schemas.openxmlformats.org/officeDocument/2006/relationships/customXml" Target="../ink/ink434.xml"/><Relationship Id="rId158" Type="http://schemas.openxmlformats.org/officeDocument/2006/relationships/image" Target="../media/image445.png"/><Relationship Id="rId302" Type="http://schemas.openxmlformats.org/officeDocument/2006/relationships/image" Target="../media/image517.png"/><Relationship Id="rId323" Type="http://schemas.openxmlformats.org/officeDocument/2006/relationships/customXml" Target="../ink/ink527.xml"/><Relationship Id="rId344" Type="http://schemas.openxmlformats.org/officeDocument/2006/relationships/image" Target="../media/image538.png"/><Relationship Id="rId20" Type="http://schemas.openxmlformats.org/officeDocument/2006/relationships/image" Target="../media/image376.png"/><Relationship Id="rId41" Type="http://schemas.openxmlformats.org/officeDocument/2006/relationships/customXml" Target="../ink/ink386.xml"/><Relationship Id="rId62" Type="http://schemas.openxmlformats.org/officeDocument/2006/relationships/image" Target="../media/image397.png"/><Relationship Id="rId83" Type="http://schemas.openxmlformats.org/officeDocument/2006/relationships/customXml" Target="../ink/ink407.xml"/><Relationship Id="rId179" Type="http://schemas.openxmlformats.org/officeDocument/2006/relationships/customXml" Target="../ink/ink455.xml"/><Relationship Id="rId190" Type="http://schemas.openxmlformats.org/officeDocument/2006/relationships/image" Target="../media/image461.png"/><Relationship Id="rId204" Type="http://schemas.openxmlformats.org/officeDocument/2006/relationships/image" Target="../media/image468.png"/><Relationship Id="rId225" Type="http://schemas.openxmlformats.org/officeDocument/2006/relationships/customXml" Target="../ink/ink478.xml"/><Relationship Id="rId246" Type="http://schemas.openxmlformats.org/officeDocument/2006/relationships/image" Target="../media/image489.png"/><Relationship Id="rId267" Type="http://schemas.openxmlformats.org/officeDocument/2006/relationships/customXml" Target="../ink/ink499.xml"/><Relationship Id="rId288" Type="http://schemas.openxmlformats.org/officeDocument/2006/relationships/image" Target="../media/image510.png"/><Relationship Id="rId106" Type="http://schemas.openxmlformats.org/officeDocument/2006/relationships/image" Target="../media/image419.png"/><Relationship Id="rId127" Type="http://schemas.openxmlformats.org/officeDocument/2006/relationships/customXml" Target="../ink/ink429.xml"/><Relationship Id="rId313" Type="http://schemas.openxmlformats.org/officeDocument/2006/relationships/customXml" Target="../ink/ink522.xml"/><Relationship Id="rId10" Type="http://schemas.openxmlformats.org/officeDocument/2006/relationships/image" Target="../media/image371.png"/><Relationship Id="rId31" Type="http://schemas.openxmlformats.org/officeDocument/2006/relationships/customXml" Target="../ink/ink381.xml"/><Relationship Id="rId52" Type="http://schemas.openxmlformats.org/officeDocument/2006/relationships/image" Target="../media/image392.png"/><Relationship Id="rId73" Type="http://schemas.openxmlformats.org/officeDocument/2006/relationships/customXml" Target="../ink/ink402.xml"/><Relationship Id="rId94" Type="http://schemas.openxmlformats.org/officeDocument/2006/relationships/image" Target="../media/image413.png"/><Relationship Id="rId148" Type="http://schemas.openxmlformats.org/officeDocument/2006/relationships/image" Target="../media/image440.png"/><Relationship Id="rId169" Type="http://schemas.openxmlformats.org/officeDocument/2006/relationships/customXml" Target="../ink/ink450.xml"/><Relationship Id="rId334" Type="http://schemas.openxmlformats.org/officeDocument/2006/relationships/image" Target="../media/image533.png"/><Relationship Id="rId4" Type="http://schemas.openxmlformats.org/officeDocument/2006/relationships/image" Target="../media/image368.png"/><Relationship Id="rId180" Type="http://schemas.openxmlformats.org/officeDocument/2006/relationships/image" Target="../media/image456.png"/><Relationship Id="rId215" Type="http://schemas.openxmlformats.org/officeDocument/2006/relationships/customXml" Target="../ink/ink473.xml"/><Relationship Id="rId236" Type="http://schemas.openxmlformats.org/officeDocument/2006/relationships/image" Target="../media/image484.png"/><Relationship Id="rId257" Type="http://schemas.openxmlformats.org/officeDocument/2006/relationships/customXml" Target="../ink/ink494.xml"/><Relationship Id="rId278" Type="http://schemas.openxmlformats.org/officeDocument/2006/relationships/image" Target="../media/image505.png"/><Relationship Id="rId303" Type="http://schemas.openxmlformats.org/officeDocument/2006/relationships/customXml" Target="../ink/ink517.xml"/><Relationship Id="rId42" Type="http://schemas.openxmlformats.org/officeDocument/2006/relationships/image" Target="../media/image387.png"/><Relationship Id="rId84" Type="http://schemas.openxmlformats.org/officeDocument/2006/relationships/image" Target="../media/image408.png"/><Relationship Id="rId138" Type="http://schemas.openxmlformats.org/officeDocument/2006/relationships/image" Target="../media/image435.png"/><Relationship Id="rId345" Type="http://schemas.openxmlformats.org/officeDocument/2006/relationships/customXml" Target="../ink/ink538.xml"/><Relationship Id="rId191" Type="http://schemas.openxmlformats.org/officeDocument/2006/relationships/customXml" Target="../ink/ink461.xml"/><Relationship Id="rId205" Type="http://schemas.openxmlformats.org/officeDocument/2006/relationships/customXml" Target="../ink/ink468.xml"/><Relationship Id="rId247" Type="http://schemas.openxmlformats.org/officeDocument/2006/relationships/customXml" Target="../ink/ink489.xml"/><Relationship Id="rId107" Type="http://schemas.openxmlformats.org/officeDocument/2006/relationships/customXml" Target="../ink/ink419.xml"/><Relationship Id="rId289" Type="http://schemas.openxmlformats.org/officeDocument/2006/relationships/customXml" Target="../ink/ink510.xml"/><Relationship Id="rId11" Type="http://schemas.openxmlformats.org/officeDocument/2006/relationships/customXml" Target="../ink/ink371.xml"/><Relationship Id="rId53" Type="http://schemas.openxmlformats.org/officeDocument/2006/relationships/customXml" Target="../ink/ink392.xml"/><Relationship Id="rId149" Type="http://schemas.openxmlformats.org/officeDocument/2006/relationships/customXml" Target="../ink/ink440.xml"/><Relationship Id="rId314" Type="http://schemas.openxmlformats.org/officeDocument/2006/relationships/image" Target="../media/image523.png"/><Relationship Id="rId95" Type="http://schemas.openxmlformats.org/officeDocument/2006/relationships/customXml" Target="../ink/ink413.xml"/><Relationship Id="rId160" Type="http://schemas.openxmlformats.org/officeDocument/2006/relationships/image" Target="../media/image446.png"/><Relationship Id="rId216" Type="http://schemas.openxmlformats.org/officeDocument/2006/relationships/image" Target="../media/image474.png"/><Relationship Id="rId258" Type="http://schemas.openxmlformats.org/officeDocument/2006/relationships/image" Target="../media/image495.png"/><Relationship Id="rId22" Type="http://schemas.openxmlformats.org/officeDocument/2006/relationships/image" Target="../media/image377.png"/><Relationship Id="rId64" Type="http://schemas.openxmlformats.org/officeDocument/2006/relationships/image" Target="../media/image398.png"/><Relationship Id="rId118" Type="http://schemas.openxmlformats.org/officeDocument/2006/relationships/image" Target="../media/image425.png"/><Relationship Id="rId325" Type="http://schemas.openxmlformats.org/officeDocument/2006/relationships/customXml" Target="../ink/ink528.xml"/><Relationship Id="rId171" Type="http://schemas.openxmlformats.org/officeDocument/2006/relationships/customXml" Target="../ink/ink451.xml"/><Relationship Id="rId227" Type="http://schemas.openxmlformats.org/officeDocument/2006/relationships/customXml" Target="../ink/ink479.xml"/><Relationship Id="rId269" Type="http://schemas.openxmlformats.org/officeDocument/2006/relationships/customXml" Target="../ink/ink500.xml"/><Relationship Id="rId33" Type="http://schemas.openxmlformats.org/officeDocument/2006/relationships/customXml" Target="../ink/ink382.xml"/><Relationship Id="rId129" Type="http://schemas.openxmlformats.org/officeDocument/2006/relationships/customXml" Target="../ink/ink430.xml"/><Relationship Id="rId280" Type="http://schemas.openxmlformats.org/officeDocument/2006/relationships/image" Target="../media/image506.png"/><Relationship Id="rId336" Type="http://schemas.openxmlformats.org/officeDocument/2006/relationships/image" Target="../media/image534.png"/><Relationship Id="rId75" Type="http://schemas.openxmlformats.org/officeDocument/2006/relationships/customXml" Target="../ink/ink403.xml"/><Relationship Id="rId140" Type="http://schemas.openxmlformats.org/officeDocument/2006/relationships/image" Target="../media/image436.png"/><Relationship Id="rId182" Type="http://schemas.openxmlformats.org/officeDocument/2006/relationships/image" Target="../media/image457.png"/><Relationship Id="rId6" Type="http://schemas.openxmlformats.org/officeDocument/2006/relationships/image" Target="../media/image369.png"/><Relationship Id="rId238" Type="http://schemas.openxmlformats.org/officeDocument/2006/relationships/image" Target="../media/image485.png"/><Relationship Id="rId291" Type="http://schemas.openxmlformats.org/officeDocument/2006/relationships/customXml" Target="../ink/ink511.xml"/><Relationship Id="rId305" Type="http://schemas.openxmlformats.org/officeDocument/2006/relationships/customXml" Target="../ink/ink518.xml"/><Relationship Id="rId347" Type="http://schemas.openxmlformats.org/officeDocument/2006/relationships/customXml" Target="../ink/ink539.xml"/><Relationship Id="rId44" Type="http://schemas.openxmlformats.org/officeDocument/2006/relationships/image" Target="../media/image388.png"/><Relationship Id="rId86" Type="http://schemas.openxmlformats.org/officeDocument/2006/relationships/image" Target="../media/image409.png"/><Relationship Id="rId151" Type="http://schemas.openxmlformats.org/officeDocument/2006/relationships/customXml" Target="../ink/ink441.xml"/><Relationship Id="rId193" Type="http://schemas.openxmlformats.org/officeDocument/2006/relationships/customXml" Target="../ink/ink462.xml"/><Relationship Id="rId207" Type="http://schemas.openxmlformats.org/officeDocument/2006/relationships/customXml" Target="../ink/ink469.xml"/><Relationship Id="rId249" Type="http://schemas.openxmlformats.org/officeDocument/2006/relationships/customXml" Target="../ink/ink490.xml"/><Relationship Id="rId13" Type="http://schemas.openxmlformats.org/officeDocument/2006/relationships/customXml" Target="../ink/ink372.xml"/><Relationship Id="rId109" Type="http://schemas.openxmlformats.org/officeDocument/2006/relationships/customXml" Target="../ink/ink420.xml"/><Relationship Id="rId260" Type="http://schemas.openxmlformats.org/officeDocument/2006/relationships/image" Target="../media/image496.png"/><Relationship Id="rId316" Type="http://schemas.openxmlformats.org/officeDocument/2006/relationships/image" Target="../media/image524.png"/><Relationship Id="rId55" Type="http://schemas.openxmlformats.org/officeDocument/2006/relationships/customXml" Target="../ink/ink393.xml"/><Relationship Id="rId97" Type="http://schemas.openxmlformats.org/officeDocument/2006/relationships/customXml" Target="../ink/ink414.xml"/><Relationship Id="rId120" Type="http://schemas.openxmlformats.org/officeDocument/2006/relationships/image" Target="../media/image426.png"/><Relationship Id="rId162" Type="http://schemas.openxmlformats.org/officeDocument/2006/relationships/image" Target="../media/image447.png"/><Relationship Id="rId218" Type="http://schemas.openxmlformats.org/officeDocument/2006/relationships/image" Target="../media/image475.png"/><Relationship Id="rId271" Type="http://schemas.openxmlformats.org/officeDocument/2006/relationships/customXml" Target="../ink/ink501.xml"/><Relationship Id="rId24" Type="http://schemas.openxmlformats.org/officeDocument/2006/relationships/image" Target="../media/image378.png"/><Relationship Id="rId66" Type="http://schemas.openxmlformats.org/officeDocument/2006/relationships/image" Target="../media/image399.png"/><Relationship Id="rId131" Type="http://schemas.openxmlformats.org/officeDocument/2006/relationships/customXml" Target="../ink/ink431.xml"/><Relationship Id="rId327" Type="http://schemas.openxmlformats.org/officeDocument/2006/relationships/customXml" Target="../ink/ink529.xml"/><Relationship Id="rId173" Type="http://schemas.openxmlformats.org/officeDocument/2006/relationships/customXml" Target="../ink/ink452.xml"/><Relationship Id="rId229" Type="http://schemas.openxmlformats.org/officeDocument/2006/relationships/customXml" Target="../ink/ink480.xml"/><Relationship Id="rId240" Type="http://schemas.openxmlformats.org/officeDocument/2006/relationships/image" Target="../media/image486.png"/><Relationship Id="rId35" Type="http://schemas.openxmlformats.org/officeDocument/2006/relationships/customXml" Target="../ink/ink383.xml"/><Relationship Id="rId77" Type="http://schemas.openxmlformats.org/officeDocument/2006/relationships/customXml" Target="../ink/ink404.xml"/><Relationship Id="rId100" Type="http://schemas.openxmlformats.org/officeDocument/2006/relationships/image" Target="../media/image416.png"/><Relationship Id="rId282" Type="http://schemas.openxmlformats.org/officeDocument/2006/relationships/image" Target="../media/image507.png"/><Relationship Id="rId338" Type="http://schemas.openxmlformats.org/officeDocument/2006/relationships/image" Target="../media/image535.png"/><Relationship Id="rId8" Type="http://schemas.openxmlformats.org/officeDocument/2006/relationships/image" Target="../media/image370.png"/><Relationship Id="rId142" Type="http://schemas.openxmlformats.org/officeDocument/2006/relationships/image" Target="../media/image437.png"/><Relationship Id="rId184" Type="http://schemas.openxmlformats.org/officeDocument/2006/relationships/image" Target="../media/image45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0.xml"/><Relationship Id="rId21" Type="http://schemas.openxmlformats.org/officeDocument/2006/relationships/customXml" Target="../ink/ink552.xml"/><Relationship Id="rId42" Type="http://schemas.openxmlformats.org/officeDocument/2006/relationships/image" Target="../media/image563.png"/><Relationship Id="rId63" Type="http://schemas.openxmlformats.org/officeDocument/2006/relationships/customXml" Target="../ink/ink573.xml"/><Relationship Id="rId84" Type="http://schemas.openxmlformats.org/officeDocument/2006/relationships/image" Target="../media/image584.png"/><Relationship Id="rId138" Type="http://schemas.openxmlformats.org/officeDocument/2006/relationships/image" Target="../media/image611.png"/><Relationship Id="rId159" Type="http://schemas.openxmlformats.org/officeDocument/2006/relationships/customXml" Target="../ink/ink621.xml"/><Relationship Id="rId170" Type="http://schemas.openxmlformats.org/officeDocument/2006/relationships/image" Target="../media/image627.png"/><Relationship Id="rId191" Type="http://schemas.openxmlformats.org/officeDocument/2006/relationships/customXml" Target="../ink/ink637.xml"/><Relationship Id="rId107" Type="http://schemas.openxmlformats.org/officeDocument/2006/relationships/customXml" Target="../ink/ink595.xml"/><Relationship Id="rId11" Type="http://schemas.openxmlformats.org/officeDocument/2006/relationships/customXml" Target="../ink/ink547.xml"/><Relationship Id="rId32" Type="http://schemas.openxmlformats.org/officeDocument/2006/relationships/image" Target="../media/image558.png"/><Relationship Id="rId53" Type="http://schemas.openxmlformats.org/officeDocument/2006/relationships/customXml" Target="../ink/ink568.xml"/><Relationship Id="rId74" Type="http://schemas.openxmlformats.org/officeDocument/2006/relationships/image" Target="../media/image579.png"/><Relationship Id="rId128" Type="http://schemas.openxmlformats.org/officeDocument/2006/relationships/image" Target="../media/image606.png"/><Relationship Id="rId149" Type="http://schemas.openxmlformats.org/officeDocument/2006/relationships/customXml" Target="../ink/ink616.xml"/><Relationship Id="rId5" Type="http://schemas.openxmlformats.org/officeDocument/2006/relationships/customXml" Target="../ink/ink544.xml"/><Relationship Id="rId95" Type="http://schemas.openxmlformats.org/officeDocument/2006/relationships/customXml" Target="../ink/ink589.xml"/><Relationship Id="rId160" Type="http://schemas.openxmlformats.org/officeDocument/2006/relationships/image" Target="../media/image622.png"/><Relationship Id="rId181" Type="http://schemas.openxmlformats.org/officeDocument/2006/relationships/customXml" Target="../ink/ink632.xml"/><Relationship Id="rId22" Type="http://schemas.openxmlformats.org/officeDocument/2006/relationships/image" Target="../media/image553.png"/><Relationship Id="rId43" Type="http://schemas.openxmlformats.org/officeDocument/2006/relationships/customXml" Target="../ink/ink563.xml"/><Relationship Id="rId64" Type="http://schemas.openxmlformats.org/officeDocument/2006/relationships/image" Target="../media/image574.png"/><Relationship Id="rId118" Type="http://schemas.openxmlformats.org/officeDocument/2006/relationships/image" Target="../media/image601.png"/><Relationship Id="rId139" Type="http://schemas.openxmlformats.org/officeDocument/2006/relationships/customXml" Target="../ink/ink611.xml"/><Relationship Id="rId85" Type="http://schemas.openxmlformats.org/officeDocument/2006/relationships/customXml" Target="../ink/ink584.xml"/><Relationship Id="rId150" Type="http://schemas.openxmlformats.org/officeDocument/2006/relationships/image" Target="../media/image617.png"/><Relationship Id="rId171" Type="http://schemas.openxmlformats.org/officeDocument/2006/relationships/customXml" Target="../ink/ink627.xml"/><Relationship Id="rId192" Type="http://schemas.openxmlformats.org/officeDocument/2006/relationships/image" Target="../media/image638.png"/><Relationship Id="rId12" Type="http://schemas.openxmlformats.org/officeDocument/2006/relationships/image" Target="../media/image548.png"/><Relationship Id="rId33" Type="http://schemas.openxmlformats.org/officeDocument/2006/relationships/customXml" Target="../ink/ink558.xml"/><Relationship Id="rId108" Type="http://schemas.openxmlformats.org/officeDocument/2006/relationships/image" Target="../media/image596.png"/><Relationship Id="rId129" Type="http://schemas.openxmlformats.org/officeDocument/2006/relationships/customXml" Target="../ink/ink606.xml"/><Relationship Id="rId54" Type="http://schemas.openxmlformats.org/officeDocument/2006/relationships/image" Target="../media/image569.png"/><Relationship Id="rId75" Type="http://schemas.openxmlformats.org/officeDocument/2006/relationships/customXml" Target="../ink/ink579.xml"/><Relationship Id="rId96" Type="http://schemas.openxmlformats.org/officeDocument/2006/relationships/image" Target="../media/image590.png"/><Relationship Id="rId140" Type="http://schemas.openxmlformats.org/officeDocument/2006/relationships/image" Target="../media/image612.png"/><Relationship Id="rId161" Type="http://schemas.openxmlformats.org/officeDocument/2006/relationships/customXml" Target="../ink/ink622.xml"/><Relationship Id="rId182" Type="http://schemas.openxmlformats.org/officeDocument/2006/relationships/image" Target="../media/image633.png"/><Relationship Id="rId6" Type="http://schemas.openxmlformats.org/officeDocument/2006/relationships/image" Target="../media/image545.png"/><Relationship Id="rId23" Type="http://schemas.openxmlformats.org/officeDocument/2006/relationships/customXml" Target="../ink/ink553.xml"/><Relationship Id="rId119" Type="http://schemas.openxmlformats.org/officeDocument/2006/relationships/customXml" Target="../ink/ink601.xml"/><Relationship Id="rId44" Type="http://schemas.openxmlformats.org/officeDocument/2006/relationships/image" Target="../media/image564.png"/><Relationship Id="rId65" Type="http://schemas.openxmlformats.org/officeDocument/2006/relationships/customXml" Target="../ink/ink574.xml"/><Relationship Id="rId86" Type="http://schemas.openxmlformats.org/officeDocument/2006/relationships/image" Target="../media/image585.png"/><Relationship Id="rId130" Type="http://schemas.openxmlformats.org/officeDocument/2006/relationships/image" Target="../media/image607.png"/><Relationship Id="rId151" Type="http://schemas.openxmlformats.org/officeDocument/2006/relationships/customXml" Target="../ink/ink617.xml"/><Relationship Id="rId172" Type="http://schemas.openxmlformats.org/officeDocument/2006/relationships/image" Target="../media/image628.png"/><Relationship Id="rId193" Type="http://schemas.openxmlformats.org/officeDocument/2006/relationships/customXml" Target="../ink/ink638.xml"/><Relationship Id="rId13" Type="http://schemas.openxmlformats.org/officeDocument/2006/relationships/customXml" Target="../ink/ink548.xml"/><Relationship Id="rId109" Type="http://schemas.openxmlformats.org/officeDocument/2006/relationships/customXml" Target="../ink/ink596.xml"/><Relationship Id="rId34" Type="http://schemas.openxmlformats.org/officeDocument/2006/relationships/image" Target="../media/image559.png"/><Relationship Id="rId55" Type="http://schemas.openxmlformats.org/officeDocument/2006/relationships/customXml" Target="../ink/ink569.xml"/><Relationship Id="rId76" Type="http://schemas.openxmlformats.org/officeDocument/2006/relationships/image" Target="../media/image580.png"/><Relationship Id="rId97" Type="http://schemas.openxmlformats.org/officeDocument/2006/relationships/customXml" Target="../ink/ink590.xml"/><Relationship Id="rId120" Type="http://schemas.openxmlformats.org/officeDocument/2006/relationships/image" Target="../media/image602.png"/><Relationship Id="rId141" Type="http://schemas.openxmlformats.org/officeDocument/2006/relationships/customXml" Target="../ink/ink612.xml"/><Relationship Id="rId7" Type="http://schemas.openxmlformats.org/officeDocument/2006/relationships/customXml" Target="../ink/ink545.xml"/><Relationship Id="rId162" Type="http://schemas.openxmlformats.org/officeDocument/2006/relationships/image" Target="../media/image623.png"/><Relationship Id="rId183" Type="http://schemas.openxmlformats.org/officeDocument/2006/relationships/customXml" Target="../ink/ink633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556.xml"/><Relationship Id="rId24" Type="http://schemas.openxmlformats.org/officeDocument/2006/relationships/image" Target="../media/image554.png"/><Relationship Id="rId40" Type="http://schemas.openxmlformats.org/officeDocument/2006/relationships/image" Target="../media/image562.png"/><Relationship Id="rId45" Type="http://schemas.openxmlformats.org/officeDocument/2006/relationships/customXml" Target="../ink/ink564.xml"/><Relationship Id="rId66" Type="http://schemas.openxmlformats.org/officeDocument/2006/relationships/image" Target="../media/image575.png"/><Relationship Id="rId87" Type="http://schemas.openxmlformats.org/officeDocument/2006/relationships/customXml" Target="../ink/ink585.xml"/><Relationship Id="rId110" Type="http://schemas.openxmlformats.org/officeDocument/2006/relationships/image" Target="../media/image597.png"/><Relationship Id="rId115" Type="http://schemas.openxmlformats.org/officeDocument/2006/relationships/customXml" Target="../ink/ink599.xml"/><Relationship Id="rId131" Type="http://schemas.openxmlformats.org/officeDocument/2006/relationships/customXml" Target="../ink/ink607.xml"/><Relationship Id="rId136" Type="http://schemas.openxmlformats.org/officeDocument/2006/relationships/image" Target="../media/image610.png"/><Relationship Id="rId157" Type="http://schemas.openxmlformats.org/officeDocument/2006/relationships/customXml" Target="../ink/ink620.xml"/><Relationship Id="rId178" Type="http://schemas.openxmlformats.org/officeDocument/2006/relationships/image" Target="../media/image631.png"/><Relationship Id="rId61" Type="http://schemas.openxmlformats.org/officeDocument/2006/relationships/customXml" Target="../ink/ink572.xml"/><Relationship Id="rId82" Type="http://schemas.openxmlformats.org/officeDocument/2006/relationships/image" Target="../media/image583.png"/><Relationship Id="rId152" Type="http://schemas.openxmlformats.org/officeDocument/2006/relationships/image" Target="../media/image618.png"/><Relationship Id="rId173" Type="http://schemas.openxmlformats.org/officeDocument/2006/relationships/customXml" Target="../ink/ink628.xml"/><Relationship Id="rId194" Type="http://schemas.openxmlformats.org/officeDocument/2006/relationships/image" Target="../media/image639.png"/><Relationship Id="rId199" Type="http://schemas.openxmlformats.org/officeDocument/2006/relationships/customXml" Target="../ink/ink641.xml"/><Relationship Id="rId203" Type="http://schemas.openxmlformats.org/officeDocument/2006/relationships/customXml" Target="../ink/ink643.xml"/><Relationship Id="rId19" Type="http://schemas.openxmlformats.org/officeDocument/2006/relationships/customXml" Target="../ink/ink551.xml"/><Relationship Id="rId14" Type="http://schemas.openxmlformats.org/officeDocument/2006/relationships/image" Target="../media/image549.png"/><Relationship Id="rId30" Type="http://schemas.openxmlformats.org/officeDocument/2006/relationships/image" Target="../media/image557.png"/><Relationship Id="rId35" Type="http://schemas.openxmlformats.org/officeDocument/2006/relationships/customXml" Target="../ink/ink559.xml"/><Relationship Id="rId56" Type="http://schemas.openxmlformats.org/officeDocument/2006/relationships/image" Target="../media/image570.png"/><Relationship Id="rId77" Type="http://schemas.openxmlformats.org/officeDocument/2006/relationships/customXml" Target="../ink/ink580.xml"/><Relationship Id="rId100" Type="http://schemas.openxmlformats.org/officeDocument/2006/relationships/image" Target="../media/image592.png"/><Relationship Id="rId105" Type="http://schemas.openxmlformats.org/officeDocument/2006/relationships/customXml" Target="../ink/ink594.xml"/><Relationship Id="rId126" Type="http://schemas.openxmlformats.org/officeDocument/2006/relationships/image" Target="../media/image605.png"/><Relationship Id="rId147" Type="http://schemas.openxmlformats.org/officeDocument/2006/relationships/customXml" Target="../ink/ink615.xml"/><Relationship Id="rId168" Type="http://schemas.openxmlformats.org/officeDocument/2006/relationships/image" Target="../media/image626.png"/><Relationship Id="rId8" Type="http://schemas.openxmlformats.org/officeDocument/2006/relationships/image" Target="../media/image546.png"/><Relationship Id="rId51" Type="http://schemas.openxmlformats.org/officeDocument/2006/relationships/customXml" Target="../ink/ink567.xml"/><Relationship Id="rId72" Type="http://schemas.openxmlformats.org/officeDocument/2006/relationships/image" Target="../media/image578.png"/><Relationship Id="rId93" Type="http://schemas.openxmlformats.org/officeDocument/2006/relationships/customXml" Target="../ink/ink588.xml"/><Relationship Id="rId98" Type="http://schemas.openxmlformats.org/officeDocument/2006/relationships/image" Target="../media/image591.png"/><Relationship Id="rId121" Type="http://schemas.openxmlformats.org/officeDocument/2006/relationships/customXml" Target="../ink/ink602.xml"/><Relationship Id="rId142" Type="http://schemas.openxmlformats.org/officeDocument/2006/relationships/image" Target="../media/image613.png"/><Relationship Id="rId163" Type="http://schemas.openxmlformats.org/officeDocument/2006/relationships/customXml" Target="../ink/ink623.xml"/><Relationship Id="rId184" Type="http://schemas.openxmlformats.org/officeDocument/2006/relationships/image" Target="../media/image634.png"/><Relationship Id="rId189" Type="http://schemas.openxmlformats.org/officeDocument/2006/relationships/customXml" Target="../ink/ink636.xml"/><Relationship Id="rId3" Type="http://schemas.openxmlformats.org/officeDocument/2006/relationships/customXml" Target="../ink/ink543.xml"/><Relationship Id="rId25" Type="http://schemas.openxmlformats.org/officeDocument/2006/relationships/customXml" Target="../ink/ink554.xml"/><Relationship Id="rId46" Type="http://schemas.openxmlformats.org/officeDocument/2006/relationships/image" Target="../media/image565.png"/><Relationship Id="rId67" Type="http://schemas.openxmlformats.org/officeDocument/2006/relationships/customXml" Target="../ink/ink575.xml"/><Relationship Id="rId116" Type="http://schemas.openxmlformats.org/officeDocument/2006/relationships/image" Target="../media/image600.png"/><Relationship Id="rId137" Type="http://schemas.openxmlformats.org/officeDocument/2006/relationships/customXml" Target="../ink/ink610.xml"/><Relationship Id="rId158" Type="http://schemas.openxmlformats.org/officeDocument/2006/relationships/image" Target="../media/image621.png"/><Relationship Id="rId20" Type="http://schemas.openxmlformats.org/officeDocument/2006/relationships/image" Target="../media/image552.png"/><Relationship Id="rId41" Type="http://schemas.openxmlformats.org/officeDocument/2006/relationships/customXml" Target="../ink/ink562.xml"/><Relationship Id="rId62" Type="http://schemas.openxmlformats.org/officeDocument/2006/relationships/image" Target="../media/image573.png"/><Relationship Id="rId83" Type="http://schemas.openxmlformats.org/officeDocument/2006/relationships/customXml" Target="../ink/ink583.xml"/><Relationship Id="rId88" Type="http://schemas.openxmlformats.org/officeDocument/2006/relationships/image" Target="../media/image586.png"/><Relationship Id="rId111" Type="http://schemas.openxmlformats.org/officeDocument/2006/relationships/customXml" Target="../ink/ink597.xml"/><Relationship Id="rId132" Type="http://schemas.openxmlformats.org/officeDocument/2006/relationships/image" Target="../media/image608.png"/><Relationship Id="rId153" Type="http://schemas.openxmlformats.org/officeDocument/2006/relationships/customXml" Target="../ink/ink618.xml"/><Relationship Id="rId174" Type="http://schemas.openxmlformats.org/officeDocument/2006/relationships/image" Target="../media/image629.png"/><Relationship Id="rId179" Type="http://schemas.openxmlformats.org/officeDocument/2006/relationships/customXml" Target="../ink/ink631.xml"/><Relationship Id="rId195" Type="http://schemas.openxmlformats.org/officeDocument/2006/relationships/customXml" Target="../ink/ink639.xml"/><Relationship Id="rId190" Type="http://schemas.openxmlformats.org/officeDocument/2006/relationships/image" Target="../media/image637.png"/><Relationship Id="rId204" Type="http://schemas.openxmlformats.org/officeDocument/2006/relationships/image" Target="../media/image644.png"/><Relationship Id="rId15" Type="http://schemas.openxmlformats.org/officeDocument/2006/relationships/customXml" Target="../ink/ink549.xml"/><Relationship Id="rId36" Type="http://schemas.openxmlformats.org/officeDocument/2006/relationships/image" Target="../media/image560.png"/><Relationship Id="rId57" Type="http://schemas.openxmlformats.org/officeDocument/2006/relationships/customXml" Target="../ink/ink570.xml"/><Relationship Id="rId106" Type="http://schemas.openxmlformats.org/officeDocument/2006/relationships/image" Target="../media/image595.png"/><Relationship Id="rId127" Type="http://schemas.openxmlformats.org/officeDocument/2006/relationships/customXml" Target="../ink/ink605.xml"/><Relationship Id="rId10" Type="http://schemas.openxmlformats.org/officeDocument/2006/relationships/image" Target="../media/image547.png"/><Relationship Id="rId31" Type="http://schemas.openxmlformats.org/officeDocument/2006/relationships/customXml" Target="../ink/ink557.xml"/><Relationship Id="rId52" Type="http://schemas.openxmlformats.org/officeDocument/2006/relationships/image" Target="../media/image568.png"/><Relationship Id="rId73" Type="http://schemas.openxmlformats.org/officeDocument/2006/relationships/customXml" Target="../ink/ink578.xml"/><Relationship Id="rId78" Type="http://schemas.openxmlformats.org/officeDocument/2006/relationships/image" Target="../media/image581.png"/><Relationship Id="rId94" Type="http://schemas.openxmlformats.org/officeDocument/2006/relationships/image" Target="../media/image589.png"/><Relationship Id="rId99" Type="http://schemas.openxmlformats.org/officeDocument/2006/relationships/customXml" Target="../ink/ink591.xml"/><Relationship Id="rId101" Type="http://schemas.openxmlformats.org/officeDocument/2006/relationships/customXml" Target="../ink/ink592.xml"/><Relationship Id="rId122" Type="http://schemas.openxmlformats.org/officeDocument/2006/relationships/image" Target="../media/image603.png"/><Relationship Id="rId143" Type="http://schemas.openxmlformats.org/officeDocument/2006/relationships/customXml" Target="../ink/ink613.xml"/><Relationship Id="rId148" Type="http://schemas.openxmlformats.org/officeDocument/2006/relationships/image" Target="../media/image616.png"/><Relationship Id="rId164" Type="http://schemas.openxmlformats.org/officeDocument/2006/relationships/image" Target="../media/image624.png"/><Relationship Id="rId169" Type="http://schemas.openxmlformats.org/officeDocument/2006/relationships/customXml" Target="../ink/ink626.xml"/><Relationship Id="rId185" Type="http://schemas.openxmlformats.org/officeDocument/2006/relationships/customXml" Target="../ink/ink634.xml"/><Relationship Id="rId4" Type="http://schemas.openxmlformats.org/officeDocument/2006/relationships/image" Target="../media/image544.png"/><Relationship Id="rId9" Type="http://schemas.openxmlformats.org/officeDocument/2006/relationships/customXml" Target="../ink/ink546.xml"/><Relationship Id="rId180" Type="http://schemas.openxmlformats.org/officeDocument/2006/relationships/image" Target="../media/image632.png"/><Relationship Id="rId26" Type="http://schemas.openxmlformats.org/officeDocument/2006/relationships/image" Target="../media/image555.png"/><Relationship Id="rId47" Type="http://schemas.openxmlformats.org/officeDocument/2006/relationships/customXml" Target="../ink/ink565.xml"/><Relationship Id="rId68" Type="http://schemas.openxmlformats.org/officeDocument/2006/relationships/image" Target="../media/image576.png"/><Relationship Id="rId89" Type="http://schemas.openxmlformats.org/officeDocument/2006/relationships/customXml" Target="../ink/ink586.xml"/><Relationship Id="rId112" Type="http://schemas.openxmlformats.org/officeDocument/2006/relationships/image" Target="../media/image598.png"/><Relationship Id="rId133" Type="http://schemas.openxmlformats.org/officeDocument/2006/relationships/customXml" Target="../ink/ink608.xml"/><Relationship Id="rId154" Type="http://schemas.openxmlformats.org/officeDocument/2006/relationships/image" Target="../media/image619.png"/><Relationship Id="rId175" Type="http://schemas.openxmlformats.org/officeDocument/2006/relationships/customXml" Target="../ink/ink629.xml"/><Relationship Id="rId196" Type="http://schemas.openxmlformats.org/officeDocument/2006/relationships/image" Target="../media/image640.png"/><Relationship Id="rId200" Type="http://schemas.openxmlformats.org/officeDocument/2006/relationships/image" Target="../media/image642.png"/><Relationship Id="rId16" Type="http://schemas.openxmlformats.org/officeDocument/2006/relationships/image" Target="../media/image550.png"/><Relationship Id="rId37" Type="http://schemas.openxmlformats.org/officeDocument/2006/relationships/customXml" Target="../ink/ink560.xml"/><Relationship Id="rId58" Type="http://schemas.openxmlformats.org/officeDocument/2006/relationships/image" Target="../media/image571.png"/><Relationship Id="rId79" Type="http://schemas.openxmlformats.org/officeDocument/2006/relationships/customXml" Target="../ink/ink581.xml"/><Relationship Id="rId102" Type="http://schemas.openxmlformats.org/officeDocument/2006/relationships/image" Target="../media/image593.png"/><Relationship Id="rId123" Type="http://schemas.openxmlformats.org/officeDocument/2006/relationships/customXml" Target="../ink/ink603.xml"/><Relationship Id="rId144" Type="http://schemas.openxmlformats.org/officeDocument/2006/relationships/image" Target="../media/image614.png"/><Relationship Id="rId90" Type="http://schemas.openxmlformats.org/officeDocument/2006/relationships/image" Target="../media/image587.png"/><Relationship Id="rId165" Type="http://schemas.openxmlformats.org/officeDocument/2006/relationships/customXml" Target="../ink/ink624.xml"/><Relationship Id="rId186" Type="http://schemas.openxmlformats.org/officeDocument/2006/relationships/image" Target="../media/image635.png"/><Relationship Id="rId27" Type="http://schemas.openxmlformats.org/officeDocument/2006/relationships/customXml" Target="../ink/ink555.xml"/><Relationship Id="rId48" Type="http://schemas.openxmlformats.org/officeDocument/2006/relationships/image" Target="../media/image566.png"/><Relationship Id="rId69" Type="http://schemas.openxmlformats.org/officeDocument/2006/relationships/customXml" Target="../ink/ink576.xml"/><Relationship Id="rId113" Type="http://schemas.openxmlformats.org/officeDocument/2006/relationships/customXml" Target="../ink/ink598.xml"/><Relationship Id="rId134" Type="http://schemas.openxmlformats.org/officeDocument/2006/relationships/image" Target="../media/image609.png"/><Relationship Id="rId80" Type="http://schemas.openxmlformats.org/officeDocument/2006/relationships/image" Target="../media/image582.png"/><Relationship Id="rId155" Type="http://schemas.openxmlformats.org/officeDocument/2006/relationships/customXml" Target="../ink/ink619.xml"/><Relationship Id="rId176" Type="http://schemas.openxmlformats.org/officeDocument/2006/relationships/image" Target="../media/image630.png"/><Relationship Id="rId197" Type="http://schemas.openxmlformats.org/officeDocument/2006/relationships/customXml" Target="../ink/ink640.xml"/><Relationship Id="rId201" Type="http://schemas.openxmlformats.org/officeDocument/2006/relationships/customXml" Target="../ink/ink642.xml"/><Relationship Id="rId17" Type="http://schemas.openxmlformats.org/officeDocument/2006/relationships/customXml" Target="../ink/ink550.xml"/><Relationship Id="rId38" Type="http://schemas.openxmlformats.org/officeDocument/2006/relationships/image" Target="../media/image561.png"/><Relationship Id="rId59" Type="http://schemas.openxmlformats.org/officeDocument/2006/relationships/customXml" Target="../ink/ink571.xml"/><Relationship Id="rId103" Type="http://schemas.openxmlformats.org/officeDocument/2006/relationships/customXml" Target="../ink/ink593.xml"/><Relationship Id="rId124" Type="http://schemas.openxmlformats.org/officeDocument/2006/relationships/image" Target="../media/image604.png"/><Relationship Id="rId70" Type="http://schemas.openxmlformats.org/officeDocument/2006/relationships/image" Target="../media/image577.png"/><Relationship Id="rId91" Type="http://schemas.openxmlformats.org/officeDocument/2006/relationships/customXml" Target="../ink/ink587.xml"/><Relationship Id="rId145" Type="http://schemas.openxmlformats.org/officeDocument/2006/relationships/customXml" Target="../ink/ink614.xml"/><Relationship Id="rId166" Type="http://schemas.openxmlformats.org/officeDocument/2006/relationships/image" Target="../media/image625.png"/><Relationship Id="rId187" Type="http://schemas.openxmlformats.org/officeDocument/2006/relationships/customXml" Target="../ink/ink635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556.png"/><Relationship Id="rId49" Type="http://schemas.openxmlformats.org/officeDocument/2006/relationships/customXml" Target="../ink/ink566.xml"/><Relationship Id="rId114" Type="http://schemas.openxmlformats.org/officeDocument/2006/relationships/image" Target="../media/image599.png"/><Relationship Id="rId60" Type="http://schemas.openxmlformats.org/officeDocument/2006/relationships/image" Target="../media/image572.png"/><Relationship Id="rId81" Type="http://schemas.openxmlformats.org/officeDocument/2006/relationships/customXml" Target="../ink/ink582.xml"/><Relationship Id="rId135" Type="http://schemas.openxmlformats.org/officeDocument/2006/relationships/customXml" Target="../ink/ink609.xml"/><Relationship Id="rId156" Type="http://schemas.openxmlformats.org/officeDocument/2006/relationships/image" Target="../media/image620.png"/><Relationship Id="rId177" Type="http://schemas.openxmlformats.org/officeDocument/2006/relationships/customXml" Target="../ink/ink630.xml"/><Relationship Id="rId198" Type="http://schemas.openxmlformats.org/officeDocument/2006/relationships/image" Target="../media/image641.png"/><Relationship Id="rId202" Type="http://schemas.openxmlformats.org/officeDocument/2006/relationships/image" Target="../media/image643.png"/><Relationship Id="rId18" Type="http://schemas.openxmlformats.org/officeDocument/2006/relationships/image" Target="../media/image551.png"/><Relationship Id="rId39" Type="http://schemas.openxmlformats.org/officeDocument/2006/relationships/customXml" Target="../ink/ink561.xml"/><Relationship Id="rId50" Type="http://schemas.openxmlformats.org/officeDocument/2006/relationships/image" Target="../media/image567.png"/><Relationship Id="rId104" Type="http://schemas.openxmlformats.org/officeDocument/2006/relationships/image" Target="../media/image594.png"/><Relationship Id="rId125" Type="http://schemas.openxmlformats.org/officeDocument/2006/relationships/customXml" Target="../ink/ink604.xml"/><Relationship Id="rId146" Type="http://schemas.openxmlformats.org/officeDocument/2006/relationships/image" Target="../media/image615.png"/><Relationship Id="rId167" Type="http://schemas.openxmlformats.org/officeDocument/2006/relationships/customXml" Target="../ink/ink625.xml"/><Relationship Id="rId188" Type="http://schemas.openxmlformats.org/officeDocument/2006/relationships/image" Target="../media/image636.png"/><Relationship Id="rId71" Type="http://schemas.openxmlformats.org/officeDocument/2006/relationships/customXml" Target="../ink/ink577.xml"/><Relationship Id="rId92" Type="http://schemas.openxmlformats.org/officeDocument/2006/relationships/image" Target="../media/image5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7.png"/><Relationship Id="rId13" Type="http://schemas.openxmlformats.org/officeDocument/2006/relationships/customXml" Target="../ink/ink649.xml"/><Relationship Id="rId3" Type="http://schemas.openxmlformats.org/officeDocument/2006/relationships/customXml" Target="../ink/ink644.xml"/><Relationship Id="rId7" Type="http://schemas.openxmlformats.org/officeDocument/2006/relationships/customXml" Target="../ink/ink646.xml"/><Relationship Id="rId12" Type="http://schemas.openxmlformats.org/officeDocument/2006/relationships/image" Target="../media/image6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6.png"/><Relationship Id="rId11" Type="http://schemas.openxmlformats.org/officeDocument/2006/relationships/customXml" Target="../ink/ink648.xml"/><Relationship Id="rId5" Type="http://schemas.openxmlformats.org/officeDocument/2006/relationships/customXml" Target="../ink/ink645.xml"/><Relationship Id="rId15" Type="http://schemas.openxmlformats.org/officeDocument/2006/relationships/customXml" Target="../ink/ink650.xml"/><Relationship Id="rId10" Type="http://schemas.openxmlformats.org/officeDocument/2006/relationships/image" Target="../media/image648.png"/><Relationship Id="rId4" Type="http://schemas.openxmlformats.org/officeDocument/2006/relationships/image" Target="../media/image645.png"/><Relationship Id="rId9" Type="http://schemas.openxmlformats.org/officeDocument/2006/relationships/customXml" Target="../ink/ink647.xml"/><Relationship Id="rId14" Type="http://schemas.openxmlformats.org/officeDocument/2006/relationships/image" Target="../media/image6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2566988" y="89315"/>
            <a:ext cx="7481245" cy="44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Mengensteuer auf der Angebotsseite und Wohlfahrt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ine 3">
            <a:extLst>
              <a:ext uri="{FF2B5EF4-FFF2-40B4-BE49-F238E27FC236}">
                <a16:creationId xmlns:a16="http://schemas.microsoft.com/office/drawing/2014/main" id="{DFAEF69C-0F6A-607C-CD58-A12EDF0F2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8498" y="1125538"/>
            <a:ext cx="0" cy="4608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4">
            <a:extLst>
              <a:ext uri="{FF2B5EF4-FFF2-40B4-BE49-F238E27FC236}">
                <a16:creationId xmlns:a16="http://schemas.microsoft.com/office/drawing/2014/main" id="{3A290922-7137-BCA1-C33A-7CF97A4FF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73" y="5373688"/>
            <a:ext cx="655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ECCD7D7C-FCAD-DABB-2339-86697F6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2" y="104354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CAE4301F-75C2-0012-2B81-EEA0F57A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148" y="538621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91F70BE-B486-F8C4-FCD9-133130A1D36F}"/>
                  </a:ext>
                </a:extLst>
              </p14:cNvPr>
              <p14:cNvContentPartPr/>
              <p14:nvPr/>
            </p14:nvContentPartPr>
            <p14:xfrm>
              <a:off x="7838084" y="522622"/>
              <a:ext cx="1655640" cy="120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91F70BE-B486-F8C4-FCD9-133130A1D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9444" y="513982"/>
                <a:ext cx="16732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430F00D-DF53-1055-34BE-2D71188BA65F}"/>
                  </a:ext>
                </a:extLst>
              </p14:cNvPr>
              <p14:cNvContentPartPr/>
              <p14:nvPr/>
            </p14:nvContentPartPr>
            <p14:xfrm>
              <a:off x="9617204" y="1522702"/>
              <a:ext cx="21960" cy="32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430F00D-DF53-1055-34BE-2D71188BA6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8564" y="1513702"/>
                <a:ext cx="39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E0B7776-3DF0-7467-B8CC-70593F5662D3}"/>
                  </a:ext>
                </a:extLst>
              </p14:cNvPr>
              <p14:cNvContentPartPr/>
              <p14:nvPr/>
            </p14:nvContentPartPr>
            <p14:xfrm>
              <a:off x="2677124" y="531622"/>
              <a:ext cx="1958400" cy="1674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E0B7776-3DF0-7467-B8CC-70593F5662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8484" y="522622"/>
                <a:ext cx="1976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B31C739-F05D-F706-1C72-B87D44F30DB1}"/>
                  </a:ext>
                </a:extLst>
              </p14:cNvPr>
              <p14:cNvContentPartPr/>
              <p14:nvPr/>
            </p14:nvContentPartPr>
            <p14:xfrm>
              <a:off x="5371724" y="538102"/>
              <a:ext cx="1954800" cy="626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B31C739-F05D-F706-1C72-B87D44F30D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2724" y="529462"/>
                <a:ext cx="19724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72A3380-71E9-3F9A-5165-4BDA1FC06DCD}"/>
                  </a:ext>
                </a:extLst>
              </p14:cNvPr>
              <p14:cNvContentPartPr/>
              <p14:nvPr/>
            </p14:nvContentPartPr>
            <p14:xfrm>
              <a:off x="3888164" y="5569462"/>
              <a:ext cx="98280" cy="2278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72A3380-71E9-3F9A-5165-4BDA1FC06D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79524" y="5560462"/>
                <a:ext cx="115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6672D79-C478-0004-763D-0F8E6D17BECE}"/>
                  </a:ext>
                </a:extLst>
              </p14:cNvPr>
              <p14:cNvContentPartPr/>
              <p14:nvPr/>
            </p14:nvContentPartPr>
            <p14:xfrm>
              <a:off x="3867284" y="5625982"/>
              <a:ext cx="168480" cy="1454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6672D79-C478-0004-763D-0F8E6D17BE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58284" y="5617342"/>
                <a:ext cx="186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3BA9242-4B66-2882-4464-635EDADF08A8}"/>
                  </a:ext>
                </a:extLst>
              </p14:cNvPr>
              <p14:cNvContentPartPr/>
              <p14:nvPr/>
            </p14:nvContentPartPr>
            <p14:xfrm>
              <a:off x="4088324" y="5509702"/>
              <a:ext cx="164160" cy="187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3BA9242-4B66-2882-4464-635EDADF08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9324" y="5500702"/>
                <a:ext cx="181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424FD5B-1844-CE04-407E-065464D7E89B}"/>
                  </a:ext>
                </a:extLst>
              </p14:cNvPr>
              <p14:cNvContentPartPr/>
              <p14:nvPr/>
            </p14:nvContentPartPr>
            <p14:xfrm>
              <a:off x="1303724" y="1717102"/>
              <a:ext cx="4530240" cy="34920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424FD5B-1844-CE04-407E-065464D7E8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94724" y="1708462"/>
                <a:ext cx="4547880" cy="35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1BBF82F-FD29-B901-A696-216A961044A1}"/>
                  </a:ext>
                </a:extLst>
              </p14:cNvPr>
              <p14:cNvContentPartPr/>
              <p14:nvPr/>
            </p14:nvContentPartPr>
            <p14:xfrm>
              <a:off x="6235724" y="1359622"/>
              <a:ext cx="172800" cy="280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1BBF82F-FD29-B901-A696-216A961044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26724" y="1350622"/>
                <a:ext cx="1904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B58DEE7-F9E8-8A65-111B-FB06D46BFB2E}"/>
                  </a:ext>
                </a:extLst>
              </p14:cNvPr>
              <p14:cNvContentPartPr/>
              <p14:nvPr/>
            </p14:nvContentPartPr>
            <p14:xfrm>
              <a:off x="6306284" y="1390582"/>
              <a:ext cx="156600" cy="219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B58DEE7-F9E8-8A65-111B-FB06D46BFB2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97644" y="1381582"/>
                <a:ext cx="1742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050A388-FC3C-B9E8-D9E2-67544E9E3957}"/>
                  </a:ext>
                </a:extLst>
              </p14:cNvPr>
              <p14:cNvContentPartPr/>
              <p14:nvPr/>
            </p14:nvContentPartPr>
            <p14:xfrm>
              <a:off x="1471484" y="1604782"/>
              <a:ext cx="4564440" cy="3429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050A388-FC3C-B9E8-D9E2-67544E9E395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62484" y="1595782"/>
                <a:ext cx="4582080" cy="34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EA2C79E-6F2A-7819-09FD-64EB410483BF}"/>
                  </a:ext>
                </a:extLst>
              </p14:cNvPr>
              <p14:cNvContentPartPr/>
              <p14:nvPr/>
            </p14:nvContentPartPr>
            <p14:xfrm>
              <a:off x="6248324" y="4836142"/>
              <a:ext cx="18360" cy="250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EA2C79E-6F2A-7819-09FD-64EB410483B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39684" y="4827502"/>
                <a:ext cx="360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59FAF22-A1ED-DF36-15AB-59F6F7BC7157}"/>
                  </a:ext>
                </a:extLst>
              </p14:cNvPr>
              <p14:cNvContentPartPr/>
              <p14:nvPr/>
            </p14:nvContentPartPr>
            <p14:xfrm>
              <a:off x="6238964" y="4784662"/>
              <a:ext cx="220320" cy="274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59FAF22-A1ED-DF36-15AB-59F6F7BC715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30324" y="4775662"/>
                <a:ext cx="2379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A1D37A7-983C-C1A5-4DA4-D82E3F118EDF}"/>
                  </a:ext>
                </a:extLst>
              </p14:cNvPr>
              <p14:cNvContentPartPr/>
              <p14:nvPr/>
            </p14:nvContentPartPr>
            <p14:xfrm>
              <a:off x="3812924" y="4542742"/>
              <a:ext cx="69840" cy="717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A1D37A7-983C-C1A5-4DA4-D82E3F118ED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04284" y="4533742"/>
                <a:ext cx="8748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10081DE-36CA-BFE6-A7BB-E1E58DB36CF5}"/>
                  </a:ext>
                </a:extLst>
              </p14:cNvPr>
              <p14:cNvContentPartPr/>
              <p14:nvPr/>
            </p14:nvContentPartPr>
            <p14:xfrm>
              <a:off x="1236044" y="1434502"/>
              <a:ext cx="4087440" cy="29358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10081DE-36CA-BFE6-A7BB-E1E58DB36CF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27404" y="1425502"/>
                <a:ext cx="4105080" cy="29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28C701D-1AA2-C42B-4546-D46CC1819CC2}"/>
                  </a:ext>
                </a:extLst>
              </p14:cNvPr>
              <p14:cNvContentPartPr/>
              <p14:nvPr/>
            </p14:nvContentPartPr>
            <p14:xfrm>
              <a:off x="5397644" y="953542"/>
              <a:ext cx="130320" cy="2804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28C701D-1AA2-C42B-4546-D46CC1819C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88644" y="944902"/>
                <a:ext cx="1479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2AB8652-31C8-FBE1-9169-48FB858A5BF3}"/>
                  </a:ext>
                </a:extLst>
              </p14:cNvPr>
              <p14:cNvContentPartPr/>
              <p14:nvPr/>
            </p14:nvContentPartPr>
            <p14:xfrm>
              <a:off x="5415284" y="946702"/>
              <a:ext cx="198720" cy="2570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2AB8652-31C8-FBE1-9169-48FB858A5BF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06644" y="938062"/>
                <a:ext cx="2163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4987254-DC93-4472-BAA5-08D0E3703DA8}"/>
                  </a:ext>
                </a:extLst>
              </p14:cNvPr>
              <p14:cNvContentPartPr/>
              <p14:nvPr/>
            </p14:nvContentPartPr>
            <p14:xfrm>
              <a:off x="5684564" y="1055782"/>
              <a:ext cx="87480" cy="1695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4987254-DC93-4472-BAA5-08D0E3703DA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75924" y="1046782"/>
                <a:ext cx="105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7F0EB3F-2359-8D4C-C58C-DE08CA91EFB8}"/>
                  </a:ext>
                </a:extLst>
              </p14:cNvPr>
              <p14:cNvContentPartPr/>
              <p14:nvPr/>
            </p14:nvContentPartPr>
            <p14:xfrm>
              <a:off x="5608964" y="1098622"/>
              <a:ext cx="157680" cy="432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7F0EB3F-2359-8D4C-C58C-DE08CA91EFB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00324" y="1089622"/>
                <a:ext cx="1753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E62E9A4-EDD5-50D7-5621-BE93DBBB526A}"/>
                  </a:ext>
                </a:extLst>
              </p14:cNvPr>
              <p14:cNvContentPartPr/>
              <p14:nvPr/>
            </p14:nvContentPartPr>
            <p14:xfrm>
              <a:off x="5331044" y="1629622"/>
              <a:ext cx="222120" cy="246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E62E9A4-EDD5-50D7-5621-BE93DBBB526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22044" y="1620622"/>
                <a:ext cx="2397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4C30B49-893C-07C5-4BF1-92F9079D15CF}"/>
                  </a:ext>
                </a:extLst>
              </p14:cNvPr>
              <p14:cNvContentPartPr/>
              <p14:nvPr/>
            </p14:nvContentPartPr>
            <p14:xfrm>
              <a:off x="5274884" y="1507222"/>
              <a:ext cx="238320" cy="2772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4C30B49-893C-07C5-4BF1-92F9079D15C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66244" y="1498222"/>
                <a:ext cx="2559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E5D2627-B4B4-BAEA-034A-1D5C997A58C3}"/>
                  </a:ext>
                </a:extLst>
              </p14:cNvPr>
              <p14:cNvContentPartPr/>
              <p14:nvPr/>
            </p14:nvContentPartPr>
            <p14:xfrm>
              <a:off x="5160764" y="780022"/>
              <a:ext cx="715320" cy="6663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E5D2627-B4B4-BAEA-034A-1D5C997A58C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52124" y="771022"/>
                <a:ext cx="732960" cy="68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292" name="Gruppieren 396291">
            <a:extLst>
              <a:ext uri="{FF2B5EF4-FFF2-40B4-BE49-F238E27FC236}">
                <a16:creationId xmlns:a16="http://schemas.microsoft.com/office/drawing/2014/main" id="{41A8BA03-C2DB-5C77-BAC1-F2C1DCAAB33D}"/>
              </a:ext>
            </a:extLst>
          </p:cNvPr>
          <p:cNvGrpSpPr/>
          <p:nvPr/>
        </p:nvGrpSpPr>
        <p:grpSpPr>
          <a:xfrm>
            <a:off x="515324" y="4345462"/>
            <a:ext cx="887040" cy="1016640"/>
            <a:chOff x="515324" y="4345462"/>
            <a:chExt cx="887040" cy="10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AB307AC-C4CD-0787-9A53-41600A9D2C59}"/>
                    </a:ext>
                  </a:extLst>
                </p14:cNvPr>
                <p14:cNvContentPartPr/>
                <p14:nvPr/>
              </p14:nvContentPartPr>
              <p14:xfrm>
                <a:off x="1127684" y="5147182"/>
                <a:ext cx="274680" cy="214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AB307AC-C4CD-0787-9A53-41600A9D2C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8684" y="5138542"/>
                  <a:ext cx="292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8EAE0C7-CB27-0486-0EBC-63D123CD5AF5}"/>
                    </a:ext>
                  </a:extLst>
                </p14:cNvPr>
                <p14:cNvContentPartPr/>
                <p14:nvPr/>
              </p14:nvContentPartPr>
              <p14:xfrm>
                <a:off x="1051724" y="4345462"/>
                <a:ext cx="205920" cy="204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8EAE0C7-CB27-0486-0EBC-63D123CD5A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2724" y="4336822"/>
                  <a:ext cx="223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6288" name="Freihand 396287">
                  <a:extLst>
                    <a:ext uri="{FF2B5EF4-FFF2-40B4-BE49-F238E27FC236}">
                      <a16:creationId xmlns:a16="http://schemas.microsoft.com/office/drawing/2014/main" id="{078FD6FE-BAE8-6D7C-6344-81191C144D1C}"/>
                    </a:ext>
                  </a:extLst>
                </p14:cNvPr>
                <p14:cNvContentPartPr/>
                <p14:nvPr/>
              </p14:nvContentPartPr>
              <p14:xfrm>
                <a:off x="844364" y="4527262"/>
                <a:ext cx="149400" cy="783360"/>
              </p14:xfrm>
            </p:contentPart>
          </mc:Choice>
          <mc:Fallback>
            <p:pic>
              <p:nvPicPr>
                <p:cNvPr id="396288" name="Freihand 396287">
                  <a:extLst>
                    <a:ext uri="{FF2B5EF4-FFF2-40B4-BE49-F238E27FC236}">
                      <a16:creationId xmlns:a16="http://schemas.microsoft.com/office/drawing/2014/main" id="{078FD6FE-BAE8-6D7C-6344-81191C144D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5724" y="4518262"/>
                  <a:ext cx="167040" cy="8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6289" name="Freihand 396288">
                  <a:extLst>
                    <a:ext uri="{FF2B5EF4-FFF2-40B4-BE49-F238E27FC236}">
                      <a16:creationId xmlns:a16="http://schemas.microsoft.com/office/drawing/2014/main" id="{A34317A9-79FB-0495-67E2-F05498E97870}"/>
                    </a:ext>
                  </a:extLst>
                </p14:cNvPr>
                <p14:cNvContentPartPr/>
                <p14:nvPr/>
              </p14:nvContentPartPr>
              <p14:xfrm>
                <a:off x="561404" y="4891222"/>
                <a:ext cx="85680" cy="239040"/>
              </p14:xfrm>
            </p:contentPart>
          </mc:Choice>
          <mc:Fallback>
            <p:pic>
              <p:nvPicPr>
                <p:cNvPr id="396289" name="Freihand 396288">
                  <a:extLst>
                    <a:ext uri="{FF2B5EF4-FFF2-40B4-BE49-F238E27FC236}">
                      <a16:creationId xmlns:a16="http://schemas.microsoft.com/office/drawing/2014/main" id="{A34317A9-79FB-0495-67E2-F05498E978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2764" y="4882222"/>
                  <a:ext cx="103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6291" name="Freihand 396290">
                  <a:extLst>
                    <a:ext uri="{FF2B5EF4-FFF2-40B4-BE49-F238E27FC236}">
                      <a16:creationId xmlns:a16="http://schemas.microsoft.com/office/drawing/2014/main" id="{DB9C91D2-5A8F-BD66-8285-023DCAE8D3F7}"/>
                    </a:ext>
                  </a:extLst>
                </p14:cNvPr>
                <p14:cNvContentPartPr/>
                <p14:nvPr/>
              </p14:nvContentPartPr>
              <p14:xfrm>
                <a:off x="515324" y="4969342"/>
                <a:ext cx="144360" cy="53640"/>
              </p14:xfrm>
            </p:contentPart>
          </mc:Choice>
          <mc:Fallback>
            <p:pic>
              <p:nvPicPr>
                <p:cNvPr id="396291" name="Freihand 396290">
                  <a:extLst>
                    <a:ext uri="{FF2B5EF4-FFF2-40B4-BE49-F238E27FC236}">
                      <a16:creationId xmlns:a16="http://schemas.microsoft.com/office/drawing/2014/main" id="{DB9C91D2-5A8F-BD66-8285-023DCAE8D3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6324" y="4960342"/>
                  <a:ext cx="162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297" name="Gruppieren 396296">
            <a:extLst>
              <a:ext uri="{FF2B5EF4-FFF2-40B4-BE49-F238E27FC236}">
                <a16:creationId xmlns:a16="http://schemas.microsoft.com/office/drawing/2014/main" id="{CF696316-C0EA-C9D6-75DA-44E839A8DEC8}"/>
              </a:ext>
            </a:extLst>
          </p:cNvPr>
          <p:cNvGrpSpPr/>
          <p:nvPr/>
        </p:nvGrpSpPr>
        <p:grpSpPr>
          <a:xfrm>
            <a:off x="425684" y="2824822"/>
            <a:ext cx="3377880" cy="1365120"/>
            <a:chOff x="425684" y="2824822"/>
            <a:chExt cx="3377880" cy="13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F8A6072-7A5F-8FCB-9B3B-B70F8AC9986D}"/>
                    </a:ext>
                  </a:extLst>
                </p14:cNvPr>
                <p14:cNvContentPartPr/>
                <p14:nvPr/>
              </p14:nvContentPartPr>
              <p14:xfrm>
                <a:off x="1128764" y="3406582"/>
                <a:ext cx="588600" cy="32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F8A6072-7A5F-8FCB-9B3B-B70F8AC9986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0124" y="3397942"/>
                  <a:ext cx="606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D943B20-F93C-74B1-6AFF-D0D42B867808}"/>
                    </a:ext>
                  </a:extLst>
                </p14:cNvPr>
                <p14:cNvContentPartPr/>
                <p14:nvPr/>
              </p14:nvContentPartPr>
              <p14:xfrm>
                <a:off x="2133524" y="3392902"/>
                <a:ext cx="680400" cy="10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D943B20-F93C-74B1-6AFF-D0D42B8678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24524" y="3384262"/>
                  <a:ext cx="698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4249ACA-EC7B-35E5-ECC2-C9D7866BAEE9}"/>
                    </a:ext>
                  </a:extLst>
                </p14:cNvPr>
                <p14:cNvContentPartPr/>
                <p14:nvPr/>
              </p14:nvContentPartPr>
              <p14:xfrm>
                <a:off x="3240884" y="3332782"/>
                <a:ext cx="525600" cy="45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4249ACA-EC7B-35E5-ECC2-C9D7866BAE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31884" y="3323782"/>
                  <a:ext cx="543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1043AD1-C19B-3C8E-8EE0-4654B0C7F875}"/>
                    </a:ext>
                  </a:extLst>
                </p14:cNvPr>
                <p14:cNvContentPartPr/>
                <p14:nvPr/>
              </p14:nvContentPartPr>
              <p14:xfrm>
                <a:off x="3776204" y="3418462"/>
                <a:ext cx="27360" cy="215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1043AD1-C19B-3C8E-8EE0-4654B0C7F8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67564" y="3409462"/>
                  <a:ext cx="45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C93672B-466F-6A28-2D34-4A7B73B02204}"/>
                    </a:ext>
                  </a:extLst>
                </p14:cNvPr>
                <p14:cNvContentPartPr/>
                <p14:nvPr/>
              </p14:nvContentPartPr>
              <p14:xfrm>
                <a:off x="3792404" y="4039462"/>
                <a:ext cx="2520" cy="150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C93672B-466F-6A28-2D34-4A7B73B022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83404" y="4030822"/>
                  <a:ext cx="20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BF0324-8973-2652-82CC-CF696B98AE4D}"/>
                    </a:ext>
                  </a:extLst>
                </p14:cNvPr>
                <p14:cNvContentPartPr/>
                <p14:nvPr/>
              </p14:nvContentPartPr>
              <p14:xfrm>
                <a:off x="599564" y="3338542"/>
                <a:ext cx="107280" cy="229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BF0324-8973-2652-82CC-CF696B98AE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0564" y="3329902"/>
                  <a:ext cx="124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783521A-F031-0F82-5E54-89C4BE403D5C}"/>
                    </a:ext>
                  </a:extLst>
                </p14:cNvPr>
                <p14:cNvContentPartPr/>
                <p14:nvPr/>
              </p14:nvContentPartPr>
              <p14:xfrm>
                <a:off x="719084" y="3264382"/>
                <a:ext cx="127440" cy="141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783521A-F031-0F82-5E54-89C4BE403D5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0084" y="3255742"/>
                  <a:ext cx="145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CE40CA1-ACA7-1D42-18BE-282FF512A35A}"/>
                    </a:ext>
                  </a:extLst>
                </p14:cNvPr>
                <p14:cNvContentPartPr/>
                <p14:nvPr/>
              </p14:nvContentPartPr>
              <p14:xfrm>
                <a:off x="2740124" y="2938222"/>
                <a:ext cx="460440" cy="43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CE40CA1-ACA7-1D42-18BE-282FF512A35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31484" y="2929582"/>
                  <a:ext cx="478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D014427-FCB7-A31D-7B5B-AD71260002AF}"/>
                    </a:ext>
                  </a:extLst>
                </p14:cNvPr>
                <p14:cNvContentPartPr/>
                <p14:nvPr/>
              </p14:nvContentPartPr>
              <p14:xfrm>
                <a:off x="2283644" y="2976022"/>
                <a:ext cx="247680" cy="21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D014427-FCB7-A31D-7B5B-AD71260002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74644" y="2967382"/>
                  <a:ext cx="265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C57FAFC-E8D4-26AE-F47F-840A9E1107F7}"/>
                    </a:ext>
                  </a:extLst>
                </p14:cNvPr>
                <p14:cNvContentPartPr/>
                <p14:nvPr/>
              </p14:nvContentPartPr>
              <p14:xfrm>
                <a:off x="1618004" y="2949022"/>
                <a:ext cx="469440" cy="54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C57FAFC-E8D4-26AE-F47F-840A9E1107F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09004" y="2940382"/>
                  <a:ext cx="487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1F0583C-FE11-5969-9E42-2EF96FF62458}"/>
                    </a:ext>
                  </a:extLst>
                </p14:cNvPr>
                <p14:cNvContentPartPr/>
                <p14:nvPr/>
              </p14:nvContentPartPr>
              <p14:xfrm>
                <a:off x="1084484" y="3002302"/>
                <a:ext cx="120960" cy="19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1F0583C-FE11-5969-9E42-2EF96FF6245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5484" y="2993662"/>
                  <a:ext cx="138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28A2E1F-E3DB-9177-A210-C766FC317E1D}"/>
                    </a:ext>
                  </a:extLst>
                </p14:cNvPr>
                <p14:cNvContentPartPr/>
                <p14:nvPr/>
              </p14:nvContentPartPr>
              <p14:xfrm>
                <a:off x="425684" y="2960182"/>
                <a:ext cx="159480" cy="191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28A2E1F-E3DB-9177-A210-C766FC317E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16684" y="2951542"/>
                  <a:ext cx="177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2922272-14DB-242D-EF50-8A6D87BA8865}"/>
                    </a:ext>
                  </a:extLst>
                </p14:cNvPr>
                <p14:cNvContentPartPr/>
                <p14:nvPr/>
              </p14:nvContentPartPr>
              <p14:xfrm>
                <a:off x="593444" y="3040102"/>
                <a:ext cx="82800" cy="115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2922272-14DB-242D-EF50-8A6D87BA88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4444" y="3031462"/>
                  <a:ext cx="100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3008360-895B-7EC6-5FD7-DA78B4C152FE}"/>
                    </a:ext>
                  </a:extLst>
                </p14:cNvPr>
                <p14:cNvContentPartPr/>
                <p14:nvPr/>
              </p14:nvContentPartPr>
              <p14:xfrm>
                <a:off x="585884" y="3071062"/>
                <a:ext cx="82440" cy="5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3008360-895B-7EC6-5FD7-DA78B4C152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7244" y="3062062"/>
                  <a:ext cx="100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3474E29-1078-1B79-4BF8-E0E3D70C0D53}"/>
                    </a:ext>
                  </a:extLst>
                </p14:cNvPr>
                <p14:cNvContentPartPr/>
                <p14:nvPr/>
              </p14:nvContentPartPr>
              <p14:xfrm>
                <a:off x="599204" y="2824822"/>
                <a:ext cx="156600" cy="150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3474E29-1078-1B79-4BF8-E0E3D70C0D5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0564" y="2815822"/>
                  <a:ext cx="174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115EC90-5DE4-4661-7DDB-3DC79D228EA1}"/>
                    </a:ext>
                  </a:extLst>
                </p14:cNvPr>
                <p14:cNvContentPartPr/>
                <p14:nvPr/>
              </p14:nvContentPartPr>
              <p14:xfrm>
                <a:off x="3254564" y="2992222"/>
                <a:ext cx="8280" cy="102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115EC90-5DE4-4661-7DDB-3DC79D228E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45924" y="2983222"/>
                  <a:ext cx="25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5F2F3B0-BE6B-7AF1-3C76-3E1E58CDDE70}"/>
                    </a:ext>
                  </a:extLst>
                </p14:cNvPr>
                <p14:cNvContentPartPr/>
                <p14:nvPr/>
              </p14:nvContentPartPr>
              <p14:xfrm>
                <a:off x="3256364" y="3297142"/>
                <a:ext cx="27720" cy="430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5F2F3B0-BE6B-7AF1-3C76-3E1E58CDDE7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47364" y="3288142"/>
                  <a:ext cx="45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9C5E84A-6481-C9D9-9F14-1C73137D3881}"/>
                    </a:ext>
                  </a:extLst>
                </p14:cNvPr>
                <p14:cNvContentPartPr/>
                <p14:nvPr/>
              </p14:nvContentPartPr>
              <p14:xfrm>
                <a:off x="3249884" y="3817702"/>
                <a:ext cx="8280" cy="24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9C5E84A-6481-C9D9-9F14-1C73137D38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41244" y="3808702"/>
                  <a:ext cx="2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96293" name="Freihand 396292">
                  <a:extLst>
                    <a:ext uri="{FF2B5EF4-FFF2-40B4-BE49-F238E27FC236}">
                      <a16:creationId xmlns:a16="http://schemas.microsoft.com/office/drawing/2014/main" id="{F07255E0-4FD5-2B24-8617-94F9965B049C}"/>
                    </a:ext>
                  </a:extLst>
                </p14:cNvPr>
                <p14:cNvContentPartPr/>
                <p14:nvPr/>
              </p14:nvContentPartPr>
              <p14:xfrm>
                <a:off x="3123524" y="3826342"/>
                <a:ext cx="105120" cy="12600"/>
              </p14:xfrm>
            </p:contentPart>
          </mc:Choice>
          <mc:Fallback>
            <p:pic>
              <p:nvPicPr>
                <p:cNvPr id="396293" name="Freihand 396292">
                  <a:extLst>
                    <a:ext uri="{FF2B5EF4-FFF2-40B4-BE49-F238E27FC236}">
                      <a16:creationId xmlns:a16="http://schemas.microsoft.com/office/drawing/2014/main" id="{F07255E0-4FD5-2B24-8617-94F9965B049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14884" y="3817702"/>
                  <a:ext cx="122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96294" name="Freihand 396293">
                  <a:extLst>
                    <a:ext uri="{FF2B5EF4-FFF2-40B4-BE49-F238E27FC236}">
                      <a16:creationId xmlns:a16="http://schemas.microsoft.com/office/drawing/2014/main" id="{ABE9281F-C7C3-3950-2EA5-F85252748E98}"/>
                    </a:ext>
                  </a:extLst>
                </p14:cNvPr>
                <p14:cNvContentPartPr/>
                <p14:nvPr/>
              </p14:nvContentPartPr>
              <p14:xfrm>
                <a:off x="2848124" y="3835342"/>
                <a:ext cx="146880" cy="37440"/>
              </p14:xfrm>
            </p:contentPart>
          </mc:Choice>
          <mc:Fallback>
            <p:pic>
              <p:nvPicPr>
                <p:cNvPr id="396294" name="Freihand 396293">
                  <a:extLst>
                    <a:ext uri="{FF2B5EF4-FFF2-40B4-BE49-F238E27FC236}">
                      <a16:creationId xmlns:a16="http://schemas.microsoft.com/office/drawing/2014/main" id="{ABE9281F-C7C3-3950-2EA5-F85252748E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39124" y="3826342"/>
                  <a:ext cx="164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6295" name="Freihand 396294">
                  <a:extLst>
                    <a:ext uri="{FF2B5EF4-FFF2-40B4-BE49-F238E27FC236}">
                      <a16:creationId xmlns:a16="http://schemas.microsoft.com/office/drawing/2014/main" id="{952365FC-E61A-B0DE-A339-569D8DC06370}"/>
                    </a:ext>
                  </a:extLst>
                </p14:cNvPr>
                <p14:cNvContentPartPr/>
                <p14:nvPr/>
              </p14:nvContentPartPr>
              <p14:xfrm>
                <a:off x="2236124" y="3815542"/>
                <a:ext cx="444600" cy="126000"/>
              </p14:xfrm>
            </p:contentPart>
          </mc:Choice>
          <mc:Fallback>
            <p:pic>
              <p:nvPicPr>
                <p:cNvPr id="396295" name="Freihand 396294">
                  <a:extLst>
                    <a:ext uri="{FF2B5EF4-FFF2-40B4-BE49-F238E27FC236}">
                      <a16:creationId xmlns:a16="http://schemas.microsoft.com/office/drawing/2014/main" id="{952365FC-E61A-B0DE-A339-569D8DC063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27124" y="3806542"/>
                  <a:ext cx="46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96296" name="Freihand 396295">
                  <a:extLst>
                    <a:ext uri="{FF2B5EF4-FFF2-40B4-BE49-F238E27FC236}">
                      <a16:creationId xmlns:a16="http://schemas.microsoft.com/office/drawing/2014/main" id="{E55B2552-ABBE-955C-C6C1-51EEC58EA096}"/>
                    </a:ext>
                  </a:extLst>
                </p14:cNvPr>
                <p14:cNvContentPartPr/>
                <p14:nvPr/>
              </p14:nvContentPartPr>
              <p14:xfrm>
                <a:off x="1088444" y="3948742"/>
                <a:ext cx="824040" cy="60120"/>
              </p14:xfrm>
            </p:contentPart>
          </mc:Choice>
          <mc:Fallback>
            <p:pic>
              <p:nvPicPr>
                <p:cNvPr id="396296" name="Freihand 396295">
                  <a:extLst>
                    <a:ext uri="{FF2B5EF4-FFF2-40B4-BE49-F238E27FC236}">
                      <a16:creationId xmlns:a16="http://schemas.microsoft.com/office/drawing/2014/main" id="{E55B2552-ABBE-955C-C6C1-51EEC58EA09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9804" y="3940102"/>
                  <a:ext cx="8416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302" name="Gruppieren 396301">
            <a:extLst>
              <a:ext uri="{FF2B5EF4-FFF2-40B4-BE49-F238E27FC236}">
                <a16:creationId xmlns:a16="http://schemas.microsoft.com/office/drawing/2014/main" id="{F788FFF0-F62B-5966-8A50-9B14EC2ACE40}"/>
              </a:ext>
            </a:extLst>
          </p:cNvPr>
          <p:cNvGrpSpPr/>
          <p:nvPr/>
        </p:nvGrpSpPr>
        <p:grpSpPr>
          <a:xfrm>
            <a:off x="577964" y="3779902"/>
            <a:ext cx="340200" cy="409680"/>
            <a:chOff x="577964" y="3779902"/>
            <a:chExt cx="34020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96298" name="Freihand 396297">
                  <a:extLst>
                    <a:ext uri="{FF2B5EF4-FFF2-40B4-BE49-F238E27FC236}">
                      <a16:creationId xmlns:a16="http://schemas.microsoft.com/office/drawing/2014/main" id="{25362F8A-42CD-7B33-DFDA-4201406A7EF3}"/>
                    </a:ext>
                  </a:extLst>
                </p14:cNvPr>
                <p14:cNvContentPartPr/>
                <p14:nvPr/>
              </p14:nvContentPartPr>
              <p14:xfrm>
                <a:off x="577964" y="3941182"/>
                <a:ext cx="179280" cy="248400"/>
              </p14:xfrm>
            </p:contentPart>
          </mc:Choice>
          <mc:Fallback>
            <p:pic>
              <p:nvPicPr>
                <p:cNvPr id="396298" name="Freihand 396297">
                  <a:extLst>
                    <a:ext uri="{FF2B5EF4-FFF2-40B4-BE49-F238E27FC236}">
                      <a16:creationId xmlns:a16="http://schemas.microsoft.com/office/drawing/2014/main" id="{25362F8A-42CD-7B33-DFDA-4201406A7EF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8964" y="3932542"/>
                  <a:ext cx="196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96299" name="Freihand 396298">
                  <a:extLst>
                    <a:ext uri="{FF2B5EF4-FFF2-40B4-BE49-F238E27FC236}">
                      <a16:creationId xmlns:a16="http://schemas.microsoft.com/office/drawing/2014/main" id="{5D9DA6CB-42C4-7A3C-B6DC-F9E91C7FAC93}"/>
                    </a:ext>
                  </a:extLst>
                </p14:cNvPr>
                <p14:cNvContentPartPr/>
                <p14:nvPr/>
              </p14:nvContentPartPr>
              <p14:xfrm>
                <a:off x="729524" y="3973582"/>
                <a:ext cx="87480" cy="209520"/>
              </p14:xfrm>
            </p:contentPart>
          </mc:Choice>
          <mc:Fallback>
            <p:pic>
              <p:nvPicPr>
                <p:cNvPr id="396299" name="Freihand 396298">
                  <a:extLst>
                    <a:ext uri="{FF2B5EF4-FFF2-40B4-BE49-F238E27FC236}">
                      <a16:creationId xmlns:a16="http://schemas.microsoft.com/office/drawing/2014/main" id="{5D9DA6CB-42C4-7A3C-B6DC-F9E91C7FAC9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0884" y="3964582"/>
                  <a:ext cx="105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96300" name="Freihand 396299">
                  <a:extLst>
                    <a:ext uri="{FF2B5EF4-FFF2-40B4-BE49-F238E27FC236}">
                      <a16:creationId xmlns:a16="http://schemas.microsoft.com/office/drawing/2014/main" id="{154B70BE-3197-A840-CBBD-F5DB54860F95}"/>
                    </a:ext>
                  </a:extLst>
                </p14:cNvPr>
                <p14:cNvContentPartPr/>
                <p14:nvPr/>
              </p14:nvContentPartPr>
              <p14:xfrm>
                <a:off x="703964" y="4054942"/>
                <a:ext cx="101520" cy="49320"/>
              </p14:xfrm>
            </p:contentPart>
          </mc:Choice>
          <mc:Fallback>
            <p:pic>
              <p:nvPicPr>
                <p:cNvPr id="396300" name="Freihand 396299">
                  <a:extLst>
                    <a:ext uri="{FF2B5EF4-FFF2-40B4-BE49-F238E27FC236}">
                      <a16:creationId xmlns:a16="http://schemas.microsoft.com/office/drawing/2014/main" id="{154B70BE-3197-A840-CBBD-F5DB54860F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5324" y="4046302"/>
                  <a:ext cx="119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96301" name="Freihand 396300">
                  <a:extLst>
                    <a:ext uri="{FF2B5EF4-FFF2-40B4-BE49-F238E27FC236}">
                      <a16:creationId xmlns:a16="http://schemas.microsoft.com/office/drawing/2014/main" id="{7B19FEDA-60D4-0A21-CBBF-01832D107022}"/>
                    </a:ext>
                  </a:extLst>
                </p14:cNvPr>
                <p14:cNvContentPartPr/>
                <p14:nvPr/>
              </p14:nvContentPartPr>
              <p14:xfrm>
                <a:off x="775604" y="3779902"/>
                <a:ext cx="142560" cy="154080"/>
              </p14:xfrm>
            </p:contentPart>
          </mc:Choice>
          <mc:Fallback>
            <p:pic>
              <p:nvPicPr>
                <p:cNvPr id="396301" name="Freihand 396300">
                  <a:extLst>
                    <a:ext uri="{FF2B5EF4-FFF2-40B4-BE49-F238E27FC236}">
                      <a16:creationId xmlns:a16="http://schemas.microsoft.com/office/drawing/2014/main" id="{7B19FEDA-60D4-0A21-CBBF-01832D10702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6604" y="3771262"/>
                  <a:ext cx="1602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329" name="Gruppieren 396328">
            <a:extLst>
              <a:ext uri="{FF2B5EF4-FFF2-40B4-BE49-F238E27FC236}">
                <a16:creationId xmlns:a16="http://schemas.microsoft.com/office/drawing/2014/main" id="{8B677FC2-8DF7-0D8B-F22B-ECEE38413F5C}"/>
              </a:ext>
            </a:extLst>
          </p:cNvPr>
          <p:cNvGrpSpPr/>
          <p:nvPr/>
        </p:nvGrpSpPr>
        <p:grpSpPr>
          <a:xfrm>
            <a:off x="1014284" y="1647982"/>
            <a:ext cx="2530440" cy="2377080"/>
            <a:chOff x="1014284" y="1647982"/>
            <a:chExt cx="2530440" cy="23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96303" name="Freihand 396302">
                  <a:extLst>
                    <a:ext uri="{FF2B5EF4-FFF2-40B4-BE49-F238E27FC236}">
                      <a16:creationId xmlns:a16="http://schemas.microsoft.com/office/drawing/2014/main" id="{A9D34CDC-7E86-CE42-4CF5-59DF2DAF8816}"/>
                    </a:ext>
                  </a:extLst>
                </p14:cNvPr>
                <p14:cNvContentPartPr/>
                <p14:nvPr/>
              </p14:nvContentPartPr>
              <p14:xfrm>
                <a:off x="1121204" y="3445102"/>
                <a:ext cx="245520" cy="446040"/>
              </p14:xfrm>
            </p:contentPart>
          </mc:Choice>
          <mc:Fallback>
            <p:pic>
              <p:nvPicPr>
                <p:cNvPr id="396303" name="Freihand 396302">
                  <a:extLst>
                    <a:ext uri="{FF2B5EF4-FFF2-40B4-BE49-F238E27FC236}">
                      <a16:creationId xmlns:a16="http://schemas.microsoft.com/office/drawing/2014/main" id="{A9D34CDC-7E86-CE42-4CF5-59DF2DAF88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2204" y="3436462"/>
                  <a:ext cx="2631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96304" name="Freihand 396303">
                  <a:extLst>
                    <a:ext uri="{FF2B5EF4-FFF2-40B4-BE49-F238E27FC236}">
                      <a16:creationId xmlns:a16="http://schemas.microsoft.com/office/drawing/2014/main" id="{4232F0BA-8803-D320-70D6-AE35D0766178}"/>
                    </a:ext>
                  </a:extLst>
                </p14:cNvPr>
                <p14:cNvContentPartPr/>
                <p14:nvPr/>
              </p14:nvContentPartPr>
              <p14:xfrm>
                <a:off x="1152524" y="3088702"/>
                <a:ext cx="475200" cy="800280"/>
              </p14:xfrm>
            </p:contentPart>
          </mc:Choice>
          <mc:Fallback>
            <p:pic>
              <p:nvPicPr>
                <p:cNvPr id="396304" name="Freihand 396303">
                  <a:extLst>
                    <a:ext uri="{FF2B5EF4-FFF2-40B4-BE49-F238E27FC236}">
                      <a16:creationId xmlns:a16="http://schemas.microsoft.com/office/drawing/2014/main" id="{4232F0BA-8803-D320-70D6-AE35D076617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3524" y="3080062"/>
                  <a:ext cx="49284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96305" name="Freihand 396304">
                  <a:extLst>
                    <a:ext uri="{FF2B5EF4-FFF2-40B4-BE49-F238E27FC236}">
                      <a16:creationId xmlns:a16="http://schemas.microsoft.com/office/drawing/2014/main" id="{99D7F874-2AC9-4C48-EA2A-4288FFB94852}"/>
                    </a:ext>
                  </a:extLst>
                </p14:cNvPr>
                <p14:cNvContentPartPr/>
                <p14:nvPr/>
              </p14:nvContentPartPr>
              <p14:xfrm>
                <a:off x="1358444" y="3049462"/>
                <a:ext cx="632880" cy="903240"/>
              </p14:xfrm>
            </p:contentPart>
          </mc:Choice>
          <mc:Fallback>
            <p:pic>
              <p:nvPicPr>
                <p:cNvPr id="396305" name="Freihand 396304">
                  <a:extLst>
                    <a:ext uri="{FF2B5EF4-FFF2-40B4-BE49-F238E27FC236}">
                      <a16:creationId xmlns:a16="http://schemas.microsoft.com/office/drawing/2014/main" id="{99D7F874-2AC9-4C48-EA2A-4288FFB948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349444" y="3040462"/>
                  <a:ext cx="650520" cy="9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96306" name="Freihand 396305">
                  <a:extLst>
                    <a:ext uri="{FF2B5EF4-FFF2-40B4-BE49-F238E27FC236}">
                      <a16:creationId xmlns:a16="http://schemas.microsoft.com/office/drawing/2014/main" id="{BC3F21EF-E1CE-1828-E9ED-6D140F9652F8}"/>
                    </a:ext>
                  </a:extLst>
                </p14:cNvPr>
                <p14:cNvContentPartPr/>
                <p14:nvPr/>
              </p14:nvContentPartPr>
              <p14:xfrm>
                <a:off x="1617644" y="3059902"/>
                <a:ext cx="651600" cy="894240"/>
              </p14:xfrm>
            </p:contentPart>
          </mc:Choice>
          <mc:Fallback>
            <p:pic>
              <p:nvPicPr>
                <p:cNvPr id="396306" name="Freihand 396305">
                  <a:extLst>
                    <a:ext uri="{FF2B5EF4-FFF2-40B4-BE49-F238E27FC236}">
                      <a16:creationId xmlns:a16="http://schemas.microsoft.com/office/drawing/2014/main" id="{BC3F21EF-E1CE-1828-E9ED-6D140F9652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08644" y="3051262"/>
                  <a:ext cx="669240" cy="9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96307" name="Freihand 396306">
                  <a:extLst>
                    <a:ext uri="{FF2B5EF4-FFF2-40B4-BE49-F238E27FC236}">
                      <a16:creationId xmlns:a16="http://schemas.microsoft.com/office/drawing/2014/main" id="{8544CCF2-FB54-131A-B9B4-1D25E6F31C61}"/>
                    </a:ext>
                  </a:extLst>
                </p14:cNvPr>
                <p14:cNvContentPartPr/>
                <p14:nvPr/>
              </p14:nvContentPartPr>
              <p14:xfrm>
                <a:off x="1905284" y="3063142"/>
                <a:ext cx="617040" cy="812520"/>
              </p14:xfrm>
            </p:contentPart>
          </mc:Choice>
          <mc:Fallback>
            <p:pic>
              <p:nvPicPr>
                <p:cNvPr id="396307" name="Freihand 396306">
                  <a:extLst>
                    <a:ext uri="{FF2B5EF4-FFF2-40B4-BE49-F238E27FC236}">
                      <a16:creationId xmlns:a16="http://schemas.microsoft.com/office/drawing/2014/main" id="{8544CCF2-FB54-131A-B9B4-1D25E6F31C6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96644" y="3054502"/>
                  <a:ext cx="63468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96308" name="Freihand 396307">
                  <a:extLst>
                    <a:ext uri="{FF2B5EF4-FFF2-40B4-BE49-F238E27FC236}">
                      <a16:creationId xmlns:a16="http://schemas.microsoft.com/office/drawing/2014/main" id="{D9C90471-929F-1743-FC16-CD47B89592BE}"/>
                    </a:ext>
                  </a:extLst>
                </p14:cNvPr>
                <p14:cNvContentPartPr/>
                <p14:nvPr/>
              </p14:nvContentPartPr>
              <p14:xfrm>
                <a:off x="2128484" y="3061342"/>
                <a:ext cx="659520" cy="801720"/>
              </p14:xfrm>
            </p:contentPart>
          </mc:Choice>
          <mc:Fallback>
            <p:pic>
              <p:nvPicPr>
                <p:cNvPr id="396308" name="Freihand 396307">
                  <a:extLst>
                    <a:ext uri="{FF2B5EF4-FFF2-40B4-BE49-F238E27FC236}">
                      <a16:creationId xmlns:a16="http://schemas.microsoft.com/office/drawing/2014/main" id="{D9C90471-929F-1743-FC16-CD47B89592B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19844" y="3052702"/>
                  <a:ext cx="67716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96309" name="Freihand 396308">
                  <a:extLst>
                    <a:ext uri="{FF2B5EF4-FFF2-40B4-BE49-F238E27FC236}">
                      <a16:creationId xmlns:a16="http://schemas.microsoft.com/office/drawing/2014/main" id="{A4092492-F1A3-86EB-6B17-55B901628E8C}"/>
                    </a:ext>
                  </a:extLst>
                </p14:cNvPr>
                <p14:cNvContentPartPr/>
                <p14:nvPr/>
              </p14:nvContentPartPr>
              <p14:xfrm>
                <a:off x="2474804" y="3071062"/>
                <a:ext cx="492120" cy="732960"/>
              </p14:xfrm>
            </p:contentPart>
          </mc:Choice>
          <mc:Fallback>
            <p:pic>
              <p:nvPicPr>
                <p:cNvPr id="396309" name="Freihand 396308">
                  <a:extLst>
                    <a:ext uri="{FF2B5EF4-FFF2-40B4-BE49-F238E27FC236}">
                      <a16:creationId xmlns:a16="http://schemas.microsoft.com/office/drawing/2014/main" id="{A4092492-F1A3-86EB-6B17-55B901628E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66164" y="3062062"/>
                  <a:ext cx="50976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96310" name="Freihand 396309">
                  <a:extLst>
                    <a:ext uri="{FF2B5EF4-FFF2-40B4-BE49-F238E27FC236}">
                      <a16:creationId xmlns:a16="http://schemas.microsoft.com/office/drawing/2014/main" id="{671B3082-2AF7-8221-81B0-076DFFA21312}"/>
                    </a:ext>
                  </a:extLst>
                </p14:cNvPr>
                <p14:cNvContentPartPr/>
                <p14:nvPr/>
              </p14:nvContentPartPr>
              <p14:xfrm>
                <a:off x="2707724" y="3145222"/>
                <a:ext cx="406800" cy="641520"/>
              </p14:xfrm>
            </p:contentPart>
          </mc:Choice>
          <mc:Fallback>
            <p:pic>
              <p:nvPicPr>
                <p:cNvPr id="396310" name="Freihand 396309">
                  <a:extLst>
                    <a:ext uri="{FF2B5EF4-FFF2-40B4-BE49-F238E27FC236}">
                      <a16:creationId xmlns:a16="http://schemas.microsoft.com/office/drawing/2014/main" id="{671B3082-2AF7-8221-81B0-076DFFA213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98724" y="3136222"/>
                  <a:ext cx="42444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96311" name="Freihand 396310">
                  <a:extLst>
                    <a:ext uri="{FF2B5EF4-FFF2-40B4-BE49-F238E27FC236}">
                      <a16:creationId xmlns:a16="http://schemas.microsoft.com/office/drawing/2014/main" id="{1DF0AD5A-3329-CBF1-721E-C64BE5B26969}"/>
                    </a:ext>
                  </a:extLst>
                </p14:cNvPr>
                <p14:cNvContentPartPr/>
                <p14:nvPr/>
              </p14:nvContentPartPr>
              <p14:xfrm>
                <a:off x="2867564" y="3311542"/>
                <a:ext cx="325080" cy="471240"/>
              </p14:xfrm>
            </p:contentPart>
          </mc:Choice>
          <mc:Fallback>
            <p:pic>
              <p:nvPicPr>
                <p:cNvPr id="396311" name="Freihand 396310">
                  <a:extLst>
                    <a:ext uri="{FF2B5EF4-FFF2-40B4-BE49-F238E27FC236}">
                      <a16:creationId xmlns:a16="http://schemas.microsoft.com/office/drawing/2014/main" id="{1DF0AD5A-3329-CBF1-721E-C64BE5B2696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58924" y="3302542"/>
                  <a:ext cx="3427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96312" name="Freihand 396311">
                  <a:extLst>
                    <a:ext uri="{FF2B5EF4-FFF2-40B4-BE49-F238E27FC236}">
                      <a16:creationId xmlns:a16="http://schemas.microsoft.com/office/drawing/2014/main" id="{BE83F87B-840A-FD76-269C-702438753429}"/>
                    </a:ext>
                  </a:extLst>
                </p14:cNvPr>
                <p14:cNvContentPartPr/>
                <p14:nvPr/>
              </p14:nvContentPartPr>
              <p14:xfrm>
                <a:off x="3022364" y="3385342"/>
                <a:ext cx="167040" cy="335160"/>
              </p14:xfrm>
            </p:contentPart>
          </mc:Choice>
          <mc:Fallback>
            <p:pic>
              <p:nvPicPr>
                <p:cNvPr id="396312" name="Freihand 396311">
                  <a:extLst>
                    <a:ext uri="{FF2B5EF4-FFF2-40B4-BE49-F238E27FC236}">
                      <a16:creationId xmlns:a16="http://schemas.microsoft.com/office/drawing/2014/main" id="{BE83F87B-840A-FD76-269C-70243875342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13724" y="3376342"/>
                  <a:ext cx="1846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96314" name="Freihand 396313">
                  <a:extLst>
                    <a:ext uri="{FF2B5EF4-FFF2-40B4-BE49-F238E27FC236}">
                      <a16:creationId xmlns:a16="http://schemas.microsoft.com/office/drawing/2014/main" id="{783EDF61-0A8A-E95B-2E17-4351CCC82B7F}"/>
                    </a:ext>
                  </a:extLst>
                </p14:cNvPr>
                <p14:cNvContentPartPr/>
                <p14:nvPr/>
              </p14:nvContentPartPr>
              <p14:xfrm>
                <a:off x="2964044" y="1647982"/>
                <a:ext cx="580680" cy="1766160"/>
              </p14:xfrm>
            </p:contentPart>
          </mc:Choice>
          <mc:Fallback>
            <p:pic>
              <p:nvPicPr>
                <p:cNvPr id="396314" name="Freihand 396313">
                  <a:extLst>
                    <a:ext uri="{FF2B5EF4-FFF2-40B4-BE49-F238E27FC236}">
                      <a16:creationId xmlns:a16="http://schemas.microsoft.com/office/drawing/2014/main" id="{783EDF61-0A8A-E95B-2E17-4351CCC82B7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55044" y="1639342"/>
                  <a:ext cx="598320" cy="178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96328" name="Freihand 396327">
                  <a:extLst>
                    <a:ext uri="{FF2B5EF4-FFF2-40B4-BE49-F238E27FC236}">
                      <a16:creationId xmlns:a16="http://schemas.microsoft.com/office/drawing/2014/main" id="{97E9C59F-B77B-0DDA-BA84-0BEB000BBC5E}"/>
                    </a:ext>
                  </a:extLst>
                </p14:cNvPr>
                <p14:cNvContentPartPr/>
                <p14:nvPr/>
              </p14:nvContentPartPr>
              <p14:xfrm>
                <a:off x="1014284" y="3963502"/>
                <a:ext cx="209520" cy="61560"/>
              </p14:xfrm>
            </p:contentPart>
          </mc:Choice>
          <mc:Fallback>
            <p:pic>
              <p:nvPicPr>
                <p:cNvPr id="396328" name="Freihand 396327">
                  <a:extLst>
                    <a:ext uri="{FF2B5EF4-FFF2-40B4-BE49-F238E27FC236}">
                      <a16:creationId xmlns:a16="http://schemas.microsoft.com/office/drawing/2014/main" id="{97E9C59F-B77B-0DDA-BA84-0BEB000BBC5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5284" y="3954502"/>
                  <a:ext cx="22716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96330" name="Freihand 396329">
                <a:extLst>
                  <a:ext uri="{FF2B5EF4-FFF2-40B4-BE49-F238E27FC236}">
                    <a16:creationId xmlns:a16="http://schemas.microsoft.com/office/drawing/2014/main" id="{9A41E8AA-57B8-5923-6032-FF70D88744BD}"/>
                  </a:ext>
                </a:extLst>
              </p14:cNvPr>
              <p14:cNvContentPartPr/>
              <p14:nvPr/>
            </p14:nvContentPartPr>
            <p14:xfrm>
              <a:off x="995564" y="3969262"/>
              <a:ext cx="217080" cy="39240"/>
            </p14:xfrm>
          </p:contentPart>
        </mc:Choice>
        <mc:Fallback>
          <p:pic>
            <p:nvPicPr>
              <p:cNvPr id="396330" name="Freihand 396329">
                <a:extLst>
                  <a:ext uri="{FF2B5EF4-FFF2-40B4-BE49-F238E27FC236}">
                    <a16:creationId xmlns:a16="http://schemas.microsoft.com/office/drawing/2014/main" id="{9A41E8AA-57B8-5923-6032-FF70D88744B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86924" y="3960622"/>
                <a:ext cx="234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96331" name="Freihand 396330">
                <a:extLst>
                  <a:ext uri="{FF2B5EF4-FFF2-40B4-BE49-F238E27FC236}">
                    <a16:creationId xmlns:a16="http://schemas.microsoft.com/office/drawing/2014/main" id="{64827466-D66C-C499-7D7F-CCCE9DCDB82B}"/>
                  </a:ext>
                </a:extLst>
              </p14:cNvPr>
              <p14:cNvContentPartPr/>
              <p14:nvPr/>
            </p14:nvContentPartPr>
            <p14:xfrm>
              <a:off x="6066164" y="1211302"/>
              <a:ext cx="576720" cy="608760"/>
            </p14:xfrm>
          </p:contentPart>
        </mc:Choice>
        <mc:Fallback>
          <p:pic>
            <p:nvPicPr>
              <p:cNvPr id="396331" name="Freihand 396330">
                <a:extLst>
                  <a:ext uri="{FF2B5EF4-FFF2-40B4-BE49-F238E27FC236}">
                    <a16:creationId xmlns:a16="http://schemas.microsoft.com/office/drawing/2014/main" id="{64827466-D66C-C499-7D7F-CCCE9DCDB82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57164" y="1202302"/>
                <a:ext cx="594360" cy="62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334" name="Gruppieren 396333">
            <a:extLst>
              <a:ext uri="{FF2B5EF4-FFF2-40B4-BE49-F238E27FC236}">
                <a16:creationId xmlns:a16="http://schemas.microsoft.com/office/drawing/2014/main" id="{D59E83F7-EF51-D155-A3B3-27235E10E915}"/>
              </a:ext>
            </a:extLst>
          </p:cNvPr>
          <p:cNvGrpSpPr/>
          <p:nvPr/>
        </p:nvGrpSpPr>
        <p:grpSpPr>
          <a:xfrm>
            <a:off x="5130164" y="804502"/>
            <a:ext cx="720360" cy="699480"/>
            <a:chOff x="5130164" y="804502"/>
            <a:chExt cx="720360" cy="69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96332" name="Freihand 396331">
                  <a:extLst>
                    <a:ext uri="{FF2B5EF4-FFF2-40B4-BE49-F238E27FC236}">
                      <a16:creationId xmlns:a16="http://schemas.microsoft.com/office/drawing/2014/main" id="{31C71766-2343-4EBD-A886-543A74562088}"/>
                    </a:ext>
                  </a:extLst>
                </p14:cNvPr>
                <p14:cNvContentPartPr/>
                <p14:nvPr/>
              </p14:nvContentPartPr>
              <p14:xfrm>
                <a:off x="5130164" y="804502"/>
                <a:ext cx="433800" cy="699480"/>
              </p14:xfrm>
            </p:contentPart>
          </mc:Choice>
          <mc:Fallback>
            <p:pic>
              <p:nvPicPr>
                <p:cNvPr id="396332" name="Freihand 396331">
                  <a:extLst>
                    <a:ext uri="{FF2B5EF4-FFF2-40B4-BE49-F238E27FC236}">
                      <a16:creationId xmlns:a16="http://schemas.microsoft.com/office/drawing/2014/main" id="{31C71766-2343-4EBD-A886-543A7456208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21524" y="795502"/>
                  <a:ext cx="45144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96333" name="Freihand 396332">
                  <a:extLst>
                    <a:ext uri="{FF2B5EF4-FFF2-40B4-BE49-F238E27FC236}">
                      <a16:creationId xmlns:a16="http://schemas.microsoft.com/office/drawing/2014/main" id="{25DA78C7-4E9E-DF37-1D57-35F0D961EFB1}"/>
                    </a:ext>
                  </a:extLst>
                </p14:cNvPr>
                <p14:cNvContentPartPr/>
                <p14:nvPr/>
              </p14:nvContentPartPr>
              <p14:xfrm>
                <a:off x="5432564" y="821062"/>
                <a:ext cx="417960" cy="474480"/>
              </p14:xfrm>
            </p:contentPart>
          </mc:Choice>
          <mc:Fallback>
            <p:pic>
              <p:nvPicPr>
                <p:cNvPr id="396333" name="Freihand 396332">
                  <a:extLst>
                    <a:ext uri="{FF2B5EF4-FFF2-40B4-BE49-F238E27FC236}">
                      <a16:creationId xmlns:a16="http://schemas.microsoft.com/office/drawing/2014/main" id="{25DA78C7-4E9E-DF37-1D57-35F0D961EFB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23924" y="812062"/>
                  <a:ext cx="43560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369" name="Gruppieren 396368">
            <a:extLst>
              <a:ext uri="{FF2B5EF4-FFF2-40B4-BE49-F238E27FC236}">
                <a16:creationId xmlns:a16="http://schemas.microsoft.com/office/drawing/2014/main" id="{085F7921-2DA6-6769-5FF3-39233FB5D19F}"/>
              </a:ext>
            </a:extLst>
          </p:cNvPr>
          <p:cNvGrpSpPr/>
          <p:nvPr/>
        </p:nvGrpSpPr>
        <p:grpSpPr>
          <a:xfrm>
            <a:off x="595964" y="3986542"/>
            <a:ext cx="2656440" cy="2463480"/>
            <a:chOff x="595964" y="3986542"/>
            <a:chExt cx="2656440" cy="246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96335" name="Freihand 396334">
                  <a:extLst>
                    <a:ext uri="{FF2B5EF4-FFF2-40B4-BE49-F238E27FC236}">
                      <a16:creationId xmlns:a16="http://schemas.microsoft.com/office/drawing/2014/main" id="{54A21998-B04C-2E50-7572-1AA6D453271D}"/>
                    </a:ext>
                  </a:extLst>
                </p14:cNvPr>
                <p14:cNvContentPartPr/>
                <p14:nvPr/>
              </p14:nvContentPartPr>
              <p14:xfrm>
                <a:off x="1111844" y="4596742"/>
                <a:ext cx="558000" cy="460800"/>
              </p14:xfrm>
            </p:contentPart>
          </mc:Choice>
          <mc:Fallback>
            <p:pic>
              <p:nvPicPr>
                <p:cNvPr id="396335" name="Freihand 396334">
                  <a:extLst>
                    <a:ext uri="{FF2B5EF4-FFF2-40B4-BE49-F238E27FC236}">
                      <a16:creationId xmlns:a16="http://schemas.microsoft.com/office/drawing/2014/main" id="{54A21998-B04C-2E50-7572-1AA6D453271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2844" y="4588102"/>
                  <a:ext cx="5756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96336" name="Freihand 396335">
                  <a:extLst>
                    <a:ext uri="{FF2B5EF4-FFF2-40B4-BE49-F238E27FC236}">
                      <a16:creationId xmlns:a16="http://schemas.microsoft.com/office/drawing/2014/main" id="{463DF37F-5C19-05D2-0E32-845D8674FA10}"/>
                    </a:ext>
                  </a:extLst>
                </p14:cNvPr>
                <p14:cNvContentPartPr/>
                <p14:nvPr/>
              </p14:nvContentPartPr>
              <p14:xfrm>
                <a:off x="1134524" y="4221262"/>
                <a:ext cx="487800" cy="507240"/>
              </p14:xfrm>
            </p:contentPart>
          </mc:Choice>
          <mc:Fallback>
            <p:pic>
              <p:nvPicPr>
                <p:cNvPr id="396336" name="Freihand 396335">
                  <a:extLst>
                    <a:ext uri="{FF2B5EF4-FFF2-40B4-BE49-F238E27FC236}">
                      <a16:creationId xmlns:a16="http://schemas.microsoft.com/office/drawing/2014/main" id="{463DF37F-5C19-05D2-0E32-845D8674FA1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5884" y="4212262"/>
                  <a:ext cx="5054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96337" name="Freihand 396336">
                  <a:extLst>
                    <a:ext uri="{FF2B5EF4-FFF2-40B4-BE49-F238E27FC236}">
                      <a16:creationId xmlns:a16="http://schemas.microsoft.com/office/drawing/2014/main" id="{9FB47871-13A1-D344-5FC2-00DD05455AF4}"/>
                    </a:ext>
                  </a:extLst>
                </p14:cNvPr>
                <p14:cNvContentPartPr/>
                <p14:nvPr/>
              </p14:nvContentPartPr>
              <p14:xfrm>
                <a:off x="1254764" y="4098142"/>
                <a:ext cx="583920" cy="622800"/>
              </p14:xfrm>
            </p:contentPart>
          </mc:Choice>
          <mc:Fallback>
            <p:pic>
              <p:nvPicPr>
                <p:cNvPr id="396337" name="Freihand 396336">
                  <a:extLst>
                    <a:ext uri="{FF2B5EF4-FFF2-40B4-BE49-F238E27FC236}">
                      <a16:creationId xmlns:a16="http://schemas.microsoft.com/office/drawing/2014/main" id="{9FB47871-13A1-D344-5FC2-00DD05455A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45764" y="4089142"/>
                  <a:ext cx="60156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96338" name="Freihand 396337">
                  <a:extLst>
                    <a:ext uri="{FF2B5EF4-FFF2-40B4-BE49-F238E27FC236}">
                      <a16:creationId xmlns:a16="http://schemas.microsoft.com/office/drawing/2014/main" id="{349E35A6-AB5F-065B-E882-4D6684C6B480}"/>
                    </a:ext>
                  </a:extLst>
                </p14:cNvPr>
                <p14:cNvContentPartPr/>
                <p14:nvPr/>
              </p14:nvContentPartPr>
              <p14:xfrm>
                <a:off x="1497764" y="4088062"/>
                <a:ext cx="549000" cy="421560"/>
              </p14:xfrm>
            </p:contentPart>
          </mc:Choice>
          <mc:Fallback>
            <p:pic>
              <p:nvPicPr>
                <p:cNvPr id="396338" name="Freihand 396337">
                  <a:extLst>
                    <a:ext uri="{FF2B5EF4-FFF2-40B4-BE49-F238E27FC236}">
                      <a16:creationId xmlns:a16="http://schemas.microsoft.com/office/drawing/2014/main" id="{349E35A6-AB5F-065B-E882-4D6684C6B4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88764" y="4079062"/>
                  <a:ext cx="5666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96339" name="Freihand 396338">
                  <a:extLst>
                    <a:ext uri="{FF2B5EF4-FFF2-40B4-BE49-F238E27FC236}">
                      <a16:creationId xmlns:a16="http://schemas.microsoft.com/office/drawing/2014/main" id="{31DCD40C-D176-A774-8A1B-C40E7485BB65}"/>
                    </a:ext>
                  </a:extLst>
                </p14:cNvPr>
                <p14:cNvContentPartPr/>
                <p14:nvPr/>
              </p14:nvContentPartPr>
              <p14:xfrm>
                <a:off x="1933364" y="4024702"/>
                <a:ext cx="459000" cy="345240"/>
              </p14:xfrm>
            </p:contentPart>
          </mc:Choice>
          <mc:Fallback>
            <p:pic>
              <p:nvPicPr>
                <p:cNvPr id="396339" name="Freihand 396338">
                  <a:extLst>
                    <a:ext uri="{FF2B5EF4-FFF2-40B4-BE49-F238E27FC236}">
                      <a16:creationId xmlns:a16="http://schemas.microsoft.com/office/drawing/2014/main" id="{31DCD40C-D176-A774-8A1B-C40E7485BB6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24364" y="4015702"/>
                  <a:ext cx="4766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96340" name="Freihand 396339">
                  <a:extLst>
                    <a:ext uri="{FF2B5EF4-FFF2-40B4-BE49-F238E27FC236}">
                      <a16:creationId xmlns:a16="http://schemas.microsoft.com/office/drawing/2014/main" id="{0DE10805-A688-8A7B-0645-2779936D1627}"/>
                    </a:ext>
                  </a:extLst>
                </p14:cNvPr>
                <p14:cNvContentPartPr/>
                <p14:nvPr/>
              </p14:nvContentPartPr>
              <p14:xfrm>
                <a:off x="2333684" y="4085902"/>
                <a:ext cx="231480" cy="178200"/>
              </p14:xfrm>
            </p:contentPart>
          </mc:Choice>
          <mc:Fallback>
            <p:pic>
              <p:nvPicPr>
                <p:cNvPr id="396340" name="Freihand 396339">
                  <a:extLst>
                    <a:ext uri="{FF2B5EF4-FFF2-40B4-BE49-F238E27FC236}">
                      <a16:creationId xmlns:a16="http://schemas.microsoft.com/office/drawing/2014/main" id="{0DE10805-A688-8A7B-0645-2779936D16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24684" y="4077262"/>
                  <a:ext cx="249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96341" name="Freihand 396340">
                  <a:extLst>
                    <a:ext uri="{FF2B5EF4-FFF2-40B4-BE49-F238E27FC236}">
                      <a16:creationId xmlns:a16="http://schemas.microsoft.com/office/drawing/2014/main" id="{9CCE145B-44BF-67B4-C96D-3A642B9EEF91}"/>
                    </a:ext>
                  </a:extLst>
                </p14:cNvPr>
                <p14:cNvContentPartPr/>
                <p14:nvPr/>
              </p14:nvContentPartPr>
              <p14:xfrm>
                <a:off x="2624204" y="3986542"/>
                <a:ext cx="175320" cy="201960"/>
              </p14:xfrm>
            </p:contentPart>
          </mc:Choice>
          <mc:Fallback>
            <p:pic>
              <p:nvPicPr>
                <p:cNvPr id="396341" name="Freihand 396340">
                  <a:extLst>
                    <a:ext uri="{FF2B5EF4-FFF2-40B4-BE49-F238E27FC236}">
                      <a16:creationId xmlns:a16="http://schemas.microsoft.com/office/drawing/2014/main" id="{9CCE145B-44BF-67B4-C96D-3A642B9EEF9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15204" y="3977542"/>
                  <a:ext cx="192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96343" name="Freihand 396342">
                  <a:extLst>
                    <a:ext uri="{FF2B5EF4-FFF2-40B4-BE49-F238E27FC236}">
                      <a16:creationId xmlns:a16="http://schemas.microsoft.com/office/drawing/2014/main" id="{42C0A664-2C03-70A6-9629-3B9E54270281}"/>
                    </a:ext>
                  </a:extLst>
                </p14:cNvPr>
                <p14:cNvContentPartPr/>
                <p14:nvPr/>
              </p14:nvContentPartPr>
              <p14:xfrm>
                <a:off x="1524404" y="4569742"/>
                <a:ext cx="268920" cy="1244160"/>
              </p14:xfrm>
            </p:contentPart>
          </mc:Choice>
          <mc:Fallback>
            <p:pic>
              <p:nvPicPr>
                <p:cNvPr id="396343" name="Freihand 396342">
                  <a:extLst>
                    <a:ext uri="{FF2B5EF4-FFF2-40B4-BE49-F238E27FC236}">
                      <a16:creationId xmlns:a16="http://schemas.microsoft.com/office/drawing/2014/main" id="{42C0A664-2C03-70A6-9629-3B9E5427028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15764" y="4561102"/>
                  <a:ext cx="286560" cy="12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96344" name="Freihand 396343">
                  <a:extLst>
                    <a:ext uri="{FF2B5EF4-FFF2-40B4-BE49-F238E27FC236}">
                      <a16:creationId xmlns:a16="http://schemas.microsoft.com/office/drawing/2014/main" id="{7B002C20-389B-D8F2-3022-3E9517D8A37B}"/>
                    </a:ext>
                  </a:extLst>
                </p14:cNvPr>
                <p14:cNvContentPartPr/>
                <p14:nvPr/>
              </p14:nvContentPartPr>
              <p14:xfrm>
                <a:off x="1200404" y="6032782"/>
                <a:ext cx="47160" cy="275400"/>
              </p14:xfrm>
            </p:contentPart>
          </mc:Choice>
          <mc:Fallback>
            <p:pic>
              <p:nvPicPr>
                <p:cNvPr id="396344" name="Freihand 396343">
                  <a:extLst>
                    <a:ext uri="{FF2B5EF4-FFF2-40B4-BE49-F238E27FC236}">
                      <a16:creationId xmlns:a16="http://schemas.microsoft.com/office/drawing/2014/main" id="{7B002C20-389B-D8F2-3022-3E9517D8A37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91764" y="6023782"/>
                  <a:ext cx="64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96345" name="Freihand 396344">
                  <a:extLst>
                    <a:ext uri="{FF2B5EF4-FFF2-40B4-BE49-F238E27FC236}">
                      <a16:creationId xmlns:a16="http://schemas.microsoft.com/office/drawing/2014/main" id="{08A6ED66-2764-7E07-7FC6-B7B60A6B3F35}"/>
                    </a:ext>
                  </a:extLst>
                </p14:cNvPr>
                <p14:cNvContentPartPr/>
                <p14:nvPr/>
              </p14:nvContentPartPr>
              <p14:xfrm>
                <a:off x="1111844" y="5992102"/>
                <a:ext cx="147240" cy="201240"/>
              </p14:xfrm>
            </p:contentPart>
          </mc:Choice>
          <mc:Fallback>
            <p:pic>
              <p:nvPicPr>
                <p:cNvPr id="396345" name="Freihand 396344">
                  <a:extLst>
                    <a:ext uri="{FF2B5EF4-FFF2-40B4-BE49-F238E27FC236}">
                      <a16:creationId xmlns:a16="http://schemas.microsoft.com/office/drawing/2014/main" id="{08A6ED66-2764-7E07-7FC6-B7B60A6B3F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2844" y="5983102"/>
                  <a:ext cx="164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96346" name="Freihand 396345">
                  <a:extLst>
                    <a:ext uri="{FF2B5EF4-FFF2-40B4-BE49-F238E27FC236}">
                      <a16:creationId xmlns:a16="http://schemas.microsoft.com/office/drawing/2014/main" id="{9704A07C-EBA5-E46F-B817-037E5C44F65D}"/>
                    </a:ext>
                  </a:extLst>
                </p14:cNvPr>
                <p14:cNvContentPartPr/>
                <p14:nvPr/>
              </p14:nvContentPartPr>
              <p14:xfrm>
                <a:off x="1330364" y="6090022"/>
                <a:ext cx="124920" cy="204480"/>
              </p14:xfrm>
            </p:contentPart>
          </mc:Choice>
          <mc:Fallback>
            <p:pic>
              <p:nvPicPr>
                <p:cNvPr id="396346" name="Freihand 396345">
                  <a:extLst>
                    <a:ext uri="{FF2B5EF4-FFF2-40B4-BE49-F238E27FC236}">
                      <a16:creationId xmlns:a16="http://schemas.microsoft.com/office/drawing/2014/main" id="{9704A07C-EBA5-E46F-B817-037E5C44F65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21364" y="6081022"/>
                  <a:ext cx="142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96347" name="Freihand 396346">
                  <a:extLst>
                    <a:ext uri="{FF2B5EF4-FFF2-40B4-BE49-F238E27FC236}">
                      <a16:creationId xmlns:a16="http://schemas.microsoft.com/office/drawing/2014/main" id="{030F9377-2ADF-BD52-E003-6F9F9ACC34CB}"/>
                    </a:ext>
                  </a:extLst>
                </p14:cNvPr>
                <p14:cNvContentPartPr/>
                <p14:nvPr/>
              </p14:nvContentPartPr>
              <p14:xfrm>
                <a:off x="1455284" y="6097582"/>
                <a:ext cx="49680" cy="145800"/>
              </p14:xfrm>
            </p:contentPart>
          </mc:Choice>
          <mc:Fallback>
            <p:pic>
              <p:nvPicPr>
                <p:cNvPr id="396347" name="Freihand 396346">
                  <a:extLst>
                    <a:ext uri="{FF2B5EF4-FFF2-40B4-BE49-F238E27FC236}">
                      <a16:creationId xmlns:a16="http://schemas.microsoft.com/office/drawing/2014/main" id="{030F9377-2ADF-BD52-E003-6F9F9ACC34C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46644" y="6088942"/>
                  <a:ext cx="67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96348" name="Freihand 396347">
                  <a:extLst>
                    <a:ext uri="{FF2B5EF4-FFF2-40B4-BE49-F238E27FC236}">
                      <a16:creationId xmlns:a16="http://schemas.microsoft.com/office/drawing/2014/main" id="{5438230B-3FF6-D7B5-E6CE-B363067A5F59}"/>
                    </a:ext>
                  </a:extLst>
                </p14:cNvPr>
                <p14:cNvContentPartPr/>
                <p14:nvPr/>
              </p14:nvContentPartPr>
              <p14:xfrm>
                <a:off x="1540964" y="5947462"/>
                <a:ext cx="202680" cy="202320"/>
              </p14:xfrm>
            </p:contentPart>
          </mc:Choice>
          <mc:Fallback>
            <p:pic>
              <p:nvPicPr>
                <p:cNvPr id="396348" name="Freihand 396347">
                  <a:extLst>
                    <a:ext uri="{FF2B5EF4-FFF2-40B4-BE49-F238E27FC236}">
                      <a16:creationId xmlns:a16="http://schemas.microsoft.com/office/drawing/2014/main" id="{5438230B-3FF6-D7B5-E6CE-B363067A5F5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32324" y="5938462"/>
                  <a:ext cx="220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96349" name="Freihand 396348">
                  <a:extLst>
                    <a:ext uri="{FF2B5EF4-FFF2-40B4-BE49-F238E27FC236}">
                      <a16:creationId xmlns:a16="http://schemas.microsoft.com/office/drawing/2014/main" id="{5733D302-EC04-C2AB-6A53-42CE69759E39}"/>
                    </a:ext>
                  </a:extLst>
                </p14:cNvPr>
                <p14:cNvContentPartPr/>
                <p14:nvPr/>
              </p14:nvContentPartPr>
              <p14:xfrm>
                <a:off x="1798364" y="5928022"/>
                <a:ext cx="120600" cy="149400"/>
              </p14:xfrm>
            </p:contentPart>
          </mc:Choice>
          <mc:Fallback>
            <p:pic>
              <p:nvPicPr>
                <p:cNvPr id="396349" name="Freihand 396348">
                  <a:extLst>
                    <a:ext uri="{FF2B5EF4-FFF2-40B4-BE49-F238E27FC236}">
                      <a16:creationId xmlns:a16="http://schemas.microsoft.com/office/drawing/2014/main" id="{5733D302-EC04-C2AB-6A53-42CE69759E3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89724" y="5919022"/>
                  <a:ext cx="138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96350" name="Freihand 396349">
                  <a:extLst>
                    <a:ext uri="{FF2B5EF4-FFF2-40B4-BE49-F238E27FC236}">
                      <a16:creationId xmlns:a16="http://schemas.microsoft.com/office/drawing/2014/main" id="{71BC2BE1-134A-332F-3229-99E6C673B959}"/>
                    </a:ext>
                  </a:extLst>
                </p14:cNvPr>
                <p14:cNvContentPartPr/>
                <p14:nvPr/>
              </p14:nvContentPartPr>
              <p14:xfrm>
                <a:off x="1827884" y="5953222"/>
                <a:ext cx="58320" cy="46440"/>
              </p14:xfrm>
            </p:contentPart>
          </mc:Choice>
          <mc:Fallback>
            <p:pic>
              <p:nvPicPr>
                <p:cNvPr id="396350" name="Freihand 396349">
                  <a:extLst>
                    <a:ext uri="{FF2B5EF4-FFF2-40B4-BE49-F238E27FC236}">
                      <a16:creationId xmlns:a16="http://schemas.microsoft.com/office/drawing/2014/main" id="{71BC2BE1-134A-332F-3229-99E6C673B95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19244" y="5944582"/>
                  <a:ext cx="75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96351" name="Freihand 396350">
                  <a:extLst>
                    <a:ext uri="{FF2B5EF4-FFF2-40B4-BE49-F238E27FC236}">
                      <a16:creationId xmlns:a16="http://schemas.microsoft.com/office/drawing/2014/main" id="{81612771-E0DE-C4EE-DA77-B763A0345B62}"/>
                    </a:ext>
                  </a:extLst>
                </p14:cNvPr>
                <p14:cNvContentPartPr/>
                <p14:nvPr/>
              </p14:nvContentPartPr>
              <p14:xfrm>
                <a:off x="1927964" y="5894542"/>
                <a:ext cx="194760" cy="96480"/>
              </p14:xfrm>
            </p:contentPart>
          </mc:Choice>
          <mc:Fallback>
            <p:pic>
              <p:nvPicPr>
                <p:cNvPr id="396351" name="Freihand 396350">
                  <a:extLst>
                    <a:ext uri="{FF2B5EF4-FFF2-40B4-BE49-F238E27FC236}">
                      <a16:creationId xmlns:a16="http://schemas.microsoft.com/office/drawing/2014/main" id="{81612771-E0DE-C4EE-DA77-B763A0345B6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919324" y="5885542"/>
                  <a:ext cx="212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96352" name="Freihand 396351">
                  <a:extLst>
                    <a:ext uri="{FF2B5EF4-FFF2-40B4-BE49-F238E27FC236}">
                      <a16:creationId xmlns:a16="http://schemas.microsoft.com/office/drawing/2014/main" id="{8769D092-CCD5-38ED-8B99-F7ADFE9CC0AE}"/>
                    </a:ext>
                  </a:extLst>
                </p14:cNvPr>
                <p14:cNvContentPartPr/>
                <p14:nvPr/>
              </p14:nvContentPartPr>
              <p14:xfrm>
                <a:off x="2126684" y="5760262"/>
                <a:ext cx="261000" cy="145440"/>
              </p14:xfrm>
            </p:contentPart>
          </mc:Choice>
          <mc:Fallback>
            <p:pic>
              <p:nvPicPr>
                <p:cNvPr id="396352" name="Freihand 396351">
                  <a:extLst>
                    <a:ext uri="{FF2B5EF4-FFF2-40B4-BE49-F238E27FC236}">
                      <a16:creationId xmlns:a16="http://schemas.microsoft.com/office/drawing/2014/main" id="{8769D092-CCD5-38ED-8B99-F7ADFE9CC0A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18044" y="5751262"/>
                  <a:ext cx="278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96353" name="Freihand 396352">
                  <a:extLst>
                    <a:ext uri="{FF2B5EF4-FFF2-40B4-BE49-F238E27FC236}">
                      <a16:creationId xmlns:a16="http://schemas.microsoft.com/office/drawing/2014/main" id="{28352D74-60B2-52AC-3929-CC3558DDAFD8}"/>
                    </a:ext>
                  </a:extLst>
                </p14:cNvPr>
                <p14:cNvContentPartPr/>
                <p14:nvPr/>
              </p14:nvContentPartPr>
              <p14:xfrm>
                <a:off x="2443484" y="5757022"/>
                <a:ext cx="234000" cy="139320"/>
              </p14:xfrm>
            </p:contentPart>
          </mc:Choice>
          <mc:Fallback>
            <p:pic>
              <p:nvPicPr>
                <p:cNvPr id="396353" name="Freihand 396352">
                  <a:extLst>
                    <a:ext uri="{FF2B5EF4-FFF2-40B4-BE49-F238E27FC236}">
                      <a16:creationId xmlns:a16="http://schemas.microsoft.com/office/drawing/2014/main" id="{28352D74-60B2-52AC-3929-CC3558DDAFD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34844" y="5748382"/>
                  <a:ext cx="251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96354" name="Freihand 396353">
                  <a:extLst>
                    <a:ext uri="{FF2B5EF4-FFF2-40B4-BE49-F238E27FC236}">
                      <a16:creationId xmlns:a16="http://schemas.microsoft.com/office/drawing/2014/main" id="{D7865557-2554-726F-E3A0-54DDAE6DDB35}"/>
                    </a:ext>
                  </a:extLst>
                </p14:cNvPr>
                <p14:cNvContentPartPr/>
                <p14:nvPr/>
              </p14:nvContentPartPr>
              <p14:xfrm>
                <a:off x="2674604" y="5630302"/>
                <a:ext cx="113040" cy="210240"/>
              </p14:xfrm>
            </p:contentPart>
          </mc:Choice>
          <mc:Fallback>
            <p:pic>
              <p:nvPicPr>
                <p:cNvPr id="396354" name="Freihand 396353">
                  <a:extLst>
                    <a:ext uri="{FF2B5EF4-FFF2-40B4-BE49-F238E27FC236}">
                      <a16:creationId xmlns:a16="http://schemas.microsoft.com/office/drawing/2014/main" id="{D7865557-2554-726F-E3A0-54DDAE6DDB3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65604" y="5621662"/>
                  <a:ext cx="130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96355" name="Freihand 396354">
                  <a:extLst>
                    <a:ext uri="{FF2B5EF4-FFF2-40B4-BE49-F238E27FC236}">
                      <a16:creationId xmlns:a16="http://schemas.microsoft.com/office/drawing/2014/main" id="{0B7E837C-D5EF-2812-8A22-34A75B08B670}"/>
                    </a:ext>
                  </a:extLst>
                </p14:cNvPr>
                <p14:cNvContentPartPr/>
                <p14:nvPr/>
              </p14:nvContentPartPr>
              <p14:xfrm>
                <a:off x="2656604" y="5565142"/>
                <a:ext cx="254160" cy="280440"/>
              </p14:xfrm>
            </p:contentPart>
          </mc:Choice>
          <mc:Fallback>
            <p:pic>
              <p:nvPicPr>
                <p:cNvPr id="396355" name="Freihand 396354">
                  <a:extLst>
                    <a:ext uri="{FF2B5EF4-FFF2-40B4-BE49-F238E27FC236}">
                      <a16:creationId xmlns:a16="http://schemas.microsoft.com/office/drawing/2014/main" id="{0B7E837C-D5EF-2812-8A22-34A75B08B67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47604" y="5556142"/>
                  <a:ext cx="271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96356" name="Freihand 396355">
                  <a:extLst>
                    <a:ext uri="{FF2B5EF4-FFF2-40B4-BE49-F238E27FC236}">
                      <a16:creationId xmlns:a16="http://schemas.microsoft.com/office/drawing/2014/main" id="{0083D414-417A-16BE-2BCD-1D6C943A4745}"/>
                    </a:ext>
                  </a:extLst>
                </p14:cNvPr>
                <p14:cNvContentPartPr/>
                <p14:nvPr/>
              </p14:nvContentPartPr>
              <p14:xfrm>
                <a:off x="2062244" y="6223222"/>
                <a:ext cx="150840" cy="226800"/>
              </p14:xfrm>
            </p:contentPart>
          </mc:Choice>
          <mc:Fallback>
            <p:pic>
              <p:nvPicPr>
                <p:cNvPr id="396356" name="Freihand 396355">
                  <a:extLst>
                    <a:ext uri="{FF2B5EF4-FFF2-40B4-BE49-F238E27FC236}">
                      <a16:creationId xmlns:a16="http://schemas.microsoft.com/office/drawing/2014/main" id="{0083D414-417A-16BE-2BCD-1D6C943A474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53244" y="6214222"/>
                  <a:ext cx="168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96357" name="Freihand 396356">
                  <a:extLst>
                    <a:ext uri="{FF2B5EF4-FFF2-40B4-BE49-F238E27FC236}">
                      <a16:creationId xmlns:a16="http://schemas.microsoft.com/office/drawing/2014/main" id="{E7389DFF-3894-0670-56B5-93E09138CEBF}"/>
                    </a:ext>
                  </a:extLst>
                </p14:cNvPr>
                <p14:cNvContentPartPr/>
                <p14:nvPr/>
              </p14:nvContentPartPr>
              <p14:xfrm>
                <a:off x="2240084" y="6230062"/>
                <a:ext cx="158760" cy="142200"/>
              </p14:xfrm>
            </p:contentPart>
          </mc:Choice>
          <mc:Fallback>
            <p:pic>
              <p:nvPicPr>
                <p:cNvPr id="396357" name="Freihand 396356">
                  <a:extLst>
                    <a:ext uri="{FF2B5EF4-FFF2-40B4-BE49-F238E27FC236}">
                      <a16:creationId xmlns:a16="http://schemas.microsoft.com/office/drawing/2014/main" id="{E7389DFF-3894-0670-56B5-93E09138CEB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31444" y="6221422"/>
                  <a:ext cx="176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96358" name="Freihand 396357">
                  <a:extLst>
                    <a:ext uri="{FF2B5EF4-FFF2-40B4-BE49-F238E27FC236}">
                      <a16:creationId xmlns:a16="http://schemas.microsoft.com/office/drawing/2014/main" id="{D4959C39-6A75-70A8-FCD0-10E405F0A590}"/>
                    </a:ext>
                  </a:extLst>
                </p14:cNvPr>
                <p14:cNvContentPartPr/>
                <p14:nvPr/>
              </p14:nvContentPartPr>
              <p14:xfrm>
                <a:off x="2496764" y="6027022"/>
                <a:ext cx="142920" cy="267120"/>
              </p14:xfrm>
            </p:contentPart>
          </mc:Choice>
          <mc:Fallback>
            <p:pic>
              <p:nvPicPr>
                <p:cNvPr id="396358" name="Freihand 396357">
                  <a:extLst>
                    <a:ext uri="{FF2B5EF4-FFF2-40B4-BE49-F238E27FC236}">
                      <a16:creationId xmlns:a16="http://schemas.microsoft.com/office/drawing/2014/main" id="{D4959C39-6A75-70A8-FCD0-10E405F0A5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87764" y="6018022"/>
                  <a:ext cx="160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96359" name="Freihand 396358">
                  <a:extLst>
                    <a:ext uri="{FF2B5EF4-FFF2-40B4-BE49-F238E27FC236}">
                      <a16:creationId xmlns:a16="http://schemas.microsoft.com/office/drawing/2014/main" id="{A5C0E047-C923-DE2A-50C3-17D66C45F4A7}"/>
                    </a:ext>
                  </a:extLst>
                </p14:cNvPr>
                <p14:cNvContentPartPr/>
                <p14:nvPr/>
              </p14:nvContentPartPr>
              <p14:xfrm>
                <a:off x="2640764" y="5985622"/>
                <a:ext cx="315360" cy="258480"/>
              </p14:xfrm>
            </p:contentPart>
          </mc:Choice>
          <mc:Fallback>
            <p:pic>
              <p:nvPicPr>
                <p:cNvPr id="396359" name="Freihand 396358">
                  <a:extLst>
                    <a:ext uri="{FF2B5EF4-FFF2-40B4-BE49-F238E27FC236}">
                      <a16:creationId xmlns:a16="http://schemas.microsoft.com/office/drawing/2014/main" id="{A5C0E047-C923-DE2A-50C3-17D66C45F4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31764" y="5976982"/>
                  <a:ext cx="333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96360" name="Freihand 396359">
                  <a:extLst>
                    <a:ext uri="{FF2B5EF4-FFF2-40B4-BE49-F238E27FC236}">
                      <a16:creationId xmlns:a16="http://schemas.microsoft.com/office/drawing/2014/main" id="{3670B128-B1F5-476E-87CA-0EF2222D7164}"/>
                    </a:ext>
                  </a:extLst>
                </p14:cNvPr>
                <p14:cNvContentPartPr/>
                <p14:nvPr/>
              </p14:nvContentPartPr>
              <p14:xfrm>
                <a:off x="2959004" y="5991742"/>
                <a:ext cx="75960" cy="144720"/>
              </p14:xfrm>
            </p:contentPart>
          </mc:Choice>
          <mc:Fallback>
            <p:pic>
              <p:nvPicPr>
                <p:cNvPr id="396360" name="Freihand 396359">
                  <a:extLst>
                    <a:ext uri="{FF2B5EF4-FFF2-40B4-BE49-F238E27FC236}">
                      <a16:creationId xmlns:a16="http://schemas.microsoft.com/office/drawing/2014/main" id="{3670B128-B1F5-476E-87CA-0EF2222D716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50004" y="5983102"/>
                  <a:ext cx="93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96361" name="Freihand 396360">
                  <a:extLst>
                    <a:ext uri="{FF2B5EF4-FFF2-40B4-BE49-F238E27FC236}">
                      <a16:creationId xmlns:a16="http://schemas.microsoft.com/office/drawing/2014/main" id="{B2CFBAFE-B235-8A4F-19C2-CBF0E462F1BE}"/>
                    </a:ext>
                  </a:extLst>
                </p14:cNvPr>
                <p14:cNvContentPartPr/>
                <p14:nvPr/>
              </p14:nvContentPartPr>
              <p14:xfrm>
                <a:off x="3053324" y="5858902"/>
                <a:ext cx="199080" cy="189360"/>
              </p14:xfrm>
            </p:contentPart>
          </mc:Choice>
          <mc:Fallback>
            <p:pic>
              <p:nvPicPr>
                <p:cNvPr id="396361" name="Freihand 396360">
                  <a:extLst>
                    <a:ext uri="{FF2B5EF4-FFF2-40B4-BE49-F238E27FC236}">
                      <a16:creationId xmlns:a16="http://schemas.microsoft.com/office/drawing/2014/main" id="{B2CFBAFE-B235-8A4F-19C2-CBF0E462F1B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44684" y="5849902"/>
                  <a:ext cx="216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96363" name="Freihand 396362">
                  <a:extLst>
                    <a:ext uri="{FF2B5EF4-FFF2-40B4-BE49-F238E27FC236}">
                      <a16:creationId xmlns:a16="http://schemas.microsoft.com/office/drawing/2014/main" id="{68513077-C51D-15A3-E973-6882AF70029C}"/>
                    </a:ext>
                  </a:extLst>
                </p14:cNvPr>
                <p14:cNvContentPartPr/>
                <p14:nvPr/>
              </p14:nvContentPartPr>
              <p14:xfrm>
                <a:off x="678404" y="6225742"/>
                <a:ext cx="123480" cy="191160"/>
              </p14:xfrm>
            </p:contentPart>
          </mc:Choice>
          <mc:Fallback>
            <p:pic>
              <p:nvPicPr>
                <p:cNvPr id="396363" name="Freihand 396362">
                  <a:extLst>
                    <a:ext uri="{FF2B5EF4-FFF2-40B4-BE49-F238E27FC236}">
                      <a16:creationId xmlns:a16="http://schemas.microsoft.com/office/drawing/2014/main" id="{68513077-C51D-15A3-E973-6882AF70029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9404" y="6216742"/>
                  <a:ext cx="141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96364" name="Freihand 396363">
                  <a:extLst>
                    <a:ext uri="{FF2B5EF4-FFF2-40B4-BE49-F238E27FC236}">
                      <a16:creationId xmlns:a16="http://schemas.microsoft.com/office/drawing/2014/main" id="{7F4876FF-3F70-4E7B-37E0-AD2876C60CC1}"/>
                    </a:ext>
                  </a:extLst>
                </p14:cNvPr>
                <p14:cNvContentPartPr/>
                <p14:nvPr/>
              </p14:nvContentPartPr>
              <p14:xfrm>
                <a:off x="595964" y="6144022"/>
                <a:ext cx="164160" cy="172080"/>
              </p14:xfrm>
            </p:contentPart>
          </mc:Choice>
          <mc:Fallback>
            <p:pic>
              <p:nvPicPr>
                <p:cNvPr id="396364" name="Freihand 396363">
                  <a:extLst>
                    <a:ext uri="{FF2B5EF4-FFF2-40B4-BE49-F238E27FC236}">
                      <a16:creationId xmlns:a16="http://schemas.microsoft.com/office/drawing/2014/main" id="{7F4876FF-3F70-4E7B-37E0-AD2876C60C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6964" y="6135382"/>
                  <a:ext cx="181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96365" name="Freihand 396364">
                  <a:extLst>
                    <a:ext uri="{FF2B5EF4-FFF2-40B4-BE49-F238E27FC236}">
                      <a16:creationId xmlns:a16="http://schemas.microsoft.com/office/drawing/2014/main" id="{95D7E30A-F3DB-D377-B981-9E9D3737959B}"/>
                    </a:ext>
                  </a:extLst>
                </p14:cNvPr>
                <p14:cNvContentPartPr/>
                <p14:nvPr/>
              </p14:nvContentPartPr>
              <p14:xfrm>
                <a:off x="774164" y="6112342"/>
                <a:ext cx="109080" cy="178560"/>
              </p14:xfrm>
            </p:contentPart>
          </mc:Choice>
          <mc:Fallback>
            <p:pic>
              <p:nvPicPr>
                <p:cNvPr id="396365" name="Freihand 396364">
                  <a:extLst>
                    <a:ext uri="{FF2B5EF4-FFF2-40B4-BE49-F238E27FC236}">
                      <a16:creationId xmlns:a16="http://schemas.microsoft.com/office/drawing/2014/main" id="{95D7E30A-F3DB-D377-B981-9E9D3737959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5524" y="6103342"/>
                  <a:ext cx="126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96366" name="Freihand 396365">
                  <a:extLst>
                    <a:ext uri="{FF2B5EF4-FFF2-40B4-BE49-F238E27FC236}">
                      <a16:creationId xmlns:a16="http://schemas.microsoft.com/office/drawing/2014/main" id="{0E59698E-423F-FF3A-69B2-DD713A53ED3B}"/>
                    </a:ext>
                  </a:extLst>
                </p14:cNvPr>
                <p14:cNvContentPartPr/>
                <p14:nvPr/>
              </p14:nvContentPartPr>
              <p14:xfrm>
                <a:off x="746444" y="6066982"/>
                <a:ext cx="246960" cy="169920"/>
              </p14:xfrm>
            </p:contentPart>
          </mc:Choice>
          <mc:Fallback>
            <p:pic>
              <p:nvPicPr>
                <p:cNvPr id="396366" name="Freihand 396365">
                  <a:extLst>
                    <a:ext uri="{FF2B5EF4-FFF2-40B4-BE49-F238E27FC236}">
                      <a16:creationId xmlns:a16="http://schemas.microsoft.com/office/drawing/2014/main" id="{0E59698E-423F-FF3A-69B2-DD713A53ED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7444" y="6057982"/>
                  <a:ext cx="264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96367" name="Freihand 396366">
                  <a:extLst>
                    <a:ext uri="{FF2B5EF4-FFF2-40B4-BE49-F238E27FC236}">
                      <a16:creationId xmlns:a16="http://schemas.microsoft.com/office/drawing/2014/main" id="{128B386F-8889-4EB2-8410-92FE5D06CF16}"/>
                    </a:ext>
                  </a:extLst>
                </p14:cNvPr>
                <p14:cNvContentPartPr/>
                <p14:nvPr/>
              </p14:nvContentPartPr>
              <p14:xfrm>
                <a:off x="980804" y="6069862"/>
                <a:ext cx="118440" cy="172440"/>
              </p14:xfrm>
            </p:contentPart>
          </mc:Choice>
          <mc:Fallback>
            <p:pic>
              <p:nvPicPr>
                <p:cNvPr id="396367" name="Freihand 396366">
                  <a:extLst>
                    <a:ext uri="{FF2B5EF4-FFF2-40B4-BE49-F238E27FC236}">
                      <a16:creationId xmlns:a16="http://schemas.microsoft.com/office/drawing/2014/main" id="{128B386F-8889-4EB2-8410-92FE5D06CF1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1804" y="6060862"/>
                  <a:ext cx="136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96368" name="Freihand 396367">
                  <a:extLst>
                    <a:ext uri="{FF2B5EF4-FFF2-40B4-BE49-F238E27FC236}">
                      <a16:creationId xmlns:a16="http://schemas.microsoft.com/office/drawing/2014/main" id="{4006D1F0-D56F-599C-872C-BED319F46118}"/>
                    </a:ext>
                  </a:extLst>
                </p14:cNvPr>
                <p14:cNvContentPartPr/>
                <p14:nvPr/>
              </p14:nvContentPartPr>
              <p14:xfrm>
                <a:off x="952364" y="6083902"/>
                <a:ext cx="88200" cy="83520"/>
              </p14:xfrm>
            </p:contentPart>
          </mc:Choice>
          <mc:Fallback>
            <p:pic>
              <p:nvPicPr>
                <p:cNvPr id="396368" name="Freihand 396367">
                  <a:extLst>
                    <a:ext uri="{FF2B5EF4-FFF2-40B4-BE49-F238E27FC236}">
                      <a16:creationId xmlns:a16="http://schemas.microsoft.com/office/drawing/2014/main" id="{4006D1F0-D56F-599C-872C-BED319F4611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3364" y="6074902"/>
                  <a:ext cx="10584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374" name="Gruppieren 396373">
            <a:extLst>
              <a:ext uri="{FF2B5EF4-FFF2-40B4-BE49-F238E27FC236}">
                <a16:creationId xmlns:a16="http://schemas.microsoft.com/office/drawing/2014/main" id="{ADBC6798-903A-0370-E25E-D10297BDD0E6}"/>
              </a:ext>
            </a:extLst>
          </p:cNvPr>
          <p:cNvGrpSpPr/>
          <p:nvPr/>
        </p:nvGrpSpPr>
        <p:grpSpPr>
          <a:xfrm>
            <a:off x="3204884" y="598582"/>
            <a:ext cx="2255400" cy="775080"/>
            <a:chOff x="3204884" y="598582"/>
            <a:chExt cx="2255400" cy="77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96316" name="Freihand 396315">
                  <a:extLst>
                    <a:ext uri="{FF2B5EF4-FFF2-40B4-BE49-F238E27FC236}">
                      <a16:creationId xmlns:a16="http://schemas.microsoft.com/office/drawing/2014/main" id="{ED86E84C-947E-8B4B-0C21-187E74C86C8D}"/>
                    </a:ext>
                  </a:extLst>
                </p14:cNvPr>
                <p14:cNvContentPartPr/>
                <p14:nvPr/>
              </p14:nvContentPartPr>
              <p14:xfrm>
                <a:off x="3204884" y="1061182"/>
                <a:ext cx="191160" cy="288360"/>
              </p14:xfrm>
            </p:contentPart>
          </mc:Choice>
          <mc:Fallback>
            <p:pic>
              <p:nvPicPr>
                <p:cNvPr id="396316" name="Freihand 396315">
                  <a:extLst>
                    <a:ext uri="{FF2B5EF4-FFF2-40B4-BE49-F238E27FC236}">
                      <a16:creationId xmlns:a16="http://schemas.microsoft.com/office/drawing/2014/main" id="{ED86E84C-947E-8B4B-0C21-187E74C86C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96244" y="1052542"/>
                  <a:ext cx="208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96317" name="Freihand 396316">
                  <a:extLst>
                    <a:ext uri="{FF2B5EF4-FFF2-40B4-BE49-F238E27FC236}">
                      <a16:creationId xmlns:a16="http://schemas.microsoft.com/office/drawing/2014/main" id="{043C370D-449F-3FD1-5977-AADFC4EEC858}"/>
                    </a:ext>
                  </a:extLst>
                </p14:cNvPr>
                <p14:cNvContentPartPr/>
                <p14:nvPr/>
              </p14:nvContentPartPr>
              <p14:xfrm>
                <a:off x="3449324" y="992782"/>
                <a:ext cx="272520" cy="221400"/>
              </p14:xfrm>
            </p:contentPart>
          </mc:Choice>
          <mc:Fallback>
            <p:pic>
              <p:nvPicPr>
                <p:cNvPr id="396317" name="Freihand 396316">
                  <a:extLst>
                    <a:ext uri="{FF2B5EF4-FFF2-40B4-BE49-F238E27FC236}">
                      <a16:creationId xmlns:a16="http://schemas.microsoft.com/office/drawing/2014/main" id="{043C370D-449F-3FD1-5977-AADFC4EEC85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40684" y="983782"/>
                  <a:ext cx="290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96319" name="Freihand 396318">
                  <a:extLst>
                    <a:ext uri="{FF2B5EF4-FFF2-40B4-BE49-F238E27FC236}">
                      <a16:creationId xmlns:a16="http://schemas.microsoft.com/office/drawing/2014/main" id="{2F41D48B-826E-9D56-8409-E3352881CE58}"/>
                    </a:ext>
                  </a:extLst>
                </p14:cNvPr>
                <p14:cNvContentPartPr/>
                <p14:nvPr/>
              </p14:nvContentPartPr>
              <p14:xfrm>
                <a:off x="3742004" y="994222"/>
                <a:ext cx="150120" cy="128880"/>
              </p14:xfrm>
            </p:contentPart>
          </mc:Choice>
          <mc:Fallback>
            <p:pic>
              <p:nvPicPr>
                <p:cNvPr id="396319" name="Freihand 396318">
                  <a:extLst>
                    <a:ext uri="{FF2B5EF4-FFF2-40B4-BE49-F238E27FC236}">
                      <a16:creationId xmlns:a16="http://schemas.microsoft.com/office/drawing/2014/main" id="{2F41D48B-826E-9D56-8409-E3352881CE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33004" y="985222"/>
                  <a:ext cx="167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96320" name="Freihand 396319">
                  <a:extLst>
                    <a:ext uri="{FF2B5EF4-FFF2-40B4-BE49-F238E27FC236}">
                      <a16:creationId xmlns:a16="http://schemas.microsoft.com/office/drawing/2014/main" id="{C9627DD9-C96A-4AF6-0697-32386158F51D}"/>
                    </a:ext>
                  </a:extLst>
                </p14:cNvPr>
                <p14:cNvContentPartPr/>
                <p14:nvPr/>
              </p14:nvContentPartPr>
              <p14:xfrm>
                <a:off x="3941084" y="936982"/>
                <a:ext cx="240840" cy="85680"/>
              </p14:xfrm>
            </p:contentPart>
          </mc:Choice>
          <mc:Fallback>
            <p:pic>
              <p:nvPicPr>
                <p:cNvPr id="396320" name="Freihand 396319">
                  <a:extLst>
                    <a:ext uri="{FF2B5EF4-FFF2-40B4-BE49-F238E27FC236}">
                      <a16:creationId xmlns:a16="http://schemas.microsoft.com/office/drawing/2014/main" id="{C9627DD9-C96A-4AF6-0697-32386158F5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32084" y="928342"/>
                  <a:ext cx="258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96321" name="Freihand 396320">
                  <a:extLst>
                    <a:ext uri="{FF2B5EF4-FFF2-40B4-BE49-F238E27FC236}">
                      <a16:creationId xmlns:a16="http://schemas.microsoft.com/office/drawing/2014/main" id="{02AC33D7-3C15-B18A-9944-975D5D01B4FB}"/>
                    </a:ext>
                  </a:extLst>
                </p14:cNvPr>
                <p14:cNvContentPartPr/>
                <p14:nvPr/>
              </p14:nvContentPartPr>
              <p14:xfrm>
                <a:off x="4177244" y="751222"/>
                <a:ext cx="116280" cy="263160"/>
              </p14:xfrm>
            </p:contentPart>
          </mc:Choice>
          <mc:Fallback>
            <p:pic>
              <p:nvPicPr>
                <p:cNvPr id="396321" name="Freihand 396320">
                  <a:extLst>
                    <a:ext uri="{FF2B5EF4-FFF2-40B4-BE49-F238E27FC236}">
                      <a16:creationId xmlns:a16="http://schemas.microsoft.com/office/drawing/2014/main" id="{02AC33D7-3C15-B18A-9944-975D5D01B4F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68604" y="742582"/>
                  <a:ext cx="133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96322" name="Freihand 396321">
                  <a:extLst>
                    <a:ext uri="{FF2B5EF4-FFF2-40B4-BE49-F238E27FC236}">
                      <a16:creationId xmlns:a16="http://schemas.microsoft.com/office/drawing/2014/main" id="{DA20B906-43ED-B7D7-2755-18C601A01B09}"/>
                    </a:ext>
                  </a:extLst>
                </p14:cNvPr>
                <p14:cNvContentPartPr/>
                <p14:nvPr/>
              </p14:nvContentPartPr>
              <p14:xfrm>
                <a:off x="4289204" y="723862"/>
                <a:ext cx="125280" cy="183600"/>
              </p14:xfrm>
            </p:contentPart>
          </mc:Choice>
          <mc:Fallback>
            <p:pic>
              <p:nvPicPr>
                <p:cNvPr id="396322" name="Freihand 396321">
                  <a:extLst>
                    <a:ext uri="{FF2B5EF4-FFF2-40B4-BE49-F238E27FC236}">
                      <a16:creationId xmlns:a16="http://schemas.microsoft.com/office/drawing/2014/main" id="{DA20B906-43ED-B7D7-2755-18C601A01B0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80204" y="715222"/>
                  <a:ext cx="142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96323" name="Freihand 396322">
                  <a:extLst>
                    <a:ext uri="{FF2B5EF4-FFF2-40B4-BE49-F238E27FC236}">
                      <a16:creationId xmlns:a16="http://schemas.microsoft.com/office/drawing/2014/main" id="{64050BBD-9965-E0A2-BDEC-46BFB66B5772}"/>
                    </a:ext>
                  </a:extLst>
                </p14:cNvPr>
                <p14:cNvContentPartPr/>
                <p14:nvPr/>
              </p14:nvContentPartPr>
              <p14:xfrm>
                <a:off x="4387124" y="825022"/>
                <a:ext cx="61920" cy="37080"/>
              </p14:xfrm>
            </p:contentPart>
          </mc:Choice>
          <mc:Fallback>
            <p:pic>
              <p:nvPicPr>
                <p:cNvPr id="396323" name="Freihand 396322">
                  <a:extLst>
                    <a:ext uri="{FF2B5EF4-FFF2-40B4-BE49-F238E27FC236}">
                      <a16:creationId xmlns:a16="http://schemas.microsoft.com/office/drawing/2014/main" id="{64050BBD-9965-E0A2-BDEC-46BFB66B577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78484" y="816382"/>
                  <a:ext cx="79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96324" name="Freihand 396323">
                  <a:extLst>
                    <a:ext uri="{FF2B5EF4-FFF2-40B4-BE49-F238E27FC236}">
                      <a16:creationId xmlns:a16="http://schemas.microsoft.com/office/drawing/2014/main" id="{DA68E310-1FDF-3844-F30D-5CD8EC69671C}"/>
                    </a:ext>
                  </a:extLst>
                </p14:cNvPr>
                <p14:cNvContentPartPr/>
                <p14:nvPr/>
              </p14:nvContentPartPr>
              <p14:xfrm>
                <a:off x="4451564" y="728182"/>
                <a:ext cx="398520" cy="115920"/>
              </p14:xfrm>
            </p:contentPart>
          </mc:Choice>
          <mc:Fallback>
            <p:pic>
              <p:nvPicPr>
                <p:cNvPr id="396324" name="Freihand 396323">
                  <a:extLst>
                    <a:ext uri="{FF2B5EF4-FFF2-40B4-BE49-F238E27FC236}">
                      <a16:creationId xmlns:a16="http://schemas.microsoft.com/office/drawing/2014/main" id="{DA68E310-1FDF-3844-F30D-5CD8EC6967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42564" y="719542"/>
                  <a:ext cx="416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96325" name="Freihand 396324">
                  <a:extLst>
                    <a:ext uri="{FF2B5EF4-FFF2-40B4-BE49-F238E27FC236}">
                      <a16:creationId xmlns:a16="http://schemas.microsoft.com/office/drawing/2014/main" id="{D6652407-B1C2-C6F4-C085-2DD58AD36F7A}"/>
                    </a:ext>
                  </a:extLst>
                </p14:cNvPr>
                <p14:cNvContentPartPr/>
                <p14:nvPr/>
              </p14:nvContentPartPr>
              <p14:xfrm>
                <a:off x="4928564" y="658702"/>
                <a:ext cx="217800" cy="100440"/>
              </p14:xfrm>
            </p:contentPart>
          </mc:Choice>
          <mc:Fallback>
            <p:pic>
              <p:nvPicPr>
                <p:cNvPr id="396325" name="Freihand 396324">
                  <a:extLst>
                    <a:ext uri="{FF2B5EF4-FFF2-40B4-BE49-F238E27FC236}">
                      <a16:creationId xmlns:a16="http://schemas.microsoft.com/office/drawing/2014/main" id="{D6652407-B1C2-C6F4-C085-2DD58AD36F7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19924" y="650062"/>
                  <a:ext cx="235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96326" name="Freihand 396325">
                  <a:extLst>
                    <a:ext uri="{FF2B5EF4-FFF2-40B4-BE49-F238E27FC236}">
                      <a16:creationId xmlns:a16="http://schemas.microsoft.com/office/drawing/2014/main" id="{3A8F5EDA-E8B6-981D-EBC0-75C3B2A7F895}"/>
                    </a:ext>
                  </a:extLst>
                </p14:cNvPr>
                <p14:cNvContentPartPr/>
                <p14:nvPr/>
              </p14:nvContentPartPr>
              <p14:xfrm>
                <a:off x="5205404" y="598582"/>
                <a:ext cx="254880" cy="99720"/>
              </p14:xfrm>
            </p:contentPart>
          </mc:Choice>
          <mc:Fallback>
            <p:pic>
              <p:nvPicPr>
                <p:cNvPr id="396326" name="Freihand 396325">
                  <a:extLst>
                    <a:ext uri="{FF2B5EF4-FFF2-40B4-BE49-F238E27FC236}">
                      <a16:creationId xmlns:a16="http://schemas.microsoft.com/office/drawing/2014/main" id="{3A8F5EDA-E8B6-981D-EBC0-75C3B2A7F89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96764" y="589582"/>
                  <a:ext cx="272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96370" name="Freihand 396369">
                  <a:extLst>
                    <a:ext uri="{FF2B5EF4-FFF2-40B4-BE49-F238E27FC236}">
                      <a16:creationId xmlns:a16="http://schemas.microsoft.com/office/drawing/2014/main" id="{CC1BFDA2-07C5-A5B2-326F-AB60A9470767}"/>
                    </a:ext>
                  </a:extLst>
                </p14:cNvPr>
                <p14:cNvContentPartPr/>
                <p14:nvPr/>
              </p14:nvContentPartPr>
              <p14:xfrm>
                <a:off x="3779444" y="1324702"/>
                <a:ext cx="34920" cy="48960"/>
              </p14:xfrm>
            </p:contentPart>
          </mc:Choice>
          <mc:Fallback>
            <p:pic>
              <p:nvPicPr>
                <p:cNvPr id="396370" name="Freihand 396369">
                  <a:extLst>
                    <a:ext uri="{FF2B5EF4-FFF2-40B4-BE49-F238E27FC236}">
                      <a16:creationId xmlns:a16="http://schemas.microsoft.com/office/drawing/2014/main" id="{CC1BFDA2-07C5-A5B2-326F-AB60A947076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70444" y="1315702"/>
                  <a:ext cx="52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96372" name="Freihand 396371">
                  <a:extLst>
                    <a:ext uri="{FF2B5EF4-FFF2-40B4-BE49-F238E27FC236}">
                      <a16:creationId xmlns:a16="http://schemas.microsoft.com/office/drawing/2014/main" id="{7ED99674-DFFF-DA41-E6CA-049CA7C01EBF}"/>
                    </a:ext>
                  </a:extLst>
                </p14:cNvPr>
                <p14:cNvContentPartPr/>
                <p14:nvPr/>
              </p14:nvContentPartPr>
              <p14:xfrm>
                <a:off x="4169324" y="1132462"/>
                <a:ext cx="42120" cy="178200"/>
              </p14:xfrm>
            </p:contentPart>
          </mc:Choice>
          <mc:Fallback>
            <p:pic>
              <p:nvPicPr>
                <p:cNvPr id="396372" name="Freihand 396371">
                  <a:extLst>
                    <a:ext uri="{FF2B5EF4-FFF2-40B4-BE49-F238E27FC236}">
                      <a16:creationId xmlns:a16="http://schemas.microsoft.com/office/drawing/2014/main" id="{7ED99674-DFFF-DA41-E6CA-049CA7C01EB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60684" y="1123822"/>
                  <a:ext cx="59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96373" name="Freihand 396372">
                  <a:extLst>
                    <a:ext uri="{FF2B5EF4-FFF2-40B4-BE49-F238E27FC236}">
                      <a16:creationId xmlns:a16="http://schemas.microsoft.com/office/drawing/2014/main" id="{C943B50D-46BB-2AB4-5B69-25B77312EEEA}"/>
                    </a:ext>
                  </a:extLst>
                </p14:cNvPr>
                <p14:cNvContentPartPr/>
                <p14:nvPr/>
              </p14:nvContentPartPr>
              <p14:xfrm>
                <a:off x="3981764" y="1003222"/>
                <a:ext cx="367200" cy="172800"/>
              </p14:xfrm>
            </p:contentPart>
          </mc:Choice>
          <mc:Fallback>
            <p:pic>
              <p:nvPicPr>
                <p:cNvPr id="396373" name="Freihand 396372">
                  <a:extLst>
                    <a:ext uri="{FF2B5EF4-FFF2-40B4-BE49-F238E27FC236}">
                      <a16:creationId xmlns:a16="http://schemas.microsoft.com/office/drawing/2014/main" id="{C943B50D-46BB-2AB4-5B69-25B77312EEE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73124" y="994222"/>
                  <a:ext cx="38484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396375" name="Freihand 396374">
                <a:extLst>
                  <a:ext uri="{FF2B5EF4-FFF2-40B4-BE49-F238E27FC236}">
                    <a16:creationId xmlns:a16="http://schemas.microsoft.com/office/drawing/2014/main" id="{D3431B5D-0C01-1678-F797-DBB4DC37485C}"/>
                  </a:ext>
                </a:extLst>
              </p14:cNvPr>
              <p14:cNvContentPartPr/>
              <p14:nvPr/>
            </p14:nvContentPartPr>
            <p14:xfrm>
              <a:off x="2623484" y="1489222"/>
              <a:ext cx="5400" cy="15480"/>
            </p14:xfrm>
          </p:contentPart>
        </mc:Choice>
        <mc:Fallback>
          <p:pic>
            <p:nvPicPr>
              <p:cNvPr id="396375" name="Freihand 396374">
                <a:extLst>
                  <a:ext uri="{FF2B5EF4-FFF2-40B4-BE49-F238E27FC236}">
                    <a16:creationId xmlns:a16="http://schemas.microsoft.com/office/drawing/2014/main" id="{D3431B5D-0C01-1678-F797-DBB4DC37485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614844" y="1480222"/>
                <a:ext cx="23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96376" name="Freihand 396375">
                <a:extLst>
                  <a:ext uri="{FF2B5EF4-FFF2-40B4-BE49-F238E27FC236}">
                    <a16:creationId xmlns:a16="http://schemas.microsoft.com/office/drawing/2014/main" id="{DF26795D-7F49-C391-0673-FDFEA69C2FFB}"/>
                  </a:ext>
                </a:extLst>
              </p14:cNvPr>
              <p14:cNvContentPartPr/>
              <p14:nvPr/>
            </p14:nvContentPartPr>
            <p14:xfrm>
              <a:off x="1651844" y="1739782"/>
              <a:ext cx="33480" cy="118440"/>
            </p14:xfrm>
          </p:contentPart>
        </mc:Choice>
        <mc:Fallback>
          <p:pic>
            <p:nvPicPr>
              <p:cNvPr id="396376" name="Freihand 396375">
                <a:extLst>
                  <a:ext uri="{FF2B5EF4-FFF2-40B4-BE49-F238E27FC236}">
                    <a16:creationId xmlns:a16="http://schemas.microsoft.com/office/drawing/2014/main" id="{DF26795D-7F49-C391-0673-FDFEA69C2FFB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643204" y="1730782"/>
                <a:ext cx="51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396377" name="Freihand 396376">
                <a:extLst>
                  <a:ext uri="{FF2B5EF4-FFF2-40B4-BE49-F238E27FC236}">
                    <a16:creationId xmlns:a16="http://schemas.microsoft.com/office/drawing/2014/main" id="{9B354363-BFAC-E773-FEB0-0B386090356D}"/>
                  </a:ext>
                </a:extLst>
              </p14:cNvPr>
              <p14:cNvContentPartPr/>
              <p14:nvPr/>
            </p14:nvContentPartPr>
            <p14:xfrm>
              <a:off x="1692884" y="1751662"/>
              <a:ext cx="21600" cy="39960"/>
            </p14:xfrm>
          </p:contentPart>
        </mc:Choice>
        <mc:Fallback>
          <p:pic>
            <p:nvPicPr>
              <p:cNvPr id="396377" name="Freihand 396376">
                <a:extLst>
                  <a:ext uri="{FF2B5EF4-FFF2-40B4-BE49-F238E27FC236}">
                    <a16:creationId xmlns:a16="http://schemas.microsoft.com/office/drawing/2014/main" id="{9B354363-BFAC-E773-FEB0-0B386090356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683884" y="1743022"/>
                <a:ext cx="39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396378" name="Freihand 396377">
                <a:extLst>
                  <a:ext uri="{FF2B5EF4-FFF2-40B4-BE49-F238E27FC236}">
                    <a16:creationId xmlns:a16="http://schemas.microsoft.com/office/drawing/2014/main" id="{EC7ADDE9-0575-3703-9EC0-D20EBE41DB2D}"/>
                  </a:ext>
                </a:extLst>
              </p14:cNvPr>
              <p14:cNvContentPartPr/>
              <p14:nvPr/>
            </p14:nvContentPartPr>
            <p14:xfrm>
              <a:off x="1693244" y="2897902"/>
              <a:ext cx="73080" cy="72000"/>
            </p14:xfrm>
          </p:contentPart>
        </mc:Choice>
        <mc:Fallback>
          <p:pic>
            <p:nvPicPr>
              <p:cNvPr id="396378" name="Freihand 396377">
                <a:extLst>
                  <a:ext uri="{FF2B5EF4-FFF2-40B4-BE49-F238E27FC236}">
                    <a16:creationId xmlns:a16="http://schemas.microsoft.com/office/drawing/2014/main" id="{EC7ADDE9-0575-3703-9EC0-D20EBE41DB2D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684604" y="2888902"/>
                <a:ext cx="90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396380" name="Freihand 396379">
                <a:extLst>
                  <a:ext uri="{FF2B5EF4-FFF2-40B4-BE49-F238E27FC236}">
                    <a16:creationId xmlns:a16="http://schemas.microsoft.com/office/drawing/2014/main" id="{606FFE19-C881-054E-F9BB-FF2CEBFBAA67}"/>
                  </a:ext>
                </a:extLst>
              </p14:cNvPr>
              <p14:cNvContentPartPr/>
              <p14:nvPr/>
            </p14:nvContentPartPr>
            <p14:xfrm>
              <a:off x="1655444" y="1713862"/>
              <a:ext cx="49320" cy="1159200"/>
            </p14:xfrm>
          </p:contentPart>
        </mc:Choice>
        <mc:Fallback>
          <p:pic>
            <p:nvPicPr>
              <p:cNvPr id="396380" name="Freihand 396379">
                <a:extLst>
                  <a:ext uri="{FF2B5EF4-FFF2-40B4-BE49-F238E27FC236}">
                    <a16:creationId xmlns:a16="http://schemas.microsoft.com/office/drawing/2014/main" id="{606FFE19-C881-054E-F9BB-FF2CEBFBAA6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646444" y="1705222"/>
                <a:ext cx="66960" cy="11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96382" name="Freihand 396381">
                <a:extLst>
                  <a:ext uri="{FF2B5EF4-FFF2-40B4-BE49-F238E27FC236}">
                    <a16:creationId xmlns:a16="http://schemas.microsoft.com/office/drawing/2014/main" id="{0458DB59-634A-9F7E-106B-B7E27C602820}"/>
                  </a:ext>
                </a:extLst>
              </p14:cNvPr>
              <p14:cNvContentPartPr/>
              <p14:nvPr/>
            </p14:nvContentPartPr>
            <p14:xfrm>
              <a:off x="1178444" y="1869382"/>
              <a:ext cx="342000" cy="534240"/>
            </p14:xfrm>
          </p:contentPart>
        </mc:Choice>
        <mc:Fallback>
          <p:pic>
            <p:nvPicPr>
              <p:cNvPr id="396382" name="Freihand 396381">
                <a:extLst>
                  <a:ext uri="{FF2B5EF4-FFF2-40B4-BE49-F238E27FC236}">
                    <a16:creationId xmlns:a16="http://schemas.microsoft.com/office/drawing/2014/main" id="{0458DB59-634A-9F7E-106B-B7E27C602820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69444" y="1860382"/>
                <a:ext cx="35964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396383" name="Freihand 396382">
                <a:extLst>
                  <a:ext uri="{FF2B5EF4-FFF2-40B4-BE49-F238E27FC236}">
                    <a16:creationId xmlns:a16="http://schemas.microsoft.com/office/drawing/2014/main" id="{F9B5699C-B688-C75E-B1E5-25D293989789}"/>
                  </a:ext>
                </a:extLst>
              </p14:cNvPr>
              <p14:cNvContentPartPr/>
              <p14:nvPr/>
            </p14:nvContentPartPr>
            <p14:xfrm>
              <a:off x="1333964" y="2077102"/>
              <a:ext cx="285480" cy="723960"/>
            </p14:xfrm>
          </p:contentPart>
        </mc:Choice>
        <mc:Fallback>
          <p:pic>
            <p:nvPicPr>
              <p:cNvPr id="396383" name="Freihand 396382">
                <a:extLst>
                  <a:ext uri="{FF2B5EF4-FFF2-40B4-BE49-F238E27FC236}">
                    <a16:creationId xmlns:a16="http://schemas.microsoft.com/office/drawing/2014/main" id="{F9B5699C-B688-C75E-B1E5-25D29398978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324964" y="2068462"/>
                <a:ext cx="30312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396384" name="Freihand 396383">
                <a:extLst>
                  <a:ext uri="{FF2B5EF4-FFF2-40B4-BE49-F238E27FC236}">
                    <a16:creationId xmlns:a16="http://schemas.microsoft.com/office/drawing/2014/main" id="{E040D881-82E1-C5B1-7479-963CD6E9A7C5}"/>
                  </a:ext>
                </a:extLst>
              </p14:cNvPr>
              <p14:cNvContentPartPr/>
              <p14:nvPr/>
            </p14:nvContentPartPr>
            <p14:xfrm>
              <a:off x="1556084" y="2088622"/>
              <a:ext cx="359640" cy="710280"/>
            </p14:xfrm>
          </p:contentPart>
        </mc:Choice>
        <mc:Fallback>
          <p:pic>
            <p:nvPicPr>
              <p:cNvPr id="396384" name="Freihand 396383">
                <a:extLst>
                  <a:ext uri="{FF2B5EF4-FFF2-40B4-BE49-F238E27FC236}">
                    <a16:creationId xmlns:a16="http://schemas.microsoft.com/office/drawing/2014/main" id="{E040D881-82E1-C5B1-7479-963CD6E9A7C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547084" y="2079982"/>
                <a:ext cx="37728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396385" name="Freihand 396384">
                <a:extLst>
                  <a:ext uri="{FF2B5EF4-FFF2-40B4-BE49-F238E27FC236}">
                    <a16:creationId xmlns:a16="http://schemas.microsoft.com/office/drawing/2014/main" id="{8837278E-F251-2728-B0F0-9A44F88F7539}"/>
                  </a:ext>
                </a:extLst>
              </p14:cNvPr>
              <p14:cNvContentPartPr/>
              <p14:nvPr/>
            </p14:nvContentPartPr>
            <p14:xfrm>
              <a:off x="1678484" y="2211742"/>
              <a:ext cx="461880" cy="664920"/>
            </p14:xfrm>
          </p:contentPart>
        </mc:Choice>
        <mc:Fallback>
          <p:pic>
            <p:nvPicPr>
              <p:cNvPr id="396385" name="Freihand 396384">
                <a:extLst>
                  <a:ext uri="{FF2B5EF4-FFF2-40B4-BE49-F238E27FC236}">
                    <a16:creationId xmlns:a16="http://schemas.microsoft.com/office/drawing/2014/main" id="{8837278E-F251-2728-B0F0-9A44F88F753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669484" y="2202742"/>
                <a:ext cx="47952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396386" name="Freihand 396385">
                <a:extLst>
                  <a:ext uri="{FF2B5EF4-FFF2-40B4-BE49-F238E27FC236}">
                    <a16:creationId xmlns:a16="http://schemas.microsoft.com/office/drawing/2014/main" id="{BACE7007-7433-F17B-10BD-4875210D7B41}"/>
                  </a:ext>
                </a:extLst>
              </p14:cNvPr>
              <p14:cNvContentPartPr/>
              <p14:nvPr/>
            </p14:nvContentPartPr>
            <p14:xfrm>
              <a:off x="1927604" y="2365822"/>
              <a:ext cx="358560" cy="488520"/>
            </p14:xfrm>
          </p:contentPart>
        </mc:Choice>
        <mc:Fallback>
          <p:pic>
            <p:nvPicPr>
              <p:cNvPr id="396386" name="Freihand 396385">
                <a:extLst>
                  <a:ext uri="{FF2B5EF4-FFF2-40B4-BE49-F238E27FC236}">
                    <a16:creationId xmlns:a16="http://schemas.microsoft.com/office/drawing/2014/main" id="{BACE7007-7433-F17B-10BD-4875210D7B4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918604" y="2356822"/>
                <a:ext cx="3762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396387" name="Freihand 396386">
                <a:extLst>
                  <a:ext uri="{FF2B5EF4-FFF2-40B4-BE49-F238E27FC236}">
                    <a16:creationId xmlns:a16="http://schemas.microsoft.com/office/drawing/2014/main" id="{3FEF74D4-6B7B-AA47-252E-2E2C2EA19990}"/>
                  </a:ext>
                </a:extLst>
              </p14:cNvPr>
              <p14:cNvContentPartPr/>
              <p14:nvPr/>
            </p14:nvContentPartPr>
            <p14:xfrm>
              <a:off x="2131364" y="2490022"/>
              <a:ext cx="279000" cy="376920"/>
            </p14:xfrm>
          </p:contentPart>
        </mc:Choice>
        <mc:Fallback>
          <p:pic>
            <p:nvPicPr>
              <p:cNvPr id="396387" name="Freihand 396386">
                <a:extLst>
                  <a:ext uri="{FF2B5EF4-FFF2-40B4-BE49-F238E27FC236}">
                    <a16:creationId xmlns:a16="http://schemas.microsoft.com/office/drawing/2014/main" id="{3FEF74D4-6B7B-AA47-252E-2E2C2EA19990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122364" y="2481382"/>
                <a:ext cx="2966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396388" name="Freihand 396387">
                <a:extLst>
                  <a:ext uri="{FF2B5EF4-FFF2-40B4-BE49-F238E27FC236}">
                    <a16:creationId xmlns:a16="http://schemas.microsoft.com/office/drawing/2014/main" id="{30C62187-2BC3-A7A7-137B-F9B57E76834B}"/>
                  </a:ext>
                </a:extLst>
              </p14:cNvPr>
              <p14:cNvContentPartPr/>
              <p14:nvPr/>
            </p14:nvContentPartPr>
            <p14:xfrm>
              <a:off x="2333684" y="2566342"/>
              <a:ext cx="494280" cy="344160"/>
            </p14:xfrm>
          </p:contentPart>
        </mc:Choice>
        <mc:Fallback>
          <p:pic>
            <p:nvPicPr>
              <p:cNvPr id="396388" name="Freihand 396387">
                <a:extLst>
                  <a:ext uri="{FF2B5EF4-FFF2-40B4-BE49-F238E27FC236}">
                    <a16:creationId xmlns:a16="http://schemas.microsoft.com/office/drawing/2014/main" id="{30C62187-2BC3-A7A7-137B-F9B57E76834B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324684" y="2557702"/>
                <a:ext cx="5119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396389" name="Freihand 396388">
                <a:extLst>
                  <a:ext uri="{FF2B5EF4-FFF2-40B4-BE49-F238E27FC236}">
                    <a16:creationId xmlns:a16="http://schemas.microsoft.com/office/drawing/2014/main" id="{B0F68627-CCCD-47E5-8791-024A99DC5812}"/>
                  </a:ext>
                </a:extLst>
              </p14:cNvPr>
              <p14:cNvContentPartPr/>
              <p14:nvPr/>
            </p14:nvContentPartPr>
            <p14:xfrm>
              <a:off x="2840924" y="2664982"/>
              <a:ext cx="146880" cy="202680"/>
            </p14:xfrm>
          </p:contentPart>
        </mc:Choice>
        <mc:Fallback>
          <p:pic>
            <p:nvPicPr>
              <p:cNvPr id="396389" name="Freihand 396388">
                <a:extLst>
                  <a:ext uri="{FF2B5EF4-FFF2-40B4-BE49-F238E27FC236}">
                    <a16:creationId xmlns:a16="http://schemas.microsoft.com/office/drawing/2014/main" id="{B0F68627-CCCD-47E5-8791-024A99DC581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831924" y="2656342"/>
                <a:ext cx="164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396391" name="Freihand 396390">
                <a:extLst>
                  <a:ext uri="{FF2B5EF4-FFF2-40B4-BE49-F238E27FC236}">
                    <a16:creationId xmlns:a16="http://schemas.microsoft.com/office/drawing/2014/main" id="{0E258951-CA56-04D3-58E5-CD5CCB9D5807}"/>
                  </a:ext>
                </a:extLst>
              </p14:cNvPr>
              <p14:cNvContentPartPr/>
              <p14:nvPr/>
            </p14:nvContentPartPr>
            <p14:xfrm>
              <a:off x="1093844" y="669502"/>
              <a:ext cx="321480" cy="1648080"/>
            </p14:xfrm>
          </p:contentPart>
        </mc:Choice>
        <mc:Fallback>
          <p:pic>
            <p:nvPicPr>
              <p:cNvPr id="396391" name="Freihand 396390">
                <a:extLst>
                  <a:ext uri="{FF2B5EF4-FFF2-40B4-BE49-F238E27FC236}">
                    <a16:creationId xmlns:a16="http://schemas.microsoft.com/office/drawing/2014/main" id="{0E258951-CA56-04D3-58E5-CD5CCB9D580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84844" y="660502"/>
                <a:ext cx="339120" cy="16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396392" name="Freihand 396391">
                <a:extLst>
                  <a:ext uri="{FF2B5EF4-FFF2-40B4-BE49-F238E27FC236}">
                    <a16:creationId xmlns:a16="http://schemas.microsoft.com/office/drawing/2014/main" id="{BE8F561A-B204-BAD5-68A8-C94512A93765}"/>
                  </a:ext>
                </a:extLst>
              </p14:cNvPr>
              <p14:cNvContentPartPr/>
              <p14:nvPr/>
            </p14:nvContentPartPr>
            <p14:xfrm>
              <a:off x="401924" y="107902"/>
              <a:ext cx="159840" cy="337320"/>
            </p14:xfrm>
          </p:contentPart>
        </mc:Choice>
        <mc:Fallback>
          <p:pic>
            <p:nvPicPr>
              <p:cNvPr id="396392" name="Freihand 396391">
                <a:extLst>
                  <a:ext uri="{FF2B5EF4-FFF2-40B4-BE49-F238E27FC236}">
                    <a16:creationId xmlns:a16="http://schemas.microsoft.com/office/drawing/2014/main" id="{BE8F561A-B204-BAD5-68A8-C94512A9376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92924" y="98902"/>
                <a:ext cx="1774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396393" name="Freihand 396392">
                <a:extLst>
                  <a:ext uri="{FF2B5EF4-FFF2-40B4-BE49-F238E27FC236}">
                    <a16:creationId xmlns:a16="http://schemas.microsoft.com/office/drawing/2014/main" id="{29638445-1000-E0A0-31E0-BD1FEEEF0500}"/>
                  </a:ext>
                </a:extLst>
              </p14:cNvPr>
              <p14:cNvContentPartPr/>
              <p14:nvPr/>
            </p14:nvContentPartPr>
            <p14:xfrm>
              <a:off x="488324" y="296182"/>
              <a:ext cx="81720" cy="27360"/>
            </p14:xfrm>
          </p:contentPart>
        </mc:Choice>
        <mc:Fallback>
          <p:pic>
            <p:nvPicPr>
              <p:cNvPr id="396393" name="Freihand 396392">
                <a:extLst>
                  <a:ext uri="{FF2B5EF4-FFF2-40B4-BE49-F238E27FC236}">
                    <a16:creationId xmlns:a16="http://schemas.microsoft.com/office/drawing/2014/main" id="{29638445-1000-E0A0-31E0-BD1FEEEF0500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79684" y="287542"/>
                <a:ext cx="99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396394" name="Freihand 396393">
                <a:extLst>
                  <a:ext uri="{FF2B5EF4-FFF2-40B4-BE49-F238E27FC236}">
                    <a16:creationId xmlns:a16="http://schemas.microsoft.com/office/drawing/2014/main" id="{2E107738-D038-B1B1-BB04-77D3EF4C08D4}"/>
                  </a:ext>
                </a:extLst>
              </p14:cNvPr>
              <p14:cNvContentPartPr/>
              <p14:nvPr/>
            </p14:nvContentPartPr>
            <p14:xfrm>
              <a:off x="576884" y="276742"/>
              <a:ext cx="217440" cy="60120"/>
            </p14:xfrm>
          </p:contentPart>
        </mc:Choice>
        <mc:Fallback>
          <p:pic>
            <p:nvPicPr>
              <p:cNvPr id="396394" name="Freihand 396393">
                <a:extLst>
                  <a:ext uri="{FF2B5EF4-FFF2-40B4-BE49-F238E27FC236}">
                    <a16:creationId xmlns:a16="http://schemas.microsoft.com/office/drawing/2014/main" id="{2E107738-D038-B1B1-BB04-77D3EF4C08D4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68244" y="267742"/>
                <a:ext cx="235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396395" name="Freihand 396394">
                <a:extLst>
                  <a:ext uri="{FF2B5EF4-FFF2-40B4-BE49-F238E27FC236}">
                    <a16:creationId xmlns:a16="http://schemas.microsoft.com/office/drawing/2014/main" id="{5A80891F-EE96-42FA-A88B-9B5D5ACDDF63}"/>
                  </a:ext>
                </a:extLst>
              </p14:cNvPr>
              <p14:cNvContentPartPr/>
              <p14:nvPr/>
            </p14:nvContentPartPr>
            <p14:xfrm>
              <a:off x="804764" y="219862"/>
              <a:ext cx="75600" cy="120600"/>
            </p14:xfrm>
          </p:contentPart>
        </mc:Choice>
        <mc:Fallback>
          <p:pic>
            <p:nvPicPr>
              <p:cNvPr id="396395" name="Freihand 396394">
                <a:extLst>
                  <a:ext uri="{FF2B5EF4-FFF2-40B4-BE49-F238E27FC236}">
                    <a16:creationId xmlns:a16="http://schemas.microsoft.com/office/drawing/2014/main" id="{5A80891F-EE96-42FA-A88B-9B5D5ACDDF63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95764" y="211222"/>
                <a:ext cx="932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396396" name="Freihand 396395">
                <a:extLst>
                  <a:ext uri="{FF2B5EF4-FFF2-40B4-BE49-F238E27FC236}">
                    <a16:creationId xmlns:a16="http://schemas.microsoft.com/office/drawing/2014/main" id="{2D5D81B6-088E-C03C-C629-383163FA0F68}"/>
                  </a:ext>
                </a:extLst>
              </p14:cNvPr>
              <p14:cNvContentPartPr/>
              <p14:nvPr/>
            </p14:nvContentPartPr>
            <p14:xfrm>
              <a:off x="922844" y="242542"/>
              <a:ext cx="348480" cy="63000"/>
            </p14:xfrm>
          </p:contentPart>
        </mc:Choice>
        <mc:Fallback>
          <p:pic>
            <p:nvPicPr>
              <p:cNvPr id="396396" name="Freihand 396395">
                <a:extLst>
                  <a:ext uri="{FF2B5EF4-FFF2-40B4-BE49-F238E27FC236}">
                    <a16:creationId xmlns:a16="http://schemas.microsoft.com/office/drawing/2014/main" id="{2D5D81B6-088E-C03C-C629-383163FA0F68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13844" y="233542"/>
                <a:ext cx="366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396397" name="Freihand 396396">
                <a:extLst>
                  <a:ext uri="{FF2B5EF4-FFF2-40B4-BE49-F238E27FC236}">
                    <a16:creationId xmlns:a16="http://schemas.microsoft.com/office/drawing/2014/main" id="{9652374A-D9EF-3A45-6636-1E871FB8967B}"/>
                  </a:ext>
                </a:extLst>
              </p14:cNvPr>
              <p14:cNvContentPartPr/>
              <p14:nvPr/>
            </p14:nvContentPartPr>
            <p14:xfrm>
              <a:off x="1318484" y="163342"/>
              <a:ext cx="247680" cy="142560"/>
            </p14:xfrm>
          </p:contentPart>
        </mc:Choice>
        <mc:Fallback>
          <p:pic>
            <p:nvPicPr>
              <p:cNvPr id="396397" name="Freihand 396396">
                <a:extLst>
                  <a:ext uri="{FF2B5EF4-FFF2-40B4-BE49-F238E27FC236}">
                    <a16:creationId xmlns:a16="http://schemas.microsoft.com/office/drawing/2014/main" id="{9652374A-D9EF-3A45-6636-1E871FB8967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309484" y="154342"/>
                <a:ext cx="2653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396398" name="Freihand 396397">
                <a:extLst>
                  <a:ext uri="{FF2B5EF4-FFF2-40B4-BE49-F238E27FC236}">
                    <a16:creationId xmlns:a16="http://schemas.microsoft.com/office/drawing/2014/main" id="{49FD437D-24F3-6445-AA01-EF2774EFB30B}"/>
                  </a:ext>
                </a:extLst>
              </p14:cNvPr>
              <p14:cNvContentPartPr/>
              <p14:nvPr/>
            </p14:nvContentPartPr>
            <p14:xfrm>
              <a:off x="1632764" y="101062"/>
              <a:ext cx="273240" cy="182520"/>
            </p14:xfrm>
          </p:contentPart>
        </mc:Choice>
        <mc:Fallback>
          <p:pic>
            <p:nvPicPr>
              <p:cNvPr id="396398" name="Freihand 396397">
                <a:extLst>
                  <a:ext uri="{FF2B5EF4-FFF2-40B4-BE49-F238E27FC236}">
                    <a16:creationId xmlns:a16="http://schemas.microsoft.com/office/drawing/2014/main" id="{49FD437D-24F3-6445-AA01-EF2774EFB30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623764" y="92422"/>
                <a:ext cx="290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396399" name="Freihand 396398">
                <a:extLst>
                  <a:ext uri="{FF2B5EF4-FFF2-40B4-BE49-F238E27FC236}">
                    <a16:creationId xmlns:a16="http://schemas.microsoft.com/office/drawing/2014/main" id="{D275CC0F-E7FC-AFEC-F4A5-119B57F9FBE1}"/>
                  </a:ext>
                </a:extLst>
              </p14:cNvPr>
              <p14:cNvContentPartPr/>
              <p14:nvPr/>
            </p14:nvContentPartPr>
            <p14:xfrm>
              <a:off x="1955324" y="175582"/>
              <a:ext cx="177840" cy="110160"/>
            </p14:xfrm>
          </p:contentPart>
        </mc:Choice>
        <mc:Fallback>
          <p:pic>
            <p:nvPicPr>
              <p:cNvPr id="396399" name="Freihand 396398">
                <a:extLst>
                  <a:ext uri="{FF2B5EF4-FFF2-40B4-BE49-F238E27FC236}">
                    <a16:creationId xmlns:a16="http://schemas.microsoft.com/office/drawing/2014/main" id="{D275CC0F-E7FC-AFEC-F4A5-119B57F9FBE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946684" y="166582"/>
                <a:ext cx="1954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396402" name="Freihand 396401">
                <a:extLst>
                  <a:ext uri="{FF2B5EF4-FFF2-40B4-BE49-F238E27FC236}">
                    <a16:creationId xmlns:a16="http://schemas.microsoft.com/office/drawing/2014/main" id="{AA1A2B1A-4C8A-F552-B85A-17758B0DB0A2}"/>
                  </a:ext>
                </a:extLst>
              </p14:cNvPr>
              <p14:cNvContentPartPr/>
              <p14:nvPr/>
            </p14:nvContentPartPr>
            <p14:xfrm>
              <a:off x="2315684" y="61822"/>
              <a:ext cx="105840" cy="218880"/>
            </p14:xfrm>
          </p:contentPart>
        </mc:Choice>
        <mc:Fallback>
          <p:pic>
            <p:nvPicPr>
              <p:cNvPr id="396402" name="Freihand 396401">
                <a:extLst>
                  <a:ext uri="{FF2B5EF4-FFF2-40B4-BE49-F238E27FC236}">
                    <a16:creationId xmlns:a16="http://schemas.microsoft.com/office/drawing/2014/main" id="{AA1A2B1A-4C8A-F552-B85A-17758B0DB0A2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307044" y="53182"/>
                <a:ext cx="1234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396403" name="Freihand 396402">
                <a:extLst>
                  <a:ext uri="{FF2B5EF4-FFF2-40B4-BE49-F238E27FC236}">
                    <a16:creationId xmlns:a16="http://schemas.microsoft.com/office/drawing/2014/main" id="{826A379C-FA01-62D8-17D1-229DAF39733D}"/>
                  </a:ext>
                </a:extLst>
              </p14:cNvPr>
              <p14:cNvContentPartPr/>
              <p14:nvPr/>
            </p14:nvContentPartPr>
            <p14:xfrm>
              <a:off x="2472284" y="171982"/>
              <a:ext cx="174600" cy="108720"/>
            </p14:xfrm>
          </p:contentPart>
        </mc:Choice>
        <mc:Fallback>
          <p:pic>
            <p:nvPicPr>
              <p:cNvPr id="396403" name="Freihand 396402">
                <a:extLst>
                  <a:ext uri="{FF2B5EF4-FFF2-40B4-BE49-F238E27FC236}">
                    <a16:creationId xmlns:a16="http://schemas.microsoft.com/office/drawing/2014/main" id="{826A379C-FA01-62D8-17D1-229DAF39733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463644" y="162982"/>
                <a:ext cx="1922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396404" name="Freihand 396403">
                <a:extLst>
                  <a:ext uri="{FF2B5EF4-FFF2-40B4-BE49-F238E27FC236}">
                    <a16:creationId xmlns:a16="http://schemas.microsoft.com/office/drawing/2014/main" id="{5CD8C7A0-07F8-D2E7-4835-C7D81CDFF4A9}"/>
                  </a:ext>
                </a:extLst>
              </p14:cNvPr>
              <p14:cNvContentPartPr/>
              <p14:nvPr/>
            </p14:nvContentPartPr>
            <p14:xfrm>
              <a:off x="2562284" y="60022"/>
              <a:ext cx="16920" cy="27720"/>
            </p14:xfrm>
          </p:contentPart>
        </mc:Choice>
        <mc:Fallback>
          <p:pic>
            <p:nvPicPr>
              <p:cNvPr id="396404" name="Freihand 396403">
                <a:extLst>
                  <a:ext uri="{FF2B5EF4-FFF2-40B4-BE49-F238E27FC236}">
                    <a16:creationId xmlns:a16="http://schemas.microsoft.com/office/drawing/2014/main" id="{5CD8C7A0-07F8-D2E7-4835-C7D81CDFF4A9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2553284" y="51022"/>
                <a:ext cx="345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16" name="Gruppieren 396415">
            <a:extLst>
              <a:ext uri="{FF2B5EF4-FFF2-40B4-BE49-F238E27FC236}">
                <a16:creationId xmlns:a16="http://schemas.microsoft.com/office/drawing/2014/main" id="{DA4F9AC7-831B-965E-F411-BFAB29A714B3}"/>
              </a:ext>
            </a:extLst>
          </p:cNvPr>
          <p:cNvGrpSpPr/>
          <p:nvPr/>
        </p:nvGrpSpPr>
        <p:grpSpPr>
          <a:xfrm>
            <a:off x="1484804" y="496342"/>
            <a:ext cx="745200" cy="645840"/>
            <a:chOff x="1484804" y="496342"/>
            <a:chExt cx="74520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96405" name="Freihand 396404">
                  <a:extLst>
                    <a:ext uri="{FF2B5EF4-FFF2-40B4-BE49-F238E27FC236}">
                      <a16:creationId xmlns:a16="http://schemas.microsoft.com/office/drawing/2014/main" id="{9A231403-C7EE-8D05-DF29-D9AA597C05BB}"/>
                    </a:ext>
                  </a:extLst>
                </p14:cNvPr>
                <p14:cNvContentPartPr/>
                <p14:nvPr/>
              </p14:nvContentPartPr>
              <p14:xfrm>
                <a:off x="1484804" y="524422"/>
                <a:ext cx="123840" cy="267120"/>
              </p14:xfrm>
            </p:contentPart>
          </mc:Choice>
          <mc:Fallback>
            <p:pic>
              <p:nvPicPr>
                <p:cNvPr id="396405" name="Freihand 396404">
                  <a:extLst>
                    <a:ext uri="{FF2B5EF4-FFF2-40B4-BE49-F238E27FC236}">
                      <a16:creationId xmlns:a16="http://schemas.microsoft.com/office/drawing/2014/main" id="{9A231403-C7EE-8D05-DF29-D9AA597C05B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476164" y="515422"/>
                  <a:ext cx="141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96406" name="Freihand 396405">
                  <a:extLst>
                    <a:ext uri="{FF2B5EF4-FFF2-40B4-BE49-F238E27FC236}">
                      <a16:creationId xmlns:a16="http://schemas.microsoft.com/office/drawing/2014/main" id="{A66BDB16-8579-E8C1-5CF5-C302308BD2F2}"/>
                    </a:ext>
                  </a:extLst>
                </p14:cNvPr>
                <p14:cNvContentPartPr/>
                <p14:nvPr/>
              </p14:nvContentPartPr>
              <p14:xfrm>
                <a:off x="1660124" y="496342"/>
                <a:ext cx="236160" cy="243720"/>
              </p14:xfrm>
            </p:contentPart>
          </mc:Choice>
          <mc:Fallback>
            <p:pic>
              <p:nvPicPr>
                <p:cNvPr id="396406" name="Freihand 396405">
                  <a:extLst>
                    <a:ext uri="{FF2B5EF4-FFF2-40B4-BE49-F238E27FC236}">
                      <a16:creationId xmlns:a16="http://schemas.microsoft.com/office/drawing/2014/main" id="{A66BDB16-8579-E8C1-5CF5-C302308BD2F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651484" y="487702"/>
                  <a:ext cx="253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96407" name="Freihand 396406">
                  <a:extLst>
                    <a:ext uri="{FF2B5EF4-FFF2-40B4-BE49-F238E27FC236}">
                      <a16:creationId xmlns:a16="http://schemas.microsoft.com/office/drawing/2014/main" id="{13B18F23-B5BD-48DC-E325-22F46583656F}"/>
                    </a:ext>
                  </a:extLst>
                </p14:cNvPr>
                <p14:cNvContentPartPr/>
                <p14:nvPr/>
              </p14:nvContentPartPr>
              <p14:xfrm>
                <a:off x="1944164" y="517222"/>
                <a:ext cx="285840" cy="171720"/>
              </p14:xfrm>
            </p:contentPart>
          </mc:Choice>
          <mc:Fallback>
            <p:pic>
              <p:nvPicPr>
                <p:cNvPr id="396407" name="Freihand 396406">
                  <a:extLst>
                    <a:ext uri="{FF2B5EF4-FFF2-40B4-BE49-F238E27FC236}">
                      <a16:creationId xmlns:a16="http://schemas.microsoft.com/office/drawing/2014/main" id="{13B18F23-B5BD-48DC-E325-22F46583656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935164" y="508222"/>
                  <a:ext cx="303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96410" name="Freihand 396409">
                  <a:extLst>
                    <a:ext uri="{FF2B5EF4-FFF2-40B4-BE49-F238E27FC236}">
                      <a16:creationId xmlns:a16="http://schemas.microsoft.com/office/drawing/2014/main" id="{1DAE981F-063F-C20E-B88C-67A9AF0A56CC}"/>
                    </a:ext>
                  </a:extLst>
                </p14:cNvPr>
                <p14:cNvContentPartPr/>
                <p14:nvPr/>
              </p14:nvContentPartPr>
              <p14:xfrm>
                <a:off x="1664444" y="831502"/>
                <a:ext cx="186120" cy="248040"/>
              </p14:xfrm>
            </p:contentPart>
          </mc:Choice>
          <mc:Fallback>
            <p:pic>
              <p:nvPicPr>
                <p:cNvPr id="396410" name="Freihand 396409">
                  <a:extLst>
                    <a:ext uri="{FF2B5EF4-FFF2-40B4-BE49-F238E27FC236}">
                      <a16:creationId xmlns:a16="http://schemas.microsoft.com/office/drawing/2014/main" id="{1DAE981F-063F-C20E-B88C-67A9AF0A56C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655444" y="822862"/>
                  <a:ext cx="203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96411" name="Freihand 396410">
                  <a:extLst>
                    <a:ext uri="{FF2B5EF4-FFF2-40B4-BE49-F238E27FC236}">
                      <a16:creationId xmlns:a16="http://schemas.microsoft.com/office/drawing/2014/main" id="{94C0A468-B6AF-23B9-B6D5-3021F26A242D}"/>
                    </a:ext>
                  </a:extLst>
                </p14:cNvPr>
                <p14:cNvContentPartPr/>
                <p14:nvPr/>
              </p14:nvContentPartPr>
              <p14:xfrm>
                <a:off x="1764524" y="984142"/>
                <a:ext cx="65520" cy="52920"/>
              </p14:xfrm>
            </p:contentPart>
          </mc:Choice>
          <mc:Fallback>
            <p:pic>
              <p:nvPicPr>
                <p:cNvPr id="396411" name="Freihand 396410">
                  <a:extLst>
                    <a:ext uri="{FF2B5EF4-FFF2-40B4-BE49-F238E27FC236}">
                      <a16:creationId xmlns:a16="http://schemas.microsoft.com/office/drawing/2014/main" id="{94C0A468-B6AF-23B9-B6D5-3021F26A242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755524" y="975142"/>
                  <a:ext cx="83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96412" name="Freihand 396411">
                  <a:extLst>
                    <a:ext uri="{FF2B5EF4-FFF2-40B4-BE49-F238E27FC236}">
                      <a16:creationId xmlns:a16="http://schemas.microsoft.com/office/drawing/2014/main" id="{758AC642-1A55-55D8-87BD-D584C4497CC5}"/>
                    </a:ext>
                  </a:extLst>
                </p14:cNvPr>
                <p14:cNvContentPartPr/>
                <p14:nvPr/>
              </p14:nvContentPartPr>
              <p14:xfrm>
                <a:off x="1938764" y="832222"/>
                <a:ext cx="12600" cy="189360"/>
              </p14:xfrm>
            </p:contentPart>
          </mc:Choice>
          <mc:Fallback>
            <p:pic>
              <p:nvPicPr>
                <p:cNvPr id="396412" name="Freihand 396411">
                  <a:extLst>
                    <a:ext uri="{FF2B5EF4-FFF2-40B4-BE49-F238E27FC236}">
                      <a16:creationId xmlns:a16="http://schemas.microsoft.com/office/drawing/2014/main" id="{758AC642-1A55-55D8-87BD-D584C4497CC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930124" y="823582"/>
                  <a:ext cx="30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96413" name="Freihand 396412">
                  <a:extLst>
                    <a:ext uri="{FF2B5EF4-FFF2-40B4-BE49-F238E27FC236}">
                      <a16:creationId xmlns:a16="http://schemas.microsoft.com/office/drawing/2014/main" id="{D00995E8-7ACB-3EDF-B4BE-1A9080FF5864}"/>
                    </a:ext>
                  </a:extLst>
                </p14:cNvPr>
                <p14:cNvContentPartPr/>
                <p14:nvPr/>
              </p14:nvContentPartPr>
              <p14:xfrm>
                <a:off x="1886564" y="810982"/>
                <a:ext cx="195840" cy="203400"/>
              </p14:xfrm>
            </p:contentPart>
          </mc:Choice>
          <mc:Fallback>
            <p:pic>
              <p:nvPicPr>
                <p:cNvPr id="396413" name="Freihand 396412">
                  <a:extLst>
                    <a:ext uri="{FF2B5EF4-FFF2-40B4-BE49-F238E27FC236}">
                      <a16:creationId xmlns:a16="http://schemas.microsoft.com/office/drawing/2014/main" id="{D00995E8-7ACB-3EDF-B4BE-1A9080FF586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877924" y="802342"/>
                  <a:ext cx="213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96414" name="Freihand 396413">
                  <a:extLst>
                    <a:ext uri="{FF2B5EF4-FFF2-40B4-BE49-F238E27FC236}">
                      <a16:creationId xmlns:a16="http://schemas.microsoft.com/office/drawing/2014/main" id="{03252BDC-74EA-2891-1889-4E4A57DCA9EF}"/>
                    </a:ext>
                  </a:extLst>
                </p14:cNvPr>
                <p14:cNvContentPartPr/>
                <p14:nvPr/>
              </p14:nvContentPartPr>
              <p14:xfrm>
                <a:off x="2132804" y="940582"/>
                <a:ext cx="97200" cy="201600"/>
              </p14:xfrm>
            </p:contentPart>
          </mc:Choice>
          <mc:Fallback>
            <p:pic>
              <p:nvPicPr>
                <p:cNvPr id="396414" name="Freihand 396413">
                  <a:extLst>
                    <a:ext uri="{FF2B5EF4-FFF2-40B4-BE49-F238E27FC236}">
                      <a16:creationId xmlns:a16="http://schemas.microsoft.com/office/drawing/2014/main" id="{03252BDC-74EA-2891-1889-4E4A57DCA9E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124164" y="931942"/>
                  <a:ext cx="114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96415" name="Freihand 396414">
                  <a:extLst>
                    <a:ext uri="{FF2B5EF4-FFF2-40B4-BE49-F238E27FC236}">
                      <a16:creationId xmlns:a16="http://schemas.microsoft.com/office/drawing/2014/main" id="{BCC4507D-7A6F-8188-7131-81038586A1E7}"/>
                    </a:ext>
                  </a:extLst>
                </p14:cNvPr>
                <p14:cNvContentPartPr/>
                <p14:nvPr/>
              </p14:nvContentPartPr>
              <p14:xfrm>
                <a:off x="2102564" y="980902"/>
                <a:ext cx="100800" cy="26280"/>
              </p14:xfrm>
            </p:contentPart>
          </mc:Choice>
          <mc:Fallback>
            <p:pic>
              <p:nvPicPr>
                <p:cNvPr id="396415" name="Freihand 396414">
                  <a:extLst>
                    <a:ext uri="{FF2B5EF4-FFF2-40B4-BE49-F238E27FC236}">
                      <a16:creationId xmlns:a16="http://schemas.microsoft.com/office/drawing/2014/main" id="{BCC4507D-7A6F-8188-7131-81038586A1E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093564" y="971902"/>
                  <a:ext cx="11844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396417" name="Freihand 396416">
                <a:extLst>
                  <a:ext uri="{FF2B5EF4-FFF2-40B4-BE49-F238E27FC236}">
                    <a16:creationId xmlns:a16="http://schemas.microsoft.com/office/drawing/2014/main" id="{C1E77FB7-5FA9-24B3-E25A-FF308B233F22}"/>
                  </a:ext>
                </a:extLst>
              </p14:cNvPr>
              <p14:cNvContentPartPr/>
              <p14:nvPr/>
            </p14:nvContentPartPr>
            <p14:xfrm>
              <a:off x="8334164" y="1439182"/>
              <a:ext cx="20520" cy="11160"/>
            </p14:xfrm>
          </p:contentPart>
        </mc:Choice>
        <mc:Fallback>
          <p:pic>
            <p:nvPicPr>
              <p:cNvPr id="396417" name="Freihand 396416">
                <a:extLst>
                  <a:ext uri="{FF2B5EF4-FFF2-40B4-BE49-F238E27FC236}">
                    <a16:creationId xmlns:a16="http://schemas.microsoft.com/office/drawing/2014/main" id="{C1E77FB7-5FA9-24B3-E25A-FF308B233F2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325164" y="1430182"/>
                <a:ext cx="38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396418" name="Freihand 396417">
                <a:extLst>
                  <a:ext uri="{FF2B5EF4-FFF2-40B4-BE49-F238E27FC236}">
                    <a16:creationId xmlns:a16="http://schemas.microsoft.com/office/drawing/2014/main" id="{553A6FD3-3849-1E8E-E5CC-EF9AB83C8794}"/>
                  </a:ext>
                </a:extLst>
              </p14:cNvPr>
              <p14:cNvContentPartPr/>
              <p14:nvPr/>
            </p14:nvContentPartPr>
            <p14:xfrm>
              <a:off x="7547204" y="11782"/>
              <a:ext cx="1912320" cy="725760"/>
            </p14:xfrm>
          </p:contentPart>
        </mc:Choice>
        <mc:Fallback>
          <p:pic>
            <p:nvPicPr>
              <p:cNvPr id="396418" name="Freihand 396417">
                <a:extLst>
                  <a:ext uri="{FF2B5EF4-FFF2-40B4-BE49-F238E27FC236}">
                    <a16:creationId xmlns:a16="http://schemas.microsoft.com/office/drawing/2014/main" id="{553A6FD3-3849-1E8E-E5CC-EF9AB83C879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538564" y="2782"/>
                <a:ext cx="192996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396419" name="Freihand 396418">
                <a:extLst>
                  <a:ext uri="{FF2B5EF4-FFF2-40B4-BE49-F238E27FC236}">
                    <a16:creationId xmlns:a16="http://schemas.microsoft.com/office/drawing/2014/main" id="{A481B652-161D-DAA3-B4A9-1438552A05DC}"/>
                  </a:ext>
                </a:extLst>
              </p14:cNvPr>
              <p14:cNvContentPartPr/>
              <p14:nvPr/>
            </p14:nvContentPartPr>
            <p14:xfrm>
              <a:off x="7688324" y="758782"/>
              <a:ext cx="258480" cy="320760"/>
            </p14:xfrm>
          </p:contentPart>
        </mc:Choice>
        <mc:Fallback>
          <p:pic>
            <p:nvPicPr>
              <p:cNvPr id="396419" name="Freihand 396418">
                <a:extLst>
                  <a:ext uri="{FF2B5EF4-FFF2-40B4-BE49-F238E27FC236}">
                    <a16:creationId xmlns:a16="http://schemas.microsoft.com/office/drawing/2014/main" id="{A481B652-161D-DAA3-B4A9-1438552A05DC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679684" y="750142"/>
                <a:ext cx="2761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396420" name="Freihand 396419">
                <a:extLst>
                  <a:ext uri="{FF2B5EF4-FFF2-40B4-BE49-F238E27FC236}">
                    <a16:creationId xmlns:a16="http://schemas.microsoft.com/office/drawing/2014/main" id="{4DEA253F-E153-DF19-02DB-D755D933DF32}"/>
                  </a:ext>
                </a:extLst>
              </p14:cNvPr>
              <p14:cNvContentPartPr/>
              <p14:nvPr/>
            </p14:nvContentPartPr>
            <p14:xfrm>
              <a:off x="7893884" y="944902"/>
              <a:ext cx="204480" cy="95400"/>
            </p14:xfrm>
          </p:contentPart>
        </mc:Choice>
        <mc:Fallback>
          <p:pic>
            <p:nvPicPr>
              <p:cNvPr id="396420" name="Freihand 396419">
                <a:extLst>
                  <a:ext uri="{FF2B5EF4-FFF2-40B4-BE49-F238E27FC236}">
                    <a16:creationId xmlns:a16="http://schemas.microsoft.com/office/drawing/2014/main" id="{4DEA253F-E153-DF19-02DB-D755D933DF3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884884" y="936262"/>
                <a:ext cx="222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396421" name="Freihand 396420">
                <a:extLst>
                  <a:ext uri="{FF2B5EF4-FFF2-40B4-BE49-F238E27FC236}">
                    <a16:creationId xmlns:a16="http://schemas.microsoft.com/office/drawing/2014/main" id="{4518642F-3ACD-3D92-C57C-C2915F87A814}"/>
                  </a:ext>
                </a:extLst>
              </p14:cNvPr>
              <p14:cNvContentPartPr/>
              <p14:nvPr/>
            </p14:nvContentPartPr>
            <p14:xfrm>
              <a:off x="8177924" y="836542"/>
              <a:ext cx="488880" cy="450720"/>
            </p14:xfrm>
          </p:contentPart>
        </mc:Choice>
        <mc:Fallback>
          <p:pic>
            <p:nvPicPr>
              <p:cNvPr id="396421" name="Freihand 396420">
                <a:extLst>
                  <a:ext uri="{FF2B5EF4-FFF2-40B4-BE49-F238E27FC236}">
                    <a16:creationId xmlns:a16="http://schemas.microsoft.com/office/drawing/2014/main" id="{4518642F-3ACD-3D92-C57C-C2915F87A81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168924" y="827542"/>
                <a:ext cx="50652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396422" name="Freihand 396421">
                <a:extLst>
                  <a:ext uri="{FF2B5EF4-FFF2-40B4-BE49-F238E27FC236}">
                    <a16:creationId xmlns:a16="http://schemas.microsoft.com/office/drawing/2014/main" id="{BBA033CB-B2DA-45ED-D94E-15994B901AEF}"/>
                  </a:ext>
                </a:extLst>
              </p14:cNvPr>
              <p14:cNvContentPartPr/>
              <p14:nvPr/>
            </p14:nvContentPartPr>
            <p14:xfrm>
              <a:off x="8667884" y="807382"/>
              <a:ext cx="11880" cy="10800"/>
            </p14:xfrm>
          </p:contentPart>
        </mc:Choice>
        <mc:Fallback>
          <p:pic>
            <p:nvPicPr>
              <p:cNvPr id="396422" name="Freihand 396421">
                <a:extLst>
                  <a:ext uri="{FF2B5EF4-FFF2-40B4-BE49-F238E27FC236}">
                    <a16:creationId xmlns:a16="http://schemas.microsoft.com/office/drawing/2014/main" id="{BBA033CB-B2DA-45ED-D94E-15994B901AE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658884" y="798742"/>
                <a:ext cx="29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396423" name="Freihand 396422">
                <a:extLst>
                  <a:ext uri="{FF2B5EF4-FFF2-40B4-BE49-F238E27FC236}">
                    <a16:creationId xmlns:a16="http://schemas.microsoft.com/office/drawing/2014/main" id="{9A897823-12B6-93D7-6582-72ED291188DE}"/>
                  </a:ext>
                </a:extLst>
              </p14:cNvPr>
              <p14:cNvContentPartPr/>
              <p14:nvPr/>
            </p14:nvContentPartPr>
            <p14:xfrm>
              <a:off x="8770124" y="795502"/>
              <a:ext cx="186480" cy="233640"/>
            </p14:xfrm>
          </p:contentPart>
        </mc:Choice>
        <mc:Fallback>
          <p:pic>
            <p:nvPicPr>
              <p:cNvPr id="396423" name="Freihand 396422">
                <a:extLst>
                  <a:ext uri="{FF2B5EF4-FFF2-40B4-BE49-F238E27FC236}">
                    <a16:creationId xmlns:a16="http://schemas.microsoft.com/office/drawing/2014/main" id="{9A897823-12B6-93D7-6582-72ED291188DE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761484" y="786862"/>
                <a:ext cx="2041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396424" name="Freihand 396423">
                <a:extLst>
                  <a:ext uri="{FF2B5EF4-FFF2-40B4-BE49-F238E27FC236}">
                    <a16:creationId xmlns:a16="http://schemas.microsoft.com/office/drawing/2014/main" id="{1D6E32BD-5499-E320-E2E6-A339E38E5B9B}"/>
                  </a:ext>
                </a:extLst>
              </p14:cNvPr>
              <p14:cNvContentPartPr/>
              <p14:nvPr/>
            </p14:nvContentPartPr>
            <p14:xfrm>
              <a:off x="9323804" y="769222"/>
              <a:ext cx="205560" cy="199080"/>
            </p14:xfrm>
          </p:contentPart>
        </mc:Choice>
        <mc:Fallback>
          <p:pic>
            <p:nvPicPr>
              <p:cNvPr id="396424" name="Freihand 396423">
                <a:extLst>
                  <a:ext uri="{FF2B5EF4-FFF2-40B4-BE49-F238E27FC236}">
                    <a16:creationId xmlns:a16="http://schemas.microsoft.com/office/drawing/2014/main" id="{1D6E32BD-5499-E320-E2E6-A339E38E5B9B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315164" y="760582"/>
                <a:ext cx="223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396425" name="Freihand 396424">
                <a:extLst>
                  <a:ext uri="{FF2B5EF4-FFF2-40B4-BE49-F238E27FC236}">
                    <a16:creationId xmlns:a16="http://schemas.microsoft.com/office/drawing/2014/main" id="{DFA3988A-FF71-5E53-6C36-9208FECC5D04}"/>
                  </a:ext>
                </a:extLst>
              </p14:cNvPr>
              <p14:cNvContentPartPr/>
              <p14:nvPr/>
            </p14:nvContentPartPr>
            <p14:xfrm>
              <a:off x="9558524" y="825742"/>
              <a:ext cx="266400" cy="136080"/>
            </p14:xfrm>
          </p:contentPart>
        </mc:Choice>
        <mc:Fallback>
          <p:pic>
            <p:nvPicPr>
              <p:cNvPr id="396425" name="Freihand 396424">
                <a:extLst>
                  <a:ext uri="{FF2B5EF4-FFF2-40B4-BE49-F238E27FC236}">
                    <a16:creationId xmlns:a16="http://schemas.microsoft.com/office/drawing/2014/main" id="{DFA3988A-FF71-5E53-6C36-9208FECC5D04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549884" y="816742"/>
                <a:ext cx="284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396426" name="Freihand 396425">
                <a:extLst>
                  <a:ext uri="{FF2B5EF4-FFF2-40B4-BE49-F238E27FC236}">
                    <a16:creationId xmlns:a16="http://schemas.microsoft.com/office/drawing/2014/main" id="{EF254418-640E-C73D-858C-756B846CFA24}"/>
                  </a:ext>
                </a:extLst>
              </p14:cNvPr>
              <p14:cNvContentPartPr/>
              <p14:nvPr/>
            </p14:nvContentPartPr>
            <p14:xfrm>
              <a:off x="9838964" y="719182"/>
              <a:ext cx="177840" cy="226800"/>
            </p14:xfrm>
          </p:contentPart>
        </mc:Choice>
        <mc:Fallback>
          <p:pic>
            <p:nvPicPr>
              <p:cNvPr id="396426" name="Freihand 396425">
                <a:extLst>
                  <a:ext uri="{FF2B5EF4-FFF2-40B4-BE49-F238E27FC236}">
                    <a16:creationId xmlns:a16="http://schemas.microsoft.com/office/drawing/2014/main" id="{EF254418-640E-C73D-858C-756B846CFA24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830324" y="710542"/>
                <a:ext cx="195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396427" name="Freihand 396426">
                <a:extLst>
                  <a:ext uri="{FF2B5EF4-FFF2-40B4-BE49-F238E27FC236}">
                    <a16:creationId xmlns:a16="http://schemas.microsoft.com/office/drawing/2014/main" id="{8B004E5E-A68F-ED74-729D-98250700449B}"/>
                  </a:ext>
                </a:extLst>
              </p14:cNvPr>
              <p14:cNvContentPartPr/>
              <p14:nvPr/>
            </p14:nvContentPartPr>
            <p14:xfrm>
              <a:off x="9927884" y="717382"/>
              <a:ext cx="230400" cy="249120"/>
            </p14:xfrm>
          </p:contentPart>
        </mc:Choice>
        <mc:Fallback>
          <p:pic>
            <p:nvPicPr>
              <p:cNvPr id="396427" name="Freihand 396426">
                <a:extLst>
                  <a:ext uri="{FF2B5EF4-FFF2-40B4-BE49-F238E27FC236}">
                    <a16:creationId xmlns:a16="http://schemas.microsoft.com/office/drawing/2014/main" id="{8B004E5E-A68F-ED74-729D-98250700449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918884" y="708382"/>
                <a:ext cx="2480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396428" name="Freihand 396427">
                <a:extLst>
                  <a:ext uri="{FF2B5EF4-FFF2-40B4-BE49-F238E27FC236}">
                    <a16:creationId xmlns:a16="http://schemas.microsoft.com/office/drawing/2014/main" id="{84340C28-689B-7280-4C61-3A9953CF658C}"/>
                  </a:ext>
                </a:extLst>
              </p14:cNvPr>
              <p14:cNvContentPartPr/>
              <p14:nvPr/>
            </p14:nvContentPartPr>
            <p14:xfrm>
              <a:off x="10058564" y="802342"/>
              <a:ext cx="162360" cy="87120"/>
            </p14:xfrm>
          </p:contentPart>
        </mc:Choice>
        <mc:Fallback>
          <p:pic>
            <p:nvPicPr>
              <p:cNvPr id="396428" name="Freihand 396427">
                <a:extLst>
                  <a:ext uri="{FF2B5EF4-FFF2-40B4-BE49-F238E27FC236}">
                    <a16:creationId xmlns:a16="http://schemas.microsoft.com/office/drawing/2014/main" id="{84340C28-689B-7280-4C61-3A9953CF658C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049564" y="793702"/>
                <a:ext cx="1800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396432" name="Freihand 396431">
                <a:extLst>
                  <a:ext uri="{FF2B5EF4-FFF2-40B4-BE49-F238E27FC236}">
                    <a16:creationId xmlns:a16="http://schemas.microsoft.com/office/drawing/2014/main" id="{3EEEEB5D-D5B3-3CF0-B330-943D0E61E662}"/>
                  </a:ext>
                </a:extLst>
              </p14:cNvPr>
              <p14:cNvContentPartPr/>
              <p14:nvPr/>
            </p14:nvContentPartPr>
            <p14:xfrm>
              <a:off x="10101764" y="1127062"/>
              <a:ext cx="22680" cy="7560"/>
            </p14:xfrm>
          </p:contentPart>
        </mc:Choice>
        <mc:Fallback>
          <p:pic>
            <p:nvPicPr>
              <p:cNvPr id="396432" name="Freihand 396431">
                <a:extLst>
                  <a:ext uri="{FF2B5EF4-FFF2-40B4-BE49-F238E27FC236}">
                    <a16:creationId xmlns:a16="http://schemas.microsoft.com/office/drawing/2014/main" id="{3EEEEB5D-D5B3-3CF0-B330-943D0E61E662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092764" y="1118062"/>
                <a:ext cx="403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396433" name="Freihand 396432">
                <a:extLst>
                  <a:ext uri="{FF2B5EF4-FFF2-40B4-BE49-F238E27FC236}">
                    <a16:creationId xmlns:a16="http://schemas.microsoft.com/office/drawing/2014/main" id="{CA342D7D-C8A7-6F89-DDA7-F8D6238ACE0A}"/>
                  </a:ext>
                </a:extLst>
              </p14:cNvPr>
              <p14:cNvContentPartPr/>
              <p14:nvPr/>
            </p14:nvContentPartPr>
            <p14:xfrm>
              <a:off x="10423604" y="781102"/>
              <a:ext cx="367560" cy="184320"/>
            </p14:xfrm>
          </p:contentPart>
        </mc:Choice>
        <mc:Fallback>
          <p:pic>
            <p:nvPicPr>
              <p:cNvPr id="396433" name="Freihand 396432">
                <a:extLst>
                  <a:ext uri="{FF2B5EF4-FFF2-40B4-BE49-F238E27FC236}">
                    <a16:creationId xmlns:a16="http://schemas.microsoft.com/office/drawing/2014/main" id="{CA342D7D-C8A7-6F89-DDA7-F8D6238ACE0A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414964" y="772462"/>
                <a:ext cx="3852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396434" name="Freihand 396433">
                <a:extLst>
                  <a:ext uri="{FF2B5EF4-FFF2-40B4-BE49-F238E27FC236}">
                    <a16:creationId xmlns:a16="http://schemas.microsoft.com/office/drawing/2014/main" id="{ADE8497E-B412-9C91-7FD9-66E7F61A5EAF}"/>
                  </a:ext>
                </a:extLst>
              </p14:cNvPr>
              <p14:cNvContentPartPr/>
              <p14:nvPr/>
            </p14:nvContentPartPr>
            <p14:xfrm>
              <a:off x="10841924" y="711982"/>
              <a:ext cx="163800" cy="261000"/>
            </p14:xfrm>
          </p:contentPart>
        </mc:Choice>
        <mc:Fallback>
          <p:pic>
            <p:nvPicPr>
              <p:cNvPr id="396434" name="Freihand 396433">
                <a:extLst>
                  <a:ext uri="{FF2B5EF4-FFF2-40B4-BE49-F238E27FC236}">
                    <a16:creationId xmlns:a16="http://schemas.microsoft.com/office/drawing/2014/main" id="{ADE8497E-B412-9C91-7FD9-66E7F61A5EA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833284" y="703342"/>
                <a:ext cx="1814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396435" name="Freihand 396434">
                <a:extLst>
                  <a:ext uri="{FF2B5EF4-FFF2-40B4-BE49-F238E27FC236}">
                    <a16:creationId xmlns:a16="http://schemas.microsoft.com/office/drawing/2014/main" id="{7CC27BFA-28CF-E4BC-E5A9-5BE0BE6E4A25}"/>
                  </a:ext>
                </a:extLst>
              </p14:cNvPr>
              <p14:cNvContentPartPr/>
              <p14:nvPr/>
            </p14:nvContentPartPr>
            <p14:xfrm>
              <a:off x="10804484" y="696502"/>
              <a:ext cx="96480" cy="14400"/>
            </p14:xfrm>
          </p:contentPart>
        </mc:Choice>
        <mc:Fallback>
          <p:pic>
            <p:nvPicPr>
              <p:cNvPr id="396435" name="Freihand 396434">
                <a:extLst>
                  <a:ext uri="{FF2B5EF4-FFF2-40B4-BE49-F238E27FC236}">
                    <a16:creationId xmlns:a16="http://schemas.microsoft.com/office/drawing/2014/main" id="{7CC27BFA-28CF-E4BC-E5A9-5BE0BE6E4A2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795844" y="687862"/>
                <a:ext cx="1141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396436" name="Freihand 396435">
                <a:extLst>
                  <a:ext uri="{FF2B5EF4-FFF2-40B4-BE49-F238E27FC236}">
                    <a16:creationId xmlns:a16="http://schemas.microsoft.com/office/drawing/2014/main" id="{D44498DF-CC09-0D4E-D2F5-6A37056A8E2E}"/>
                  </a:ext>
                </a:extLst>
              </p14:cNvPr>
              <p14:cNvContentPartPr/>
              <p14:nvPr/>
            </p14:nvContentPartPr>
            <p14:xfrm>
              <a:off x="11164484" y="822862"/>
              <a:ext cx="325080" cy="115200"/>
            </p14:xfrm>
          </p:contentPart>
        </mc:Choice>
        <mc:Fallback>
          <p:pic>
            <p:nvPicPr>
              <p:cNvPr id="396436" name="Freihand 396435">
                <a:extLst>
                  <a:ext uri="{FF2B5EF4-FFF2-40B4-BE49-F238E27FC236}">
                    <a16:creationId xmlns:a16="http://schemas.microsoft.com/office/drawing/2014/main" id="{D44498DF-CC09-0D4E-D2F5-6A37056A8E2E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1155844" y="814222"/>
                <a:ext cx="342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396437" name="Freihand 396436">
                <a:extLst>
                  <a:ext uri="{FF2B5EF4-FFF2-40B4-BE49-F238E27FC236}">
                    <a16:creationId xmlns:a16="http://schemas.microsoft.com/office/drawing/2014/main" id="{B2EBF827-B6A7-92A3-6E19-79C2F7E0241A}"/>
                  </a:ext>
                </a:extLst>
              </p14:cNvPr>
              <p14:cNvContentPartPr/>
              <p14:nvPr/>
            </p14:nvContentPartPr>
            <p14:xfrm>
              <a:off x="11597924" y="767422"/>
              <a:ext cx="123840" cy="147600"/>
            </p14:xfrm>
          </p:contentPart>
        </mc:Choice>
        <mc:Fallback>
          <p:pic>
            <p:nvPicPr>
              <p:cNvPr id="396437" name="Freihand 396436">
                <a:extLst>
                  <a:ext uri="{FF2B5EF4-FFF2-40B4-BE49-F238E27FC236}">
                    <a16:creationId xmlns:a16="http://schemas.microsoft.com/office/drawing/2014/main" id="{B2EBF827-B6A7-92A3-6E19-79C2F7E0241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1589284" y="758782"/>
                <a:ext cx="1414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396446" name="Freihand 396445">
                <a:extLst>
                  <a:ext uri="{FF2B5EF4-FFF2-40B4-BE49-F238E27FC236}">
                    <a16:creationId xmlns:a16="http://schemas.microsoft.com/office/drawing/2014/main" id="{0E78FF8F-0D71-70A2-F466-E8D1D5D5801A}"/>
                  </a:ext>
                </a:extLst>
              </p14:cNvPr>
              <p14:cNvContentPartPr/>
              <p14:nvPr/>
            </p14:nvContentPartPr>
            <p14:xfrm>
              <a:off x="10327484" y="1053982"/>
              <a:ext cx="680760" cy="27000"/>
            </p14:xfrm>
          </p:contentPart>
        </mc:Choice>
        <mc:Fallback>
          <p:pic>
            <p:nvPicPr>
              <p:cNvPr id="396446" name="Freihand 396445">
                <a:extLst>
                  <a:ext uri="{FF2B5EF4-FFF2-40B4-BE49-F238E27FC236}">
                    <a16:creationId xmlns:a16="http://schemas.microsoft.com/office/drawing/2014/main" id="{0E78FF8F-0D71-70A2-F466-E8D1D5D5801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0318844" y="1045342"/>
                <a:ext cx="698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396449" name="Freihand 396448">
                <a:extLst>
                  <a:ext uri="{FF2B5EF4-FFF2-40B4-BE49-F238E27FC236}">
                    <a16:creationId xmlns:a16="http://schemas.microsoft.com/office/drawing/2014/main" id="{1E949353-29B7-0D25-1247-9AAA5024C4AF}"/>
                  </a:ext>
                </a:extLst>
              </p14:cNvPr>
              <p14:cNvContentPartPr/>
              <p14:nvPr/>
            </p14:nvContentPartPr>
            <p14:xfrm>
              <a:off x="1069004" y="1528822"/>
              <a:ext cx="34920" cy="1943640"/>
            </p14:xfrm>
          </p:contentPart>
        </mc:Choice>
        <mc:Fallback>
          <p:pic>
            <p:nvPicPr>
              <p:cNvPr id="396449" name="Freihand 396448">
                <a:extLst>
                  <a:ext uri="{FF2B5EF4-FFF2-40B4-BE49-F238E27FC236}">
                    <a16:creationId xmlns:a16="http://schemas.microsoft.com/office/drawing/2014/main" id="{1E949353-29B7-0D25-1247-9AAA5024C4A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033364" y="1493182"/>
                <a:ext cx="106560" cy="20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89" name="Gruppieren 396488">
            <a:extLst>
              <a:ext uri="{FF2B5EF4-FFF2-40B4-BE49-F238E27FC236}">
                <a16:creationId xmlns:a16="http://schemas.microsoft.com/office/drawing/2014/main" id="{3A9DE2C3-E7C8-4D59-3DC9-8FD7A96D33B2}"/>
              </a:ext>
            </a:extLst>
          </p:cNvPr>
          <p:cNvGrpSpPr/>
          <p:nvPr/>
        </p:nvGrpSpPr>
        <p:grpSpPr>
          <a:xfrm>
            <a:off x="999884" y="1317142"/>
            <a:ext cx="5788800" cy="4070880"/>
            <a:chOff x="999884" y="1317142"/>
            <a:chExt cx="5788800" cy="40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96450" name="Freihand 396449">
                  <a:extLst>
                    <a:ext uri="{FF2B5EF4-FFF2-40B4-BE49-F238E27FC236}">
                      <a16:creationId xmlns:a16="http://schemas.microsoft.com/office/drawing/2014/main" id="{FE0B13EE-C534-EAC2-2511-51DE412E474F}"/>
                    </a:ext>
                  </a:extLst>
                </p14:cNvPr>
                <p14:cNvContentPartPr/>
                <p14:nvPr/>
              </p14:nvContentPartPr>
              <p14:xfrm>
                <a:off x="999884" y="1428742"/>
                <a:ext cx="2832840" cy="2098800"/>
              </p14:xfrm>
            </p:contentPart>
          </mc:Choice>
          <mc:Fallback>
            <p:pic>
              <p:nvPicPr>
                <p:cNvPr id="396450" name="Freihand 396449">
                  <a:extLst>
                    <a:ext uri="{FF2B5EF4-FFF2-40B4-BE49-F238E27FC236}">
                      <a16:creationId xmlns:a16="http://schemas.microsoft.com/office/drawing/2014/main" id="{FE0B13EE-C534-EAC2-2511-51DE412E474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3884" y="1393102"/>
                  <a:ext cx="2904480" cy="21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96451" name="Freihand 396450">
                  <a:extLst>
                    <a:ext uri="{FF2B5EF4-FFF2-40B4-BE49-F238E27FC236}">
                      <a16:creationId xmlns:a16="http://schemas.microsoft.com/office/drawing/2014/main" id="{620A1D01-02FE-B020-D11E-D1B5C105C675}"/>
                    </a:ext>
                  </a:extLst>
                </p14:cNvPr>
                <p14:cNvContentPartPr/>
                <p14:nvPr/>
              </p14:nvContentPartPr>
              <p14:xfrm>
                <a:off x="1069364" y="3412702"/>
                <a:ext cx="2733120" cy="1975320"/>
              </p14:xfrm>
            </p:contentPart>
          </mc:Choice>
          <mc:Fallback>
            <p:pic>
              <p:nvPicPr>
                <p:cNvPr id="396451" name="Freihand 396450">
                  <a:extLst>
                    <a:ext uri="{FF2B5EF4-FFF2-40B4-BE49-F238E27FC236}">
                      <a16:creationId xmlns:a16="http://schemas.microsoft.com/office/drawing/2014/main" id="{620A1D01-02FE-B020-D11E-D1B5C105C67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3364" y="3376702"/>
                  <a:ext cx="2804760" cy="20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96454" name="Freihand 396453">
                  <a:extLst>
                    <a:ext uri="{FF2B5EF4-FFF2-40B4-BE49-F238E27FC236}">
                      <a16:creationId xmlns:a16="http://schemas.microsoft.com/office/drawing/2014/main" id="{8981768D-2FFF-28B1-6B7E-56338CAE3BFE}"/>
                    </a:ext>
                  </a:extLst>
                </p14:cNvPr>
                <p14:cNvContentPartPr/>
                <p14:nvPr/>
              </p14:nvContentPartPr>
              <p14:xfrm>
                <a:off x="2433044" y="1733662"/>
                <a:ext cx="127800" cy="588600"/>
              </p14:xfrm>
            </p:contentPart>
          </mc:Choice>
          <mc:Fallback>
            <p:pic>
              <p:nvPicPr>
                <p:cNvPr id="396454" name="Freihand 396453">
                  <a:extLst>
                    <a:ext uri="{FF2B5EF4-FFF2-40B4-BE49-F238E27FC236}">
                      <a16:creationId xmlns:a16="http://schemas.microsoft.com/office/drawing/2014/main" id="{8981768D-2FFF-28B1-6B7E-56338CAE3BF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24404" y="1724662"/>
                  <a:ext cx="14544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96455" name="Freihand 396454">
                  <a:extLst>
                    <a:ext uri="{FF2B5EF4-FFF2-40B4-BE49-F238E27FC236}">
                      <a16:creationId xmlns:a16="http://schemas.microsoft.com/office/drawing/2014/main" id="{AAA1851F-D7FB-2B4C-BEB1-6C0EFFF027F5}"/>
                    </a:ext>
                  </a:extLst>
                </p14:cNvPr>
                <p14:cNvContentPartPr/>
                <p14:nvPr/>
              </p14:nvContentPartPr>
              <p14:xfrm>
                <a:off x="2404244" y="2159902"/>
                <a:ext cx="172080" cy="207000"/>
              </p14:xfrm>
            </p:contentPart>
          </mc:Choice>
          <mc:Fallback>
            <p:pic>
              <p:nvPicPr>
                <p:cNvPr id="396455" name="Freihand 396454">
                  <a:extLst>
                    <a:ext uri="{FF2B5EF4-FFF2-40B4-BE49-F238E27FC236}">
                      <a16:creationId xmlns:a16="http://schemas.microsoft.com/office/drawing/2014/main" id="{AAA1851F-D7FB-2B4C-BEB1-6C0EFFF027F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395604" y="2150902"/>
                  <a:ext cx="189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96457" name="Freihand 396456">
                  <a:extLst>
                    <a:ext uri="{FF2B5EF4-FFF2-40B4-BE49-F238E27FC236}">
                      <a16:creationId xmlns:a16="http://schemas.microsoft.com/office/drawing/2014/main" id="{29CA9A69-A307-431A-41D6-82D70A04C380}"/>
                    </a:ext>
                  </a:extLst>
                </p14:cNvPr>
                <p14:cNvContentPartPr/>
                <p14:nvPr/>
              </p14:nvContentPartPr>
              <p14:xfrm>
                <a:off x="2234324" y="1386262"/>
                <a:ext cx="174600" cy="261720"/>
              </p14:xfrm>
            </p:contentPart>
          </mc:Choice>
          <mc:Fallback>
            <p:pic>
              <p:nvPicPr>
                <p:cNvPr id="396457" name="Freihand 396456">
                  <a:extLst>
                    <a:ext uri="{FF2B5EF4-FFF2-40B4-BE49-F238E27FC236}">
                      <a16:creationId xmlns:a16="http://schemas.microsoft.com/office/drawing/2014/main" id="{29CA9A69-A307-431A-41D6-82D70A04C38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225324" y="1377262"/>
                  <a:ext cx="192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96458" name="Freihand 396457">
                  <a:extLst>
                    <a:ext uri="{FF2B5EF4-FFF2-40B4-BE49-F238E27FC236}">
                      <a16:creationId xmlns:a16="http://schemas.microsoft.com/office/drawing/2014/main" id="{6C9B347A-E4B0-6D39-AA3F-19BCDEB38453}"/>
                    </a:ext>
                  </a:extLst>
                </p14:cNvPr>
                <p14:cNvContentPartPr/>
                <p14:nvPr/>
              </p14:nvContentPartPr>
              <p14:xfrm>
                <a:off x="2353844" y="1480942"/>
                <a:ext cx="64440" cy="149040"/>
              </p14:xfrm>
            </p:contentPart>
          </mc:Choice>
          <mc:Fallback>
            <p:pic>
              <p:nvPicPr>
                <p:cNvPr id="396458" name="Freihand 396457">
                  <a:extLst>
                    <a:ext uri="{FF2B5EF4-FFF2-40B4-BE49-F238E27FC236}">
                      <a16:creationId xmlns:a16="http://schemas.microsoft.com/office/drawing/2014/main" id="{6C9B347A-E4B0-6D39-AA3F-19BCDEB3845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344844" y="1471942"/>
                  <a:ext cx="82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96459" name="Freihand 396458">
                  <a:extLst>
                    <a:ext uri="{FF2B5EF4-FFF2-40B4-BE49-F238E27FC236}">
                      <a16:creationId xmlns:a16="http://schemas.microsoft.com/office/drawing/2014/main" id="{E2411A45-1074-1CA4-8B14-D19EBF5196BC}"/>
                    </a:ext>
                  </a:extLst>
                </p14:cNvPr>
                <p14:cNvContentPartPr/>
                <p14:nvPr/>
              </p14:nvContentPartPr>
              <p14:xfrm>
                <a:off x="2442764" y="1376542"/>
                <a:ext cx="255960" cy="248400"/>
              </p14:xfrm>
            </p:contentPart>
          </mc:Choice>
          <mc:Fallback>
            <p:pic>
              <p:nvPicPr>
                <p:cNvPr id="396459" name="Freihand 396458">
                  <a:extLst>
                    <a:ext uri="{FF2B5EF4-FFF2-40B4-BE49-F238E27FC236}">
                      <a16:creationId xmlns:a16="http://schemas.microsoft.com/office/drawing/2014/main" id="{E2411A45-1074-1CA4-8B14-D19EBF5196B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34124" y="1367542"/>
                  <a:ext cx="273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96461" name="Freihand 396460">
                  <a:extLst>
                    <a:ext uri="{FF2B5EF4-FFF2-40B4-BE49-F238E27FC236}">
                      <a16:creationId xmlns:a16="http://schemas.microsoft.com/office/drawing/2014/main" id="{284E05E6-EB17-E73F-D6F0-2B6F58DEEB4E}"/>
                    </a:ext>
                  </a:extLst>
                </p14:cNvPr>
                <p14:cNvContentPartPr/>
                <p14:nvPr/>
              </p14:nvContentPartPr>
              <p14:xfrm>
                <a:off x="2797364" y="1317142"/>
                <a:ext cx="56880" cy="338760"/>
              </p14:xfrm>
            </p:contentPart>
          </mc:Choice>
          <mc:Fallback>
            <p:pic>
              <p:nvPicPr>
                <p:cNvPr id="396461" name="Freihand 396460">
                  <a:extLst>
                    <a:ext uri="{FF2B5EF4-FFF2-40B4-BE49-F238E27FC236}">
                      <a16:creationId xmlns:a16="http://schemas.microsoft.com/office/drawing/2014/main" id="{284E05E6-EB17-E73F-D6F0-2B6F58DEEB4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788364" y="1308142"/>
                  <a:ext cx="74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96462" name="Freihand 396461">
                  <a:extLst>
                    <a:ext uri="{FF2B5EF4-FFF2-40B4-BE49-F238E27FC236}">
                      <a16:creationId xmlns:a16="http://schemas.microsoft.com/office/drawing/2014/main" id="{99D2952D-0C99-DBF3-0E28-259C38DB80E9}"/>
                    </a:ext>
                  </a:extLst>
                </p14:cNvPr>
                <p14:cNvContentPartPr/>
                <p14:nvPr/>
              </p14:nvContentPartPr>
              <p14:xfrm>
                <a:off x="2870804" y="1492102"/>
                <a:ext cx="82080" cy="126360"/>
              </p14:xfrm>
            </p:contentPart>
          </mc:Choice>
          <mc:Fallback>
            <p:pic>
              <p:nvPicPr>
                <p:cNvPr id="396462" name="Freihand 396461">
                  <a:extLst>
                    <a:ext uri="{FF2B5EF4-FFF2-40B4-BE49-F238E27FC236}">
                      <a16:creationId xmlns:a16="http://schemas.microsoft.com/office/drawing/2014/main" id="{99D2952D-0C99-DBF3-0E28-259C38DB80E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862164" y="1483102"/>
                  <a:ext cx="99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96464" name="Freihand 396463">
                  <a:extLst>
                    <a:ext uri="{FF2B5EF4-FFF2-40B4-BE49-F238E27FC236}">
                      <a16:creationId xmlns:a16="http://schemas.microsoft.com/office/drawing/2014/main" id="{540AEDFC-6089-0E5C-054E-71B6D08EAB12}"/>
                    </a:ext>
                  </a:extLst>
                </p14:cNvPr>
                <p14:cNvContentPartPr/>
                <p14:nvPr/>
              </p14:nvContentPartPr>
              <p14:xfrm>
                <a:off x="2975204" y="1397782"/>
                <a:ext cx="235080" cy="168840"/>
              </p14:xfrm>
            </p:contentPart>
          </mc:Choice>
          <mc:Fallback>
            <p:pic>
              <p:nvPicPr>
                <p:cNvPr id="396464" name="Freihand 396463">
                  <a:extLst>
                    <a:ext uri="{FF2B5EF4-FFF2-40B4-BE49-F238E27FC236}">
                      <a16:creationId xmlns:a16="http://schemas.microsoft.com/office/drawing/2014/main" id="{540AEDFC-6089-0E5C-054E-71B6D08EAB1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966204" y="1389142"/>
                  <a:ext cx="252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96465" name="Freihand 396464">
                  <a:extLst>
                    <a:ext uri="{FF2B5EF4-FFF2-40B4-BE49-F238E27FC236}">
                      <a16:creationId xmlns:a16="http://schemas.microsoft.com/office/drawing/2014/main" id="{FF85AE64-2878-C6CE-212D-FE0DDF2EDD67}"/>
                    </a:ext>
                  </a:extLst>
                </p14:cNvPr>
                <p14:cNvContentPartPr/>
                <p14:nvPr/>
              </p14:nvContentPartPr>
              <p14:xfrm>
                <a:off x="3252404" y="1444582"/>
                <a:ext cx="79200" cy="104400"/>
              </p14:xfrm>
            </p:contentPart>
          </mc:Choice>
          <mc:Fallback>
            <p:pic>
              <p:nvPicPr>
                <p:cNvPr id="396465" name="Freihand 396464">
                  <a:extLst>
                    <a:ext uri="{FF2B5EF4-FFF2-40B4-BE49-F238E27FC236}">
                      <a16:creationId xmlns:a16="http://schemas.microsoft.com/office/drawing/2014/main" id="{FF85AE64-2878-C6CE-212D-FE0DDF2EDD6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243404" y="1435582"/>
                  <a:ext cx="96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96467" name="Freihand 396466">
                  <a:extLst>
                    <a:ext uri="{FF2B5EF4-FFF2-40B4-BE49-F238E27FC236}">
                      <a16:creationId xmlns:a16="http://schemas.microsoft.com/office/drawing/2014/main" id="{2D3D2A98-9A42-8092-508E-C3CDCCF7E73F}"/>
                    </a:ext>
                  </a:extLst>
                </p14:cNvPr>
                <p14:cNvContentPartPr/>
                <p14:nvPr/>
              </p14:nvContentPartPr>
              <p14:xfrm>
                <a:off x="2785124" y="1761742"/>
                <a:ext cx="75960" cy="212760"/>
              </p14:xfrm>
            </p:contentPart>
          </mc:Choice>
          <mc:Fallback>
            <p:pic>
              <p:nvPicPr>
                <p:cNvPr id="396467" name="Freihand 396466">
                  <a:extLst>
                    <a:ext uri="{FF2B5EF4-FFF2-40B4-BE49-F238E27FC236}">
                      <a16:creationId xmlns:a16="http://schemas.microsoft.com/office/drawing/2014/main" id="{2D3D2A98-9A42-8092-508E-C3CDCCF7E73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76484" y="1752742"/>
                  <a:ext cx="93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96468" name="Freihand 396467">
                  <a:extLst>
                    <a:ext uri="{FF2B5EF4-FFF2-40B4-BE49-F238E27FC236}">
                      <a16:creationId xmlns:a16="http://schemas.microsoft.com/office/drawing/2014/main" id="{FEAC47EE-3A5A-4ABF-28C3-8D507E6606BB}"/>
                    </a:ext>
                  </a:extLst>
                </p14:cNvPr>
                <p14:cNvContentPartPr/>
                <p14:nvPr/>
              </p14:nvContentPartPr>
              <p14:xfrm>
                <a:off x="2907884" y="1699462"/>
                <a:ext cx="369360" cy="240480"/>
              </p14:xfrm>
            </p:contentPart>
          </mc:Choice>
          <mc:Fallback>
            <p:pic>
              <p:nvPicPr>
                <p:cNvPr id="396468" name="Freihand 396467">
                  <a:extLst>
                    <a:ext uri="{FF2B5EF4-FFF2-40B4-BE49-F238E27FC236}">
                      <a16:creationId xmlns:a16="http://schemas.microsoft.com/office/drawing/2014/main" id="{FEAC47EE-3A5A-4ABF-28C3-8D507E6606B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898884" y="1690822"/>
                  <a:ext cx="387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96469" name="Freihand 396468">
                  <a:extLst>
                    <a:ext uri="{FF2B5EF4-FFF2-40B4-BE49-F238E27FC236}">
                      <a16:creationId xmlns:a16="http://schemas.microsoft.com/office/drawing/2014/main" id="{13A59FC9-CB7C-A21F-D66E-6106A5994F53}"/>
                    </a:ext>
                  </a:extLst>
                </p14:cNvPr>
                <p14:cNvContentPartPr/>
                <p14:nvPr/>
              </p14:nvContentPartPr>
              <p14:xfrm>
                <a:off x="3211724" y="1645822"/>
                <a:ext cx="117360" cy="350640"/>
              </p14:xfrm>
            </p:contentPart>
          </mc:Choice>
          <mc:Fallback>
            <p:pic>
              <p:nvPicPr>
                <p:cNvPr id="396469" name="Freihand 396468">
                  <a:extLst>
                    <a:ext uri="{FF2B5EF4-FFF2-40B4-BE49-F238E27FC236}">
                      <a16:creationId xmlns:a16="http://schemas.microsoft.com/office/drawing/2014/main" id="{13A59FC9-CB7C-A21F-D66E-6106A5994F5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203084" y="1637182"/>
                  <a:ext cx="1350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96471" name="Freihand 396470">
                  <a:extLst>
                    <a:ext uri="{FF2B5EF4-FFF2-40B4-BE49-F238E27FC236}">
                      <a16:creationId xmlns:a16="http://schemas.microsoft.com/office/drawing/2014/main" id="{B72C23AA-7AAD-3DC3-98D8-7E4D77BAA67F}"/>
                    </a:ext>
                  </a:extLst>
                </p14:cNvPr>
                <p14:cNvContentPartPr/>
                <p14:nvPr/>
              </p14:nvContentPartPr>
              <p14:xfrm>
                <a:off x="2975564" y="3702142"/>
                <a:ext cx="1910880" cy="538920"/>
              </p14:xfrm>
            </p:contentPart>
          </mc:Choice>
          <mc:Fallback>
            <p:pic>
              <p:nvPicPr>
                <p:cNvPr id="396471" name="Freihand 396470">
                  <a:extLst>
                    <a:ext uri="{FF2B5EF4-FFF2-40B4-BE49-F238E27FC236}">
                      <a16:creationId xmlns:a16="http://schemas.microsoft.com/office/drawing/2014/main" id="{B72C23AA-7AAD-3DC3-98D8-7E4D77BAA67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966564" y="3693142"/>
                  <a:ext cx="19285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96472" name="Freihand 396471">
                  <a:extLst>
                    <a:ext uri="{FF2B5EF4-FFF2-40B4-BE49-F238E27FC236}">
                      <a16:creationId xmlns:a16="http://schemas.microsoft.com/office/drawing/2014/main" id="{8B9BD431-51B3-56DF-FC1B-873AC18B798B}"/>
                    </a:ext>
                  </a:extLst>
                </p14:cNvPr>
                <p14:cNvContentPartPr/>
                <p14:nvPr/>
              </p14:nvContentPartPr>
              <p14:xfrm>
                <a:off x="2922644" y="4049542"/>
                <a:ext cx="239040" cy="271800"/>
              </p14:xfrm>
            </p:contentPart>
          </mc:Choice>
          <mc:Fallback>
            <p:pic>
              <p:nvPicPr>
                <p:cNvPr id="396472" name="Freihand 396471">
                  <a:extLst>
                    <a:ext uri="{FF2B5EF4-FFF2-40B4-BE49-F238E27FC236}">
                      <a16:creationId xmlns:a16="http://schemas.microsoft.com/office/drawing/2014/main" id="{8B9BD431-51B3-56DF-FC1B-873AC18B798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914004" y="4040542"/>
                  <a:ext cx="256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96474" name="Freihand 396473">
                  <a:extLst>
                    <a:ext uri="{FF2B5EF4-FFF2-40B4-BE49-F238E27FC236}">
                      <a16:creationId xmlns:a16="http://schemas.microsoft.com/office/drawing/2014/main" id="{3FE4C253-38AC-EFBC-9097-9BD93FAB7943}"/>
                    </a:ext>
                  </a:extLst>
                </p14:cNvPr>
                <p14:cNvContentPartPr/>
                <p14:nvPr/>
              </p14:nvContentPartPr>
              <p14:xfrm>
                <a:off x="5032244" y="3348622"/>
                <a:ext cx="77040" cy="248760"/>
              </p14:xfrm>
            </p:contentPart>
          </mc:Choice>
          <mc:Fallback>
            <p:pic>
              <p:nvPicPr>
                <p:cNvPr id="396474" name="Freihand 396473">
                  <a:extLst>
                    <a:ext uri="{FF2B5EF4-FFF2-40B4-BE49-F238E27FC236}">
                      <a16:creationId xmlns:a16="http://schemas.microsoft.com/office/drawing/2014/main" id="{3FE4C253-38AC-EFBC-9097-9BD93FAB794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23244" y="3339982"/>
                  <a:ext cx="94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96475" name="Freihand 396474">
                  <a:extLst>
                    <a:ext uri="{FF2B5EF4-FFF2-40B4-BE49-F238E27FC236}">
                      <a16:creationId xmlns:a16="http://schemas.microsoft.com/office/drawing/2014/main" id="{27AC3384-F79B-BE79-CD23-C811F6D86D10}"/>
                    </a:ext>
                  </a:extLst>
                </p14:cNvPr>
                <p14:cNvContentPartPr/>
                <p14:nvPr/>
              </p14:nvContentPartPr>
              <p14:xfrm>
                <a:off x="4951604" y="3278782"/>
                <a:ext cx="209880" cy="178920"/>
              </p14:xfrm>
            </p:contentPart>
          </mc:Choice>
          <mc:Fallback>
            <p:pic>
              <p:nvPicPr>
                <p:cNvPr id="396475" name="Freihand 396474">
                  <a:extLst>
                    <a:ext uri="{FF2B5EF4-FFF2-40B4-BE49-F238E27FC236}">
                      <a16:creationId xmlns:a16="http://schemas.microsoft.com/office/drawing/2014/main" id="{27AC3384-F79B-BE79-CD23-C811F6D86D1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942604" y="3270142"/>
                  <a:ext cx="227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96476" name="Freihand 396475">
                  <a:extLst>
                    <a:ext uri="{FF2B5EF4-FFF2-40B4-BE49-F238E27FC236}">
                      <a16:creationId xmlns:a16="http://schemas.microsoft.com/office/drawing/2014/main" id="{EE0B784A-7143-6C34-A6EB-E044CC860D9D}"/>
                    </a:ext>
                  </a:extLst>
                </p14:cNvPr>
                <p14:cNvContentPartPr/>
                <p14:nvPr/>
              </p14:nvContentPartPr>
              <p14:xfrm>
                <a:off x="5237084" y="3240262"/>
                <a:ext cx="55440" cy="235440"/>
              </p14:xfrm>
            </p:contentPart>
          </mc:Choice>
          <mc:Fallback>
            <p:pic>
              <p:nvPicPr>
                <p:cNvPr id="396476" name="Freihand 396475">
                  <a:extLst>
                    <a:ext uri="{FF2B5EF4-FFF2-40B4-BE49-F238E27FC236}">
                      <a16:creationId xmlns:a16="http://schemas.microsoft.com/office/drawing/2014/main" id="{EE0B784A-7143-6C34-A6EB-E044CC860D9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28084" y="3231622"/>
                  <a:ext cx="73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96477" name="Freihand 396476">
                  <a:extLst>
                    <a:ext uri="{FF2B5EF4-FFF2-40B4-BE49-F238E27FC236}">
                      <a16:creationId xmlns:a16="http://schemas.microsoft.com/office/drawing/2014/main" id="{A1EEB4E0-74DA-6DD9-1D22-7A7FF2664B27}"/>
                    </a:ext>
                  </a:extLst>
                </p14:cNvPr>
                <p14:cNvContentPartPr/>
                <p14:nvPr/>
              </p14:nvContentPartPr>
              <p14:xfrm>
                <a:off x="5135204" y="3154942"/>
                <a:ext cx="267480" cy="255240"/>
              </p14:xfrm>
            </p:contentPart>
          </mc:Choice>
          <mc:Fallback>
            <p:pic>
              <p:nvPicPr>
                <p:cNvPr id="396477" name="Freihand 396476">
                  <a:extLst>
                    <a:ext uri="{FF2B5EF4-FFF2-40B4-BE49-F238E27FC236}">
                      <a16:creationId xmlns:a16="http://schemas.microsoft.com/office/drawing/2014/main" id="{A1EEB4E0-74DA-6DD9-1D22-7A7FF2664B2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26204" y="3146302"/>
                  <a:ext cx="285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96478" name="Freihand 396477">
                  <a:extLst>
                    <a:ext uri="{FF2B5EF4-FFF2-40B4-BE49-F238E27FC236}">
                      <a16:creationId xmlns:a16="http://schemas.microsoft.com/office/drawing/2014/main" id="{9685B3EF-3FA7-CB09-F127-5FB4869B9D9F}"/>
                    </a:ext>
                  </a:extLst>
                </p14:cNvPr>
                <p14:cNvContentPartPr/>
                <p14:nvPr/>
              </p14:nvContentPartPr>
              <p14:xfrm>
                <a:off x="5426804" y="3014182"/>
                <a:ext cx="142200" cy="326520"/>
              </p14:xfrm>
            </p:contentPart>
          </mc:Choice>
          <mc:Fallback>
            <p:pic>
              <p:nvPicPr>
                <p:cNvPr id="396478" name="Freihand 396477">
                  <a:extLst>
                    <a:ext uri="{FF2B5EF4-FFF2-40B4-BE49-F238E27FC236}">
                      <a16:creationId xmlns:a16="http://schemas.microsoft.com/office/drawing/2014/main" id="{9685B3EF-3FA7-CB09-F127-5FB4869B9D9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17804" y="3005542"/>
                  <a:ext cx="159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96479" name="Freihand 396478">
                  <a:extLst>
                    <a:ext uri="{FF2B5EF4-FFF2-40B4-BE49-F238E27FC236}">
                      <a16:creationId xmlns:a16="http://schemas.microsoft.com/office/drawing/2014/main" id="{FA78664E-CF8F-F639-6218-3486D3F7E4B8}"/>
                    </a:ext>
                  </a:extLst>
                </p14:cNvPr>
                <p14:cNvContentPartPr/>
                <p14:nvPr/>
              </p14:nvContentPartPr>
              <p14:xfrm>
                <a:off x="5550644" y="3038662"/>
                <a:ext cx="111960" cy="176400"/>
              </p14:xfrm>
            </p:contentPart>
          </mc:Choice>
          <mc:Fallback>
            <p:pic>
              <p:nvPicPr>
                <p:cNvPr id="396479" name="Freihand 396478">
                  <a:extLst>
                    <a:ext uri="{FF2B5EF4-FFF2-40B4-BE49-F238E27FC236}">
                      <a16:creationId xmlns:a16="http://schemas.microsoft.com/office/drawing/2014/main" id="{FA78664E-CF8F-F639-6218-3486D3F7E4B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42004" y="3029662"/>
                  <a:ext cx="129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96481" name="Freihand 396480">
                  <a:extLst>
                    <a:ext uri="{FF2B5EF4-FFF2-40B4-BE49-F238E27FC236}">
                      <a16:creationId xmlns:a16="http://schemas.microsoft.com/office/drawing/2014/main" id="{1875CB79-8FAE-4223-E39E-6F01493375B7}"/>
                    </a:ext>
                  </a:extLst>
                </p14:cNvPr>
                <p14:cNvContentPartPr/>
                <p14:nvPr/>
              </p14:nvContentPartPr>
              <p14:xfrm>
                <a:off x="5625524" y="2893942"/>
                <a:ext cx="332280" cy="230040"/>
              </p14:xfrm>
            </p:contentPart>
          </mc:Choice>
          <mc:Fallback>
            <p:pic>
              <p:nvPicPr>
                <p:cNvPr id="396481" name="Freihand 396480">
                  <a:extLst>
                    <a:ext uri="{FF2B5EF4-FFF2-40B4-BE49-F238E27FC236}">
                      <a16:creationId xmlns:a16="http://schemas.microsoft.com/office/drawing/2014/main" id="{1875CB79-8FAE-4223-E39E-6F01493375B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616524" y="2885302"/>
                  <a:ext cx="349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96482" name="Freihand 396481">
                  <a:extLst>
                    <a:ext uri="{FF2B5EF4-FFF2-40B4-BE49-F238E27FC236}">
                      <a16:creationId xmlns:a16="http://schemas.microsoft.com/office/drawing/2014/main" id="{DDD1F3D0-9D1F-EC22-6888-3D93BC867CEC}"/>
                    </a:ext>
                  </a:extLst>
                </p14:cNvPr>
                <p14:cNvContentPartPr/>
                <p14:nvPr/>
              </p14:nvContentPartPr>
              <p14:xfrm>
                <a:off x="5957084" y="2853982"/>
                <a:ext cx="105480" cy="139320"/>
              </p14:xfrm>
            </p:contentPart>
          </mc:Choice>
          <mc:Fallback>
            <p:pic>
              <p:nvPicPr>
                <p:cNvPr id="396482" name="Freihand 396481">
                  <a:extLst>
                    <a:ext uri="{FF2B5EF4-FFF2-40B4-BE49-F238E27FC236}">
                      <a16:creationId xmlns:a16="http://schemas.microsoft.com/office/drawing/2014/main" id="{DDD1F3D0-9D1F-EC22-6888-3D93BC867CE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948084" y="2844982"/>
                  <a:ext cx="123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96484" name="Freihand 396483">
                  <a:extLst>
                    <a:ext uri="{FF2B5EF4-FFF2-40B4-BE49-F238E27FC236}">
                      <a16:creationId xmlns:a16="http://schemas.microsoft.com/office/drawing/2014/main" id="{264F37FA-6296-BFEF-4A74-BFB3CEBCEA95}"/>
                    </a:ext>
                  </a:extLst>
                </p14:cNvPr>
                <p14:cNvContentPartPr/>
                <p14:nvPr/>
              </p14:nvContentPartPr>
              <p14:xfrm>
                <a:off x="6017204" y="2641222"/>
                <a:ext cx="189360" cy="285840"/>
              </p14:xfrm>
            </p:contentPart>
          </mc:Choice>
          <mc:Fallback>
            <p:pic>
              <p:nvPicPr>
                <p:cNvPr id="396484" name="Freihand 396483">
                  <a:extLst>
                    <a:ext uri="{FF2B5EF4-FFF2-40B4-BE49-F238E27FC236}">
                      <a16:creationId xmlns:a16="http://schemas.microsoft.com/office/drawing/2014/main" id="{264F37FA-6296-BFEF-4A74-BFB3CEBCEA9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08204" y="2632222"/>
                  <a:ext cx="207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96485" name="Freihand 396484">
                  <a:extLst>
                    <a:ext uri="{FF2B5EF4-FFF2-40B4-BE49-F238E27FC236}">
                      <a16:creationId xmlns:a16="http://schemas.microsoft.com/office/drawing/2014/main" id="{4EEA2E93-999A-A823-F6BC-D7437717AF60}"/>
                    </a:ext>
                  </a:extLst>
                </p14:cNvPr>
                <p14:cNvContentPartPr/>
                <p14:nvPr/>
              </p14:nvContentPartPr>
              <p14:xfrm>
                <a:off x="6193604" y="2578222"/>
                <a:ext cx="295920" cy="255240"/>
              </p14:xfrm>
            </p:contentPart>
          </mc:Choice>
          <mc:Fallback>
            <p:pic>
              <p:nvPicPr>
                <p:cNvPr id="396485" name="Freihand 396484">
                  <a:extLst>
                    <a:ext uri="{FF2B5EF4-FFF2-40B4-BE49-F238E27FC236}">
                      <a16:creationId xmlns:a16="http://schemas.microsoft.com/office/drawing/2014/main" id="{4EEA2E93-999A-A823-F6BC-D7437717AF6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184964" y="2569582"/>
                  <a:ext cx="313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96487" name="Freihand 396486">
                  <a:extLst>
                    <a:ext uri="{FF2B5EF4-FFF2-40B4-BE49-F238E27FC236}">
                      <a16:creationId xmlns:a16="http://schemas.microsoft.com/office/drawing/2014/main" id="{96F6E428-E288-1F73-364F-E64FACABCBC8}"/>
                    </a:ext>
                  </a:extLst>
                </p14:cNvPr>
                <p14:cNvContentPartPr/>
                <p14:nvPr/>
              </p14:nvContentPartPr>
              <p14:xfrm>
                <a:off x="6470804" y="2393182"/>
                <a:ext cx="203760" cy="189360"/>
              </p14:xfrm>
            </p:contentPart>
          </mc:Choice>
          <mc:Fallback>
            <p:pic>
              <p:nvPicPr>
                <p:cNvPr id="396487" name="Freihand 396486">
                  <a:extLst>
                    <a:ext uri="{FF2B5EF4-FFF2-40B4-BE49-F238E27FC236}">
                      <a16:creationId xmlns:a16="http://schemas.microsoft.com/office/drawing/2014/main" id="{96F6E428-E288-1F73-364F-E64FACABCBC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61804" y="2384182"/>
                  <a:ext cx="221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96488" name="Freihand 396487">
                  <a:extLst>
                    <a:ext uri="{FF2B5EF4-FFF2-40B4-BE49-F238E27FC236}">
                      <a16:creationId xmlns:a16="http://schemas.microsoft.com/office/drawing/2014/main" id="{23918311-EB99-F7B4-8A3A-BFC5C34FE7F4}"/>
                    </a:ext>
                  </a:extLst>
                </p14:cNvPr>
                <p14:cNvContentPartPr/>
                <p14:nvPr/>
              </p14:nvContentPartPr>
              <p14:xfrm>
                <a:off x="6652964" y="2200582"/>
                <a:ext cx="135720" cy="549360"/>
              </p14:xfrm>
            </p:contentPart>
          </mc:Choice>
          <mc:Fallback>
            <p:pic>
              <p:nvPicPr>
                <p:cNvPr id="396488" name="Freihand 396487">
                  <a:extLst>
                    <a:ext uri="{FF2B5EF4-FFF2-40B4-BE49-F238E27FC236}">
                      <a16:creationId xmlns:a16="http://schemas.microsoft.com/office/drawing/2014/main" id="{23918311-EB99-F7B4-8A3A-BFC5C34FE7F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643964" y="2191942"/>
                  <a:ext cx="153360" cy="56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396490" name="Freihand 396489">
                <a:extLst>
                  <a:ext uri="{FF2B5EF4-FFF2-40B4-BE49-F238E27FC236}">
                    <a16:creationId xmlns:a16="http://schemas.microsoft.com/office/drawing/2014/main" id="{93AEF3BA-A050-608D-9C8E-CD1F07D1CFB7}"/>
                  </a:ext>
                </a:extLst>
              </p14:cNvPr>
              <p14:cNvContentPartPr/>
              <p14:nvPr/>
            </p14:nvContentPartPr>
            <p14:xfrm>
              <a:off x="3249524" y="2962702"/>
              <a:ext cx="37080" cy="685800"/>
            </p14:xfrm>
          </p:contentPart>
        </mc:Choice>
        <mc:Fallback>
          <p:pic>
            <p:nvPicPr>
              <p:cNvPr id="396490" name="Freihand 396489">
                <a:extLst>
                  <a:ext uri="{FF2B5EF4-FFF2-40B4-BE49-F238E27FC236}">
                    <a16:creationId xmlns:a16="http://schemas.microsoft.com/office/drawing/2014/main" id="{93AEF3BA-A050-608D-9C8E-CD1F07D1CFB7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240524" y="2953702"/>
                <a:ext cx="54720" cy="70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548" name="Gruppieren 396547">
            <a:extLst>
              <a:ext uri="{FF2B5EF4-FFF2-40B4-BE49-F238E27FC236}">
                <a16:creationId xmlns:a16="http://schemas.microsoft.com/office/drawing/2014/main" id="{EBB4C02E-8260-0991-06F2-3E577531684A}"/>
              </a:ext>
            </a:extLst>
          </p:cNvPr>
          <p:cNvGrpSpPr/>
          <p:nvPr/>
        </p:nvGrpSpPr>
        <p:grpSpPr>
          <a:xfrm>
            <a:off x="7603364" y="1201942"/>
            <a:ext cx="3970800" cy="1625760"/>
            <a:chOff x="7603364" y="1201942"/>
            <a:chExt cx="3970800" cy="162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96438" name="Freihand 396437">
                  <a:extLst>
                    <a:ext uri="{FF2B5EF4-FFF2-40B4-BE49-F238E27FC236}">
                      <a16:creationId xmlns:a16="http://schemas.microsoft.com/office/drawing/2014/main" id="{0DAA4F0A-0C0D-13A9-08BC-B6086ECD8A91}"/>
                    </a:ext>
                  </a:extLst>
                </p14:cNvPr>
                <p14:cNvContentPartPr/>
                <p14:nvPr/>
              </p14:nvContentPartPr>
              <p14:xfrm>
                <a:off x="7765364" y="1231822"/>
                <a:ext cx="483480" cy="239760"/>
              </p14:xfrm>
            </p:contentPart>
          </mc:Choice>
          <mc:Fallback>
            <p:pic>
              <p:nvPicPr>
                <p:cNvPr id="396438" name="Freihand 396437">
                  <a:extLst>
                    <a:ext uri="{FF2B5EF4-FFF2-40B4-BE49-F238E27FC236}">
                      <a16:creationId xmlns:a16="http://schemas.microsoft.com/office/drawing/2014/main" id="{0DAA4F0A-0C0D-13A9-08BC-B6086ECD8A9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56364" y="1222822"/>
                  <a:ext cx="50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96439" name="Freihand 396438">
                  <a:extLst>
                    <a:ext uri="{FF2B5EF4-FFF2-40B4-BE49-F238E27FC236}">
                      <a16:creationId xmlns:a16="http://schemas.microsoft.com/office/drawing/2014/main" id="{E191C513-7EBE-D2CB-1547-4C40D6E227EE}"/>
                    </a:ext>
                  </a:extLst>
                </p14:cNvPr>
                <p14:cNvContentPartPr/>
                <p14:nvPr/>
              </p14:nvContentPartPr>
              <p14:xfrm>
                <a:off x="8233724" y="1381582"/>
                <a:ext cx="123120" cy="79560"/>
              </p14:xfrm>
            </p:contentPart>
          </mc:Choice>
          <mc:Fallback>
            <p:pic>
              <p:nvPicPr>
                <p:cNvPr id="396439" name="Freihand 396438">
                  <a:extLst>
                    <a:ext uri="{FF2B5EF4-FFF2-40B4-BE49-F238E27FC236}">
                      <a16:creationId xmlns:a16="http://schemas.microsoft.com/office/drawing/2014/main" id="{E191C513-7EBE-D2CB-1547-4C40D6E227E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225084" y="1372942"/>
                  <a:ext cx="140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96440" name="Freihand 396439">
                  <a:extLst>
                    <a:ext uri="{FF2B5EF4-FFF2-40B4-BE49-F238E27FC236}">
                      <a16:creationId xmlns:a16="http://schemas.microsoft.com/office/drawing/2014/main" id="{67807612-788D-4A63-9E3E-1428B5A69303}"/>
                    </a:ext>
                  </a:extLst>
                </p14:cNvPr>
                <p14:cNvContentPartPr/>
                <p14:nvPr/>
              </p14:nvContentPartPr>
              <p14:xfrm>
                <a:off x="8429564" y="1303462"/>
                <a:ext cx="119160" cy="130680"/>
              </p14:xfrm>
            </p:contentPart>
          </mc:Choice>
          <mc:Fallback>
            <p:pic>
              <p:nvPicPr>
                <p:cNvPr id="396440" name="Freihand 396439">
                  <a:extLst>
                    <a:ext uri="{FF2B5EF4-FFF2-40B4-BE49-F238E27FC236}">
                      <a16:creationId xmlns:a16="http://schemas.microsoft.com/office/drawing/2014/main" id="{67807612-788D-4A63-9E3E-1428B5A6930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420924" y="1294462"/>
                  <a:ext cx="136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96441" name="Freihand 396440">
                  <a:extLst>
                    <a:ext uri="{FF2B5EF4-FFF2-40B4-BE49-F238E27FC236}">
                      <a16:creationId xmlns:a16="http://schemas.microsoft.com/office/drawing/2014/main" id="{605F97E8-1DC7-9130-E411-74FE156EB3CB}"/>
                    </a:ext>
                  </a:extLst>
                </p14:cNvPr>
                <p14:cNvContentPartPr/>
                <p14:nvPr/>
              </p14:nvContentPartPr>
              <p14:xfrm>
                <a:off x="8735924" y="1225342"/>
                <a:ext cx="177480" cy="210960"/>
              </p14:xfrm>
            </p:contentPart>
          </mc:Choice>
          <mc:Fallback>
            <p:pic>
              <p:nvPicPr>
                <p:cNvPr id="396441" name="Freihand 396440">
                  <a:extLst>
                    <a:ext uri="{FF2B5EF4-FFF2-40B4-BE49-F238E27FC236}">
                      <a16:creationId xmlns:a16="http://schemas.microsoft.com/office/drawing/2014/main" id="{605F97E8-1DC7-9130-E411-74FE156EB3C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727284" y="1216342"/>
                  <a:ext cx="195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96442" name="Freihand 396441">
                  <a:extLst>
                    <a:ext uri="{FF2B5EF4-FFF2-40B4-BE49-F238E27FC236}">
                      <a16:creationId xmlns:a16="http://schemas.microsoft.com/office/drawing/2014/main" id="{2789A129-649F-6E7C-1DBA-CF6EA28EE6A3}"/>
                    </a:ext>
                  </a:extLst>
                </p14:cNvPr>
                <p14:cNvContentPartPr/>
                <p14:nvPr/>
              </p14:nvContentPartPr>
              <p14:xfrm>
                <a:off x="8959124" y="1201942"/>
                <a:ext cx="409320" cy="218880"/>
              </p14:xfrm>
            </p:contentPart>
          </mc:Choice>
          <mc:Fallback>
            <p:pic>
              <p:nvPicPr>
                <p:cNvPr id="396442" name="Freihand 396441">
                  <a:extLst>
                    <a:ext uri="{FF2B5EF4-FFF2-40B4-BE49-F238E27FC236}">
                      <a16:creationId xmlns:a16="http://schemas.microsoft.com/office/drawing/2014/main" id="{2789A129-649F-6E7C-1DBA-CF6EA28EE6A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950124" y="1193302"/>
                  <a:ext cx="426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96443" name="Freihand 396442">
                  <a:extLst>
                    <a:ext uri="{FF2B5EF4-FFF2-40B4-BE49-F238E27FC236}">
                      <a16:creationId xmlns:a16="http://schemas.microsoft.com/office/drawing/2014/main" id="{1DFC5587-265A-8C98-CDA3-F8324202F22A}"/>
                    </a:ext>
                  </a:extLst>
                </p14:cNvPr>
                <p14:cNvContentPartPr/>
                <p14:nvPr/>
              </p14:nvContentPartPr>
              <p14:xfrm>
                <a:off x="9397604" y="1261702"/>
                <a:ext cx="262080" cy="121320"/>
              </p14:xfrm>
            </p:contentPart>
          </mc:Choice>
          <mc:Fallback>
            <p:pic>
              <p:nvPicPr>
                <p:cNvPr id="396443" name="Freihand 396442">
                  <a:extLst>
                    <a:ext uri="{FF2B5EF4-FFF2-40B4-BE49-F238E27FC236}">
                      <a16:creationId xmlns:a16="http://schemas.microsoft.com/office/drawing/2014/main" id="{1DFC5587-265A-8C98-CDA3-F8324202F22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388604" y="1252702"/>
                  <a:ext cx="279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96447" name="Freihand 396446">
                  <a:extLst>
                    <a:ext uri="{FF2B5EF4-FFF2-40B4-BE49-F238E27FC236}">
                      <a16:creationId xmlns:a16="http://schemas.microsoft.com/office/drawing/2014/main" id="{A5FC82F4-5618-1850-7913-C8992C27B3DC}"/>
                    </a:ext>
                  </a:extLst>
                </p14:cNvPr>
                <p14:cNvContentPartPr/>
                <p14:nvPr/>
              </p14:nvContentPartPr>
              <p14:xfrm>
                <a:off x="7747364" y="1528462"/>
                <a:ext cx="738360" cy="113760"/>
              </p14:xfrm>
            </p:contentPart>
          </mc:Choice>
          <mc:Fallback>
            <p:pic>
              <p:nvPicPr>
                <p:cNvPr id="396447" name="Freihand 396446">
                  <a:extLst>
                    <a:ext uri="{FF2B5EF4-FFF2-40B4-BE49-F238E27FC236}">
                      <a16:creationId xmlns:a16="http://schemas.microsoft.com/office/drawing/2014/main" id="{A5FC82F4-5618-1850-7913-C8992C27B3D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738724" y="1519462"/>
                  <a:ext cx="756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96495" name="Freihand 396494">
                  <a:extLst>
                    <a:ext uri="{FF2B5EF4-FFF2-40B4-BE49-F238E27FC236}">
                      <a16:creationId xmlns:a16="http://schemas.microsoft.com/office/drawing/2014/main" id="{0A9E2246-CA8B-D0A6-4A24-CB79C33F9D3C}"/>
                    </a:ext>
                  </a:extLst>
                </p14:cNvPr>
                <p14:cNvContentPartPr/>
                <p14:nvPr/>
              </p14:nvContentPartPr>
              <p14:xfrm>
                <a:off x="7603364" y="2187622"/>
                <a:ext cx="19800" cy="40680"/>
              </p14:xfrm>
            </p:contentPart>
          </mc:Choice>
          <mc:Fallback>
            <p:pic>
              <p:nvPicPr>
                <p:cNvPr id="396495" name="Freihand 396494">
                  <a:extLst>
                    <a:ext uri="{FF2B5EF4-FFF2-40B4-BE49-F238E27FC236}">
                      <a16:creationId xmlns:a16="http://schemas.microsoft.com/office/drawing/2014/main" id="{0A9E2246-CA8B-D0A6-4A24-CB79C33F9D3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94364" y="2178982"/>
                  <a:ext cx="37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96496" name="Freihand 396495">
                  <a:extLst>
                    <a:ext uri="{FF2B5EF4-FFF2-40B4-BE49-F238E27FC236}">
                      <a16:creationId xmlns:a16="http://schemas.microsoft.com/office/drawing/2014/main" id="{AD316A47-6328-BF07-70B6-A89A29770C0F}"/>
                    </a:ext>
                  </a:extLst>
                </p14:cNvPr>
                <p14:cNvContentPartPr/>
                <p14:nvPr/>
              </p14:nvContentPartPr>
              <p14:xfrm>
                <a:off x="7663844" y="1810702"/>
                <a:ext cx="312840" cy="258120"/>
              </p14:xfrm>
            </p:contentPart>
          </mc:Choice>
          <mc:Fallback>
            <p:pic>
              <p:nvPicPr>
                <p:cNvPr id="396496" name="Freihand 396495">
                  <a:extLst>
                    <a:ext uri="{FF2B5EF4-FFF2-40B4-BE49-F238E27FC236}">
                      <a16:creationId xmlns:a16="http://schemas.microsoft.com/office/drawing/2014/main" id="{AD316A47-6328-BF07-70B6-A89A29770C0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654844" y="1802062"/>
                  <a:ext cx="330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96497" name="Freihand 396496">
                  <a:extLst>
                    <a:ext uri="{FF2B5EF4-FFF2-40B4-BE49-F238E27FC236}">
                      <a16:creationId xmlns:a16="http://schemas.microsoft.com/office/drawing/2014/main" id="{49215B27-82B5-F45C-9F19-EF6BF0BB9AE2}"/>
                    </a:ext>
                  </a:extLst>
                </p14:cNvPr>
                <p14:cNvContentPartPr/>
                <p14:nvPr/>
              </p14:nvContentPartPr>
              <p14:xfrm>
                <a:off x="8010884" y="1914742"/>
                <a:ext cx="61200" cy="116280"/>
              </p14:xfrm>
            </p:contentPart>
          </mc:Choice>
          <mc:Fallback>
            <p:pic>
              <p:nvPicPr>
                <p:cNvPr id="396497" name="Freihand 396496">
                  <a:extLst>
                    <a:ext uri="{FF2B5EF4-FFF2-40B4-BE49-F238E27FC236}">
                      <a16:creationId xmlns:a16="http://schemas.microsoft.com/office/drawing/2014/main" id="{49215B27-82B5-F45C-9F19-EF6BF0BB9AE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002244" y="1905742"/>
                  <a:ext cx="78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96498" name="Freihand 396497">
                  <a:extLst>
                    <a:ext uri="{FF2B5EF4-FFF2-40B4-BE49-F238E27FC236}">
                      <a16:creationId xmlns:a16="http://schemas.microsoft.com/office/drawing/2014/main" id="{889FCDFE-91B0-C2CF-9356-AF66DC24D100}"/>
                    </a:ext>
                  </a:extLst>
                </p14:cNvPr>
                <p14:cNvContentPartPr/>
                <p14:nvPr/>
              </p14:nvContentPartPr>
              <p14:xfrm>
                <a:off x="8131844" y="1797022"/>
                <a:ext cx="91080" cy="175320"/>
              </p14:xfrm>
            </p:contentPart>
          </mc:Choice>
          <mc:Fallback>
            <p:pic>
              <p:nvPicPr>
                <p:cNvPr id="396498" name="Freihand 396497">
                  <a:extLst>
                    <a:ext uri="{FF2B5EF4-FFF2-40B4-BE49-F238E27FC236}">
                      <a16:creationId xmlns:a16="http://schemas.microsoft.com/office/drawing/2014/main" id="{889FCDFE-91B0-C2CF-9356-AF66DC24D10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122844" y="1788382"/>
                  <a:ext cx="108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96499" name="Freihand 396498">
                  <a:extLst>
                    <a:ext uri="{FF2B5EF4-FFF2-40B4-BE49-F238E27FC236}">
                      <a16:creationId xmlns:a16="http://schemas.microsoft.com/office/drawing/2014/main" id="{E8CF0573-A303-86E4-45D5-9951142210A0}"/>
                    </a:ext>
                  </a:extLst>
                </p14:cNvPr>
                <p14:cNvContentPartPr/>
                <p14:nvPr/>
              </p14:nvContentPartPr>
              <p14:xfrm>
                <a:off x="8265764" y="1787302"/>
                <a:ext cx="26280" cy="248400"/>
              </p14:xfrm>
            </p:contentPart>
          </mc:Choice>
          <mc:Fallback>
            <p:pic>
              <p:nvPicPr>
                <p:cNvPr id="396499" name="Freihand 396498">
                  <a:extLst>
                    <a:ext uri="{FF2B5EF4-FFF2-40B4-BE49-F238E27FC236}">
                      <a16:creationId xmlns:a16="http://schemas.microsoft.com/office/drawing/2014/main" id="{E8CF0573-A303-86E4-45D5-9951142210A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257124" y="1778662"/>
                  <a:ext cx="43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96500" name="Freihand 396499">
                  <a:extLst>
                    <a:ext uri="{FF2B5EF4-FFF2-40B4-BE49-F238E27FC236}">
                      <a16:creationId xmlns:a16="http://schemas.microsoft.com/office/drawing/2014/main" id="{EFC0D08A-106A-0D41-29B3-270530198858}"/>
                    </a:ext>
                  </a:extLst>
                </p14:cNvPr>
                <p14:cNvContentPartPr/>
                <p14:nvPr/>
              </p14:nvContentPartPr>
              <p14:xfrm>
                <a:off x="8334884" y="1772182"/>
                <a:ext cx="171360" cy="313920"/>
              </p14:xfrm>
            </p:contentPart>
          </mc:Choice>
          <mc:Fallback>
            <p:pic>
              <p:nvPicPr>
                <p:cNvPr id="396500" name="Freihand 396499">
                  <a:extLst>
                    <a:ext uri="{FF2B5EF4-FFF2-40B4-BE49-F238E27FC236}">
                      <a16:creationId xmlns:a16="http://schemas.microsoft.com/office/drawing/2014/main" id="{EFC0D08A-106A-0D41-29B3-27053019885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325884" y="1763182"/>
                  <a:ext cx="189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96501" name="Freihand 396500">
                  <a:extLst>
                    <a:ext uri="{FF2B5EF4-FFF2-40B4-BE49-F238E27FC236}">
                      <a16:creationId xmlns:a16="http://schemas.microsoft.com/office/drawing/2014/main" id="{20EDFC33-E458-4F6C-CD72-C4085D761868}"/>
                    </a:ext>
                  </a:extLst>
                </p14:cNvPr>
                <p14:cNvContentPartPr/>
                <p14:nvPr/>
              </p14:nvContentPartPr>
              <p14:xfrm>
                <a:off x="8482484" y="1886302"/>
                <a:ext cx="159840" cy="106560"/>
              </p14:xfrm>
            </p:contentPart>
          </mc:Choice>
          <mc:Fallback>
            <p:pic>
              <p:nvPicPr>
                <p:cNvPr id="396501" name="Freihand 396500">
                  <a:extLst>
                    <a:ext uri="{FF2B5EF4-FFF2-40B4-BE49-F238E27FC236}">
                      <a16:creationId xmlns:a16="http://schemas.microsoft.com/office/drawing/2014/main" id="{20EDFC33-E458-4F6C-CD72-C4085D76186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473844" y="1877662"/>
                  <a:ext cx="177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96502" name="Freihand 396501">
                  <a:extLst>
                    <a:ext uri="{FF2B5EF4-FFF2-40B4-BE49-F238E27FC236}">
                      <a16:creationId xmlns:a16="http://schemas.microsoft.com/office/drawing/2014/main" id="{F7AACBBD-1139-3F27-0B8F-545457F8456F}"/>
                    </a:ext>
                  </a:extLst>
                </p14:cNvPr>
                <p14:cNvContentPartPr/>
                <p14:nvPr/>
              </p14:nvContentPartPr>
              <p14:xfrm>
                <a:off x="8658884" y="1827982"/>
                <a:ext cx="231120" cy="124920"/>
              </p14:xfrm>
            </p:contentPart>
          </mc:Choice>
          <mc:Fallback>
            <p:pic>
              <p:nvPicPr>
                <p:cNvPr id="396502" name="Freihand 396501">
                  <a:extLst>
                    <a:ext uri="{FF2B5EF4-FFF2-40B4-BE49-F238E27FC236}">
                      <a16:creationId xmlns:a16="http://schemas.microsoft.com/office/drawing/2014/main" id="{F7AACBBD-1139-3F27-0B8F-545457F8456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649884" y="1819342"/>
                  <a:ext cx="248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96503" name="Freihand 396502">
                  <a:extLst>
                    <a:ext uri="{FF2B5EF4-FFF2-40B4-BE49-F238E27FC236}">
                      <a16:creationId xmlns:a16="http://schemas.microsoft.com/office/drawing/2014/main" id="{184661ED-7C40-99F1-E645-3BB00FBA104D}"/>
                    </a:ext>
                  </a:extLst>
                </p14:cNvPr>
                <p14:cNvContentPartPr/>
                <p14:nvPr/>
              </p14:nvContentPartPr>
              <p14:xfrm>
                <a:off x="9110684" y="1699462"/>
                <a:ext cx="32760" cy="69120"/>
              </p14:xfrm>
            </p:contentPart>
          </mc:Choice>
          <mc:Fallback>
            <p:pic>
              <p:nvPicPr>
                <p:cNvPr id="396503" name="Freihand 396502">
                  <a:extLst>
                    <a:ext uri="{FF2B5EF4-FFF2-40B4-BE49-F238E27FC236}">
                      <a16:creationId xmlns:a16="http://schemas.microsoft.com/office/drawing/2014/main" id="{184661ED-7C40-99F1-E645-3BB00FBA104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101684" y="1690822"/>
                  <a:ext cx="50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96504" name="Freihand 396503">
                  <a:extLst>
                    <a:ext uri="{FF2B5EF4-FFF2-40B4-BE49-F238E27FC236}">
                      <a16:creationId xmlns:a16="http://schemas.microsoft.com/office/drawing/2014/main" id="{315C30E5-B343-4CEC-F874-E47991BC3126}"/>
                    </a:ext>
                  </a:extLst>
                </p14:cNvPr>
                <p14:cNvContentPartPr/>
                <p14:nvPr/>
              </p14:nvContentPartPr>
              <p14:xfrm>
                <a:off x="8864084" y="1699102"/>
                <a:ext cx="160560" cy="265680"/>
              </p14:xfrm>
            </p:contentPart>
          </mc:Choice>
          <mc:Fallback>
            <p:pic>
              <p:nvPicPr>
                <p:cNvPr id="396504" name="Freihand 396503">
                  <a:extLst>
                    <a:ext uri="{FF2B5EF4-FFF2-40B4-BE49-F238E27FC236}">
                      <a16:creationId xmlns:a16="http://schemas.microsoft.com/office/drawing/2014/main" id="{315C30E5-B343-4CEC-F874-E47991BC312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55444" y="1690462"/>
                  <a:ext cx="178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96505" name="Freihand 396504">
                  <a:extLst>
                    <a:ext uri="{FF2B5EF4-FFF2-40B4-BE49-F238E27FC236}">
                      <a16:creationId xmlns:a16="http://schemas.microsoft.com/office/drawing/2014/main" id="{6FC7D9D8-B40E-32D7-CD1A-7B3E39F0E5AC}"/>
                    </a:ext>
                  </a:extLst>
                </p14:cNvPr>
                <p14:cNvContentPartPr/>
                <p14:nvPr/>
              </p14:nvContentPartPr>
              <p14:xfrm>
                <a:off x="9199604" y="1710622"/>
                <a:ext cx="288000" cy="196200"/>
              </p14:xfrm>
            </p:contentPart>
          </mc:Choice>
          <mc:Fallback>
            <p:pic>
              <p:nvPicPr>
                <p:cNvPr id="396505" name="Freihand 396504">
                  <a:extLst>
                    <a:ext uri="{FF2B5EF4-FFF2-40B4-BE49-F238E27FC236}">
                      <a16:creationId xmlns:a16="http://schemas.microsoft.com/office/drawing/2014/main" id="{6FC7D9D8-B40E-32D7-CD1A-7B3E39F0E5A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190604" y="1701622"/>
                  <a:ext cx="305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96507" name="Freihand 396506">
                  <a:extLst>
                    <a:ext uri="{FF2B5EF4-FFF2-40B4-BE49-F238E27FC236}">
                      <a16:creationId xmlns:a16="http://schemas.microsoft.com/office/drawing/2014/main" id="{087F8AED-8A82-7DAF-1D91-63C40853746A}"/>
                    </a:ext>
                  </a:extLst>
                </p14:cNvPr>
                <p14:cNvContentPartPr/>
                <p14:nvPr/>
              </p14:nvContentPartPr>
              <p14:xfrm>
                <a:off x="9648164" y="1654102"/>
                <a:ext cx="113400" cy="239040"/>
              </p14:xfrm>
            </p:contentPart>
          </mc:Choice>
          <mc:Fallback>
            <p:pic>
              <p:nvPicPr>
                <p:cNvPr id="396507" name="Freihand 396506">
                  <a:extLst>
                    <a:ext uri="{FF2B5EF4-FFF2-40B4-BE49-F238E27FC236}">
                      <a16:creationId xmlns:a16="http://schemas.microsoft.com/office/drawing/2014/main" id="{087F8AED-8A82-7DAF-1D91-63C40853746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639524" y="1645102"/>
                  <a:ext cx="131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96508" name="Freihand 396507">
                  <a:extLst>
                    <a:ext uri="{FF2B5EF4-FFF2-40B4-BE49-F238E27FC236}">
                      <a16:creationId xmlns:a16="http://schemas.microsoft.com/office/drawing/2014/main" id="{725B5AE2-C86C-6ED1-C726-E669D97C9BF6}"/>
                    </a:ext>
                  </a:extLst>
                </p14:cNvPr>
                <p14:cNvContentPartPr/>
                <p14:nvPr/>
              </p14:nvContentPartPr>
              <p14:xfrm>
                <a:off x="9795404" y="1799542"/>
                <a:ext cx="89640" cy="96120"/>
              </p14:xfrm>
            </p:contentPart>
          </mc:Choice>
          <mc:Fallback>
            <p:pic>
              <p:nvPicPr>
                <p:cNvPr id="396508" name="Freihand 396507">
                  <a:extLst>
                    <a:ext uri="{FF2B5EF4-FFF2-40B4-BE49-F238E27FC236}">
                      <a16:creationId xmlns:a16="http://schemas.microsoft.com/office/drawing/2014/main" id="{725B5AE2-C86C-6ED1-C726-E669D97C9BF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786764" y="1790542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96509" name="Freihand 396508">
                  <a:extLst>
                    <a:ext uri="{FF2B5EF4-FFF2-40B4-BE49-F238E27FC236}">
                      <a16:creationId xmlns:a16="http://schemas.microsoft.com/office/drawing/2014/main" id="{8F53902B-1065-C533-2049-C02620E9E509}"/>
                    </a:ext>
                  </a:extLst>
                </p14:cNvPr>
                <p14:cNvContentPartPr/>
                <p14:nvPr/>
              </p14:nvContentPartPr>
              <p14:xfrm>
                <a:off x="9980804" y="1681102"/>
                <a:ext cx="237600" cy="186480"/>
              </p14:xfrm>
            </p:contentPart>
          </mc:Choice>
          <mc:Fallback>
            <p:pic>
              <p:nvPicPr>
                <p:cNvPr id="396509" name="Freihand 396508">
                  <a:extLst>
                    <a:ext uri="{FF2B5EF4-FFF2-40B4-BE49-F238E27FC236}">
                      <a16:creationId xmlns:a16="http://schemas.microsoft.com/office/drawing/2014/main" id="{8F53902B-1065-C533-2049-C02620E9E50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972164" y="1672102"/>
                  <a:ext cx="255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96510" name="Freihand 396509">
                  <a:extLst>
                    <a:ext uri="{FF2B5EF4-FFF2-40B4-BE49-F238E27FC236}">
                      <a16:creationId xmlns:a16="http://schemas.microsoft.com/office/drawing/2014/main" id="{BA7612B2-6508-7277-4CEF-205F73CA1DDB}"/>
                    </a:ext>
                  </a:extLst>
                </p14:cNvPr>
                <p14:cNvContentPartPr/>
                <p14:nvPr/>
              </p14:nvContentPartPr>
              <p14:xfrm>
                <a:off x="10264124" y="1790902"/>
                <a:ext cx="114840" cy="99720"/>
              </p14:xfrm>
            </p:contentPart>
          </mc:Choice>
          <mc:Fallback>
            <p:pic>
              <p:nvPicPr>
                <p:cNvPr id="396510" name="Freihand 396509">
                  <a:extLst>
                    <a:ext uri="{FF2B5EF4-FFF2-40B4-BE49-F238E27FC236}">
                      <a16:creationId xmlns:a16="http://schemas.microsoft.com/office/drawing/2014/main" id="{BA7612B2-6508-7277-4CEF-205F73CA1DD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255484" y="1782262"/>
                  <a:ext cx="132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96511" name="Freihand 396510">
                  <a:extLst>
                    <a:ext uri="{FF2B5EF4-FFF2-40B4-BE49-F238E27FC236}">
                      <a16:creationId xmlns:a16="http://schemas.microsoft.com/office/drawing/2014/main" id="{8317ADB6-B85F-B77B-3930-80FF8D6165C5}"/>
                    </a:ext>
                  </a:extLst>
                </p14:cNvPr>
                <p14:cNvContentPartPr/>
                <p14:nvPr/>
              </p14:nvContentPartPr>
              <p14:xfrm>
                <a:off x="10551044" y="1679302"/>
                <a:ext cx="188280" cy="185400"/>
              </p14:xfrm>
            </p:contentPart>
          </mc:Choice>
          <mc:Fallback>
            <p:pic>
              <p:nvPicPr>
                <p:cNvPr id="396511" name="Freihand 396510">
                  <a:extLst>
                    <a:ext uri="{FF2B5EF4-FFF2-40B4-BE49-F238E27FC236}">
                      <a16:creationId xmlns:a16="http://schemas.microsoft.com/office/drawing/2014/main" id="{8317ADB6-B85F-B77B-3930-80FF8D6165C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542044" y="1670302"/>
                  <a:ext cx="205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96512" name="Freihand 396511">
                  <a:extLst>
                    <a:ext uri="{FF2B5EF4-FFF2-40B4-BE49-F238E27FC236}">
                      <a16:creationId xmlns:a16="http://schemas.microsoft.com/office/drawing/2014/main" id="{3FE97482-23AB-91BC-10AF-6ACEEB762537}"/>
                    </a:ext>
                  </a:extLst>
                </p14:cNvPr>
                <p14:cNvContentPartPr/>
                <p14:nvPr/>
              </p14:nvContentPartPr>
              <p14:xfrm>
                <a:off x="10746884" y="1651582"/>
                <a:ext cx="310680" cy="228960"/>
              </p14:xfrm>
            </p:contentPart>
          </mc:Choice>
          <mc:Fallback>
            <p:pic>
              <p:nvPicPr>
                <p:cNvPr id="396512" name="Freihand 396511">
                  <a:extLst>
                    <a:ext uri="{FF2B5EF4-FFF2-40B4-BE49-F238E27FC236}">
                      <a16:creationId xmlns:a16="http://schemas.microsoft.com/office/drawing/2014/main" id="{3FE97482-23AB-91BC-10AF-6ACEEB76253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738244" y="1642942"/>
                  <a:ext cx="328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96513" name="Freihand 396512">
                  <a:extLst>
                    <a:ext uri="{FF2B5EF4-FFF2-40B4-BE49-F238E27FC236}">
                      <a16:creationId xmlns:a16="http://schemas.microsoft.com/office/drawing/2014/main" id="{6C5F8F64-2D9B-F90E-E0CE-0A1CAC6953F7}"/>
                    </a:ext>
                  </a:extLst>
                </p14:cNvPr>
                <p14:cNvContentPartPr/>
                <p14:nvPr/>
              </p14:nvContentPartPr>
              <p14:xfrm>
                <a:off x="11120204" y="1692622"/>
                <a:ext cx="238320" cy="147240"/>
              </p14:xfrm>
            </p:contentPart>
          </mc:Choice>
          <mc:Fallback>
            <p:pic>
              <p:nvPicPr>
                <p:cNvPr id="396513" name="Freihand 396512">
                  <a:extLst>
                    <a:ext uri="{FF2B5EF4-FFF2-40B4-BE49-F238E27FC236}">
                      <a16:creationId xmlns:a16="http://schemas.microsoft.com/office/drawing/2014/main" id="{6C5F8F64-2D9B-F90E-E0CE-0A1CAC6953F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111204" y="1683982"/>
                  <a:ext cx="255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96515" name="Freihand 396514">
                  <a:extLst>
                    <a:ext uri="{FF2B5EF4-FFF2-40B4-BE49-F238E27FC236}">
                      <a16:creationId xmlns:a16="http://schemas.microsoft.com/office/drawing/2014/main" id="{86D0AD92-27C6-40AA-3CDC-8568F5D2682F}"/>
                    </a:ext>
                  </a:extLst>
                </p14:cNvPr>
                <p14:cNvContentPartPr/>
                <p14:nvPr/>
              </p14:nvContentPartPr>
              <p14:xfrm>
                <a:off x="8633684" y="2239462"/>
                <a:ext cx="325440" cy="19080"/>
              </p14:xfrm>
            </p:contentPart>
          </mc:Choice>
          <mc:Fallback>
            <p:pic>
              <p:nvPicPr>
                <p:cNvPr id="396515" name="Freihand 396514">
                  <a:extLst>
                    <a:ext uri="{FF2B5EF4-FFF2-40B4-BE49-F238E27FC236}">
                      <a16:creationId xmlns:a16="http://schemas.microsoft.com/office/drawing/2014/main" id="{86D0AD92-27C6-40AA-3CDC-8568F5D2682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624684" y="2230822"/>
                  <a:ext cx="34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96516" name="Freihand 396515">
                  <a:extLst>
                    <a:ext uri="{FF2B5EF4-FFF2-40B4-BE49-F238E27FC236}">
                      <a16:creationId xmlns:a16="http://schemas.microsoft.com/office/drawing/2014/main" id="{F1F781FD-6279-D6F8-D8DB-74334FB627BB}"/>
                    </a:ext>
                  </a:extLst>
                </p14:cNvPr>
                <p14:cNvContentPartPr/>
                <p14:nvPr/>
              </p14:nvContentPartPr>
              <p14:xfrm>
                <a:off x="8633324" y="2321902"/>
                <a:ext cx="327600" cy="14400"/>
              </p14:xfrm>
            </p:contentPart>
          </mc:Choice>
          <mc:Fallback>
            <p:pic>
              <p:nvPicPr>
                <p:cNvPr id="396516" name="Freihand 396515">
                  <a:extLst>
                    <a:ext uri="{FF2B5EF4-FFF2-40B4-BE49-F238E27FC236}">
                      <a16:creationId xmlns:a16="http://schemas.microsoft.com/office/drawing/2014/main" id="{F1F781FD-6279-D6F8-D8DB-74334FB627B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624324" y="2312902"/>
                  <a:ext cx="345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96518" name="Freihand 396517">
                  <a:extLst>
                    <a:ext uri="{FF2B5EF4-FFF2-40B4-BE49-F238E27FC236}">
                      <a16:creationId xmlns:a16="http://schemas.microsoft.com/office/drawing/2014/main" id="{F66F046C-FC32-5E9F-5DB4-7487A4C06DD9}"/>
                    </a:ext>
                  </a:extLst>
                </p14:cNvPr>
                <p14:cNvContentPartPr/>
                <p14:nvPr/>
              </p14:nvContentPartPr>
              <p14:xfrm>
                <a:off x="9246404" y="2128222"/>
                <a:ext cx="48240" cy="239760"/>
              </p14:xfrm>
            </p:contentPart>
          </mc:Choice>
          <mc:Fallback>
            <p:pic>
              <p:nvPicPr>
                <p:cNvPr id="396518" name="Freihand 396517">
                  <a:extLst>
                    <a:ext uri="{FF2B5EF4-FFF2-40B4-BE49-F238E27FC236}">
                      <a16:creationId xmlns:a16="http://schemas.microsoft.com/office/drawing/2014/main" id="{F66F046C-FC32-5E9F-5DB4-7487A4C06DD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237404" y="2119222"/>
                  <a:ext cx="65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96519" name="Freihand 396518">
                  <a:extLst>
                    <a:ext uri="{FF2B5EF4-FFF2-40B4-BE49-F238E27FC236}">
                      <a16:creationId xmlns:a16="http://schemas.microsoft.com/office/drawing/2014/main" id="{72DA85B0-8AA2-8C66-7CC9-75284E395E61}"/>
                    </a:ext>
                  </a:extLst>
                </p14:cNvPr>
                <p14:cNvContentPartPr/>
                <p14:nvPr/>
              </p14:nvContentPartPr>
              <p14:xfrm>
                <a:off x="9173324" y="2102302"/>
                <a:ext cx="228960" cy="117720"/>
              </p14:xfrm>
            </p:contentPart>
          </mc:Choice>
          <mc:Fallback>
            <p:pic>
              <p:nvPicPr>
                <p:cNvPr id="396519" name="Freihand 396518">
                  <a:extLst>
                    <a:ext uri="{FF2B5EF4-FFF2-40B4-BE49-F238E27FC236}">
                      <a16:creationId xmlns:a16="http://schemas.microsoft.com/office/drawing/2014/main" id="{72DA85B0-8AA2-8C66-7CC9-75284E395E6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164684" y="2093302"/>
                  <a:ext cx="246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96520" name="Freihand 396519">
                  <a:extLst>
                    <a:ext uri="{FF2B5EF4-FFF2-40B4-BE49-F238E27FC236}">
                      <a16:creationId xmlns:a16="http://schemas.microsoft.com/office/drawing/2014/main" id="{65231730-CB30-BF50-4A2B-982E03207C67}"/>
                    </a:ext>
                  </a:extLst>
                </p14:cNvPr>
                <p14:cNvContentPartPr/>
                <p14:nvPr/>
              </p14:nvContentPartPr>
              <p14:xfrm>
                <a:off x="9430004" y="2133622"/>
                <a:ext cx="66960" cy="206640"/>
              </p14:xfrm>
            </p:contentPart>
          </mc:Choice>
          <mc:Fallback>
            <p:pic>
              <p:nvPicPr>
                <p:cNvPr id="396520" name="Freihand 396519">
                  <a:extLst>
                    <a:ext uri="{FF2B5EF4-FFF2-40B4-BE49-F238E27FC236}">
                      <a16:creationId xmlns:a16="http://schemas.microsoft.com/office/drawing/2014/main" id="{65231730-CB30-BF50-4A2B-982E03207C6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421004" y="2124622"/>
                  <a:ext cx="84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96521" name="Freihand 396520">
                  <a:extLst>
                    <a:ext uri="{FF2B5EF4-FFF2-40B4-BE49-F238E27FC236}">
                      <a16:creationId xmlns:a16="http://schemas.microsoft.com/office/drawing/2014/main" id="{A2940AC7-8062-ADD5-272E-237180B2780F}"/>
                    </a:ext>
                  </a:extLst>
                </p14:cNvPr>
                <p14:cNvContentPartPr/>
                <p14:nvPr/>
              </p14:nvContentPartPr>
              <p14:xfrm>
                <a:off x="9400124" y="2106622"/>
                <a:ext cx="216720" cy="229680"/>
              </p14:xfrm>
            </p:contentPart>
          </mc:Choice>
          <mc:Fallback>
            <p:pic>
              <p:nvPicPr>
                <p:cNvPr id="396521" name="Freihand 396520">
                  <a:extLst>
                    <a:ext uri="{FF2B5EF4-FFF2-40B4-BE49-F238E27FC236}">
                      <a16:creationId xmlns:a16="http://schemas.microsoft.com/office/drawing/2014/main" id="{A2940AC7-8062-ADD5-272E-237180B2780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391124" y="2097982"/>
                  <a:ext cx="234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96522" name="Freihand 396521">
                  <a:extLst>
                    <a:ext uri="{FF2B5EF4-FFF2-40B4-BE49-F238E27FC236}">
                      <a16:creationId xmlns:a16="http://schemas.microsoft.com/office/drawing/2014/main" id="{84258123-3EB1-321B-CB87-5E74DFBAF9F9}"/>
                    </a:ext>
                  </a:extLst>
                </p14:cNvPr>
                <p14:cNvContentPartPr/>
                <p14:nvPr/>
              </p14:nvContentPartPr>
              <p14:xfrm>
                <a:off x="9728804" y="2158462"/>
                <a:ext cx="158400" cy="180360"/>
              </p14:xfrm>
            </p:contentPart>
          </mc:Choice>
          <mc:Fallback>
            <p:pic>
              <p:nvPicPr>
                <p:cNvPr id="396522" name="Freihand 396521">
                  <a:extLst>
                    <a:ext uri="{FF2B5EF4-FFF2-40B4-BE49-F238E27FC236}">
                      <a16:creationId xmlns:a16="http://schemas.microsoft.com/office/drawing/2014/main" id="{84258123-3EB1-321B-CB87-5E74DFBAF9F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720164" y="2149462"/>
                  <a:ext cx="176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96523" name="Freihand 396522">
                  <a:extLst>
                    <a:ext uri="{FF2B5EF4-FFF2-40B4-BE49-F238E27FC236}">
                      <a16:creationId xmlns:a16="http://schemas.microsoft.com/office/drawing/2014/main" id="{BBBF8B20-7B2A-4A0C-ED11-FC4C0D6FE46B}"/>
                    </a:ext>
                  </a:extLst>
                </p14:cNvPr>
                <p14:cNvContentPartPr/>
                <p14:nvPr/>
              </p14:nvContentPartPr>
              <p14:xfrm>
                <a:off x="10047044" y="2099422"/>
                <a:ext cx="241560" cy="216720"/>
              </p14:xfrm>
            </p:contentPart>
          </mc:Choice>
          <mc:Fallback>
            <p:pic>
              <p:nvPicPr>
                <p:cNvPr id="396523" name="Freihand 396522">
                  <a:extLst>
                    <a:ext uri="{FF2B5EF4-FFF2-40B4-BE49-F238E27FC236}">
                      <a16:creationId xmlns:a16="http://schemas.microsoft.com/office/drawing/2014/main" id="{BBBF8B20-7B2A-4A0C-ED11-FC4C0D6FE46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038404" y="2090782"/>
                  <a:ext cx="259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96524" name="Freihand 396523">
                  <a:extLst>
                    <a:ext uri="{FF2B5EF4-FFF2-40B4-BE49-F238E27FC236}">
                      <a16:creationId xmlns:a16="http://schemas.microsoft.com/office/drawing/2014/main" id="{61CDEE3A-48EA-5D2A-5CA1-2B5B01747A03}"/>
                    </a:ext>
                  </a:extLst>
                </p14:cNvPr>
                <p14:cNvContentPartPr/>
                <p14:nvPr/>
              </p14:nvContentPartPr>
              <p14:xfrm>
                <a:off x="10161524" y="2117062"/>
                <a:ext cx="286560" cy="207720"/>
              </p14:xfrm>
            </p:contentPart>
          </mc:Choice>
          <mc:Fallback>
            <p:pic>
              <p:nvPicPr>
                <p:cNvPr id="396524" name="Freihand 396523">
                  <a:extLst>
                    <a:ext uri="{FF2B5EF4-FFF2-40B4-BE49-F238E27FC236}">
                      <a16:creationId xmlns:a16="http://schemas.microsoft.com/office/drawing/2014/main" id="{61CDEE3A-48EA-5D2A-5CA1-2B5B01747A0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152884" y="2108062"/>
                  <a:ext cx="304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96525" name="Freihand 396524">
                  <a:extLst>
                    <a:ext uri="{FF2B5EF4-FFF2-40B4-BE49-F238E27FC236}">
                      <a16:creationId xmlns:a16="http://schemas.microsoft.com/office/drawing/2014/main" id="{DF9A12B3-AB98-2B72-9BD7-49A6DF269340}"/>
                    </a:ext>
                  </a:extLst>
                </p14:cNvPr>
                <p14:cNvContentPartPr/>
                <p14:nvPr/>
              </p14:nvContentPartPr>
              <p14:xfrm>
                <a:off x="10322084" y="2082502"/>
                <a:ext cx="378720" cy="252360"/>
              </p14:xfrm>
            </p:contentPart>
          </mc:Choice>
          <mc:Fallback>
            <p:pic>
              <p:nvPicPr>
                <p:cNvPr id="396525" name="Freihand 396524">
                  <a:extLst>
                    <a:ext uri="{FF2B5EF4-FFF2-40B4-BE49-F238E27FC236}">
                      <a16:creationId xmlns:a16="http://schemas.microsoft.com/office/drawing/2014/main" id="{DF9A12B3-AB98-2B72-9BD7-49A6DF26934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313084" y="2073502"/>
                  <a:ext cx="396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96527" name="Freihand 396526">
                  <a:extLst>
                    <a:ext uri="{FF2B5EF4-FFF2-40B4-BE49-F238E27FC236}">
                      <a16:creationId xmlns:a16="http://schemas.microsoft.com/office/drawing/2014/main" id="{389A2C6A-A7C1-82BD-972F-8C15DD68158F}"/>
                    </a:ext>
                  </a:extLst>
                </p14:cNvPr>
                <p14:cNvContentPartPr/>
                <p14:nvPr/>
              </p14:nvContentPartPr>
              <p14:xfrm>
                <a:off x="7734764" y="2600542"/>
                <a:ext cx="289080" cy="219240"/>
              </p14:xfrm>
            </p:contentPart>
          </mc:Choice>
          <mc:Fallback>
            <p:pic>
              <p:nvPicPr>
                <p:cNvPr id="396527" name="Freihand 396526">
                  <a:extLst>
                    <a:ext uri="{FF2B5EF4-FFF2-40B4-BE49-F238E27FC236}">
                      <a16:creationId xmlns:a16="http://schemas.microsoft.com/office/drawing/2014/main" id="{389A2C6A-A7C1-82BD-972F-8C15DD68158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726124" y="2591542"/>
                  <a:ext cx="306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96528" name="Freihand 396527">
                  <a:extLst>
                    <a:ext uri="{FF2B5EF4-FFF2-40B4-BE49-F238E27FC236}">
                      <a16:creationId xmlns:a16="http://schemas.microsoft.com/office/drawing/2014/main" id="{DAAAAF6B-3DDB-F483-01BE-07663C407294}"/>
                    </a:ext>
                  </a:extLst>
                </p14:cNvPr>
                <p14:cNvContentPartPr/>
                <p14:nvPr/>
              </p14:nvContentPartPr>
              <p14:xfrm>
                <a:off x="8051924" y="2689462"/>
                <a:ext cx="109800" cy="122760"/>
              </p14:xfrm>
            </p:contentPart>
          </mc:Choice>
          <mc:Fallback>
            <p:pic>
              <p:nvPicPr>
                <p:cNvPr id="396528" name="Freihand 396527">
                  <a:extLst>
                    <a:ext uri="{FF2B5EF4-FFF2-40B4-BE49-F238E27FC236}">
                      <a16:creationId xmlns:a16="http://schemas.microsoft.com/office/drawing/2014/main" id="{DAAAAF6B-3DDB-F483-01BE-07663C40729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042924" y="2680462"/>
                  <a:ext cx="127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96529" name="Freihand 396528">
                  <a:extLst>
                    <a:ext uri="{FF2B5EF4-FFF2-40B4-BE49-F238E27FC236}">
                      <a16:creationId xmlns:a16="http://schemas.microsoft.com/office/drawing/2014/main" id="{DA79906A-F13A-0FC8-7F5D-09DCB2E8BF65}"/>
                    </a:ext>
                  </a:extLst>
                </p14:cNvPr>
                <p14:cNvContentPartPr/>
                <p14:nvPr/>
              </p14:nvContentPartPr>
              <p14:xfrm>
                <a:off x="8213204" y="2568142"/>
                <a:ext cx="74160" cy="231480"/>
              </p14:xfrm>
            </p:contentPart>
          </mc:Choice>
          <mc:Fallback>
            <p:pic>
              <p:nvPicPr>
                <p:cNvPr id="396529" name="Freihand 396528">
                  <a:extLst>
                    <a:ext uri="{FF2B5EF4-FFF2-40B4-BE49-F238E27FC236}">
                      <a16:creationId xmlns:a16="http://schemas.microsoft.com/office/drawing/2014/main" id="{DA79906A-F13A-0FC8-7F5D-09DCB2E8BF6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204564" y="2559142"/>
                  <a:ext cx="91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96530" name="Freihand 396529">
                  <a:extLst>
                    <a:ext uri="{FF2B5EF4-FFF2-40B4-BE49-F238E27FC236}">
                      <a16:creationId xmlns:a16="http://schemas.microsoft.com/office/drawing/2014/main" id="{7696597F-6082-4B20-D994-7E9D8E10D3B8}"/>
                    </a:ext>
                  </a:extLst>
                </p14:cNvPr>
                <p14:cNvContentPartPr/>
                <p14:nvPr/>
              </p14:nvContentPartPr>
              <p14:xfrm>
                <a:off x="8321564" y="2566342"/>
                <a:ext cx="113400" cy="209880"/>
              </p14:xfrm>
            </p:contentPart>
          </mc:Choice>
          <mc:Fallback>
            <p:pic>
              <p:nvPicPr>
                <p:cNvPr id="396530" name="Freihand 396529">
                  <a:extLst>
                    <a:ext uri="{FF2B5EF4-FFF2-40B4-BE49-F238E27FC236}">
                      <a16:creationId xmlns:a16="http://schemas.microsoft.com/office/drawing/2014/main" id="{7696597F-6082-4B20-D994-7E9D8E10D3B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312564" y="2557342"/>
                  <a:ext cx="131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96531" name="Freihand 396530">
                  <a:extLst>
                    <a:ext uri="{FF2B5EF4-FFF2-40B4-BE49-F238E27FC236}">
                      <a16:creationId xmlns:a16="http://schemas.microsoft.com/office/drawing/2014/main" id="{43F67528-EC66-6385-600C-68A0BFCE22CF}"/>
                    </a:ext>
                  </a:extLst>
                </p14:cNvPr>
                <p14:cNvContentPartPr/>
                <p14:nvPr/>
              </p14:nvContentPartPr>
              <p14:xfrm>
                <a:off x="8506604" y="2555542"/>
                <a:ext cx="149040" cy="257400"/>
              </p14:xfrm>
            </p:contentPart>
          </mc:Choice>
          <mc:Fallback>
            <p:pic>
              <p:nvPicPr>
                <p:cNvPr id="396531" name="Freihand 396530">
                  <a:extLst>
                    <a:ext uri="{FF2B5EF4-FFF2-40B4-BE49-F238E27FC236}">
                      <a16:creationId xmlns:a16="http://schemas.microsoft.com/office/drawing/2014/main" id="{43F67528-EC66-6385-600C-68A0BFCE22C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497964" y="2546902"/>
                  <a:ext cx="166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96532" name="Freihand 396531">
                  <a:extLst>
                    <a:ext uri="{FF2B5EF4-FFF2-40B4-BE49-F238E27FC236}">
                      <a16:creationId xmlns:a16="http://schemas.microsoft.com/office/drawing/2014/main" id="{6899AB87-46C6-577E-3504-A935A6C4C67C}"/>
                    </a:ext>
                  </a:extLst>
                </p14:cNvPr>
                <p14:cNvContentPartPr/>
                <p14:nvPr/>
              </p14:nvContentPartPr>
              <p14:xfrm>
                <a:off x="8607764" y="2635102"/>
                <a:ext cx="233640" cy="129600"/>
              </p14:xfrm>
            </p:contentPart>
          </mc:Choice>
          <mc:Fallback>
            <p:pic>
              <p:nvPicPr>
                <p:cNvPr id="396532" name="Freihand 396531">
                  <a:extLst>
                    <a:ext uri="{FF2B5EF4-FFF2-40B4-BE49-F238E27FC236}">
                      <a16:creationId xmlns:a16="http://schemas.microsoft.com/office/drawing/2014/main" id="{6899AB87-46C6-577E-3504-A935A6C4C67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599124" y="2626462"/>
                  <a:ext cx="251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96533" name="Freihand 396532">
                  <a:extLst>
                    <a:ext uri="{FF2B5EF4-FFF2-40B4-BE49-F238E27FC236}">
                      <a16:creationId xmlns:a16="http://schemas.microsoft.com/office/drawing/2014/main" id="{413CA93B-8A7B-FB9C-316A-D5100FF03FCF}"/>
                    </a:ext>
                  </a:extLst>
                </p14:cNvPr>
                <p14:cNvContentPartPr/>
                <p14:nvPr/>
              </p14:nvContentPartPr>
              <p14:xfrm>
                <a:off x="8741684" y="2528902"/>
                <a:ext cx="291240" cy="242640"/>
              </p14:xfrm>
            </p:contentPart>
          </mc:Choice>
          <mc:Fallback>
            <p:pic>
              <p:nvPicPr>
                <p:cNvPr id="396533" name="Freihand 396532">
                  <a:extLst>
                    <a:ext uri="{FF2B5EF4-FFF2-40B4-BE49-F238E27FC236}">
                      <a16:creationId xmlns:a16="http://schemas.microsoft.com/office/drawing/2014/main" id="{413CA93B-8A7B-FB9C-316A-D5100FF03FC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32684" y="2519902"/>
                  <a:ext cx="308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96534" name="Freihand 396533">
                  <a:extLst>
                    <a:ext uri="{FF2B5EF4-FFF2-40B4-BE49-F238E27FC236}">
                      <a16:creationId xmlns:a16="http://schemas.microsoft.com/office/drawing/2014/main" id="{94C52ED0-4477-2863-4BD7-8E7FF4E8DD02}"/>
                    </a:ext>
                  </a:extLst>
                </p14:cNvPr>
                <p14:cNvContentPartPr/>
                <p14:nvPr/>
              </p14:nvContentPartPr>
              <p14:xfrm>
                <a:off x="9206444" y="2518102"/>
                <a:ext cx="297360" cy="206280"/>
              </p14:xfrm>
            </p:contentPart>
          </mc:Choice>
          <mc:Fallback>
            <p:pic>
              <p:nvPicPr>
                <p:cNvPr id="396534" name="Freihand 396533">
                  <a:extLst>
                    <a:ext uri="{FF2B5EF4-FFF2-40B4-BE49-F238E27FC236}">
                      <a16:creationId xmlns:a16="http://schemas.microsoft.com/office/drawing/2014/main" id="{94C52ED0-4477-2863-4BD7-8E7FF4E8DD0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197444" y="2509462"/>
                  <a:ext cx="315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96535" name="Freihand 396534">
                  <a:extLst>
                    <a:ext uri="{FF2B5EF4-FFF2-40B4-BE49-F238E27FC236}">
                      <a16:creationId xmlns:a16="http://schemas.microsoft.com/office/drawing/2014/main" id="{F720D377-FF4B-DB31-824C-59538E72F4D7}"/>
                    </a:ext>
                  </a:extLst>
                </p14:cNvPr>
                <p14:cNvContentPartPr/>
                <p14:nvPr/>
              </p14:nvContentPartPr>
              <p14:xfrm>
                <a:off x="9484364" y="2607382"/>
                <a:ext cx="140400" cy="220320"/>
              </p14:xfrm>
            </p:contentPart>
          </mc:Choice>
          <mc:Fallback>
            <p:pic>
              <p:nvPicPr>
                <p:cNvPr id="396535" name="Freihand 396534">
                  <a:extLst>
                    <a:ext uri="{FF2B5EF4-FFF2-40B4-BE49-F238E27FC236}">
                      <a16:creationId xmlns:a16="http://schemas.microsoft.com/office/drawing/2014/main" id="{F720D377-FF4B-DB31-824C-59538E72F4D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475364" y="2598382"/>
                  <a:ext cx="158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96536" name="Freihand 396535">
                  <a:extLst>
                    <a:ext uri="{FF2B5EF4-FFF2-40B4-BE49-F238E27FC236}">
                      <a16:creationId xmlns:a16="http://schemas.microsoft.com/office/drawing/2014/main" id="{ABBC9C90-C123-3ACF-922C-8B6CB605BEFC}"/>
                    </a:ext>
                  </a:extLst>
                </p14:cNvPr>
                <p14:cNvContentPartPr/>
                <p14:nvPr/>
              </p14:nvContentPartPr>
              <p14:xfrm>
                <a:off x="9496964" y="2715382"/>
                <a:ext cx="131040" cy="11880"/>
              </p14:xfrm>
            </p:contentPart>
          </mc:Choice>
          <mc:Fallback>
            <p:pic>
              <p:nvPicPr>
                <p:cNvPr id="396536" name="Freihand 396535">
                  <a:extLst>
                    <a:ext uri="{FF2B5EF4-FFF2-40B4-BE49-F238E27FC236}">
                      <a16:creationId xmlns:a16="http://schemas.microsoft.com/office/drawing/2014/main" id="{ABBC9C90-C123-3ACF-922C-8B6CB605BEF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488324" y="2706742"/>
                  <a:ext cx="148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96538" name="Freihand 396537">
                  <a:extLst>
                    <a:ext uri="{FF2B5EF4-FFF2-40B4-BE49-F238E27FC236}">
                      <a16:creationId xmlns:a16="http://schemas.microsoft.com/office/drawing/2014/main" id="{127A7293-E9B4-F04E-F18E-ABA5BA5D791E}"/>
                    </a:ext>
                  </a:extLst>
                </p14:cNvPr>
                <p14:cNvContentPartPr/>
                <p14:nvPr/>
              </p14:nvContentPartPr>
              <p14:xfrm>
                <a:off x="11409644" y="1536382"/>
                <a:ext cx="154800" cy="367560"/>
              </p14:xfrm>
            </p:contentPart>
          </mc:Choice>
          <mc:Fallback>
            <p:pic>
              <p:nvPicPr>
                <p:cNvPr id="396538" name="Freihand 396537">
                  <a:extLst>
                    <a:ext uri="{FF2B5EF4-FFF2-40B4-BE49-F238E27FC236}">
                      <a16:creationId xmlns:a16="http://schemas.microsoft.com/office/drawing/2014/main" id="{127A7293-E9B4-F04E-F18E-ABA5BA5D791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401004" y="1527382"/>
                  <a:ext cx="1724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96539" name="Freihand 396538">
                  <a:extLst>
                    <a:ext uri="{FF2B5EF4-FFF2-40B4-BE49-F238E27FC236}">
                      <a16:creationId xmlns:a16="http://schemas.microsoft.com/office/drawing/2014/main" id="{435FB1EC-1754-A649-40D0-A47C59FB0410}"/>
                    </a:ext>
                  </a:extLst>
                </p14:cNvPr>
                <p14:cNvContentPartPr/>
                <p14:nvPr/>
              </p14:nvContentPartPr>
              <p14:xfrm>
                <a:off x="9844004" y="2514502"/>
                <a:ext cx="97560" cy="222840"/>
              </p14:xfrm>
            </p:contentPart>
          </mc:Choice>
          <mc:Fallback>
            <p:pic>
              <p:nvPicPr>
                <p:cNvPr id="396539" name="Freihand 396538">
                  <a:extLst>
                    <a:ext uri="{FF2B5EF4-FFF2-40B4-BE49-F238E27FC236}">
                      <a16:creationId xmlns:a16="http://schemas.microsoft.com/office/drawing/2014/main" id="{435FB1EC-1754-A649-40D0-A47C59FB041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835364" y="2505502"/>
                  <a:ext cx="115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96540" name="Freihand 396539">
                  <a:extLst>
                    <a:ext uri="{FF2B5EF4-FFF2-40B4-BE49-F238E27FC236}">
                      <a16:creationId xmlns:a16="http://schemas.microsoft.com/office/drawing/2014/main" id="{D43B09DB-982F-0D46-C54E-D51B9B379338}"/>
                    </a:ext>
                  </a:extLst>
                </p14:cNvPr>
                <p14:cNvContentPartPr/>
                <p14:nvPr/>
              </p14:nvContentPartPr>
              <p14:xfrm>
                <a:off x="10066124" y="2576422"/>
                <a:ext cx="260280" cy="142200"/>
              </p14:xfrm>
            </p:contentPart>
          </mc:Choice>
          <mc:Fallback>
            <p:pic>
              <p:nvPicPr>
                <p:cNvPr id="396540" name="Freihand 396539">
                  <a:extLst>
                    <a:ext uri="{FF2B5EF4-FFF2-40B4-BE49-F238E27FC236}">
                      <a16:creationId xmlns:a16="http://schemas.microsoft.com/office/drawing/2014/main" id="{D43B09DB-982F-0D46-C54E-D51B9B37933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057484" y="2567422"/>
                  <a:ext cx="277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96541" name="Freihand 396540">
                  <a:extLst>
                    <a:ext uri="{FF2B5EF4-FFF2-40B4-BE49-F238E27FC236}">
                      <a16:creationId xmlns:a16="http://schemas.microsoft.com/office/drawing/2014/main" id="{0484C63A-20E6-955C-740F-28C3305466AC}"/>
                    </a:ext>
                  </a:extLst>
                </p14:cNvPr>
                <p14:cNvContentPartPr/>
                <p14:nvPr/>
              </p14:nvContentPartPr>
              <p14:xfrm>
                <a:off x="10398044" y="2600542"/>
                <a:ext cx="28080" cy="86040"/>
              </p14:xfrm>
            </p:contentPart>
          </mc:Choice>
          <mc:Fallback>
            <p:pic>
              <p:nvPicPr>
                <p:cNvPr id="396541" name="Freihand 396540">
                  <a:extLst>
                    <a:ext uri="{FF2B5EF4-FFF2-40B4-BE49-F238E27FC236}">
                      <a16:creationId xmlns:a16="http://schemas.microsoft.com/office/drawing/2014/main" id="{0484C63A-20E6-955C-740F-28C3305466A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389404" y="2591542"/>
                  <a:ext cx="45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96542" name="Freihand 396541">
                  <a:extLst>
                    <a:ext uri="{FF2B5EF4-FFF2-40B4-BE49-F238E27FC236}">
                      <a16:creationId xmlns:a16="http://schemas.microsoft.com/office/drawing/2014/main" id="{F89E1BD0-0B83-0C2D-A325-47BD8CCA5BA9}"/>
                    </a:ext>
                  </a:extLst>
                </p14:cNvPr>
                <p14:cNvContentPartPr/>
                <p14:nvPr/>
              </p14:nvContentPartPr>
              <p14:xfrm>
                <a:off x="10468244" y="2502622"/>
                <a:ext cx="126000" cy="193320"/>
              </p14:xfrm>
            </p:contentPart>
          </mc:Choice>
          <mc:Fallback>
            <p:pic>
              <p:nvPicPr>
                <p:cNvPr id="396542" name="Freihand 396541">
                  <a:extLst>
                    <a:ext uri="{FF2B5EF4-FFF2-40B4-BE49-F238E27FC236}">
                      <a16:creationId xmlns:a16="http://schemas.microsoft.com/office/drawing/2014/main" id="{F89E1BD0-0B83-0C2D-A325-47BD8CCA5BA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459244" y="2493622"/>
                  <a:ext cx="143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96543" name="Freihand 396542">
                  <a:extLst>
                    <a:ext uri="{FF2B5EF4-FFF2-40B4-BE49-F238E27FC236}">
                      <a16:creationId xmlns:a16="http://schemas.microsoft.com/office/drawing/2014/main" id="{9550D8C7-16E5-D5F6-1266-206D6FE059A1}"/>
                    </a:ext>
                  </a:extLst>
                </p14:cNvPr>
                <p14:cNvContentPartPr/>
                <p14:nvPr/>
              </p14:nvContentPartPr>
              <p14:xfrm>
                <a:off x="10423244" y="2477782"/>
                <a:ext cx="83520" cy="10800"/>
              </p14:xfrm>
            </p:contentPart>
          </mc:Choice>
          <mc:Fallback>
            <p:pic>
              <p:nvPicPr>
                <p:cNvPr id="396543" name="Freihand 396542">
                  <a:extLst>
                    <a:ext uri="{FF2B5EF4-FFF2-40B4-BE49-F238E27FC236}">
                      <a16:creationId xmlns:a16="http://schemas.microsoft.com/office/drawing/2014/main" id="{9550D8C7-16E5-D5F6-1266-206D6FE059A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414244" y="2468782"/>
                  <a:ext cx="101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96544" name="Freihand 396543">
                  <a:extLst>
                    <a:ext uri="{FF2B5EF4-FFF2-40B4-BE49-F238E27FC236}">
                      <a16:creationId xmlns:a16="http://schemas.microsoft.com/office/drawing/2014/main" id="{2D88D4E2-F5CF-977D-F58C-451A16BF78AC}"/>
                    </a:ext>
                  </a:extLst>
                </p14:cNvPr>
                <p14:cNvContentPartPr/>
                <p14:nvPr/>
              </p14:nvContentPartPr>
              <p14:xfrm>
                <a:off x="10744004" y="2499382"/>
                <a:ext cx="122400" cy="211680"/>
              </p14:xfrm>
            </p:contentPart>
          </mc:Choice>
          <mc:Fallback>
            <p:pic>
              <p:nvPicPr>
                <p:cNvPr id="396544" name="Freihand 396543">
                  <a:extLst>
                    <a:ext uri="{FF2B5EF4-FFF2-40B4-BE49-F238E27FC236}">
                      <a16:creationId xmlns:a16="http://schemas.microsoft.com/office/drawing/2014/main" id="{2D88D4E2-F5CF-977D-F58C-451A16BF78A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735364" y="2490742"/>
                  <a:ext cx="140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96545" name="Freihand 396544">
                  <a:extLst>
                    <a:ext uri="{FF2B5EF4-FFF2-40B4-BE49-F238E27FC236}">
                      <a16:creationId xmlns:a16="http://schemas.microsoft.com/office/drawing/2014/main" id="{D746FAD9-8508-B0BE-5553-457C2E489E5A}"/>
                    </a:ext>
                  </a:extLst>
                </p14:cNvPr>
                <p14:cNvContentPartPr/>
                <p14:nvPr/>
              </p14:nvContentPartPr>
              <p14:xfrm>
                <a:off x="10896284" y="2455462"/>
                <a:ext cx="281160" cy="245520"/>
              </p14:xfrm>
            </p:contentPart>
          </mc:Choice>
          <mc:Fallback>
            <p:pic>
              <p:nvPicPr>
                <p:cNvPr id="396545" name="Freihand 396544">
                  <a:extLst>
                    <a:ext uri="{FF2B5EF4-FFF2-40B4-BE49-F238E27FC236}">
                      <a16:creationId xmlns:a16="http://schemas.microsoft.com/office/drawing/2014/main" id="{D746FAD9-8508-B0BE-5553-457C2E489E5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887284" y="2446822"/>
                  <a:ext cx="298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96546" name="Freihand 396545">
                  <a:extLst>
                    <a:ext uri="{FF2B5EF4-FFF2-40B4-BE49-F238E27FC236}">
                      <a16:creationId xmlns:a16="http://schemas.microsoft.com/office/drawing/2014/main" id="{FDB943E8-8294-94E6-910D-F6E47F0F52C3}"/>
                    </a:ext>
                  </a:extLst>
                </p14:cNvPr>
                <p14:cNvContentPartPr/>
                <p14:nvPr/>
              </p14:nvContentPartPr>
              <p14:xfrm>
                <a:off x="11200844" y="2507662"/>
                <a:ext cx="255240" cy="101520"/>
              </p14:xfrm>
            </p:contentPart>
          </mc:Choice>
          <mc:Fallback>
            <p:pic>
              <p:nvPicPr>
                <p:cNvPr id="396546" name="Freihand 396545">
                  <a:extLst>
                    <a:ext uri="{FF2B5EF4-FFF2-40B4-BE49-F238E27FC236}">
                      <a16:creationId xmlns:a16="http://schemas.microsoft.com/office/drawing/2014/main" id="{FDB943E8-8294-94E6-910D-F6E47F0F52C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191844" y="2498662"/>
                  <a:ext cx="272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96547" name="Freihand 396546">
                  <a:extLst>
                    <a:ext uri="{FF2B5EF4-FFF2-40B4-BE49-F238E27FC236}">
                      <a16:creationId xmlns:a16="http://schemas.microsoft.com/office/drawing/2014/main" id="{8ECC3C6E-D257-2D72-7784-ACA47F39C7FA}"/>
                    </a:ext>
                  </a:extLst>
                </p14:cNvPr>
                <p14:cNvContentPartPr/>
                <p14:nvPr/>
              </p14:nvContentPartPr>
              <p14:xfrm>
                <a:off x="11435924" y="2364022"/>
                <a:ext cx="138240" cy="400680"/>
              </p14:xfrm>
            </p:contentPart>
          </mc:Choice>
          <mc:Fallback>
            <p:pic>
              <p:nvPicPr>
                <p:cNvPr id="396547" name="Freihand 396546">
                  <a:extLst>
                    <a:ext uri="{FF2B5EF4-FFF2-40B4-BE49-F238E27FC236}">
                      <a16:creationId xmlns:a16="http://schemas.microsoft.com/office/drawing/2014/main" id="{8ECC3C6E-D257-2D72-7784-ACA47F39C7F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427284" y="2355382"/>
                  <a:ext cx="155880" cy="41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96559" name="Freihand 396558">
                <a:extLst>
                  <a:ext uri="{FF2B5EF4-FFF2-40B4-BE49-F238E27FC236}">
                    <a16:creationId xmlns:a16="http://schemas.microsoft.com/office/drawing/2014/main" id="{400D3B45-AA10-A73C-BE59-CF8F2612716C}"/>
                  </a:ext>
                </a:extLst>
              </p14:cNvPr>
              <p14:cNvContentPartPr/>
              <p14:nvPr/>
            </p14:nvContentPartPr>
            <p14:xfrm>
              <a:off x="956684" y="6007582"/>
              <a:ext cx="160560" cy="311760"/>
            </p14:xfrm>
          </p:contentPart>
        </mc:Choice>
        <mc:Fallback>
          <p:pic>
            <p:nvPicPr>
              <p:cNvPr id="396559" name="Freihand 396558">
                <a:extLst>
                  <a:ext uri="{FF2B5EF4-FFF2-40B4-BE49-F238E27FC236}">
                    <a16:creationId xmlns:a16="http://schemas.microsoft.com/office/drawing/2014/main" id="{400D3B45-AA10-A73C-BE59-CF8F2612716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947684" y="5998942"/>
                <a:ext cx="1782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96568" name="Freihand 396567">
                <a:extLst>
                  <a:ext uri="{FF2B5EF4-FFF2-40B4-BE49-F238E27FC236}">
                    <a16:creationId xmlns:a16="http://schemas.microsoft.com/office/drawing/2014/main" id="{B87659DB-11F8-BE05-8712-7A9ABA01D24C}"/>
                  </a:ext>
                </a:extLst>
              </p14:cNvPr>
              <p14:cNvContentPartPr/>
              <p14:nvPr/>
            </p14:nvContentPartPr>
            <p14:xfrm>
              <a:off x="2091044" y="870022"/>
              <a:ext cx="187920" cy="303840"/>
            </p14:xfrm>
          </p:contentPart>
        </mc:Choice>
        <mc:Fallback>
          <p:pic>
            <p:nvPicPr>
              <p:cNvPr id="396568" name="Freihand 396567">
                <a:extLst>
                  <a:ext uri="{FF2B5EF4-FFF2-40B4-BE49-F238E27FC236}">
                    <a16:creationId xmlns:a16="http://schemas.microsoft.com/office/drawing/2014/main" id="{B87659DB-11F8-BE05-8712-7A9ABA01D24C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082044" y="861382"/>
                <a:ext cx="2055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96569" name="Freihand 396568">
                <a:extLst>
                  <a:ext uri="{FF2B5EF4-FFF2-40B4-BE49-F238E27FC236}">
                    <a16:creationId xmlns:a16="http://schemas.microsoft.com/office/drawing/2014/main" id="{9BADF408-85F8-0DA3-7BC6-D0295DC1953B}"/>
                  </a:ext>
                </a:extLst>
              </p14:cNvPr>
              <p14:cNvContentPartPr/>
              <p14:nvPr/>
            </p14:nvContentPartPr>
            <p14:xfrm>
              <a:off x="3931004" y="974422"/>
              <a:ext cx="502560" cy="531000"/>
            </p14:xfrm>
          </p:contentPart>
        </mc:Choice>
        <mc:Fallback>
          <p:pic>
            <p:nvPicPr>
              <p:cNvPr id="396569" name="Freihand 396568">
                <a:extLst>
                  <a:ext uri="{FF2B5EF4-FFF2-40B4-BE49-F238E27FC236}">
                    <a16:creationId xmlns:a16="http://schemas.microsoft.com/office/drawing/2014/main" id="{9BADF408-85F8-0DA3-7BC6-D0295DC1953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922364" y="965422"/>
                <a:ext cx="520200" cy="54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574" name="Gruppieren 396573">
            <a:extLst>
              <a:ext uri="{FF2B5EF4-FFF2-40B4-BE49-F238E27FC236}">
                <a16:creationId xmlns:a16="http://schemas.microsoft.com/office/drawing/2014/main" id="{0AFBEB8D-70B5-0A04-9E55-7183E543E651}"/>
              </a:ext>
            </a:extLst>
          </p:cNvPr>
          <p:cNvGrpSpPr/>
          <p:nvPr/>
        </p:nvGrpSpPr>
        <p:grpSpPr>
          <a:xfrm>
            <a:off x="8625044" y="2992222"/>
            <a:ext cx="3065400" cy="468000"/>
            <a:chOff x="8625044" y="2992222"/>
            <a:chExt cx="3065400" cy="46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96549" name="Freihand 396548">
                  <a:extLst>
                    <a:ext uri="{FF2B5EF4-FFF2-40B4-BE49-F238E27FC236}">
                      <a16:creationId xmlns:a16="http://schemas.microsoft.com/office/drawing/2014/main" id="{5AC36300-26D8-0C47-C2B2-8603A04DC450}"/>
                    </a:ext>
                  </a:extLst>
                </p14:cNvPr>
                <p14:cNvContentPartPr/>
                <p14:nvPr/>
              </p14:nvContentPartPr>
              <p14:xfrm>
                <a:off x="8625044" y="3242782"/>
                <a:ext cx="295560" cy="16200"/>
              </p14:xfrm>
            </p:contentPart>
          </mc:Choice>
          <mc:Fallback>
            <p:pic>
              <p:nvPicPr>
                <p:cNvPr id="396549" name="Freihand 396548">
                  <a:extLst>
                    <a:ext uri="{FF2B5EF4-FFF2-40B4-BE49-F238E27FC236}">
                      <a16:creationId xmlns:a16="http://schemas.microsoft.com/office/drawing/2014/main" id="{5AC36300-26D8-0C47-C2B2-8603A04DC45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616044" y="3234142"/>
                  <a:ext cx="31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96550" name="Freihand 396549">
                  <a:extLst>
                    <a:ext uri="{FF2B5EF4-FFF2-40B4-BE49-F238E27FC236}">
                      <a16:creationId xmlns:a16="http://schemas.microsoft.com/office/drawing/2014/main" id="{1758A86C-FB5E-72B8-0D7B-26423679C3CB}"/>
                    </a:ext>
                  </a:extLst>
                </p14:cNvPr>
                <p14:cNvContentPartPr/>
                <p14:nvPr/>
              </p14:nvContentPartPr>
              <p14:xfrm>
                <a:off x="8691644" y="3316582"/>
                <a:ext cx="232200" cy="43560"/>
              </p14:xfrm>
            </p:contentPart>
          </mc:Choice>
          <mc:Fallback>
            <p:pic>
              <p:nvPicPr>
                <p:cNvPr id="396550" name="Freihand 396549">
                  <a:extLst>
                    <a:ext uri="{FF2B5EF4-FFF2-40B4-BE49-F238E27FC236}">
                      <a16:creationId xmlns:a16="http://schemas.microsoft.com/office/drawing/2014/main" id="{1758A86C-FB5E-72B8-0D7B-26423679C3C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682644" y="3307942"/>
                  <a:ext cx="249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96551" name="Freihand 396550">
                  <a:extLst>
                    <a:ext uri="{FF2B5EF4-FFF2-40B4-BE49-F238E27FC236}">
                      <a16:creationId xmlns:a16="http://schemas.microsoft.com/office/drawing/2014/main" id="{5035FFB9-3680-8A37-3C8E-3D934150A5AC}"/>
                    </a:ext>
                  </a:extLst>
                </p14:cNvPr>
                <p14:cNvContentPartPr/>
                <p14:nvPr/>
              </p14:nvContentPartPr>
              <p14:xfrm>
                <a:off x="9154964" y="3136582"/>
                <a:ext cx="23400" cy="170640"/>
              </p14:xfrm>
            </p:contentPart>
          </mc:Choice>
          <mc:Fallback>
            <p:pic>
              <p:nvPicPr>
                <p:cNvPr id="396551" name="Freihand 396550">
                  <a:extLst>
                    <a:ext uri="{FF2B5EF4-FFF2-40B4-BE49-F238E27FC236}">
                      <a16:creationId xmlns:a16="http://schemas.microsoft.com/office/drawing/2014/main" id="{5035FFB9-3680-8A37-3C8E-3D934150A5A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145964" y="3127942"/>
                  <a:ext cx="4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96552" name="Freihand 396551">
                  <a:extLst>
                    <a:ext uri="{FF2B5EF4-FFF2-40B4-BE49-F238E27FC236}">
                      <a16:creationId xmlns:a16="http://schemas.microsoft.com/office/drawing/2014/main" id="{25DB7295-07AA-BB6D-F2C0-781EAE86B598}"/>
                    </a:ext>
                  </a:extLst>
                </p14:cNvPr>
                <p14:cNvContentPartPr/>
                <p14:nvPr/>
              </p14:nvContentPartPr>
              <p14:xfrm>
                <a:off x="9055964" y="3068902"/>
                <a:ext cx="301320" cy="164160"/>
              </p14:xfrm>
            </p:contentPart>
          </mc:Choice>
          <mc:Fallback>
            <p:pic>
              <p:nvPicPr>
                <p:cNvPr id="396552" name="Freihand 396551">
                  <a:extLst>
                    <a:ext uri="{FF2B5EF4-FFF2-40B4-BE49-F238E27FC236}">
                      <a16:creationId xmlns:a16="http://schemas.microsoft.com/office/drawing/2014/main" id="{25DB7295-07AA-BB6D-F2C0-781EAE86B59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046964" y="3060262"/>
                  <a:ext cx="318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96553" name="Freihand 396552">
                  <a:extLst>
                    <a:ext uri="{FF2B5EF4-FFF2-40B4-BE49-F238E27FC236}">
                      <a16:creationId xmlns:a16="http://schemas.microsoft.com/office/drawing/2014/main" id="{F9ADF3A7-7C2E-AFF1-C282-9C85F21B750C}"/>
                    </a:ext>
                  </a:extLst>
                </p14:cNvPr>
                <p14:cNvContentPartPr/>
                <p14:nvPr/>
              </p14:nvContentPartPr>
              <p14:xfrm>
                <a:off x="9355484" y="3078262"/>
                <a:ext cx="55800" cy="237600"/>
              </p14:xfrm>
            </p:contentPart>
          </mc:Choice>
          <mc:Fallback>
            <p:pic>
              <p:nvPicPr>
                <p:cNvPr id="396553" name="Freihand 396552">
                  <a:extLst>
                    <a:ext uri="{FF2B5EF4-FFF2-40B4-BE49-F238E27FC236}">
                      <a16:creationId xmlns:a16="http://schemas.microsoft.com/office/drawing/2014/main" id="{F9ADF3A7-7C2E-AFF1-C282-9C85F21B750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346844" y="3069622"/>
                  <a:ext cx="73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96554" name="Freihand 396553">
                  <a:extLst>
                    <a:ext uri="{FF2B5EF4-FFF2-40B4-BE49-F238E27FC236}">
                      <a16:creationId xmlns:a16="http://schemas.microsoft.com/office/drawing/2014/main" id="{D513F152-4247-0C11-3FB3-A010FAB8E7F2}"/>
                    </a:ext>
                  </a:extLst>
                </p14:cNvPr>
                <p14:cNvContentPartPr/>
                <p14:nvPr/>
              </p14:nvContentPartPr>
              <p14:xfrm>
                <a:off x="9342884" y="3074662"/>
                <a:ext cx="235080" cy="213120"/>
              </p14:xfrm>
            </p:contentPart>
          </mc:Choice>
          <mc:Fallback>
            <p:pic>
              <p:nvPicPr>
                <p:cNvPr id="396554" name="Freihand 396553">
                  <a:extLst>
                    <a:ext uri="{FF2B5EF4-FFF2-40B4-BE49-F238E27FC236}">
                      <a16:creationId xmlns:a16="http://schemas.microsoft.com/office/drawing/2014/main" id="{D513F152-4247-0C11-3FB3-A010FAB8E7F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333884" y="3065662"/>
                  <a:ext cx="252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96556" name="Freihand 396555">
                  <a:extLst>
                    <a:ext uri="{FF2B5EF4-FFF2-40B4-BE49-F238E27FC236}">
                      <a16:creationId xmlns:a16="http://schemas.microsoft.com/office/drawing/2014/main" id="{8C10EC69-82FA-4A65-6CA1-E084F3AA8548}"/>
                    </a:ext>
                  </a:extLst>
                </p14:cNvPr>
                <p14:cNvContentPartPr/>
                <p14:nvPr/>
              </p14:nvContentPartPr>
              <p14:xfrm>
                <a:off x="9584444" y="3213262"/>
                <a:ext cx="120600" cy="246960"/>
              </p14:xfrm>
            </p:contentPart>
          </mc:Choice>
          <mc:Fallback>
            <p:pic>
              <p:nvPicPr>
                <p:cNvPr id="396556" name="Freihand 396555">
                  <a:extLst>
                    <a:ext uri="{FF2B5EF4-FFF2-40B4-BE49-F238E27FC236}">
                      <a16:creationId xmlns:a16="http://schemas.microsoft.com/office/drawing/2014/main" id="{8C10EC69-82FA-4A65-6CA1-E084F3AA854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575804" y="3204262"/>
                  <a:ext cx="138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96557" name="Freihand 396556">
                  <a:extLst>
                    <a:ext uri="{FF2B5EF4-FFF2-40B4-BE49-F238E27FC236}">
                      <a16:creationId xmlns:a16="http://schemas.microsoft.com/office/drawing/2014/main" id="{2EF3AE65-D5C6-C65A-B50C-789324DBDF0B}"/>
                    </a:ext>
                  </a:extLst>
                </p14:cNvPr>
                <p14:cNvContentPartPr/>
                <p14:nvPr/>
              </p14:nvContentPartPr>
              <p14:xfrm>
                <a:off x="9592364" y="3279142"/>
                <a:ext cx="107280" cy="22680"/>
              </p14:xfrm>
            </p:contentPart>
          </mc:Choice>
          <mc:Fallback>
            <p:pic>
              <p:nvPicPr>
                <p:cNvPr id="396557" name="Freihand 396556">
                  <a:extLst>
                    <a:ext uri="{FF2B5EF4-FFF2-40B4-BE49-F238E27FC236}">
                      <a16:creationId xmlns:a16="http://schemas.microsoft.com/office/drawing/2014/main" id="{2EF3AE65-D5C6-C65A-B50C-789324DBDF0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583724" y="3270142"/>
                  <a:ext cx="124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96560" name="Freihand 396559">
                  <a:extLst>
                    <a:ext uri="{FF2B5EF4-FFF2-40B4-BE49-F238E27FC236}">
                      <a16:creationId xmlns:a16="http://schemas.microsoft.com/office/drawing/2014/main" id="{F0D7CFCF-CC4A-6E63-8A68-6A2AF98DD2E2}"/>
                    </a:ext>
                  </a:extLst>
                </p14:cNvPr>
                <p14:cNvContentPartPr/>
                <p14:nvPr/>
              </p14:nvContentPartPr>
              <p14:xfrm>
                <a:off x="9982604" y="3077182"/>
                <a:ext cx="27720" cy="203400"/>
              </p14:xfrm>
            </p:contentPart>
          </mc:Choice>
          <mc:Fallback>
            <p:pic>
              <p:nvPicPr>
                <p:cNvPr id="396560" name="Freihand 396559">
                  <a:extLst>
                    <a:ext uri="{FF2B5EF4-FFF2-40B4-BE49-F238E27FC236}">
                      <a16:creationId xmlns:a16="http://schemas.microsoft.com/office/drawing/2014/main" id="{F0D7CFCF-CC4A-6E63-8A68-6A2AF98DD2E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973604" y="3068542"/>
                  <a:ext cx="45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96561" name="Freihand 396560">
                  <a:extLst>
                    <a:ext uri="{FF2B5EF4-FFF2-40B4-BE49-F238E27FC236}">
                      <a16:creationId xmlns:a16="http://schemas.microsoft.com/office/drawing/2014/main" id="{E8EF7AF2-7E9D-BA17-C442-F0EE1F2266F7}"/>
                    </a:ext>
                  </a:extLst>
                </p14:cNvPr>
                <p14:cNvContentPartPr/>
                <p14:nvPr/>
              </p14:nvContentPartPr>
              <p14:xfrm>
                <a:off x="9900164" y="3149542"/>
                <a:ext cx="220320" cy="44280"/>
              </p14:xfrm>
            </p:contentPart>
          </mc:Choice>
          <mc:Fallback>
            <p:pic>
              <p:nvPicPr>
                <p:cNvPr id="396561" name="Freihand 396560">
                  <a:extLst>
                    <a:ext uri="{FF2B5EF4-FFF2-40B4-BE49-F238E27FC236}">
                      <a16:creationId xmlns:a16="http://schemas.microsoft.com/office/drawing/2014/main" id="{E8EF7AF2-7E9D-BA17-C442-F0EE1F2266F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891164" y="3140542"/>
                  <a:ext cx="237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96562" name="Freihand 396561">
                  <a:extLst>
                    <a:ext uri="{FF2B5EF4-FFF2-40B4-BE49-F238E27FC236}">
                      <a16:creationId xmlns:a16="http://schemas.microsoft.com/office/drawing/2014/main" id="{1C1E38E3-3662-DDD1-DB2C-814F806A46AA}"/>
                    </a:ext>
                  </a:extLst>
                </p14:cNvPr>
                <p14:cNvContentPartPr/>
                <p14:nvPr/>
              </p14:nvContentPartPr>
              <p14:xfrm>
                <a:off x="10251164" y="3017062"/>
                <a:ext cx="204840" cy="231120"/>
              </p14:xfrm>
            </p:contentPart>
          </mc:Choice>
          <mc:Fallback>
            <p:pic>
              <p:nvPicPr>
                <p:cNvPr id="396562" name="Freihand 396561">
                  <a:extLst>
                    <a:ext uri="{FF2B5EF4-FFF2-40B4-BE49-F238E27FC236}">
                      <a16:creationId xmlns:a16="http://schemas.microsoft.com/office/drawing/2014/main" id="{1C1E38E3-3662-DDD1-DB2C-814F806A46A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242164" y="3008062"/>
                  <a:ext cx="222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96563" name="Freihand 396562">
                  <a:extLst>
                    <a:ext uri="{FF2B5EF4-FFF2-40B4-BE49-F238E27FC236}">
                      <a16:creationId xmlns:a16="http://schemas.microsoft.com/office/drawing/2014/main" id="{916F7565-D68D-FE94-EAC4-6A3E7B55CF97}"/>
                    </a:ext>
                  </a:extLst>
                </p14:cNvPr>
                <p14:cNvContentPartPr/>
                <p14:nvPr/>
              </p14:nvContentPartPr>
              <p14:xfrm>
                <a:off x="10530164" y="3043342"/>
                <a:ext cx="27720" cy="205200"/>
              </p14:xfrm>
            </p:contentPart>
          </mc:Choice>
          <mc:Fallback>
            <p:pic>
              <p:nvPicPr>
                <p:cNvPr id="396563" name="Freihand 396562">
                  <a:extLst>
                    <a:ext uri="{FF2B5EF4-FFF2-40B4-BE49-F238E27FC236}">
                      <a16:creationId xmlns:a16="http://schemas.microsoft.com/office/drawing/2014/main" id="{916F7565-D68D-FE94-EAC4-6A3E7B55CF9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521164" y="3034342"/>
                  <a:ext cx="45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96564" name="Freihand 396563">
                  <a:extLst>
                    <a:ext uri="{FF2B5EF4-FFF2-40B4-BE49-F238E27FC236}">
                      <a16:creationId xmlns:a16="http://schemas.microsoft.com/office/drawing/2014/main" id="{9B71D8AB-EBED-CF1D-9EDC-15C903BB2104}"/>
                    </a:ext>
                  </a:extLst>
                </p14:cNvPr>
                <p14:cNvContentPartPr/>
                <p14:nvPr/>
              </p14:nvContentPartPr>
              <p14:xfrm>
                <a:off x="10492724" y="3013822"/>
                <a:ext cx="223200" cy="217800"/>
              </p14:xfrm>
            </p:contentPart>
          </mc:Choice>
          <mc:Fallback>
            <p:pic>
              <p:nvPicPr>
                <p:cNvPr id="396564" name="Freihand 396563">
                  <a:extLst>
                    <a:ext uri="{FF2B5EF4-FFF2-40B4-BE49-F238E27FC236}">
                      <a16:creationId xmlns:a16="http://schemas.microsoft.com/office/drawing/2014/main" id="{9B71D8AB-EBED-CF1D-9EDC-15C903BB210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484084" y="3005182"/>
                  <a:ext cx="240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96565" name="Freihand 396564">
                  <a:extLst>
                    <a:ext uri="{FF2B5EF4-FFF2-40B4-BE49-F238E27FC236}">
                      <a16:creationId xmlns:a16="http://schemas.microsoft.com/office/drawing/2014/main" id="{BE0F2DB7-373C-51B6-C251-B0CE682AF6C6}"/>
                    </a:ext>
                  </a:extLst>
                </p14:cNvPr>
                <p14:cNvContentPartPr/>
                <p14:nvPr/>
              </p14:nvContentPartPr>
              <p14:xfrm>
                <a:off x="10808804" y="3191662"/>
                <a:ext cx="124560" cy="151200"/>
              </p14:xfrm>
            </p:contentPart>
          </mc:Choice>
          <mc:Fallback>
            <p:pic>
              <p:nvPicPr>
                <p:cNvPr id="396565" name="Freihand 396564">
                  <a:extLst>
                    <a:ext uri="{FF2B5EF4-FFF2-40B4-BE49-F238E27FC236}">
                      <a16:creationId xmlns:a16="http://schemas.microsoft.com/office/drawing/2014/main" id="{BE0F2DB7-373C-51B6-C251-B0CE682AF6C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800164" y="3183022"/>
                  <a:ext cx="142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96566" name="Freihand 396565">
                  <a:extLst>
                    <a:ext uri="{FF2B5EF4-FFF2-40B4-BE49-F238E27FC236}">
                      <a16:creationId xmlns:a16="http://schemas.microsoft.com/office/drawing/2014/main" id="{BA12AC0C-782B-509D-7358-3235A375F118}"/>
                    </a:ext>
                  </a:extLst>
                </p14:cNvPr>
                <p14:cNvContentPartPr/>
                <p14:nvPr/>
              </p14:nvContentPartPr>
              <p14:xfrm>
                <a:off x="10750484" y="3244942"/>
                <a:ext cx="190080" cy="4320"/>
              </p14:xfrm>
            </p:contentPart>
          </mc:Choice>
          <mc:Fallback>
            <p:pic>
              <p:nvPicPr>
                <p:cNvPr id="396566" name="Freihand 396565">
                  <a:extLst>
                    <a:ext uri="{FF2B5EF4-FFF2-40B4-BE49-F238E27FC236}">
                      <a16:creationId xmlns:a16="http://schemas.microsoft.com/office/drawing/2014/main" id="{BA12AC0C-782B-509D-7358-3235A375F11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741484" y="3235942"/>
                  <a:ext cx="207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96570" name="Freihand 396569">
                  <a:extLst>
                    <a:ext uri="{FF2B5EF4-FFF2-40B4-BE49-F238E27FC236}">
                      <a16:creationId xmlns:a16="http://schemas.microsoft.com/office/drawing/2014/main" id="{EFA0DAA4-99FC-87DA-2445-49E99DD96524}"/>
                    </a:ext>
                  </a:extLst>
                </p14:cNvPr>
                <p14:cNvContentPartPr/>
                <p14:nvPr/>
              </p14:nvContentPartPr>
              <p14:xfrm>
                <a:off x="11107964" y="3024262"/>
                <a:ext cx="43560" cy="232200"/>
              </p14:xfrm>
            </p:contentPart>
          </mc:Choice>
          <mc:Fallback>
            <p:pic>
              <p:nvPicPr>
                <p:cNvPr id="396570" name="Freihand 396569">
                  <a:extLst>
                    <a:ext uri="{FF2B5EF4-FFF2-40B4-BE49-F238E27FC236}">
                      <a16:creationId xmlns:a16="http://schemas.microsoft.com/office/drawing/2014/main" id="{EFA0DAA4-99FC-87DA-2445-49E99DD9652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098964" y="3015622"/>
                  <a:ext cx="61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96571" name="Freihand 396570">
                  <a:extLst>
                    <a:ext uri="{FF2B5EF4-FFF2-40B4-BE49-F238E27FC236}">
                      <a16:creationId xmlns:a16="http://schemas.microsoft.com/office/drawing/2014/main" id="{BF207BDC-4B9A-F797-E017-0094EA208FB0}"/>
                    </a:ext>
                  </a:extLst>
                </p14:cNvPr>
                <p14:cNvContentPartPr/>
                <p14:nvPr/>
              </p14:nvContentPartPr>
              <p14:xfrm>
                <a:off x="10994924" y="3111742"/>
                <a:ext cx="307440" cy="33480"/>
              </p14:xfrm>
            </p:contentPart>
          </mc:Choice>
          <mc:Fallback>
            <p:pic>
              <p:nvPicPr>
                <p:cNvPr id="396571" name="Freihand 396570">
                  <a:extLst>
                    <a:ext uri="{FF2B5EF4-FFF2-40B4-BE49-F238E27FC236}">
                      <a16:creationId xmlns:a16="http://schemas.microsoft.com/office/drawing/2014/main" id="{BF207BDC-4B9A-F797-E017-0094EA208FB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986284" y="3103102"/>
                  <a:ext cx="325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96572" name="Freihand 396571">
                  <a:extLst>
                    <a:ext uri="{FF2B5EF4-FFF2-40B4-BE49-F238E27FC236}">
                      <a16:creationId xmlns:a16="http://schemas.microsoft.com/office/drawing/2014/main" id="{97A7A7BC-37C6-B4C6-2932-D8399CECDF9B}"/>
                    </a:ext>
                  </a:extLst>
                </p14:cNvPr>
                <p14:cNvContentPartPr/>
                <p14:nvPr/>
              </p14:nvContentPartPr>
              <p14:xfrm>
                <a:off x="11428004" y="2993302"/>
                <a:ext cx="44280" cy="222840"/>
              </p14:xfrm>
            </p:contentPart>
          </mc:Choice>
          <mc:Fallback>
            <p:pic>
              <p:nvPicPr>
                <p:cNvPr id="396572" name="Freihand 396571">
                  <a:extLst>
                    <a:ext uri="{FF2B5EF4-FFF2-40B4-BE49-F238E27FC236}">
                      <a16:creationId xmlns:a16="http://schemas.microsoft.com/office/drawing/2014/main" id="{97A7A7BC-37C6-B4C6-2932-D8399CECDF9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419004" y="2984302"/>
                  <a:ext cx="61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96573" name="Freihand 396572">
                  <a:extLst>
                    <a:ext uri="{FF2B5EF4-FFF2-40B4-BE49-F238E27FC236}">
                      <a16:creationId xmlns:a16="http://schemas.microsoft.com/office/drawing/2014/main" id="{68833D62-277D-ADC8-896F-5968497834FB}"/>
                    </a:ext>
                  </a:extLst>
                </p14:cNvPr>
                <p14:cNvContentPartPr/>
                <p14:nvPr/>
              </p14:nvContentPartPr>
              <p14:xfrm>
                <a:off x="11305604" y="2992222"/>
                <a:ext cx="384840" cy="7920"/>
              </p14:xfrm>
            </p:contentPart>
          </mc:Choice>
          <mc:Fallback>
            <p:pic>
              <p:nvPicPr>
                <p:cNvPr id="396573" name="Freihand 396572">
                  <a:extLst>
                    <a:ext uri="{FF2B5EF4-FFF2-40B4-BE49-F238E27FC236}">
                      <a16:creationId xmlns:a16="http://schemas.microsoft.com/office/drawing/2014/main" id="{68833D62-277D-ADC8-896F-5968497834F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296604" y="2983222"/>
                  <a:ext cx="4024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07" name="Gruppieren 396606">
            <a:extLst>
              <a:ext uri="{FF2B5EF4-FFF2-40B4-BE49-F238E27FC236}">
                <a16:creationId xmlns:a16="http://schemas.microsoft.com/office/drawing/2014/main" id="{AAF8AFB5-5D6E-1A89-58F9-9EEE0E84F128}"/>
              </a:ext>
            </a:extLst>
          </p:cNvPr>
          <p:cNvGrpSpPr/>
          <p:nvPr/>
        </p:nvGrpSpPr>
        <p:grpSpPr>
          <a:xfrm>
            <a:off x="7102244" y="3569662"/>
            <a:ext cx="3308760" cy="368280"/>
            <a:chOff x="7102244" y="3569662"/>
            <a:chExt cx="330876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96591" name="Freihand 396590">
                  <a:extLst>
                    <a:ext uri="{FF2B5EF4-FFF2-40B4-BE49-F238E27FC236}">
                      <a16:creationId xmlns:a16="http://schemas.microsoft.com/office/drawing/2014/main" id="{9379B12A-A785-4F03-7FEA-46B66F7969EE}"/>
                    </a:ext>
                  </a:extLst>
                </p14:cNvPr>
                <p14:cNvContentPartPr/>
                <p14:nvPr/>
              </p14:nvContentPartPr>
              <p14:xfrm>
                <a:off x="7102244" y="3719422"/>
                <a:ext cx="267480" cy="22680"/>
              </p14:xfrm>
            </p:contentPart>
          </mc:Choice>
          <mc:Fallback>
            <p:pic>
              <p:nvPicPr>
                <p:cNvPr id="396591" name="Freihand 396590">
                  <a:extLst>
                    <a:ext uri="{FF2B5EF4-FFF2-40B4-BE49-F238E27FC236}">
                      <a16:creationId xmlns:a16="http://schemas.microsoft.com/office/drawing/2014/main" id="{9379B12A-A785-4F03-7FEA-46B66F7969E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093604" y="3710782"/>
                  <a:ext cx="285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96592" name="Freihand 396591">
                  <a:extLst>
                    <a:ext uri="{FF2B5EF4-FFF2-40B4-BE49-F238E27FC236}">
                      <a16:creationId xmlns:a16="http://schemas.microsoft.com/office/drawing/2014/main" id="{3F90987B-6595-4072-D7A6-FBF49F68D5E9}"/>
                    </a:ext>
                  </a:extLst>
                </p14:cNvPr>
                <p14:cNvContentPartPr/>
                <p14:nvPr/>
              </p14:nvContentPartPr>
              <p14:xfrm>
                <a:off x="7111604" y="3766582"/>
                <a:ext cx="256320" cy="55440"/>
              </p14:xfrm>
            </p:contentPart>
          </mc:Choice>
          <mc:Fallback>
            <p:pic>
              <p:nvPicPr>
                <p:cNvPr id="396592" name="Freihand 396591">
                  <a:extLst>
                    <a:ext uri="{FF2B5EF4-FFF2-40B4-BE49-F238E27FC236}">
                      <a16:creationId xmlns:a16="http://schemas.microsoft.com/office/drawing/2014/main" id="{3F90987B-6595-4072-D7A6-FBF49F68D5E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102964" y="3757582"/>
                  <a:ext cx="273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96593" name="Freihand 396592">
                  <a:extLst>
                    <a:ext uri="{FF2B5EF4-FFF2-40B4-BE49-F238E27FC236}">
                      <a16:creationId xmlns:a16="http://schemas.microsoft.com/office/drawing/2014/main" id="{68521DEB-14F7-7646-7C5A-7D6C4E308398}"/>
                    </a:ext>
                  </a:extLst>
                </p14:cNvPr>
                <p14:cNvContentPartPr/>
                <p14:nvPr/>
              </p14:nvContentPartPr>
              <p14:xfrm>
                <a:off x="7383044" y="3657142"/>
                <a:ext cx="199080" cy="252360"/>
              </p14:xfrm>
            </p:contentPart>
          </mc:Choice>
          <mc:Fallback>
            <p:pic>
              <p:nvPicPr>
                <p:cNvPr id="396593" name="Freihand 396592">
                  <a:extLst>
                    <a:ext uri="{FF2B5EF4-FFF2-40B4-BE49-F238E27FC236}">
                      <a16:creationId xmlns:a16="http://schemas.microsoft.com/office/drawing/2014/main" id="{68521DEB-14F7-7646-7C5A-7D6C4E30839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374044" y="3648502"/>
                  <a:ext cx="216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96595" name="Freihand 396594">
                  <a:extLst>
                    <a:ext uri="{FF2B5EF4-FFF2-40B4-BE49-F238E27FC236}">
                      <a16:creationId xmlns:a16="http://schemas.microsoft.com/office/drawing/2014/main" id="{576D08DF-2284-A14D-8656-8D46DDE5D6E7}"/>
                    </a:ext>
                  </a:extLst>
                </p14:cNvPr>
                <p14:cNvContentPartPr/>
                <p14:nvPr/>
              </p14:nvContentPartPr>
              <p14:xfrm>
                <a:off x="7762124" y="3569662"/>
                <a:ext cx="271080" cy="240840"/>
              </p14:xfrm>
            </p:contentPart>
          </mc:Choice>
          <mc:Fallback>
            <p:pic>
              <p:nvPicPr>
                <p:cNvPr id="396595" name="Freihand 396594">
                  <a:extLst>
                    <a:ext uri="{FF2B5EF4-FFF2-40B4-BE49-F238E27FC236}">
                      <a16:creationId xmlns:a16="http://schemas.microsoft.com/office/drawing/2014/main" id="{576D08DF-2284-A14D-8656-8D46DDE5D6E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753484" y="3561022"/>
                  <a:ext cx="288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96596" name="Freihand 396595">
                  <a:extLst>
                    <a:ext uri="{FF2B5EF4-FFF2-40B4-BE49-F238E27FC236}">
                      <a16:creationId xmlns:a16="http://schemas.microsoft.com/office/drawing/2014/main" id="{80C0AF7F-F349-EFCF-69C6-2EABFD357921}"/>
                    </a:ext>
                  </a:extLst>
                </p14:cNvPr>
                <p14:cNvContentPartPr/>
                <p14:nvPr/>
              </p14:nvContentPartPr>
              <p14:xfrm>
                <a:off x="8098364" y="3707902"/>
                <a:ext cx="198360" cy="11880"/>
              </p14:xfrm>
            </p:contentPart>
          </mc:Choice>
          <mc:Fallback>
            <p:pic>
              <p:nvPicPr>
                <p:cNvPr id="396596" name="Freihand 396595">
                  <a:extLst>
                    <a:ext uri="{FF2B5EF4-FFF2-40B4-BE49-F238E27FC236}">
                      <a16:creationId xmlns:a16="http://schemas.microsoft.com/office/drawing/2014/main" id="{80C0AF7F-F349-EFCF-69C6-2EABFD35792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089724" y="3699262"/>
                  <a:ext cx="216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96597" name="Freihand 396596">
                  <a:extLst>
                    <a:ext uri="{FF2B5EF4-FFF2-40B4-BE49-F238E27FC236}">
                      <a16:creationId xmlns:a16="http://schemas.microsoft.com/office/drawing/2014/main" id="{4942C259-CAE0-73F4-8E8E-C901CE94C75A}"/>
                    </a:ext>
                  </a:extLst>
                </p14:cNvPr>
                <p14:cNvContentPartPr/>
                <p14:nvPr/>
              </p14:nvContentPartPr>
              <p14:xfrm>
                <a:off x="8449004" y="3615742"/>
                <a:ext cx="295200" cy="236520"/>
              </p14:xfrm>
            </p:contentPart>
          </mc:Choice>
          <mc:Fallback>
            <p:pic>
              <p:nvPicPr>
                <p:cNvPr id="396597" name="Freihand 396596">
                  <a:extLst>
                    <a:ext uri="{FF2B5EF4-FFF2-40B4-BE49-F238E27FC236}">
                      <a16:creationId xmlns:a16="http://schemas.microsoft.com/office/drawing/2014/main" id="{4942C259-CAE0-73F4-8E8E-C901CE94C75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440004" y="3606742"/>
                  <a:ext cx="312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96598" name="Freihand 396597">
                  <a:extLst>
                    <a:ext uri="{FF2B5EF4-FFF2-40B4-BE49-F238E27FC236}">
                      <a16:creationId xmlns:a16="http://schemas.microsoft.com/office/drawing/2014/main" id="{EA13EF74-FBE5-9CBA-D018-7B4D46698FCB}"/>
                    </a:ext>
                  </a:extLst>
                </p14:cNvPr>
                <p14:cNvContentPartPr/>
                <p14:nvPr/>
              </p14:nvContentPartPr>
              <p14:xfrm>
                <a:off x="8745284" y="3711862"/>
                <a:ext cx="140040" cy="226080"/>
              </p14:xfrm>
            </p:contentPart>
          </mc:Choice>
          <mc:Fallback>
            <p:pic>
              <p:nvPicPr>
                <p:cNvPr id="396598" name="Freihand 396597">
                  <a:extLst>
                    <a:ext uri="{FF2B5EF4-FFF2-40B4-BE49-F238E27FC236}">
                      <a16:creationId xmlns:a16="http://schemas.microsoft.com/office/drawing/2014/main" id="{EA13EF74-FBE5-9CBA-D018-7B4D46698FC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736644" y="3702862"/>
                  <a:ext cx="157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96599" name="Freihand 396598">
                  <a:extLst>
                    <a:ext uri="{FF2B5EF4-FFF2-40B4-BE49-F238E27FC236}">
                      <a16:creationId xmlns:a16="http://schemas.microsoft.com/office/drawing/2014/main" id="{F8284F40-3C04-C258-70A5-50F00F437BC3}"/>
                    </a:ext>
                  </a:extLst>
                </p14:cNvPr>
                <p14:cNvContentPartPr/>
                <p14:nvPr/>
              </p14:nvContentPartPr>
              <p14:xfrm>
                <a:off x="8708204" y="3794302"/>
                <a:ext cx="172800" cy="21960"/>
              </p14:xfrm>
            </p:contentPart>
          </mc:Choice>
          <mc:Fallback>
            <p:pic>
              <p:nvPicPr>
                <p:cNvPr id="396599" name="Freihand 396598">
                  <a:extLst>
                    <a:ext uri="{FF2B5EF4-FFF2-40B4-BE49-F238E27FC236}">
                      <a16:creationId xmlns:a16="http://schemas.microsoft.com/office/drawing/2014/main" id="{F8284F40-3C04-C258-70A5-50F00F437BC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699204" y="3785662"/>
                  <a:ext cx="190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96601" name="Freihand 396600">
                  <a:extLst>
                    <a:ext uri="{FF2B5EF4-FFF2-40B4-BE49-F238E27FC236}">
                      <a16:creationId xmlns:a16="http://schemas.microsoft.com/office/drawing/2014/main" id="{E0A04BA2-DF44-4EF2-3610-FC8B4E91716D}"/>
                    </a:ext>
                  </a:extLst>
                </p14:cNvPr>
                <p14:cNvContentPartPr/>
                <p14:nvPr/>
              </p14:nvContentPartPr>
              <p14:xfrm>
                <a:off x="9135164" y="3715102"/>
                <a:ext cx="232560" cy="12240"/>
              </p14:xfrm>
            </p:contentPart>
          </mc:Choice>
          <mc:Fallback>
            <p:pic>
              <p:nvPicPr>
                <p:cNvPr id="396601" name="Freihand 396600">
                  <a:extLst>
                    <a:ext uri="{FF2B5EF4-FFF2-40B4-BE49-F238E27FC236}">
                      <a16:creationId xmlns:a16="http://schemas.microsoft.com/office/drawing/2014/main" id="{E0A04BA2-DF44-4EF2-3610-FC8B4E91716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126524" y="3706102"/>
                  <a:ext cx="250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96602" name="Freihand 396601">
                  <a:extLst>
                    <a:ext uri="{FF2B5EF4-FFF2-40B4-BE49-F238E27FC236}">
                      <a16:creationId xmlns:a16="http://schemas.microsoft.com/office/drawing/2014/main" id="{D2179510-CE16-7F83-F98B-7DE5E4B5277B}"/>
                    </a:ext>
                  </a:extLst>
                </p14:cNvPr>
                <p14:cNvContentPartPr/>
                <p14:nvPr/>
              </p14:nvContentPartPr>
              <p14:xfrm>
                <a:off x="9104204" y="3792502"/>
                <a:ext cx="219240" cy="38880"/>
              </p14:xfrm>
            </p:contentPart>
          </mc:Choice>
          <mc:Fallback>
            <p:pic>
              <p:nvPicPr>
                <p:cNvPr id="396602" name="Freihand 396601">
                  <a:extLst>
                    <a:ext uri="{FF2B5EF4-FFF2-40B4-BE49-F238E27FC236}">
                      <a16:creationId xmlns:a16="http://schemas.microsoft.com/office/drawing/2014/main" id="{D2179510-CE16-7F83-F98B-7DE5E4B5277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095564" y="3783502"/>
                  <a:ext cx="236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96603" name="Freihand 396602">
                  <a:extLst>
                    <a:ext uri="{FF2B5EF4-FFF2-40B4-BE49-F238E27FC236}">
                      <a16:creationId xmlns:a16="http://schemas.microsoft.com/office/drawing/2014/main" id="{138F2E62-DC6E-674B-56E9-7EE49B2E7E4E}"/>
                    </a:ext>
                  </a:extLst>
                </p14:cNvPr>
                <p14:cNvContentPartPr/>
                <p14:nvPr/>
              </p14:nvContentPartPr>
              <p14:xfrm>
                <a:off x="9583364" y="3657862"/>
                <a:ext cx="187920" cy="232560"/>
              </p14:xfrm>
            </p:contentPart>
          </mc:Choice>
          <mc:Fallback>
            <p:pic>
              <p:nvPicPr>
                <p:cNvPr id="396603" name="Freihand 396602">
                  <a:extLst>
                    <a:ext uri="{FF2B5EF4-FFF2-40B4-BE49-F238E27FC236}">
                      <a16:creationId xmlns:a16="http://schemas.microsoft.com/office/drawing/2014/main" id="{138F2E62-DC6E-674B-56E9-7EE49B2E7E4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574364" y="3648862"/>
                  <a:ext cx="205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96604" name="Freihand 396603">
                  <a:extLst>
                    <a:ext uri="{FF2B5EF4-FFF2-40B4-BE49-F238E27FC236}">
                      <a16:creationId xmlns:a16="http://schemas.microsoft.com/office/drawing/2014/main" id="{1F671EC3-0510-66E4-1487-C56FE4754C74}"/>
                    </a:ext>
                  </a:extLst>
                </p14:cNvPr>
                <p14:cNvContentPartPr/>
                <p14:nvPr/>
              </p14:nvContentPartPr>
              <p14:xfrm>
                <a:off x="9763364" y="3666862"/>
                <a:ext cx="75600" cy="236160"/>
              </p14:xfrm>
            </p:contentPart>
          </mc:Choice>
          <mc:Fallback>
            <p:pic>
              <p:nvPicPr>
                <p:cNvPr id="396604" name="Freihand 396603">
                  <a:extLst>
                    <a:ext uri="{FF2B5EF4-FFF2-40B4-BE49-F238E27FC236}">
                      <a16:creationId xmlns:a16="http://schemas.microsoft.com/office/drawing/2014/main" id="{1F671EC3-0510-66E4-1487-C56FE4754C7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754364" y="3658222"/>
                  <a:ext cx="93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96605" name="Freihand 396604">
                  <a:extLst>
                    <a:ext uri="{FF2B5EF4-FFF2-40B4-BE49-F238E27FC236}">
                      <a16:creationId xmlns:a16="http://schemas.microsoft.com/office/drawing/2014/main" id="{7CC972D1-5ABE-47A4-1139-3151C5B3127D}"/>
                    </a:ext>
                  </a:extLst>
                </p14:cNvPr>
                <p14:cNvContentPartPr/>
                <p14:nvPr/>
              </p14:nvContentPartPr>
              <p14:xfrm>
                <a:off x="9607844" y="3853342"/>
                <a:ext cx="259920" cy="44280"/>
              </p14:xfrm>
            </p:contentPart>
          </mc:Choice>
          <mc:Fallback>
            <p:pic>
              <p:nvPicPr>
                <p:cNvPr id="396605" name="Freihand 396604">
                  <a:extLst>
                    <a:ext uri="{FF2B5EF4-FFF2-40B4-BE49-F238E27FC236}">
                      <a16:creationId xmlns:a16="http://schemas.microsoft.com/office/drawing/2014/main" id="{7CC972D1-5ABE-47A4-1139-3151C5B3127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599204" y="3844342"/>
                  <a:ext cx="277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96606" name="Freihand 396605">
                  <a:extLst>
                    <a:ext uri="{FF2B5EF4-FFF2-40B4-BE49-F238E27FC236}">
                      <a16:creationId xmlns:a16="http://schemas.microsoft.com/office/drawing/2014/main" id="{90A6C831-B240-2A0D-0FA6-DD9C60EE42E7}"/>
                    </a:ext>
                  </a:extLst>
                </p14:cNvPr>
                <p14:cNvContentPartPr/>
                <p14:nvPr/>
              </p14:nvContentPartPr>
              <p14:xfrm>
                <a:off x="9989084" y="3665062"/>
                <a:ext cx="421920" cy="210600"/>
              </p14:xfrm>
            </p:contentPart>
          </mc:Choice>
          <mc:Fallback>
            <p:pic>
              <p:nvPicPr>
                <p:cNvPr id="396606" name="Freihand 396605">
                  <a:extLst>
                    <a:ext uri="{FF2B5EF4-FFF2-40B4-BE49-F238E27FC236}">
                      <a16:creationId xmlns:a16="http://schemas.microsoft.com/office/drawing/2014/main" id="{90A6C831-B240-2A0D-0FA6-DD9C60EE42E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980084" y="3656062"/>
                  <a:ext cx="43956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96613" name="Freihand 396612">
                <a:extLst>
                  <a:ext uri="{FF2B5EF4-FFF2-40B4-BE49-F238E27FC236}">
                    <a16:creationId xmlns:a16="http://schemas.microsoft.com/office/drawing/2014/main" id="{8112D530-07F9-919C-5BB1-A2235C6DDD1F}"/>
                  </a:ext>
                </a:extLst>
              </p14:cNvPr>
              <p14:cNvContentPartPr/>
              <p14:nvPr/>
            </p14:nvContentPartPr>
            <p14:xfrm>
              <a:off x="3051524" y="2681182"/>
              <a:ext cx="856800" cy="1278360"/>
            </p14:xfrm>
          </p:contentPart>
        </mc:Choice>
        <mc:Fallback>
          <p:pic>
            <p:nvPicPr>
              <p:cNvPr id="396613" name="Freihand 396612">
                <a:extLst>
                  <a:ext uri="{FF2B5EF4-FFF2-40B4-BE49-F238E27FC236}">
                    <a16:creationId xmlns:a16="http://schemas.microsoft.com/office/drawing/2014/main" id="{8112D530-07F9-919C-5BB1-A2235C6DDD1F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3042884" y="2672182"/>
                <a:ext cx="874440" cy="12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96615" name="Freihand 396614">
                <a:extLst>
                  <a:ext uri="{FF2B5EF4-FFF2-40B4-BE49-F238E27FC236}">
                    <a16:creationId xmlns:a16="http://schemas.microsoft.com/office/drawing/2014/main" id="{FF5D6BD5-5CE4-FAFB-E8C5-A8BB0DB27E5E}"/>
                  </a:ext>
                </a:extLst>
              </p14:cNvPr>
              <p14:cNvContentPartPr/>
              <p14:nvPr/>
            </p14:nvContentPartPr>
            <p14:xfrm>
              <a:off x="5053844" y="720262"/>
              <a:ext cx="855360" cy="799920"/>
            </p14:xfrm>
          </p:contentPart>
        </mc:Choice>
        <mc:Fallback>
          <p:pic>
            <p:nvPicPr>
              <p:cNvPr id="396615" name="Freihand 396614">
                <a:extLst>
                  <a:ext uri="{FF2B5EF4-FFF2-40B4-BE49-F238E27FC236}">
                    <a16:creationId xmlns:a16="http://schemas.microsoft.com/office/drawing/2014/main" id="{FF5D6BD5-5CE4-FAFB-E8C5-A8BB0DB27E5E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5044844" y="711622"/>
                <a:ext cx="8730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96619" name="Freihand 396618">
                <a:extLst>
                  <a:ext uri="{FF2B5EF4-FFF2-40B4-BE49-F238E27FC236}">
                    <a16:creationId xmlns:a16="http://schemas.microsoft.com/office/drawing/2014/main" id="{1D3C9941-5927-3B8A-C684-B81008A4D7B8}"/>
                  </a:ext>
                </a:extLst>
              </p14:cNvPr>
              <p14:cNvContentPartPr/>
              <p14:nvPr/>
            </p14:nvContentPartPr>
            <p14:xfrm>
              <a:off x="6042404" y="1241902"/>
              <a:ext cx="566640" cy="560880"/>
            </p14:xfrm>
          </p:contentPart>
        </mc:Choice>
        <mc:Fallback>
          <p:pic>
            <p:nvPicPr>
              <p:cNvPr id="396619" name="Freihand 396618">
                <a:extLst>
                  <a:ext uri="{FF2B5EF4-FFF2-40B4-BE49-F238E27FC236}">
                    <a16:creationId xmlns:a16="http://schemas.microsoft.com/office/drawing/2014/main" id="{1D3C9941-5927-3B8A-C684-B81008A4D7B8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6033764" y="1233262"/>
                <a:ext cx="58428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96620" name="Freihand 396619">
                <a:extLst>
                  <a:ext uri="{FF2B5EF4-FFF2-40B4-BE49-F238E27FC236}">
                    <a16:creationId xmlns:a16="http://schemas.microsoft.com/office/drawing/2014/main" id="{9A761F85-3478-E4D2-E7B4-7E66F4BA69FC}"/>
                  </a:ext>
                </a:extLst>
              </p14:cNvPr>
              <p14:cNvContentPartPr/>
              <p14:nvPr/>
            </p14:nvContentPartPr>
            <p14:xfrm>
              <a:off x="3713564" y="3302182"/>
              <a:ext cx="72360" cy="173880"/>
            </p14:xfrm>
          </p:contentPart>
        </mc:Choice>
        <mc:Fallback>
          <p:pic>
            <p:nvPicPr>
              <p:cNvPr id="396620" name="Freihand 396619">
                <a:extLst>
                  <a:ext uri="{FF2B5EF4-FFF2-40B4-BE49-F238E27FC236}">
                    <a16:creationId xmlns:a16="http://schemas.microsoft.com/office/drawing/2014/main" id="{9A761F85-3478-E4D2-E7B4-7E66F4BA69FC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3704564" y="3293542"/>
                <a:ext cx="9000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629" name="Gruppieren 396628">
            <a:extLst>
              <a:ext uri="{FF2B5EF4-FFF2-40B4-BE49-F238E27FC236}">
                <a16:creationId xmlns:a16="http://schemas.microsoft.com/office/drawing/2014/main" id="{48E87188-8A12-7CD1-9340-D08D3ED9AF83}"/>
              </a:ext>
            </a:extLst>
          </p:cNvPr>
          <p:cNvGrpSpPr/>
          <p:nvPr/>
        </p:nvGrpSpPr>
        <p:grpSpPr>
          <a:xfrm>
            <a:off x="3202004" y="1584982"/>
            <a:ext cx="2336400" cy="3500280"/>
            <a:chOff x="3202004" y="1584982"/>
            <a:chExt cx="2336400" cy="350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6491" name="Freihand 396490">
                  <a:extLst>
                    <a:ext uri="{FF2B5EF4-FFF2-40B4-BE49-F238E27FC236}">
                      <a16:creationId xmlns:a16="http://schemas.microsoft.com/office/drawing/2014/main" id="{09F38D9C-BC67-6C7C-0E8A-A3E0FB7978E2}"/>
                    </a:ext>
                  </a:extLst>
                </p14:cNvPr>
                <p14:cNvContentPartPr/>
                <p14:nvPr/>
              </p14:nvContentPartPr>
              <p14:xfrm>
                <a:off x="3272204" y="2996542"/>
                <a:ext cx="27000" cy="801720"/>
              </p14:xfrm>
            </p:contentPart>
          </mc:Choice>
          <mc:Fallback>
            <p:pic>
              <p:nvPicPr>
                <p:cNvPr id="396491" name="Freihand 396490">
                  <a:extLst>
                    <a:ext uri="{FF2B5EF4-FFF2-40B4-BE49-F238E27FC236}">
                      <a16:creationId xmlns:a16="http://schemas.microsoft.com/office/drawing/2014/main" id="{09F38D9C-BC67-6C7C-0E8A-A3E0FB7978E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236564" y="2960902"/>
                  <a:ext cx="9864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6492" name="Freihand 396491">
                  <a:extLst>
                    <a:ext uri="{FF2B5EF4-FFF2-40B4-BE49-F238E27FC236}">
                      <a16:creationId xmlns:a16="http://schemas.microsoft.com/office/drawing/2014/main" id="{9F8F700C-9C7F-6573-1AA8-5950E6A1A045}"/>
                    </a:ext>
                  </a:extLst>
                </p14:cNvPr>
                <p14:cNvContentPartPr/>
                <p14:nvPr/>
              </p14:nvContentPartPr>
              <p14:xfrm>
                <a:off x="3312884" y="3372742"/>
                <a:ext cx="439920" cy="423360"/>
              </p14:xfrm>
            </p:contentPart>
          </mc:Choice>
          <mc:Fallback>
            <p:pic>
              <p:nvPicPr>
                <p:cNvPr id="396492" name="Freihand 396491">
                  <a:extLst>
                    <a:ext uri="{FF2B5EF4-FFF2-40B4-BE49-F238E27FC236}">
                      <a16:creationId xmlns:a16="http://schemas.microsoft.com/office/drawing/2014/main" id="{9F8F700C-9C7F-6573-1AA8-5950E6A1A04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277244" y="3337102"/>
                  <a:ext cx="5115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6493" name="Freihand 396492">
                  <a:extLst>
                    <a:ext uri="{FF2B5EF4-FFF2-40B4-BE49-F238E27FC236}">
                      <a16:creationId xmlns:a16="http://schemas.microsoft.com/office/drawing/2014/main" id="{EF545837-DFF1-CF86-4452-4773E1B05CCF}"/>
                    </a:ext>
                  </a:extLst>
                </p14:cNvPr>
                <p14:cNvContentPartPr/>
                <p14:nvPr/>
              </p14:nvContentPartPr>
              <p14:xfrm>
                <a:off x="3315764" y="2961262"/>
                <a:ext cx="419040" cy="397440"/>
              </p14:xfrm>
            </p:contentPart>
          </mc:Choice>
          <mc:Fallback>
            <p:pic>
              <p:nvPicPr>
                <p:cNvPr id="396493" name="Freihand 396492">
                  <a:extLst>
                    <a:ext uri="{FF2B5EF4-FFF2-40B4-BE49-F238E27FC236}">
                      <a16:creationId xmlns:a16="http://schemas.microsoft.com/office/drawing/2014/main" id="{EF545837-DFF1-CF86-4452-4773E1B05CC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279764" y="2925262"/>
                  <a:ext cx="4906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6575" name="Freihand 396574">
                  <a:extLst>
                    <a:ext uri="{FF2B5EF4-FFF2-40B4-BE49-F238E27FC236}">
                      <a16:creationId xmlns:a16="http://schemas.microsoft.com/office/drawing/2014/main" id="{862D9CF3-7B82-5218-0B45-DACA99410AF8}"/>
                    </a:ext>
                  </a:extLst>
                </p14:cNvPr>
                <p14:cNvContentPartPr/>
                <p14:nvPr/>
              </p14:nvContentPartPr>
              <p14:xfrm>
                <a:off x="3448244" y="2682982"/>
                <a:ext cx="546120" cy="612360"/>
              </p14:xfrm>
            </p:contentPart>
          </mc:Choice>
          <mc:Fallback>
            <p:pic>
              <p:nvPicPr>
                <p:cNvPr id="396575" name="Freihand 396574">
                  <a:extLst>
                    <a:ext uri="{FF2B5EF4-FFF2-40B4-BE49-F238E27FC236}">
                      <a16:creationId xmlns:a16="http://schemas.microsoft.com/office/drawing/2014/main" id="{862D9CF3-7B82-5218-0B45-DACA99410AF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439604" y="2674342"/>
                  <a:ext cx="56376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96576" name="Freihand 396575">
                  <a:extLst>
                    <a:ext uri="{FF2B5EF4-FFF2-40B4-BE49-F238E27FC236}">
                      <a16:creationId xmlns:a16="http://schemas.microsoft.com/office/drawing/2014/main" id="{247573AB-E8AB-89FC-0573-B88ED08BD783}"/>
                    </a:ext>
                  </a:extLst>
                </p14:cNvPr>
                <p14:cNvContentPartPr/>
                <p14:nvPr/>
              </p14:nvContentPartPr>
              <p14:xfrm>
                <a:off x="3405044" y="3130102"/>
                <a:ext cx="287280" cy="208800"/>
              </p14:xfrm>
            </p:contentPart>
          </mc:Choice>
          <mc:Fallback>
            <p:pic>
              <p:nvPicPr>
                <p:cNvPr id="396576" name="Freihand 396575">
                  <a:extLst>
                    <a:ext uri="{FF2B5EF4-FFF2-40B4-BE49-F238E27FC236}">
                      <a16:creationId xmlns:a16="http://schemas.microsoft.com/office/drawing/2014/main" id="{247573AB-E8AB-89FC-0573-B88ED08BD78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396404" y="3121462"/>
                  <a:ext cx="304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96578" name="Freihand 396577">
                  <a:extLst>
                    <a:ext uri="{FF2B5EF4-FFF2-40B4-BE49-F238E27FC236}">
                      <a16:creationId xmlns:a16="http://schemas.microsoft.com/office/drawing/2014/main" id="{36932E54-4633-BA3F-0816-2C1398600921}"/>
                    </a:ext>
                  </a:extLst>
                </p14:cNvPr>
                <p14:cNvContentPartPr/>
                <p14:nvPr/>
              </p14:nvContentPartPr>
              <p14:xfrm>
                <a:off x="4052684" y="2330182"/>
                <a:ext cx="230760" cy="340560"/>
              </p14:xfrm>
            </p:contentPart>
          </mc:Choice>
          <mc:Fallback>
            <p:pic>
              <p:nvPicPr>
                <p:cNvPr id="396578" name="Freihand 396577">
                  <a:extLst>
                    <a:ext uri="{FF2B5EF4-FFF2-40B4-BE49-F238E27FC236}">
                      <a16:creationId xmlns:a16="http://schemas.microsoft.com/office/drawing/2014/main" id="{36932E54-4633-BA3F-0816-2C139860092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043684" y="2321542"/>
                  <a:ext cx="2484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6579" name="Freihand 396578">
                  <a:extLst>
                    <a:ext uri="{FF2B5EF4-FFF2-40B4-BE49-F238E27FC236}">
                      <a16:creationId xmlns:a16="http://schemas.microsoft.com/office/drawing/2014/main" id="{D783E0B3-D9F9-8D50-3363-1F1E9D4488A5}"/>
                    </a:ext>
                  </a:extLst>
                </p14:cNvPr>
                <p14:cNvContentPartPr/>
                <p14:nvPr/>
              </p14:nvContentPartPr>
              <p14:xfrm>
                <a:off x="4323764" y="2387782"/>
                <a:ext cx="67320" cy="156600"/>
              </p14:xfrm>
            </p:contentPart>
          </mc:Choice>
          <mc:Fallback>
            <p:pic>
              <p:nvPicPr>
                <p:cNvPr id="396579" name="Freihand 396578">
                  <a:extLst>
                    <a:ext uri="{FF2B5EF4-FFF2-40B4-BE49-F238E27FC236}">
                      <a16:creationId xmlns:a16="http://schemas.microsoft.com/office/drawing/2014/main" id="{D783E0B3-D9F9-8D50-3363-1F1E9D4488A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314764" y="2378782"/>
                  <a:ext cx="84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6580" name="Freihand 396579">
                  <a:extLst>
                    <a:ext uri="{FF2B5EF4-FFF2-40B4-BE49-F238E27FC236}">
                      <a16:creationId xmlns:a16="http://schemas.microsoft.com/office/drawing/2014/main" id="{F70A10F7-255C-06EA-A8E8-8CA4435C2FDB}"/>
                    </a:ext>
                  </a:extLst>
                </p14:cNvPr>
                <p14:cNvContentPartPr/>
                <p14:nvPr/>
              </p14:nvContentPartPr>
              <p14:xfrm>
                <a:off x="4396124" y="2250262"/>
                <a:ext cx="86760" cy="181800"/>
              </p14:xfrm>
            </p:contentPart>
          </mc:Choice>
          <mc:Fallback>
            <p:pic>
              <p:nvPicPr>
                <p:cNvPr id="396580" name="Freihand 396579">
                  <a:extLst>
                    <a:ext uri="{FF2B5EF4-FFF2-40B4-BE49-F238E27FC236}">
                      <a16:creationId xmlns:a16="http://schemas.microsoft.com/office/drawing/2014/main" id="{F70A10F7-255C-06EA-A8E8-8CA4435C2FD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387484" y="2241262"/>
                  <a:ext cx="104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6581" name="Freihand 396580">
                  <a:extLst>
                    <a:ext uri="{FF2B5EF4-FFF2-40B4-BE49-F238E27FC236}">
                      <a16:creationId xmlns:a16="http://schemas.microsoft.com/office/drawing/2014/main" id="{C0A77C23-764B-71DE-87D7-44F36EBA62C2}"/>
                    </a:ext>
                  </a:extLst>
                </p14:cNvPr>
                <p14:cNvContentPartPr/>
                <p14:nvPr/>
              </p14:nvContentPartPr>
              <p14:xfrm>
                <a:off x="4551284" y="2125702"/>
                <a:ext cx="34200" cy="243000"/>
              </p14:xfrm>
            </p:contentPart>
          </mc:Choice>
          <mc:Fallback>
            <p:pic>
              <p:nvPicPr>
                <p:cNvPr id="396581" name="Freihand 396580">
                  <a:extLst>
                    <a:ext uri="{FF2B5EF4-FFF2-40B4-BE49-F238E27FC236}">
                      <a16:creationId xmlns:a16="http://schemas.microsoft.com/office/drawing/2014/main" id="{C0A77C23-764B-71DE-87D7-44F36EBA62C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542284" y="2117062"/>
                  <a:ext cx="51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6582" name="Freihand 396581">
                  <a:extLst>
                    <a:ext uri="{FF2B5EF4-FFF2-40B4-BE49-F238E27FC236}">
                      <a16:creationId xmlns:a16="http://schemas.microsoft.com/office/drawing/2014/main" id="{9E54B721-B2DF-44A3-35F6-9A405410C52F}"/>
                    </a:ext>
                  </a:extLst>
                </p14:cNvPr>
                <p14:cNvContentPartPr/>
                <p14:nvPr/>
              </p14:nvContentPartPr>
              <p14:xfrm>
                <a:off x="4619324" y="2063062"/>
                <a:ext cx="109080" cy="296280"/>
              </p14:xfrm>
            </p:contentPart>
          </mc:Choice>
          <mc:Fallback>
            <p:pic>
              <p:nvPicPr>
                <p:cNvPr id="396582" name="Freihand 396581">
                  <a:extLst>
                    <a:ext uri="{FF2B5EF4-FFF2-40B4-BE49-F238E27FC236}">
                      <a16:creationId xmlns:a16="http://schemas.microsoft.com/office/drawing/2014/main" id="{9E54B721-B2DF-44A3-35F6-9A405410C52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610324" y="2054422"/>
                  <a:ext cx="126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6583" name="Freihand 396582">
                  <a:extLst>
                    <a:ext uri="{FF2B5EF4-FFF2-40B4-BE49-F238E27FC236}">
                      <a16:creationId xmlns:a16="http://schemas.microsoft.com/office/drawing/2014/main" id="{CED7BF8C-AA42-26A3-C61D-A96C83008F9A}"/>
                    </a:ext>
                  </a:extLst>
                </p14:cNvPr>
                <p14:cNvContentPartPr/>
                <p14:nvPr/>
              </p14:nvContentPartPr>
              <p14:xfrm>
                <a:off x="4715084" y="2017342"/>
                <a:ext cx="191520" cy="232200"/>
              </p14:xfrm>
            </p:contentPart>
          </mc:Choice>
          <mc:Fallback>
            <p:pic>
              <p:nvPicPr>
                <p:cNvPr id="396583" name="Freihand 396582">
                  <a:extLst>
                    <a:ext uri="{FF2B5EF4-FFF2-40B4-BE49-F238E27FC236}">
                      <a16:creationId xmlns:a16="http://schemas.microsoft.com/office/drawing/2014/main" id="{CED7BF8C-AA42-26A3-C61D-A96C83008F9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706084" y="2008702"/>
                  <a:ext cx="209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6584" name="Freihand 396583">
                  <a:extLst>
                    <a:ext uri="{FF2B5EF4-FFF2-40B4-BE49-F238E27FC236}">
                      <a16:creationId xmlns:a16="http://schemas.microsoft.com/office/drawing/2014/main" id="{89A1EB33-41E5-3F67-B3A0-0D88E00DF7D9}"/>
                    </a:ext>
                  </a:extLst>
                </p14:cNvPr>
                <p14:cNvContentPartPr/>
                <p14:nvPr/>
              </p14:nvContentPartPr>
              <p14:xfrm>
                <a:off x="4908404" y="1906462"/>
                <a:ext cx="186480" cy="211320"/>
              </p14:xfrm>
            </p:contentPart>
          </mc:Choice>
          <mc:Fallback>
            <p:pic>
              <p:nvPicPr>
                <p:cNvPr id="396584" name="Freihand 396583">
                  <a:extLst>
                    <a:ext uri="{FF2B5EF4-FFF2-40B4-BE49-F238E27FC236}">
                      <a16:creationId xmlns:a16="http://schemas.microsoft.com/office/drawing/2014/main" id="{89A1EB33-41E5-3F67-B3A0-0D88E00DF7D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899404" y="1897462"/>
                  <a:ext cx="204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6585" name="Freihand 396584">
                  <a:extLst>
                    <a:ext uri="{FF2B5EF4-FFF2-40B4-BE49-F238E27FC236}">
                      <a16:creationId xmlns:a16="http://schemas.microsoft.com/office/drawing/2014/main" id="{CA29C487-2366-844B-22CD-5DA00DA5E92E}"/>
                    </a:ext>
                  </a:extLst>
                </p14:cNvPr>
                <p14:cNvContentPartPr/>
                <p14:nvPr/>
              </p14:nvContentPartPr>
              <p14:xfrm>
                <a:off x="5130884" y="1921942"/>
                <a:ext cx="59040" cy="57240"/>
              </p14:xfrm>
            </p:contentPart>
          </mc:Choice>
          <mc:Fallback>
            <p:pic>
              <p:nvPicPr>
                <p:cNvPr id="396585" name="Freihand 396584">
                  <a:extLst>
                    <a:ext uri="{FF2B5EF4-FFF2-40B4-BE49-F238E27FC236}">
                      <a16:creationId xmlns:a16="http://schemas.microsoft.com/office/drawing/2014/main" id="{CA29C487-2366-844B-22CD-5DA00DA5E92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121884" y="1913302"/>
                  <a:ext cx="76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6586" name="Freihand 396585">
                  <a:extLst>
                    <a:ext uri="{FF2B5EF4-FFF2-40B4-BE49-F238E27FC236}">
                      <a16:creationId xmlns:a16="http://schemas.microsoft.com/office/drawing/2014/main" id="{3D1B9662-19DE-9AA9-B04E-E00494E61348}"/>
                    </a:ext>
                  </a:extLst>
                </p14:cNvPr>
                <p14:cNvContentPartPr/>
                <p14:nvPr/>
              </p14:nvContentPartPr>
              <p14:xfrm>
                <a:off x="4301084" y="2536462"/>
                <a:ext cx="265680" cy="307800"/>
              </p14:xfrm>
            </p:contentPart>
          </mc:Choice>
          <mc:Fallback>
            <p:pic>
              <p:nvPicPr>
                <p:cNvPr id="396586" name="Freihand 396585">
                  <a:extLst>
                    <a:ext uri="{FF2B5EF4-FFF2-40B4-BE49-F238E27FC236}">
                      <a16:creationId xmlns:a16="http://schemas.microsoft.com/office/drawing/2014/main" id="{3D1B9662-19DE-9AA9-B04E-E00494E6134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292084" y="2527822"/>
                  <a:ext cx="283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6587" name="Freihand 396586">
                  <a:extLst>
                    <a:ext uri="{FF2B5EF4-FFF2-40B4-BE49-F238E27FC236}">
                      <a16:creationId xmlns:a16="http://schemas.microsoft.com/office/drawing/2014/main" id="{80157FCC-943D-6534-02E6-B0CEAF1966F0}"/>
                    </a:ext>
                  </a:extLst>
                </p14:cNvPr>
                <p14:cNvContentPartPr/>
                <p14:nvPr/>
              </p14:nvContentPartPr>
              <p14:xfrm>
                <a:off x="4537244" y="2419462"/>
                <a:ext cx="236520" cy="174240"/>
              </p14:xfrm>
            </p:contentPart>
          </mc:Choice>
          <mc:Fallback>
            <p:pic>
              <p:nvPicPr>
                <p:cNvPr id="396587" name="Freihand 396586">
                  <a:extLst>
                    <a:ext uri="{FF2B5EF4-FFF2-40B4-BE49-F238E27FC236}">
                      <a16:creationId xmlns:a16="http://schemas.microsoft.com/office/drawing/2014/main" id="{80157FCC-943D-6534-02E6-B0CEAF1966F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528604" y="2410462"/>
                  <a:ext cx="254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6588" name="Freihand 396587">
                  <a:extLst>
                    <a:ext uri="{FF2B5EF4-FFF2-40B4-BE49-F238E27FC236}">
                      <a16:creationId xmlns:a16="http://schemas.microsoft.com/office/drawing/2014/main" id="{515D7CD9-79FD-FAD9-5C2B-6CE53EF336D0}"/>
                    </a:ext>
                  </a:extLst>
                </p14:cNvPr>
                <p14:cNvContentPartPr/>
                <p14:nvPr/>
              </p14:nvContentPartPr>
              <p14:xfrm>
                <a:off x="4799324" y="2323702"/>
                <a:ext cx="114480" cy="149400"/>
              </p14:xfrm>
            </p:contentPart>
          </mc:Choice>
          <mc:Fallback>
            <p:pic>
              <p:nvPicPr>
                <p:cNvPr id="396588" name="Freihand 396587">
                  <a:extLst>
                    <a:ext uri="{FF2B5EF4-FFF2-40B4-BE49-F238E27FC236}">
                      <a16:creationId xmlns:a16="http://schemas.microsoft.com/office/drawing/2014/main" id="{515D7CD9-79FD-FAD9-5C2B-6CE53EF336D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790324" y="2314702"/>
                  <a:ext cx="13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6589" name="Freihand 396588">
                  <a:extLst>
                    <a:ext uri="{FF2B5EF4-FFF2-40B4-BE49-F238E27FC236}">
                      <a16:creationId xmlns:a16="http://schemas.microsoft.com/office/drawing/2014/main" id="{94594C16-A85C-8142-0314-4111B89F7DC6}"/>
                    </a:ext>
                  </a:extLst>
                </p14:cNvPr>
                <p14:cNvContentPartPr/>
                <p14:nvPr/>
              </p14:nvContentPartPr>
              <p14:xfrm>
                <a:off x="4867004" y="2196622"/>
                <a:ext cx="177840" cy="202320"/>
              </p14:xfrm>
            </p:contentPart>
          </mc:Choice>
          <mc:Fallback>
            <p:pic>
              <p:nvPicPr>
                <p:cNvPr id="396589" name="Freihand 396588">
                  <a:extLst>
                    <a:ext uri="{FF2B5EF4-FFF2-40B4-BE49-F238E27FC236}">
                      <a16:creationId xmlns:a16="http://schemas.microsoft.com/office/drawing/2014/main" id="{94594C16-A85C-8142-0314-4111B89F7DC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858364" y="2187622"/>
                  <a:ext cx="195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6608" name="Freihand 396607">
                  <a:extLst>
                    <a:ext uri="{FF2B5EF4-FFF2-40B4-BE49-F238E27FC236}">
                      <a16:creationId xmlns:a16="http://schemas.microsoft.com/office/drawing/2014/main" id="{637D6F2E-8B58-3909-22A3-9DE866474D0A}"/>
                    </a:ext>
                  </a:extLst>
                </p14:cNvPr>
                <p14:cNvContentPartPr/>
                <p14:nvPr/>
              </p14:nvContentPartPr>
              <p14:xfrm>
                <a:off x="4741364" y="2644822"/>
                <a:ext cx="111240" cy="269640"/>
              </p14:xfrm>
            </p:contentPart>
          </mc:Choice>
          <mc:Fallback>
            <p:pic>
              <p:nvPicPr>
                <p:cNvPr id="396608" name="Freihand 396607">
                  <a:extLst>
                    <a:ext uri="{FF2B5EF4-FFF2-40B4-BE49-F238E27FC236}">
                      <a16:creationId xmlns:a16="http://schemas.microsoft.com/office/drawing/2014/main" id="{637D6F2E-8B58-3909-22A3-9DE866474D0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732724" y="2635822"/>
                  <a:ext cx="128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6609" name="Freihand 396608">
                  <a:extLst>
                    <a:ext uri="{FF2B5EF4-FFF2-40B4-BE49-F238E27FC236}">
                      <a16:creationId xmlns:a16="http://schemas.microsoft.com/office/drawing/2014/main" id="{CCBDC1ED-1CDF-B24A-4CFC-3F0C3FA53BC7}"/>
                    </a:ext>
                  </a:extLst>
                </p14:cNvPr>
                <p14:cNvContentPartPr/>
                <p14:nvPr/>
              </p14:nvContentPartPr>
              <p14:xfrm>
                <a:off x="4866644" y="2590462"/>
                <a:ext cx="200520" cy="196920"/>
              </p14:xfrm>
            </p:contentPart>
          </mc:Choice>
          <mc:Fallback>
            <p:pic>
              <p:nvPicPr>
                <p:cNvPr id="396609" name="Freihand 396608">
                  <a:extLst>
                    <a:ext uri="{FF2B5EF4-FFF2-40B4-BE49-F238E27FC236}">
                      <a16:creationId xmlns:a16="http://schemas.microsoft.com/office/drawing/2014/main" id="{CCBDC1ED-1CDF-B24A-4CFC-3F0C3FA53BC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858004" y="2581822"/>
                  <a:ext cx="218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6610" name="Freihand 396609">
                  <a:extLst>
                    <a:ext uri="{FF2B5EF4-FFF2-40B4-BE49-F238E27FC236}">
                      <a16:creationId xmlns:a16="http://schemas.microsoft.com/office/drawing/2014/main" id="{88F28CAF-E3BA-FF00-0BF0-1C6AEF49F3F8}"/>
                    </a:ext>
                  </a:extLst>
                </p14:cNvPr>
                <p14:cNvContentPartPr/>
                <p14:nvPr/>
              </p14:nvContentPartPr>
              <p14:xfrm>
                <a:off x="4726964" y="2716102"/>
                <a:ext cx="415440" cy="228600"/>
              </p14:xfrm>
            </p:contentPart>
          </mc:Choice>
          <mc:Fallback>
            <p:pic>
              <p:nvPicPr>
                <p:cNvPr id="396610" name="Freihand 396609">
                  <a:extLst>
                    <a:ext uri="{FF2B5EF4-FFF2-40B4-BE49-F238E27FC236}">
                      <a16:creationId xmlns:a16="http://schemas.microsoft.com/office/drawing/2014/main" id="{88F28CAF-E3BA-FF00-0BF0-1C6AEF49F3F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717964" y="2707102"/>
                  <a:ext cx="433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6611" name="Freihand 396610">
                  <a:extLst>
                    <a:ext uri="{FF2B5EF4-FFF2-40B4-BE49-F238E27FC236}">
                      <a16:creationId xmlns:a16="http://schemas.microsoft.com/office/drawing/2014/main" id="{F80F4117-EE23-F602-F0CE-8B2D51B7D753}"/>
                    </a:ext>
                  </a:extLst>
                </p14:cNvPr>
                <p14:cNvContentPartPr/>
                <p14:nvPr/>
              </p14:nvContentPartPr>
              <p14:xfrm>
                <a:off x="5102804" y="2352502"/>
                <a:ext cx="384480" cy="382680"/>
              </p14:xfrm>
            </p:contentPart>
          </mc:Choice>
          <mc:Fallback>
            <p:pic>
              <p:nvPicPr>
                <p:cNvPr id="396611" name="Freihand 396610">
                  <a:extLst>
                    <a:ext uri="{FF2B5EF4-FFF2-40B4-BE49-F238E27FC236}">
                      <a16:creationId xmlns:a16="http://schemas.microsoft.com/office/drawing/2014/main" id="{F80F4117-EE23-F602-F0CE-8B2D51B7D75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093804" y="2343862"/>
                  <a:ext cx="402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6616" name="Freihand 396615">
                  <a:extLst>
                    <a:ext uri="{FF2B5EF4-FFF2-40B4-BE49-F238E27FC236}">
                      <a16:creationId xmlns:a16="http://schemas.microsoft.com/office/drawing/2014/main" id="{77C4C690-9C9A-0477-2EA8-0428B882FE8E}"/>
                    </a:ext>
                  </a:extLst>
                </p14:cNvPr>
                <p14:cNvContentPartPr/>
                <p14:nvPr/>
              </p14:nvContentPartPr>
              <p14:xfrm>
                <a:off x="3739484" y="3378502"/>
                <a:ext cx="60840" cy="97920"/>
              </p14:xfrm>
            </p:contentPart>
          </mc:Choice>
          <mc:Fallback>
            <p:pic>
              <p:nvPicPr>
                <p:cNvPr id="396616" name="Freihand 396615">
                  <a:extLst>
                    <a:ext uri="{FF2B5EF4-FFF2-40B4-BE49-F238E27FC236}">
                      <a16:creationId xmlns:a16="http://schemas.microsoft.com/office/drawing/2014/main" id="{77C4C690-9C9A-0477-2EA8-0428B882FE8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730844" y="3369862"/>
                  <a:ext cx="78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6617" name="Freihand 396616">
                  <a:extLst>
                    <a:ext uri="{FF2B5EF4-FFF2-40B4-BE49-F238E27FC236}">
                      <a16:creationId xmlns:a16="http://schemas.microsoft.com/office/drawing/2014/main" id="{EC88E52D-38D4-B326-76EA-883F0F47213A}"/>
                    </a:ext>
                  </a:extLst>
                </p14:cNvPr>
                <p14:cNvContentPartPr/>
                <p14:nvPr/>
              </p14:nvContentPartPr>
              <p14:xfrm>
                <a:off x="3760724" y="3369502"/>
                <a:ext cx="60840" cy="88200"/>
              </p14:xfrm>
            </p:contentPart>
          </mc:Choice>
          <mc:Fallback>
            <p:pic>
              <p:nvPicPr>
                <p:cNvPr id="396617" name="Freihand 396616">
                  <a:extLst>
                    <a:ext uri="{FF2B5EF4-FFF2-40B4-BE49-F238E27FC236}">
                      <a16:creationId xmlns:a16="http://schemas.microsoft.com/office/drawing/2014/main" id="{EC88E52D-38D4-B326-76EA-883F0F47213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752084" y="3360862"/>
                  <a:ext cx="78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6622" name="Freihand 396621">
                  <a:extLst>
                    <a:ext uri="{FF2B5EF4-FFF2-40B4-BE49-F238E27FC236}">
                      <a16:creationId xmlns:a16="http://schemas.microsoft.com/office/drawing/2014/main" id="{D73C9FA8-F3DF-717F-DED1-E5B376A67B86}"/>
                    </a:ext>
                  </a:extLst>
                </p14:cNvPr>
                <p14:cNvContentPartPr/>
                <p14:nvPr/>
              </p14:nvContentPartPr>
              <p14:xfrm>
                <a:off x="5356604" y="1619542"/>
                <a:ext cx="181800" cy="297360"/>
              </p14:xfrm>
            </p:contentPart>
          </mc:Choice>
          <mc:Fallback>
            <p:pic>
              <p:nvPicPr>
                <p:cNvPr id="396622" name="Freihand 396621">
                  <a:extLst>
                    <a:ext uri="{FF2B5EF4-FFF2-40B4-BE49-F238E27FC236}">
                      <a16:creationId xmlns:a16="http://schemas.microsoft.com/office/drawing/2014/main" id="{D73C9FA8-F3DF-717F-DED1-E5B376A67B8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347964" y="1610542"/>
                  <a:ext cx="199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6623" name="Freihand 396622">
                  <a:extLst>
                    <a:ext uri="{FF2B5EF4-FFF2-40B4-BE49-F238E27FC236}">
                      <a16:creationId xmlns:a16="http://schemas.microsoft.com/office/drawing/2014/main" id="{EE265AC3-6C2F-D632-8EE6-0225A0603CEB}"/>
                    </a:ext>
                  </a:extLst>
                </p14:cNvPr>
                <p14:cNvContentPartPr/>
                <p14:nvPr/>
              </p14:nvContentPartPr>
              <p14:xfrm>
                <a:off x="5266244" y="1584982"/>
                <a:ext cx="258480" cy="276480"/>
              </p14:xfrm>
            </p:contentPart>
          </mc:Choice>
          <mc:Fallback>
            <p:pic>
              <p:nvPicPr>
                <p:cNvPr id="396623" name="Freihand 396622">
                  <a:extLst>
                    <a:ext uri="{FF2B5EF4-FFF2-40B4-BE49-F238E27FC236}">
                      <a16:creationId xmlns:a16="http://schemas.microsoft.com/office/drawing/2014/main" id="{EE265AC3-6C2F-D632-8EE6-0225A0603CE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257244" y="1576342"/>
                  <a:ext cx="276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6625" name="Freihand 396624">
                  <a:extLst>
                    <a:ext uri="{FF2B5EF4-FFF2-40B4-BE49-F238E27FC236}">
                      <a16:creationId xmlns:a16="http://schemas.microsoft.com/office/drawing/2014/main" id="{09EA0934-89B0-743C-898D-EE57C277E7C0}"/>
                    </a:ext>
                  </a:extLst>
                </p14:cNvPr>
                <p14:cNvContentPartPr/>
                <p14:nvPr/>
              </p14:nvContentPartPr>
              <p14:xfrm>
                <a:off x="3241604" y="2909782"/>
                <a:ext cx="67680" cy="103320"/>
              </p14:xfrm>
            </p:contentPart>
          </mc:Choice>
          <mc:Fallback>
            <p:pic>
              <p:nvPicPr>
                <p:cNvPr id="396625" name="Freihand 396624">
                  <a:extLst>
                    <a:ext uri="{FF2B5EF4-FFF2-40B4-BE49-F238E27FC236}">
                      <a16:creationId xmlns:a16="http://schemas.microsoft.com/office/drawing/2014/main" id="{09EA0934-89B0-743C-898D-EE57C277E7C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232964" y="2901142"/>
                  <a:ext cx="85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6626" name="Freihand 396625">
                  <a:extLst>
                    <a:ext uri="{FF2B5EF4-FFF2-40B4-BE49-F238E27FC236}">
                      <a16:creationId xmlns:a16="http://schemas.microsoft.com/office/drawing/2014/main" id="{73C58DF3-A5F4-9A2F-2F12-0C3503640412}"/>
                    </a:ext>
                  </a:extLst>
                </p14:cNvPr>
                <p14:cNvContentPartPr/>
                <p14:nvPr/>
              </p14:nvContentPartPr>
              <p14:xfrm>
                <a:off x="3202004" y="3147382"/>
                <a:ext cx="31680" cy="561600"/>
              </p14:xfrm>
            </p:contentPart>
          </mc:Choice>
          <mc:Fallback>
            <p:pic>
              <p:nvPicPr>
                <p:cNvPr id="396626" name="Freihand 396625">
                  <a:extLst>
                    <a:ext uri="{FF2B5EF4-FFF2-40B4-BE49-F238E27FC236}">
                      <a16:creationId xmlns:a16="http://schemas.microsoft.com/office/drawing/2014/main" id="{73C58DF3-A5F4-9A2F-2F12-0C350364041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193364" y="3138742"/>
                  <a:ext cx="493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6627" name="Freihand 396626">
                  <a:extLst>
                    <a:ext uri="{FF2B5EF4-FFF2-40B4-BE49-F238E27FC236}">
                      <a16:creationId xmlns:a16="http://schemas.microsoft.com/office/drawing/2014/main" id="{6E866D47-4FD6-BC72-BDFC-26FB4AA5E22D}"/>
                    </a:ext>
                  </a:extLst>
                </p14:cNvPr>
                <p14:cNvContentPartPr/>
                <p14:nvPr/>
              </p14:nvContentPartPr>
              <p14:xfrm>
                <a:off x="3246284" y="3840742"/>
                <a:ext cx="12240" cy="221040"/>
              </p14:xfrm>
            </p:contentPart>
          </mc:Choice>
          <mc:Fallback>
            <p:pic>
              <p:nvPicPr>
                <p:cNvPr id="396627" name="Freihand 396626">
                  <a:extLst>
                    <a:ext uri="{FF2B5EF4-FFF2-40B4-BE49-F238E27FC236}">
                      <a16:creationId xmlns:a16="http://schemas.microsoft.com/office/drawing/2014/main" id="{6E866D47-4FD6-BC72-BDFC-26FB4AA5E22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237644" y="3832102"/>
                  <a:ext cx="29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6628" name="Freihand 396627">
                  <a:extLst>
                    <a:ext uri="{FF2B5EF4-FFF2-40B4-BE49-F238E27FC236}">
                      <a16:creationId xmlns:a16="http://schemas.microsoft.com/office/drawing/2014/main" id="{EDD4D24A-B6B5-8857-460D-D6057D76A9DF}"/>
                    </a:ext>
                  </a:extLst>
                </p14:cNvPr>
                <p14:cNvContentPartPr/>
                <p14:nvPr/>
              </p14:nvContentPartPr>
              <p14:xfrm>
                <a:off x="3245564" y="4245022"/>
                <a:ext cx="30240" cy="840240"/>
              </p14:xfrm>
            </p:contentPart>
          </mc:Choice>
          <mc:Fallback>
            <p:pic>
              <p:nvPicPr>
                <p:cNvPr id="396628" name="Freihand 396627">
                  <a:extLst>
                    <a:ext uri="{FF2B5EF4-FFF2-40B4-BE49-F238E27FC236}">
                      <a16:creationId xmlns:a16="http://schemas.microsoft.com/office/drawing/2014/main" id="{EDD4D24A-B6B5-8857-460D-D6057D76A9D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236564" y="4236022"/>
                  <a:ext cx="47880" cy="85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37" name="Gruppieren 396636">
            <a:extLst>
              <a:ext uri="{FF2B5EF4-FFF2-40B4-BE49-F238E27FC236}">
                <a16:creationId xmlns:a16="http://schemas.microsoft.com/office/drawing/2014/main" id="{160719AD-2393-8248-EE66-EC4BEEF45E90}"/>
              </a:ext>
            </a:extLst>
          </p:cNvPr>
          <p:cNvGrpSpPr/>
          <p:nvPr/>
        </p:nvGrpSpPr>
        <p:grpSpPr>
          <a:xfrm>
            <a:off x="2896724" y="5330062"/>
            <a:ext cx="608400" cy="598680"/>
            <a:chOff x="2896724" y="5330062"/>
            <a:chExt cx="60840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6630" name="Freihand 396629">
                  <a:extLst>
                    <a:ext uri="{FF2B5EF4-FFF2-40B4-BE49-F238E27FC236}">
                      <a16:creationId xmlns:a16="http://schemas.microsoft.com/office/drawing/2014/main" id="{DB9D7ABC-24A3-7761-CFCF-D84FF760C4F0}"/>
                    </a:ext>
                  </a:extLst>
                </p14:cNvPr>
                <p14:cNvContentPartPr/>
                <p14:nvPr/>
              </p14:nvContentPartPr>
              <p14:xfrm>
                <a:off x="3087524" y="5465062"/>
                <a:ext cx="190800" cy="282600"/>
              </p14:xfrm>
            </p:contentPart>
          </mc:Choice>
          <mc:Fallback>
            <p:pic>
              <p:nvPicPr>
                <p:cNvPr id="396630" name="Freihand 396629">
                  <a:extLst>
                    <a:ext uri="{FF2B5EF4-FFF2-40B4-BE49-F238E27FC236}">
                      <a16:creationId xmlns:a16="http://schemas.microsoft.com/office/drawing/2014/main" id="{DB9D7ABC-24A3-7761-CFCF-D84FF760C4F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078524" y="5456422"/>
                  <a:ext cx="208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6631" name="Freihand 396630">
                  <a:extLst>
                    <a:ext uri="{FF2B5EF4-FFF2-40B4-BE49-F238E27FC236}">
                      <a16:creationId xmlns:a16="http://schemas.microsoft.com/office/drawing/2014/main" id="{E407590D-3F63-CA00-E194-910157C05C7B}"/>
                    </a:ext>
                  </a:extLst>
                </p14:cNvPr>
                <p14:cNvContentPartPr/>
                <p14:nvPr/>
              </p14:nvContentPartPr>
              <p14:xfrm>
                <a:off x="3052604" y="5521222"/>
                <a:ext cx="191160" cy="174600"/>
              </p14:xfrm>
            </p:contentPart>
          </mc:Choice>
          <mc:Fallback>
            <p:pic>
              <p:nvPicPr>
                <p:cNvPr id="396631" name="Freihand 396630">
                  <a:extLst>
                    <a:ext uri="{FF2B5EF4-FFF2-40B4-BE49-F238E27FC236}">
                      <a16:creationId xmlns:a16="http://schemas.microsoft.com/office/drawing/2014/main" id="{E407590D-3F63-CA00-E194-910157C05C7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043964" y="5512222"/>
                  <a:ext cx="208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6632" name="Freihand 396631">
                  <a:extLst>
                    <a:ext uri="{FF2B5EF4-FFF2-40B4-BE49-F238E27FC236}">
                      <a16:creationId xmlns:a16="http://schemas.microsoft.com/office/drawing/2014/main" id="{74C5A023-3A7A-FA9B-76C3-8806ABE1E3F8}"/>
                    </a:ext>
                  </a:extLst>
                </p14:cNvPr>
                <p14:cNvContentPartPr/>
                <p14:nvPr/>
              </p14:nvContentPartPr>
              <p14:xfrm>
                <a:off x="3289124" y="5609782"/>
                <a:ext cx="127080" cy="199080"/>
              </p14:xfrm>
            </p:contentPart>
          </mc:Choice>
          <mc:Fallback>
            <p:pic>
              <p:nvPicPr>
                <p:cNvPr id="396632" name="Freihand 396631">
                  <a:extLst>
                    <a:ext uri="{FF2B5EF4-FFF2-40B4-BE49-F238E27FC236}">
                      <a16:creationId xmlns:a16="http://schemas.microsoft.com/office/drawing/2014/main" id="{74C5A023-3A7A-FA9B-76C3-8806ABE1E3F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280484" y="5600782"/>
                  <a:ext cx="144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6633" name="Freihand 396632">
                  <a:extLst>
                    <a:ext uri="{FF2B5EF4-FFF2-40B4-BE49-F238E27FC236}">
                      <a16:creationId xmlns:a16="http://schemas.microsoft.com/office/drawing/2014/main" id="{B3BABF00-3B7B-BC4C-E9D8-678E921450CE}"/>
                    </a:ext>
                  </a:extLst>
                </p14:cNvPr>
                <p14:cNvContentPartPr/>
                <p14:nvPr/>
              </p14:nvContentPartPr>
              <p14:xfrm>
                <a:off x="3271844" y="5662342"/>
                <a:ext cx="147240" cy="63360"/>
              </p14:xfrm>
            </p:contentPart>
          </mc:Choice>
          <mc:Fallback>
            <p:pic>
              <p:nvPicPr>
                <p:cNvPr id="396633" name="Freihand 396632">
                  <a:extLst>
                    <a:ext uri="{FF2B5EF4-FFF2-40B4-BE49-F238E27FC236}">
                      <a16:creationId xmlns:a16="http://schemas.microsoft.com/office/drawing/2014/main" id="{B3BABF00-3B7B-BC4C-E9D8-678E921450C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262844" y="5653342"/>
                  <a:ext cx="164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6634" name="Freihand 396633">
                  <a:extLst>
                    <a:ext uri="{FF2B5EF4-FFF2-40B4-BE49-F238E27FC236}">
                      <a16:creationId xmlns:a16="http://schemas.microsoft.com/office/drawing/2014/main" id="{A83ECA44-5DB2-507E-E159-9AC3015FBBFD}"/>
                    </a:ext>
                  </a:extLst>
                </p14:cNvPr>
                <p14:cNvContentPartPr/>
                <p14:nvPr/>
              </p14:nvContentPartPr>
              <p14:xfrm>
                <a:off x="3305324" y="5449582"/>
                <a:ext cx="156600" cy="114480"/>
              </p14:xfrm>
            </p:contentPart>
          </mc:Choice>
          <mc:Fallback>
            <p:pic>
              <p:nvPicPr>
                <p:cNvPr id="396634" name="Freihand 396633">
                  <a:extLst>
                    <a:ext uri="{FF2B5EF4-FFF2-40B4-BE49-F238E27FC236}">
                      <a16:creationId xmlns:a16="http://schemas.microsoft.com/office/drawing/2014/main" id="{A83ECA44-5DB2-507E-E159-9AC3015FBBF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296684" y="5440942"/>
                  <a:ext cx="17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6636" name="Freihand 396635">
                  <a:extLst>
                    <a:ext uri="{FF2B5EF4-FFF2-40B4-BE49-F238E27FC236}">
                      <a16:creationId xmlns:a16="http://schemas.microsoft.com/office/drawing/2014/main" id="{BEAB7048-91B0-9D02-9939-7AF024D62B75}"/>
                    </a:ext>
                  </a:extLst>
                </p14:cNvPr>
                <p14:cNvContentPartPr/>
                <p14:nvPr/>
              </p14:nvContentPartPr>
              <p14:xfrm>
                <a:off x="2896724" y="5330062"/>
                <a:ext cx="608400" cy="598680"/>
              </p14:xfrm>
            </p:contentPart>
          </mc:Choice>
          <mc:Fallback>
            <p:pic>
              <p:nvPicPr>
                <p:cNvPr id="396636" name="Freihand 396635">
                  <a:extLst>
                    <a:ext uri="{FF2B5EF4-FFF2-40B4-BE49-F238E27FC236}">
                      <a16:creationId xmlns:a16="http://schemas.microsoft.com/office/drawing/2014/main" id="{BEAB7048-91B0-9D02-9939-7AF024D62B7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887724" y="5321062"/>
                  <a:ext cx="626040" cy="61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58156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Steuerwirkungen (Allgemein)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14408" y="1036099"/>
            <a:ext cx="7904246" cy="47858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Gesamtwohlfahrt ergibt sich aus: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Konsumentenrente, </a:t>
            </a: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Produzentenrente, </a:t>
            </a: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des Steueraufkommens.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Wohlfahrtsverluste von Konsumenten und Produzenten</a:t>
            </a: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Steuereinnahmen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Nettowohlfahrtsverlust für die Gesellschaft!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Nettowohlfahrtsverlust entsteht, weil weniger produziert und konsumiert wird und somit die Marktgröße schrumpft. 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FAF01A6-0041-D9B3-6F3E-15D3B1F876C7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A0FAE75-407C-F189-27FB-FADAA4F20C63}"/>
                  </a:ext>
                </a:extLst>
              </p14:cNvPr>
              <p14:cNvContentPartPr/>
              <p14:nvPr/>
            </p14:nvContentPartPr>
            <p14:xfrm>
              <a:off x="1683884" y="4166542"/>
              <a:ext cx="5267880" cy="898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A0FAE75-407C-F189-27FB-FADAA4F20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4884" y="4157902"/>
                <a:ext cx="528552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00FE135-05E5-B6B3-0009-9BF5C90D8ACE}"/>
                  </a:ext>
                </a:extLst>
              </p14:cNvPr>
              <p14:cNvContentPartPr/>
              <p14:nvPr/>
            </p14:nvContentPartPr>
            <p14:xfrm>
              <a:off x="10304444" y="2482462"/>
              <a:ext cx="42120" cy="50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00FE135-05E5-B6B3-0009-9BF5C90D8A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5804" y="2473462"/>
                <a:ext cx="59760" cy="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758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18965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 in Abhängigkeit vom Steuersatz t</a:t>
            </a:r>
            <a:endParaRPr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8752D-BDE2-4354-58F0-5DBF323EE618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ine 3">
            <a:extLst>
              <a:ext uri="{FF2B5EF4-FFF2-40B4-BE49-F238E27FC236}">
                <a16:creationId xmlns:a16="http://schemas.microsoft.com/office/drawing/2014/main" id="{7294C445-5EB8-0B54-ED0F-51074412C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01" y="1608209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4">
            <a:extLst>
              <a:ext uri="{FF2B5EF4-FFF2-40B4-BE49-F238E27FC236}">
                <a16:creationId xmlns:a16="http://schemas.microsoft.com/office/drawing/2014/main" id="{18F3150F-09E5-9B09-AACE-730A6E42A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559" y="3531001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E38F-A124-5E00-7AAD-C8431C416DC9}"/>
              </a:ext>
            </a:extLst>
          </p:cNvPr>
          <p:cNvSpPr txBox="1"/>
          <p:nvPr/>
        </p:nvSpPr>
        <p:spPr>
          <a:xfrm>
            <a:off x="469314" y="1433191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CE716-9C93-263F-A2F5-942348A3A8F7}"/>
              </a:ext>
            </a:extLst>
          </p:cNvPr>
          <p:cNvSpPr txBox="1"/>
          <p:nvPr/>
        </p:nvSpPr>
        <p:spPr>
          <a:xfrm>
            <a:off x="2819495" y="3651832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56" name="Line 3">
            <a:extLst>
              <a:ext uri="{FF2B5EF4-FFF2-40B4-BE49-F238E27FC236}">
                <a16:creationId xmlns:a16="http://schemas.microsoft.com/office/drawing/2014/main" id="{050D47EB-830D-33ED-AC6D-874D0543F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225" y="1596707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C33B5F57-FCAA-FAD0-6438-44702164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283" y="3519499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FD2D48B-4D28-49DA-33D6-9868268CDE0B}"/>
              </a:ext>
            </a:extLst>
          </p:cNvPr>
          <p:cNvSpPr txBox="1"/>
          <p:nvPr/>
        </p:nvSpPr>
        <p:spPr>
          <a:xfrm>
            <a:off x="3408038" y="1421689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D039A1C-B981-AE4D-D2F0-B2C1796FDFA1}"/>
              </a:ext>
            </a:extLst>
          </p:cNvPr>
          <p:cNvSpPr txBox="1"/>
          <p:nvPr/>
        </p:nvSpPr>
        <p:spPr>
          <a:xfrm>
            <a:off x="5758219" y="3640330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FB33375F-BD4A-7B1D-328B-8F3D6AC4C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567" y="1593834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3354F8C4-32A5-38DF-0BA2-7A24B653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625" y="3516626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CE3BF3C-881A-ED31-6BAD-01848823D7C7}"/>
              </a:ext>
            </a:extLst>
          </p:cNvPr>
          <p:cNvSpPr txBox="1"/>
          <p:nvPr/>
        </p:nvSpPr>
        <p:spPr>
          <a:xfrm>
            <a:off x="6286380" y="1418816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D5201D5-866F-A3F4-D088-45909820608B}"/>
              </a:ext>
            </a:extLst>
          </p:cNvPr>
          <p:cNvSpPr txBox="1"/>
          <p:nvPr/>
        </p:nvSpPr>
        <p:spPr>
          <a:xfrm>
            <a:off x="8636561" y="363745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FF4EA80-1993-4630-320A-7897E5B6B1E3}"/>
              </a:ext>
            </a:extLst>
          </p:cNvPr>
          <p:cNvGrpSpPr/>
          <p:nvPr/>
        </p:nvGrpSpPr>
        <p:grpSpPr>
          <a:xfrm>
            <a:off x="1338284" y="1767862"/>
            <a:ext cx="1876320" cy="1667520"/>
            <a:chOff x="1338284" y="1767862"/>
            <a:chExt cx="1876320" cy="166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EFB5BA1-2A7C-0480-F5C3-2F6484187792}"/>
                    </a:ext>
                  </a:extLst>
                </p14:cNvPr>
                <p14:cNvContentPartPr/>
                <p14:nvPr/>
              </p14:nvContentPartPr>
              <p14:xfrm>
                <a:off x="1338284" y="2130742"/>
                <a:ext cx="1610280" cy="12078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EFB5BA1-2A7C-0480-F5C3-2F64841877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29284" y="2122102"/>
                  <a:ext cx="1627920" cy="12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38F60C2-8FC8-2F0C-E6C3-4DE45D4D8476}"/>
                    </a:ext>
                  </a:extLst>
                </p14:cNvPr>
                <p14:cNvContentPartPr/>
                <p14:nvPr/>
              </p14:nvContentPartPr>
              <p14:xfrm>
                <a:off x="1497764" y="1891702"/>
                <a:ext cx="1129320" cy="1454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38F60C2-8FC8-2F0C-E6C3-4DE45D4D847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88764" y="1882702"/>
                  <a:ext cx="1146960" cy="14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5786AA6-A0B1-B5D8-8A93-0BAF121E7961}"/>
                    </a:ext>
                  </a:extLst>
                </p14:cNvPr>
                <p14:cNvContentPartPr/>
                <p14:nvPr/>
              </p14:nvContentPartPr>
              <p14:xfrm>
                <a:off x="2732564" y="3276262"/>
                <a:ext cx="15840" cy="159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5786AA6-A0B1-B5D8-8A93-0BAF121E79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23564" y="3267622"/>
                  <a:ext cx="33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49EF76A-02C7-42BA-E07B-7DB352FB0E1F}"/>
                    </a:ext>
                  </a:extLst>
                </p14:cNvPr>
                <p14:cNvContentPartPr/>
                <p14:nvPr/>
              </p14:nvContentPartPr>
              <p14:xfrm>
                <a:off x="2746244" y="3248902"/>
                <a:ext cx="100800" cy="181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49EF76A-02C7-42BA-E07B-7DB352FB0E1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37604" y="3240262"/>
                  <a:ext cx="118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30AA72A-C22D-788B-0BC7-9CCF269A19FC}"/>
                    </a:ext>
                  </a:extLst>
                </p14:cNvPr>
                <p14:cNvContentPartPr/>
                <p14:nvPr/>
              </p14:nvContentPartPr>
              <p14:xfrm>
                <a:off x="3045764" y="1950022"/>
                <a:ext cx="168840" cy="174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30AA72A-C22D-788B-0BC7-9CCF269A19F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37124" y="1941382"/>
                  <a:ext cx="186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8A2283F-89E9-A582-790E-1567B59ABFC3}"/>
                    </a:ext>
                  </a:extLst>
                </p14:cNvPr>
                <p14:cNvContentPartPr/>
                <p14:nvPr/>
              </p14:nvContentPartPr>
              <p14:xfrm>
                <a:off x="1943084" y="2504422"/>
                <a:ext cx="23040" cy="352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8A2283F-89E9-A582-790E-1567B59ABF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4084" y="2495782"/>
                  <a:ext cx="40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A8887A8-EFB5-FA92-C9EC-48FC457EAF3C}"/>
                    </a:ext>
                  </a:extLst>
                </p14:cNvPr>
                <p14:cNvContentPartPr/>
                <p14:nvPr/>
              </p14:nvContentPartPr>
              <p14:xfrm>
                <a:off x="1992044" y="2550862"/>
                <a:ext cx="164880" cy="196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A8887A8-EFB5-FA92-C9EC-48FC457EAF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83044" y="2542222"/>
                  <a:ext cx="182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316876-C384-FF13-13E6-EA3DECB97540}"/>
                    </a:ext>
                  </a:extLst>
                </p14:cNvPr>
                <p14:cNvContentPartPr/>
                <p14:nvPr/>
              </p14:nvContentPartPr>
              <p14:xfrm>
                <a:off x="1959284" y="2731582"/>
                <a:ext cx="174960" cy="154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316876-C384-FF13-13E6-EA3DECB975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50284" y="2722942"/>
                  <a:ext cx="192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080DF3A-225A-9F2E-9331-1A45D7AC7BB1}"/>
                    </a:ext>
                  </a:extLst>
                </p14:cNvPr>
                <p14:cNvContentPartPr/>
                <p14:nvPr/>
              </p14:nvContentPartPr>
              <p14:xfrm>
                <a:off x="2039564" y="2317582"/>
                <a:ext cx="227520" cy="439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080DF3A-225A-9F2E-9331-1A45D7AC7BB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30564" y="2308582"/>
                  <a:ext cx="2451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0AD9290-C061-BCC1-609A-7B2093369B50}"/>
                    </a:ext>
                  </a:extLst>
                </p14:cNvPr>
                <p14:cNvContentPartPr/>
                <p14:nvPr/>
              </p14:nvContentPartPr>
              <p14:xfrm>
                <a:off x="2258444" y="1862542"/>
                <a:ext cx="112680" cy="238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0AD9290-C061-BCC1-609A-7B2093369B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49444" y="1853902"/>
                  <a:ext cx="130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E41E963-B438-26BF-746B-E9BCE4E1939D}"/>
                    </a:ext>
                  </a:extLst>
                </p14:cNvPr>
                <p14:cNvContentPartPr/>
                <p14:nvPr/>
              </p14:nvContentPartPr>
              <p14:xfrm>
                <a:off x="2333684" y="1846702"/>
                <a:ext cx="78120" cy="211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E41E963-B438-26BF-746B-E9BCE4E193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24684" y="1838062"/>
                  <a:ext cx="95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06E6AFA-17A3-8FFD-90C8-1B1B2389C908}"/>
                    </a:ext>
                  </a:extLst>
                </p14:cNvPr>
                <p14:cNvContentPartPr/>
                <p14:nvPr/>
              </p14:nvContentPartPr>
              <p14:xfrm>
                <a:off x="2267084" y="1983862"/>
                <a:ext cx="170280" cy="130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06E6AFA-17A3-8FFD-90C8-1B1B2389C9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58084" y="1975222"/>
                  <a:ext cx="187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0E6BDEC-6309-556E-A1C2-BE4CA3FB3161}"/>
                    </a:ext>
                  </a:extLst>
                </p14:cNvPr>
                <p14:cNvContentPartPr/>
                <p14:nvPr/>
              </p14:nvContentPartPr>
              <p14:xfrm>
                <a:off x="2495684" y="1767862"/>
                <a:ext cx="198000" cy="195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0E6BDEC-6309-556E-A1C2-BE4CA3FB316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86684" y="1758862"/>
                  <a:ext cx="215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6FA7ABA-6979-C798-686F-11E127A8C94E}"/>
                    </a:ext>
                  </a:extLst>
                </p14:cNvPr>
                <p14:cNvContentPartPr/>
                <p14:nvPr/>
              </p14:nvContentPartPr>
              <p14:xfrm>
                <a:off x="2661284" y="1875142"/>
                <a:ext cx="125280" cy="188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6FA7ABA-6979-C798-686F-11E127A8C94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2284" y="1866142"/>
                  <a:ext cx="1429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378D5A5-12B8-4CE2-101D-04BB53E88500}"/>
              </a:ext>
            </a:extLst>
          </p:cNvPr>
          <p:cNvGrpSpPr/>
          <p:nvPr/>
        </p:nvGrpSpPr>
        <p:grpSpPr>
          <a:xfrm>
            <a:off x="4404764" y="1511542"/>
            <a:ext cx="1959840" cy="1827000"/>
            <a:chOff x="4404764" y="1511542"/>
            <a:chExt cx="1959840" cy="182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B34C414-449C-11B7-BF41-10AE143AE64B}"/>
                    </a:ext>
                  </a:extLst>
                </p14:cNvPr>
                <p14:cNvContentPartPr/>
                <p14:nvPr/>
              </p14:nvContentPartPr>
              <p14:xfrm>
                <a:off x="4404764" y="2117062"/>
                <a:ext cx="1669680" cy="1170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B34C414-449C-11B7-BF41-10AE143AE6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96124" y="2108422"/>
                  <a:ext cx="1687320" cy="11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78C75E5-F07A-682E-E8A8-DBEB53159891}"/>
                    </a:ext>
                  </a:extLst>
                </p14:cNvPr>
                <p14:cNvContentPartPr/>
                <p14:nvPr/>
              </p14:nvContentPartPr>
              <p14:xfrm>
                <a:off x="4640204" y="1898902"/>
                <a:ext cx="1343880" cy="1355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78C75E5-F07A-682E-E8A8-DBEB531598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31204" y="1890262"/>
                  <a:ext cx="1361520" cy="13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33CDD0D-51D3-DE34-CD54-F8F84AD983F5}"/>
                    </a:ext>
                  </a:extLst>
                </p14:cNvPr>
                <p14:cNvContentPartPr/>
                <p14:nvPr/>
              </p14:nvContentPartPr>
              <p14:xfrm>
                <a:off x="6113684" y="3110662"/>
                <a:ext cx="137880" cy="189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33CDD0D-51D3-DE34-CD54-F8F84AD983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04684" y="3102022"/>
                  <a:ext cx="155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27F8604-C000-C9C8-5303-FA8BEB8BC8E8}"/>
                    </a:ext>
                  </a:extLst>
                </p14:cNvPr>
                <p14:cNvContentPartPr/>
                <p14:nvPr/>
              </p14:nvContentPartPr>
              <p14:xfrm>
                <a:off x="6179564" y="3169702"/>
                <a:ext cx="134640" cy="168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27F8604-C000-C9C8-5303-FA8BEB8BC8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70564" y="3160702"/>
                  <a:ext cx="152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AD5199B-A77C-5744-DDED-0EF534047709}"/>
                    </a:ext>
                  </a:extLst>
                </p14:cNvPr>
                <p14:cNvContentPartPr/>
                <p14:nvPr/>
              </p14:nvContentPartPr>
              <p14:xfrm>
                <a:off x="6208724" y="1943182"/>
                <a:ext cx="27720" cy="176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AD5199B-A77C-5744-DDED-0EF5340477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99724" y="1934182"/>
                  <a:ext cx="45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B1E13C6-8B40-C640-65FB-134351334322}"/>
                    </a:ext>
                  </a:extLst>
                </p14:cNvPr>
                <p14:cNvContentPartPr/>
                <p14:nvPr/>
              </p14:nvContentPartPr>
              <p14:xfrm>
                <a:off x="6204044" y="1911142"/>
                <a:ext cx="160560" cy="175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B1E13C6-8B40-C640-65FB-1343513343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95044" y="1902502"/>
                  <a:ext cx="178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F67D934-0CBD-468B-106F-E0C63D8CC222}"/>
                    </a:ext>
                  </a:extLst>
                </p14:cNvPr>
                <p14:cNvContentPartPr/>
                <p14:nvPr/>
              </p14:nvContentPartPr>
              <p14:xfrm>
                <a:off x="4884284" y="2168182"/>
                <a:ext cx="79200" cy="828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F67D934-0CBD-468B-106F-E0C63D8CC22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75284" y="2159542"/>
                  <a:ext cx="96840" cy="84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8DDCA0D-3E52-74CC-C538-26B92C3E3F04}"/>
                    </a:ext>
                  </a:extLst>
                </p14:cNvPr>
                <p14:cNvContentPartPr/>
                <p14:nvPr/>
              </p14:nvContentPartPr>
              <p14:xfrm>
                <a:off x="4988324" y="2209222"/>
                <a:ext cx="401400" cy="421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8DDCA0D-3E52-74CC-C538-26B92C3E3F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79324" y="2200582"/>
                  <a:ext cx="4190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2E0B6AE-EAA1-9703-2F5E-828BEBF6B876}"/>
                    </a:ext>
                  </a:extLst>
                </p14:cNvPr>
                <p14:cNvContentPartPr/>
                <p14:nvPr/>
              </p14:nvContentPartPr>
              <p14:xfrm>
                <a:off x="4970684" y="2660302"/>
                <a:ext cx="330480" cy="345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2E0B6AE-EAA1-9703-2F5E-828BEBF6B8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62044" y="2651662"/>
                  <a:ext cx="3481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5C629EC-2C98-AA27-198B-35956AF5458B}"/>
                    </a:ext>
                  </a:extLst>
                </p14:cNvPr>
                <p14:cNvContentPartPr/>
                <p14:nvPr/>
              </p14:nvContentPartPr>
              <p14:xfrm>
                <a:off x="5071484" y="2004742"/>
                <a:ext cx="325800" cy="512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5C629EC-2C98-AA27-198B-35956AF545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62484" y="1995742"/>
                  <a:ext cx="3434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7356BC8-C150-9C34-A363-7420E9660FE7}"/>
                    </a:ext>
                  </a:extLst>
                </p14:cNvPr>
                <p14:cNvContentPartPr/>
                <p14:nvPr/>
              </p14:nvContentPartPr>
              <p14:xfrm>
                <a:off x="5359844" y="1569862"/>
                <a:ext cx="118080" cy="241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7356BC8-C150-9C34-A363-7420E9660F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50844" y="1560862"/>
                  <a:ext cx="135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E079025-8CB8-6D07-AD8B-3E7B9755D4B3}"/>
                    </a:ext>
                  </a:extLst>
                </p14:cNvPr>
                <p14:cNvContentPartPr/>
                <p14:nvPr/>
              </p14:nvContentPartPr>
              <p14:xfrm>
                <a:off x="5464604" y="1573822"/>
                <a:ext cx="69480" cy="185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E079025-8CB8-6D07-AD8B-3E7B9755D4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55604" y="1564822"/>
                  <a:ext cx="87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4B7C4B2-E529-3345-0D63-D049E19187F3}"/>
                    </a:ext>
                  </a:extLst>
                </p14:cNvPr>
                <p14:cNvContentPartPr/>
                <p14:nvPr/>
              </p14:nvContentPartPr>
              <p14:xfrm>
                <a:off x="5360924" y="1675342"/>
                <a:ext cx="198000" cy="163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4B7C4B2-E529-3345-0D63-D049E19187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51924" y="1666702"/>
                  <a:ext cx="215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9E36AF5-5817-BAE2-B975-7F56787CB41D}"/>
                    </a:ext>
                  </a:extLst>
                </p14:cNvPr>
                <p14:cNvContentPartPr/>
                <p14:nvPr/>
              </p14:nvContentPartPr>
              <p14:xfrm>
                <a:off x="5580884" y="1511542"/>
                <a:ext cx="340200" cy="194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9E36AF5-5817-BAE2-B975-7F56787CB4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71884" y="1502902"/>
                  <a:ext cx="3578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46253CC9-BE0A-641B-98C9-65FDCF0FF574}"/>
              </a:ext>
            </a:extLst>
          </p:cNvPr>
          <p:cNvGrpSpPr/>
          <p:nvPr/>
        </p:nvGrpSpPr>
        <p:grpSpPr>
          <a:xfrm>
            <a:off x="7267484" y="1234342"/>
            <a:ext cx="2364480" cy="2124720"/>
            <a:chOff x="7267484" y="1234342"/>
            <a:chExt cx="2364480" cy="21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D61AA14-BE61-4F31-C992-349E537DC368}"/>
                    </a:ext>
                  </a:extLst>
                </p14:cNvPr>
                <p14:cNvContentPartPr/>
                <p14:nvPr/>
              </p14:nvContentPartPr>
              <p14:xfrm>
                <a:off x="7267484" y="1901422"/>
                <a:ext cx="1967400" cy="1455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D61AA14-BE61-4F31-C992-349E537DC3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58844" y="1892422"/>
                  <a:ext cx="1985040" cy="14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0855E78-F660-7BBA-9436-DA05F0DA17B2}"/>
                    </a:ext>
                  </a:extLst>
                </p14:cNvPr>
                <p14:cNvContentPartPr/>
                <p14:nvPr/>
              </p14:nvContentPartPr>
              <p14:xfrm>
                <a:off x="7687964" y="1816102"/>
                <a:ext cx="1429200" cy="1488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0855E78-F660-7BBA-9436-DA05F0DA17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79324" y="1807102"/>
                  <a:ext cx="1446840" cy="15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F9CA42C-DE25-6A02-34DC-7BD8FF5A2062}"/>
                    </a:ext>
                  </a:extLst>
                </p14:cNvPr>
                <p14:cNvContentPartPr/>
                <p14:nvPr/>
              </p14:nvContentPartPr>
              <p14:xfrm>
                <a:off x="9286004" y="3149542"/>
                <a:ext cx="115920" cy="178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F9CA42C-DE25-6A02-34DC-7BD8FF5A20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77004" y="3140542"/>
                  <a:ext cx="133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3054B62-08E2-F12C-DD30-53C90FF2ECAD}"/>
                    </a:ext>
                  </a:extLst>
                </p14:cNvPr>
                <p14:cNvContentPartPr/>
                <p14:nvPr/>
              </p14:nvContentPartPr>
              <p14:xfrm>
                <a:off x="9324524" y="3133342"/>
                <a:ext cx="98280" cy="174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3054B62-08E2-F12C-DD30-53C90FF2EC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15884" y="3124702"/>
                  <a:ext cx="115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537BC2-72DB-1D00-5160-3B9AD525A725}"/>
                    </a:ext>
                  </a:extLst>
                </p14:cNvPr>
                <p14:cNvContentPartPr/>
                <p14:nvPr/>
              </p14:nvContentPartPr>
              <p14:xfrm>
                <a:off x="9400484" y="1710622"/>
                <a:ext cx="51480" cy="198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537BC2-72DB-1D00-5160-3B9AD525A7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91844" y="1701622"/>
                  <a:ext cx="69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12E0716-DD50-400E-DC1A-591E31C2C042}"/>
                    </a:ext>
                  </a:extLst>
                </p14:cNvPr>
                <p14:cNvContentPartPr/>
                <p14:nvPr/>
              </p14:nvContentPartPr>
              <p14:xfrm>
                <a:off x="9451244" y="1658422"/>
                <a:ext cx="180720" cy="209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12E0716-DD50-400E-DC1A-591E31C2C0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42244" y="1649782"/>
                  <a:ext cx="198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03F55ED-C014-3C99-847A-3ECA57C64CC4}"/>
                    </a:ext>
                  </a:extLst>
                </p14:cNvPr>
                <p14:cNvContentPartPr/>
                <p14:nvPr/>
              </p14:nvContentPartPr>
              <p14:xfrm>
                <a:off x="7312844" y="1373662"/>
                <a:ext cx="407880" cy="493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03F55ED-C014-3C99-847A-3ECA57C64C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04204" y="1364662"/>
                  <a:ext cx="4255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9AAA805-51D1-475A-2811-8EDBADFA4771}"/>
                    </a:ext>
                  </a:extLst>
                </p14:cNvPr>
                <p14:cNvContentPartPr/>
                <p14:nvPr/>
              </p14:nvContentPartPr>
              <p14:xfrm>
                <a:off x="7281884" y="1487062"/>
                <a:ext cx="126720" cy="1872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9AAA805-51D1-475A-2811-8EDBADFA47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72884" y="1478062"/>
                  <a:ext cx="144360" cy="18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EA2F7A1-AF53-D930-42E4-47C54F207953}"/>
                    </a:ext>
                  </a:extLst>
                </p14:cNvPr>
                <p14:cNvContentPartPr/>
                <p14:nvPr/>
              </p14:nvContentPartPr>
              <p14:xfrm>
                <a:off x="7434524" y="1846702"/>
                <a:ext cx="381600" cy="332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EA2F7A1-AF53-D930-42E4-47C54F2079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25884" y="1837702"/>
                  <a:ext cx="399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D2F0F07-77AF-204E-8CB2-159285E39676}"/>
                    </a:ext>
                  </a:extLst>
                </p14:cNvPr>
                <p14:cNvContentPartPr/>
                <p14:nvPr/>
              </p14:nvContentPartPr>
              <p14:xfrm>
                <a:off x="7425524" y="2100502"/>
                <a:ext cx="405000" cy="334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D2F0F07-77AF-204E-8CB2-159285E396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16524" y="2091862"/>
                  <a:ext cx="4226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E29EF18-DC97-0850-1293-634B67F14414}"/>
                    </a:ext>
                  </a:extLst>
                </p14:cNvPr>
                <p14:cNvContentPartPr/>
                <p14:nvPr/>
              </p14:nvContentPartPr>
              <p14:xfrm>
                <a:off x="7470884" y="2183662"/>
                <a:ext cx="461520" cy="407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E29EF18-DC97-0850-1293-634B67F144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61884" y="2174662"/>
                  <a:ext cx="479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1C2E325-178E-1864-DBBE-D5672AA044B5}"/>
                    </a:ext>
                  </a:extLst>
                </p14:cNvPr>
                <p14:cNvContentPartPr/>
                <p14:nvPr/>
              </p14:nvContentPartPr>
              <p14:xfrm>
                <a:off x="7483484" y="2326222"/>
                <a:ext cx="554400" cy="628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1C2E325-178E-1864-DBBE-D5672AA044B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74844" y="2317582"/>
                  <a:ext cx="57204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B0C779-06F1-0B2C-7D6C-CC1D64B3CF5B}"/>
                    </a:ext>
                  </a:extLst>
                </p14:cNvPr>
                <p14:cNvContentPartPr/>
                <p14:nvPr/>
              </p14:nvContentPartPr>
              <p14:xfrm>
                <a:off x="7690124" y="1726462"/>
                <a:ext cx="550440" cy="638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B0C779-06F1-0B2C-7D6C-CC1D64B3CF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81124" y="1717462"/>
                  <a:ext cx="56808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7345F22-79F0-F43B-3005-D83CF464DEC4}"/>
                    </a:ext>
                  </a:extLst>
                </p14:cNvPr>
                <p14:cNvContentPartPr/>
                <p14:nvPr/>
              </p14:nvContentPartPr>
              <p14:xfrm>
                <a:off x="8281244" y="1320022"/>
                <a:ext cx="166680" cy="328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7345F22-79F0-F43B-3005-D83CF464DE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72604" y="1311022"/>
                  <a:ext cx="184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19631D3-42EF-4CE4-09CA-3121DD8CD57D}"/>
                    </a:ext>
                  </a:extLst>
                </p14:cNvPr>
                <p14:cNvContentPartPr/>
                <p14:nvPr/>
              </p14:nvContentPartPr>
              <p14:xfrm>
                <a:off x="8437844" y="1349902"/>
                <a:ext cx="47880" cy="263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19631D3-42EF-4CE4-09CA-3121DD8CD5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28844" y="1340902"/>
                  <a:ext cx="65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804DB25-3315-F831-15F5-144781B7F773}"/>
                    </a:ext>
                  </a:extLst>
                </p14:cNvPr>
                <p14:cNvContentPartPr/>
                <p14:nvPr/>
              </p14:nvContentPartPr>
              <p14:xfrm>
                <a:off x="8296724" y="1459702"/>
                <a:ext cx="250560" cy="169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804DB25-3315-F831-15F5-144781B7F7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88084" y="1451062"/>
                  <a:ext cx="268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C235EC5-495E-D667-38F0-E78FC6E3274D}"/>
                    </a:ext>
                  </a:extLst>
                </p14:cNvPr>
                <p14:cNvContentPartPr/>
                <p14:nvPr/>
              </p14:nvContentPartPr>
              <p14:xfrm>
                <a:off x="8594084" y="1234342"/>
                <a:ext cx="260280" cy="223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C235EC5-495E-D667-38F0-E78FC6E3274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85084" y="1225342"/>
                  <a:ext cx="277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EB8E702-B38C-070F-F4E5-0EAA5D827E2D}"/>
                    </a:ext>
                  </a:extLst>
                </p14:cNvPr>
                <p14:cNvContentPartPr/>
                <p14:nvPr/>
              </p14:nvContentPartPr>
              <p14:xfrm>
                <a:off x="8908724" y="1371142"/>
                <a:ext cx="184680" cy="207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EB8E702-B38C-070F-F4E5-0EAA5D827E2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00084" y="1362502"/>
                  <a:ext cx="2023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EA7D343E-2D00-5897-32B9-68FD237C9E4D}"/>
              </a:ext>
            </a:extLst>
          </p:cNvPr>
          <p:cNvGrpSpPr/>
          <p:nvPr/>
        </p:nvGrpSpPr>
        <p:grpSpPr>
          <a:xfrm>
            <a:off x="966404" y="4166542"/>
            <a:ext cx="6198120" cy="966960"/>
            <a:chOff x="966404" y="4166542"/>
            <a:chExt cx="6198120" cy="9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0C380F8-C3CA-A176-15DB-73B0DBF5B874}"/>
                    </a:ext>
                  </a:extLst>
                </p14:cNvPr>
                <p14:cNvContentPartPr/>
                <p14:nvPr/>
              </p14:nvContentPartPr>
              <p14:xfrm>
                <a:off x="966404" y="4461022"/>
                <a:ext cx="270360" cy="28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0C380F8-C3CA-A176-15DB-73B0DBF5B87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404" y="4452382"/>
                  <a:ext cx="288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444E3B0-F5C3-D243-E02E-A593C0406891}"/>
                    </a:ext>
                  </a:extLst>
                </p14:cNvPr>
                <p14:cNvContentPartPr/>
                <p14:nvPr/>
              </p14:nvContentPartPr>
              <p14:xfrm>
                <a:off x="1021484" y="4571542"/>
                <a:ext cx="191880" cy="15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444E3B0-F5C3-D243-E02E-A593C04068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2484" y="4562542"/>
                  <a:ext cx="20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0194264-32BC-529C-581D-25E6F5AB2081}"/>
                    </a:ext>
                  </a:extLst>
                </p14:cNvPr>
                <p14:cNvContentPartPr/>
                <p14:nvPr/>
              </p14:nvContentPartPr>
              <p14:xfrm>
                <a:off x="1285004" y="4391542"/>
                <a:ext cx="163800" cy="190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0194264-32BC-529C-581D-25E6F5AB208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76364" y="4382902"/>
                  <a:ext cx="181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69F8820-7DEC-F1B9-9F90-6605882FCBC8}"/>
                    </a:ext>
                  </a:extLst>
                </p14:cNvPr>
                <p14:cNvContentPartPr/>
                <p14:nvPr/>
              </p14:nvContentPartPr>
              <p14:xfrm>
                <a:off x="1749764" y="4432582"/>
                <a:ext cx="219240" cy="392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69F8820-7DEC-F1B9-9F90-6605882FCB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41124" y="4423582"/>
                  <a:ext cx="2368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C54B31A-7919-1D49-8FCF-5809BADCB077}"/>
                    </a:ext>
                  </a:extLst>
                </p14:cNvPr>
                <p14:cNvContentPartPr/>
                <p14:nvPr/>
              </p14:nvContentPartPr>
              <p14:xfrm>
                <a:off x="1899524" y="4349062"/>
                <a:ext cx="39960" cy="28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C54B31A-7919-1D49-8FCF-5809BADCB0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90884" y="4340422"/>
                  <a:ext cx="57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2C27B76-F739-68F7-EC17-6BF56267DBC2}"/>
                    </a:ext>
                  </a:extLst>
                </p14:cNvPr>
                <p14:cNvContentPartPr/>
                <p14:nvPr/>
              </p14:nvContentPartPr>
              <p14:xfrm>
                <a:off x="2079884" y="4409182"/>
                <a:ext cx="84240" cy="131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2C27B76-F739-68F7-EC17-6BF56267DB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70884" y="4400182"/>
                  <a:ext cx="101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79261B4-DE6C-2786-5CB3-1527B6510851}"/>
                    </a:ext>
                  </a:extLst>
                </p14:cNvPr>
                <p14:cNvContentPartPr/>
                <p14:nvPr/>
              </p14:nvContentPartPr>
              <p14:xfrm>
                <a:off x="2432324" y="4238182"/>
                <a:ext cx="168120" cy="304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79261B4-DE6C-2786-5CB3-1527B651085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23684" y="4229182"/>
                  <a:ext cx="185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3B5EE0D-7D68-E591-91E6-38A9287A917A}"/>
                    </a:ext>
                  </a:extLst>
                </p14:cNvPr>
                <p14:cNvContentPartPr/>
                <p14:nvPr/>
              </p14:nvContentPartPr>
              <p14:xfrm>
                <a:off x="2642924" y="4304062"/>
                <a:ext cx="385920" cy="2037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3B5EE0D-7D68-E591-91E6-38A9287A917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34284" y="4295422"/>
                  <a:ext cx="403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1A55034-4169-F210-E09C-913706A2AC83}"/>
                    </a:ext>
                  </a:extLst>
                </p14:cNvPr>
                <p14:cNvContentPartPr/>
                <p14:nvPr/>
              </p14:nvContentPartPr>
              <p14:xfrm>
                <a:off x="2691164" y="4177702"/>
                <a:ext cx="79200" cy="10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1A55034-4169-F210-E09C-913706A2AC8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82524" y="4169062"/>
                  <a:ext cx="96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FE41A84-2531-1428-B2D3-04B82AAB7FAB}"/>
                    </a:ext>
                  </a:extLst>
                </p14:cNvPr>
                <p14:cNvContentPartPr/>
                <p14:nvPr/>
              </p14:nvContentPartPr>
              <p14:xfrm>
                <a:off x="3364724" y="4290382"/>
                <a:ext cx="406080" cy="187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FE41A84-2531-1428-B2D3-04B82AAB7F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56084" y="4281382"/>
                  <a:ext cx="423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D0FD354-7B26-A920-B93D-8373A0E5829A}"/>
                    </a:ext>
                  </a:extLst>
                </p14:cNvPr>
                <p14:cNvContentPartPr/>
                <p14:nvPr/>
              </p14:nvContentPartPr>
              <p14:xfrm>
                <a:off x="4050884" y="4184542"/>
                <a:ext cx="219600" cy="244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D0FD354-7B26-A920-B93D-8373A0E582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41884" y="4175902"/>
                  <a:ext cx="237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83D36AD-D6E1-6339-BB95-DFFF1E46C231}"/>
                    </a:ext>
                  </a:extLst>
                </p14:cNvPr>
                <p14:cNvContentPartPr/>
                <p14:nvPr/>
              </p14:nvContentPartPr>
              <p14:xfrm>
                <a:off x="4265804" y="4177702"/>
                <a:ext cx="585000" cy="235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83D36AD-D6E1-6339-BB95-DFFF1E46C23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57164" y="4169062"/>
                  <a:ext cx="602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C47606C-4337-E86B-A1EF-1466422B61E9}"/>
                    </a:ext>
                  </a:extLst>
                </p14:cNvPr>
                <p14:cNvContentPartPr/>
                <p14:nvPr/>
              </p14:nvContentPartPr>
              <p14:xfrm>
                <a:off x="4844684" y="4271662"/>
                <a:ext cx="126720" cy="123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C47606C-4337-E86B-A1EF-1466422B61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36044" y="4262662"/>
                  <a:ext cx="144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FB68B66-797E-A2DE-D787-F87197BA7BF2}"/>
                    </a:ext>
                  </a:extLst>
                </p14:cNvPr>
                <p14:cNvContentPartPr/>
                <p14:nvPr/>
              </p14:nvContentPartPr>
              <p14:xfrm>
                <a:off x="5007044" y="4280662"/>
                <a:ext cx="216360" cy="108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FB68B66-797E-A2DE-D787-F87197BA7B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98404" y="4271662"/>
                  <a:ext cx="234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8D60C44-1F8E-8067-B9A2-D736384EFBA5}"/>
                    </a:ext>
                  </a:extLst>
                </p14:cNvPr>
                <p14:cNvContentPartPr/>
                <p14:nvPr/>
              </p14:nvContentPartPr>
              <p14:xfrm>
                <a:off x="5153564" y="4166542"/>
                <a:ext cx="267120" cy="215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8D60C44-1F8E-8067-B9A2-D736384EFBA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44564" y="4157542"/>
                  <a:ext cx="284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9E8FF76-BB83-23E1-A5A0-A015089F5B3F}"/>
                    </a:ext>
                  </a:extLst>
                </p14:cNvPr>
                <p14:cNvContentPartPr/>
                <p14:nvPr/>
              </p14:nvContentPartPr>
              <p14:xfrm>
                <a:off x="5524004" y="4354102"/>
                <a:ext cx="9720" cy="128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9E8FF76-BB83-23E1-A5A0-A015089F5B3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15004" y="4345462"/>
                  <a:ext cx="27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57C27F5-063B-B925-47DA-E11CB4B87C5D}"/>
                    </a:ext>
                  </a:extLst>
                </p14:cNvPr>
                <p14:cNvContentPartPr/>
                <p14:nvPr/>
              </p14:nvContentPartPr>
              <p14:xfrm>
                <a:off x="1887284" y="4829662"/>
                <a:ext cx="294480" cy="235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57C27F5-063B-B925-47DA-E11CB4B87C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78644" y="4821022"/>
                  <a:ext cx="312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3B29876-61C6-F1D1-5615-EAB74EFD72EE}"/>
                    </a:ext>
                  </a:extLst>
                </p14:cNvPr>
                <p14:cNvContentPartPr/>
                <p14:nvPr/>
              </p14:nvContentPartPr>
              <p14:xfrm>
                <a:off x="2208764" y="4861342"/>
                <a:ext cx="164160" cy="183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3B29876-61C6-F1D1-5615-EAB74EFD72E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00124" y="4852702"/>
                  <a:ext cx="181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FFD9132-C895-E04F-EFE0-7B6D15B6A21A}"/>
                    </a:ext>
                  </a:extLst>
                </p14:cNvPr>
                <p14:cNvContentPartPr/>
                <p14:nvPr/>
              </p14:nvContentPartPr>
              <p14:xfrm>
                <a:off x="2401364" y="4788262"/>
                <a:ext cx="260280" cy="213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FFD9132-C895-E04F-EFE0-7B6D15B6A2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92724" y="4779262"/>
                  <a:ext cx="277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B6AE41-BE24-246D-EDB5-AAF6487F680D}"/>
                    </a:ext>
                  </a:extLst>
                </p14:cNvPr>
                <p14:cNvContentPartPr/>
                <p14:nvPr/>
              </p14:nvContentPartPr>
              <p14:xfrm>
                <a:off x="2899964" y="4713382"/>
                <a:ext cx="165600" cy="240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B6AE41-BE24-246D-EDB5-AAF6487F680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90964" y="4704382"/>
                  <a:ext cx="183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B5705A9-18E5-2F1D-A78F-6083F96797B6}"/>
                    </a:ext>
                  </a:extLst>
                </p14:cNvPr>
                <p14:cNvContentPartPr/>
                <p14:nvPr/>
              </p14:nvContentPartPr>
              <p14:xfrm>
                <a:off x="3083924" y="4727062"/>
                <a:ext cx="446040" cy="252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B5705A9-18E5-2F1D-A78F-6083F96797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74924" y="4718062"/>
                  <a:ext cx="463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391F043-99B8-5909-9CE5-082104BBDADB}"/>
                    </a:ext>
                  </a:extLst>
                </p14:cNvPr>
                <p14:cNvContentPartPr/>
                <p14:nvPr/>
              </p14:nvContentPartPr>
              <p14:xfrm>
                <a:off x="3805004" y="4711222"/>
                <a:ext cx="441720" cy="194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391F043-99B8-5909-9CE5-082104BBDAD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96364" y="4702582"/>
                  <a:ext cx="459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395F24D-3809-7253-7B26-C263BE0F407A}"/>
                    </a:ext>
                  </a:extLst>
                </p14:cNvPr>
                <p14:cNvContentPartPr/>
                <p14:nvPr/>
              </p14:nvContentPartPr>
              <p14:xfrm>
                <a:off x="4426364" y="4695022"/>
                <a:ext cx="378000" cy="228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395F24D-3809-7253-7B26-C263BE0F407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17364" y="4686382"/>
                  <a:ext cx="395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12F0800-37C0-2EDD-8B20-E94B8C1C23FE}"/>
                    </a:ext>
                  </a:extLst>
                </p14:cNvPr>
                <p14:cNvContentPartPr/>
                <p14:nvPr/>
              </p14:nvContentPartPr>
              <p14:xfrm>
                <a:off x="4869884" y="4813102"/>
                <a:ext cx="69480" cy="73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12F0800-37C0-2EDD-8B20-E94B8C1C23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61244" y="4804102"/>
                  <a:ext cx="87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5ABD58A-2B37-1BDD-DA73-8BC3F73F7C0D}"/>
                    </a:ext>
                  </a:extLst>
                </p14:cNvPr>
                <p14:cNvContentPartPr/>
                <p14:nvPr/>
              </p14:nvContentPartPr>
              <p14:xfrm>
                <a:off x="4990124" y="4635982"/>
                <a:ext cx="106920" cy="213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5ABD58A-2B37-1BDD-DA73-8BC3F73F7C0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81124" y="4626982"/>
                  <a:ext cx="124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83EB5DB-22C9-D659-048A-024D686BDFB3}"/>
                    </a:ext>
                  </a:extLst>
                </p14:cNvPr>
                <p14:cNvContentPartPr/>
                <p14:nvPr/>
              </p14:nvContentPartPr>
              <p14:xfrm>
                <a:off x="5112884" y="4648222"/>
                <a:ext cx="539280" cy="264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83EB5DB-22C9-D659-048A-024D686BDFB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04244" y="4639222"/>
                  <a:ext cx="556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E4173D3-2AB1-A07F-AA9A-43AD450C1541}"/>
                    </a:ext>
                  </a:extLst>
                </p14:cNvPr>
                <p14:cNvContentPartPr/>
                <p14:nvPr/>
              </p14:nvContentPartPr>
              <p14:xfrm>
                <a:off x="5660084" y="4596382"/>
                <a:ext cx="242640" cy="235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E4173D3-2AB1-A07F-AA9A-43AD450C154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51444" y="4587382"/>
                  <a:ext cx="260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F4CF98B-CAFF-BD4A-F363-03324D39EF5D}"/>
                    </a:ext>
                  </a:extLst>
                </p14:cNvPr>
                <p14:cNvContentPartPr/>
                <p14:nvPr/>
              </p14:nvContentPartPr>
              <p14:xfrm>
                <a:off x="5925764" y="4492702"/>
                <a:ext cx="683640" cy="309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F4CF98B-CAFF-BD4A-F363-03324D39EF5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917124" y="4484062"/>
                  <a:ext cx="701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82A1BF1-657D-96D5-514C-08255D25FC4C}"/>
                    </a:ext>
                  </a:extLst>
                </p14:cNvPr>
                <p14:cNvContentPartPr/>
                <p14:nvPr/>
              </p14:nvContentPartPr>
              <p14:xfrm>
                <a:off x="6622364" y="4605382"/>
                <a:ext cx="104040" cy="115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82A1BF1-657D-96D5-514C-08255D25FC4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13724" y="4596382"/>
                  <a:ext cx="121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6F0F0DB-8F5E-ADF2-BD9F-F76A3A962BE7}"/>
                    </a:ext>
                  </a:extLst>
                </p14:cNvPr>
                <p14:cNvContentPartPr/>
                <p14:nvPr/>
              </p14:nvContentPartPr>
              <p14:xfrm>
                <a:off x="6714884" y="4414942"/>
                <a:ext cx="254880" cy="315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6F0F0DB-8F5E-ADF2-BD9F-F76A3A962BE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05884" y="4405942"/>
                  <a:ext cx="2725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06E1D1-DCAD-6824-CB16-E95824AF9A69}"/>
                    </a:ext>
                  </a:extLst>
                </p14:cNvPr>
                <p14:cNvContentPartPr/>
                <p14:nvPr/>
              </p14:nvContentPartPr>
              <p14:xfrm>
                <a:off x="4384964" y="4845502"/>
                <a:ext cx="2779560" cy="263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06E1D1-DCAD-6824-CB16-E95824AF9A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75964" y="4836502"/>
                  <a:ext cx="2797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0FDF3F3-9932-0325-C9E5-1E0F744A5BE0}"/>
                    </a:ext>
                  </a:extLst>
                </p14:cNvPr>
                <p14:cNvContentPartPr/>
                <p14:nvPr/>
              </p14:nvContentPartPr>
              <p14:xfrm>
                <a:off x="2965484" y="5025862"/>
                <a:ext cx="618480" cy="107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0FDF3F3-9932-0325-C9E5-1E0F744A5BE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56484" y="5017222"/>
                  <a:ext cx="636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3CDDCE9-7A5F-B7F0-E900-611F35454913}"/>
                    </a:ext>
                  </a:extLst>
                </p14:cNvPr>
                <p14:cNvContentPartPr/>
                <p14:nvPr/>
              </p14:nvContentPartPr>
              <p14:xfrm>
                <a:off x="2384804" y="4504942"/>
                <a:ext cx="777960" cy="128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3CDDCE9-7A5F-B7F0-E900-611F3545491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75804" y="4495942"/>
                  <a:ext cx="795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9DF3147-C905-0A60-BA97-85BC6040157C}"/>
                    </a:ext>
                  </a:extLst>
                </p14:cNvPr>
                <p14:cNvContentPartPr/>
                <p14:nvPr/>
              </p14:nvContentPartPr>
              <p14:xfrm>
                <a:off x="3070964" y="4648942"/>
                <a:ext cx="95400" cy="116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9DF3147-C905-0A60-BA97-85BC6040157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62324" y="4639942"/>
                  <a:ext cx="11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C1878A3-4B0A-71D0-2EF6-FE7CEB9E1471}"/>
                    </a:ext>
                  </a:extLst>
                </p14:cNvPr>
                <p14:cNvContentPartPr/>
                <p14:nvPr/>
              </p14:nvContentPartPr>
              <p14:xfrm>
                <a:off x="3514124" y="4790782"/>
                <a:ext cx="118440" cy="115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C1878A3-4B0A-71D0-2EF6-FE7CEB9E147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05484" y="4782142"/>
                  <a:ext cx="136080" cy="13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533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18965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Steueraufkommen in Abhängigkeit vom Steuersatz t</a:t>
            </a:r>
            <a:endParaRPr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8752D-BDE2-4354-58F0-5DBF323EE618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ine 3">
            <a:extLst>
              <a:ext uri="{FF2B5EF4-FFF2-40B4-BE49-F238E27FC236}">
                <a16:creationId xmlns:a16="http://schemas.microsoft.com/office/drawing/2014/main" id="{7294C445-5EB8-0B54-ED0F-51074412C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01" y="1608209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4">
            <a:extLst>
              <a:ext uri="{FF2B5EF4-FFF2-40B4-BE49-F238E27FC236}">
                <a16:creationId xmlns:a16="http://schemas.microsoft.com/office/drawing/2014/main" id="{18F3150F-09E5-9B09-AACE-730A6E42A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559" y="3531001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E38F-A124-5E00-7AAD-C8431C416DC9}"/>
              </a:ext>
            </a:extLst>
          </p:cNvPr>
          <p:cNvSpPr txBox="1"/>
          <p:nvPr/>
        </p:nvSpPr>
        <p:spPr>
          <a:xfrm>
            <a:off x="469314" y="1433191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CE716-9C93-263F-A2F5-942348A3A8F7}"/>
              </a:ext>
            </a:extLst>
          </p:cNvPr>
          <p:cNvSpPr txBox="1"/>
          <p:nvPr/>
        </p:nvSpPr>
        <p:spPr>
          <a:xfrm>
            <a:off x="2819495" y="3651832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56" name="Line 3">
            <a:extLst>
              <a:ext uri="{FF2B5EF4-FFF2-40B4-BE49-F238E27FC236}">
                <a16:creationId xmlns:a16="http://schemas.microsoft.com/office/drawing/2014/main" id="{050D47EB-830D-33ED-AC6D-874D0543F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225" y="1596707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C33B5F57-FCAA-FAD0-6438-44702164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283" y="3519499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FD2D48B-4D28-49DA-33D6-9868268CDE0B}"/>
              </a:ext>
            </a:extLst>
          </p:cNvPr>
          <p:cNvSpPr txBox="1"/>
          <p:nvPr/>
        </p:nvSpPr>
        <p:spPr>
          <a:xfrm>
            <a:off x="3408038" y="1421689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D039A1C-B981-AE4D-D2F0-B2C1796FDFA1}"/>
              </a:ext>
            </a:extLst>
          </p:cNvPr>
          <p:cNvSpPr txBox="1"/>
          <p:nvPr/>
        </p:nvSpPr>
        <p:spPr>
          <a:xfrm>
            <a:off x="5758219" y="3640330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FB33375F-BD4A-7B1D-328B-8F3D6AC4C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567" y="1593834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3354F8C4-32A5-38DF-0BA2-7A24B653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625" y="3516626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CE3BF3C-881A-ED31-6BAD-01848823D7C7}"/>
              </a:ext>
            </a:extLst>
          </p:cNvPr>
          <p:cNvSpPr txBox="1"/>
          <p:nvPr/>
        </p:nvSpPr>
        <p:spPr>
          <a:xfrm>
            <a:off x="6286380" y="1418816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D5201D5-866F-A3F4-D088-45909820608B}"/>
              </a:ext>
            </a:extLst>
          </p:cNvPr>
          <p:cNvSpPr txBox="1"/>
          <p:nvPr/>
        </p:nvSpPr>
        <p:spPr>
          <a:xfrm>
            <a:off x="8636561" y="363745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FDBB4B23-12E2-A545-9294-1AC2888ED09F}"/>
              </a:ext>
            </a:extLst>
          </p:cNvPr>
          <p:cNvGrpSpPr/>
          <p:nvPr/>
        </p:nvGrpSpPr>
        <p:grpSpPr>
          <a:xfrm>
            <a:off x="975404" y="1245142"/>
            <a:ext cx="2343600" cy="2338560"/>
            <a:chOff x="975404" y="1245142"/>
            <a:chExt cx="2343600" cy="23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65E5531-397D-118F-FF9F-E4F9D271795A}"/>
                    </a:ext>
                  </a:extLst>
                </p14:cNvPr>
                <p14:cNvContentPartPr/>
                <p14:nvPr/>
              </p14:nvContentPartPr>
              <p14:xfrm>
                <a:off x="1448084" y="1914382"/>
                <a:ext cx="1591920" cy="1386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65E5531-397D-118F-FF9F-E4F9D27179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39084" y="1905382"/>
                  <a:ext cx="1609560" cy="14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9324E65-AFE7-C336-9DAB-0A96A98052CA}"/>
                    </a:ext>
                  </a:extLst>
                </p14:cNvPr>
                <p14:cNvContentPartPr/>
                <p14:nvPr/>
              </p14:nvContentPartPr>
              <p14:xfrm>
                <a:off x="1557524" y="1821862"/>
                <a:ext cx="1305360" cy="1358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9324E65-AFE7-C336-9DAB-0A96A98052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48884" y="1813222"/>
                  <a:ext cx="1323000" cy="13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3EE3D35-C6CC-8A8F-AA37-D8816DE7DFC7}"/>
                    </a:ext>
                  </a:extLst>
                </p14:cNvPr>
                <p14:cNvContentPartPr/>
                <p14:nvPr/>
              </p14:nvContentPartPr>
              <p14:xfrm>
                <a:off x="1123724" y="3259342"/>
                <a:ext cx="400320" cy="324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3EE3D35-C6CC-8A8F-AA37-D8816DE7DF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14724" y="3250702"/>
                  <a:ext cx="4179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4C1F349-45DC-B4A5-6E41-E1C74968E6FB}"/>
                    </a:ext>
                  </a:extLst>
                </p14:cNvPr>
                <p14:cNvContentPartPr/>
                <p14:nvPr/>
              </p14:nvContentPartPr>
              <p14:xfrm>
                <a:off x="975404" y="1402462"/>
                <a:ext cx="582840" cy="466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4C1F349-45DC-B4A5-6E41-E1C74968E6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6764" y="1393462"/>
                  <a:ext cx="6004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26A60C7-7F30-2B22-7735-858FC316F6C4}"/>
                    </a:ext>
                  </a:extLst>
                </p14:cNvPr>
                <p14:cNvContentPartPr/>
                <p14:nvPr/>
              </p14:nvContentPartPr>
              <p14:xfrm>
                <a:off x="2953604" y="3072502"/>
                <a:ext cx="71640" cy="205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26A60C7-7F30-2B22-7735-858FC316F6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4604" y="3063862"/>
                  <a:ext cx="89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9C0D774-8796-3B20-B2D2-85806B2D7E42}"/>
                    </a:ext>
                  </a:extLst>
                </p14:cNvPr>
                <p14:cNvContentPartPr/>
                <p14:nvPr/>
              </p14:nvContentPartPr>
              <p14:xfrm>
                <a:off x="3000764" y="3056302"/>
                <a:ext cx="114480" cy="204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9C0D774-8796-3B20-B2D2-85806B2D7E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91764" y="3047662"/>
                  <a:ext cx="132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1EFEB96-C49E-6DD8-99CD-EE19F9171C09}"/>
                    </a:ext>
                  </a:extLst>
                </p14:cNvPr>
                <p14:cNvContentPartPr/>
                <p14:nvPr/>
              </p14:nvContentPartPr>
              <p14:xfrm>
                <a:off x="2994644" y="2999422"/>
                <a:ext cx="149400" cy="324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1EFEB96-C49E-6DD8-99CD-EE19F9171C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85644" y="2990422"/>
                  <a:ext cx="167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23997E6-9AE1-D683-804D-A689129DE30A}"/>
                    </a:ext>
                  </a:extLst>
                </p14:cNvPr>
                <p14:cNvContentPartPr/>
                <p14:nvPr/>
              </p14:nvContentPartPr>
              <p14:xfrm>
                <a:off x="3147644" y="1717822"/>
                <a:ext cx="171360" cy="223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23997E6-9AE1-D683-804D-A689129DE3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38644" y="1708822"/>
                  <a:ext cx="189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FD4D47-2203-B698-B3F0-DB84B495AA72}"/>
                    </a:ext>
                  </a:extLst>
                </p14:cNvPr>
                <p14:cNvContentPartPr/>
                <p14:nvPr/>
              </p14:nvContentPartPr>
              <p14:xfrm>
                <a:off x="2150444" y="2455462"/>
                <a:ext cx="13320" cy="220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FD4D47-2203-B698-B3F0-DB84B495AA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41444" y="2446822"/>
                  <a:ext cx="30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C3D227B-A466-4A8D-2935-557371517CC4}"/>
                    </a:ext>
                  </a:extLst>
                </p14:cNvPr>
                <p14:cNvContentPartPr/>
                <p14:nvPr/>
              </p14:nvContentPartPr>
              <p14:xfrm>
                <a:off x="1069004" y="2477062"/>
                <a:ext cx="1072080" cy="39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C3D227B-A466-4A8D-2935-557371517C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0004" y="2468062"/>
                  <a:ext cx="1089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6669035-EF4C-15BA-3F63-2024AA73F24B}"/>
                    </a:ext>
                  </a:extLst>
                </p14:cNvPr>
                <p14:cNvContentPartPr/>
                <p14:nvPr/>
              </p14:nvContentPartPr>
              <p14:xfrm>
                <a:off x="1115444" y="2632582"/>
                <a:ext cx="1050480" cy="104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6669035-EF4C-15BA-3F63-2024AA73F2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6444" y="2623582"/>
                  <a:ext cx="1068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D4A35B4-AA1F-6CAC-72BA-E54CBC071D74}"/>
                    </a:ext>
                  </a:extLst>
                </p14:cNvPr>
                <p14:cNvContentPartPr/>
                <p14:nvPr/>
              </p14:nvContentPartPr>
              <p14:xfrm>
                <a:off x="1081244" y="2539702"/>
                <a:ext cx="290160" cy="183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D4A35B4-AA1F-6CAC-72BA-E54CBC071D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2244" y="2530702"/>
                  <a:ext cx="307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9D0EF19-2BF6-B778-FA74-368C512B3D43}"/>
                    </a:ext>
                  </a:extLst>
                </p14:cNvPr>
                <p14:cNvContentPartPr/>
                <p14:nvPr/>
              </p14:nvContentPartPr>
              <p14:xfrm>
                <a:off x="1301204" y="2541142"/>
                <a:ext cx="226440" cy="133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9D0EF19-2BF6-B778-FA74-368C512B3D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92204" y="2532502"/>
                  <a:ext cx="244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87D2734-5329-B6B9-8FA5-5E186F626753}"/>
                    </a:ext>
                  </a:extLst>
                </p14:cNvPr>
                <p14:cNvContentPartPr/>
                <p14:nvPr/>
              </p14:nvContentPartPr>
              <p14:xfrm>
                <a:off x="1486244" y="2506222"/>
                <a:ext cx="385200" cy="105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87D2734-5329-B6B9-8FA5-5E186F6267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77604" y="2497222"/>
                  <a:ext cx="402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1F73A5C-3448-D9DB-F571-E6CDA14F2509}"/>
                    </a:ext>
                  </a:extLst>
                </p14:cNvPr>
                <p14:cNvContentPartPr/>
                <p14:nvPr/>
              </p14:nvContentPartPr>
              <p14:xfrm>
                <a:off x="1807364" y="2537902"/>
                <a:ext cx="197640" cy="71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1F73A5C-3448-D9DB-F571-E6CDA14F25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98364" y="2529262"/>
                  <a:ext cx="215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71BF488-215C-106C-8E78-EF79225016A5}"/>
                    </a:ext>
                  </a:extLst>
                </p14:cNvPr>
                <p14:cNvContentPartPr/>
                <p14:nvPr/>
              </p14:nvContentPartPr>
              <p14:xfrm>
                <a:off x="1487684" y="1639342"/>
                <a:ext cx="825120" cy="945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71BF488-215C-106C-8E78-EF79225016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79044" y="1630702"/>
                  <a:ext cx="842760" cy="9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27DBDB6-3732-DC94-A594-0097DEBB863D}"/>
                    </a:ext>
                  </a:extLst>
                </p14:cNvPr>
                <p14:cNvContentPartPr/>
                <p14:nvPr/>
              </p14:nvContentPartPr>
              <p14:xfrm>
                <a:off x="2365724" y="1304542"/>
                <a:ext cx="12240" cy="238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27DBDB6-3732-DC94-A594-0097DEBB86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56724" y="1295542"/>
                  <a:ext cx="29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64E3C1-3A51-C9F3-DA21-688F85B70128}"/>
                    </a:ext>
                  </a:extLst>
                </p14:cNvPr>
                <p14:cNvContentPartPr/>
                <p14:nvPr/>
              </p14:nvContentPartPr>
              <p14:xfrm>
                <a:off x="2174204" y="1245142"/>
                <a:ext cx="375840" cy="151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64E3C1-3A51-C9F3-DA21-688F85B701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65204" y="1236142"/>
                  <a:ext cx="393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F527B11-2EBC-CF6C-3FDD-9DD42B9A6AE2}"/>
                    </a:ext>
                  </a:extLst>
                </p14:cNvPr>
                <p14:cNvContentPartPr/>
                <p14:nvPr/>
              </p14:nvContentPartPr>
              <p14:xfrm>
                <a:off x="2510084" y="1425142"/>
                <a:ext cx="162720" cy="167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F527B11-2EBC-CF6C-3FDD-9DD42B9A6A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01084" y="1416142"/>
                  <a:ext cx="18036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C7B6F4D4-E3CC-600E-2E4F-5112ECB52282}"/>
              </a:ext>
            </a:extLst>
          </p:cNvPr>
          <p:cNvGrpSpPr/>
          <p:nvPr/>
        </p:nvGrpSpPr>
        <p:grpSpPr>
          <a:xfrm>
            <a:off x="617564" y="3899062"/>
            <a:ext cx="2167560" cy="343800"/>
            <a:chOff x="617564" y="3899062"/>
            <a:chExt cx="216756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7CFB1CE-8078-E119-EDF7-64E57063947C}"/>
                    </a:ext>
                  </a:extLst>
                </p14:cNvPr>
                <p14:cNvContentPartPr/>
                <p14:nvPr/>
              </p14:nvContentPartPr>
              <p14:xfrm>
                <a:off x="617564" y="3961342"/>
                <a:ext cx="189720" cy="280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7CFB1CE-8078-E119-EDF7-64E5706394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8924" y="3952702"/>
                  <a:ext cx="207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9714A9B-F4E8-3C3B-AD6B-C76CC62DCDFF}"/>
                    </a:ext>
                  </a:extLst>
                </p14:cNvPr>
                <p14:cNvContentPartPr/>
                <p14:nvPr/>
              </p14:nvContentPartPr>
              <p14:xfrm>
                <a:off x="754724" y="4125862"/>
                <a:ext cx="55080" cy="107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9714A9B-F4E8-3C3B-AD6B-C76CC62DCDF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5724" y="4116862"/>
                  <a:ext cx="72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B9EDE33-A193-2389-5CD2-7E4628D45BC1}"/>
                    </a:ext>
                  </a:extLst>
                </p14:cNvPr>
                <p14:cNvContentPartPr/>
                <p14:nvPr/>
              </p14:nvContentPartPr>
              <p14:xfrm>
                <a:off x="929684" y="3948742"/>
                <a:ext cx="34920" cy="277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B9EDE33-A193-2389-5CD2-7E4628D45B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1044" y="3939742"/>
                  <a:ext cx="52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296CE42-A677-7270-012E-312859193E19}"/>
                    </a:ext>
                  </a:extLst>
                </p14:cNvPr>
                <p14:cNvContentPartPr/>
                <p14:nvPr/>
              </p14:nvContentPartPr>
              <p14:xfrm>
                <a:off x="977204" y="4093462"/>
                <a:ext cx="366120" cy="116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296CE42-A677-7270-012E-312859193E1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8204" y="4084822"/>
                  <a:ext cx="383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3ADD774-9E37-D10C-ED62-FBEE9F08E33A}"/>
                    </a:ext>
                  </a:extLst>
                </p14:cNvPr>
                <p14:cNvContentPartPr/>
                <p14:nvPr/>
              </p14:nvContentPartPr>
              <p14:xfrm>
                <a:off x="1267724" y="3995182"/>
                <a:ext cx="9720" cy="12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3ADD774-9E37-D10C-ED62-FBEE9F08E3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58724" y="3986182"/>
                  <a:ext cx="27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B254D4-EFD2-81D1-318C-E4083E3BF20E}"/>
                    </a:ext>
                  </a:extLst>
                </p14:cNvPr>
                <p14:cNvContentPartPr/>
                <p14:nvPr/>
              </p14:nvContentPartPr>
              <p14:xfrm>
                <a:off x="1362044" y="4090942"/>
                <a:ext cx="200160" cy="89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B254D4-EFD2-81D1-318C-E4083E3BF20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53044" y="4081942"/>
                  <a:ext cx="217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D58C4F4-5201-EB3B-67DD-F723E748866E}"/>
                    </a:ext>
                  </a:extLst>
                </p14:cNvPr>
                <p14:cNvContentPartPr/>
                <p14:nvPr/>
              </p14:nvContentPartPr>
              <p14:xfrm>
                <a:off x="1655084" y="3927142"/>
                <a:ext cx="96480" cy="221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D58C4F4-5201-EB3B-67DD-F723E74886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46444" y="3918502"/>
                  <a:ext cx="114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4EE4DCB-D56A-D1BB-95D7-7F1ACA7FBFBF}"/>
                    </a:ext>
                  </a:extLst>
                </p14:cNvPr>
                <p14:cNvContentPartPr/>
                <p14:nvPr/>
              </p14:nvContentPartPr>
              <p14:xfrm>
                <a:off x="1787924" y="3905902"/>
                <a:ext cx="365760" cy="223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4EE4DCB-D56A-D1BB-95D7-7F1ACA7FBF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79284" y="3896902"/>
                  <a:ext cx="383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EC50AB0-6B7C-5C0A-295F-83E4E7E88991}"/>
                    </a:ext>
                  </a:extLst>
                </p14:cNvPr>
                <p14:cNvContentPartPr/>
                <p14:nvPr/>
              </p14:nvContentPartPr>
              <p14:xfrm>
                <a:off x="2165924" y="3976462"/>
                <a:ext cx="92160" cy="141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EC50AB0-6B7C-5C0A-295F-83E4E7E889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57284" y="3967822"/>
                  <a:ext cx="109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B7C8E21-9F1B-EBFD-3797-AE5D517FEDE7}"/>
                    </a:ext>
                  </a:extLst>
                </p14:cNvPr>
                <p14:cNvContentPartPr/>
                <p14:nvPr/>
              </p14:nvContentPartPr>
              <p14:xfrm>
                <a:off x="2265644" y="3992302"/>
                <a:ext cx="90000" cy="119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B7C8E21-9F1B-EBFD-3797-AE5D517FED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56644" y="3983662"/>
                  <a:ext cx="107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1876213-688C-ACF2-D724-D1CE8382E0E1}"/>
                    </a:ext>
                  </a:extLst>
                </p14:cNvPr>
                <p14:cNvContentPartPr/>
                <p14:nvPr/>
              </p14:nvContentPartPr>
              <p14:xfrm>
                <a:off x="2377604" y="3899062"/>
                <a:ext cx="147600" cy="201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1876213-688C-ACF2-D724-D1CE8382E0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68964" y="3890422"/>
                  <a:ext cx="165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3A40742-0938-9FD3-A160-B7D80D135FCA}"/>
                    </a:ext>
                  </a:extLst>
                </p14:cNvPr>
                <p14:cNvContentPartPr/>
                <p14:nvPr/>
              </p14:nvContentPartPr>
              <p14:xfrm>
                <a:off x="2328284" y="3947662"/>
                <a:ext cx="97920" cy="12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3A40742-0938-9FD3-A160-B7D80D135FC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19644" y="3939022"/>
                  <a:ext cx="115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05675EB-DF13-4419-DC5C-A02DA6ED2C71}"/>
                    </a:ext>
                  </a:extLst>
                </p14:cNvPr>
                <p14:cNvContentPartPr/>
                <p14:nvPr/>
              </p14:nvContentPartPr>
              <p14:xfrm>
                <a:off x="2595404" y="3899782"/>
                <a:ext cx="101520" cy="209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05675EB-DF13-4419-DC5C-A02DA6ED2C7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86404" y="3891142"/>
                  <a:ext cx="119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E243B91-2666-D1FD-4AC0-FDB165690BF0}"/>
                    </a:ext>
                  </a:extLst>
                </p14:cNvPr>
                <p14:cNvContentPartPr/>
                <p14:nvPr/>
              </p14:nvContentPartPr>
              <p14:xfrm>
                <a:off x="2566244" y="3958102"/>
                <a:ext cx="135000" cy="9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E243B91-2666-D1FD-4AC0-FDB165690BF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57604" y="3949102"/>
                  <a:ext cx="152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9D1BBC6-4009-6386-7C30-2FBA48B9FA61}"/>
                    </a:ext>
                  </a:extLst>
                </p14:cNvPr>
                <p14:cNvContentPartPr/>
                <p14:nvPr/>
              </p14:nvContentPartPr>
              <p14:xfrm>
                <a:off x="2678204" y="4128742"/>
                <a:ext cx="106920" cy="114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9D1BBC6-4009-6386-7C30-2FBA48B9FA6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69204" y="4119742"/>
                  <a:ext cx="1245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1EE8C4BD-D77B-D148-912B-13A22D4DBA2B}"/>
              </a:ext>
            </a:extLst>
          </p:cNvPr>
          <p:cNvGrpSpPr/>
          <p:nvPr/>
        </p:nvGrpSpPr>
        <p:grpSpPr>
          <a:xfrm>
            <a:off x="1059644" y="4474342"/>
            <a:ext cx="1829520" cy="1814400"/>
            <a:chOff x="1059644" y="4474342"/>
            <a:chExt cx="1829520" cy="181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33A50AC-7B6C-3B2C-E113-6C5063D5D676}"/>
                    </a:ext>
                  </a:extLst>
                </p14:cNvPr>
                <p14:cNvContentPartPr/>
                <p14:nvPr/>
              </p14:nvContentPartPr>
              <p14:xfrm>
                <a:off x="1175204" y="4635262"/>
                <a:ext cx="61920" cy="396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33A50AC-7B6C-3B2C-E113-6C5063D5D6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66564" y="4626262"/>
                  <a:ext cx="795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3E1AF4C-86EA-CC15-CA0B-2BB195F8AA4A}"/>
                    </a:ext>
                  </a:extLst>
                </p14:cNvPr>
                <p14:cNvContentPartPr/>
                <p14:nvPr/>
              </p14:nvContentPartPr>
              <p14:xfrm>
                <a:off x="1059644" y="4595662"/>
                <a:ext cx="257400" cy="27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3E1AF4C-86EA-CC15-CA0B-2BB195F8AA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0644" y="4587022"/>
                  <a:ext cx="275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E60600F-20E8-6A1A-AE6C-C5305CABAE62}"/>
                    </a:ext>
                  </a:extLst>
                </p14:cNvPr>
                <p14:cNvContentPartPr/>
                <p14:nvPr/>
              </p14:nvContentPartPr>
              <p14:xfrm>
                <a:off x="1457084" y="4648222"/>
                <a:ext cx="203400" cy="257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E60600F-20E8-6A1A-AE6C-C5305CABAE6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48444" y="4639582"/>
                  <a:ext cx="221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C83565E-A593-483D-72A0-B1E8C1B89711}"/>
                    </a:ext>
                  </a:extLst>
                </p14:cNvPr>
                <p14:cNvContentPartPr/>
                <p14:nvPr/>
              </p14:nvContentPartPr>
              <p14:xfrm>
                <a:off x="1245764" y="5046742"/>
                <a:ext cx="168480" cy="100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C83565E-A593-483D-72A0-B1E8C1B897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37124" y="5038102"/>
                  <a:ext cx="186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D3F4146-D690-958B-8251-8D1D509097C8}"/>
                    </a:ext>
                  </a:extLst>
                </p14:cNvPr>
                <p14:cNvContentPartPr/>
                <p14:nvPr/>
              </p14:nvContentPartPr>
              <p14:xfrm>
                <a:off x="2101484" y="4536622"/>
                <a:ext cx="31320" cy="379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D3F4146-D690-958B-8251-8D1D509097C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92484" y="4527982"/>
                  <a:ext cx="489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D213E7B-C2AA-9808-5EE9-3B474365A3CF}"/>
                    </a:ext>
                  </a:extLst>
                </p14:cNvPr>
                <p14:cNvContentPartPr/>
                <p14:nvPr/>
              </p14:nvContentPartPr>
              <p14:xfrm>
                <a:off x="1972964" y="4474342"/>
                <a:ext cx="332280" cy="40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D213E7B-C2AA-9808-5EE9-3B474365A3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63964" y="4465702"/>
                  <a:ext cx="349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8CDADAA-8E25-B982-CC3C-CE7603F4E26E}"/>
                    </a:ext>
                  </a:extLst>
                </p14:cNvPr>
                <p14:cNvContentPartPr/>
                <p14:nvPr/>
              </p14:nvContentPartPr>
              <p14:xfrm>
                <a:off x="2322164" y="4844782"/>
                <a:ext cx="139680" cy="245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8CDADAA-8E25-B982-CC3C-CE7603F4E2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13524" y="4836142"/>
                  <a:ext cx="157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CE3A1E8-DF58-BEDE-50EA-01B2F4BD60A5}"/>
                    </a:ext>
                  </a:extLst>
                </p14:cNvPr>
                <p14:cNvContentPartPr/>
                <p14:nvPr/>
              </p14:nvContentPartPr>
              <p14:xfrm>
                <a:off x="2111204" y="5316022"/>
                <a:ext cx="13320" cy="236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CE3A1E8-DF58-BEDE-50EA-01B2F4BD60A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02564" y="5307022"/>
                  <a:ext cx="30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D6728FD-1E47-53EF-8EDA-E60197411612}"/>
                    </a:ext>
                  </a:extLst>
                </p14:cNvPr>
                <p14:cNvContentPartPr/>
                <p14:nvPr/>
              </p14:nvContentPartPr>
              <p14:xfrm>
                <a:off x="2004284" y="5153662"/>
                <a:ext cx="187560" cy="183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D6728FD-1E47-53EF-8EDA-E601974116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95644" y="5144662"/>
                  <a:ext cx="205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B234AD6-9D2B-A1E4-E7E2-2075338EB778}"/>
                    </a:ext>
                  </a:extLst>
                </p14:cNvPr>
                <p14:cNvContentPartPr/>
                <p14:nvPr/>
              </p14:nvContentPartPr>
              <p14:xfrm>
                <a:off x="1454924" y="5757022"/>
                <a:ext cx="251280" cy="183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B234AD6-9D2B-A1E4-E7E2-2075338EB77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45924" y="5748022"/>
                  <a:ext cx="268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5A38502-C44D-3A8E-E8D0-FCE338E7E9AE}"/>
                    </a:ext>
                  </a:extLst>
                </p14:cNvPr>
                <p14:cNvContentPartPr/>
                <p14:nvPr/>
              </p14:nvContentPartPr>
              <p14:xfrm>
                <a:off x="1794764" y="5712382"/>
                <a:ext cx="17280" cy="157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5A38502-C44D-3A8E-E8D0-FCE338E7E9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86124" y="5703382"/>
                  <a:ext cx="34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96C6507-9CEF-79EE-A4EE-F03D9D79599E}"/>
                    </a:ext>
                  </a:extLst>
                </p14:cNvPr>
                <p14:cNvContentPartPr/>
                <p14:nvPr/>
              </p14:nvContentPartPr>
              <p14:xfrm>
                <a:off x="1870004" y="5559022"/>
                <a:ext cx="592560" cy="255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96C6507-9CEF-79EE-A4EE-F03D9D79599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61364" y="5550382"/>
                  <a:ext cx="610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51D2B67-09B0-3053-4C80-582B29CF2DE0}"/>
                    </a:ext>
                  </a:extLst>
                </p14:cNvPr>
                <p14:cNvContentPartPr/>
                <p14:nvPr/>
              </p14:nvContentPartPr>
              <p14:xfrm>
                <a:off x="1810244" y="5513662"/>
                <a:ext cx="29880" cy="9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51D2B67-09B0-3053-4C80-582B29CF2DE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01604" y="5504662"/>
                  <a:ext cx="47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CB97E84-DCC5-E393-F03F-56CC3A092B61}"/>
                    </a:ext>
                  </a:extLst>
                </p14:cNvPr>
                <p14:cNvContentPartPr/>
                <p14:nvPr/>
              </p14:nvContentPartPr>
              <p14:xfrm>
                <a:off x="1680284" y="6039622"/>
                <a:ext cx="124200" cy="249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CB97E84-DCC5-E393-F03F-56CC3A092B6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71284" y="6030982"/>
                  <a:ext cx="141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E891F8C-6579-68EA-96F7-C50D53E53AE7}"/>
                    </a:ext>
                  </a:extLst>
                </p14:cNvPr>
                <p14:cNvContentPartPr/>
                <p14:nvPr/>
              </p14:nvContentPartPr>
              <p14:xfrm>
                <a:off x="1872884" y="5999662"/>
                <a:ext cx="260280" cy="235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E891F8C-6579-68EA-96F7-C50D53E53AE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63884" y="5990662"/>
                  <a:ext cx="277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5613EE5-DACA-12BC-14EB-ACE9DBAE83AB}"/>
                    </a:ext>
                  </a:extLst>
                </p14:cNvPr>
                <p14:cNvContentPartPr/>
                <p14:nvPr/>
              </p14:nvContentPartPr>
              <p14:xfrm>
                <a:off x="2118404" y="6026662"/>
                <a:ext cx="78840" cy="159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5613EE5-DACA-12BC-14EB-ACE9DBAE83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09764" y="6018022"/>
                  <a:ext cx="96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63EE2F3-0B3E-35BC-60AE-A2A32C687701}"/>
                    </a:ext>
                  </a:extLst>
                </p14:cNvPr>
                <p14:cNvContentPartPr/>
                <p14:nvPr/>
              </p14:nvContentPartPr>
              <p14:xfrm>
                <a:off x="2230724" y="6037822"/>
                <a:ext cx="181080" cy="119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63EE2F3-0B3E-35BC-60AE-A2A32C68770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21724" y="6029182"/>
                  <a:ext cx="198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6195806-10DB-37DA-3E3C-420EA0114925}"/>
                    </a:ext>
                  </a:extLst>
                </p14:cNvPr>
                <p14:cNvContentPartPr/>
                <p14:nvPr/>
              </p14:nvContentPartPr>
              <p14:xfrm>
                <a:off x="2455004" y="6001102"/>
                <a:ext cx="115200" cy="169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6195806-10DB-37DA-3E3C-420EA01149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46364" y="5992462"/>
                  <a:ext cx="132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C92D684-ABA3-70EA-EF3F-64EC376B583F}"/>
                    </a:ext>
                  </a:extLst>
                </p14:cNvPr>
                <p14:cNvContentPartPr/>
                <p14:nvPr/>
              </p14:nvContentPartPr>
              <p14:xfrm>
                <a:off x="2588924" y="5935582"/>
                <a:ext cx="158760" cy="213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C92D684-ABA3-70EA-EF3F-64EC376B583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80284" y="5926942"/>
                  <a:ext cx="176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572E5E4-ADED-EDB6-BD7F-04A437A86794}"/>
                    </a:ext>
                  </a:extLst>
                </p14:cNvPr>
                <p14:cNvContentPartPr/>
                <p14:nvPr/>
              </p14:nvContentPartPr>
              <p14:xfrm>
                <a:off x="2706644" y="5848102"/>
                <a:ext cx="182520" cy="261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572E5E4-ADED-EDB6-BD7F-04A437A8679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97644" y="5839102"/>
                  <a:ext cx="200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C1287DE-E7D7-83D0-AC34-D771E730F68A}"/>
                    </a:ext>
                  </a:extLst>
                </p14:cNvPr>
                <p14:cNvContentPartPr/>
                <p14:nvPr/>
              </p14:nvContentPartPr>
              <p14:xfrm>
                <a:off x="2768564" y="6015502"/>
                <a:ext cx="115920" cy="27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C1287DE-E7D7-83D0-AC34-D771E730F6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59924" y="6006862"/>
                  <a:ext cx="1335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27CDC14A-FBD8-77DE-46FC-9FD5636D831F}"/>
              </a:ext>
            </a:extLst>
          </p:cNvPr>
          <p:cNvGrpSpPr/>
          <p:nvPr/>
        </p:nvGrpSpPr>
        <p:grpSpPr>
          <a:xfrm>
            <a:off x="2314604" y="6295942"/>
            <a:ext cx="384120" cy="262800"/>
            <a:chOff x="2314604" y="6295942"/>
            <a:chExt cx="38412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83067A2-6EBE-A0C3-E3A6-3170B3432595}"/>
                    </a:ext>
                  </a:extLst>
                </p14:cNvPr>
                <p14:cNvContentPartPr/>
                <p14:nvPr/>
              </p14:nvContentPartPr>
              <p14:xfrm>
                <a:off x="2368964" y="6295942"/>
                <a:ext cx="99000" cy="251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83067A2-6EBE-A0C3-E3A6-3170B343259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60324" y="6286942"/>
                  <a:ext cx="116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BBAC16-2A85-32CA-FD76-18B40029CF6F}"/>
                    </a:ext>
                  </a:extLst>
                </p14:cNvPr>
                <p14:cNvContentPartPr/>
                <p14:nvPr/>
              </p14:nvContentPartPr>
              <p14:xfrm>
                <a:off x="2314604" y="6396382"/>
                <a:ext cx="162000" cy="23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BBAC16-2A85-32CA-FD76-18B40029CF6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05604" y="6387742"/>
                  <a:ext cx="179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CE82781-A288-48BC-34FD-52F568A7FD7D}"/>
                    </a:ext>
                  </a:extLst>
                </p14:cNvPr>
                <p14:cNvContentPartPr/>
                <p14:nvPr/>
              </p14:nvContentPartPr>
              <p14:xfrm>
                <a:off x="2562644" y="6415822"/>
                <a:ext cx="136080" cy="142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CE82781-A288-48BC-34FD-52F568A7FD7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54004" y="6406822"/>
                  <a:ext cx="15372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89CB95D-F0D9-2095-6EF5-A51B5ACE5E94}"/>
                  </a:ext>
                </a:extLst>
              </p14:cNvPr>
              <p14:cNvContentPartPr/>
              <p14:nvPr/>
            </p14:nvContentPartPr>
            <p14:xfrm>
              <a:off x="3030284" y="4567942"/>
              <a:ext cx="455400" cy="3060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89CB95D-F0D9-2095-6EF5-A51B5ACE5E9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021644" y="4559302"/>
                <a:ext cx="4730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430523D0-96B2-3B45-4BCC-8066F39E0EB1}"/>
                  </a:ext>
                </a:extLst>
              </p14:cNvPr>
              <p14:cNvContentPartPr/>
              <p14:nvPr/>
            </p14:nvContentPartPr>
            <p14:xfrm>
              <a:off x="6720644" y="1482742"/>
              <a:ext cx="573480" cy="19249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430523D0-96B2-3B45-4BCC-8066F39E0EB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711644" y="1473742"/>
                <a:ext cx="591120" cy="19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B5DC0EED-145C-CF58-5D33-2D146109A817}"/>
              </a:ext>
            </a:extLst>
          </p:cNvPr>
          <p:cNvGrpSpPr/>
          <p:nvPr/>
        </p:nvGrpSpPr>
        <p:grpSpPr>
          <a:xfrm>
            <a:off x="3685484" y="971542"/>
            <a:ext cx="8107560" cy="4919400"/>
            <a:chOff x="3685484" y="971542"/>
            <a:chExt cx="8107560" cy="49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DCFD56C-C5D7-94D6-2A59-991B48E71E39}"/>
                    </a:ext>
                  </a:extLst>
                </p14:cNvPr>
                <p14:cNvContentPartPr/>
                <p14:nvPr/>
              </p14:nvContentPartPr>
              <p14:xfrm>
                <a:off x="3809684" y="4440862"/>
                <a:ext cx="41760" cy="369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DCFD56C-C5D7-94D6-2A59-991B48E71E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01044" y="4432222"/>
                  <a:ext cx="594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787649A-61C4-6931-A39A-771E15E8DD11}"/>
                    </a:ext>
                  </a:extLst>
                </p14:cNvPr>
                <p14:cNvContentPartPr/>
                <p14:nvPr/>
              </p14:nvContentPartPr>
              <p14:xfrm>
                <a:off x="3685484" y="4399822"/>
                <a:ext cx="285120" cy="14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787649A-61C4-6931-A39A-771E15E8DD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76844" y="4390822"/>
                  <a:ext cx="302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0D00540-98CD-6F28-914F-A177622A8FD8}"/>
                    </a:ext>
                  </a:extLst>
                </p14:cNvPr>
                <p14:cNvContentPartPr/>
                <p14:nvPr/>
              </p14:nvContentPartPr>
              <p14:xfrm>
                <a:off x="3922724" y="4791862"/>
                <a:ext cx="200880" cy="267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0D00540-98CD-6F28-914F-A177622A8F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13724" y="4782862"/>
                  <a:ext cx="218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88A30BE-8302-4D08-2FF7-FED48CC2DAF5}"/>
                    </a:ext>
                  </a:extLst>
                </p14:cNvPr>
                <p14:cNvContentPartPr/>
                <p14:nvPr/>
              </p14:nvContentPartPr>
              <p14:xfrm>
                <a:off x="3949724" y="5240062"/>
                <a:ext cx="75960" cy="303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88A30BE-8302-4D08-2FF7-FED48CC2DAF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40724" y="5231062"/>
                  <a:ext cx="93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A502CC1-5CA4-826A-AC8B-9D60760C9E0C}"/>
                    </a:ext>
                  </a:extLst>
                </p14:cNvPr>
                <p14:cNvContentPartPr/>
                <p14:nvPr/>
              </p14:nvContentPartPr>
              <p14:xfrm>
                <a:off x="3812924" y="5125942"/>
                <a:ext cx="220680" cy="176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A502CC1-5CA4-826A-AC8B-9D60760C9E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04284" y="5116942"/>
                  <a:ext cx="238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DF67DD4-7F61-E621-F444-066A40ECA74A}"/>
                    </a:ext>
                  </a:extLst>
                </p14:cNvPr>
                <p14:cNvContentPartPr/>
                <p14:nvPr/>
              </p14:nvContentPartPr>
              <p14:xfrm>
                <a:off x="3860804" y="5689702"/>
                <a:ext cx="157680" cy="201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DF67DD4-7F61-E621-F444-066A40ECA7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52164" y="5680702"/>
                  <a:ext cx="175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333FCED-2F4C-A560-FF0F-EDE40FFF55C7}"/>
                    </a:ext>
                  </a:extLst>
                </p14:cNvPr>
                <p14:cNvContentPartPr/>
                <p14:nvPr/>
              </p14:nvContentPartPr>
              <p14:xfrm>
                <a:off x="4091564" y="5725702"/>
                <a:ext cx="80280" cy="93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333FCED-2F4C-A560-FF0F-EDE40FFF55C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82924" y="5717062"/>
                  <a:ext cx="97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C1092CF-E52A-C5A3-D5D1-9077EDBC76D7}"/>
                    </a:ext>
                  </a:extLst>
                </p14:cNvPr>
                <p14:cNvContentPartPr/>
                <p14:nvPr/>
              </p14:nvContentPartPr>
              <p14:xfrm>
                <a:off x="4202804" y="5532742"/>
                <a:ext cx="232560" cy="229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C1092CF-E52A-C5A3-D5D1-9077EDBC76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94164" y="5523742"/>
                  <a:ext cx="250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065AF82-A0F2-F8F4-0951-DA068E1933CA}"/>
                    </a:ext>
                  </a:extLst>
                </p14:cNvPr>
                <p14:cNvContentPartPr/>
                <p14:nvPr/>
              </p14:nvContentPartPr>
              <p14:xfrm>
                <a:off x="4606004" y="5514022"/>
                <a:ext cx="144000" cy="197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065AF82-A0F2-F8F4-0951-DA068E1933C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97004" y="5505382"/>
                  <a:ext cx="161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67F4FD8-F90C-7A3F-1CA0-7C85F037A612}"/>
                    </a:ext>
                  </a:extLst>
                </p14:cNvPr>
                <p14:cNvContentPartPr/>
                <p14:nvPr/>
              </p14:nvContentPartPr>
              <p14:xfrm>
                <a:off x="4760804" y="5385862"/>
                <a:ext cx="285120" cy="282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67F4FD8-F90C-7A3F-1CA0-7C85F037A61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51804" y="5377222"/>
                  <a:ext cx="302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3A7FEAB-AA05-80F0-A66F-2AFB479ECAEE}"/>
                    </a:ext>
                  </a:extLst>
                </p14:cNvPr>
                <p14:cNvContentPartPr/>
                <p14:nvPr/>
              </p14:nvContentPartPr>
              <p14:xfrm>
                <a:off x="5106764" y="5429422"/>
                <a:ext cx="200160" cy="112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3A7FEAB-AA05-80F0-A66F-2AFB479ECA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98124" y="5420782"/>
                  <a:ext cx="217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2666C16-05B6-5492-42D0-B155C3D4EAD5}"/>
                    </a:ext>
                  </a:extLst>
                </p14:cNvPr>
                <p14:cNvContentPartPr/>
                <p14:nvPr/>
              </p14:nvContentPartPr>
              <p14:xfrm>
                <a:off x="5352644" y="5372182"/>
                <a:ext cx="127800" cy="143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2666C16-05B6-5492-42D0-B155C3D4EA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44004" y="5363542"/>
                  <a:ext cx="145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FA2059E-F7E6-53DA-667C-78E42CA30275}"/>
                    </a:ext>
                  </a:extLst>
                </p14:cNvPr>
                <p14:cNvContentPartPr/>
                <p14:nvPr/>
              </p14:nvContentPartPr>
              <p14:xfrm>
                <a:off x="5475764" y="5349502"/>
                <a:ext cx="116640" cy="160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FA2059E-F7E6-53DA-667C-78E42CA302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67124" y="5340502"/>
                  <a:ext cx="134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5731869-AF86-577E-1A85-4FD2100384DB}"/>
                    </a:ext>
                  </a:extLst>
                </p14:cNvPr>
                <p14:cNvContentPartPr/>
                <p14:nvPr/>
              </p14:nvContentPartPr>
              <p14:xfrm>
                <a:off x="5625884" y="5134222"/>
                <a:ext cx="223560" cy="332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5731869-AF86-577E-1A85-4FD2100384D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16884" y="5125582"/>
                  <a:ext cx="2412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091211C-E88D-748B-2F55-704473C0A790}"/>
                    </a:ext>
                  </a:extLst>
                </p14:cNvPr>
                <p14:cNvContentPartPr/>
                <p14:nvPr/>
              </p14:nvContentPartPr>
              <p14:xfrm>
                <a:off x="5564324" y="5195782"/>
                <a:ext cx="188280" cy="47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091211C-E88D-748B-2F55-704473C0A79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55324" y="5187142"/>
                  <a:ext cx="205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3C75A3B-18D4-26BD-35EE-EAAB545420BB}"/>
                    </a:ext>
                  </a:extLst>
                </p14:cNvPr>
                <p14:cNvContentPartPr/>
                <p14:nvPr/>
              </p14:nvContentPartPr>
              <p14:xfrm>
                <a:off x="6037364" y="5086342"/>
                <a:ext cx="164520" cy="313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3C75A3B-18D4-26BD-35EE-EAAB545420B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028724" y="5077342"/>
                  <a:ext cx="182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135FC44-53EC-6A71-5B59-A946C7BA3044}"/>
                    </a:ext>
                  </a:extLst>
                </p14:cNvPr>
                <p14:cNvContentPartPr/>
                <p14:nvPr/>
              </p14:nvContentPartPr>
              <p14:xfrm>
                <a:off x="5995964" y="5183542"/>
                <a:ext cx="186120" cy="62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135FC44-53EC-6A71-5B59-A946C7BA30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87324" y="5174542"/>
                  <a:ext cx="203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01D60FF-A7ED-194B-98B4-C72BA25B9143}"/>
                    </a:ext>
                  </a:extLst>
                </p14:cNvPr>
                <p14:cNvContentPartPr/>
                <p14:nvPr/>
              </p14:nvContentPartPr>
              <p14:xfrm>
                <a:off x="6217724" y="5255542"/>
                <a:ext cx="201960" cy="248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01D60FF-A7ED-194B-98B4-C72BA25B914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09084" y="5246542"/>
                  <a:ext cx="219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4F1022A-4AD0-8825-E6F3-51F1BDB5726F}"/>
                    </a:ext>
                  </a:extLst>
                </p14:cNvPr>
                <p14:cNvContentPartPr/>
                <p14:nvPr/>
              </p14:nvContentPartPr>
              <p14:xfrm>
                <a:off x="5537324" y="4243222"/>
                <a:ext cx="135000" cy="352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4F1022A-4AD0-8825-E6F3-51F1BDB572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28684" y="4234222"/>
                  <a:ext cx="152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FB917E1-D39C-C82D-CFA7-530CAC3656D0}"/>
                    </a:ext>
                  </a:extLst>
                </p14:cNvPr>
                <p14:cNvContentPartPr/>
                <p14:nvPr/>
              </p14:nvContentPartPr>
              <p14:xfrm>
                <a:off x="5513204" y="4385062"/>
                <a:ext cx="154080" cy="26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FB917E1-D39C-C82D-CFA7-530CAC3656D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04204" y="4376422"/>
                  <a:ext cx="171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59B078D-2EDC-CB0E-FE0D-9F9E7F5FECAF}"/>
                    </a:ext>
                  </a:extLst>
                </p14:cNvPr>
                <p14:cNvContentPartPr/>
                <p14:nvPr/>
              </p14:nvContentPartPr>
              <p14:xfrm>
                <a:off x="5762324" y="4495582"/>
                <a:ext cx="163440" cy="160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59B078D-2EDC-CB0E-FE0D-9F9E7F5FECA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53684" y="4486582"/>
                  <a:ext cx="181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B0045AC-393F-B274-5DCA-1C26E7827378}"/>
                    </a:ext>
                  </a:extLst>
                </p14:cNvPr>
                <p14:cNvContentPartPr/>
                <p14:nvPr/>
              </p14:nvContentPartPr>
              <p14:xfrm>
                <a:off x="6084164" y="4284262"/>
                <a:ext cx="184320" cy="1922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B0045AC-393F-B274-5DCA-1C26E782737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75164" y="4275622"/>
                  <a:ext cx="201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B84F141-4860-40B4-59C0-B9765E56EA7D}"/>
                    </a:ext>
                  </a:extLst>
                </p14:cNvPr>
                <p14:cNvContentPartPr/>
                <p14:nvPr/>
              </p14:nvContentPartPr>
              <p14:xfrm>
                <a:off x="6455324" y="4173382"/>
                <a:ext cx="183960" cy="314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B84F141-4860-40B4-59C0-B9765E56EA7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46684" y="4164742"/>
                  <a:ext cx="201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526B318-395E-D2AE-4574-BE3FB6C714F2}"/>
                    </a:ext>
                  </a:extLst>
                </p14:cNvPr>
                <p14:cNvContentPartPr/>
                <p14:nvPr/>
              </p14:nvContentPartPr>
              <p14:xfrm>
                <a:off x="6423284" y="4283182"/>
                <a:ext cx="232920" cy="57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526B318-395E-D2AE-4574-BE3FB6C714F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14644" y="4274182"/>
                  <a:ext cx="250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4605623-32D2-2260-DBC6-7847AD073219}"/>
                    </a:ext>
                  </a:extLst>
                </p14:cNvPr>
                <p14:cNvContentPartPr/>
                <p14:nvPr/>
              </p14:nvContentPartPr>
              <p14:xfrm>
                <a:off x="6690044" y="4414942"/>
                <a:ext cx="160920" cy="189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4605623-32D2-2260-DBC6-7847AD0732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81404" y="4405942"/>
                  <a:ext cx="178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EBAD249-C194-6B50-6B79-AE9C19198078}"/>
                    </a:ext>
                  </a:extLst>
                </p14:cNvPr>
                <p14:cNvContentPartPr/>
                <p14:nvPr/>
              </p14:nvContentPartPr>
              <p14:xfrm>
                <a:off x="6944924" y="4156102"/>
                <a:ext cx="236160" cy="249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EBAD249-C194-6B50-6B79-AE9C191980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36284" y="4147102"/>
                  <a:ext cx="253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2E77A55-3BCD-3D12-B29D-ED49E17DF319}"/>
                    </a:ext>
                  </a:extLst>
                </p14:cNvPr>
                <p14:cNvContentPartPr/>
                <p14:nvPr/>
              </p14:nvContentPartPr>
              <p14:xfrm>
                <a:off x="7231844" y="4035502"/>
                <a:ext cx="287280" cy="3625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2E77A55-3BCD-3D12-B29D-ED49E17DF31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23204" y="4026502"/>
                  <a:ext cx="3049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BE297F9-3026-E1E7-6F6B-658C9141C927}"/>
                    </a:ext>
                  </a:extLst>
                </p14:cNvPr>
                <p14:cNvContentPartPr/>
                <p14:nvPr/>
              </p14:nvContentPartPr>
              <p14:xfrm>
                <a:off x="7479884" y="4356262"/>
                <a:ext cx="155160" cy="1922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BE297F9-3026-E1E7-6F6B-658C9141C92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71244" y="4347622"/>
                  <a:ext cx="172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5526611-C08B-E532-D1E8-1DBF70BA36D4}"/>
                    </a:ext>
                  </a:extLst>
                </p14:cNvPr>
                <p14:cNvContentPartPr/>
                <p14:nvPr/>
              </p14:nvContentPartPr>
              <p14:xfrm>
                <a:off x="7368644" y="4385782"/>
                <a:ext cx="109080" cy="19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5526611-C08B-E532-D1E8-1DBF70BA36D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59644" y="4376782"/>
                  <a:ext cx="126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B636F3A-5F77-87F0-D6A1-77AF944B73E4}"/>
                    </a:ext>
                  </a:extLst>
                </p14:cNvPr>
                <p14:cNvContentPartPr/>
                <p14:nvPr/>
              </p14:nvContentPartPr>
              <p14:xfrm>
                <a:off x="3939284" y="1905022"/>
                <a:ext cx="2062800" cy="1676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B636F3A-5F77-87F0-D6A1-77AF944B73E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30644" y="1896382"/>
                  <a:ext cx="2080440" cy="16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DE347D2-559F-2280-1714-4CCD0D39488B}"/>
                    </a:ext>
                  </a:extLst>
                </p14:cNvPr>
                <p14:cNvContentPartPr/>
                <p14:nvPr/>
              </p14:nvContentPartPr>
              <p14:xfrm>
                <a:off x="4014164" y="1686862"/>
                <a:ext cx="30960" cy="34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DE347D2-559F-2280-1714-4CCD0D39488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05524" y="1677862"/>
                  <a:ext cx="48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9CC9DC-4C76-C73B-D940-16537C9997B6}"/>
                    </a:ext>
                  </a:extLst>
                </p14:cNvPr>
                <p14:cNvContentPartPr/>
                <p14:nvPr/>
              </p14:nvContentPartPr>
              <p14:xfrm>
                <a:off x="3983204" y="1585342"/>
                <a:ext cx="2040120" cy="1919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9CC9DC-4C76-C73B-D940-16537C9997B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74204" y="1576342"/>
                  <a:ext cx="2057760" cy="19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DA6B2FA-B9FB-23BD-8773-7A9E1C99B4B0}"/>
                    </a:ext>
                  </a:extLst>
                </p14:cNvPr>
                <p14:cNvContentPartPr/>
                <p14:nvPr/>
              </p14:nvContentPartPr>
              <p14:xfrm>
                <a:off x="6121244" y="3129382"/>
                <a:ext cx="131400" cy="237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DA6B2FA-B9FB-23BD-8773-7A9E1C99B4B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12604" y="3120382"/>
                  <a:ext cx="149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FBE9AF3-B3E7-8889-4AAE-0029A4C82636}"/>
                    </a:ext>
                  </a:extLst>
                </p14:cNvPr>
                <p14:cNvContentPartPr/>
                <p14:nvPr/>
              </p14:nvContentPartPr>
              <p14:xfrm>
                <a:off x="6186044" y="1690822"/>
                <a:ext cx="208080" cy="231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FBE9AF3-B3E7-8889-4AAE-0029A4C8263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77404" y="1682182"/>
                  <a:ext cx="225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1FEDCCE-B9E0-E5BA-C23E-F1023F4878D8}"/>
                    </a:ext>
                  </a:extLst>
                </p14:cNvPr>
                <p14:cNvContentPartPr/>
                <p14:nvPr/>
              </p14:nvContentPartPr>
              <p14:xfrm>
                <a:off x="4683044" y="2298862"/>
                <a:ext cx="39960" cy="727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1FEDCCE-B9E0-E5BA-C23E-F1023F4878D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74044" y="2290222"/>
                  <a:ext cx="5760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C5B34F8-9D06-3ED5-1357-329A6807F4F6}"/>
                    </a:ext>
                  </a:extLst>
                </p14:cNvPr>
                <p14:cNvContentPartPr/>
                <p14:nvPr/>
              </p14:nvContentPartPr>
              <p14:xfrm>
                <a:off x="4015604" y="2266462"/>
                <a:ext cx="675360" cy="33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C5B34F8-9D06-3ED5-1357-329A6807F4F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06964" y="2257822"/>
                  <a:ext cx="693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E7A44C-6E36-576C-422F-69589B5F60C2}"/>
                    </a:ext>
                  </a:extLst>
                </p14:cNvPr>
                <p14:cNvContentPartPr/>
                <p14:nvPr/>
              </p14:nvContentPartPr>
              <p14:xfrm>
                <a:off x="4055924" y="3025702"/>
                <a:ext cx="666360" cy="34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E7A44C-6E36-576C-422F-69589B5F60C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47284" y="3017062"/>
                  <a:ext cx="684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84F1DE5-D488-535E-D206-CCEA0712ED35}"/>
                    </a:ext>
                  </a:extLst>
                </p14:cNvPr>
                <p14:cNvContentPartPr/>
                <p14:nvPr/>
              </p14:nvContentPartPr>
              <p14:xfrm>
                <a:off x="4047284" y="2269702"/>
                <a:ext cx="327960" cy="316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84F1DE5-D488-535E-D206-CCEA0712ED3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38284" y="2261062"/>
                  <a:ext cx="345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6A3E39-186A-F5ED-D7A9-14118579409E}"/>
                    </a:ext>
                  </a:extLst>
                </p14:cNvPr>
                <p14:cNvContentPartPr/>
                <p14:nvPr/>
              </p14:nvContentPartPr>
              <p14:xfrm>
                <a:off x="4058804" y="2371222"/>
                <a:ext cx="398880" cy="413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6A3E39-186A-F5ED-D7A9-14118579409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50164" y="2362582"/>
                  <a:ext cx="4165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8F20FE3-ECAC-6402-309B-BF031D252479}"/>
                    </a:ext>
                  </a:extLst>
                </p14:cNvPr>
                <p14:cNvContentPartPr/>
                <p14:nvPr/>
              </p14:nvContentPartPr>
              <p14:xfrm>
                <a:off x="4117484" y="2386342"/>
                <a:ext cx="488520" cy="456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8F20FE3-ECAC-6402-309B-BF031D25247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08484" y="2377702"/>
                  <a:ext cx="5061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39E40FA-5725-DDB6-5CD9-E55B6CE1B362}"/>
                    </a:ext>
                  </a:extLst>
                </p14:cNvPr>
                <p14:cNvContentPartPr/>
                <p14:nvPr/>
              </p14:nvContentPartPr>
              <p14:xfrm>
                <a:off x="4342844" y="2609182"/>
                <a:ext cx="351360" cy="348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39E40FA-5725-DDB6-5CD9-E55B6CE1B36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34204" y="2600542"/>
                  <a:ext cx="369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4566436-9720-429C-0B6B-1BC41842BB94}"/>
                    </a:ext>
                  </a:extLst>
                </p14:cNvPr>
                <p14:cNvContentPartPr/>
                <p14:nvPr/>
              </p14:nvContentPartPr>
              <p14:xfrm>
                <a:off x="4380644" y="1533862"/>
                <a:ext cx="821520" cy="1028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4566436-9720-429C-0B6B-1BC41842BB9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72004" y="1524862"/>
                  <a:ext cx="839160" cy="10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1BD945E-2C0F-A5FB-817F-BD6630D34335}"/>
                    </a:ext>
                  </a:extLst>
                </p14:cNvPr>
                <p14:cNvContentPartPr/>
                <p14:nvPr/>
              </p14:nvContentPartPr>
              <p14:xfrm>
                <a:off x="5352284" y="1186462"/>
                <a:ext cx="26280" cy="279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1BD945E-2C0F-A5FB-817F-BD6630D3433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43284" y="1177822"/>
                  <a:ext cx="43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6C1D97D-6DDC-D223-254F-20F7D6FFC260}"/>
                    </a:ext>
                  </a:extLst>
                </p14:cNvPr>
                <p14:cNvContentPartPr/>
                <p14:nvPr/>
              </p14:nvContentPartPr>
              <p14:xfrm>
                <a:off x="5269124" y="1087102"/>
                <a:ext cx="267120" cy="121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6C1D97D-6DDC-D223-254F-20F7D6FFC26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60124" y="1078462"/>
                  <a:ext cx="284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9254D13-28BC-A8A5-D000-FFE3740DFE10}"/>
                    </a:ext>
                  </a:extLst>
                </p14:cNvPr>
                <p14:cNvContentPartPr/>
                <p14:nvPr/>
              </p14:nvContentPartPr>
              <p14:xfrm>
                <a:off x="5527604" y="1348462"/>
                <a:ext cx="140040" cy="175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9254D13-28BC-A8A5-D000-FFE3740DFE1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18604" y="1339462"/>
                  <a:ext cx="157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E4933C-4BA4-6A9A-2A35-1D4826948D8D}"/>
                    </a:ext>
                  </a:extLst>
                </p14:cNvPr>
                <p14:cNvContentPartPr/>
                <p14:nvPr/>
              </p14:nvContentPartPr>
              <p14:xfrm>
                <a:off x="6890204" y="1699462"/>
                <a:ext cx="2550600" cy="1819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E4933C-4BA4-6A9A-2A35-1D4826948D8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81564" y="1690822"/>
                  <a:ext cx="2568240" cy="18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31A378D-5A62-3A61-C2B8-35247EA59800}"/>
                    </a:ext>
                  </a:extLst>
                </p14:cNvPr>
                <p14:cNvContentPartPr/>
                <p14:nvPr/>
              </p14:nvContentPartPr>
              <p14:xfrm>
                <a:off x="6863204" y="1465462"/>
                <a:ext cx="1852200" cy="2053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31A378D-5A62-3A61-C2B8-35247EA5980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54564" y="1456462"/>
                  <a:ext cx="1869840" cy="20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490B028-833A-926C-3AD1-28854D9B5B48}"/>
                    </a:ext>
                  </a:extLst>
                </p14:cNvPr>
                <p14:cNvContentPartPr/>
                <p14:nvPr/>
              </p14:nvContentPartPr>
              <p14:xfrm>
                <a:off x="8811164" y="3272302"/>
                <a:ext cx="25200" cy="151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490B028-833A-926C-3AD1-28854D9B5B4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02524" y="3263302"/>
                  <a:ext cx="42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B133002-5965-A509-F41B-C925A01FEF63}"/>
                    </a:ext>
                  </a:extLst>
                </p14:cNvPr>
                <p14:cNvContentPartPr/>
                <p14:nvPr/>
              </p14:nvContentPartPr>
              <p14:xfrm>
                <a:off x="8825204" y="3160702"/>
                <a:ext cx="146160" cy="243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B133002-5965-A509-F41B-C925A01FEF6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16564" y="3152062"/>
                  <a:ext cx="163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1B0C4B2-9AA9-E3E5-1240-20BF98E88E18}"/>
                    </a:ext>
                  </a:extLst>
                </p14:cNvPr>
                <p14:cNvContentPartPr/>
                <p14:nvPr/>
              </p14:nvContentPartPr>
              <p14:xfrm>
                <a:off x="9624404" y="1496062"/>
                <a:ext cx="217800" cy="259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1B0C4B2-9AA9-E3E5-1240-20BF98E88E1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15404" y="1487422"/>
                  <a:ext cx="235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78928B6-AAA4-A8F3-3878-47B0CD9D9C5B}"/>
                    </a:ext>
                  </a:extLst>
                </p14:cNvPr>
                <p14:cNvContentPartPr/>
                <p14:nvPr/>
              </p14:nvContentPartPr>
              <p14:xfrm>
                <a:off x="6961484" y="1693342"/>
                <a:ext cx="36360" cy="1795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78928B6-AAA4-A8F3-3878-47B0CD9D9C5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52484" y="1684702"/>
                  <a:ext cx="54000" cy="18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9F67FF7-BC70-F8BD-5B91-B09F459E7E40}"/>
                    </a:ext>
                  </a:extLst>
                </p14:cNvPr>
                <p14:cNvContentPartPr/>
                <p14:nvPr/>
              </p14:nvContentPartPr>
              <p14:xfrm>
                <a:off x="6892724" y="1686862"/>
                <a:ext cx="120600" cy="123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9F67FF7-BC70-F8BD-5B91-B09F459E7E4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884084" y="1677862"/>
                  <a:ext cx="138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93C96A0-315B-6E21-3080-265223DB0628}"/>
                    </a:ext>
                  </a:extLst>
                </p14:cNvPr>
                <p14:cNvContentPartPr/>
                <p14:nvPr/>
              </p14:nvContentPartPr>
              <p14:xfrm>
                <a:off x="6913604" y="1821502"/>
                <a:ext cx="75600" cy="68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93C96A0-315B-6E21-3080-265223DB062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04604" y="1812502"/>
                  <a:ext cx="93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13AA725-F872-6C8D-EB64-980A199A0AC0}"/>
                    </a:ext>
                  </a:extLst>
                </p14:cNvPr>
                <p14:cNvContentPartPr/>
                <p14:nvPr/>
              </p14:nvContentPartPr>
              <p14:xfrm>
                <a:off x="6889844" y="1951822"/>
                <a:ext cx="89280" cy="234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13AA725-F872-6C8D-EB64-980A199A0AC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80844" y="1943182"/>
                  <a:ext cx="106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B542813-9E28-456D-0E95-87AB8B91E443}"/>
                    </a:ext>
                  </a:extLst>
                </p14:cNvPr>
                <p14:cNvContentPartPr/>
                <p14:nvPr/>
              </p14:nvContentPartPr>
              <p14:xfrm>
                <a:off x="6894524" y="2218222"/>
                <a:ext cx="94320" cy="227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B542813-9E28-456D-0E95-87AB8B91E44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85524" y="2209222"/>
                  <a:ext cx="111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33B9EE7-9DEE-4BA4-2753-272C67486E6D}"/>
                    </a:ext>
                  </a:extLst>
                </p14:cNvPr>
                <p14:cNvContentPartPr/>
                <p14:nvPr/>
              </p14:nvContentPartPr>
              <p14:xfrm>
                <a:off x="6910364" y="2504062"/>
                <a:ext cx="120240" cy="201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33B9EE7-9DEE-4BA4-2753-272C67486E6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01724" y="2495062"/>
                  <a:ext cx="137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7A3D821-AFCD-7D5F-B8AA-2027B67ACBC5}"/>
                    </a:ext>
                  </a:extLst>
                </p14:cNvPr>
                <p14:cNvContentPartPr/>
                <p14:nvPr/>
              </p14:nvContentPartPr>
              <p14:xfrm>
                <a:off x="6933044" y="2702062"/>
                <a:ext cx="63360" cy="95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7A3D821-AFCD-7D5F-B8AA-2027B67ACBC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24404" y="2693422"/>
                  <a:ext cx="81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6EEBADC-6016-73A3-B04D-CE442CF1E2B4}"/>
                    </a:ext>
                  </a:extLst>
                </p14:cNvPr>
                <p14:cNvContentPartPr/>
                <p14:nvPr/>
              </p14:nvContentPartPr>
              <p14:xfrm>
                <a:off x="6899204" y="2862622"/>
                <a:ext cx="70920" cy="248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6EEBADC-6016-73A3-B04D-CE442CF1E2B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90204" y="2853622"/>
                  <a:ext cx="88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85B1788-C86E-D031-8F67-4CA4B0F0628B}"/>
                    </a:ext>
                  </a:extLst>
                </p14:cNvPr>
                <p14:cNvContentPartPr/>
                <p14:nvPr/>
              </p14:nvContentPartPr>
              <p14:xfrm>
                <a:off x="6895604" y="3054502"/>
                <a:ext cx="99360" cy="372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85B1788-C86E-D031-8F67-4CA4B0F0628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86604" y="3045862"/>
                  <a:ext cx="117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C2DEA5B-0CF4-3F7F-429A-AD60093E646C}"/>
                    </a:ext>
                  </a:extLst>
                </p14:cNvPr>
                <p14:cNvContentPartPr/>
                <p14:nvPr/>
              </p14:nvContentPartPr>
              <p14:xfrm>
                <a:off x="6914684" y="1489942"/>
                <a:ext cx="423360" cy="610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C2DEA5B-0CF4-3F7F-429A-AD60093E646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05684" y="1481302"/>
                  <a:ext cx="44100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B70FE57-0463-53E2-F088-55F93A4124B2}"/>
                    </a:ext>
                  </a:extLst>
                </p14:cNvPr>
                <p14:cNvContentPartPr/>
                <p14:nvPr/>
              </p14:nvContentPartPr>
              <p14:xfrm>
                <a:off x="7648364" y="1053982"/>
                <a:ext cx="22680" cy="296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B70FE57-0463-53E2-F088-55F93A4124B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39364" y="1045342"/>
                  <a:ext cx="40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0C1CE44-79AE-242F-6F3E-D5AA811589E7}"/>
                    </a:ext>
                  </a:extLst>
                </p14:cNvPr>
                <p14:cNvContentPartPr/>
                <p14:nvPr/>
              </p14:nvContentPartPr>
              <p14:xfrm>
                <a:off x="7566284" y="971542"/>
                <a:ext cx="227520" cy="103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0C1CE44-79AE-242F-6F3E-D5AA811589E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57284" y="962902"/>
                  <a:ext cx="245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54C28AD-D9E7-4348-A381-0E34FF3A91FF}"/>
                    </a:ext>
                  </a:extLst>
                </p14:cNvPr>
                <p14:cNvContentPartPr/>
                <p14:nvPr/>
              </p14:nvContentPartPr>
              <p14:xfrm>
                <a:off x="7780844" y="1181062"/>
                <a:ext cx="186120" cy="297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54C28AD-D9E7-4348-A381-0E34FF3A91F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72204" y="1172062"/>
                  <a:ext cx="203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13A3146-9C14-B0F0-092C-F585D69E795D}"/>
                    </a:ext>
                  </a:extLst>
                </p14:cNvPr>
                <p14:cNvContentPartPr/>
                <p14:nvPr/>
              </p14:nvContentPartPr>
              <p14:xfrm>
                <a:off x="7649804" y="3098782"/>
                <a:ext cx="1980360" cy="1781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13A3146-9C14-B0F0-092C-F585D69E795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40804" y="3090142"/>
                  <a:ext cx="1998000" cy="179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E2EEE0E-5A99-8BB4-A35F-B69BDC5698EE}"/>
                    </a:ext>
                  </a:extLst>
                </p14:cNvPr>
                <p14:cNvContentPartPr/>
                <p14:nvPr/>
              </p14:nvContentPartPr>
              <p14:xfrm>
                <a:off x="7535324" y="4593142"/>
                <a:ext cx="569160" cy="450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E2EEE0E-5A99-8BB4-A35F-B69BDC5698E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26684" y="4584502"/>
                  <a:ext cx="5868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9DBDB13-3AFD-9E20-028B-39257FFB82EA}"/>
                    </a:ext>
                  </a:extLst>
                </p14:cNvPr>
                <p14:cNvContentPartPr/>
                <p14:nvPr/>
              </p14:nvContentPartPr>
              <p14:xfrm>
                <a:off x="9401924" y="2251342"/>
                <a:ext cx="187920" cy="285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9DBDB13-3AFD-9E20-028B-39257FFB82E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393284" y="2242342"/>
                  <a:ext cx="2055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D383C71-EAEB-9127-E75A-3FDB1CE4451F}"/>
                    </a:ext>
                  </a:extLst>
                </p14:cNvPr>
                <p14:cNvContentPartPr/>
                <p14:nvPr/>
              </p14:nvContentPartPr>
              <p14:xfrm>
                <a:off x="9639884" y="2097982"/>
                <a:ext cx="578520" cy="300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D383C71-EAEB-9127-E75A-3FDB1CE4451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631244" y="2088982"/>
                  <a:ext cx="596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F1767A0-0F6A-162D-B041-23B600B6420C}"/>
                    </a:ext>
                  </a:extLst>
                </p14:cNvPr>
                <p14:cNvContentPartPr/>
                <p14:nvPr/>
              </p14:nvContentPartPr>
              <p14:xfrm>
                <a:off x="10261604" y="1849222"/>
                <a:ext cx="414720" cy="322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F1767A0-0F6A-162D-B041-23B600B6420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52604" y="1840582"/>
                  <a:ext cx="4323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9F1E30C-1E39-0C1B-9A26-6D189B548718}"/>
                    </a:ext>
                  </a:extLst>
                </p14:cNvPr>
                <p14:cNvContentPartPr/>
                <p14:nvPr/>
              </p14:nvContentPartPr>
              <p14:xfrm>
                <a:off x="10647884" y="1732582"/>
                <a:ext cx="123480" cy="321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9F1E30C-1E39-0C1B-9A26-6D189B54871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39244" y="1723942"/>
                  <a:ext cx="141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472D9D8-A8C5-7071-E8FC-F8D8190847AB}"/>
                    </a:ext>
                  </a:extLst>
                </p14:cNvPr>
                <p14:cNvContentPartPr/>
                <p14:nvPr/>
              </p14:nvContentPartPr>
              <p14:xfrm>
                <a:off x="10789004" y="1653742"/>
                <a:ext cx="205560" cy="228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472D9D8-A8C5-7071-E8FC-F8D8190847A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780004" y="1645102"/>
                  <a:ext cx="223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8B39116-D211-749E-B660-D53A4DAF658D}"/>
                    </a:ext>
                  </a:extLst>
                </p14:cNvPr>
                <p14:cNvContentPartPr/>
                <p14:nvPr/>
              </p14:nvContentPartPr>
              <p14:xfrm>
                <a:off x="10965764" y="1580302"/>
                <a:ext cx="827280" cy="252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8B39116-D211-749E-B660-D53A4DAF658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57124" y="1571662"/>
                  <a:ext cx="844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83EEC68-CF0D-546F-A008-0F91F53EF1E3}"/>
                    </a:ext>
                  </a:extLst>
                </p14:cNvPr>
                <p14:cNvContentPartPr/>
                <p14:nvPr/>
              </p14:nvContentPartPr>
              <p14:xfrm>
                <a:off x="9845444" y="2682622"/>
                <a:ext cx="50400" cy="1501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83EEC68-CF0D-546F-A008-0F91F53EF1E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36444" y="2673622"/>
                  <a:ext cx="68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FACADE3-C8A8-3613-1014-FF6228C3E212}"/>
                    </a:ext>
                  </a:extLst>
                </p14:cNvPr>
                <p14:cNvContentPartPr/>
                <p14:nvPr/>
              </p14:nvContentPartPr>
              <p14:xfrm>
                <a:off x="9806564" y="2545462"/>
                <a:ext cx="26280" cy="23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FACADE3-C8A8-3613-1014-FF6228C3E2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797924" y="2536462"/>
                  <a:ext cx="43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BD7EE91-CBE8-9D7F-8C07-3A54778AC44C}"/>
                    </a:ext>
                  </a:extLst>
                </p14:cNvPr>
                <p14:cNvContentPartPr/>
                <p14:nvPr/>
              </p14:nvContentPartPr>
              <p14:xfrm>
                <a:off x="9944804" y="2614942"/>
                <a:ext cx="155160" cy="1789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BD7EE91-CBE8-9D7F-8C07-3A54778AC44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35804" y="2606302"/>
                  <a:ext cx="172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D5AA89A-863C-9779-D461-D539FD52FD22}"/>
                    </a:ext>
                  </a:extLst>
                </p14:cNvPr>
                <p14:cNvContentPartPr/>
                <p14:nvPr/>
              </p14:nvContentPartPr>
              <p14:xfrm>
                <a:off x="10041284" y="2420542"/>
                <a:ext cx="164160" cy="2642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D5AA89A-863C-9779-D461-D539FD52FD2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32284" y="2411542"/>
                  <a:ext cx="181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E929FC2-0A1E-D0D9-8168-FF4B078CD9A0}"/>
                    </a:ext>
                  </a:extLst>
                </p14:cNvPr>
                <p14:cNvContentPartPr/>
                <p14:nvPr/>
              </p14:nvContentPartPr>
              <p14:xfrm>
                <a:off x="9872804" y="3113182"/>
                <a:ext cx="205200" cy="370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E929FC2-0A1E-D0D9-8168-FF4B078CD9A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864164" y="3104542"/>
                  <a:ext cx="222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245C5EF-55D1-507E-9095-1F7548EFA88C}"/>
                    </a:ext>
                  </a:extLst>
                </p14:cNvPr>
                <p14:cNvContentPartPr/>
                <p14:nvPr/>
              </p14:nvContentPartPr>
              <p14:xfrm>
                <a:off x="9828164" y="3238822"/>
                <a:ext cx="358920" cy="66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245C5EF-55D1-507E-9095-1F7548EFA88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19524" y="3229822"/>
                  <a:ext cx="376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3219CEE-B098-90F9-126A-DC410EA9EB16}"/>
                    </a:ext>
                  </a:extLst>
                </p14:cNvPr>
                <p14:cNvContentPartPr/>
                <p14:nvPr/>
              </p14:nvContentPartPr>
              <p14:xfrm>
                <a:off x="10292204" y="2955142"/>
                <a:ext cx="123840" cy="3207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3219CEE-B098-90F9-126A-DC410EA9EB1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83204" y="2946142"/>
                  <a:ext cx="1414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1F8699F-3129-A392-132B-72E46A9291A3}"/>
                    </a:ext>
                  </a:extLst>
                </p14:cNvPr>
                <p14:cNvContentPartPr/>
                <p14:nvPr/>
              </p14:nvContentPartPr>
              <p14:xfrm>
                <a:off x="10284284" y="3032902"/>
                <a:ext cx="420480" cy="227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1F8699F-3129-A392-132B-72E46A9291A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275644" y="3023902"/>
                  <a:ext cx="438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E473110-53F1-35FF-ECE2-168D9914E551}"/>
                    </a:ext>
                  </a:extLst>
                </p14:cNvPr>
                <p14:cNvContentPartPr/>
                <p14:nvPr/>
              </p14:nvContentPartPr>
              <p14:xfrm>
                <a:off x="10512524" y="2757862"/>
                <a:ext cx="434160" cy="431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E473110-53F1-35FF-ECE2-168D9914E55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03524" y="2749222"/>
                  <a:ext cx="4518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48D0187-9A0A-5EBB-CFE5-0E44EBC48391}"/>
                    </a:ext>
                  </a:extLst>
                </p14:cNvPr>
                <p14:cNvContentPartPr/>
                <p14:nvPr/>
              </p14:nvContentPartPr>
              <p14:xfrm>
                <a:off x="10763084" y="2429182"/>
                <a:ext cx="473400" cy="504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48D0187-9A0A-5EBB-CFE5-0E44EBC4839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54444" y="2420542"/>
                  <a:ext cx="4910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9A40FF0-DE50-697E-EBFD-8525A89E1BA3}"/>
                    </a:ext>
                  </a:extLst>
                </p14:cNvPr>
                <p14:cNvContentPartPr/>
                <p14:nvPr/>
              </p14:nvContentPartPr>
              <p14:xfrm>
                <a:off x="10934084" y="2340622"/>
                <a:ext cx="437760" cy="193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9A40FF0-DE50-697E-EBFD-8525A89E1BA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25084" y="2331622"/>
                  <a:ext cx="455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25A8184-FC0E-C6C9-6D82-7E991A4D339A}"/>
                    </a:ext>
                  </a:extLst>
                </p14:cNvPr>
                <p14:cNvContentPartPr/>
                <p14:nvPr/>
              </p14:nvContentPartPr>
              <p14:xfrm>
                <a:off x="10000604" y="3620062"/>
                <a:ext cx="38520" cy="2865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25A8184-FC0E-C6C9-6D82-7E991A4D339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91964" y="3611062"/>
                  <a:ext cx="56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817D9C8-9221-3426-CDDD-8B6FF3CFA518}"/>
                    </a:ext>
                  </a:extLst>
                </p14:cNvPr>
                <p14:cNvContentPartPr/>
                <p14:nvPr/>
              </p14:nvContentPartPr>
              <p14:xfrm>
                <a:off x="9868124" y="3519982"/>
                <a:ext cx="218520" cy="175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817D9C8-9221-3426-CDDD-8B6FF3CFA51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59124" y="3511342"/>
                  <a:ext cx="236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7D32F62-351C-2F3C-9052-C9CCC52D5132}"/>
                    </a:ext>
                  </a:extLst>
                </p14:cNvPr>
                <p14:cNvContentPartPr/>
                <p14:nvPr/>
              </p14:nvContentPartPr>
              <p14:xfrm>
                <a:off x="10551764" y="3342862"/>
                <a:ext cx="425880" cy="136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7D32F62-351C-2F3C-9052-C9CCC52D513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42764" y="3333862"/>
                  <a:ext cx="443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CA5F4C3-2100-815E-3AB6-C77AECF7174E}"/>
                    </a:ext>
                  </a:extLst>
                </p14:cNvPr>
                <p14:cNvContentPartPr/>
                <p14:nvPr/>
              </p14:nvContentPartPr>
              <p14:xfrm>
                <a:off x="10509284" y="3269422"/>
                <a:ext cx="263520" cy="310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CA5F4C3-2100-815E-3AB6-C77AECF7174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00644" y="3260782"/>
                  <a:ext cx="2811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2685009-22BE-9BF6-805C-5B080E730FA2}"/>
                    </a:ext>
                  </a:extLst>
                </p14:cNvPr>
                <p14:cNvContentPartPr/>
                <p14:nvPr/>
              </p14:nvContentPartPr>
              <p14:xfrm>
                <a:off x="9612164" y="2734822"/>
                <a:ext cx="1240200" cy="1000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2685009-22BE-9BF6-805C-5B080E730FA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03524" y="2725822"/>
                  <a:ext cx="1257840" cy="101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79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75349" y="-88083"/>
            <a:ext cx="959527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 und Steueraufkommen in Abhängigkeit des Steuersatzes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596142" y="1283176"/>
            <a:ext cx="1440" cy="383512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81712" y="4997325"/>
            <a:ext cx="346009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660380" y="2170289"/>
            <a:ext cx="170469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17151" y="5118298"/>
            <a:ext cx="10729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Steuersatz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808334" y="1413269"/>
            <a:ext cx="2435127" cy="3272024"/>
          </a:xfrm>
          <a:custGeom>
            <a:avLst/>
            <a:gdLst>
              <a:gd name="connsiteX0" fmla="*/ 0 w 5096933"/>
              <a:gd name="connsiteY0" fmla="*/ 3606800 h 3606800"/>
              <a:gd name="connsiteX1" fmla="*/ 3217333 w 5096933"/>
              <a:gd name="connsiteY1" fmla="*/ 2540000 h 3606800"/>
              <a:gd name="connsiteX2" fmla="*/ 5096933 w 5096933"/>
              <a:gd name="connsiteY2" fmla="*/ 0 h 3606800"/>
              <a:gd name="connsiteX3" fmla="*/ 5096933 w 5096933"/>
              <a:gd name="connsiteY3" fmla="*/ 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6933" h="3606800">
                <a:moveTo>
                  <a:pt x="0" y="3606800"/>
                </a:moveTo>
                <a:cubicBezTo>
                  <a:pt x="1183922" y="3373966"/>
                  <a:pt x="2367844" y="3141133"/>
                  <a:pt x="3217333" y="2540000"/>
                </a:cubicBezTo>
                <a:cubicBezTo>
                  <a:pt x="4066822" y="1938867"/>
                  <a:pt x="5096933" y="0"/>
                  <a:pt x="5096933" y="0"/>
                </a:cubicBezTo>
                <a:lnTo>
                  <a:pt x="509693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4974974" y="1283882"/>
            <a:ext cx="1440" cy="383512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860544" y="4998031"/>
            <a:ext cx="346009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3690974" y="2170995"/>
            <a:ext cx="175964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Steueraufkommen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095983" y="5119004"/>
            <a:ext cx="10729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Steuersatz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4978711" y="3056941"/>
            <a:ext cx="2672921" cy="1950945"/>
          </a:xfrm>
          <a:custGeom>
            <a:avLst/>
            <a:gdLst>
              <a:gd name="connsiteX0" fmla="*/ 0 w 2946400"/>
              <a:gd name="connsiteY0" fmla="*/ 2150556 h 2150556"/>
              <a:gd name="connsiteX1" fmla="*/ 1473200 w 2946400"/>
              <a:gd name="connsiteY1" fmla="*/ 22 h 2150556"/>
              <a:gd name="connsiteX2" fmla="*/ 2946400 w 2946400"/>
              <a:gd name="connsiteY2" fmla="*/ 2116689 h 215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0" h="2150556">
                <a:moveTo>
                  <a:pt x="0" y="2150556"/>
                </a:moveTo>
                <a:cubicBezTo>
                  <a:pt x="491066" y="1078111"/>
                  <a:pt x="982133" y="5666"/>
                  <a:pt x="1473200" y="22"/>
                </a:cubicBezTo>
                <a:cubicBezTo>
                  <a:pt x="1964267" y="-5623"/>
                  <a:pt x="2455333" y="1055533"/>
                  <a:pt x="2946400" y="21166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772984" y="2645108"/>
            <a:ext cx="11827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Lafferkurve</a:t>
            </a:r>
            <a:endParaRPr lang="de-DE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9CE8BCD-A983-1A0D-7C7C-DA77D2640E3A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158F2BF-394A-B30B-D6FE-D11427372860}"/>
                  </a:ext>
                </a:extLst>
              </p14:cNvPr>
              <p14:cNvContentPartPr/>
              <p14:nvPr/>
            </p14:nvContentPartPr>
            <p14:xfrm>
              <a:off x="514964" y="1250182"/>
              <a:ext cx="3066120" cy="3519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158F2BF-394A-B30B-D6FE-D114273728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964" y="1241542"/>
                <a:ext cx="3083760" cy="35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1AD0D91-3A12-8FC2-08F8-0DFD50D3780D}"/>
                  </a:ext>
                </a:extLst>
              </p14:cNvPr>
              <p14:cNvContentPartPr/>
              <p14:nvPr/>
            </p14:nvContentPartPr>
            <p14:xfrm>
              <a:off x="5552804" y="2448622"/>
              <a:ext cx="1830600" cy="8348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1AD0D91-3A12-8FC2-08F8-0DFD50D378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3804" y="2439982"/>
                <a:ext cx="184824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CB05E4F-16F3-54EC-C1CF-41C1F14DCC3E}"/>
                  </a:ext>
                </a:extLst>
              </p14:cNvPr>
              <p14:cNvContentPartPr/>
              <p14:nvPr/>
            </p14:nvContentPartPr>
            <p14:xfrm>
              <a:off x="6665564" y="2612782"/>
              <a:ext cx="23400" cy="27046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CB05E4F-16F3-54EC-C1CF-41C1F14DCC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6924" y="2603782"/>
                <a:ext cx="41040" cy="27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646EA616-49FB-1460-64EE-E9CE0DE02D7D}"/>
              </a:ext>
            </a:extLst>
          </p:cNvPr>
          <p:cNvGrpSpPr/>
          <p:nvPr/>
        </p:nvGrpSpPr>
        <p:grpSpPr>
          <a:xfrm>
            <a:off x="4579364" y="836542"/>
            <a:ext cx="6228000" cy="4812480"/>
            <a:chOff x="4579364" y="836542"/>
            <a:chExt cx="6228000" cy="48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D9D82CA-B9F9-A4BC-3F55-5F9DC067C7CD}"/>
                    </a:ext>
                  </a:extLst>
                </p14:cNvPr>
                <p14:cNvContentPartPr/>
                <p14:nvPr/>
              </p14:nvContentPartPr>
              <p14:xfrm>
                <a:off x="4579364" y="2381662"/>
                <a:ext cx="3216240" cy="3267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D9D82CA-B9F9-A4BC-3F55-5F9DC067C7C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70724" y="2373022"/>
                  <a:ext cx="3233880" cy="32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A849DCC-1595-E879-009D-4D165421CF1D}"/>
                    </a:ext>
                  </a:extLst>
                </p14:cNvPr>
                <p14:cNvContentPartPr/>
                <p14:nvPr/>
              </p14:nvContentPartPr>
              <p14:xfrm>
                <a:off x="6255524" y="3158902"/>
                <a:ext cx="24120" cy="218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A849DCC-1595-E879-009D-4D165421CF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46884" y="3149902"/>
                  <a:ext cx="41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9D23183-1A55-34F5-1759-59BE4E95E43C}"/>
                    </a:ext>
                  </a:extLst>
                </p14:cNvPr>
                <p14:cNvContentPartPr/>
                <p14:nvPr/>
              </p14:nvContentPartPr>
              <p14:xfrm>
                <a:off x="6329324" y="3985462"/>
                <a:ext cx="76680" cy="1120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9D23183-1A55-34F5-1759-59BE4E95E4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20684" y="3976462"/>
                  <a:ext cx="94320" cy="11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4925FB4-8763-350B-4D1B-A679F7429643}"/>
                    </a:ext>
                  </a:extLst>
                </p14:cNvPr>
                <p14:cNvContentPartPr/>
                <p14:nvPr/>
              </p14:nvContentPartPr>
              <p14:xfrm>
                <a:off x="6291164" y="5252302"/>
                <a:ext cx="154440" cy="243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4925FB4-8763-350B-4D1B-A679F74296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82524" y="5243302"/>
                  <a:ext cx="172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65AD476-6921-0E12-8863-9A146218E842}"/>
                    </a:ext>
                  </a:extLst>
                </p14:cNvPr>
                <p14:cNvContentPartPr/>
                <p14:nvPr/>
              </p14:nvContentPartPr>
              <p14:xfrm>
                <a:off x="6252644" y="5321062"/>
                <a:ext cx="182520" cy="57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65AD476-6921-0E12-8863-9A146218E84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43644" y="5312422"/>
                  <a:ext cx="200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2BADB26-7A92-6A5B-6B86-1EC6464B4212}"/>
                    </a:ext>
                  </a:extLst>
                </p14:cNvPr>
                <p14:cNvContentPartPr/>
                <p14:nvPr/>
              </p14:nvContentPartPr>
              <p14:xfrm>
                <a:off x="6493124" y="5137462"/>
                <a:ext cx="141120" cy="189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2BADB26-7A92-6A5B-6B86-1EC6464B42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84484" y="5128822"/>
                  <a:ext cx="15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5DE958A-6A84-86F0-939A-5DE248BD27F7}"/>
                    </a:ext>
                  </a:extLst>
                </p14:cNvPr>
                <p14:cNvContentPartPr/>
                <p14:nvPr/>
              </p14:nvContentPartPr>
              <p14:xfrm>
                <a:off x="6431564" y="2325142"/>
                <a:ext cx="953280" cy="658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5DE958A-6A84-86F0-939A-5DE248BD27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22564" y="2316502"/>
                  <a:ext cx="97092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CD59C66-66F1-D02C-0C80-6866B8FE216B}"/>
                    </a:ext>
                  </a:extLst>
                </p14:cNvPr>
                <p14:cNvContentPartPr/>
                <p14:nvPr/>
              </p14:nvContentPartPr>
              <p14:xfrm>
                <a:off x="6353084" y="2769382"/>
                <a:ext cx="488520" cy="324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CD59C66-66F1-D02C-0C80-6866B8FE21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44084" y="2760742"/>
                  <a:ext cx="506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C0D2635-3C97-B76D-94F1-241A65CCC9B4}"/>
                    </a:ext>
                  </a:extLst>
                </p14:cNvPr>
                <p14:cNvContentPartPr/>
                <p14:nvPr/>
              </p14:nvContentPartPr>
              <p14:xfrm>
                <a:off x="7586804" y="1893142"/>
                <a:ext cx="209160" cy="279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C0D2635-3C97-B76D-94F1-241A65CCC9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77804" y="1884502"/>
                  <a:ext cx="226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17ED122-1BA0-4BB2-A6A7-0179A7395856}"/>
                    </a:ext>
                  </a:extLst>
                </p14:cNvPr>
                <p14:cNvContentPartPr/>
                <p14:nvPr/>
              </p14:nvContentPartPr>
              <p14:xfrm>
                <a:off x="7854644" y="1823302"/>
                <a:ext cx="303840" cy="271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17ED122-1BA0-4BB2-A6A7-0179A73958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45644" y="1814662"/>
                  <a:ext cx="321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AA170D2-F402-B387-5349-95DFB84F9501}"/>
                    </a:ext>
                  </a:extLst>
                </p14:cNvPr>
                <p14:cNvContentPartPr/>
                <p14:nvPr/>
              </p14:nvContentPartPr>
              <p14:xfrm>
                <a:off x="7403564" y="1316062"/>
                <a:ext cx="222120" cy="303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AA170D2-F402-B387-5349-95DFB84F95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94924" y="1307422"/>
                  <a:ext cx="2397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E731C3-2E67-8178-B66C-F09A05B51D37}"/>
                    </a:ext>
                  </a:extLst>
                </p14:cNvPr>
                <p14:cNvContentPartPr/>
                <p14:nvPr/>
              </p14:nvContentPartPr>
              <p14:xfrm>
                <a:off x="7663484" y="1387342"/>
                <a:ext cx="175680" cy="64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E731C3-2E67-8178-B66C-F09A05B51D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54484" y="1378702"/>
                  <a:ext cx="193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E020F30-3652-377B-39E9-2F057AE2CC63}"/>
                    </a:ext>
                  </a:extLst>
                </p14:cNvPr>
                <p14:cNvContentPartPr/>
                <p14:nvPr/>
              </p14:nvContentPartPr>
              <p14:xfrm>
                <a:off x="7835564" y="1252702"/>
                <a:ext cx="123840" cy="192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E020F30-3652-377B-39E9-2F057AE2CC6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26564" y="1244062"/>
                  <a:ext cx="141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3A90418-CC7C-DEE3-D41F-319B380B7964}"/>
                    </a:ext>
                  </a:extLst>
                </p14:cNvPr>
                <p14:cNvContentPartPr/>
                <p14:nvPr/>
              </p14:nvContentPartPr>
              <p14:xfrm>
                <a:off x="8010524" y="1254862"/>
                <a:ext cx="47880" cy="106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3A90418-CC7C-DEE3-D41F-319B380B79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01524" y="1246222"/>
                  <a:ext cx="65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1033E2-9BCB-2012-BAE3-ADE04CBEA5F4}"/>
                    </a:ext>
                  </a:extLst>
                </p14:cNvPr>
                <p14:cNvContentPartPr/>
                <p14:nvPr/>
              </p14:nvContentPartPr>
              <p14:xfrm>
                <a:off x="8064884" y="1038142"/>
                <a:ext cx="716040" cy="271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1033E2-9BCB-2012-BAE3-ADE04CBEA5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56244" y="1029502"/>
                  <a:ext cx="733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5D2E8B2-B89B-AEB5-AF8F-5198A0CF0C34}"/>
                    </a:ext>
                  </a:extLst>
                </p14:cNvPr>
                <p14:cNvContentPartPr/>
                <p14:nvPr/>
              </p14:nvContentPartPr>
              <p14:xfrm>
                <a:off x="9012764" y="842302"/>
                <a:ext cx="306720" cy="187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5D2E8B2-B89B-AEB5-AF8F-5198A0CF0C3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04124" y="833662"/>
                  <a:ext cx="324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465982-9FB5-012A-B00E-AF54951F1909}"/>
                    </a:ext>
                  </a:extLst>
                </p14:cNvPr>
                <p14:cNvContentPartPr/>
                <p14:nvPr/>
              </p14:nvContentPartPr>
              <p14:xfrm>
                <a:off x="9338564" y="836542"/>
                <a:ext cx="134640" cy="134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465982-9FB5-012A-B00E-AF54951F190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29924" y="827902"/>
                  <a:ext cx="152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F70A105-4DA5-8A94-0EAD-73E7B34BD3E0}"/>
                    </a:ext>
                  </a:extLst>
                </p14:cNvPr>
                <p14:cNvContentPartPr/>
                <p14:nvPr/>
              </p14:nvContentPartPr>
              <p14:xfrm>
                <a:off x="8131844" y="1851022"/>
                <a:ext cx="136080" cy="202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F70A105-4DA5-8A94-0EAD-73E7B34BD3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22844" y="1842022"/>
                  <a:ext cx="153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452D454-1AF1-E3C8-ABD1-23E21DB731D9}"/>
                    </a:ext>
                  </a:extLst>
                </p14:cNvPr>
                <p14:cNvContentPartPr/>
                <p14:nvPr/>
              </p14:nvContentPartPr>
              <p14:xfrm>
                <a:off x="8324084" y="1789822"/>
                <a:ext cx="205200" cy="105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452D454-1AF1-E3C8-ABD1-23E21DB731D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15444" y="1781182"/>
                  <a:ext cx="222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DB46300-96EE-4491-2913-A8BA185F3757}"/>
                    </a:ext>
                  </a:extLst>
                </p14:cNvPr>
                <p14:cNvContentPartPr/>
                <p14:nvPr/>
              </p14:nvContentPartPr>
              <p14:xfrm>
                <a:off x="8585084" y="1669222"/>
                <a:ext cx="340920" cy="177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DB46300-96EE-4491-2913-A8BA185F375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76444" y="1660582"/>
                  <a:ext cx="358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9076E14-0F80-1E35-80CC-56057D51751C}"/>
                    </a:ext>
                  </a:extLst>
                </p14:cNvPr>
                <p14:cNvContentPartPr/>
                <p14:nvPr/>
              </p14:nvContentPartPr>
              <p14:xfrm>
                <a:off x="8980364" y="1497862"/>
                <a:ext cx="145800" cy="300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9076E14-0F80-1E35-80CC-56057D5175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71724" y="1489222"/>
                  <a:ext cx="163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4DD5A8F-9F77-E2B6-5B08-6305DCCD4AA1}"/>
                    </a:ext>
                  </a:extLst>
                </p14:cNvPr>
                <p14:cNvContentPartPr/>
                <p14:nvPr/>
              </p14:nvContentPartPr>
              <p14:xfrm>
                <a:off x="9134444" y="1425502"/>
                <a:ext cx="152640" cy="216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4DD5A8F-9F77-E2B6-5B08-6305DCCD4A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25804" y="1416862"/>
                  <a:ext cx="170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3B86C4C-AEE6-3577-CE17-654E8BEF2536}"/>
                    </a:ext>
                  </a:extLst>
                </p14:cNvPr>
                <p14:cNvContentPartPr/>
                <p14:nvPr/>
              </p14:nvContentPartPr>
              <p14:xfrm>
                <a:off x="9258284" y="1405342"/>
                <a:ext cx="591120" cy="211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3B86C4C-AEE6-3577-CE17-654E8BEF25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49284" y="1396342"/>
                  <a:ext cx="608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AE02C8B-F86E-11B6-33AA-B5DEA72B9CC2}"/>
                    </a:ext>
                  </a:extLst>
                </p14:cNvPr>
                <p14:cNvContentPartPr/>
                <p14:nvPr/>
              </p14:nvContentPartPr>
              <p14:xfrm>
                <a:off x="9923564" y="1353862"/>
                <a:ext cx="272160" cy="84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AE02C8B-F86E-11B6-33AA-B5DEA72B9C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14924" y="1345222"/>
                  <a:ext cx="289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EE4CB54-2E21-18AC-FE48-451E469D2A3C}"/>
                    </a:ext>
                  </a:extLst>
                </p14:cNvPr>
                <p14:cNvContentPartPr/>
                <p14:nvPr/>
              </p14:nvContentPartPr>
              <p14:xfrm>
                <a:off x="10285004" y="1192222"/>
                <a:ext cx="353880" cy="185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EE4CB54-2E21-18AC-FE48-451E469D2A3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76004" y="1183222"/>
                  <a:ext cx="371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A6E2767-7C71-F032-C47F-D7ACE2D57956}"/>
                    </a:ext>
                  </a:extLst>
                </p14:cNvPr>
                <p14:cNvContentPartPr/>
                <p14:nvPr/>
              </p14:nvContentPartPr>
              <p14:xfrm>
                <a:off x="10673804" y="1147942"/>
                <a:ext cx="133560" cy="118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A6E2767-7C71-F032-C47F-D7ACE2D5795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64804" y="1138942"/>
                  <a:ext cx="151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30561A7-93C1-82D5-E55C-F5185ED3448C}"/>
                    </a:ext>
                  </a:extLst>
                </p14:cNvPr>
                <p14:cNvContentPartPr/>
                <p14:nvPr/>
              </p14:nvContentPartPr>
              <p14:xfrm>
                <a:off x="6640004" y="2594062"/>
                <a:ext cx="64440" cy="2747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30561A7-93C1-82D5-E55C-F5185ED344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31364" y="2585422"/>
                  <a:ext cx="82080" cy="27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CE23204-6B3F-700B-A8F2-04158729D9C7}"/>
                    </a:ext>
                  </a:extLst>
                </p14:cNvPr>
                <p14:cNvContentPartPr/>
                <p14:nvPr/>
              </p14:nvContentPartPr>
              <p14:xfrm>
                <a:off x="6654404" y="2746342"/>
                <a:ext cx="90720" cy="236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CE23204-6B3F-700B-A8F2-04158729D9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45404" y="2737702"/>
                  <a:ext cx="108360" cy="23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41A045C-5961-DD8C-E8F5-DBC81D9E09F7}"/>
                    </a:ext>
                  </a:extLst>
                </p14:cNvPr>
                <p14:cNvContentPartPr/>
                <p14:nvPr/>
              </p14:nvContentPartPr>
              <p14:xfrm>
                <a:off x="6421484" y="5072662"/>
                <a:ext cx="235080" cy="41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41A045C-5961-DD8C-E8F5-DBC81D9E09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12484" y="5064022"/>
                  <a:ext cx="252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F46BF31-E534-2748-0FDD-985EC915F2A6}"/>
                    </a:ext>
                  </a:extLst>
                </p14:cNvPr>
                <p14:cNvContentPartPr/>
                <p14:nvPr/>
              </p14:nvContentPartPr>
              <p14:xfrm>
                <a:off x="6327884" y="4994902"/>
                <a:ext cx="245520" cy="179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F46BF31-E534-2748-0FDD-985EC915F2A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18884" y="4986262"/>
                  <a:ext cx="263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BA5676A-682C-0BCB-4BE5-2A7C6C37F6DA}"/>
                    </a:ext>
                  </a:extLst>
                </p14:cNvPr>
                <p14:cNvContentPartPr/>
                <p14:nvPr/>
              </p14:nvContentPartPr>
              <p14:xfrm>
                <a:off x="6049964" y="4686742"/>
                <a:ext cx="586800" cy="815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BA5676A-682C-0BCB-4BE5-2A7C6C37F6D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40964" y="4678102"/>
                  <a:ext cx="604440" cy="83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496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 und Marktgleichgewicht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63980" y="1469475"/>
            <a:ext cx="8674026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540" dirty="0"/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dienen der Einnahmeerzielung öffentlicher Haushalte </a:t>
            </a:r>
          </a:p>
          <a:p>
            <a:endParaRPr lang="de-DE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beeinflussen Steuern Marktgleichgewichte?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EB8B16-81EA-007A-56CE-3538563AB603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2057712-2107-CD8A-4F60-2E1A15673396}"/>
                  </a:ext>
                </a:extLst>
              </p14:cNvPr>
              <p14:cNvContentPartPr/>
              <p14:nvPr/>
            </p14:nvContentPartPr>
            <p14:xfrm>
              <a:off x="357284" y="2069542"/>
              <a:ext cx="3600" cy="8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2057712-2107-CD8A-4F60-2E1A156733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644" y="2060902"/>
                <a:ext cx="212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01378EA-37E3-A1D9-9DB6-4F91DC274A0E}"/>
                  </a:ext>
                </a:extLst>
              </p14:cNvPr>
              <p14:cNvContentPartPr/>
              <p14:nvPr/>
            </p14:nvContentPartPr>
            <p14:xfrm>
              <a:off x="4184804" y="3268702"/>
              <a:ext cx="4325400" cy="612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01378EA-37E3-A1D9-9DB6-4F91DC274A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6164" y="3260062"/>
                <a:ext cx="434304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69E4A2B-FD68-369A-13AE-3CE20AE09076}"/>
              </a:ext>
            </a:extLst>
          </p:cNvPr>
          <p:cNvGrpSpPr/>
          <p:nvPr/>
        </p:nvGrpSpPr>
        <p:grpSpPr>
          <a:xfrm>
            <a:off x="4025684" y="2817262"/>
            <a:ext cx="6948720" cy="2964960"/>
            <a:chOff x="4025684" y="2817262"/>
            <a:chExt cx="6948720" cy="29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78D07CE-525E-9028-3A5A-269C3DCAC993}"/>
                    </a:ext>
                  </a:extLst>
                </p14:cNvPr>
                <p14:cNvContentPartPr/>
                <p14:nvPr/>
              </p14:nvContentPartPr>
              <p14:xfrm>
                <a:off x="4417724" y="3679462"/>
                <a:ext cx="212760" cy="1933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78D07CE-525E-9028-3A5A-269C3DCAC9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08724" y="3670462"/>
                  <a:ext cx="230400" cy="19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CD34F5A-48F6-9809-C706-B2A39C92F538}"/>
                    </a:ext>
                  </a:extLst>
                </p14:cNvPr>
                <p14:cNvContentPartPr/>
                <p14:nvPr/>
              </p14:nvContentPartPr>
              <p14:xfrm>
                <a:off x="4128644" y="5215942"/>
                <a:ext cx="2950920" cy="179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CD34F5A-48F6-9809-C706-B2A39C92F5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20004" y="5206942"/>
                  <a:ext cx="2968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2F3956F-A95B-027D-3D2C-6F68181DB950}"/>
                    </a:ext>
                  </a:extLst>
                </p14:cNvPr>
                <p14:cNvContentPartPr/>
                <p14:nvPr/>
              </p14:nvContentPartPr>
              <p14:xfrm>
                <a:off x="7084964" y="5038462"/>
                <a:ext cx="252000" cy="385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2F3956F-A95B-027D-3D2C-6F68181DB9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76324" y="5029822"/>
                  <a:ext cx="2696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2AF9799-BA26-4E7C-3710-6B88D518E8F9}"/>
                    </a:ext>
                  </a:extLst>
                </p14:cNvPr>
                <p14:cNvContentPartPr/>
                <p14:nvPr/>
              </p14:nvContentPartPr>
              <p14:xfrm>
                <a:off x="4340684" y="3459142"/>
                <a:ext cx="380160" cy="415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2AF9799-BA26-4E7C-3710-6B88D518E8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32044" y="3450502"/>
                  <a:ext cx="3978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57E08EB-9A3D-26FB-CF10-B1776B59E05D}"/>
                    </a:ext>
                  </a:extLst>
                </p14:cNvPr>
                <p14:cNvContentPartPr/>
                <p14:nvPr/>
              </p14:nvContentPartPr>
              <p14:xfrm>
                <a:off x="4025684" y="3495142"/>
                <a:ext cx="133920" cy="309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57E08EB-9A3D-26FB-CF10-B1776B59E0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16684" y="3486142"/>
                  <a:ext cx="151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A69E661-9E05-107F-5914-0582A9116A46}"/>
                    </a:ext>
                  </a:extLst>
                </p14:cNvPr>
                <p14:cNvContentPartPr/>
                <p14:nvPr/>
              </p14:nvContentPartPr>
              <p14:xfrm>
                <a:off x="7137164" y="5483422"/>
                <a:ext cx="156600" cy="298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A69E661-9E05-107F-5914-0582A9116A4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28164" y="5474782"/>
                  <a:ext cx="1742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BBB5AC3-E9C6-85E0-5423-7DC3E8C77D9B}"/>
                    </a:ext>
                  </a:extLst>
                </p14:cNvPr>
                <p14:cNvContentPartPr/>
                <p14:nvPr/>
              </p14:nvContentPartPr>
              <p14:xfrm>
                <a:off x="7131764" y="5478022"/>
                <a:ext cx="186480" cy="195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BBB5AC3-E9C6-85E0-5423-7DC3E8C77D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22764" y="5469382"/>
                  <a:ext cx="204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2D39B17-95D3-1F57-58E0-978740EF293D}"/>
                    </a:ext>
                  </a:extLst>
                </p14:cNvPr>
                <p14:cNvContentPartPr/>
                <p14:nvPr/>
              </p14:nvContentPartPr>
              <p14:xfrm>
                <a:off x="5171924" y="3638782"/>
                <a:ext cx="1281600" cy="1287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2D39B17-95D3-1F57-58E0-978740EF29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63284" y="3630142"/>
                  <a:ext cx="1299240" cy="13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BAC3C1F-FF88-6B64-E4F6-F7B3BB7065CB}"/>
                    </a:ext>
                  </a:extLst>
                </p14:cNvPr>
                <p14:cNvContentPartPr/>
                <p14:nvPr/>
              </p14:nvContentPartPr>
              <p14:xfrm>
                <a:off x="4841444" y="3543742"/>
                <a:ext cx="1903680" cy="1469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BAC3C1F-FF88-6B64-E4F6-F7B3BB7065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32444" y="3534742"/>
                  <a:ext cx="1921320" cy="14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30A009-A160-A662-7B8A-AD35C18115E2}"/>
                    </a:ext>
                  </a:extLst>
                </p14:cNvPr>
                <p14:cNvContentPartPr/>
                <p14:nvPr/>
              </p14:nvContentPartPr>
              <p14:xfrm>
                <a:off x="6935204" y="3336742"/>
                <a:ext cx="159840" cy="286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30A009-A160-A662-7B8A-AD35C18115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26204" y="3328102"/>
                  <a:ext cx="177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6E0CA6D-DFEB-47CB-DC41-ABB3637A36E2}"/>
                    </a:ext>
                  </a:extLst>
                </p14:cNvPr>
                <p14:cNvContentPartPr/>
                <p14:nvPr/>
              </p14:nvContentPartPr>
              <p14:xfrm>
                <a:off x="7115204" y="3323782"/>
                <a:ext cx="51480" cy="262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6E0CA6D-DFEB-47CB-DC41-ABB3637A36E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6564" y="3315142"/>
                  <a:ext cx="69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A19C820-EE09-8EDA-3811-85A40225A430}"/>
                    </a:ext>
                  </a:extLst>
                </p14:cNvPr>
                <p14:cNvContentPartPr/>
                <p14:nvPr/>
              </p14:nvContentPartPr>
              <p14:xfrm>
                <a:off x="7041044" y="3449422"/>
                <a:ext cx="131040" cy="16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A19C820-EE09-8EDA-3811-85A40225A4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32044" y="3440422"/>
                  <a:ext cx="148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2371C1D-A282-5803-B9D4-F948669FF548}"/>
                    </a:ext>
                  </a:extLst>
                </p14:cNvPr>
                <p14:cNvContentPartPr/>
                <p14:nvPr/>
              </p14:nvContentPartPr>
              <p14:xfrm>
                <a:off x="6698324" y="4699342"/>
                <a:ext cx="33840" cy="224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2371C1D-A282-5803-B9D4-F948669FF5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89324" y="4690702"/>
                  <a:ext cx="51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13EC91C-3EB7-9832-4007-CB106CCCB86F}"/>
                    </a:ext>
                  </a:extLst>
                </p14:cNvPr>
                <p14:cNvContentPartPr/>
                <p14:nvPr/>
              </p14:nvContentPartPr>
              <p14:xfrm>
                <a:off x="6707684" y="4661902"/>
                <a:ext cx="200160" cy="225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13EC91C-3EB7-9832-4007-CB106CCCB8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98684" y="4652902"/>
                  <a:ext cx="217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2BF830-B313-6786-DFF0-F8E45C163E3B}"/>
                    </a:ext>
                  </a:extLst>
                </p14:cNvPr>
                <p14:cNvContentPartPr/>
                <p14:nvPr/>
              </p14:nvContentPartPr>
              <p14:xfrm>
                <a:off x="7021244" y="3700342"/>
                <a:ext cx="1232640" cy="469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2BF830-B313-6786-DFF0-F8E45C163E3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12604" y="3691702"/>
                  <a:ext cx="12502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6576F1D-AD16-7E17-EE09-D2B5C8CF35CE}"/>
                    </a:ext>
                  </a:extLst>
                </p14:cNvPr>
                <p14:cNvContentPartPr/>
                <p14:nvPr/>
              </p14:nvContentPartPr>
              <p14:xfrm>
                <a:off x="6911804" y="3947302"/>
                <a:ext cx="443880" cy="328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6576F1D-AD16-7E17-EE09-D2B5C8CF35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02804" y="3938302"/>
                  <a:ext cx="461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12B7C72-4D37-BA19-ED14-37E712186C06}"/>
                    </a:ext>
                  </a:extLst>
                </p14:cNvPr>
                <p14:cNvContentPartPr/>
                <p14:nvPr/>
              </p14:nvContentPartPr>
              <p14:xfrm>
                <a:off x="8543324" y="3458422"/>
                <a:ext cx="218160" cy="251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12B7C72-4D37-BA19-ED14-37E712186C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34324" y="3449422"/>
                  <a:ext cx="235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6FF27F4-19F5-6BD7-EFD4-C4009B9F649C}"/>
                    </a:ext>
                  </a:extLst>
                </p14:cNvPr>
                <p14:cNvContentPartPr/>
                <p14:nvPr/>
              </p14:nvContentPartPr>
              <p14:xfrm>
                <a:off x="8788124" y="3311902"/>
                <a:ext cx="431280" cy="274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6FF27F4-19F5-6BD7-EFD4-C4009B9F64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79124" y="3303262"/>
                  <a:ext cx="448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C9F8E8A-A9D5-2A71-37D8-1435A7133431}"/>
                    </a:ext>
                  </a:extLst>
                </p14:cNvPr>
                <p14:cNvContentPartPr/>
                <p14:nvPr/>
              </p14:nvContentPartPr>
              <p14:xfrm>
                <a:off x="9240644" y="3242782"/>
                <a:ext cx="318240" cy="159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C9F8E8A-A9D5-2A71-37D8-1435A713343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32004" y="3234142"/>
                  <a:ext cx="335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4A73572-E392-725A-C93D-96F02068CDD6}"/>
                    </a:ext>
                  </a:extLst>
                </p14:cNvPr>
                <p14:cNvContentPartPr/>
                <p14:nvPr/>
              </p14:nvContentPartPr>
              <p14:xfrm>
                <a:off x="9570044" y="3089782"/>
                <a:ext cx="401040" cy="205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4A73572-E392-725A-C93D-96F02068CDD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61404" y="3080782"/>
                  <a:ext cx="418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16D1523-9FBF-B01F-26BE-B26EAA5D4402}"/>
                    </a:ext>
                  </a:extLst>
                </p14:cNvPr>
                <p14:cNvContentPartPr/>
                <p14:nvPr/>
              </p14:nvContentPartPr>
              <p14:xfrm>
                <a:off x="9880364" y="2914102"/>
                <a:ext cx="39600" cy="27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16D1523-9FBF-B01F-26BE-B26EAA5D44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71724" y="2905462"/>
                  <a:ext cx="57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7CA7C57-81BA-5B0B-8082-D74C7D943046}"/>
                    </a:ext>
                  </a:extLst>
                </p14:cNvPr>
                <p14:cNvContentPartPr/>
                <p14:nvPr/>
              </p14:nvContentPartPr>
              <p14:xfrm>
                <a:off x="10019324" y="2817262"/>
                <a:ext cx="840240" cy="314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7CA7C57-81BA-5B0B-8082-D74C7D9430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10684" y="2808262"/>
                  <a:ext cx="8578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0DEDE87-BB1B-1870-E87F-CC298938C9EB}"/>
                    </a:ext>
                  </a:extLst>
                </p14:cNvPr>
                <p14:cNvContentPartPr/>
                <p14:nvPr/>
              </p14:nvContentPartPr>
              <p14:xfrm>
                <a:off x="8514524" y="3158902"/>
                <a:ext cx="2459880" cy="993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0DEDE87-BB1B-1870-E87F-CC298938C9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05884" y="3149902"/>
                  <a:ext cx="247752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0D1A6A1-E737-74C9-F9A2-0B46BDB219C2}"/>
                    </a:ext>
                  </a:extLst>
                </p14:cNvPr>
                <p14:cNvContentPartPr/>
                <p14:nvPr/>
              </p14:nvContentPartPr>
              <p14:xfrm>
                <a:off x="5750444" y="4368862"/>
                <a:ext cx="10800" cy="188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0D1A6A1-E737-74C9-F9A2-0B46BDB219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41804" y="4359862"/>
                  <a:ext cx="28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7E217BC-3B96-A2D8-EA6D-12C77E529929}"/>
                    </a:ext>
                  </a:extLst>
                </p14:cNvPr>
                <p14:cNvContentPartPr/>
                <p14:nvPr/>
              </p14:nvContentPartPr>
              <p14:xfrm>
                <a:off x="5739644" y="4772062"/>
                <a:ext cx="30240" cy="489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7E217BC-3B96-A2D8-EA6D-12C77E52992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30644" y="4763422"/>
                  <a:ext cx="478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867E5E3-4B6E-D9C8-D8B4-A60ABDFAD3B0}"/>
                    </a:ext>
                  </a:extLst>
                </p14:cNvPr>
                <p14:cNvContentPartPr/>
                <p14:nvPr/>
              </p14:nvContentPartPr>
              <p14:xfrm>
                <a:off x="5688164" y="4275982"/>
                <a:ext cx="46800" cy="59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867E5E3-4B6E-D9C8-D8B4-A60ABDFAD3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79164" y="4266982"/>
                  <a:ext cx="64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9452616-13AF-F162-36DA-1F2DF1092EB7}"/>
                    </a:ext>
                  </a:extLst>
                </p14:cNvPr>
                <p14:cNvContentPartPr/>
                <p14:nvPr/>
              </p14:nvContentPartPr>
              <p14:xfrm>
                <a:off x="4577204" y="4309462"/>
                <a:ext cx="684000" cy="51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9452616-13AF-F162-36DA-1F2DF1092E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68204" y="4300462"/>
                  <a:ext cx="701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1429309-6DAA-A041-AA4F-B5F9C3041F99}"/>
                    </a:ext>
                  </a:extLst>
                </p14:cNvPr>
                <p14:cNvContentPartPr/>
                <p14:nvPr/>
              </p14:nvContentPartPr>
              <p14:xfrm>
                <a:off x="4118204" y="4243942"/>
                <a:ext cx="101520" cy="282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1429309-6DAA-A041-AA4F-B5F9C3041F9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09204" y="4234942"/>
                  <a:ext cx="1191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B98C214-326C-B6FB-7C97-EF60E5254439}"/>
                    </a:ext>
                  </a:extLst>
                </p14:cNvPr>
                <p14:cNvContentPartPr/>
                <p14:nvPr/>
              </p14:nvContentPartPr>
              <p14:xfrm>
                <a:off x="4251764" y="4082302"/>
                <a:ext cx="140760" cy="154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B98C214-326C-B6FB-7C97-EF60E525443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43124" y="4073662"/>
                  <a:ext cx="1584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6699D31-102F-D9CE-69DD-72A28140DD12}"/>
              </a:ext>
            </a:extLst>
          </p:cNvPr>
          <p:cNvGrpSpPr/>
          <p:nvPr/>
        </p:nvGrpSpPr>
        <p:grpSpPr>
          <a:xfrm>
            <a:off x="5610764" y="5384782"/>
            <a:ext cx="429840" cy="434520"/>
            <a:chOff x="5610764" y="5384782"/>
            <a:chExt cx="42984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036E4B0-CA46-CC97-228F-6B706D721A53}"/>
                    </a:ext>
                  </a:extLst>
                </p14:cNvPr>
                <p14:cNvContentPartPr/>
                <p14:nvPr/>
              </p14:nvContentPartPr>
              <p14:xfrm>
                <a:off x="5624084" y="5622382"/>
                <a:ext cx="156240" cy="196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036E4B0-CA46-CC97-228F-6B706D721A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15084" y="5613742"/>
                  <a:ext cx="173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68EB37E-D124-B44A-48EE-8E794A67DC01}"/>
                    </a:ext>
                  </a:extLst>
                </p14:cNvPr>
                <p14:cNvContentPartPr/>
                <p14:nvPr/>
              </p14:nvContentPartPr>
              <p14:xfrm>
                <a:off x="5610764" y="5569462"/>
                <a:ext cx="214920" cy="214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68EB37E-D124-B44A-48EE-8E794A67DC0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01764" y="5560462"/>
                  <a:ext cx="232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F493600-445C-81FC-5E17-A5F614917D51}"/>
                    </a:ext>
                  </a:extLst>
                </p14:cNvPr>
                <p14:cNvContentPartPr/>
                <p14:nvPr/>
              </p14:nvContentPartPr>
              <p14:xfrm>
                <a:off x="5847644" y="5384782"/>
                <a:ext cx="192960" cy="202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F493600-445C-81FC-5E17-A5F614917D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38644" y="5375782"/>
                  <a:ext cx="210600" cy="21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99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Besteuerung der Käufer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838971" y="336344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10011" y="4050104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109" y="38005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34429" y="4069282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654506" y="1175593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654506" y="792117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85699" y="1044958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11987" y="2847309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7" name="Gerade Verbindung 11"/>
          <p:cNvCxnSpPr/>
          <p:nvPr/>
        </p:nvCxnSpPr>
        <p:spPr>
          <a:xfrm>
            <a:off x="959617" y="1087130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911796" y="3241047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186276" y="3024028"/>
            <a:ext cx="8053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847360" y="2043390"/>
            <a:ext cx="2792880" cy="2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 flipV="1">
            <a:off x="3641670" y="2036890"/>
            <a:ext cx="5519" cy="20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486619" y="40474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1584" y="185160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6511" y="225370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447832" y="1494951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q*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0581530-EC4B-F726-CE30-FEF51F1394AF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2AC8CE0-1F16-4449-EC8F-F142D86F793A}"/>
                  </a:ext>
                </a:extLst>
              </p14:cNvPr>
              <p14:cNvContentPartPr/>
              <p14:nvPr/>
            </p14:nvContentPartPr>
            <p14:xfrm>
              <a:off x="3461924" y="755902"/>
              <a:ext cx="3983040" cy="133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2AC8CE0-1F16-4449-EC8F-F142D86F79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3284" y="747262"/>
                <a:ext cx="4000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7B0E4B1-F957-46E7-2556-810CCD4B301E}"/>
                  </a:ext>
                </a:extLst>
              </p14:cNvPr>
              <p14:cNvContentPartPr/>
              <p14:nvPr/>
            </p14:nvContentPartPr>
            <p14:xfrm>
              <a:off x="4624004" y="3161422"/>
              <a:ext cx="733680" cy="6426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7B0E4B1-F957-46E7-2556-810CCD4B30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5364" y="3152422"/>
                <a:ext cx="751320" cy="66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67041D53-987F-E98B-14A9-75E17E065492}"/>
              </a:ext>
            </a:extLst>
          </p:cNvPr>
          <p:cNvGrpSpPr/>
          <p:nvPr/>
        </p:nvGrpSpPr>
        <p:grpSpPr>
          <a:xfrm>
            <a:off x="113924" y="12142"/>
            <a:ext cx="11813400" cy="6528960"/>
            <a:chOff x="113924" y="12142"/>
            <a:chExt cx="11813400" cy="65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679B128-7D63-0A10-2417-D2AD6C73334C}"/>
                    </a:ext>
                  </a:extLst>
                </p14:cNvPr>
                <p14:cNvContentPartPr/>
                <p14:nvPr/>
              </p14:nvContentPartPr>
              <p14:xfrm>
                <a:off x="10514684" y="491662"/>
                <a:ext cx="9720" cy="16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679B128-7D63-0A10-2417-D2AD6C7333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05684" y="483022"/>
                  <a:ext cx="27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28E5F23-6957-8268-BAC5-694D18898563}"/>
                    </a:ext>
                  </a:extLst>
                </p14:cNvPr>
                <p14:cNvContentPartPr/>
                <p14:nvPr/>
              </p14:nvContentPartPr>
              <p14:xfrm>
                <a:off x="8004764" y="697582"/>
                <a:ext cx="201240" cy="265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28E5F23-6957-8268-BAC5-694D188985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95764" y="688942"/>
                  <a:ext cx="218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9FCEAA5-515D-8A1F-B3A2-1AC957F2E72B}"/>
                    </a:ext>
                  </a:extLst>
                </p14:cNvPr>
                <p14:cNvContentPartPr/>
                <p14:nvPr/>
              </p14:nvContentPartPr>
              <p14:xfrm>
                <a:off x="8042204" y="721342"/>
                <a:ext cx="449280" cy="426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9FCEAA5-515D-8A1F-B3A2-1AC957F2E72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33204" y="712702"/>
                  <a:ext cx="4669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A6DD29A-95E4-6E61-AA5A-F0FBDA5644B0}"/>
                    </a:ext>
                  </a:extLst>
                </p14:cNvPr>
                <p14:cNvContentPartPr/>
                <p14:nvPr/>
              </p14:nvContentPartPr>
              <p14:xfrm>
                <a:off x="8635124" y="702982"/>
                <a:ext cx="581040" cy="249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A6DD29A-95E4-6E61-AA5A-F0FBDA5644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26124" y="694342"/>
                  <a:ext cx="5986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35A9C5-521E-CCC7-FA06-91F5A6B5077C}"/>
                    </a:ext>
                  </a:extLst>
                </p14:cNvPr>
                <p14:cNvContentPartPr/>
                <p14:nvPr/>
              </p14:nvContentPartPr>
              <p14:xfrm>
                <a:off x="9302204" y="739342"/>
                <a:ext cx="496080" cy="183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35A9C5-521E-CCC7-FA06-91F5A6B5077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93204" y="730342"/>
                  <a:ext cx="513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3F8C1FD-468C-C2E9-3C2B-DA6CAAE00F1F}"/>
                    </a:ext>
                  </a:extLst>
                </p14:cNvPr>
                <p14:cNvContentPartPr/>
                <p14:nvPr/>
              </p14:nvContentPartPr>
              <p14:xfrm>
                <a:off x="10038404" y="633502"/>
                <a:ext cx="164880" cy="247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3F8C1FD-468C-C2E9-3C2B-DA6CAAE00F1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9764" y="624862"/>
                  <a:ext cx="1825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82AF359-023E-867F-C6B1-CAEFE88DAEDA}"/>
                    </a:ext>
                  </a:extLst>
                </p14:cNvPr>
                <p14:cNvContentPartPr/>
                <p14:nvPr/>
              </p14:nvContentPartPr>
              <p14:xfrm>
                <a:off x="10294364" y="738622"/>
                <a:ext cx="313920" cy="138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82AF359-023E-867F-C6B1-CAEFE88DAE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85364" y="729982"/>
                  <a:ext cx="331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9747394-5AB2-271A-540A-9D5BF9F8FC60}"/>
                    </a:ext>
                  </a:extLst>
                </p14:cNvPr>
                <p14:cNvContentPartPr/>
                <p14:nvPr/>
              </p14:nvContentPartPr>
              <p14:xfrm>
                <a:off x="10623764" y="640702"/>
                <a:ext cx="271800" cy="24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9747394-5AB2-271A-540A-9D5BF9F8FC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15124" y="632062"/>
                  <a:ext cx="289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7C9EB1-CCE7-7F47-186E-6E376E737909}"/>
                    </a:ext>
                  </a:extLst>
                </p14:cNvPr>
                <p14:cNvContentPartPr/>
                <p14:nvPr/>
              </p14:nvContentPartPr>
              <p14:xfrm>
                <a:off x="11133164" y="721342"/>
                <a:ext cx="524880" cy="136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7C9EB1-CCE7-7F47-186E-6E376E7379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24164" y="712342"/>
                  <a:ext cx="542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C9ABB89-98B5-30BB-3F66-2ACC7E24AD30}"/>
                    </a:ext>
                  </a:extLst>
                </p14:cNvPr>
                <p14:cNvContentPartPr/>
                <p14:nvPr/>
              </p14:nvContentPartPr>
              <p14:xfrm>
                <a:off x="11599724" y="690022"/>
                <a:ext cx="50760" cy="10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C9ABB89-98B5-30BB-3F66-2ACC7E24AD3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90724" y="681022"/>
                  <a:ext cx="6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6ABD1A0-DBF6-BC91-D25E-D883195EF483}"/>
                    </a:ext>
                  </a:extLst>
                </p14:cNvPr>
                <p14:cNvContentPartPr/>
                <p14:nvPr/>
              </p14:nvContentPartPr>
              <p14:xfrm>
                <a:off x="11692244" y="672742"/>
                <a:ext cx="235080" cy="165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6ABD1A0-DBF6-BC91-D25E-D883195EF4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83244" y="664102"/>
                  <a:ext cx="252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22F53DC-9773-0214-DA9B-D443FEBAE661}"/>
                    </a:ext>
                  </a:extLst>
                </p14:cNvPr>
                <p14:cNvContentPartPr/>
                <p14:nvPr/>
              </p14:nvContentPartPr>
              <p14:xfrm>
                <a:off x="8576084" y="1311022"/>
                <a:ext cx="590040" cy="167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22F53DC-9773-0214-DA9B-D443FEBAE6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67444" y="1302382"/>
                  <a:ext cx="607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A74B255-F347-9994-6154-E987774DB256}"/>
                    </a:ext>
                  </a:extLst>
                </p14:cNvPr>
                <p14:cNvContentPartPr/>
                <p14:nvPr/>
              </p14:nvContentPartPr>
              <p14:xfrm>
                <a:off x="9023204" y="1182502"/>
                <a:ext cx="15480" cy="5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A74B255-F347-9994-6154-E987774DB2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14564" y="1173862"/>
                  <a:ext cx="33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424EF0A-2F3D-08CC-6996-4B152DC89496}"/>
                    </a:ext>
                  </a:extLst>
                </p14:cNvPr>
                <p14:cNvContentPartPr/>
                <p14:nvPr/>
              </p14:nvContentPartPr>
              <p14:xfrm>
                <a:off x="9318764" y="1216702"/>
                <a:ext cx="254160" cy="236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424EF0A-2F3D-08CC-6996-4B152DC894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09764" y="1208062"/>
                  <a:ext cx="271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A800802-0BB8-1FFC-7696-E4C607E672FF}"/>
                    </a:ext>
                  </a:extLst>
                </p14:cNvPr>
                <p14:cNvContentPartPr/>
                <p14:nvPr/>
              </p14:nvContentPartPr>
              <p14:xfrm>
                <a:off x="9604964" y="1209502"/>
                <a:ext cx="488520" cy="230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A800802-0BB8-1FFC-7696-E4C607E672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95964" y="1200502"/>
                  <a:ext cx="506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5D1A3BB-AB3E-695F-F936-CF9CF898F3F2}"/>
                    </a:ext>
                  </a:extLst>
                </p14:cNvPr>
                <p14:cNvContentPartPr/>
                <p14:nvPr/>
              </p14:nvContentPartPr>
              <p14:xfrm>
                <a:off x="10131644" y="1247302"/>
                <a:ext cx="408600" cy="160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5D1A3BB-AB3E-695F-F936-CF9CF898F3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22644" y="1238662"/>
                  <a:ext cx="426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1043B05-3AC1-3DF2-B48C-AAE7540FBF07}"/>
                    </a:ext>
                  </a:extLst>
                </p14:cNvPr>
                <p14:cNvContentPartPr/>
                <p14:nvPr/>
              </p14:nvContentPartPr>
              <p14:xfrm>
                <a:off x="9067124" y="1785862"/>
                <a:ext cx="360360" cy="147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1043B05-3AC1-3DF2-B48C-AAE7540FBF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58484" y="1776862"/>
                  <a:ext cx="378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3841385-A40B-C417-9E5F-244CECB3079E}"/>
                    </a:ext>
                  </a:extLst>
                </p14:cNvPr>
                <p14:cNvContentPartPr/>
                <p14:nvPr/>
              </p14:nvContentPartPr>
              <p14:xfrm>
                <a:off x="9418124" y="1688662"/>
                <a:ext cx="133920" cy="208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3841385-A40B-C417-9E5F-244CECB307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09484" y="1680022"/>
                  <a:ext cx="151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03246D7-9DE6-2EF1-86A3-86AD1A0B3A91}"/>
                    </a:ext>
                  </a:extLst>
                </p14:cNvPr>
                <p14:cNvContentPartPr/>
                <p14:nvPr/>
              </p14:nvContentPartPr>
              <p14:xfrm>
                <a:off x="9615044" y="1814662"/>
                <a:ext cx="99360" cy="82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03246D7-9DE6-2EF1-86A3-86AD1A0B3A9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6404" y="1806022"/>
                  <a:ext cx="11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DBA164E-8C00-F4B5-93B9-C7726234F728}"/>
                    </a:ext>
                  </a:extLst>
                </p14:cNvPr>
                <p14:cNvContentPartPr/>
                <p14:nvPr/>
              </p14:nvContentPartPr>
              <p14:xfrm>
                <a:off x="9757604" y="1661302"/>
                <a:ext cx="117360" cy="243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DBA164E-8C00-F4B5-93B9-C7726234F7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48604" y="1652662"/>
                  <a:ext cx="1350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1081EB5-2848-EE5E-0C04-F6784CB6F0EF}"/>
                    </a:ext>
                  </a:extLst>
                </p14:cNvPr>
                <p14:cNvContentPartPr/>
                <p14:nvPr/>
              </p14:nvContentPartPr>
              <p14:xfrm>
                <a:off x="9949124" y="1722502"/>
                <a:ext cx="362160" cy="176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1081EB5-2848-EE5E-0C04-F6784CB6F0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40124" y="1713502"/>
                  <a:ext cx="379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F92196C-B317-A778-5133-BF9616A7ED89}"/>
                    </a:ext>
                  </a:extLst>
                </p14:cNvPr>
                <p14:cNvContentPartPr/>
                <p14:nvPr/>
              </p14:nvContentPartPr>
              <p14:xfrm>
                <a:off x="10457444" y="1552582"/>
                <a:ext cx="154800" cy="190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F92196C-B317-A778-5133-BF9616A7ED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48444" y="1543942"/>
                  <a:ext cx="172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E10358-EEEB-2906-8EB5-DE1FB238D8C2}"/>
                    </a:ext>
                  </a:extLst>
                </p14:cNvPr>
                <p14:cNvContentPartPr/>
                <p14:nvPr/>
              </p14:nvContentPartPr>
              <p14:xfrm>
                <a:off x="10506404" y="1870822"/>
                <a:ext cx="38880" cy="30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E10358-EEEB-2906-8EB5-DE1FB238D8C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97404" y="1862182"/>
                  <a:ext cx="56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DBA0004-31AD-5FE3-A6B2-379CBF26DC1A}"/>
                    </a:ext>
                  </a:extLst>
                </p14:cNvPr>
                <p14:cNvContentPartPr/>
                <p14:nvPr/>
              </p14:nvContentPartPr>
              <p14:xfrm>
                <a:off x="1594604" y="702622"/>
                <a:ext cx="4398840" cy="2769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DBA0004-31AD-5FE3-A6B2-379CBF26DC1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85964" y="693982"/>
                  <a:ext cx="4416480" cy="27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F3E827D-431E-2B9B-2EC9-82697B21A892}"/>
                    </a:ext>
                  </a:extLst>
                </p14:cNvPr>
                <p14:cNvContentPartPr/>
                <p14:nvPr/>
              </p14:nvContentPartPr>
              <p14:xfrm>
                <a:off x="5318084" y="2505142"/>
                <a:ext cx="751680" cy="252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F3E827D-431E-2B9B-2EC9-82697B21A89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09084" y="2496142"/>
                  <a:ext cx="769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DE8CCA9-C90B-36E5-1646-FEDCFC5D4664}"/>
                    </a:ext>
                  </a:extLst>
                </p14:cNvPr>
                <p14:cNvContentPartPr/>
                <p14:nvPr/>
              </p14:nvContentPartPr>
              <p14:xfrm>
                <a:off x="5202524" y="2551222"/>
                <a:ext cx="331920" cy="348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DE8CCA9-C90B-36E5-1646-FEDCFC5D46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93884" y="2542582"/>
                  <a:ext cx="3495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543A732-9551-D6EA-E07C-44527439FC48}"/>
                    </a:ext>
                  </a:extLst>
                </p14:cNvPr>
                <p14:cNvContentPartPr/>
                <p14:nvPr/>
              </p14:nvContentPartPr>
              <p14:xfrm>
                <a:off x="6535244" y="2312542"/>
                <a:ext cx="34920" cy="295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543A732-9551-D6EA-E07C-44527439FC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26604" y="2303902"/>
                  <a:ext cx="52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9C6DC0-31AE-1C23-90A8-2EF213EBFBC5}"/>
                    </a:ext>
                  </a:extLst>
                </p14:cNvPr>
                <p14:cNvContentPartPr/>
                <p14:nvPr/>
              </p14:nvContentPartPr>
              <p14:xfrm>
                <a:off x="6328244" y="2443582"/>
                <a:ext cx="398880" cy="170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9C6DC0-31AE-1C23-90A8-2EF213EBFB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19604" y="2434942"/>
                  <a:ext cx="416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63F6CE9-9484-8126-034E-0138135268BF}"/>
                    </a:ext>
                  </a:extLst>
                </p14:cNvPr>
                <p14:cNvContentPartPr/>
                <p14:nvPr/>
              </p14:nvContentPartPr>
              <p14:xfrm>
                <a:off x="6481244" y="2205622"/>
                <a:ext cx="203760" cy="75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63F6CE9-9484-8126-034E-0138135268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72244" y="2196982"/>
                  <a:ext cx="221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CB60E3E-F0DF-362D-AD61-0EC60FE02459}"/>
                    </a:ext>
                  </a:extLst>
                </p14:cNvPr>
                <p14:cNvContentPartPr/>
                <p14:nvPr/>
              </p14:nvContentPartPr>
              <p14:xfrm>
                <a:off x="6838724" y="2388502"/>
                <a:ext cx="194400" cy="173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CB60E3E-F0DF-362D-AD61-0EC60FE024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29724" y="2379502"/>
                  <a:ext cx="212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101883E-2995-006A-67B0-645FE6ABAB46}"/>
                    </a:ext>
                  </a:extLst>
                </p14:cNvPr>
                <p14:cNvContentPartPr/>
                <p14:nvPr/>
              </p14:nvContentPartPr>
              <p14:xfrm>
                <a:off x="7098284" y="2330902"/>
                <a:ext cx="349560" cy="187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101883E-2995-006A-67B0-645FE6ABAB4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89644" y="2321902"/>
                  <a:ext cx="367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40492C6-E546-F329-6D2D-8B43CA838AA8}"/>
                    </a:ext>
                  </a:extLst>
                </p14:cNvPr>
                <p14:cNvContentPartPr/>
                <p14:nvPr/>
              </p14:nvContentPartPr>
              <p14:xfrm>
                <a:off x="7378364" y="2224702"/>
                <a:ext cx="7200" cy="35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40492C6-E546-F329-6D2D-8B43CA838A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69724" y="2216062"/>
                  <a:ext cx="24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17600FA-D525-C793-61C8-659EA2225802}"/>
                    </a:ext>
                  </a:extLst>
                </p14:cNvPr>
                <p14:cNvContentPartPr/>
                <p14:nvPr/>
              </p14:nvContentPartPr>
              <p14:xfrm>
                <a:off x="7493924" y="2341342"/>
                <a:ext cx="325800" cy="206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17600FA-D525-C793-61C8-659EA22258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85284" y="2332342"/>
                  <a:ext cx="343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5D992A3-314E-7B4C-2A97-5C4AD0DE0566}"/>
                    </a:ext>
                  </a:extLst>
                </p14:cNvPr>
                <p14:cNvContentPartPr/>
                <p14:nvPr/>
              </p14:nvContentPartPr>
              <p14:xfrm>
                <a:off x="7829444" y="2162062"/>
                <a:ext cx="7200" cy="10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5D992A3-314E-7B4C-2A97-5C4AD0DE05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20444" y="2153062"/>
                  <a:ext cx="24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4FB90E8-9CC9-EB0F-B28B-47374E694B22}"/>
                    </a:ext>
                  </a:extLst>
                </p14:cNvPr>
                <p14:cNvContentPartPr/>
                <p14:nvPr/>
              </p14:nvContentPartPr>
              <p14:xfrm>
                <a:off x="7896764" y="2256022"/>
                <a:ext cx="383040" cy="222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4FB90E8-9CC9-EB0F-B28B-47374E694B2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87764" y="2247382"/>
                  <a:ext cx="400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161346-CB61-6C14-137E-757D851A9F8A}"/>
                    </a:ext>
                  </a:extLst>
                </p14:cNvPr>
                <p14:cNvContentPartPr/>
                <p14:nvPr/>
              </p14:nvContentPartPr>
              <p14:xfrm>
                <a:off x="8356844" y="2321182"/>
                <a:ext cx="149760" cy="93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161346-CB61-6C14-137E-757D851A9F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48204" y="2312542"/>
                  <a:ext cx="167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D4BB780-74DE-8AE9-3F15-2702A1F2322B}"/>
                    </a:ext>
                  </a:extLst>
                </p14:cNvPr>
                <p14:cNvContentPartPr/>
                <p14:nvPr/>
              </p14:nvContentPartPr>
              <p14:xfrm>
                <a:off x="8548724" y="2266102"/>
                <a:ext cx="161280" cy="137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D4BB780-74DE-8AE9-3F15-2702A1F2322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40084" y="2257462"/>
                  <a:ext cx="178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47DB472-7290-68F1-5387-438DD91C9293}"/>
                    </a:ext>
                  </a:extLst>
                </p14:cNvPr>
                <p14:cNvContentPartPr/>
                <p14:nvPr/>
              </p14:nvContentPartPr>
              <p14:xfrm>
                <a:off x="8813324" y="2315782"/>
                <a:ext cx="201240" cy="148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47DB472-7290-68F1-5387-438DD91C92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04324" y="2306782"/>
                  <a:ext cx="218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50AFD14-0DD6-29C1-6878-1A5B25895561}"/>
                    </a:ext>
                  </a:extLst>
                </p14:cNvPr>
                <p14:cNvContentPartPr/>
                <p14:nvPr/>
              </p14:nvContentPartPr>
              <p14:xfrm>
                <a:off x="9283124" y="2222182"/>
                <a:ext cx="172440" cy="281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50AFD14-0DD6-29C1-6878-1A5B2589556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74124" y="2213542"/>
                  <a:ext cx="190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6BC9D02-C683-7D1A-F44A-981701D70045}"/>
                    </a:ext>
                  </a:extLst>
                </p14:cNvPr>
                <p14:cNvContentPartPr/>
                <p14:nvPr/>
              </p14:nvContentPartPr>
              <p14:xfrm>
                <a:off x="9529724" y="2366182"/>
                <a:ext cx="144360" cy="79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6BC9D02-C683-7D1A-F44A-981701D700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21084" y="2357542"/>
                  <a:ext cx="162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666F522-BCA4-65DB-4E87-F795AF72AAF4}"/>
                    </a:ext>
                  </a:extLst>
                </p14:cNvPr>
                <p14:cNvContentPartPr/>
                <p14:nvPr/>
              </p14:nvContentPartPr>
              <p14:xfrm>
                <a:off x="9720164" y="2172142"/>
                <a:ext cx="168480" cy="268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666F522-BCA4-65DB-4E87-F795AF72AA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11164" y="2163502"/>
                  <a:ext cx="186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E061763-FF2A-A161-EBD1-9B4D78CC6A6C}"/>
                    </a:ext>
                  </a:extLst>
                </p14:cNvPr>
                <p14:cNvContentPartPr/>
                <p14:nvPr/>
              </p14:nvContentPartPr>
              <p14:xfrm>
                <a:off x="9987644" y="2210302"/>
                <a:ext cx="285840" cy="351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E061763-FF2A-A161-EBD1-9B4D78CC6A6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78644" y="2201662"/>
                  <a:ext cx="303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025A6EB-FB4F-5D4A-626E-DCBEFCE7AECF}"/>
                    </a:ext>
                  </a:extLst>
                </p14:cNvPr>
                <p14:cNvContentPartPr/>
                <p14:nvPr/>
              </p14:nvContentPartPr>
              <p14:xfrm>
                <a:off x="10260164" y="2308222"/>
                <a:ext cx="430560" cy="249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025A6EB-FB4F-5D4A-626E-DCBEFCE7AE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51164" y="2299582"/>
                  <a:ext cx="448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DD90223-78CE-8C95-BCB4-6803E97432F3}"/>
                    </a:ext>
                  </a:extLst>
                </p14:cNvPr>
                <p14:cNvContentPartPr/>
                <p14:nvPr/>
              </p14:nvContentPartPr>
              <p14:xfrm>
                <a:off x="8143004" y="2803942"/>
                <a:ext cx="210600" cy="170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DD90223-78CE-8C95-BCB4-6803E97432F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34004" y="2795302"/>
                  <a:ext cx="228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3167727-EFF0-B5A9-13CD-4727B7FC62B7}"/>
                    </a:ext>
                  </a:extLst>
                </p14:cNvPr>
                <p14:cNvContentPartPr/>
                <p14:nvPr/>
              </p14:nvContentPartPr>
              <p14:xfrm>
                <a:off x="8333804" y="2687302"/>
                <a:ext cx="389160" cy="265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3167727-EFF0-B5A9-13CD-4727B7FC62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25164" y="2678662"/>
                  <a:ext cx="406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A7BDED7-5460-7FCE-7728-61F19F7F4E96}"/>
                    </a:ext>
                  </a:extLst>
                </p14:cNvPr>
                <p14:cNvContentPartPr/>
                <p14:nvPr/>
              </p14:nvContentPartPr>
              <p14:xfrm>
                <a:off x="8827724" y="2776942"/>
                <a:ext cx="115200" cy="125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A7BDED7-5460-7FCE-7728-61F19F7F4E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18724" y="2768302"/>
                  <a:ext cx="132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050B3A5-C7F6-9E9A-8F1E-BD1DF5D96251}"/>
                    </a:ext>
                  </a:extLst>
                </p14:cNvPr>
                <p14:cNvContentPartPr/>
                <p14:nvPr/>
              </p14:nvContentPartPr>
              <p14:xfrm>
                <a:off x="9151364" y="2685502"/>
                <a:ext cx="177840" cy="223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050B3A5-C7F6-9E9A-8F1E-BD1DF5D962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42724" y="2676502"/>
                  <a:ext cx="195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1F3ABFB-14E1-749C-C7E3-9F875D435D4A}"/>
                    </a:ext>
                  </a:extLst>
                </p14:cNvPr>
                <p14:cNvContentPartPr/>
                <p14:nvPr/>
              </p14:nvContentPartPr>
              <p14:xfrm>
                <a:off x="9373844" y="2664622"/>
                <a:ext cx="374040" cy="235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1F3ABFB-14E1-749C-C7E3-9F875D435D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65204" y="2655622"/>
                  <a:ext cx="391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B502873-BCE9-96DD-2FEA-B41277207ABD}"/>
                    </a:ext>
                  </a:extLst>
                </p14:cNvPr>
                <p14:cNvContentPartPr/>
                <p14:nvPr/>
              </p14:nvContentPartPr>
              <p14:xfrm>
                <a:off x="9818084" y="2698822"/>
                <a:ext cx="425520" cy="113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B502873-BCE9-96DD-2FEA-B41277207AB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09084" y="2690182"/>
                  <a:ext cx="443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FA13972-4AF3-C8D4-7318-B84B84F9A15E}"/>
                    </a:ext>
                  </a:extLst>
                </p14:cNvPr>
                <p14:cNvContentPartPr/>
                <p14:nvPr/>
              </p14:nvContentPartPr>
              <p14:xfrm>
                <a:off x="4244204" y="3006262"/>
                <a:ext cx="719280" cy="55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FA13972-4AF3-C8D4-7318-B84B84F9A15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35564" y="2997262"/>
                  <a:ext cx="736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0230B8A-DD40-12A9-6241-B1E43352B99B}"/>
                    </a:ext>
                  </a:extLst>
                </p14:cNvPr>
                <p14:cNvContentPartPr/>
                <p14:nvPr/>
              </p14:nvContentPartPr>
              <p14:xfrm>
                <a:off x="4129004" y="2896822"/>
                <a:ext cx="345960" cy="227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0230B8A-DD40-12A9-6241-B1E43352B99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20004" y="2887822"/>
                  <a:ext cx="363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4CCCB9B-A01E-895F-FBB6-C314F7B39BFA}"/>
                    </a:ext>
                  </a:extLst>
                </p14:cNvPr>
                <p14:cNvContentPartPr/>
                <p14:nvPr/>
              </p14:nvContentPartPr>
              <p14:xfrm>
                <a:off x="4225484" y="3017782"/>
                <a:ext cx="672840" cy="117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4CCCB9B-A01E-895F-FBB6-C314F7B39B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16484" y="3008782"/>
                  <a:ext cx="690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B6E1101-77B8-6927-E56D-45B465ADCC27}"/>
                    </a:ext>
                  </a:extLst>
                </p14:cNvPr>
                <p14:cNvContentPartPr/>
                <p14:nvPr/>
              </p14:nvContentPartPr>
              <p14:xfrm>
                <a:off x="4201364" y="2861182"/>
                <a:ext cx="307800" cy="320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B6E1101-77B8-6927-E56D-45B465ADCC2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92364" y="2852182"/>
                  <a:ext cx="325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B33E6F1-CC40-061C-484F-F56F1BFF19FC}"/>
                    </a:ext>
                  </a:extLst>
                </p14:cNvPr>
                <p14:cNvContentPartPr/>
                <p14:nvPr/>
              </p14:nvContentPartPr>
              <p14:xfrm>
                <a:off x="5310884" y="3528622"/>
                <a:ext cx="1329120" cy="142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B33E6F1-CC40-061C-484F-F56F1BFF19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02244" y="3519622"/>
                  <a:ext cx="1346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808A830-1D20-0B91-D62A-E77A686704DB}"/>
                    </a:ext>
                  </a:extLst>
                </p14:cNvPr>
                <p14:cNvContentPartPr/>
                <p14:nvPr/>
              </p14:nvContentPartPr>
              <p14:xfrm>
                <a:off x="5256164" y="3248902"/>
                <a:ext cx="510840" cy="480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808A830-1D20-0B91-D62A-E77A686704D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47524" y="3239902"/>
                  <a:ext cx="5284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F6AEFEC-7DE3-E854-4B14-EF6464F7BFB1}"/>
                    </a:ext>
                  </a:extLst>
                </p14:cNvPr>
                <p14:cNvContentPartPr/>
                <p14:nvPr/>
              </p14:nvContentPartPr>
              <p14:xfrm>
                <a:off x="6792284" y="3424942"/>
                <a:ext cx="577080" cy="381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F6AEFEC-7DE3-E854-4B14-EF6464F7BFB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83284" y="3415942"/>
                  <a:ext cx="594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4771E98-7306-0A3C-B720-FF947A025525}"/>
                    </a:ext>
                  </a:extLst>
                </p14:cNvPr>
                <p14:cNvContentPartPr/>
                <p14:nvPr/>
              </p14:nvContentPartPr>
              <p14:xfrm>
                <a:off x="7218524" y="3490462"/>
                <a:ext cx="58680" cy="9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4771E98-7306-0A3C-B720-FF947A02552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09524" y="3481822"/>
                  <a:ext cx="76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28731CB-2A10-A71E-F9C1-C240F348006C}"/>
                    </a:ext>
                  </a:extLst>
                </p14:cNvPr>
                <p14:cNvContentPartPr/>
                <p14:nvPr/>
              </p14:nvContentPartPr>
              <p14:xfrm>
                <a:off x="7575644" y="3501982"/>
                <a:ext cx="448560" cy="192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28731CB-2A10-A71E-F9C1-C240F348006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66644" y="3493342"/>
                  <a:ext cx="466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F5C2894-E362-B6A5-13B6-A722CAD2FC4D}"/>
                    </a:ext>
                  </a:extLst>
                </p14:cNvPr>
                <p14:cNvContentPartPr/>
                <p14:nvPr/>
              </p14:nvContentPartPr>
              <p14:xfrm>
                <a:off x="7938164" y="3438262"/>
                <a:ext cx="38160" cy="14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F5C2894-E362-B6A5-13B6-A722CAD2FC4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29524" y="3429622"/>
                  <a:ext cx="55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CAE5BAE-E951-07BC-BB66-D9CBDB015045}"/>
                    </a:ext>
                  </a:extLst>
                </p14:cNvPr>
                <p14:cNvContentPartPr/>
                <p14:nvPr/>
              </p14:nvContentPartPr>
              <p14:xfrm>
                <a:off x="8231564" y="3409102"/>
                <a:ext cx="436680" cy="311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CAE5BAE-E951-07BC-BB66-D9CBDB0150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22924" y="3400462"/>
                  <a:ext cx="4543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710B39C-F60B-8016-8F60-770FE7887896}"/>
                    </a:ext>
                  </a:extLst>
                </p14:cNvPr>
                <p14:cNvContentPartPr/>
                <p14:nvPr/>
              </p14:nvContentPartPr>
              <p14:xfrm>
                <a:off x="8721524" y="3411982"/>
                <a:ext cx="177480" cy="266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710B39C-F60B-8016-8F60-770FE78878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12884" y="3403342"/>
                  <a:ext cx="195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70DE366-C1EE-3130-E107-7EFF44564CBD}"/>
                    </a:ext>
                  </a:extLst>
                </p14:cNvPr>
                <p14:cNvContentPartPr/>
                <p14:nvPr/>
              </p14:nvContentPartPr>
              <p14:xfrm>
                <a:off x="8911964" y="3552382"/>
                <a:ext cx="23040" cy="131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70DE366-C1EE-3130-E107-7EFF44564CB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02964" y="3543742"/>
                  <a:ext cx="40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EE54C8E-F871-DC90-CD94-3D1BF7BD722D}"/>
                    </a:ext>
                  </a:extLst>
                </p14:cNvPr>
                <p14:cNvContentPartPr/>
                <p14:nvPr/>
              </p14:nvContentPartPr>
              <p14:xfrm>
                <a:off x="8998004" y="3421702"/>
                <a:ext cx="609840" cy="225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EE54C8E-F871-DC90-CD94-3D1BF7BD72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89364" y="3412702"/>
                  <a:ext cx="627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0DCBD42-CF21-0504-2AD2-F5C8E3D544DB}"/>
                    </a:ext>
                  </a:extLst>
                </p14:cNvPr>
                <p14:cNvContentPartPr/>
                <p14:nvPr/>
              </p14:nvContentPartPr>
              <p14:xfrm>
                <a:off x="9174044" y="3247102"/>
                <a:ext cx="58320" cy="9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0DCBD42-CF21-0504-2AD2-F5C8E3D544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65044" y="3238102"/>
                  <a:ext cx="75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16C05A4-B3A8-4A3B-BDEF-AEBE0E147AA2}"/>
                    </a:ext>
                  </a:extLst>
                </p14:cNvPr>
                <p14:cNvContentPartPr/>
                <p14:nvPr/>
              </p14:nvContentPartPr>
              <p14:xfrm>
                <a:off x="9850844" y="3489382"/>
                <a:ext cx="257760" cy="194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16C05A4-B3A8-4A3B-BDEF-AEBE0E147AA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42204" y="3480382"/>
                  <a:ext cx="275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E69E2AA-9D3B-6A00-2741-6F7CAC6F3E0C}"/>
                    </a:ext>
                  </a:extLst>
                </p14:cNvPr>
                <p14:cNvContentPartPr/>
                <p14:nvPr/>
              </p14:nvContentPartPr>
              <p14:xfrm>
                <a:off x="10223084" y="3273382"/>
                <a:ext cx="51840" cy="375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E69E2AA-9D3B-6A00-2741-6F7CAC6F3E0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14084" y="3264742"/>
                  <a:ext cx="69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F7A6DBF-5D17-C97B-D11F-FDB82D92DBC4}"/>
                    </a:ext>
                  </a:extLst>
                </p14:cNvPr>
                <p14:cNvContentPartPr/>
                <p14:nvPr/>
              </p14:nvContentPartPr>
              <p14:xfrm>
                <a:off x="10297964" y="3450142"/>
                <a:ext cx="165600" cy="164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F7A6DBF-5D17-C97B-D11F-FDB82D92DBC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88964" y="3441142"/>
                  <a:ext cx="183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0BC797D-ABA5-CB77-BDBA-4CF43471108A}"/>
                    </a:ext>
                  </a:extLst>
                </p14:cNvPr>
                <p14:cNvContentPartPr/>
                <p14:nvPr/>
              </p14:nvContentPartPr>
              <p14:xfrm>
                <a:off x="10556444" y="3472102"/>
                <a:ext cx="246960" cy="129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0BC797D-ABA5-CB77-BDBA-4CF4347110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47444" y="3463102"/>
                  <a:ext cx="264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A27910E-4A77-460B-C88A-537BF6389DA4}"/>
                    </a:ext>
                  </a:extLst>
                </p14:cNvPr>
                <p14:cNvContentPartPr/>
                <p14:nvPr/>
              </p14:nvContentPartPr>
              <p14:xfrm>
                <a:off x="10814924" y="3329542"/>
                <a:ext cx="580680" cy="221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A27910E-4A77-460B-C88A-537BF6389DA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05924" y="3320902"/>
                  <a:ext cx="598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0E423B9-29B6-EC0E-48D6-2ED697AAEA74}"/>
                    </a:ext>
                  </a:extLst>
                </p14:cNvPr>
                <p14:cNvContentPartPr/>
                <p14:nvPr/>
              </p14:nvContentPartPr>
              <p14:xfrm>
                <a:off x="9662204" y="3776662"/>
                <a:ext cx="180000" cy="1969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0E423B9-29B6-EC0E-48D6-2ED697AAEA7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53564" y="3768022"/>
                  <a:ext cx="197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07D732E-7913-969E-E8F5-34E7BC5377E6}"/>
                    </a:ext>
                  </a:extLst>
                </p14:cNvPr>
                <p14:cNvContentPartPr/>
                <p14:nvPr/>
              </p14:nvContentPartPr>
              <p14:xfrm>
                <a:off x="9873524" y="3924262"/>
                <a:ext cx="166320" cy="59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07D732E-7913-969E-E8F5-34E7BC5377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64524" y="3915262"/>
                  <a:ext cx="183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448D8C3-B090-A8EA-75C9-E20B25A1AF82}"/>
                    </a:ext>
                  </a:extLst>
                </p14:cNvPr>
                <p14:cNvContentPartPr/>
                <p14:nvPr/>
              </p14:nvContentPartPr>
              <p14:xfrm>
                <a:off x="10036244" y="3820222"/>
                <a:ext cx="177480" cy="167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448D8C3-B090-A8EA-75C9-E20B25A1AF8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27244" y="3811582"/>
                  <a:ext cx="195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AB0AB93-D784-4800-805F-96FA275AEAAA}"/>
                    </a:ext>
                  </a:extLst>
                </p14:cNvPr>
                <p14:cNvContentPartPr/>
                <p14:nvPr/>
              </p14:nvContentPartPr>
              <p14:xfrm>
                <a:off x="10260164" y="3777022"/>
                <a:ext cx="227160" cy="341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AB0AB93-D784-4800-805F-96FA275AEAA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51524" y="3768022"/>
                  <a:ext cx="2448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7F1B512-96DA-967B-A569-FC10D8798841}"/>
                    </a:ext>
                  </a:extLst>
                </p14:cNvPr>
                <p14:cNvContentPartPr/>
                <p14:nvPr/>
              </p14:nvContentPartPr>
              <p14:xfrm>
                <a:off x="10488044" y="3876742"/>
                <a:ext cx="360000" cy="220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7F1B512-96DA-967B-A569-FC10D879884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79404" y="3867742"/>
                  <a:ext cx="377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D690986-750A-9030-0A3A-60BBF71F62FA}"/>
                    </a:ext>
                  </a:extLst>
                </p14:cNvPr>
                <p14:cNvContentPartPr/>
                <p14:nvPr/>
              </p14:nvContentPartPr>
              <p14:xfrm>
                <a:off x="10915364" y="3904822"/>
                <a:ext cx="23040" cy="27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D690986-750A-9030-0A3A-60BBF71F62F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06724" y="3896182"/>
                  <a:ext cx="40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2F78A15-71D5-9F4C-0998-DB2A94D7B43B}"/>
                    </a:ext>
                  </a:extLst>
                </p14:cNvPr>
                <p14:cNvContentPartPr/>
                <p14:nvPr/>
              </p14:nvContentPartPr>
              <p14:xfrm>
                <a:off x="10894124" y="3760462"/>
                <a:ext cx="186480" cy="229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2F78A15-71D5-9F4C-0998-DB2A94D7B43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85484" y="3751822"/>
                  <a:ext cx="204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DE120D6-B30B-5123-BD0D-EEF5436BD63A}"/>
                    </a:ext>
                  </a:extLst>
                </p14:cNvPr>
                <p14:cNvContentPartPr/>
                <p14:nvPr/>
              </p14:nvContentPartPr>
              <p14:xfrm>
                <a:off x="11007884" y="3836782"/>
                <a:ext cx="646920" cy="1386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DE120D6-B30B-5123-BD0D-EEF5436BD63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98884" y="3828142"/>
                  <a:ext cx="664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E300AEB-2054-91FB-0CAB-19EA340152AD}"/>
                    </a:ext>
                  </a:extLst>
                </p14:cNvPr>
                <p14:cNvContentPartPr/>
                <p14:nvPr/>
              </p14:nvContentPartPr>
              <p14:xfrm>
                <a:off x="9715124" y="3977542"/>
                <a:ext cx="1854360" cy="157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E300AEB-2054-91FB-0CAB-19EA340152A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06484" y="3968902"/>
                  <a:ext cx="1872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B61EDFE-1A34-25C6-3B0F-82DB10D2A2B5}"/>
                    </a:ext>
                  </a:extLst>
                </p14:cNvPr>
                <p14:cNvContentPartPr/>
                <p14:nvPr/>
              </p14:nvContentPartPr>
              <p14:xfrm>
                <a:off x="9939044" y="3683422"/>
                <a:ext cx="1539000" cy="39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B61EDFE-1A34-25C6-3B0F-82DB10D2A2B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30404" y="3674782"/>
                  <a:ext cx="1556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7F7769E-D0B1-9A9E-C994-B30AD3C00F82}"/>
                    </a:ext>
                  </a:extLst>
                </p14:cNvPr>
                <p14:cNvContentPartPr/>
                <p14:nvPr/>
              </p14:nvContentPartPr>
              <p14:xfrm>
                <a:off x="3064124" y="2488582"/>
                <a:ext cx="9720" cy="136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7F7769E-D0B1-9A9E-C994-B30AD3C00F8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55484" y="2479582"/>
                  <a:ext cx="27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820225C-386C-EB60-95D2-968C4859DD97}"/>
                    </a:ext>
                  </a:extLst>
                </p14:cNvPr>
                <p14:cNvContentPartPr/>
                <p14:nvPr/>
              </p14:nvContentPartPr>
              <p14:xfrm>
                <a:off x="3047204" y="3047302"/>
                <a:ext cx="31680" cy="719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820225C-386C-EB60-95D2-968C4859DD9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38564" y="3038662"/>
                  <a:ext cx="4932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2C57B2C-08F3-25D3-8F68-7AA26924E0CB}"/>
                    </a:ext>
                  </a:extLst>
                </p14:cNvPr>
                <p14:cNvContentPartPr/>
                <p14:nvPr/>
              </p14:nvContentPartPr>
              <p14:xfrm>
                <a:off x="3041444" y="3832102"/>
                <a:ext cx="3960" cy="59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2C57B2C-08F3-25D3-8F68-7AA26924E0C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32804" y="3823462"/>
                  <a:ext cx="21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2CB3C2A-A255-1E88-E0A3-3730BA250038}"/>
                    </a:ext>
                  </a:extLst>
                </p14:cNvPr>
                <p14:cNvContentPartPr/>
                <p14:nvPr/>
              </p14:nvContentPartPr>
              <p14:xfrm>
                <a:off x="285284" y="1703782"/>
                <a:ext cx="158040" cy="789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2CB3C2A-A255-1E88-E0A3-3730BA25003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6284" y="1695142"/>
                  <a:ext cx="17568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131282C-3AB1-26F7-29B3-75D871EA40E5}"/>
                    </a:ext>
                  </a:extLst>
                </p14:cNvPr>
                <p14:cNvContentPartPr/>
                <p14:nvPr/>
              </p14:nvContentPartPr>
              <p14:xfrm>
                <a:off x="138044" y="1998262"/>
                <a:ext cx="111600" cy="288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131282C-3AB1-26F7-29B3-75D871EA40E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9044" y="1989622"/>
                  <a:ext cx="129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127A646-2B3B-18C7-E81F-EA78EDD65FA4}"/>
                    </a:ext>
                  </a:extLst>
                </p14:cNvPr>
                <p14:cNvContentPartPr/>
                <p14:nvPr/>
              </p14:nvContentPartPr>
              <p14:xfrm>
                <a:off x="113924" y="2112022"/>
                <a:ext cx="177480" cy="73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127A646-2B3B-18C7-E81F-EA78EDD65F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924" y="2103022"/>
                  <a:ext cx="195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B36BC4B-06E6-33C5-B822-EA893DFBE362}"/>
                    </a:ext>
                  </a:extLst>
                </p14:cNvPr>
                <p14:cNvContentPartPr/>
                <p14:nvPr/>
              </p14:nvContentPartPr>
              <p14:xfrm>
                <a:off x="4368044" y="4824982"/>
                <a:ext cx="23040" cy="239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B36BC4B-06E6-33C5-B822-EA893DFBE3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59404" y="4815982"/>
                  <a:ext cx="40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197B2DB-9E4F-0A21-2BD8-F0734E1729FD}"/>
                    </a:ext>
                  </a:extLst>
                </p14:cNvPr>
                <p14:cNvContentPartPr/>
                <p14:nvPr/>
              </p14:nvContentPartPr>
              <p14:xfrm>
                <a:off x="4246364" y="4801582"/>
                <a:ext cx="266760" cy="237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197B2DB-9E4F-0A21-2BD8-F0734E1729F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37364" y="4792942"/>
                  <a:ext cx="284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13AFD80-CAEC-B654-B4D0-76B06A668BB4}"/>
                    </a:ext>
                  </a:extLst>
                </p14:cNvPr>
                <p14:cNvContentPartPr/>
                <p14:nvPr/>
              </p14:nvContentPartPr>
              <p14:xfrm>
                <a:off x="4525364" y="4900582"/>
                <a:ext cx="122040" cy="141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13AFD80-CAEC-B654-B4D0-76B06A668BB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16364" y="4891942"/>
                  <a:ext cx="139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B01758F-5F24-DC98-EBB1-779179C3B214}"/>
                    </a:ext>
                  </a:extLst>
                </p14:cNvPr>
                <p14:cNvContentPartPr/>
                <p14:nvPr/>
              </p14:nvContentPartPr>
              <p14:xfrm>
                <a:off x="4666124" y="4927222"/>
                <a:ext cx="134640" cy="188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B01758F-5F24-DC98-EBB1-779179C3B2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57484" y="4918222"/>
                  <a:ext cx="152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70804AD-5321-B820-9299-6033D330D215}"/>
                    </a:ext>
                  </a:extLst>
                </p14:cNvPr>
                <p14:cNvContentPartPr/>
                <p14:nvPr/>
              </p14:nvContentPartPr>
              <p14:xfrm>
                <a:off x="4899044" y="4884742"/>
                <a:ext cx="14760" cy="111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70804AD-5321-B820-9299-6033D330D21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90404" y="4875742"/>
                  <a:ext cx="32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9819C1C-E988-3E1C-D7CD-165156F0DF2E}"/>
                    </a:ext>
                  </a:extLst>
                </p14:cNvPr>
                <p14:cNvContentPartPr/>
                <p14:nvPr/>
              </p14:nvContentPartPr>
              <p14:xfrm>
                <a:off x="5255084" y="4772782"/>
                <a:ext cx="14400" cy="188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9819C1C-E988-3E1C-D7CD-165156F0DF2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46444" y="4763782"/>
                  <a:ext cx="32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32FE392-A8F6-CEF1-3B13-7A3E693754FF}"/>
                    </a:ext>
                  </a:extLst>
                </p14:cNvPr>
                <p14:cNvContentPartPr/>
                <p14:nvPr/>
              </p14:nvContentPartPr>
              <p14:xfrm>
                <a:off x="5221964" y="4725622"/>
                <a:ext cx="147240" cy="111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32FE392-A8F6-CEF1-3B13-7A3E693754F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13324" y="4716622"/>
                  <a:ext cx="164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4987EA3-42C8-BEC9-0083-E341FDBCEF6A}"/>
                    </a:ext>
                  </a:extLst>
                </p14:cNvPr>
                <p14:cNvContentPartPr/>
                <p14:nvPr/>
              </p14:nvContentPartPr>
              <p14:xfrm>
                <a:off x="5286764" y="4880062"/>
                <a:ext cx="287640" cy="77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4987EA3-42C8-BEC9-0083-E341FDBCEF6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77764" y="4871422"/>
                  <a:ext cx="305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817023F-6952-815E-8005-6CDC368D48DF}"/>
                    </a:ext>
                  </a:extLst>
                </p14:cNvPr>
                <p14:cNvContentPartPr/>
                <p14:nvPr/>
              </p14:nvContentPartPr>
              <p14:xfrm>
                <a:off x="5511404" y="4721662"/>
                <a:ext cx="15480" cy="16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817023F-6952-815E-8005-6CDC368D48D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02764" y="4712662"/>
                  <a:ext cx="33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B2369BC-93A8-AE04-C905-AF5788BDBAE5}"/>
                    </a:ext>
                  </a:extLst>
                </p14:cNvPr>
                <p14:cNvContentPartPr/>
                <p14:nvPr/>
              </p14:nvContentPartPr>
              <p14:xfrm>
                <a:off x="5647484" y="4677742"/>
                <a:ext cx="163440" cy="221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B2369BC-93A8-AE04-C905-AF5788BDBAE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38844" y="4669102"/>
                  <a:ext cx="181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E95E9F0-96EF-4D7F-FC3A-AA4A2C8105A7}"/>
                    </a:ext>
                  </a:extLst>
                </p14:cNvPr>
                <p14:cNvContentPartPr/>
                <p14:nvPr/>
              </p14:nvContentPartPr>
              <p14:xfrm>
                <a:off x="5753684" y="4744702"/>
                <a:ext cx="706680" cy="138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E95E9F0-96EF-4D7F-FC3A-AA4A2C8105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44684" y="4736062"/>
                  <a:ext cx="724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2E5E9B6-1006-72BE-0C02-98981FED9CD6}"/>
                    </a:ext>
                  </a:extLst>
                </p14:cNvPr>
                <p14:cNvContentPartPr/>
                <p14:nvPr/>
              </p14:nvContentPartPr>
              <p14:xfrm>
                <a:off x="6426884" y="4691782"/>
                <a:ext cx="121680" cy="108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2E5E9B6-1006-72BE-0C02-98981FED9CD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18244" y="4682782"/>
                  <a:ext cx="139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5D28BBC-0092-DCF8-9BB9-1556D4DA62C9}"/>
                    </a:ext>
                  </a:extLst>
                </p14:cNvPr>
                <p14:cNvContentPartPr/>
                <p14:nvPr/>
              </p14:nvContentPartPr>
              <p14:xfrm>
                <a:off x="6567644" y="4681702"/>
                <a:ext cx="84240" cy="106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5D28BBC-0092-DCF8-9BB9-1556D4DA62C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559004" y="4672702"/>
                  <a:ext cx="101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69CA32F-EEDB-2DBF-3133-7C9065D1FD6E}"/>
                    </a:ext>
                  </a:extLst>
                </p14:cNvPr>
                <p14:cNvContentPartPr/>
                <p14:nvPr/>
              </p14:nvContentPartPr>
              <p14:xfrm>
                <a:off x="6691484" y="4660822"/>
                <a:ext cx="109080" cy="129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69CA32F-EEDB-2DBF-3133-7C9065D1FD6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82844" y="4651822"/>
                  <a:ext cx="126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8916FA5-67BF-3676-5E63-62805ABBEADE}"/>
                    </a:ext>
                  </a:extLst>
                </p14:cNvPr>
                <p14:cNvContentPartPr/>
                <p14:nvPr/>
              </p14:nvContentPartPr>
              <p14:xfrm>
                <a:off x="6770324" y="4486582"/>
                <a:ext cx="469080" cy="242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8916FA5-67BF-3676-5E63-62805ABBEAD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61684" y="4477942"/>
                  <a:ext cx="486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2F60B01-5189-32A6-FFAC-27107B4AFBE6}"/>
                    </a:ext>
                  </a:extLst>
                </p14:cNvPr>
                <p14:cNvContentPartPr/>
                <p14:nvPr/>
              </p14:nvContentPartPr>
              <p14:xfrm>
                <a:off x="5013524" y="4895902"/>
                <a:ext cx="143280" cy="58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2F60B01-5189-32A6-FFAC-27107B4AFBE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04884" y="4887262"/>
                  <a:ext cx="160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518A4D2-87C2-F27D-33C9-CC2C4D2AACE9}"/>
                    </a:ext>
                  </a:extLst>
                </p14:cNvPr>
                <p14:cNvContentPartPr/>
                <p14:nvPr/>
              </p14:nvContentPartPr>
              <p14:xfrm>
                <a:off x="5102804" y="5345542"/>
                <a:ext cx="181080" cy="30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518A4D2-87C2-F27D-33C9-CC2C4D2AACE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94164" y="5336542"/>
                  <a:ext cx="198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527A90D-1C7A-8096-58C6-B05F5A66562C}"/>
                    </a:ext>
                  </a:extLst>
                </p14:cNvPr>
                <p14:cNvContentPartPr/>
                <p14:nvPr/>
              </p14:nvContentPartPr>
              <p14:xfrm>
                <a:off x="5508164" y="5174182"/>
                <a:ext cx="123120" cy="204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527A90D-1C7A-8096-58C6-B05F5A66562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99164" y="5165182"/>
                  <a:ext cx="140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36AF6D9-DC3A-6EC7-AFDB-21B0B3FC83B4}"/>
                    </a:ext>
                  </a:extLst>
                </p14:cNvPr>
                <p14:cNvContentPartPr/>
                <p14:nvPr/>
              </p14:nvContentPartPr>
              <p14:xfrm>
                <a:off x="5576204" y="5319622"/>
                <a:ext cx="80280" cy="38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36AF6D9-DC3A-6EC7-AFDB-21B0B3FC83B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67204" y="5310622"/>
                  <a:ext cx="97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579DAE2-70C6-C7E2-A059-BAFA8447449B}"/>
                    </a:ext>
                  </a:extLst>
                </p14:cNvPr>
                <p14:cNvContentPartPr/>
                <p14:nvPr/>
              </p14:nvContentPartPr>
              <p14:xfrm>
                <a:off x="5738564" y="5127382"/>
                <a:ext cx="137880" cy="257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579DAE2-70C6-C7E2-A059-BAFA8447449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729564" y="5118382"/>
                  <a:ext cx="155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BEB64FE-32B9-F507-1C10-EE42A4CD92A9}"/>
                    </a:ext>
                  </a:extLst>
                </p14:cNvPr>
                <p14:cNvContentPartPr/>
                <p14:nvPr/>
              </p14:nvContentPartPr>
              <p14:xfrm>
                <a:off x="5863484" y="5107582"/>
                <a:ext cx="129240" cy="204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BEB64FE-32B9-F507-1C10-EE42A4CD92A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54484" y="5098942"/>
                  <a:ext cx="146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3AF8FA0-8147-4F57-D991-048D09C29178}"/>
                    </a:ext>
                  </a:extLst>
                </p14:cNvPr>
                <p14:cNvContentPartPr/>
                <p14:nvPr/>
              </p14:nvContentPartPr>
              <p14:xfrm>
                <a:off x="5863484" y="5148982"/>
                <a:ext cx="347760" cy="104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3AF8FA0-8147-4F57-D991-048D09C2917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54484" y="5139982"/>
                  <a:ext cx="365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01B12E0-F57D-FB62-2476-09EBA0E6CC05}"/>
                    </a:ext>
                  </a:extLst>
                </p14:cNvPr>
                <p14:cNvContentPartPr/>
                <p14:nvPr/>
              </p14:nvContentPartPr>
              <p14:xfrm>
                <a:off x="6263804" y="5077702"/>
                <a:ext cx="146160" cy="176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01B12E0-F57D-FB62-2476-09EBA0E6CC0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54804" y="5068702"/>
                  <a:ext cx="163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75ADC4A-F3C3-0213-B6CB-903ABD34A8E8}"/>
                    </a:ext>
                  </a:extLst>
                </p14:cNvPr>
                <p14:cNvContentPartPr/>
                <p14:nvPr/>
              </p14:nvContentPartPr>
              <p14:xfrm>
                <a:off x="6443444" y="5040622"/>
                <a:ext cx="292320" cy="159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75ADC4A-F3C3-0213-B6CB-903ABD34A8E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434804" y="5031622"/>
                  <a:ext cx="30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71E13D1-3A57-A9C7-2001-C2BB49174773}"/>
                    </a:ext>
                  </a:extLst>
                </p14:cNvPr>
                <p14:cNvContentPartPr/>
                <p14:nvPr/>
              </p14:nvContentPartPr>
              <p14:xfrm>
                <a:off x="6766364" y="4922182"/>
                <a:ext cx="261360" cy="138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71E13D1-3A57-A9C7-2001-C2BB4917477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57724" y="4913542"/>
                  <a:ext cx="279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E7119B2-D42F-6C6C-0EE8-E34E220BB6E2}"/>
                    </a:ext>
                  </a:extLst>
                </p14:cNvPr>
                <p14:cNvContentPartPr/>
                <p14:nvPr/>
              </p14:nvContentPartPr>
              <p14:xfrm>
                <a:off x="5534084" y="5140702"/>
                <a:ext cx="1602000" cy="381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E7119B2-D42F-6C6C-0EE8-E34E220BB6E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25444" y="5131702"/>
                  <a:ext cx="16196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B8CE014-6426-F5F0-738B-99B48D01D353}"/>
                    </a:ext>
                  </a:extLst>
                </p14:cNvPr>
                <p14:cNvContentPartPr/>
                <p14:nvPr/>
              </p14:nvContentPartPr>
              <p14:xfrm>
                <a:off x="345404" y="4639942"/>
                <a:ext cx="135000" cy="254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B8CE014-6426-F5F0-738B-99B48D01D35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6764" y="4631302"/>
                  <a:ext cx="152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3375AD1-6FF0-27A1-E6E6-D1FC79F9D0CB}"/>
                    </a:ext>
                  </a:extLst>
                </p14:cNvPr>
                <p14:cNvContentPartPr/>
                <p14:nvPr/>
              </p14:nvContentPartPr>
              <p14:xfrm>
                <a:off x="546644" y="4701862"/>
                <a:ext cx="48240" cy="138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3375AD1-6FF0-27A1-E6E6-D1FC79F9D0C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8004" y="4693222"/>
                  <a:ext cx="65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CA95156-A64D-CEB5-4142-083A47D72B17}"/>
                    </a:ext>
                  </a:extLst>
                </p14:cNvPr>
                <p14:cNvContentPartPr/>
                <p14:nvPr/>
              </p14:nvContentPartPr>
              <p14:xfrm>
                <a:off x="529364" y="4776742"/>
                <a:ext cx="89280" cy="11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CA95156-A64D-CEB5-4142-083A47D72B1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0364" y="4768102"/>
                  <a:ext cx="106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600B0AC-8F48-F892-F08B-ACC201E90289}"/>
                    </a:ext>
                  </a:extLst>
                </p14:cNvPr>
                <p14:cNvContentPartPr/>
                <p14:nvPr/>
              </p14:nvContentPartPr>
              <p14:xfrm>
                <a:off x="786764" y="4626622"/>
                <a:ext cx="8640" cy="170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600B0AC-8F48-F892-F08B-ACC201E9028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7764" y="4617982"/>
                  <a:ext cx="26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F50657C-3CB5-049D-2A6C-89D0D76B23CA}"/>
                    </a:ext>
                  </a:extLst>
                </p14:cNvPr>
                <p14:cNvContentPartPr/>
                <p14:nvPr/>
              </p14:nvContentPartPr>
              <p14:xfrm>
                <a:off x="738164" y="4661902"/>
                <a:ext cx="172080" cy="20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F50657C-3CB5-049D-2A6C-89D0D76B23C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9524" y="4652902"/>
                  <a:ext cx="189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FCDDC68-F288-D2FA-70BE-8579B1C66FBD}"/>
                    </a:ext>
                  </a:extLst>
                </p14:cNvPr>
                <p14:cNvContentPartPr/>
                <p14:nvPr/>
              </p14:nvContentPartPr>
              <p14:xfrm>
                <a:off x="915644" y="4560742"/>
                <a:ext cx="108360" cy="196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FCDDC68-F288-D2FA-70BE-8579B1C66FB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7004" y="4552102"/>
                  <a:ext cx="126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A039D60-96FD-91E4-88F7-B8E99EDDB097}"/>
                    </a:ext>
                  </a:extLst>
                </p14:cNvPr>
                <p14:cNvContentPartPr/>
                <p14:nvPr/>
              </p14:nvContentPartPr>
              <p14:xfrm>
                <a:off x="1172684" y="4609702"/>
                <a:ext cx="131400" cy="72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A039D60-96FD-91E4-88F7-B8E99EDDB09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63684" y="4600702"/>
                  <a:ext cx="149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2ECA9D2-8D65-5DA3-7821-45979BBB9936}"/>
                    </a:ext>
                  </a:extLst>
                </p14:cNvPr>
                <p14:cNvContentPartPr/>
                <p14:nvPr/>
              </p14:nvContentPartPr>
              <p14:xfrm>
                <a:off x="1434044" y="4592422"/>
                <a:ext cx="149400" cy="221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2ECA9D2-8D65-5DA3-7821-45979BBB99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25404" y="4583782"/>
                  <a:ext cx="167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ABD1CC2-38D9-C0ED-6718-D99D2892539C}"/>
                    </a:ext>
                  </a:extLst>
                </p14:cNvPr>
                <p14:cNvContentPartPr/>
                <p14:nvPr/>
              </p14:nvContentPartPr>
              <p14:xfrm>
                <a:off x="1667684" y="4650022"/>
                <a:ext cx="105840" cy="182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ABD1CC2-38D9-C0ED-6718-D99D2892539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59044" y="4641022"/>
                  <a:ext cx="123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1EDC5F3-66F4-4DE1-209F-1DA75DAF9719}"/>
                    </a:ext>
                  </a:extLst>
                </p14:cNvPr>
                <p14:cNvContentPartPr/>
                <p14:nvPr/>
              </p14:nvContentPartPr>
              <p14:xfrm>
                <a:off x="1619444" y="4698982"/>
                <a:ext cx="181080" cy="35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1EDC5F3-66F4-4DE1-209F-1DA75DAF971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10804" y="4689982"/>
                  <a:ext cx="198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F44E283-1D6C-D060-36BC-6E5FBDB86DB3}"/>
                    </a:ext>
                  </a:extLst>
                </p14:cNvPr>
                <p14:cNvContentPartPr/>
                <p14:nvPr/>
              </p14:nvContentPartPr>
              <p14:xfrm>
                <a:off x="154964" y="5642182"/>
                <a:ext cx="157320" cy="1468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F44E283-1D6C-D060-36BC-6E5FBDB86D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6324" y="5633182"/>
                  <a:ext cx="174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75EC399-1F86-1FA1-E0DF-06D0635A8AEC}"/>
                    </a:ext>
                  </a:extLst>
                </p14:cNvPr>
                <p14:cNvContentPartPr/>
                <p14:nvPr/>
              </p14:nvContentPartPr>
              <p14:xfrm>
                <a:off x="325964" y="5516902"/>
                <a:ext cx="56160" cy="273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75EC399-1F86-1FA1-E0DF-06D0635A8AE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6964" y="5508262"/>
                  <a:ext cx="73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EAAE161-7813-1C00-1FD8-4CE2EA872446}"/>
                    </a:ext>
                  </a:extLst>
                </p14:cNvPr>
                <p14:cNvContentPartPr/>
                <p14:nvPr/>
              </p14:nvContentPartPr>
              <p14:xfrm>
                <a:off x="390764" y="5601502"/>
                <a:ext cx="332640" cy="1432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EAAE161-7813-1C00-1FD8-4CE2EA87244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82124" y="5592502"/>
                  <a:ext cx="350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6D5D75D-12D3-EB93-0587-879A5A7CB5AD}"/>
                    </a:ext>
                  </a:extLst>
                </p14:cNvPr>
                <p14:cNvContentPartPr/>
                <p14:nvPr/>
              </p14:nvContentPartPr>
              <p14:xfrm>
                <a:off x="670844" y="5447062"/>
                <a:ext cx="444960" cy="2307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6D5D75D-12D3-EB93-0587-879A5A7CB5A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1844" y="5438422"/>
                  <a:ext cx="462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B4A5CB3-DEEB-0F2D-7CC2-D7B286C2652C}"/>
                    </a:ext>
                  </a:extLst>
                </p14:cNvPr>
                <p14:cNvContentPartPr/>
                <p14:nvPr/>
              </p14:nvContentPartPr>
              <p14:xfrm>
                <a:off x="279884" y="5999302"/>
                <a:ext cx="276840" cy="240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B4A5CB3-DEEB-0F2D-7CC2-D7B286C265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0884" y="5990662"/>
                  <a:ext cx="294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048233F-B1C3-02D7-506B-8B6FC53EFB46}"/>
                    </a:ext>
                  </a:extLst>
                </p14:cNvPr>
                <p14:cNvContentPartPr/>
                <p14:nvPr/>
              </p14:nvContentPartPr>
              <p14:xfrm>
                <a:off x="574724" y="5938822"/>
                <a:ext cx="150120" cy="209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048233F-B1C3-02D7-506B-8B6FC53EFB4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65724" y="5929822"/>
                  <a:ext cx="167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DA2E50B-8B78-27E6-B524-EC12E9C4105A}"/>
                    </a:ext>
                  </a:extLst>
                </p14:cNvPr>
                <p14:cNvContentPartPr/>
                <p14:nvPr/>
              </p14:nvContentPartPr>
              <p14:xfrm>
                <a:off x="711884" y="6028462"/>
                <a:ext cx="34560" cy="89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DA2E50B-8B78-27E6-B524-EC12E9C4105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2884" y="6019822"/>
                  <a:ext cx="52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F4468EE-6175-5CAC-BCB9-853056F5F3AD}"/>
                    </a:ext>
                  </a:extLst>
                </p14:cNvPr>
                <p14:cNvContentPartPr/>
                <p14:nvPr/>
              </p14:nvContentPartPr>
              <p14:xfrm>
                <a:off x="760844" y="5768542"/>
                <a:ext cx="225360" cy="282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F4468EE-6175-5CAC-BCB9-853056F5F3A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2204" y="5759542"/>
                  <a:ext cx="243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BBAE663-F297-E934-8252-AE3EE1A660B2}"/>
                    </a:ext>
                  </a:extLst>
                </p14:cNvPr>
                <p14:cNvContentPartPr/>
                <p14:nvPr/>
              </p14:nvContentPartPr>
              <p14:xfrm>
                <a:off x="908804" y="5811022"/>
                <a:ext cx="269280" cy="189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BBAE663-F297-E934-8252-AE3EE1A660B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0164" y="5802382"/>
                  <a:ext cx="286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F84C40F-B43E-D776-FFD2-A74A49A32A14}"/>
                    </a:ext>
                  </a:extLst>
                </p14:cNvPr>
                <p14:cNvContentPartPr/>
                <p14:nvPr/>
              </p14:nvContentPartPr>
              <p14:xfrm>
                <a:off x="1205804" y="5780422"/>
                <a:ext cx="86040" cy="201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F84C40F-B43E-D776-FFD2-A74A49A32A1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96804" y="5771422"/>
                  <a:ext cx="103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8380179-9864-735E-E06C-C53DC4F107AE}"/>
                    </a:ext>
                  </a:extLst>
                </p14:cNvPr>
                <p14:cNvContentPartPr/>
                <p14:nvPr/>
              </p14:nvContentPartPr>
              <p14:xfrm>
                <a:off x="1295444" y="5712022"/>
                <a:ext cx="223200" cy="124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8380179-9864-735E-E06C-C53DC4F107A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86804" y="5703382"/>
                  <a:ext cx="240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AE6C405-83C1-662D-319C-8B0378A8C532}"/>
                    </a:ext>
                  </a:extLst>
                </p14:cNvPr>
                <p14:cNvContentPartPr/>
                <p14:nvPr/>
              </p14:nvContentPartPr>
              <p14:xfrm>
                <a:off x="1482284" y="5614822"/>
                <a:ext cx="209880" cy="147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AE6C405-83C1-662D-319C-8B0378A8C53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473284" y="5606182"/>
                  <a:ext cx="227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6FBED6C-96E8-AF86-DDE3-980573462808}"/>
                    </a:ext>
                  </a:extLst>
                </p14:cNvPr>
                <p14:cNvContentPartPr/>
                <p14:nvPr/>
              </p14:nvContentPartPr>
              <p14:xfrm>
                <a:off x="502724" y="6400702"/>
                <a:ext cx="324360" cy="100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6FBED6C-96E8-AF86-DDE3-98057346280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4084" y="6392062"/>
                  <a:ext cx="342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C50DBD3-FF97-E945-15EE-017BC9EE63ED}"/>
                    </a:ext>
                  </a:extLst>
                </p14:cNvPr>
                <p14:cNvContentPartPr/>
                <p14:nvPr/>
              </p14:nvContentPartPr>
              <p14:xfrm>
                <a:off x="693884" y="6211702"/>
                <a:ext cx="6120" cy="2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C50DBD3-FF97-E945-15EE-017BC9EE63E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4884" y="6203062"/>
                  <a:ext cx="2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87152C3-43C7-61F2-A63D-42B805E59680}"/>
                    </a:ext>
                  </a:extLst>
                </p14:cNvPr>
                <p14:cNvContentPartPr/>
                <p14:nvPr/>
              </p14:nvContentPartPr>
              <p14:xfrm>
                <a:off x="1035164" y="6156262"/>
                <a:ext cx="209520" cy="244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87152C3-43C7-61F2-A63D-42B805E5968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6524" y="6147622"/>
                  <a:ext cx="227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F5454FC-8BD7-A29D-3005-811471AA0030}"/>
                    </a:ext>
                  </a:extLst>
                </p14:cNvPr>
                <p14:cNvContentPartPr/>
                <p14:nvPr/>
              </p14:nvContentPartPr>
              <p14:xfrm>
                <a:off x="384284" y="5086342"/>
                <a:ext cx="41760" cy="315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F5454FC-8BD7-A29D-3005-811471AA003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75284" y="5077702"/>
                  <a:ext cx="594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AB7542A-C669-E768-006B-262739C7CD31}"/>
                    </a:ext>
                  </a:extLst>
                </p14:cNvPr>
                <p14:cNvContentPartPr/>
                <p14:nvPr/>
              </p14:nvContentPartPr>
              <p14:xfrm>
                <a:off x="271604" y="4982662"/>
                <a:ext cx="272880" cy="204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AB7542A-C669-E768-006B-262739C7CD3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2964" y="4973662"/>
                  <a:ext cx="290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BEE68FA-4DD9-08BF-D2F4-7198D193C61B}"/>
                    </a:ext>
                  </a:extLst>
                </p14:cNvPr>
                <p14:cNvContentPartPr/>
                <p14:nvPr/>
              </p14:nvContentPartPr>
              <p14:xfrm>
                <a:off x="565364" y="4411702"/>
                <a:ext cx="107640" cy="195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BEE68FA-4DD9-08BF-D2F4-7198D193C61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6364" y="4403062"/>
                  <a:ext cx="125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672AEED-B45A-2583-212A-4D098CC95564}"/>
                    </a:ext>
                  </a:extLst>
                </p14:cNvPr>
                <p14:cNvContentPartPr/>
                <p14:nvPr/>
              </p14:nvContentPartPr>
              <p14:xfrm>
                <a:off x="1693964" y="4359142"/>
                <a:ext cx="150840" cy="1850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672AEED-B45A-2583-212A-4D098CC9556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684964" y="4350502"/>
                  <a:ext cx="168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5D5EE9C-7278-3D78-9CD5-9174B08192EA}"/>
                    </a:ext>
                  </a:extLst>
                </p14:cNvPr>
                <p14:cNvContentPartPr/>
                <p14:nvPr/>
              </p14:nvContentPartPr>
              <p14:xfrm>
                <a:off x="1952444" y="4911022"/>
                <a:ext cx="568080" cy="2196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5D5EE9C-7278-3D78-9CD5-9174B08192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943444" y="4902022"/>
                  <a:ext cx="585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7F9C27C-CD03-1C81-03D7-9D20A9F25D8F}"/>
                    </a:ext>
                  </a:extLst>
                </p14:cNvPr>
                <p14:cNvContentPartPr/>
                <p14:nvPr/>
              </p14:nvContentPartPr>
              <p14:xfrm>
                <a:off x="1907444" y="4778902"/>
                <a:ext cx="253800" cy="254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7F9C27C-CD03-1C81-03D7-9D20A9F25D8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898444" y="4770262"/>
                  <a:ext cx="271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B4635A4-AAAF-0359-DDA6-A9CB673E88E4}"/>
                    </a:ext>
                  </a:extLst>
                </p14:cNvPr>
                <p14:cNvContentPartPr/>
                <p14:nvPr/>
              </p14:nvContentPartPr>
              <p14:xfrm>
                <a:off x="2634284" y="5213782"/>
                <a:ext cx="243360" cy="187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B4635A4-AAAF-0359-DDA6-A9CB673E88E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625644" y="5205142"/>
                  <a:ext cx="261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2B9AF77-8360-917C-0CA6-4E6796AA53F2}"/>
                    </a:ext>
                  </a:extLst>
                </p14:cNvPr>
                <p14:cNvContentPartPr/>
                <p14:nvPr/>
              </p14:nvContentPartPr>
              <p14:xfrm>
                <a:off x="2881244" y="5032702"/>
                <a:ext cx="94680" cy="2786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2B9AF77-8360-917C-0CA6-4E6796AA53F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872244" y="5024062"/>
                  <a:ext cx="112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8FD9F1E-E0CF-AC57-3270-0175C9B1588E}"/>
                    </a:ext>
                  </a:extLst>
                </p14:cNvPr>
                <p14:cNvContentPartPr/>
                <p14:nvPr/>
              </p14:nvContentPartPr>
              <p14:xfrm>
                <a:off x="2979884" y="4895542"/>
                <a:ext cx="613080" cy="365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8FD9F1E-E0CF-AC57-3270-0175C9B1588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971244" y="4886542"/>
                  <a:ext cx="630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36A8862-2CE8-3EC8-9FAD-747C3B1C83E4}"/>
                    </a:ext>
                  </a:extLst>
                </p14:cNvPr>
                <p14:cNvContentPartPr/>
                <p14:nvPr/>
              </p14:nvContentPartPr>
              <p14:xfrm>
                <a:off x="2850284" y="5466502"/>
                <a:ext cx="191880" cy="2638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36A8862-2CE8-3EC8-9FAD-747C3B1C83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41644" y="5457502"/>
                  <a:ext cx="209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E3F0255-2125-B787-BD5F-406E812ABE45}"/>
                    </a:ext>
                  </a:extLst>
                </p14:cNvPr>
                <p14:cNvContentPartPr/>
                <p14:nvPr/>
              </p14:nvContentPartPr>
              <p14:xfrm>
                <a:off x="3086804" y="5461102"/>
                <a:ext cx="160560" cy="1004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E3F0255-2125-B787-BD5F-406E812ABE4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77804" y="5452102"/>
                  <a:ext cx="17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5F85D76-F56E-BD13-AF4D-C4A5D61DA4DB}"/>
                    </a:ext>
                  </a:extLst>
                </p14:cNvPr>
                <p14:cNvContentPartPr/>
                <p14:nvPr/>
              </p14:nvContentPartPr>
              <p14:xfrm>
                <a:off x="3256724" y="5246542"/>
                <a:ext cx="141480" cy="233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5F85D76-F56E-BD13-AF4D-C4A5D61DA4D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48084" y="5237902"/>
                  <a:ext cx="159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7D51860-4AEE-C9A9-05B2-D879652DC195}"/>
                    </a:ext>
                  </a:extLst>
                </p14:cNvPr>
                <p14:cNvContentPartPr/>
                <p14:nvPr/>
              </p14:nvContentPartPr>
              <p14:xfrm>
                <a:off x="3418364" y="5097862"/>
                <a:ext cx="453240" cy="429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7D51860-4AEE-C9A9-05B2-D879652DC19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409364" y="5088862"/>
                  <a:ext cx="4708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3CD1E04-4D0C-8383-B449-96053108D982}"/>
                    </a:ext>
                  </a:extLst>
                </p14:cNvPr>
                <p14:cNvContentPartPr/>
                <p14:nvPr/>
              </p14:nvContentPartPr>
              <p14:xfrm>
                <a:off x="3851084" y="5088502"/>
                <a:ext cx="92160" cy="261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3CD1E04-4D0C-8383-B449-96053108D98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42084" y="5079862"/>
                  <a:ext cx="109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7600F23-7EC5-175B-1C8F-E640D0B602AA}"/>
                    </a:ext>
                  </a:extLst>
                </p14:cNvPr>
                <p14:cNvContentPartPr/>
                <p14:nvPr/>
              </p14:nvContentPartPr>
              <p14:xfrm>
                <a:off x="3959084" y="4990222"/>
                <a:ext cx="185040" cy="1411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7600F23-7EC5-175B-1C8F-E640D0B602A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50084" y="4981222"/>
                  <a:ext cx="202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F45C6E7-BC55-B196-A202-398F8496CC53}"/>
                    </a:ext>
                  </a:extLst>
                </p14:cNvPr>
                <p14:cNvContentPartPr/>
                <p14:nvPr/>
              </p14:nvContentPartPr>
              <p14:xfrm>
                <a:off x="4112084" y="4908862"/>
                <a:ext cx="126000" cy="172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F45C6E7-BC55-B196-A202-398F8496CC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103444" y="4900222"/>
                  <a:ext cx="143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72A3027-A924-EEA4-97F1-AE124D71C135}"/>
                    </a:ext>
                  </a:extLst>
                </p14:cNvPr>
                <p14:cNvContentPartPr/>
                <p14:nvPr/>
              </p14:nvContentPartPr>
              <p14:xfrm>
                <a:off x="3208484" y="5764942"/>
                <a:ext cx="335880" cy="1580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72A3027-A924-EEA4-97F1-AE124D71C13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199844" y="5755942"/>
                  <a:ext cx="353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D07B4BE-A6E3-F9BC-5162-A19DC62133FF}"/>
                    </a:ext>
                  </a:extLst>
                </p14:cNvPr>
                <p14:cNvContentPartPr/>
                <p14:nvPr/>
              </p14:nvContentPartPr>
              <p14:xfrm>
                <a:off x="3459404" y="5597182"/>
                <a:ext cx="62640" cy="86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D07B4BE-A6E3-F9BC-5162-A19DC62133F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450764" y="5588542"/>
                  <a:ext cx="80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57F7DFC-7DA9-9A6D-C339-EFA07733BCBA}"/>
                    </a:ext>
                  </a:extLst>
                </p14:cNvPr>
                <p14:cNvContentPartPr/>
                <p14:nvPr/>
              </p14:nvContentPartPr>
              <p14:xfrm>
                <a:off x="3635084" y="5549662"/>
                <a:ext cx="165600" cy="192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57F7DFC-7DA9-9A6D-C339-EFA07733BCB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626444" y="5541022"/>
                  <a:ext cx="183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D9FE56F-BBEF-C304-622E-225E24EE6A38}"/>
                    </a:ext>
                  </a:extLst>
                </p14:cNvPr>
                <p14:cNvContentPartPr/>
                <p14:nvPr/>
              </p14:nvContentPartPr>
              <p14:xfrm>
                <a:off x="3790964" y="5464702"/>
                <a:ext cx="187920" cy="151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D9FE56F-BBEF-C304-622E-225E24EE6A3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781964" y="5455702"/>
                  <a:ext cx="205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48829C4-4FA4-14D2-B939-7AC0D614104F}"/>
                    </a:ext>
                  </a:extLst>
                </p14:cNvPr>
                <p14:cNvContentPartPr/>
                <p14:nvPr/>
              </p14:nvContentPartPr>
              <p14:xfrm>
                <a:off x="1220204" y="4951702"/>
                <a:ext cx="1112760" cy="988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48829C4-4FA4-14D2-B939-7AC0D614104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211204" y="4943062"/>
                  <a:ext cx="1130400" cy="10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0937C0B-E58E-4BFA-7133-C8B370A52056}"/>
                    </a:ext>
                  </a:extLst>
                </p14:cNvPr>
                <p14:cNvContentPartPr/>
                <p14:nvPr/>
              </p14:nvContentPartPr>
              <p14:xfrm>
                <a:off x="1129484" y="4857382"/>
                <a:ext cx="272160" cy="319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0937C0B-E58E-4BFA-7133-C8B370A5205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20844" y="4848382"/>
                  <a:ext cx="289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8C044E1-1F2D-0EB4-1554-67A46E460D1A}"/>
                    </a:ext>
                  </a:extLst>
                </p14:cNvPr>
                <p14:cNvContentPartPr/>
                <p14:nvPr/>
              </p14:nvContentPartPr>
              <p14:xfrm>
                <a:off x="2144684" y="6231862"/>
                <a:ext cx="187200" cy="247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8C044E1-1F2D-0EB4-1554-67A46E460D1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136044" y="6222862"/>
                  <a:ext cx="204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8530890-0CBD-391F-1EB8-DF5A4BE62961}"/>
                    </a:ext>
                  </a:extLst>
                </p14:cNvPr>
                <p14:cNvContentPartPr/>
                <p14:nvPr/>
              </p14:nvContentPartPr>
              <p14:xfrm>
                <a:off x="2273204" y="6132502"/>
                <a:ext cx="332640" cy="288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8530890-0CBD-391F-1EB8-DF5A4BE6296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264564" y="6123862"/>
                  <a:ext cx="350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E239502-133B-4CD0-3FAE-68EC244B2495}"/>
                    </a:ext>
                  </a:extLst>
                </p14:cNvPr>
                <p14:cNvContentPartPr/>
                <p14:nvPr/>
              </p14:nvContentPartPr>
              <p14:xfrm>
                <a:off x="2635364" y="6007222"/>
                <a:ext cx="181440" cy="1627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E239502-133B-4CD0-3FAE-68EC244B249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626724" y="5998582"/>
                  <a:ext cx="199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6CD8B1C-E0A9-BF32-CE1E-A72BD2F86714}"/>
                    </a:ext>
                  </a:extLst>
                </p14:cNvPr>
                <p14:cNvContentPartPr/>
                <p14:nvPr/>
              </p14:nvContentPartPr>
              <p14:xfrm>
                <a:off x="2319644" y="6128182"/>
                <a:ext cx="703800" cy="4129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6CD8B1C-E0A9-BF32-CE1E-A72BD2F8671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311004" y="6119182"/>
                  <a:ext cx="7214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35E7397-93D1-4B5A-F053-7DD8A978D1DD}"/>
                    </a:ext>
                  </a:extLst>
                </p14:cNvPr>
                <p14:cNvContentPartPr/>
                <p14:nvPr/>
              </p14:nvContentPartPr>
              <p14:xfrm>
                <a:off x="1479764" y="2428102"/>
                <a:ext cx="344520" cy="27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35E7397-93D1-4B5A-F053-7DD8A978D1D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470764" y="2419462"/>
                  <a:ext cx="362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C1639B1-21CE-7214-55F6-F0789658A8A7}"/>
                    </a:ext>
                  </a:extLst>
                </p14:cNvPr>
                <p14:cNvContentPartPr/>
                <p14:nvPr/>
              </p14:nvContentPartPr>
              <p14:xfrm>
                <a:off x="961724" y="2440702"/>
                <a:ext cx="356040" cy="90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C1639B1-21CE-7214-55F6-F0789658A8A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52724" y="2431702"/>
                  <a:ext cx="373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1B13DC9-1580-EC32-72D2-4DE2681417E4}"/>
                    </a:ext>
                  </a:extLst>
                </p14:cNvPr>
                <p14:cNvContentPartPr/>
                <p14:nvPr/>
              </p14:nvContentPartPr>
              <p14:xfrm>
                <a:off x="2993924" y="2436022"/>
                <a:ext cx="55080" cy="421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1B13DC9-1580-EC32-72D2-4DE2681417E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985284" y="2427022"/>
                  <a:ext cx="72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14C9063-D44F-FF16-7BA0-CABB12263753}"/>
                    </a:ext>
                  </a:extLst>
                </p14:cNvPr>
                <p14:cNvContentPartPr/>
                <p14:nvPr/>
              </p14:nvContentPartPr>
              <p14:xfrm>
                <a:off x="2312084" y="2463742"/>
                <a:ext cx="365040" cy="36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14C9063-D44F-FF16-7BA0-CABB1226375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03084" y="2455102"/>
                  <a:ext cx="382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62725A7-C1E4-C6CE-35A0-4A787922A46B}"/>
                    </a:ext>
                  </a:extLst>
                </p14:cNvPr>
                <p14:cNvContentPartPr/>
                <p14:nvPr/>
              </p14:nvContentPartPr>
              <p14:xfrm>
                <a:off x="3032804" y="2439622"/>
                <a:ext cx="26640" cy="69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62725A7-C1E4-C6CE-35A0-4A787922A46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024164" y="2430982"/>
                  <a:ext cx="44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8D008BB-DB18-7FB8-722C-D2E1616E680C}"/>
                    </a:ext>
                  </a:extLst>
                </p14:cNvPr>
                <p14:cNvContentPartPr/>
                <p14:nvPr/>
              </p14:nvContentPartPr>
              <p14:xfrm>
                <a:off x="820244" y="2508382"/>
                <a:ext cx="22320" cy="61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8D008BB-DB18-7FB8-722C-D2E1616E680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11604" y="2499742"/>
                  <a:ext cx="39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F47377-D481-3A46-43D8-5AED9F3915C1}"/>
                    </a:ext>
                  </a:extLst>
                </p14:cNvPr>
                <p14:cNvContentPartPr/>
                <p14:nvPr/>
              </p14:nvContentPartPr>
              <p14:xfrm>
                <a:off x="3093284" y="1664182"/>
                <a:ext cx="86400" cy="870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F47377-D481-3A46-43D8-5AED9F3915C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84284" y="1655542"/>
                  <a:ext cx="10404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D1F66EA-9308-D6B0-D79A-151AB9EB4AC3}"/>
                    </a:ext>
                  </a:extLst>
                </p14:cNvPr>
                <p14:cNvContentPartPr/>
                <p14:nvPr/>
              </p14:nvContentPartPr>
              <p14:xfrm>
                <a:off x="858044" y="1686862"/>
                <a:ext cx="80280" cy="565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D1F66EA-9308-D6B0-D79A-151AB9EB4AC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49044" y="1677862"/>
                  <a:ext cx="97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EAD888C-6645-A8ED-6949-0E100064E09E}"/>
                    </a:ext>
                  </a:extLst>
                </p14:cNvPr>
                <p14:cNvContentPartPr/>
                <p14:nvPr/>
              </p14:nvContentPartPr>
              <p14:xfrm>
                <a:off x="1158644" y="1643302"/>
                <a:ext cx="556200" cy="66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EAD888C-6645-A8ED-6949-0E100064E09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50004" y="1634662"/>
                  <a:ext cx="573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F52A027-CF29-E099-C9F7-23986C704B4E}"/>
                    </a:ext>
                  </a:extLst>
                </p14:cNvPr>
                <p14:cNvContentPartPr/>
                <p14:nvPr/>
              </p14:nvContentPartPr>
              <p14:xfrm>
                <a:off x="2049644" y="1579222"/>
                <a:ext cx="1177920" cy="75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F52A027-CF29-E099-C9F7-23986C704B4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41004" y="1570222"/>
                  <a:ext cx="1195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5A667F8-BFE3-DAAA-F6E7-77BA7C28C003}"/>
                    </a:ext>
                  </a:extLst>
                </p14:cNvPr>
                <p14:cNvContentPartPr/>
                <p14:nvPr/>
              </p14:nvContentPartPr>
              <p14:xfrm>
                <a:off x="3139004" y="1662382"/>
                <a:ext cx="62640" cy="801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5A667F8-BFE3-DAAA-F6E7-77BA7C28C00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130364" y="1653742"/>
                  <a:ext cx="8028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AFCE44C-9D43-CD2D-18C9-F78E31B70AA5}"/>
                    </a:ext>
                  </a:extLst>
                </p14:cNvPr>
                <p14:cNvContentPartPr/>
                <p14:nvPr/>
              </p14:nvContentPartPr>
              <p14:xfrm>
                <a:off x="3258164" y="1341262"/>
                <a:ext cx="783720" cy="7178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AFCE44C-9D43-CD2D-18C9-F78E31B70AA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249524" y="1332622"/>
                  <a:ext cx="80136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79E4981-B7F8-189B-88DB-261FCACDA8B6}"/>
                    </a:ext>
                  </a:extLst>
                </p14:cNvPr>
                <p14:cNvContentPartPr/>
                <p14:nvPr/>
              </p14:nvContentPartPr>
              <p14:xfrm>
                <a:off x="3151604" y="1817902"/>
                <a:ext cx="331920" cy="3618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79E4981-B7F8-189B-88DB-261FCACDA8B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142604" y="1808902"/>
                  <a:ext cx="3495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1D16392-3B01-B068-3897-7E0BFB522C6E}"/>
                    </a:ext>
                  </a:extLst>
                </p14:cNvPr>
                <p14:cNvContentPartPr/>
                <p14:nvPr/>
              </p14:nvContentPartPr>
              <p14:xfrm>
                <a:off x="4137644" y="1079182"/>
                <a:ext cx="144000" cy="2437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1D16392-3B01-B068-3897-7E0BFB522C6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28644" y="1070182"/>
                  <a:ext cx="161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57A4BB5-2357-33BA-4871-EFDFB4A9F9FF}"/>
                    </a:ext>
                  </a:extLst>
                </p14:cNvPr>
                <p14:cNvContentPartPr/>
                <p14:nvPr/>
              </p14:nvContentPartPr>
              <p14:xfrm>
                <a:off x="4302884" y="996382"/>
                <a:ext cx="300600" cy="234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57A4BB5-2357-33BA-4871-EFDFB4A9F9F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293884" y="987382"/>
                  <a:ext cx="318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6B07044-3C94-09F3-4CCF-022E4550C39C}"/>
                    </a:ext>
                  </a:extLst>
                </p14:cNvPr>
                <p14:cNvContentPartPr/>
                <p14:nvPr/>
              </p14:nvContentPartPr>
              <p14:xfrm>
                <a:off x="4631204" y="1046782"/>
                <a:ext cx="20880" cy="27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6B07044-3C94-09F3-4CCF-022E4550C39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622564" y="1038142"/>
                  <a:ext cx="38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37BFDC6-16D9-2EE7-18E4-A92028E93E74}"/>
                    </a:ext>
                  </a:extLst>
                </p14:cNvPr>
                <p14:cNvContentPartPr/>
                <p14:nvPr/>
              </p14:nvContentPartPr>
              <p14:xfrm>
                <a:off x="4602764" y="971182"/>
                <a:ext cx="83520" cy="1634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37BFDC6-16D9-2EE7-18E4-A92028E93E7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594124" y="962182"/>
                  <a:ext cx="101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8668A82-8B09-CAD8-1ADE-282F8D99DF68}"/>
                    </a:ext>
                  </a:extLst>
                </p14:cNvPr>
                <p14:cNvContentPartPr/>
                <p14:nvPr/>
              </p14:nvContentPartPr>
              <p14:xfrm>
                <a:off x="4693124" y="957502"/>
                <a:ext cx="199080" cy="111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8668A82-8B09-CAD8-1ADE-282F8D99DF6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684484" y="948862"/>
                  <a:ext cx="216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A0D1F08-173B-C6CF-00CA-0E29582CBAD5}"/>
                    </a:ext>
                  </a:extLst>
                </p14:cNvPr>
                <p14:cNvContentPartPr/>
                <p14:nvPr/>
              </p14:nvContentPartPr>
              <p14:xfrm>
                <a:off x="4964204" y="791902"/>
                <a:ext cx="156600" cy="2365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A0D1F08-173B-C6CF-00CA-0E29582CBAD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955204" y="783262"/>
                  <a:ext cx="174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0D0BA1F-C228-46DF-608D-E53D6EF143DB}"/>
                    </a:ext>
                  </a:extLst>
                </p14:cNvPr>
                <p14:cNvContentPartPr/>
                <p14:nvPr/>
              </p14:nvContentPartPr>
              <p14:xfrm>
                <a:off x="5074364" y="963982"/>
                <a:ext cx="103680" cy="345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0D0BA1F-C228-46DF-608D-E53D6EF143D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065724" y="954982"/>
                  <a:ext cx="121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0BB74E2-999D-C455-1D67-C442322B7B06}"/>
                    </a:ext>
                  </a:extLst>
                </p14:cNvPr>
                <p14:cNvContentPartPr/>
                <p14:nvPr/>
              </p14:nvContentPartPr>
              <p14:xfrm>
                <a:off x="5202524" y="902422"/>
                <a:ext cx="189720" cy="90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0BB74E2-999D-C455-1D67-C442322B7B0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193524" y="893782"/>
                  <a:ext cx="207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1B96166-384A-F7CF-1688-70CE1C2759FB}"/>
                    </a:ext>
                  </a:extLst>
                </p14:cNvPr>
                <p14:cNvContentPartPr/>
                <p14:nvPr/>
              </p14:nvContentPartPr>
              <p14:xfrm>
                <a:off x="5317724" y="737182"/>
                <a:ext cx="33480" cy="11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1B96166-384A-F7CF-1688-70CE1C2759F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08724" y="728542"/>
                  <a:ext cx="51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B1F5381-0431-125D-D21F-98AB5140D3C9}"/>
                    </a:ext>
                  </a:extLst>
                </p14:cNvPr>
                <p14:cNvContentPartPr/>
                <p14:nvPr/>
              </p14:nvContentPartPr>
              <p14:xfrm>
                <a:off x="5460284" y="727102"/>
                <a:ext cx="43200" cy="3013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B1F5381-0431-125D-D21F-98AB5140D3C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51644" y="718102"/>
                  <a:ext cx="60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D1E26FF-23FC-C192-DA3A-D63F1A99C5F4}"/>
                    </a:ext>
                  </a:extLst>
                </p14:cNvPr>
                <p14:cNvContentPartPr/>
                <p14:nvPr/>
              </p14:nvContentPartPr>
              <p14:xfrm>
                <a:off x="4141964" y="1070542"/>
                <a:ext cx="1330920" cy="3092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D1E26FF-23FC-C192-DA3A-D63F1A99C5F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132964" y="1061902"/>
                  <a:ext cx="1348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22CF07D-FE31-55C8-1010-2FE50A400228}"/>
                    </a:ext>
                  </a:extLst>
                </p14:cNvPr>
                <p14:cNvContentPartPr/>
                <p14:nvPr/>
              </p14:nvContentPartPr>
              <p14:xfrm>
                <a:off x="899804" y="1524862"/>
                <a:ext cx="833760" cy="9093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22CF07D-FE31-55C8-1010-2FE50A40022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90804" y="1515862"/>
                  <a:ext cx="851400" cy="9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E4F7AC9-DA40-1ED7-0B6B-1FB87CDA4C7D}"/>
                    </a:ext>
                  </a:extLst>
                </p14:cNvPr>
                <p14:cNvContentPartPr/>
                <p14:nvPr/>
              </p14:nvContentPartPr>
              <p14:xfrm>
                <a:off x="1237484" y="1715662"/>
                <a:ext cx="801720" cy="6922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E4F7AC9-DA40-1ED7-0B6B-1FB87CDA4C7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28844" y="1706662"/>
                  <a:ext cx="81936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04EF69F-4E0B-FBF1-6C14-1A3A9B9F72D9}"/>
                    </a:ext>
                  </a:extLst>
                </p14:cNvPr>
                <p14:cNvContentPartPr/>
                <p14:nvPr/>
              </p14:nvContentPartPr>
              <p14:xfrm>
                <a:off x="1668404" y="1698382"/>
                <a:ext cx="717840" cy="588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04EF69F-4E0B-FBF1-6C14-1A3A9B9F72D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659764" y="1689382"/>
                  <a:ext cx="73548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D8028C9-FA3D-6D9F-5608-B0EA80F576B3}"/>
                    </a:ext>
                  </a:extLst>
                </p14:cNvPr>
                <p14:cNvContentPartPr/>
                <p14:nvPr/>
              </p14:nvContentPartPr>
              <p14:xfrm>
                <a:off x="1887284" y="1770382"/>
                <a:ext cx="1072080" cy="7264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D8028C9-FA3D-6D9F-5608-B0EA80F576B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878284" y="1761742"/>
                  <a:ext cx="108972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E8E2E9B-7E3A-CB36-55CD-13627E6FBD7A}"/>
                    </a:ext>
                  </a:extLst>
                </p14:cNvPr>
                <p14:cNvContentPartPr/>
                <p14:nvPr/>
              </p14:nvContentPartPr>
              <p14:xfrm>
                <a:off x="2066204" y="758062"/>
                <a:ext cx="68760" cy="12128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E8E2E9B-7E3A-CB36-55CD-13627E6FBD7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57204" y="749062"/>
                  <a:ext cx="86400" cy="12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C0E2FB9-1E1B-0544-F0A1-5FC46438956E}"/>
                    </a:ext>
                  </a:extLst>
                </p14:cNvPr>
                <p14:cNvContentPartPr/>
                <p14:nvPr/>
              </p14:nvContentPartPr>
              <p14:xfrm>
                <a:off x="1837604" y="1663102"/>
                <a:ext cx="354240" cy="3711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C0E2FB9-1E1B-0544-F0A1-5FC46438956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28964" y="1654102"/>
                  <a:ext cx="3718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3DFA66A-9A1B-FC48-D9EB-EC3A0C32C82E}"/>
                    </a:ext>
                  </a:extLst>
                </p14:cNvPr>
                <p14:cNvContentPartPr/>
                <p14:nvPr/>
              </p14:nvContentPartPr>
              <p14:xfrm>
                <a:off x="1663004" y="228502"/>
                <a:ext cx="188280" cy="3780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3DFA66A-9A1B-FC48-D9EB-EC3A0C32C82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654004" y="219502"/>
                  <a:ext cx="205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7299B63-CC9F-4484-C9CD-28DCF9A27D16}"/>
                    </a:ext>
                  </a:extLst>
                </p14:cNvPr>
                <p14:cNvContentPartPr/>
                <p14:nvPr/>
              </p14:nvContentPartPr>
              <p14:xfrm>
                <a:off x="1873244" y="223822"/>
                <a:ext cx="367920" cy="276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7299B63-CC9F-4484-C9CD-28DCF9A27D1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864604" y="215182"/>
                  <a:ext cx="385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9C198EF-9B6E-309C-9F72-5B69EC2CD044}"/>
                    </a:ext>
                  </a:extLst>
                </p14:cNvPr>
                <p14:cNvContentPartPr/>
                <p14:nvPr/>
              </p14:nvContentPartPr>
              <p14:xfrm>
                <a:off x="2296604" y="278902"/>
                <a:ext cx="204840" cy="90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9C198EF-9B6E-309C-9F72-5B69EC2CD04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287604" y="270262"/>
                  <a:ext cx="222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AB7BB50-4EAA-30D3-EB52-031273083C9C}"/>
                    </a:ext>
                  </a:extLst>
                </p14:cNvPr>
                <p14:cNvContentPartPr/>
                <p14:nvPr/>
              </p14:nvContentPartPr>
              <p14:xfrm>
                <a:off x="2577404" y="253702"/>
                <a:ext cx="300240" cy="669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AB7BB50-4EAA-30D3-EB52-031273083C9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568764" y="245062"/>
                  <a:ext cx="317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5A502AB-7D31-EC26-039C-72EFD0AD498C}"/>
                    </a:ext>
                  </a:extLst>
                </p14:cNvPr>
                <p14:cNvContentPartPr/>
                <p14:nvPr/>
              </p14:nvContentPartPr>
              <p14:xfrm>
                <a:off x="2853524" y="84142"/>
                <a:ext cx="120600" cy="368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5A502AB-7D31-EC26-039C-72EFD0AD498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44884" y="75502"/>
                  <a:ext cx="1382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B6AF38B-8785-CD2A-A883-13884658F167}"/>
                    </a:ext>
                  </a:extLst>
                </p14:cNvPr>
                <p14:cNvContentPartPr/>
                <p14:nvPr/>
              </p14:nvContentPartPr>
              <p14:xfrm>
                <a:off x="3092564" y="12142"/>
                <a:ext cx="146520" cy="2512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B6AF38B-8785-CD2A-A883-13884658F16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083924" y="3142"/>
                  <a:ext cx="164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519C6A3-AE76-5E55-0DB0-03F257A80DF0}"/>
                    </a:ext>
                  </a:extLst>
                </p14:cNvPr>
                <p14:cNvContentPartPr/>
                <p14:nvPr/>
              </p14:nvContentPartPr>
              <p14:xfrm>
                <a:off x="3202004" y="174502"/>
                <a:ext cx="115920" cy="58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519C6A3-AE76-5E55-0DB0-03F257A80DF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93364" y="165502"/>
                  <a:ext cx="133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48BDF6A-42A7-F134-4FFE-4F1D1A3B0905}"/>
                    </a:ext>
                  </a:extLst>
                </p14:cNvPr>
                <p14:cNvContentPartPr/>
                <p14:nvPr/>
              </p14:nvContentPartPr>
              <p14:xfrm>
                <a:off x="3289124" y="109702"/>
                <a:ext cx="595440" cy="1033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48BDF6A-42A7-F134-4FFE-4F1D1A3B090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280124" y="101062"/>
                  <a:ext cx="613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2C35357-D9A5-232C-7606-BC24607D2094}"/>
                    </a:ext>
                  </a:extLst>
                </p14:cNvPr>
                <p14:cNvContentPartPr/>
                <p14:nvPr/>
              </p14:nvContentPartPr>
              <p14:xfrm>
                <a:off x="3913364" y="120142"/>
                <a:ext cx="479160" cy="889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2C35357-D9A5-232C-7606-BC24607D209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04724" y="111502"/>
                  <a:ext cx="496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0C4A46B-38F4-361A-0748-98418A09033E}"/>
                    </a:ext>
                  </a:extLst>
                </p14:cNvPr>
                <p14:cNvContentPartPr/>
                <p14:nvPr/>
              </p14:nvContentPartPr>
              <p14:xfrm>
                <a:off x="1747244" y="358822"/>
                <a:ext cx="2476800" cy="2826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0C4A46B-38F4-361A-0748-98418A09033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38244" y="349822"/>
                  <a:ext cx="2494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BFB17F5-7685-3F5F-9629-6787DCF5072D}"/>
                    </a:ext>
                  </a:extLst>
                </p14:cNvPr>
                <p14:cNvContentPartPr/>
                <p14:nvPr/>
              </p14:nvContentPartPr>
              <p14:xfrm>
                <a:off x="4659284" y="53902"/>
                <a:ext cx="226080" cy="2311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BFB17F5-7685-3F5F-9629-6787DCF5072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650284" y="45262"/>
                  <a:ext cx="243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7280AA8-6BD0-961A-08A0-8957377FDD77}"/>
                    </a:ext>
                  </a:extLst>
                </p14:cNvPr>
                <p14:cNvContentPartPr/>
                <p14:nvPr/>
              </p14:nvContentPartPr>
              <p14:xfrm>
                <a:off x="4702124" y="101062"/>
                <a:ext cx="159120" cy="157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7280AA8-6BD0-961A-08A0-8957377FDD7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693124" y="92422"/>
                  <a:ext cx="176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DA2E34F-E1D3-6BA9-30A3-921F96DBE597}"/>
                    </a:ext>
                  </a:extLst>
                </p14:cNvPr>
                <p14:cNvContentPartPr/>
                <p14:nvPr/>
              </p14:nvContentPartPr>
              <p14:xfrm>
                <a:off x="4905884" y="228142"/>
                <a:ext cx="111600" cy="946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DA2E34F-E1D3-6BA9-30A3-921F96DBE59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896884" y="219142"/>
                  <a:ext cx="129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7FBA27B-1591-4ED3-5D25-E747862CE69F}"/>
                    </a:ext>
                  </a:extLst>
                </p14:cNvPr>
                <p14:cNvContentPartPr/>
                <p14:nvPr/>
              </p14:nvContentPartPr>
              <p14:xfrm>
                <a:off x="4905164" y="20782"/>
                <a:ext cx="156600" cy="135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7FBA27B-1591-4ED3-5D25-E747862CE69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896164" y="11782"/>
                  <a:ext cx="174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FF30628-4D3C-4FCB-631E-0841024BC9A1}"/>
                    </a:ext>
                  </a:extLst>
                </p14:cNvPr>
                <p14:cNvContentPartPr/>
                <p14:nvPr/>
              </p14:nvContentPartPr>
              <p14:xfrm>
                <a:off x="2855684" y="4230982"/>
                <a:ext cx="173880" cy="207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FF30628-4D3C-4FCB-631E-0841024BC9A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847044" y="4221982"/>
                  <a:ext cx="191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BCA9862-10C2-0C1C-CBC0-4023D86590A8}"/>
                    </a:ext>
                  </a:extLst>
                </p14:cNvPr>
                <p14:cNvContentPartPr/>
                <p14:nvPr/>
              </p14:nvContentPartPr>
              <p14:xfrm>
                <a:off x="2848484" y="4278862"/>
                <a:ext cx="181440" cy="151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BCA9862-10C2-0C1C-CBC0-4023D86590A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839844" y="4270222"/>
                  <a:ext cx="199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F9A9881-801C-7391-905A-C77654F7A2F2}"/>
                    </a:ext>
                  </a:extLst>
                </p14:cNvPr>
                <p14:cNvContentPartPr/>
                <p14:nvPr/>
              </p14:nvContentPartPr>
              <p14:xfrm>
                <a:off x="3070964" y="4374262"/>
                <a:ext cx="161280" cy="171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F9A9881-801C-7391-905A-C77654F7A2F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61964" y="4365622"/>
                  <a:ext cx="178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8AA046C-7EC5-F92E-1348-E76F107BA4B9}"/>
                    </a:ext>
                  </a:extLst>
                </p14:cNvPr>
                <p14:cNvContentPartPr/>
                <p14:nvPr/>
              </p14:nvContentPartPr>
              <p14:xfrm>
                <a:off x="3034964" y="4097782"/>
                <a:ext cx="164520" cy="1126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8AA046C-7EC5-F92E-1348-E76F107BA4B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026324" y="4089142"/>
                  <a:ext cx="182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B654C00-D960-99DF-FD86-749F0900B086}"/>
                    </a:ext>
                  </a:extLst>
                </p14:cNvPr>
                <p14:cNvContentPartPr/>
                <p14:nvPr/>
              </p14:nvContentPartPr>
              <p14:xfrm>
                <a:off x="5168324" y="207982"/>
                <a:ext cx="47880" cy="23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B654C00-D960-99DF-FD86-749F0900B08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159684" y="199342"/>
                  <a:ext cx="65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C7C17CA-925D-DBFE-2FBC-09610E3F781C}"/>
                    </a:ext>
                  </a:extLst>
                </p14:cNvPr>
                <p14:cNvContentPartPr/>
                <p14:nvPr/>
              </p14:nvContentPartPr>
              <p14:xfrm>
                <a:off x="5289284" y="65062"/>
                <a:ext cx="168120" cy="2350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C7C17CA-925D-DBFE-2FBC-09610E3F781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280644" y="56062"/>
                  <a:ext cx="185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DE7FF87-963B-FE12-F2A8-042868EB0F16}"/>
                    </a:ext>
                  </a:extLst>
                </p14:cNvPr>
                <p14:cNvContentPartPr/>
                <p14:nvPr/>
              </p14:nvContentPartPr>
              <p14:xfrm>
                <a:off x="5284604" y="131662"/>
                <a:ext cx="163440" cy="313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DE7FF87-963B-FE12-F2A8-042868EB0F1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275604" y="122662"/>
                  <a:ext cx="181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1B89949-F1D0-9271-17CD-773261B0F3E2}"/>
                    </a:ext>
                  </a:extLst>
                </p14:cNvPr>
                <p14:cNvContentPartPr/>
                <p14:nvPr/>
              </p14:nvContentPartPr>
              <p14:xfrm>
                <a:off x="4861604" y="257302"/>
                <a:ext cx="144720" cy="374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1B89949-F1D0-9271-17CD-773261B0F3E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852604" y="248662"/>
                  <a:ext cx="162360" cy="5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3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Besteuerung der Verkäufer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838971" y="336344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10011" y="4050104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109" y="38005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34429" y="4069282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654506" y="1175593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654506" y="792117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85699" y="1044958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11987" y="2847309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1523870" y="2926153"/>
            <a:ext cx="8053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 flipV="1">
            <a:off x="3641670" y="2036890"/>
            <a:ext cx="5519" cy="20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925569" y="4047445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486619" y="40474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1584" y="185160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 Verbindung 10"/>
          <p:cNvCxnSpPr/>
          <p:nvPr/>
        </p:nvCxnSpPr>
        <p:spPr>
          <a:xfrm flipV="1">
            <a:off x="1093841" y="849820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968110" y="1000361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0AA7D44-221A-C44E-2529-B6A6AA02C7C9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C2B28CE-5264-4EEA-A8D8-BDBAE1B7C027}"/>
              </a:ext>
            </a:extLst>
          </p:cNvPr>
          <p:cNvGrpSpPr/>
          <p:nvPr/>
        </p:nvGrpSpPr>
        <p:grpSpPr>
          <a:xfrm>
            <a:off x="5325284" y="985222"/>
            <a:ext cx="774000" cy="236520"/>
            <a:chOff x="5325284" y="985222"/>
            <a:chExt cx="77400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56305A-7EA4-BB74-1C7D-9A1628F2C5D6}"/>
                    </a:ext>
                  </a:extLst>
                </p14:cNvPr>
                <p14:cNvContentPartPr/>
                <p14:nvPr/>
              </p14:nvContentPartPr>
              <p14:xfrm>
                <a:off x="5517884" y="1053262"/>
                <a:ext cx="581400" cy="125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56305A-7EA4-BB74-1C7D-9A1628F2C5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09244" y="1044262"/>
                  <a:ext cx="599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3E4A071-78B5-FD77-34D5-20BE3C667165}"/>
                    </a:ext>
                  </a:extLst>
                </p14:cNvPr>
                <p14:cNvContentPartPr/>
                <p14:nvPr/>
              </p14:nvContentPartPr>
              <p14:xfrm>
                <a:off x="5325284" y="985222"/>
                <a:ext cx="379440" cy="236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3E4A071-78B5-FD77-34D5-20BE3C6671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16644" y="976222"/>
                  <a:ext cx="39708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B9160E5-9628-B4FC-94D5-0B6D96442CC9}"/>
              </a:ext>
            </a:extLst>
          </p:cNvPr>
          <p:cNvGrpSpPr/>
          <p:nvPr/>
        </p:nvGrpSpPr>
        <p:grpSpPr>
          <a:xfrm>
            <a:off x="6441284" y="699382"/>
            <a:ext cx="3976920" cy="528480"/>
            <a:chOff x="6441284" y="699382"/>
            <a:chExt cx="397692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0E0A18E-3CB6-8365-ED06-9FF4B4F76AC2}"/>
                    </a:ext>
                  </a:extLst>
                </p14:cNvPr>
                <p14:cNvContentPartPr/>
                <p14:nvPr/>
              </p14:nvContentPartPr>
              <p14:xfrm>
                <a:off x="6441284" y="910342"/>
                <a:ext cx="614880" cy="317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0E0A18E-3CB6-8365-ED06-9FF4B4F76A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32644" y="901342"/>
                  <a:ext cx="6325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1DACB5A-1D8D-E0DB-D199-6D8DD2A24A58}"/>
                    </a:ext>
                  </a:extLst>
                </p14:cNvPr>
                <p14:cNvContentPartPr/>
                <p14:nvPr/>
              </p14:nvContentPartPr>
              <p14:xfrm>
                <a:off x="7101524" y="891982"/>
                <a:ext cx="358200" cy="183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1DACB5A-1D8D-E0DB-D199-6D8DD2A24A5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92524" y="882982"/>
                  <a:ext cx="375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B74B8C5-8561-F156-B57F-6C6108D80C13}"/>
                    </a:ext>
                  </a:extLst>
                </p14:cNvPr>
                <p14:cNvContentPartPr/>
                <p14:nvPr/>
              </p14:nvContentPartPr>
              <p14:xfrm>
                <a:off x="7667444" y="894862"/>
                <a:ext cx="99360" cy="100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B74B8C5-8561-F156-B57F-6C6108D80C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58444" y="886222"/>
                  <a:ext cx="11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E03A1EB-D449-1BCE-4665-41FFD98EE8AE}"/>
                    </a:ext>
                  </a:extLst>
                </p14:cNvPr>
                <p14:cNvContentPartPr/>
                <p14:nvPr/>
              </p14:nvContentPartPr>
              <p14:xfrm>
                <a:off x="7835924" y="758422"/>
                <a:ext cx="213480" cy="211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E03A1EB-D449-1BCE-4665-41FFD98EE8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27284" y="749782"/>
                  <a:ext cx="231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7A108D9-5902-C306-32F3-B894307677DD}"/>
                    </a:ext>
                  </a:extLst>
                </p14:cNvPr>
                <p14:cNvContentPartPr/>
                <p14:nvPr/>
              </p14:nvContentPartPr>
              <p14:xfrm>
                <a:off x="8085764" y="864262"/>
                <a:ext cx="145440" cy="96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7A108D9-5902-C306-32F3-B894307677D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77124" y="855262"/>
                  <a:ext cx="163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019B21-F564-D288-F0E6-7D0B10F060B3}"/>
                    </a:ext>
                  </a:extLst>
                </p14:cNvPr>
                <p14:cNvContentPartPr/>
                <p14:nvPr/>
              </p14:nvContentPartPr>
              <p14:xfrm>
                <a:off x="8422724" y="713782"/>
                <a:ext cx="163080" cy="245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019B21-F564-D288-F0E6-7D0B10F060B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14084" y="704782"/>
                  <a:ext cx="180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088182-8F31-BF99-BC98-5D3913085845}"/>
                    </a:ext>
                  </a:extLst>
                </p14:cNvPr>
                <p14:cNvContentPartPr/>
                <p14:nvPr/>
              </p14:nvContentPartPr>
              <p14:xfrm>
                <a:off x="8594804" y="699382"/>
                <a:ext cx="370080" cy="247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088182-8F31-BF99-BC98-5D39130858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85804" y="690382"/>
                  <a:ext cx="387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452928-DB6A-7B9C-F774-3283AF5907F2}"/>
                    </a:ext>
                  </a:extLst>
                </p14:cNvPr>
                <p14:cNvContentPartPr/>
                <p14:nvPr/>
              </p14:nvContentPartPr>
              <p14:xfrm>
                <a:off x="8968124" y="778222"/>
                <a:ext cx="213480" cy="92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452928-DB6A-7B9C-F774-3283AF5907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59124" y="769222"/>
                  <a:ext cx="231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C1EF6BC-3D39-DDCE-21A5-4197F52DEB1A}"/>
                    </a:ext>
                  </a:extLst>
                </p14:cNvPr>
                <p14:cNvContentPartPr/>
                <p14:nvPr/>
              </p14:nvContentPartPr>
              <p14:xfrm>
                <a:off x="9435404" y="751582"/>
                <a:ext cx="319320" cy="97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C1EF6BC-3D39-DDCE-21A5-4197F52DEB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26404" y="742582"/>
                  <a:ext cx="336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479BB8A-52EE-0BF0-82E6-C9494C56C20D}"/>
                    </a:ext>
                  </a:extLst>
                </p14:cNvPr>
                <p14:cNvContentPartPr/>
                <p14:nvPr/>
              </p14:nvContentPartPr>
              <p14:xfrm>
                <a:off x="9752924" y="743662"/>
                <a:ext cx="92520" cy="108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479BB8A-52EE-0BF0-82E6-C9494C56C20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43924" y="734662"/>
                  <a:ext cx="110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2B8466E-E75B-8ED8-1CA7-6DCCE543CDA7}"/>
                    </a:ext>
                  </a:extLst>
                </p14:cNvPr>
                <p14:cNvContentPartPr/>
                <p14:nvPr/>
              </p14:nvContentPartPr>
              <p14:xfrm>
                <a:off x="9981884" y="716662"/>
                <a:ext cx="436320" cy="113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2B8466E-E75B-8ED8-1CA7-6DCCE543CD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73244" y="707662"/>
                  <a:ext cx="4539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7335AF2-895B-D179-6B58-284773F7F2BD}"/>
              </a:ext>
            </a:extLst>
          </p:cNvPr>
          <p:cNvGrpSpPr/>
          <p:nvPr/>
        </p:nvGrpSpPr>
        <p:grpSpPr>
          <a:xfrm>
            <a:off x="10677764" y="534142"/>
            <a:ext cx="1383480" cy="259920"/>
            <a:chOff x="10677764" y="534142"/>
            <a:chExt cx="138348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323D50C-76D0-44BC-D09F-F7DE2CC02FC4}"/>
                    </a:ext>
                  </a:extLst>
                </p14:cNvPr>
                <p14:cNvContentPartPr/>
                <p14:nvPr/>
              </p14:nvContentPartPr>
              <p14:xfrm>
                <a:off x="10677764" y="579862"/>
                <a:ext cx="185400" cy="214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323D50C-76D0-44BC-D09F-F7DE2CC02F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68764" y="570862"/>
                  <a:ext cx="203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F2D87DA-2354-1713-8E31-D21729D9F793}"/>
                    </a:ext>
                  </a:extLst>
                </p14:cNvPr>
                <p14:cNvContentPartPr/>
                <p14:nvPr/>
              </p14:nvContentPartPr>
              <p14:xfrm>
                <a:off x="10883324" y="702262"/>
                <a:ext cx="283320" cy="78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F2D87DA-2354-1713-8E31-D21729D9F79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74324" y="693622"/>
                  <a:ext cx="300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3C04D10-9BB1-3D56-AC4B-5EB6102A3731}"/>
                    </a:ext>
                  </a:extLst>
                </p14:cNvPr>
                <p14:cNvContentPartPr/>
                <p14:nvPr/>
              </p14:nvContentPartPr>
              <p14:xfrm>
                <a:off x="11241164" y="654742"/>
                <a:ext cx="101880" cy="102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3C04D10-9BB1-3D56-AC4B-5EB6102A37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32164" y="645742"/>
                  <a:ext cx="11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3E7116A-CD31-FE21-BA47-78DB0A031814}"/>
                    </a:ext>
                  </a:extLst>
                </p14:cNvPr>
                <p14:cNvContentPartPr/>
                <p14:nvPr/>
              </p14:nvContentPartPr>
              <p14:xfrm>
                <a:off x="11236484" y="534142"/>
                <a:ext cx="294840" cy="184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3E7116A-CD31-FE21-BA47-78DB0A03181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27484" y="525142"/>
                  <a:ext cx="312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DFBF517-2C78-5EEF-4917-8D1541B6CB5A}"/>
                    </a:ext>
                  </a:extLst>
                </p14:cNvPr>
                <p14:cNvContentPartPr/>
                <p14:nvPr/>
              </p14:nvContentPartPr>
              <p14:xfrm>
                <a:off x="11461484" y="665542"/>
                <a:ext cx="162000" cy="66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DFBF517-2C78-5EEF-4917-8D1541B6CB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52484" y="656902"/>
                  <a:ext cx="17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E5B260F-2A64-1A36-1358-35C838B67A07}"/>
                    </a:ext>
                  </a:extLst>
                </p14:cNvPr>
                <p14:cNvContentPartPr/>
                <p14:nvPr/>
              </p14:nvContentPartPr>
              <p14:xfrm>
                <a:off x="11650124" y="650782"/>
                <a:ext cx="53640" cy="97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E5B260F-2A64-1A36-1358-35C838B67A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41124" y="641782"/>
                  <a:ext cx="71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C676CE7-1F07-5DF0-EA4A-76F56F7EAAEC}"/>
                    </a:ext>
                  </a:extLst>
                </p14:cNvPr>
                <p14:cNvContentPartPr/>
                <p14:nvPr/>
              </p14:nvContentPartPr>
              <p14:xfrm>
                <a:off x="11743364" y="538822"/>
                <a:ext cx="223560" cy="212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C676CE7-1F07-5DF0-EA4A-76F56F7EAAE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34724" y="529822"/>
                  <a:ext cx="241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22DE88-18B6-2FF4-5AFB-864E00774D82}"/>
                    </a:ext>
                  </a:extLst>
                </p14:cNvPr>
                <p14:cNvContentPartPr/>
                <p14:nvPr/>
              </p14:nvContentPartPr>
              <p14:xfrm>
                <a:off x="12023804" y="718822"/>
                <a:ext cx="37440" cy="6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22DE88-18B6-2FF4-5AFB-864E00774D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014804" y="709822"/>
                  <a:ext cx="550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87B108A-17AC-EBE5-A897-54598985DE0F}"/>
                  </a:ext>
                </a:extLst>
              </p14:cNvPr>
              <p14:cNvContentPartPr/>
              <p14:nvPr/>
            </p14:nvContentPartPr>
            <p14:xfrm>
              <a:off x="6497444" y="1260622"/>
              <a:ext cx="185040" cy="2160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87B108A-17AC-EBE5-A897-54598985DE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88444" y="1251622"/>
                <a:ext cx="2026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A6EA447-0CEA-78D2-AD89-69CF928B32CC}"/>
                  </a:ext>
                </a:extLst>
              </p14:cNvPr>
              <p14:cNvContentPartPr/>
              <p14:nvPr/>
            </p14:nvContentPartPr>
            <p14:xfrm>
              <a:off x="6568364" y="1374742"/>
              <a:ext cx="444240" cy="1072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A6EA447-0CEA-78D2-AD89-69CF928B32C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59364" y="1365742"/>
                <a:ext cx="4618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960B7515-AC86-F6F7-A726-CE747BB69DD6}"/>
                  </a:ext>
                </a:extLst>
              </p14:cNvPr>
              <p14:cNvContentPartPr/>
              <p14:nvPr/>
            </p14:nvContentPartPr>
            <p14:xfrm>
              <a:off x="7030964" y="1325062"/>
              <a:ext cx="187200" cy="1501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960B7515-AC86-F6F7-A726-CE747BB69DD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22324" y="1316062"/>
                <a:ext cx="20484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4AB5475-C64B-38CB-805A-26A68EE75AD3}"/>
              </a:ext>
            </a:extLst>
          </p:cNvPr>
          <p:cNvGrpSpPr/>
          <p:nvPr/>
        </p:nvGrpSpPr>
        <p:grpSpPr>
          <a:xfrm>
            <a:off x="7538204" y="1121302"/>
            <a:ext cx="2477160" cy="292680"/>
            <a:chOff x="7538204" y="1121302"/>
            <a:chExt cx="247716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86F9291-212C-71DD-ABFE-85199178A535}"/>
                    </a:ext>
                  </a:extLst>
                </p14:cNvPr>
                <p14:cNvContentPartPr/>
                <p14:nvPr/>
              </p14:nvContentPartPr>
              <p14:xfrm>
                <a:off x="7538204" y="1262062"/>
                <a:ext cx="343080" cy="151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86F9291-212C-71DD-ABFE-85199178A53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29564" y="1253062"/>
                  <a:ext cx="360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D18844C-7D73-6377-F0C8-FEC191E39186}"/>
                    </a:ext>
                  </a:extLst>
                </p14:cNvPr>
                <p14:cNvContentPartPr/>
                <p14:nvPr/>
              </p14:nvContentPartPr>
              <p14:xfrm>
                <a:off x="8145524" y="1205542"/>
                <a:ext cx="329400" cy="179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D18844C-7D73-6377-F0C8-FEC191E391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36524" y="1196542"/>
                  <a:ext cx="347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2CEF47B-27F0-9190-45AB-DABFCEE6DDA8}"/>
                    </a:ext>
                  </a:extLst>
                </p14:cNvPr>
                <p14:cNvContentPartPr/>
                <p14:nvPr/>
              </p14:nvContentPartPr>
              <p14:xfrm>
                <a:off x="8526764" y="1202662"/>
                <a:ext cx="436680" cy="174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2CEF47B-27F0-9190-45AB-DABFCEE6DDA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17764" y="1194022"/>
                  <a:ext cx="454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167255F-5E58-1EE0-6FB1-60161CEEE22A}"/>
                    </a:ext>
                  </a:extLst>
                </p14:cNvPr>
                <p14:cNvContentPartPr/>
                <p14:nvPr/>
              </p14:nvContentPartPr>
              <p14:xfrm>
                <a:off x="9047684" y="1121302"/>
                <a:ext cx="547560" cy="202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167255F-5E58-1EE0-6FB1-60161CEEE2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39044" y="1112302"/>
                  <a:ext cx="565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2B4AC3C-24A1-14E9-841D-AA0534A33BFE}"/>
                    </a:ext>
                  </a:extLst>
                </p14:cNvPr>
                <p14:cNvContentPartPr/>
                <p14:nvPr/>
              </p14:nvContentPartPr>
              <p14:xfrm>
                <a:off x="9677684" y="1180702"/>
                <a:ext cx="337680" cy="112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2B4AC3C-24A1-14E9-841D-AA0534A33B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68684" y="1171702"/>
                  <a:ext cx="35532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7712F81-751C-2461-F139-D09D703ED291}"/>
                  </a:ext>
                </a:extLst>
              </p14:cNvPr>
              <p14:cNvContentPartPr/>
              <p14:nvPr/>
            </p14:nvContentPartPr>
            <p14:xfrm>
              <a:off x="3057644" y="1657702"/>
              <a:ext cx="78480" cy="1216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7712F81-751C-2461-F139-D09D703ED29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49004" y="1649062"/>
                <a:ext cx="961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AB38681-BBE6-7698-552B-CE5CC106E06B}"/>
                  </a:ext>
                </a:extLst>
              </p14:cNvPr>
              <p14:cNvContentPartPr/>
              <p14:nvPr/>
            </p14:nvContentPartPr>
            <p14:xfrm>
              <a:off x="3051164" y="1683982"/>
              <a:ext cx="43200" cy="950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AB38681-BBE6-7698-552B-CE5CC106E06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2164" y="1674982"/>
                <a:ext cx="6084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60D6FA0E-8DBF-C968-2FBF-53FE438646E0}"/>
              </a:ext>
            </a:extLst>
          </p:cNvPr>
          <p:cNvGrpSpPr/>
          <p:nvPr/>
        </p:nvGrpSpPr>
        <p:grpSpPr>
          <a:xfrm>
            <a:off x="94124" y="69742"/>
            <a:ext cx="4802400" cy="4257720"/>
            <a:chOff x="94124" y="69742"/>
            <a:chExt cx="4802400" cy="425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03A0B74-0339-1851-9907-EE3594EF2B21}"/>
                    </a:ext>
                  </a:extLst>
                </p14:cNvPr>
                <p14:cNvContentPartPr/>
                <p14:nvPr/>
              </p14:nvContentPartPr>
              <p14:xfrm>
                <a:off x="3284084" y="4210822"/>
                <a:ext cx="193320" cy="48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03A0B74-0339-1851-9907-EE3594EF2B2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75084" y="4202182"/>
                  <a:ext cx="210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2A2B687-B26C-8726-520F-8BFD4D8753B9}"/>
                    </a:ext>
                  </a:extLst>
                </p14:cNvPr>
                <p14:cNvContentPartPr/>
                <p14:nvPr/>
              </p14:nvContentPartPr>
              <p14:xfrm>
                <a:off x="3257804" y="4171582"/>
                <a:ext cx="158040" cy="155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2A2B687-B26C-8726-520F-8BFD4D8753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49164" y="4162942"/>
                  <a:ext cx="175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2D8ED82-C0CE-14E5-ACF1-B75FE7204D3F}"/>
                    </a:ext>
                  </a:extLst>
                </p14:cNvPr>
                <p14:cNvContentPartPr/>
                <p14:nvPr/>
              </p14:nvContentPartPr>
              <p14:xfrm>
                <a:off x="845084" y="2093302"/>
                <a:ext cx="193680" cy="61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2D8ED82-C0CE-14E5-ACF1-B75FE7204D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6084" y="2084662"/>
                  <a:ext cx="211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B6C1C4C-1C87-20D6-22B0-8B35C1CD1217}"/>
                    </a:ext>
                  </a:extLst>
                </p14:cNvPr>
                <p14:cNvContentPartPr/>
                <p14:nvPr/>
              </p14:nvContentPartPr>
              <p14:xfrm>
                <a:off x="1725284" y="1086022"/>
                <a:ext cx="3171240" cy="2418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B6C1C4C-1C87-20D6-22B0-8B35C1CD12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16284" y="1077382"/>
                  <a:ext cx="3188880" cy="24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F9587C7-85C3-4813-D971-540509CF1F68}"/>
                    </a:ext>
                  </a:extLst>
                </p14:cNvPr>
                <p14:cNvContentPartPr/>
                <p14:nvPr/>
              </p14:nvContentPartPr>
              <p14:xfrm>
                <a:off x="3509444" y="2015902"/>
                <a:ext cx="43200" cy="73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F9587C7-85C3-4813-D971-540509CF1F6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00804" y="2007262"/>
                  <a:ext cx="60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28F8D55-6651-2535-FADB-34494B2ADC78}"/>
                    </a:ext>
                  </a:extLst>
                </p14:cNvPr>
                <p14:cNvContentPartPr/>
                <p14:nvPr/>
              </p14:nvContentPartPr>
              <p14:xfrm>
                <a:off x="2446004" y="2075662"/>
                <a:ext cx="761400" cy="49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28F8D55-6651-2535-FADB-34494B2ADC7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37364" y="2066662"/>
                  <a:ext cx="779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9CB6013-79B8-A89C-2B14-B8F4BFB4FA7F}"/>
                    </a:ext>
                  </a:extLst>
                </p14:cNvPr>
                <p14:cNvContentPartPr/>
                <p14:nvPr/>
              </p14:nvContentPartPr>
              <p14:xfrm>
                <a:off x="2044604" y="2121742"/>
                <a:ext cx="136440" cy="14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9CB6013-79B8-A89C-2B14-B8F4BFB4FA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35964" y="2112742"/>
                  <a:ext cx="154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BA03BBA-8B09-870C-C547-51C5D8E1751A}"/>
                    </a:ext>
                  </a:extLst>
                </p14:cNvPr>
                <p14:cNvContentPartPr/>
                <p14:nvPr/>
              </p14:nvContentPartPr>
              <p14:xfrm>
                <a:off x="3557684" y="1513342"/>
                <a:ext cx="482400" cy="124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BA03BBA-8B09-870C-C547-51C5D8E1751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48684" y="1504702"/>
                  <a:ext cx="500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3ADF91F-35B2-1DD1-5909-7A88AB81A597}"/>
                    </a:ext>
                  </a:extLst>
                </p14:cNvPr>
                <p14:cNvContentPartPr/>
                <p14:nvPr/>
              </p14:nvContentPartPr>
              <p14:xfrm>
                <a:off x="3469124" y="1456102"/>
                <a:ext cx="219240" cy="237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3ADF91F-35B2-1DD1-5909-7A88AB81A59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60484" y="1447462"/>
                  <a:ext cx="236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A7AB86C-6ECA-EDBE-4020-1BB75368A52D}"/>
                    </a:ext>
                  </a:extLst>
                </p14:cNvPr>
                <p14:cNvContentPartPr/>
                <p14:nvPr/>
              </p14:nvContentPartPr>
              <p14:xfrm>
                <a:off x="3520604" y="1623862"/>
                <a:ext cx="417960" cy="46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A7AB86C-6ECA-EDBE-4020-1BB75368A5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11604" y="1614862"/>
                  <a:ext cx="435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9ECFE5D-E587-7FE5-0640-EF825A53A677}"/>
                    </a:ext>
                  </a:extLst>
                </p14:cNvPr>
                <p14:cNvContentPartPr/>
                <p14:nvPr/>
              </p14:nvContentPartPr>
              <p14:xfrm>
                <a:off x="3450404" y="1499662"/>
                <a:ext cx="167760" cy="204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9ECFE5D-E587-7FE5-0640-EF825A53A6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41764" y="1491022"/>
                  <a:ext cx="185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B9C554C-5E47-C5AD-D7E2-1A2F66592A21}"/>
                    </a:ext>
                  </a:extLst>
                </p14:cNvPr>
                <p14:cNvContentPartPr/>
                <p14:nvPr/>
              </p14:nvContentPartPr>
              <p14:xfrm>
                <a:off x="3064124" y="2041822"/>
                <a:ext cx="27720" cy="523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B9C554C-5E47-C5AD-D7E2-1A2F66592A2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55484" y="2032822"/>
                  <a:ext cx="453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E0E76EC-A296-DE4E-E519-29F66F2027BD}"/>
                    </a:ext>
                  </a:extLst>
                </p14:cNvPr>
                <p14:cNvContentPartPr/>
                <p14:nvPr/>
              </p14:nvContentPartPr>
              <p14:xfrm>
                <a:off x="3047564" y="2802142"/>
                <a:ext cx="8280" cy="354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E0E76EC-A296-DE4E-E519-29F66F2027B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38924" y="2793502"/>
                  <a:ext cx="259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E094939-B281-7F68-7513-A692636865A5}"/>
                    </a:ext>
                  </a:extLst>
                </p14:cNvPr>
                <p14:cNvContentPartPr/>
                <p14:nvPr/>
              </p14:nvContentPartPr>
              <p14:xfrm>
                <a:off x="3038204" y="3379222"/>
                <a:ext cx="12240" cy="689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E094939-B281-7F68-7513-A692636865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29564" y="3370222"/>
                  <a:ext cx="2988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B7D1BB4-9618-68E6-6D87-5A3C769ED2ED}"/>
                    </a:ext>
                  </a:extLst>
                </p14:cNvPr>
                <p14:cNvContentPartPr/>
                <p14:nvPr/>
              </p14:nvContentPartPr>
              <p14:xfrm>
                <a:off x="3074204" y="1756342"/>
                <a:ext cx="7560" cy="177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B7D1BB4-9618-68E6-6D87-5A3C769ED2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65204" y="1747702"/>
                  <a:ext cx="25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68D669D-41D3-F24B-20F8-B2A51E7759C1}"/>
                    </a:ext>
                  </a:extLst>
                </p14:cNvPr>
                <p14:cNvContentPartPr/>
                <p14:nvPr/>
              </p14:nvContentPartPr>
              <p14:xfrm>
                <a:off x="3064844" y="1751302"/>
                <a:ext cx="28440" cy="72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68D669D-41D3-F24B-20F8-B2A51E7759C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56204" y="1742662"/>
                  <a:ext cx="46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8F0FB05-822B-5A29-4D1A-08836DDDF92F}"/>
                    </a:ext>
                  </a:extLst>
                </p14:cNvPr>
                <p14:cNvContentPartPr/>
                <p14:nvPr/>
              </p14:nvContentPartPr>
              <p14:xfrm>
                <a:off x="3000764" y="1690822"/>
                <a:ext cx="44280" cy="9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8F0FB05-822B-5A29-4D1A-08836DDDF92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92124" y="1681822"/>
                  <a:ext cx="61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C306A36-1A3D-4C19-5BFD-F2357EFD0167}"/>
                    </a:ext>
                  </a:extLst>
                </p14:cNvPr>
                <p14:cNvContentPartPr/>
                <p14:nvPr/>
              </p14:nvContentPartPr>
              <p14:xfrm>
                <a:off x="2865044" y="1745902"/>
                <a:ext cx="18360" cy="13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C306A36-1A3D-4C19-5BFD-F2357EFD01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56404" y="1737262"/>
                  <a:ext cx="36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F47200C-3556-C5D4-59AF-0C2AADB83194}"/>
                    </a:ext>
                  </a:extLst>
                </p14:cNvPr>
                <p14:cNvContentPartPr/>
                <p14:nvPr/>
              </p14:nvContentPartPr>
              <p14:xfrm>
                <a:off x="831404" y="1698382"/>
                <a:ext cx="1800000" cy="101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F47200C-3556-C5D4-59AF-0C2AADB8319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22764" y="1689382"/>
                  <a:ext cx="1817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FF93596-9944-0305-A1DC-1BC2A4FBEB9D}"/>
                    </a:ext>
                  </a:extLst>
                </p14:cNvPr>
                <p14:cNvContentPartPr/>
                <p14:nvPr/>
              </p14:nvContentPartPr>
              <p14:xfrm>
                <a:off x="764084" y="1754902"/>
                <a:ext cx="150480" cy="76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FF93596-9944-0305-A1DC-1BC2A4FBEB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5084" y="1745902"/>
                  <a:ext cx="168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F92B0AA-7EB5-8256-5732-D36E1FDCE228}"/>
                    </a:ext>
                  </a:extLst>
                </p14:cNvPr>
                <p14:cNvContentPartPr/>
                <p14:nvPr/>
              </p14:nvContentPartPr>
              <p14:xfrm>
                <a:off x="266564" y="1737622"/>
                <a:ext cx="96120" cy="167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F92B0AA-7EB5-8256-5732-D36E1FDCE22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7924" y="1728982"/>
                  <a:ext cx="113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9B886D9-4F31-F4D4-441D-F99E6C95D63D}"/>
                    </a:ext>
                  </a:extLst>
                </p14:cNvPr>
                <p14:cNvContentPartPr/>
                <p14:nvPr/>
              </p14:nvContentPartPr>
              <p14:xfrm>
                <a:off x="415604" y="1762102"/>
                <a:ext cx="65160" cy="203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9B886D9-4F31-F4D4-441D-F99E6C95D6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6964" y="1753102"/>
                  <a:ext cx="82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E789282-5399-77AA-61D2-8ED619230AAA}"/>
                    </a:ext>
                  </a:extLst>
                </p14:cNvPr>
                <p14:cNvContentPartPr/>
                <p14:nvPr/>
              </p14:nvContentPartPr>
              <p14:xfrm>
                <a:off x="372404" y="1871902"/>
                <a:ext cx="129960" cy="10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E789282-5399-77AA-61D2-8ED619230AA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3404" y="1863262"/>
                  <a:ext cx="147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9C6FC3A-5011-A9E9-2555-B1E615DF6A9E}"/>
                    </a:ext>
                  </a:extLst>
                </p14:cNvPr>
                <p14:cNvContentPartPr/>
                <p14:nvPr/>
              </p14:nvContentPartPr>
              <p14:xfrm>
                <a:off x="401924" y="1527382"/>
                <a:ext cx="168840" cy="174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9C6FC3A-5011-A9E9-2555-B1E615DF6A9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2924" y="1518382"/>
                  <a:ext cx="186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BC77DDC-FE7F-3AC4-67B4-1160F268F9D4}"/>
                    </a:ext>
                  </a:extLst>
                </p14:cNvPr>
                <p14:cNvContentPartPr/>
                <p14:nvPr/>
              </p14:nvContentPartPr>
              <p14:xfrm>
                <a:off x="3065924" y="1707742"/>
                <a:ext cx="21960" cy="812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BC77DDC-FE7F-3AC4-67B4-1160F268F9D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56924" y="1699102"/>
                  <a:ext cx="39600" cy="8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EDBA029-13C7-8D69-ED84-7C925ED17818}"/>
                    </a:ext>
                  </a:extLst>
                </p14:cNvPr>
                <p14:cNvContentPartPr/>
                <p14:nvPr/>
              </p14:nvContentPartPr>
              <p14:xfrm>
                <a:off x="3019124" y="2423062"/>
                <a:ext cx="172800" cy="63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EDBA029-13C7-8D69-ED84-7C925ED1781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10124" y="2414062"/>
                  <a:ext cx="190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8F207D5-B3AE-2601-C2D3-3369C3A81ADD}"/>
                    </a:ext>
                  </a:extLst>
                </p14:cNvPr>
                <p14:cNvContentPartPr/>
                <p14:nvPr/>
              </p14:nvContentPartPr>
              <p14:xfrm>
                <a:off x="2974844" y="2475982"/>
                <a:ext cx="76320" cy="37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8F207D5-B3AE-2601-C2D3-3369C3A81AD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66204" y="2467342"/>
                  <a:ext cx="93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515314A-3DAE-B872-2469-EABABEB91452}"/>
                    </a:ext>
                  </a:extLst>
                </p14:cNvPr>
                <p14:cNvContentPartPr/>
                <p14:nvPr/>
              </p14:nvContentPartPr>
              <p14:xfrm>
                <a:off x="1826444" y="2524222"/>
                <a:ext cx="891360" cy="91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515314A-3DAE-B872-2469-EABABEB9145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17444" y="2515222"/>
                  <a:ext cx="909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DC962E8-2564-737C-A223-D90E57E786F6}"/>
                    </a:ext>
                  </a:extLst>
                </p14:cNvPr>
                <p14:cNvContentPartPr/>
                <p14:nvPr/>
              </p14:nvContentPartPr>
              <p14:xfrm>
                <a:off x="817004" y="2658142"/>
                <a:ext cx="240840" cy="14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DC962E8-2564-737C-A223-D90E57E786F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8364" y="2649502"/>
                  <a:ext cx="258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E63FC31-ABC8-80DE-5E64-3DA4FDB27BD0}"/>
                    </a:ext>
                  </a:extLst>
                </p14:cNvPr>
                <p14:cNvContentPartPr/>
                <p14:nvPr/>
              </p14:nvContentPartPr>
              <p14:xfrm>
                <a:off x="314084" y="2680462"/>
                <a:ext cx="86400" cy="279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E63FC31-ABC8-80DE-5E64-3DA4FDB27B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5444" y="2671822"/>
                  <a:ext cx="104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6E5391B-797E-E061-D742-32D4CAEC38BD}"/>
                    </a:ext>
                  </a:extLst>
                </p14:cNvPr>
                <p14:cNvContentPartPr/>
                <p14:nvPr/>
              </p14:nvContentPartPr>
              <p14:xfrm>
                <a:off x="448004" y="2739142"/>
                <a:ext cx="94320" cy="149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6E5391B-797E-E061-D742-32D4CAEC38B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9364" y="2730502"/>
                  <a:ext cx="111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488814-7FF6-BF01-A8C8-8D71949EC0AD}"/>
                    </a:ext>
                  </a:extLst>
                </p14:cNvPr>
                <p14:cNvContentPartPr/>
                <p14:nvPr/>
              </p14:nvContentPartPr>
              <p14:xfrm>
                <a:off x="428564" y="2768662"/>
                <a:ext cx="111240" cy="37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488814-7FF6-BF01-A8C8-8D71949EC0A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9924" y="2760022"/>
                  <a:ext cx="128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F53A567-B310-27B7-2ED1-7E24417E9CA6}"/>
                    </a:ext>
                  </a:extLst>
                </p14:cNvPr>
                <p14:cNvContentPartPr/>
                <p14:nvPr/>
              </p14:nvContentPartPr>
              <p14:xfrm>
                <a:off x="481484" y="2523142"/>
                <a:ext cx="160200" cy="144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F53A567-B310-27B7-2ED1-7E24417E9CA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2484" y="2514142"/>
                  <a:ext cx="177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F2CFA09-D0FB-0D07-489C-79F3677F1E86}"/>
                    </a:ext>
                  </a:extLst>
                </p14:cNvPr>
                <p14:cNvContentPartPr/>
                <p14:nvPr/>
              </p14:nvContentPartPr>
              <p14:xfrm>
                <a:off x="94124" y="1905382"/>
                <a:ext cx="225000" cy="763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F2CFA09-D0FB-0D07-489C-79F3677F1E8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124" y="1896382"/>
                  <a:ext cx="242640" cy="7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6AD36F9-1CAF-D05F-ED13-5348EC95D26A}"/>
                    </a:ext>
                  </a:extLst>
                </p14:cNvPr>
                <p14:cNvContentPartPr/>
                <p14:nvPr/>
              </p14:nvContentPartPr>
              <p14:xfrm>
                <a:off x="284564" y="2198422"/>
                <a:ext cx="58320" cy="235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6AD36F9-1CAF-D05F-ED13-5348EC95D26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5924" y="2189782"/>
                  <a:ext cx="75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2BBB8B2-A0A3-69EE-7064-C0D46738F390}"/>
                    </a:ext>
                  </a:extLst>
                </p14:cNvPr>
                <p14:cNvContentPartPr/>
                <p14:nvPr/>
              </p14:nvContentPartPr>
              <p14:xfrm>
                <a:off x="251084" y="2323342"/>
                <a:ext cx="102960" cy="9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2BBB8B2-A0A3-69EE-7064-C0D46738F39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2444" y="2314702"/>
                  <a:ext cx="120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3427D8D-2543-33B4-53FB-4398D91425DA}"/>
                    </a:ext>
                  </a:extLst>
                </p14:cNvPr>
                <p14:cNvContentPartPr/>
                <p14:nvPr/>
              </p14:nvContentPartPr>
              <p14:xfrm>
                <a:off x="994124" y="1966222"/>
                <a:ext cx="482400" cy="676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3427D8D-2543-33B4-53FB-4398D91425D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5124" y="1957582"/>
                  <a:ext cx="50004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73DB023-B65F-AF93-DF0B-56F00A7A7CAA}"/>
                    </a:ext>
                  </a:extLst>
                </p14:cNvPr>
                <p14:cNvContentPartPr/>
                <p14:nvPr/>
              </p14:nvContentPartPr>
              <p14:xfrm>
                <a:off x="1265924" y="1987462"/>
                <a:ext cx="460440" cy="613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73DB023-B65F-AF93-DF0B-56F00A7A7C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57284" y="1978822"/>
                  <a:ext cx="47808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D770D42-EAAC-6C79-D339-9B8CF50A35AD}"/>
                    </a:ext>
                  </a:extLst>
                </p14:cNvPr>
                <p14:cNvContentPartPr/>
                <p14:nvPr/>
              </p14:nvContentPartPr>
              <p14:xfrm>
                <a:off x="1459604" y="1954342"/>
                <a:ext cx="819000" cy="563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D770D42-EAAC-6C79-D339-9B8CF50A35A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50964" y="1945342"/>
                  <a:ext cx="8366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991780B-5415-9DD9-B899-93C8AB22A1D5}"/>
                    </a:ext>
                  </a:extLst>
                </p14:cNvPr>
                <p14:cNvContentPartPr/>
                <p14:nvPr/>
              </p14:nvContentPartPr>
              <p14:xfrm>
                <a:off x="2150084" y="1905382"/>
                <a:ext cx="372240" cy="430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991780B-5415-9DD9-B899-93C8AB22A1D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41084" y="1896742"/>
                  <a:ext cx="3898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C9412D7-344E-0FC4-5950-4E2BC1ADB92B}"/>
                    </a:ext>
                  </a:extLst>
                </p14:cNvPr>
                <p14:cNvContentPartPr/>
                <p14:nvPr/>
              </p14:nvContentPartPr>
              <p14:xfrm>
                <a:off x="2429084" y="1892422"/>
                <a:ext cx="380520" cy="421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C9412D7-344E-0FC4-5950-4E2BC1ADB92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20084" y="1883782"/>
                  <a:ext cx="398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1D780E8-80A8-5441-B2EF-F487951F553D}"/>
                    </a:ext>
                  </a:extLst>
                </p14:cNvPr>
                <p14:cNvContentPartPr/>
                <p14:nvPr/>
              </p14:nvContentPartPr>
              <p14:xfrm>
                <a:off x="1657964" y="411382"/>
                <a:ext cx="701280" cy="1721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1D780E8-80A8-5441-B2EF-F487951F553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49324" y="402382"/>
                  <a:ext cx="718920" cy="173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40DEB95-36BD-FAB1-9562-A5E93132294D}"/>
                    </a:ext>
                  </a:extLst>
                </p14:cNvPr>
                <p14:cNvContentPartPr/>
                <p14:nvPr/>
              </p14:nvContentPartPr>
              <p14:xfrm>
                <a:off x="1566524" y="1702702"/>
                <a:ext cx="288360" cy="461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40DEB95-36BD-FAB1-9562-A5E93132294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57884" y="1693702"/>
                  <a:ext cx="3060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83A21A1-F043-7579-92A6-BAC68A06432C}"/>
                    </a:ext>
                  </a:extLst>
                </p14:cNvPr>
                <p14:cNvContentPartPr/>
                <p14:nvPr/>
              </p14:nvContentPartPr>
              <p14:xfrm>
                <a:off x="1809884" y="181702"/>
                <a:ext cx="167040" cy="307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83A21A1-F043-7579-92A6-BAC68A06432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01244" y="173062"/>
                  <a:ext cx="184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DBF876A-4BBD-5970-6DEA-21999D483766}"/>
                    </a:ext>
                  </a:extLst>
                </p14:cNvPr>
                <p14:cNvContentPartPr/>
                <p14:nvPr/>
              </p14:nvContentPartPr>
              <p14:xfrm>
                <a:off x="2010044" y="134182"/>
                <a:ext cx="261360" cy="317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DBF876A-4BBD-5970-6DEA-21999D4837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01404" y="125542"/>
                  <a:ext cx="279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8A48022-75B4-63C0-A442-694DC939F7AA}"/>
                    </a:ext>
                  </a:extLst>
                </p14:cNvPr>
                <p14:cNvContentPartPr/>
                <p14:nvPr/>
              </p14:nvContentPartPr>
              <p14:xfrm>
                <a:off x="2304884" y="213022"/>
                <a:ext cx="142200" cy="97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8A48022-75B4-63C0-A442-694DC939F7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96244" y="204022"/>
                  <a:ext cx="159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9CB9A9F-95BE-E611-4352-951B822309D3}"/>
                    </a:ext>
                  </a:extLst>
                </p14:cNvPr>
                <p14:cNvContentPartPr/>
                <p14:nvPr/>
              </p14:nvContentPartPr>
              <p14:xfrm>
                <a:off x="2527004" y="210142"/>
                <a:ext cx="200160" cy="93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9CB9A9F-95BE-E611-4352-951B822309D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18004" y="201502"/>
                  <a:ext cx="217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FA443BA-FE4E-7F71-5DA6-92BE35F063A5}"/>
                    </a:ext>
                  </a:extLst>
                </p14:cNvPr>
                <p14:cNvContentPartPr/>
                <p14:nvPr/>
              </p14:nvContentPartPr>
              <p14:xfrm>
                <a:off x="2792324" y="69742"/>
                <a:ext cx="148680" cy="226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FA443BA-FE4E-7F71-5DA6-92BE35F063A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83324" y="60742"/>
                  <a:ext cx="166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E67BC2F-11C7-A0DA-7D17-4258A98C161E}"/>
                    </a:ext>
                  </a:extLst>
                </p14:cNvPr>
                <p14:cNvContentPartPr/>
                <p14:nvPr/>
              </p14:nvContentPartPr>
              <p14:xfrm>
                <a:off x="2945684" y="137782"/>
                <a:ext cx="63360" cy="29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E67BC2F-11C7-A0DA-7D17-4258A98C161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36684" y="129142"/>
                  <a:ext cx="81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1D02BB6-1A33-F585-8335-28995EF35F27}"/>
                    </a:ext>
                  </a:extLst>
                </p14:cNvPr>
                <p14:cNvContentPartPr/>
                <p14:nvPr/>
              </p14:nvContentPartPr>
              <p14:xfrm>
                <a:off x="2373284" y="481942"/>
                <a:ext cx="118080" cy="225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1D02BB6-1A33-F585-8335-28995EF35F2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64644" y="473302"/>
                  <a:ext cx="135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76EA63E-45F4-9A58-5860-F6FED5A0C0D8}"/>
                    </a:ext>
                  </a:extLst>
                </p14:cNvPr>
                <p14:cNvContentPartPr/>
                <p14:nvPr/>
              </p14:nvContentPartPr>
              <p14:xfrm>
                <a:off x="2443124" y="576262"/>
                <a:ext cx="90000" cy="55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76EA63E-45F4-9A58-5860-F6FED5A0C0D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34124" y="567622"/>
                  <a:ext cx="107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B4443C8-2AD9-32FE-16E2-5F7CC88A37B8}"/>
                    </a:ext>
                  </a:extLst>
                </p14:cNvPr>
                <p14:cNvContentPartPr/>
                <p14:nvPr/>
              </p14:nvContentPartPr>
              <p14:xfrm>
                <a:off x="2500724" y="495982"/>
                <a:ext cx="342000" cy="119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B4443C8-2AD9-32FE-16E2-5F7CC88A37B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92084" y="487342"/>
                  <a:ext cx="359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66BD627-D96C-BA42-C69C-3AF300B15C9F}"/>
                    </a:ext>
                  </a:extLst>
                </p14:cNvPr>
                <p14:cNvContentPartPr/>
                <p14:nvPr/>
              </p14:nvContentPartPr>
              <p14:xfrm>
                <a:off x="2871524" y="445942"/>
                <a:ext cx="213120" cy="56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66BD627-D96C-BA42-C69C-3AF300B15C9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62524" y="436942"/>
                  <a:ext cx="230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42390FA-EFCE-62E4-D04E-3B6D2C68F4E4}"/>
                    </a:ext>
                  </a:extLst>
                </p14:cNvPr>
                <p14:cNvContentPartPr/>
                <p14:nvPr/>
              </p14:nvContentPartPr>
              <p14:xfrm>
                <a:off x="3057644" y="1770382"/>
                <a:ext cx="19800" cy="609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42390FA-EFCE-62E4-D04E-3B6D2C68F4E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48644" y="1761382"/>
                  <a:ext cx="3744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0EF4D4B-0CDD-E101-3567-22260AD44624}"/>
                    </a:ext>
                  </a:extLst>
                </p14:cNvPr>
                <p14:cNvContentPartPr/>
                <p14:nvPr/>
              </p14:nvContentPartPr>
              <p14:xfrm>
                <a:off x="3184724" y="1233622"/>
                <a:ext cx="171360" cy="819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0EF4D4B-0CDD-E101-3567-22260AD4462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75724" y="1224982"/>
                  <a:ext cx="18900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DE8562-C522-5F73-9503-FEC2566CBDE9}"/>
                    </a:ext>
                  </a:extLst>
                </p14:cNvPr>
                <p14:cNvContentPartPr/>
                <p14:nvPr/>
              </p14:nvContentPartPr>
              <p14:xfrm>
                <a:off x="3130724" y="1881262"/>
                <a:ext cx="159480" cy="282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DE8562-C522-5F73-9503-FEC2566CBDE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121724" y="1872262"/>
                  <a:ext cx="177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DAAFE39-1867-8B8F-934D-FCA125D2683E}"/>
                    </a:ext>
                  </a:extLst>
                </p14:cNvPr>
                <p14:cNvContentPartPr/>
                <p14:nvPr/>
              </p14:nvContentPartPr>
              <p14:xfrm>
                <a:off x="2876204" y="899902"/>
                <a:ext cx="163080" cy="281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DAAFE39-1867-8B8F-934D-FCA125D268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67204" y="890902"/>
                  <a:ext cx="180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800A6A7-F755-891A-7B4C-D7FFABBF138A}"/>
                    </a:ext>
                  </a:extLst>
                </p14:cNvPr>
                <p14:cNvContentPartPr/>
                <p14:nvPr/>
              </p14:nvContentPartPr>
              <p14:xfrm>
                <a:off x="3065924" y="839062"/>
                <a:ext cx="230400" cy="261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800A6A7-F755-891A-7B4C-D7FFABBF13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57284" y="830062"/>
                  <a:ext cx="248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15E4013-BB9B-54EE-172F-C01799115596}"/>
                    </a:ext>
                  </a:extLst>
                </p14:cNvPr>
                <p14:cNvContentPartPr/>
                <p14:nvPr/>
              </p14:nvContentPartPr>
              <p14:xfrm>
                <a:off x="3329084" y="803422"/>
                <a:ext cx="167760" cy="144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15E4013-BB9B-54EE-172F-C0179911559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320444" y="794422"/>
                  <a:ext cx="185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3B064C3-4236-A6A7-4206-9E869A41EC73}"/>
                    </a:ext>
                  </a:extLst>
                </p14:cNvPr>
                <p14:cNvContentPartPr/>
                <p14:nvPr/>
              </p14:nvContentPartPr>
              <p14:xfrm>
                <a:off x="3501524" y="725662"/>
                <a:ext cx="133920" cy="159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3B064C3-4236-A6A7-4206-9E869A41EC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92524" y="716662"/>
                  <a:ext cx="151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0B42E1B-8608-9FB0-4B96-403558FD5C6C}"/>
                    </a:ext>
                  </a:extLst>
                </p14:cNvPr>
                <p14:cNvContentPartPr/>
                <p14:nvPr/>
              </p14:nvContentPartPr>
              <p14:xfrm>
                <a:off x="3583964" y="816742"/>
                <a:ext cx="82080" cy="110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0B42E1B-8608-9FB0-4B96-403558FD5C6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74964" y="808102"/>
                  <a:ext cx="99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A0073B4-2EC4-2187-D1C2-DABE575622FC}"/>
                    </a:ext>
                  </a:extLst>
                </p14:cNvPr>
                <p14:cNvContentPartPr/>
                <p14:nvPr/>
              </p14:nvContentPartPr>
              <p14:xfrm>
                <a:off x="3675764" y="798382"/>
                <a:ext cx="174240" cy="122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A0073B4-2EC4-2187-D1C2-DABE575622F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66764" y="789382"/>
                  <a:ext cx="191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70D7CD0-DA12-A95F-5337-64BD7A788671}"/>
                    </a:ext>
                  </a:extLst>
                </p14:cNvPr>
                <p14:cNvContentPartPr/>
                <p14:nvPr/>
              </p14:nvContentPartPr>
              <p14:xfrm>
                <a:off x="3913004" y="669862"/>
                <a:ext cx="18360" cy="218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70D7CD0-DA12-A95F-5337-64BD7A78867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04364" y="660862"/>
                  <a:ext cx="36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351A6AE-EE84-442E-B2E9-05FC4054F9C9}"/>
                    </a:ext>
                  </a:extLst>
                </p14:cNvPr>
                <p14:cNvContentPartPr/>
                <p14:nvPr/>
              </p14:nvContentPartPr>
              <p14:xfrm>
                <a:off x="2934524" y="940942"/>
                <a:ext cx="1062000" cy="308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351A6AE-EE84-442E-B2E9-05FC4054F9C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25884" y="932302"/>
                  <a:ext cx="10796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331267A-2986-E1C2-9FFC-9AC74C7FE7F3}"/>
                    </a:ext>
                  </a:extLst>
                </p14:cNvPr>
                <p14:cNvContentPartPr/>
                <p14:nvPr/>
              </p14:nvContentPartPr>
              <p14:xfrm>
                <a:off x="3088604" y="1732222"/>
                <a:ext cx="69480" cy="855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331267A-2986-E1C2-9FFC-9AC74C7FE7F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79964" y="1723222"/>
                  <a:ext cx="87120" cy="87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81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592114" y="2106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Wirkungen einer Steuer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12844"/>
            <a:ext cx="86350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verursachen eine Änderung des Marktgleichgewichts.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gehandelten Mengen werden kleiner wenn ein Gut besteuert wird.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 Steuern zahlen Käufer mehr für ihre Einkäufe und Verkäufer erhalten weniger, unabhängig davon, bei wem die Steuer erhoben wurde.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auf Käufer oder Verkäufer haben die gleiche Wirkung. Die Steuer schiebt sich wie ein Keil zwischen den vom Käufer bezahlten und vom Verkäufer erlösten Preis.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kommt zur Teilung der Steuerlast, egal ob Verkäufer oder Käufer die Steuer abführt.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Prinzipiell ist es damit von der Wirkung her egal, auf welcher Seite die Steuer erhoben, dass es vornehmlich auf Anbieterseite passiert hat vornehmlich die angesprochenen praktischen Gründe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609E0C8-CE99-E82A-8B9E-4FF62E8053DF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C6ACB6D-A497-2162-A390-DFA2B9F7EE7B}"/>
              </a:ext>
            </a:extLst>
          </p:cNvPr>
          <p:cNvGrpSpPr/>
          <p:nvPr/>
        </p:nvGrpSpPr>
        <p:grpSpPr>
          <a:xfrm>
            <a:off x="7933124" y="513982"/>
            <a:ext cx="743760" cy="325800"/>
            <a:chOff x="7933124" y="513982"/>
            <a:chExt cx="74376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0877A02-293B-382A-B4BA-1CFDD790CA34}"/>
                    </a:ext>
                  </a:extLst>
                </p14:cNvPr>
                <p14:cNvContentPartPr/>
                <p14:nvPr/>
              </p14:nvContentPartPr>
              <p14:xfrm>
                <a:off x="8083244" y="524422"/>
                <a:ext cx="593640" cy="2394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0877A02-293B-382A-B4BA-1CFDD790CA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74244" y="515422"/>
                  <a:ext cx="611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BE32906-47D1-0789-797F-98D2BE9BFE62}"/>
                    </a:ext>
                  </a:extLst>
                </p14:cNvPr>
                <p14:cNvContentPartPr/>
                <p14:nvPr/>
              </p14:nvContentPartPr>
              <p14:xfrm>
                <a:off x="7933124" y="513982"/>
                <a:ext cx="369360" cy="325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BE32906-47D1-0789-797F-98D2BE9BFE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24124" y="504982"/>
                  <a:ext cx="38700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BEAEEE0-23A2-EA9B-F73F-3D1EC7E5420F}"/>
                  </a:ext>
                </a:extLst>
              </p14:cNvPr>
              <p14:cNvContentPartPr/>
              <p14:nvPr/>
            </p14:nvContentPartPr>
            <p14:xfrm>
              <a:off x="3105884" y="1379062"/>
              <a:ext cx="2612160" cy="84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BEAEEE0-23A2-EA9B-F73F-3D1EC7E542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6884" y="1370422"/>
                <a:ext cx="26298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96C0CD7-2667-8030-8F6E-A9ADE0BB6399}"/>
                  </a:ext>
                </a:extLst>
              </p14:cNvPr>
              <p14:cNvContentPartPr/>
              <p14:nvPr/>
            </p14:nvContentPartPr>
            <p14:xfrm>
              <a:off x="2382644" y="2104822"/>
              <a:ext cx="1598040" cy="53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96C0CD7-2667-8030-8F6E-A9ADE0BB63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3644" y="2095822"/>
                <a:ext cx="16156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E6090DA-E948-3848-FAD5-8C880ADD81D3}"/>
                  </a:ext>
                </a:extLst>
              </p14:cNvPr>
              <p14:cNvContentPartPr/>
              <p14:nvPr/>
            </p14:nvContentPartPr>
            <p14:xfrm>
              <a:off x="7416164" y="2119222"/>
              <a:ext cx="840600" cy="80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E6090DA-E948-3848-FAD5-8C880ADD81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07164" y="2110222"/>
                <a:ext cx="85824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F026557-97FC-B090-F18B-8A45B405039C}"/>
              </a:ext>
            </a:extLst>
          </p:cNvPr>
          <p:cNvGrpSpPr/>
          <p:nvPr/>
        </p:nvGrpSpPr>
        <p:grpSpPr>
          <a:xfrm>
            <a:off x="601724" y="1839862"/>
            <a:ext cx="4467960" cy="891000"/>
            <a:chOff x="601724" y="1839862"/>
            <a:chExt cx="4467960" cy="89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1C5675C-4604-D7BB-A1B8-74000D882E56}"/>
                    </a:ext>
                  </a:extLst>
                </p14:cNvPr>
                <p14:cNvContentPartPr/>
                <p14:nvPr/>
              </p14:nvContentPartPr>
              <p14:xfrm>
                <a:off x="601724" y="2483902"/>
                <a:ext cx="1858680" cy="99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1C5675C-4604-D7BB-A1B8-74000D882E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3084" y="2474902"/>
                  <a:ext cx="1876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BD92A38-48A7-A80B-A523-E5F0440E02ED}"/>
                    </a:ext>
                  </a:extLst>
                </p14:cNvPr>
                <p14:cNvContentPartPr/>
                <p14:nvPr/>
              </p14:nvContentPartPr>
              <p14:xfrm>
                <a:off x="2326844" y="1839862"/>
                <a:ext cx="2742840" cy="891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BD92A38-48A7-A80B-A523-E5F0440E02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17844" y="1831222"/>
                  <a:ext cx="2760480" cy="90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CA10280-C744-8F66-EC01-C87BE15D1A0D}"/>
                  </a:ext>
                </a:extLst>
              </p14:cNvPr>
              <p14:cNvContentPartPr/>
              <p14:nvPr/>
            </p14:nvContentPartPr>
            <p14:xfrm>
              <a:off x="2642564" y="1909702"/>
              <a:ext cx="2197080" cy="987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CA10280-C744-8F66-EC01-C87BE15D1A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33564" y="1901062"/>
                <a:ext cx="2214720" cy="10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7CEBAB5-7B7D-46BC-6011-DF1C474BE5B6}"/>
                  </a:ext>
                </a:extLst>
              </p14:cNvPr>
              <p14:cNvContentPartPr/>
              <p14:nvPr/>
            </p14:nvContentPartPr>
            <p14:xfrm>
              <a:off x="3721124" y="3519262"/>
              <a:ext cx="1401480" cy="120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7CEBAB5-7B7D-46BC-6011-DF1C474BE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12124" y="3510262"/>
                <a:ext cx="14191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60BDB93-565F-62B5-A18C-95F1428412B9}"/>
                  </a:ext>
                </a:extLst>
              </p14:cNvPr>
              <p14:cNvContentPartPr/>
              <p14:nvPr/>
            </p14:nvContentPartPr>
            <p14:xfrm>
              <a:off x="311564" y="3954142"/>
              <a:ext cx="4221360" cy="817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60BDB93-565F-62B5-A18C-95F1428412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2564" y="3945502"/>
                <a:ext cx="423900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98ADB17-9C0F-3EFE-CEEC-E1E00D263C67}"/>
                  </a:ext>
                </a:extLst>
              </p14:cNvPr>
              <p14:cNvContentPartPr/>
              <p14:nvPr/>
            </p14:nvContentPartPr>
            <p14:xfrm>
              <a:off x="3930644" y="4607902"/>
              <a:ext cx="2604600" cy="535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98ADB17-9C0F-3EFE-CEEC-E1E00D263C6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22004" y="4598902"/>
                <a:ext cx="2622240" cy="55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713D720-F1F4-7DC6-B8AD-BF33ECA2605E}"/>
              </a:ext>
            </a:extLst>
          </p:cNvPr>
          <p:cNvGrpSpPr/>
          <p:nvPr/>
        </p:nvGrpSpPr>
        <p:grpSpPr>
          <a:xfrm>
            <a:off x="-63916" y="3844342"/>
            <a:ext cx="7075800" cy="992520"/>
            <a:chOff x="-63916" y="3844342"/>
            <a:chExt cx="7075800" cy="9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FD4EFCC-51A6-7CC2-88AD-E423BB2693EA}"/>
                    </a:ext>
                  </a:extLst>
                </p14:cNvPr>
                <p14:cNvContentPartPr/>
                <p14:nvPr/>
              </p14:nvContentPartPr>
              <p14:xfrm>
                <a:off x="183044" y="4240702"/>
                <a:ext cx="6828840" cy="181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FD4EFCC-51A6-7CC2-88AD-E423BB2693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4044" y="4232062"/>
                  <a:ext cx="6846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9A583B-919F-2B99-F8D5-8997E947DB3D}"/>
                    </a:ext>
                  </a:extLst>
                </p14:cNvPr>
                <p14:cNvContentPartPr/>
                <p14:nvPr/>
              </p14:nvContentPartPr>
              <p14:xfrm>
                <a:off x="-63916" y="4647862"/>
                <a:ext cx="3899520" cy="189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9A583B-919F-2B99-F8D5-8997E947DB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-72916" y="4638862"/>
                  <a:ext cx="391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B45670E-F7F2-A67A-46F2-0CBAE6DC032D}"/>
                    </a:ext>
                  </a:extLst>
                </p14:cNvPr>
                <p14:cNvContentPartPr/>
                <p14:nvPr/>
              </p14:nvContentPartPr>
              <p14:xfrm>
                <a:off x="2870804" y="3844342"/>
                <a:ext cx="2021040" cy="892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B45670E-F7F2-A67A-46F2-0CBAE6DC032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61804" y="3835702"/>
                  <a:ext cx="2038680" cy="90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994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 trägt die Steuerlast?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0807" y="849394"/>
            <a:ext cx="7772782" cy="517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Steuerinzidenz beschreibt, wer die Steuerlast schließlich trägt.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welchem Verhältnis wird die Steuerlast auf Käufer und Verkäufer aufgeteilt?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Antwort hängt von der Elastizität der 			Nachfrage und des Angebots ab.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Welchen Einfluss hat eine Besteuerung von Verkäufern verglichen zu Käufern?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Steuerinzidenz hängt nicht davon ab, ob 		die Steuer beim Käufer oder Verkäufer 			erhoben wird.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3EF099-719F-F96B-8FAA-769907EF31E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6F75BCA-AC87-113D-DC9F-113BA036843A}"/>
              </a:ext>
            </a:extLst>
          </p:cNvPr>
          <p:cNvGrpSpPr/>
          <p:nvPr/>
        </p:nvGrpSpPr>
        <p:grpSpPr>
          <a:xfrm>
            <a:off x="1286084" y="1809262"/>
            <a:ext cx="6707520" cy="1252800"/>
            <a:chOff x="1286084" y="1809262"/>
            <a:chExt cx="6707520" cy="12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48514C7-0A78-AA9E-F7CB-9A811C88E1C4}"/>
                    </a:ext>
                  </a:extLst>
                </p14:cNvPr>
                <p14:cNvContentPartPr/>
                <p14:nvPr/>
              </p14:nvContentPartPr>
              <p14:xfrm>
                <a:off x="4971404" y="1809262"/>
                <a:ext cx="1648440" cy="7974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48514C7-0A78-AA9E-F7CB-9A811C88E1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62764" y="1800262"/>
                  <a:ext cx="1666080" cy="8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7B4E342-1F6E-12D8-27AC-53C2293F4918}"/>
                    </a:ext>
                  </a:extLst>
                </p14:cNvPr>
                <p14:cNvContentPartPr/>
                <p14:nvPr/>
              </p14:nvContentPartPr>
              <p14:xfrm>
                <a:off x="5803004" y="1842022"/>
                <a:ext cx="103680" cy="64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7B4E342-1F6E-12D8-27AC-53C2293F49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4364" y="1833382"/>
                  <a:ext cx="12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AFDFD1-F7A5-958D-1980-782E4AAA7F09}"/>
                    </a:ext>
                  </a:extLst>
                </p14:cNvPr>
                <p14:cNvContentPartPr/>
                <p14:nvPr/>
              </p14:nvContentPartPr>
              <p14:xfrm>
                <a:off x="4761164" y="2020582"/>
                <a:ext cx="1507320" cy="622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AFDFD1-F7A5-958D-1980-782E4AAA7F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2164" y="2011582"/>
                  <a:ext cx="152496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F7ADBBA-D566-670E-37FF-783F8F5B7D94}"/>
                    </a:ext>
                  </a:extLst>
                </p14:cNvPr>
                <p14:cNvContentPartPr/>
                <p14:nvPr/>
              </p14:nvContentPartPr>
              <p14:xfrm>
                <a:off x="6447404" y="1875502"/>
                <a:ext cx="1546200" cy="673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F7ADBBA-D566-670E-37FF-783F8F5B7D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38764" y="1866862"/>
                  <a:ext cx="156384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846D7B-BE64-9C12-734F-BDBA47A6C766}"/>
                    </a:ext>
                  </a:extLst>
                </p14:cNvPr>
                <p14:cNvContentPartPr/>
                <p14:nvPr/>
              </p14:nvContentPartPr>
              <p14:xfrm>
                <a:off x="1286084" y="2305702"/>
                <a:ext cx="1820880" cy="756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846D7B-BE64-9C12-734F-BDBA47A6C7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77084" y="2297062"/>
                  <a:ext cx="1838520" cy="77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8E0136A-A33F-72F3-0147-411E5D7B9B8D}"/>
                  </a:ext>
                </a:extLst>
              </p14:cNvPr>
              <p14:cNvContentPartPr/>
              <p14:nvPr/>
            </p14:nvContentPartPr>
            <p14:xfrm>
              <a:off x="5176604" y="3139822"/>
              <a:ext cx="2193120" cy="1432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8E0136A-A33F-72F3-0147-411E5D7B9B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67964" y="3130822"/>
                <a:ext cx="221076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4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829341" y="212750"/>
            <a:ext cx="7597213" cy="27642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Elastisches Angebot, unelastische Nachfrage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798401" y="1283401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569441" y="4997161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0310" y="1404158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3412" y="506193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2952631" y="3012603"/>
            <a:ext cx="4497411" cy="1110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063027" y="1324226"/>
            <a:ext cx="1828890" cy="2994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844633" y="2654080"/>
            <a:ext cx="90909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022551" y="4170622"/>
            <a:ext cx="10526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484875" y="32134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Gerader Verbinder 25"/>
          <p:cNvCxnSpPr/>
          <p:nvPr/>
        </p:nvCxnSpPr>
        <p:spPr>
          <a:xfrm flipV="1">
            <a:off x="2724963" y="3510177"/>
            <a:ext cx="2670403" cy="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FFA27D53-63F6-5B45-4955-99B3F0F0AA4B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ED798B-B4A5-8428-042D-48884D2BE667}"/>
                  </a:ext>
                </a:extLst>
              </p14:cNvPr>
              <p14:cNvContentPartPr/>
              <p14:nvPr/>
            </p14:nvContentPartPr>
            <p14:xfrm>
              <a:off x="4041884" y="1207342"/>
              <a:ext cx="2171880" cy="3237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ED798B-B4A5-8428-042D-48884D2BE6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3244" y="1198702"/>
                <a:ext cx="2189520" cy="32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E40BE319-BA98-5B85-B8EE-12EDC3058358}"/>
                  </a:ext>
                </a:extLst>
              </p14:cNvPr>
              <p14:cNvContentPartPr/>
              <p14:nvPr/>
            </p14:nvContentPartPr>
            <p14:xfrm>
              <a:off x="2767484" y="2825542"/>
              <a:ext cx="1470960" cy="6904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E40BE319-BA98-5B85-B8EE-12EDC30583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8484" y="2816542"/>
                <a:ext cx="14886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00BA0FDF-2B86-88E0-9424-783A98B0E9CB}"/>
                  </a:ext>
                </a:extLst>
              </p14:cNvPr>
              <p14:cNvContentPartPr/>
              <p14:nvPr/>
            </p14:nvContentPartPr>
            <p14:xfrm>
              <a:off x="2871164" y="3504862"/>
              <a:ext cx="185040" cy="8784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00BA0FDF-2B86-88E0-9424-783A98B0E9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2524" y="3496222"/>
                <a:ext cx="202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19D1E39E-1073-BCE2-12E8-BE1EF9122FFA}"/>
                  </a:ext>
                </a:extLst>
              </p14:cNvPr>
              <p14:cNvContentPartPr/>
              <p14:nvPr/>
            </p14:nvContentPartPr>
            <p14:xfrm>
              <a:off x="2865764" y="3472822"/>
              <a:ext cx="7200" cy="385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19D1E39E-1073-BCE2-12E8-BE1EF9122F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56764" y="3464182"/>
                <a:ext cx="248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D06734C-7C99-CCA9-293C-D220299A423F}"/>
              </a:ext>
            </a:extLst>
          </p:cNvPr>
          <p:cNvGrpSpPr/>
          <p:nvPr/>
        </p:nvGrpSpPr>
        <p:grpSpPr>
          <a:xfrm>
            <a:off x="509564" y="924742"/>
            <a:ext cx="10081800" cy="5565960"/>
            <a:chOff x="509564" y="924742"/>
            <a:chExt cx="10081800" cy="55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CED4A27-517F-F8EA-923B-2E9449A30DD2}"/>
                    </a:ext>
                  </a:extLst>
                </p14:cNvPr>
                <p14:cNvContentPartPr/>
                <p14:nvPr/>
              </p14:nvContentPartPr>
              <p14:xfrm>
                <a:off x="5350484" y="4832182"/>
                <a:ext cx="21960" cy="263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CED4A27-517F-F8EA-923B-2E9449A30D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41844" y="4823182"/>
                  <a:ext cx="39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8283C1A-190C-8B95-FE7A-6D351E713F11}"/>
                    </a:ext>
                  </a:extLst>
                </p14:cNvPr>
                <p14:cNvContentPartPr/>
                <p14:nvPr/>
              </p14:nvContentPartPr>
              <p14:xfrm>
                <a:off x="5240324" y="5355982"/>
                <a:ext cx="152280" cy="205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8283C1A-190C-8B95-FE7A-6D351E713F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31684" y="5347342"/>
                  <a:ext cx="169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71266CE-13B6-B88C-8D1F-651845C7B198}"/>
                    </a:ext>
                  </a:extLst>
                </p14:cNvPr>
                <p14:cNvContentPartPr/>
                <p14:nvPr/>
              </p14:nvContentPartPr>
              <p14:xfrm>
                <a:off x="5014244" y="5197942"/>
                <a:ext cx="255600" cy="33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71266CE-13B6-B88C-8D1F-651845C7B1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05604" y="5189302"/>
                  <a:ext cx="273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72E81C6-8EF2-80DC-A908-B9FFF1ACFC2D}"/>
                    </a:ext>
                  </a:extLst>
                </p14:cNvPr>
                <p14:cNvContentPartPr/>
                <p14:nvPr/>
              </p14:nvContentPartPr>
              <p14:xfrm>
                <a:off x="4888604" y="5146462"/>
                <a:ext cx="209520" cy="208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72E81C6-8EF2-80DC-A908-B9FFF1ACFC2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79964" y="5137462"/>
                  <a:ext cx="227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FCF21B5-6141-2D8B-8D76-0CDB34C45DE3}"/>
                    </a:ext>
                  </a:extLst>
                </p14:cNvPr>
                <p14:cNvContentPartPr/>
                <p14:nvPr/>
              </p14:nvContentPartPr>
              <p14:xfrm>
                <a:off x="4866284" y="2768302"/>
                <a:ext cx="569160" cy="788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FCF21B5-6141-2D8B-8D76-0CDB34C45D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57644" y="2759302"/>
                  <a:ext cx="58680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7E251DB-7A57-A223-368E-5FF10EABE8CC}"/>
                    </a:ext>
                  </a:extLst>
                </p14:cNvPr>
                <p14:cNvContentPartPr/>
                <p14:nvPr/>
              </p14:nvContentPartPr>
              <p14:xfrm>
                <a:off x="4681244" y="1483102"/>
                <a:ext cx="318600" cy="198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7E251DB-7A57-A223-368E-5FF10EABE8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72604" y="1474102"/>
                  <a:ext cx="336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28DE9A3-8AB6-65CC-9178-54F5D69F7FE0}"/>
                    </a:ext>
                  </a:extLst>
                </p14:cNvPr>
                <p14:cNvContentPartPr/>
                <p14:nvPr/>
              </p14:nvContentPartPr>
              <p14:xfrm>
                <a:off x="4653164" y="1446742"/>
                <a:ext cx="186120" cy="296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28DE9A3-8AB6-65CC-9178-54F5D69F7F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4164" y="1438102"/>
                  <a:ext cx="203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59CD6CC-2C67-6DFA-4970-03132FB169F3}"/>
                    </a:ext>
                  </a:extLst>
                </p14:cNvPr>
                <p14:cNvContentPartPr/>
                <p14:nvPr/>
              </p14:nvContentPartPr>
              <p14:xfrm>
                <a:off x="5154284" y="1295542"/>
                <a:ext cx="181080" cy="295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59CD6CC-2C67-6DFA-4970-03132FB169F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45644" y="1286902"/>
                  <a:ext cx="1987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83F1132-3E84-B397-34E9-1E187240F219}"/>
                    </a:ext>
                  </a:extLst>
                </p14:cNvPr>
                <p14:cNvContentPartPr/>
                <p14:nvPr/>
              </p14:nvContentPartPr>
              <p14:xfrm>
                <a:off x="5415284" y="1262782"/>
                <a:ext cx="171720" cy="187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83F1132-3E84-B397-34E9-1E187240F2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06644" y="1254142"/>
                  <a:ext cx="189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D0E14B2-7EE3-2811-7DBB-20F6EA7CB8FC}"/>
                    </a:ext>
                  </a:extLst>
                </p14:cNvPr>
                <p14:cNvContentPartPr/>
                <p14:nvPr/>
              </p14:nvContentPartPr>
              <p14:xfrm>
                <a:off x="5542724" y="1149742"/>
                <a:ext cx="267480" cy="209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D0E14B2-7EE3-2811-7DBB-20F6EA7CB8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33724" y="1140742"/>
                  <a:ext cx="285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5504AC7-20FB-FFD4-DB82-56F5916A8407}"/>
                    </a:ext>
                  </a:extLst>
                </p14:cNvPr>
                <p14:cNvContentPartPr/>
                <p14:nvPr/>
              </p14:nvContentPartPr>
              <p14:xfrm>
                <a:off x="6042404" y="1179622"/>
                <a:ext cx="393120" cy="132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5504AC7-20FB-FFD4-DB82-56F5916A84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33764" y="1170622"/>
                  <a:ext cx="410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6A193D-331C-5735-D24D-BCEB319BFB91}"/>
                    </a:ext>
                  </a:extLst>
                </p14:cNvPr>
                <p14:cNvContentPartPr/>
                <p14:nvPr/>
              </p14:nvContentPartPr>
              <p14:xfrm>
                <a:off x="6574844" y="1012942"/>
                <a:ext cx="48240" cy="250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6A193D-331C-5735-D24D-BCEB319BFB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66204" y="1003942"/>
                  <a:ext cx="65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98B33F-02EC-4B1A-9E0A-3AFF9E5E6306}"/>
                    </a:ext>
                  </a:extLst>
                </p14:cNvPr>
                <p14:cNvContentPartPr/>
                <p14:nvPr/>
              </p14:nvContentPartPr>
              <p14:xfrm>
                <a:off x="6656564" y="1124902"/>
                <a:ext cx="125280" cy="135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98B33F-02EC-4B1A-9E0A-3AFF9E5E63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47564" y="1116262"/>
                  <a:ext cx="142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7C1CBA5-FC89-D8F9-1260-D9D07CA229F0}"/>
                    </a:ext>
                  </a:extLst>
                </p14:cNvPr>
                <p14:cNvContentPartPr/>
                <p14:nvPr/>
              </p14:nvContentPartPr>
              <p14:xfrm>
                <a:off x="6796604" y="1134622"/>
                <a:ext cx="127800" cy="129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7C1CBA5-FC89-D8F9-1260-D9D07CA229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87964" y="1125982"/>
                  <a:ext cx="145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514AB18-EBB6-9260-2B2A-451DA8EA07B7}"/>
                    </a:ext>
                  </a:extLst>
                </p14:cNvPr>
                <p14:cNvContentPartPr/>
                <p14:nvPr/>
              </p14:nvContentPartPr>
              <p14:xfrm>
                <a:off x="6450284" y="1155502"/>
                <a:ext cx="153000" cy="98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514AB18-EBB6-9260-2B2A-451DA8EA07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41284" y="1146502"/>
                  <a:ext cx="170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0AD816A-93C1-BA02-CB08-E34637237248}"/>
                    </a:ext>
                  </a:extLst>
                </p14:cNvPr>
                <p14:cNvContentPartPr/>
                <p14:nvPr/>
              </p14:nvContentPartPr>
              <p14:xfrm>
                <a:off x="6690404" y="1108702"/>
                <a:ext cx="206280" cy="150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0AD816A-93C1-BA02-CB08-E3463723724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81404" y="1100062"/>
                  <a:ext cx="223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84AD548-EE8B-0848-25E2-A493D1E850EC}"/>
                    </a:ext>
                  </a:extLst>
                </p14:cNvPr>
                <p14:cNvContentPartPr/>
                <p14:nvPr/>
              </p14:nvContentPartPr>
              <p14:xfrm>
                <a:off x="6928364" y="1078102"/>
                <a:ext cx="148320" cy="161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84AD548-EE8B-0848-25E2-A493D1E850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19724" y="1069462"/>
                  <a:ext cx="165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D45ED89-77FB-7DB6-A502-3351FF8CDB9E}"/>
                    </a:ext>
                  </a:extLst>
                </p14:cNvPr>
                <p14:cNvContentPartPr/>
                <p14:nvPr/>
              </p14:nvContentPartPr>
              <p14:xfrm>
                <a:off x="7107284" y="948862"/>
                <a:ext cx="192960" cy="301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D45ED89-77FB-7DB6-A502-3351FF8CDB9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98284" y="940222"/>
                  <a:ext cx="210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F04657F-2241-33AC-3E7D-79C00455CC15}"/>
                    </a:ext>
                  </a:extLst>
                </p14:cNvPr>
                <p14:cNvContentPartPr/>
                <p14:nvPr/>
              </p14:nvContentPartPr>
              <p14:xfrm>
                <a:off x="7244084" y="975142"/>
                <a:ext cx="73080" cy="59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F04657F-2241-33AC-3E7D-79C00455CC1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35444" y="966502"/>
                  <a:ext cx="90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5A38F0D-4DE4-C795-E112-A967F936D70F}"/>
                    </a:ext>
                  </a:extLst>
                </p14:cNvPr>
                <p14:cNvContentPartPr/>
                <p14:nvPr/>
              </p14:nvContentPartPr>
              <p14:xfrm>
                <a:off x="7347044" y="1084942"/>
                <a:ext cx="159480" cy="135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5A38F0D-4DE4-C795-E112-A967F936D7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38404" y="1076302"/>
                  <a:ext cx="177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48AE51F-B350-835B-BD88-04B31C011EDA}"/>
                    </a:ext>
                  </a:extLst>
                </p14:cNvPr>
                <p14:cNvContentPartPr/>
                <p14:nvPr/>
              </p14:nvContentPartPr>
              <p14:xfrm>
                <a:off x="7549724" y="924742"/>
                <a:ext cx="205920" cy="297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48AE51F-B350-835B-BD88-04B31C011E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40724" y="916102"/>
                  <a:ext cx="223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4C39014-812A-B3F6-8E45-7CC6518696D8}"/>
                    </a:ext>
                  </a:extLst>
                </p14:cNvPr>
                <p14:cNvContentPartPr/>
                <p14:nvPr/>
              </p14:nvContentPartPr>
              <p14:xfrm>
                <a:off x="6018284" y="1396342"/>
                <a:ext cx="1902960" cy="224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4C39014-812A-B3F6-8E45-7CC6518696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09284" y="1387702"/>
                  <a:ext cx="1920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C7C9001-2B58-FCB3-3996-424400FBF0BC}"/>
                    </a:ext>
                  </a:extLst>
                </p14:cNvPr>
                <p14:cNvContentPartPr/>
                <p14:nvPr/>
              </p14:nvContentPartPr>
              <p14:xfrm>
                <a:off x="7681124" y="2830582"/>
                <a:ext cx="450360" cy="191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C7C9001-2B58-FCB3-3996-424400FBF0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72484" y="2821942"/>
                  <a:ext cx="468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FF220C6-58A2-0FA8-58F0-CC69BCA97226}"/>
                    </a:ext>
                  </a:extLst>
                </p14:cNvPr>
                <p14:cNvContentPartPr/>
                <p14:nvPr/>
              </p14:nvContentPartPr>
              <p14:xfrm>
                <a:off x="7629284" y="2879182"/>
                <a:ext cx="239040" cy="250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FF220C6-58A2-0FA8-58F0-CC69BCA9722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20644" y="2870182"/>
                  <a:ext cx="256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601DDFD-895F-128A-A59C-70415ED5FD21}"/>
                    </a:ext>
                  </a:extLst>
                </p14:cNvPr>
                <p14:cNvContentPartPr/>
                <p14:nvPr/>
              </p14:nvContentPartPr>
              <p14:xfrm>
                <a:off x="8268644" y="2692702"/>
                <a:ext cx="147240" cy="235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601DDFD-895F-128A-A59C-70415ED5FD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59644" y="2684062"/>
                  <a:ext cx="164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7EE973C-203B-89F6-D4C9-9E43AB4A15A7}"/>
                    </a:ext>
                  </a:extLst>
                </p14:cNvPr>
                <p14:cNvContentPartPr/>
                <p14:nvPr/>
              </p14:nvContentPartPr>
              <p14:xfrm>
                <a:off x="8454404" y="2565262"/>
                <a:ext cx="248040" cy="252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7EE973C-203B-89F6-D4C9-9E43AB4A15A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45404" y="2556622"/>
                  <a:ext cx="265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3E099DC-EC4F-0ADC-9168-85197E7F9CFD}"/>
                    </a:ext>
                  </a:extLst>
                </p14:cNvPr>
                <p14:cNvContentPartPr/>
                <p14:nvPr/>
              </p14:nvContentPartPr>
              <p14:xfrm>
                <a:off x="8713244" y="2653822"/>
                <a:ext cx="109080" cy="129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3E099DC-EC4F-0ADC-9168-85197E7F9C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04604" y="2645182"/>
                  <a:ext cx="126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519B0E7-EA31-08FF-CAF2-FF7E12021A50}"/>
                    </a:ext>
                  </a:extLst>
                </p14:cNvPr>
                <p14:cNvContentPartPr/>
                <p14:nvPr/>
              </p14:nvContentPartPr>
              <p14:xfrm>
                <a:off x="8727284" y="2642662"/>
                <a:ext cx="149400" cy="195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519B0E7-EA31-08FF-CAF2-FF7E12021A5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8284" y="2633662"/>
                  <a:ext cx="167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B971F61-3E76-1814-C77D-CC088058C2A7}"/>
                    </a:ext>
                  </a:extLst>
                </p14:cNvPr>
                <p14:cNvContentPartPr/>
                <p14:nvPr/>
              </p14:nvContentPartPr>
              <p14:xfrm>
                <a:off x="9054884" y="2554102"/>
                <a:ext cx="138960" cy="208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B971F61-3E76-1814-C77D-CC088058C2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46244" y="2545102"/>
                  <a:ext cx="156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B0AB703-E48F-A47E-648A-F77A986A1B87}"/>
                    </a:ext>
                  </a:extLst>
                </p14:cNvPr>
                <p14:cNvContentPartPr/>
                <p14:nvPr/>
              </p14:nvContentPartPr>
              <p14:xfrm>
                <a:off x="9257564" y="2418382"/>
                <a:ext cx="60840" cy="351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B0AB703-E48F-A47E-648A-F77A986A1B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48924" y="2409382"/>
                  <a:ext cx="784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BEB4DE2-C28A-DAA8-B552-08FCB71CFE5B}"/>
                    </a:ext>
                  </a:extLst>
                </p14:cNvPr>
                <p14:cNvContentPartPr/>
                <p14:nvPr/>
              </p14:nvContentPartPr>
              <p14:xfrm>
                <a:off x="9336404" y="2577142"/>
                <a:ext cx="145080" cy="158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BEB4DE2-C28A-DAA8-B552-08FCB71CFE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27404" y="2568502"/>
                  <a:ext cx="162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95A64EF-3267-3650-0208-E83CEF6E34C9}"/>
                    </a:ext>
                  </a:extLst>
                </p14:cNvPr>
                <p14:cNvContentPartPr/>
                <p14:nvPr/>
              </p14:nvContentPartPr>
              <p14:xfrm>
                <a:off x="9490484" y="2570662"/>
                <a:ext cx="171360" cy="1512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95A64EF-3267-3650-0208-E83CEF6E34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81484" y="2561662"/>
                  <a:ext cx="189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512984A-EDB9-A56D-2520-24A07637062F}"/>
                    </a:ext>
                  </a:extLst>
                </p14:cNvPr>
                <p14:cNvContentPartPr/>
                <p14:nvPr/>
              </p14:nvContentPartPr>
              <p14:xfrm>
                <a:off x="9601364" y="2420902"/>
                <a:ext cx="246600" cy="276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512984A-EDB9-A56D-2520-24A0763706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92724" y="2411902"/>
                  <a:ext cx="264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6D9DCDE-A3A2-BCB3-0DB5-A12E156AADAC}"/>
                    </a:ext>
                  </a:extLst>
                </p14:cNvPr>
                <p14:cNvContentPartPr/>
                <p14:nvPr/>
              </p14:nvContentPartPr>
              <p14:xfrm>
                <a:off x="9800444" y="2446102"/>
                <a:ext cx="222480" cy="144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6D9DCDE-A3A2-BCB3-0DB5-A12E156AADA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91444" y="2437462"/>
                  <a:ext cx="240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0B9F303-8EEA-B75F-4EA8-AF977E9E867C}"/>
                    </a:ext>
                  </a:extLst>
                </p14:cNvPr>
                <p14:cNvContentPartPr/>
                <p14:nvPr/>
              </p14:nvContentPartPr>
              <p14:xfrm>
                <a:off x="10082324" y="2347822"/>
                <a:ext cx="326160" cy="221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0B9F303-8EEA-B75F-4EA8-AF977E9E867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73684" y="2338822"/>
                  <a:ext cx="343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EC124BD-3DEE-315A-D547-E59DD5659FED}"/>
                    </a:ext>
                  </a:extLst>
                </p14:cNvPr>
                <p14:cNvContentPartPr/>
                <p14:nvPr/>
              </p14:nvContentPartPr>
              <p14:xfrm>
                <a:off x="9060644" y="2687302"/>
                <a:ext cx="1530720" cy="307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EC124BD-3DEE-315A-D547-E59DD5659FE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51644" y="2678302"/>
                  <a:ext cx="1548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A9811C3-6B55-AAA3-F3F7-4C094082A932}"/>
                    </a:ext>
                  </a:extLst>
                </p14:cNvPr>
                <p14:cNvContentPartPr/>
                <p14:nvPr/>
              </p14:nvContentPartPr>
              <p14:xfrm>
                <a:off x="5365604" y="3540142"/>
                <a:ext cx="9000" cy="166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A9811C3-6B55-AAA3-F3F7-4C094082A9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56604" y="3531142"/>
                  <a:ext cx="26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AB62EE7-1BF1-3326-E68E-DD6D8C7F907C}"/>
                    </a:ext>
                  </a:extLst>
                </p14:cNvPr>
                <p14:cNvContentPartPr/>
                <p14:nvPr/>
              </p14:nvContentPartPr>
              <p14:xfrm>
                <a:off x="5406644" y="4114702"/>
                <a:ext cx="18000" cy="162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AB62EE7-1BF1-3326-E68E-DD6D8C7F90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98004" y="4106062"/>
                  <a:ext cx="35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C374850-C40E-378A-38B1-8A3E553F6EBD}"/>
                    </a:ext>
                  </a:extLst>
                </p14:cNvPr>
                <p14:cNvContentPartPr/>
                <p14:nvPr/>
              </p14:nvContentPartPr>
              <p14:xfrm>
                <a:off x="5021444" y="2623222"/>
                <a:ext cx="512280" cy="517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C374850-C40E-378A-38B1-8A3E553F6EB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12444" y="2614222"/>
                  <a:ext cx="5299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026BEA7-A2BC-BA65-50B4-DB1B96C67A20}"/>
                    </a:ext>
                  </a:extLst>
                </p14:cNvPr>
                <p14:cNvContentPartPr/>
                <p14:nvPr/>
              </p14:nvContentPartPr>
              <p14:xfrm>
                <a:off x="4936124" y="2869462"/>
                <a:ext cx="265680" cy="394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026BEA7-A2BC-BA65-50B4-DB1B96C67A2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27124" y="2860462"/>
                  <a:ext cx="2833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4BFA606-00F1-95BF-9B6B-AE463BD2BBE1}"/>
                    </a:ext>
                  </a:extLst>
                </p14:cNvPr>
                <p14:cNvContentPartPr/>
                <p14:nvPr/>
              </p14:nvContentPartPr>
              <p14:xfrm>
                <a:off x="5670884" y="2268622"/>
                <a:ext cx="196920" cy="342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4BFA606-00F1-95BF-9B6B-AE463BD2BBE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62244" y="2259622"/>
                  <a:ext cx="214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7A93D9C-E1C0-678E-F0D9-75D5F9BCD7AB}"/>
                    </a:ext>
                  </a:extLst>
                </p14:cNvPr>
                <p14:cNvContentPartPr/>
                <p14:nvPr/>
              </p14:nvContentPartPr>
              <p14:xfrm>
                <a:off x="5905244" y="2200222"/>
                <a:ext cx="327600" cy="283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7A93D9C-E1C0-678E-F0D9-75D5F9BCD7A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96244" y="2191222"/>
                  <a:ext cx="345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8EA97D6-F05E-6F87-5202-376E437B2401}"/>
                    </a:ext>
                  </a:extLst>
                </p14:cNvPr>
                <p14:cNvContentPartPr/>
                <p14:nvPr/>
              </p14:nvContentPartPr>
              <p14:xfrm>
                <a:off x="6266684" y="2162422"/>
                <a:ext cx="197640" cy="143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8EA97D6-F05E-6F87-5202-376E437B240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57684" y="2153782"/>
                  <a:ext cx="215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3678B28-D372-E096-C533-1C7DDB3D6833}"/>
                    </a:ext>
                  </a:extLst>
                </p14:cNvPr>
                <p14:cNvContentPartPr/>
                <p14:nvPr/>
              </p14:nvContentPartPr>
              <p14:xfrm>
                <a:off x="6502844" y="1975582"/>
                <a:ext cx="187200" cy="235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3678B28-D372-E096-C533-1C7DDB3D683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93844" y="1966942"/>
                  <a:ext cx="204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4F03F64-180E-EF1B-01CA-B76C43B81917}"/>
                    </a:ext>
                  </a:extLst>
                </p14:cNvPr>
                <p14:cNvContentPartPr/>
                <p14:nvPr/>
              </p14:nvContentPartPr>
              <p14:xfrm>
                <a:off x="6642524" y="2119582"/>
                <a:ext cx="44280" cy="57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4F03F64-180E-EF1B-01CA-B76C43B819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33884" y="2110942"/>
                  <a:ext cx="61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A54B87E-0FA9-C506-7B2B-45F12C08BEBF}"/>
                    </a:ext>
                  </a:extLst>
                </p14:cNvPr>
                <p14:cNvContentPartPr/>
                <p14:nvPr/>
              </p14:nvContentPartPr>
              <p14:xfrm>
                <a:off x="6719924" y="2044702"/>
                <a:ext cx="213120" cy="82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A54B87E-0FA9-C506-7B2B-45F12C08BE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11284" y="2035702"/>
                  <a:ext cx="230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EDB117-76B6-AF9F-CF4A-96C0A146E1D5}"/>
                    </a:ext>
                  </a:extLst>
                </p14:cNvPr>
                <p14:cNvContentPartPr/>
                <p14:nvPr/>
              </p14:nvContentPartPr>
              <p14:xfrm>
                <a:off x="6936644" y="1845982"/>
                <a:ext cx="99360" cy="312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EDB117-76B6-AF9F-CF4A-96C0A146E1D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28004" y="1836982"/>
                  <a:ext cx="117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C3E92C3-0937-23F7-708B-5EC04BAD35C2}"/>
                    </a:ext>
                  </a:extLst>
                </p14:cNvPr>
                <p14:cNvContentPartPr/>
                <p14:nvPr/>
              </p14:nvContentPartPr>
              <p14:xfrm>
                <a:off x="4651004" y="3683422"/>
                <a:ext cx="263520" cy="53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C3E92C3-0937-23F7-708B-5EC04BAD35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42004" y="3674782"/>
                  <a:ext cx="281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51C983D-E7BA-A562-7F7D-C2BFA36458E6}"/>
                    </a:ext>
                  </a:extLst>
                </p14:cNvPr>
                <p14:cNvContentPartPr/>
                <p14:nvPr/>
              </p14:nvContentPartPr>
              <p14:xfrm>
                <a:off x="4877444" y="2754622"/>
                <a:ext cx="545040" cy="755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51C983D-E7BA-A562-7F7D-C2BFA36458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68444" y="2745982"/>
                  <a:ext cx="56268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D8FA04F-4326-51D8-53E0-CFD0120ED4AE}"/>
                    </a:ext>
                  </a:extLst>
                </p14:cNvPr>
                <p14:cNvContentPartPr/>
                <p14:nvPr/>
              </p14:nvContentPartPr>
              <p14:xfrm>
                <a:off x="4843604" y="3555622"/>
                <a:ext cx="532440" cy="155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D8FA04F-4326-51D8-53E0-CFD0120ED4A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34604" y="3546622"/>
                  <a:ext cx="550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13AF616-2CA3-D52F-E637-26752B09086E}"/>
                    </a:ext>
                  </a:extLst>
                </p14:cNvPr>
                <p14:cNvContentPartPr/>
                <p14:nvPr/>
              </p14:nvContentPartPr>
              <p14:xfrm>
                <a:off x="4850444" y="3543382"/>
                <a:ext cx="448920" cy="113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13AF616-2CA3-D52F-E637-26752B0908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41804" y="3534382"/>
                  <a:ext cx="466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EAA5A18-ACD8-103F-C07A-6C42900B989B}"/>
                    </a:ext>
                  </a:extLst>
                </p14:cNvPr>
                <p14:cNvContentPartPr/>
                <p14:nvPr/>
              </p14:nvContentPartPr>
              <p14:xfrm>
                <a:off x="4874924" y="2788462"/>
                <a:ext cx="551520" cy="805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EAA5A18-ACD8-103F-C07A-6C42900B989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65924" y="2779462"/>
                  <a:ext cx="569160" cy="8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08E2E69-2568-10DD-AF6B-4A470429DC89}"/>
                    </a:ext>
                  </a:extLst>
                </p14:cNvPr>
                <p14:cNvContentPartPr/>
                <p14:nvPr/>
              </p14:nvContentPartPr>
              <p14:xfrm>
                <a:off x="4666124" y="3476062"/>
                <a:ext cx="211680" cy="51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08E2E69-2568-10DD-AF6B-4A470429DC8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57124" y="3467062"/>
                  <a:ext cx="229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405E14B-1032-1762-F470-AD588A7461F1}"/>
                    </a:ext>
                  </a:extLst>
                </p14:cNvPr>
                <p14:cNvContentPartPr/>
                <p14:nvPr/>
              </p14:nvContentPartPr>
              <p14:xfrm>
                <a:off x="2642564" y="3506662"/>
                <a:ext cx="248040" cy="70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405E14B-1032-1762-F470-AD588A7461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33564" y="3497662"/>
                  <a:ext cx="265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009679F-CF41-6277-2534-5E9348E34D31}"/>
                    </a:ext>
                  </a:extLst>
                </p14:cNvPr>
                <p14:cNvContentPartPr/>
                <p14:nvPr/>
              </p14:nvContentPartPr>
              <p14:xfrm>
                <a:off x="4617884" y="2785582"/>
                <a:ext cx="190080" cy="28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009679F-CF41-6277-2534-5E9348E34D3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08884" y="2776942"/>
                  <a:ext cx="207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86DCF05-FD05-49F0-E5DF-ED1E272A9CE1}"/>
                    </a:ext>
                  </a:extLst>
                </p14:cNvPr>
                <p14:cNvContentPartPr/>
                <p14:nvPr/>
              </p14:nvContentPartPr>
              <p14:xfrm>
                <a:off x="3905444" y="2804302"/>
                <a:ext cx="324000" cy="21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86DCF05-FD05-49F0-E5DF-ED1E272A9C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96444" y="2795662"/>
                  <a:ext cx="341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35371B6-68F4-0262-C90E-AA61B4424E02}"/>
                    </a:ext>
                  </a:extLst>
                </p14:cNvPr>
                <p14:cNvContentPartPr/>
                <p14:nvPr/>
              </p14:nvContentPartPr>
              <p14:xfrm>
                <a:off x="2823284" y="2813302"/>
                <a:ext cx="553320" cy="34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35371B6-68F4-0262-C90E-AA61B4424E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14284" y="2804302"/>
                  <a:ext cx="570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3D2475F-FBD5-E1AA-3721-3CF865596839}"/>
                    </a:ext>
                  </a:extLst>
                </p14:cNvPr>
                <p14:cNvContentPartPr/>
                <p14:nvPr/>
              </p14:nvContentPartPr>
              <p14:xfrm>
                <a:off x="2257004" y="2801422"/>
                <a:ext cx="158760" cy="247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3D2475F-FBD5-E1AA-3721-3CF86559683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48364" y="2792422"/>
                  <a:ext cx="176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1F8BAC7-0867-A08E-F5A5-871EF932B33C}"/>
                    </a:ext>
                  </a:extLst>
                </p14:cNvPr>
                <p14:cNvContentPartPr/>
                <p14:nvPr/>
              </p14:nvContentPartPr>
              <p14:xfrm>
                <a:off x="2438084" y="2934622"/>
                <a:ext cx="132120" cy="200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1F8BAC7-0867-A08E-F5A5-871EF932B3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29444" y="2925622"/>
                  <a:ext cx="149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4682694-1F22-E706-DDD7-58843187B6BF}"/>
                    </a:ext>
                  </a:extLst>
                </p14:cNvPr>
                <p14:cNvContentPartPr/>
                <p14:nvPr/>
              </p14:nvContentPartPr>
              <p14:xfrm>
                <a:off x="2443484" y="2967742"/>
                <a:ext cx="128880" cy="73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4682694-1F22-E706-DDD7-58843187B6B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34844" y="2959102"/>
                  <a:ext cx="146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EC72B0D-523E-C7A2-585E-9B76100D14EE}"/>
                    </a:ext>
                  </a:extLst>
                </p14:cNvPr>
                <p14:cNvContentPartPr/>
                <p14:nvPr/>
              </p14:nvContentPartPr>
              <p14:xfrm>
                <a:off x="2420444" y="2639062"/>
                <a:ext cx="169920" cy="208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EC72B0D-523E-C7A2-585E-9B76100D14E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11444" y="2630422"/>
                  <a:ext cx="187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AA2DBA2-B239-620E-E803-2A5E05C061C9}"/>
                    </a:ext>
                  </a:extLst>
                </p14:cNvPr>
                <p14:cNvContentPartPr/>
                <p14:nvPr/>
              </p14:nvContentPartPr>
              <p14:xfrm>
                <a:off x="4594484" y="3686662"/>
                <a:ext cx="104760" cy="16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AA2DBA2-B239-620E-E803-2A5E05C061C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85844" y="3677662"/>
                  <a:ext cx="122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38D76A0-20C7-7D7E-BE4C-E53CFF0792F1}"/>
                    </a:ext>
                  </a:extLst>
                </p14:cNvPr>
                <p14:cNvContentPartPr/>
                <p14:nvPr/>
              </p14:nvContentPartPr>
              <p14:xfrm>
                <a:off x="4188404" y="3696742"/>
                <a:ext cx="273960" cy="26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38D76A0-20C7-7D7E-BE4C-E53CFF0792F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79764" y="3688102"/>
                  <a:ext cx="29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928D312-238E-335D-53CF-FE781BA715E1}"/>
                    </a:ext>
                  </a:extLst>
                </p14:cNvPr>
                <p14:cNvContentPartPr/>
                <p14:nvPr/>
              </p14:nvContentPartPr>
              <p14:xfrm>
                <a:off x="2735444" y="3752542"/>
                <a:ext cx="990360" cy="63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928D312-238E-335D-53CF-FE781BA715E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26804" y="3743542"/>
                  <a:ext cx="1008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22B6ACA-2C38-522A-2E2E-C13492F511D2}"/>
                    </a:ext>
                  </a:extLst>
                </p14:cNvPr>
                <p14:cNvContentPartPr/>
                <p14:nvPr/>
              </p14:nvContentPartPr>
              <p14:xfrm>
                <a:off x="2424044" y="3784582"/>
                <a:ext cx="104400" cy="235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22B6ACA-2C38-522A-2E2E-C13492F511D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15044" y="3775942"/>
                  <a:ext cx="122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D763E0D-FB8E-41E9-A422-A567D55DC5ED}"/>
                    </a:ext>
                  </a:extLst>
                </p14:cNvPr>
                <p14:cNvContentPartPr/>
                <p14:nvPr/>
              </p14:nvContentPartPr>
              <p14:xfrm>
                <a:off x="2555444" y="3850102"/>
                <a:ext cx="75960" cy="162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D763E0D-FB8E-41E9-A422-A567D55DC5E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46444" y="3841462"/>
                  <a:ext cx="93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F8CC3F5-5ED4-7BA5-CCCE-FB6468C434E4}"/>
                    </a:ext>
                  </a:extLst>
                </p14:cNvPr>
                <p14:cNvContentPartPr/>
                <p14:nvPr/>
              </p14:nvContentPartPr>
              <p14:xfrm>
                <a:off x="2528084" y="3909142"/>
                <a:ext cx="74520" cy="60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F8CC3F5-5ED4-7BA5-CCCE-FB6468C434E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19444" y="3900142"/>
                  <a:ext cx="92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2F1CAD5-2675-1585-71FC-3276FA7F3899}"/>
                    </a:ext>
                  </a:extLst>
                </p14:cNvPr>
                <p14:cNvContentPartPr/>
                <p14:nvPr/>
              </p14:nvContentPartPr>
              <p14:xfrm>
                <a:off x="2534564" y="3717622"/>
                <a:ext cx="91440" cy="121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2F1CAD5-2675-1585-71FC-3276FA7F38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25924" y="3708622"/>
                  <a:ext cx="109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7287FD0-89C4-087E-1EF3-20B67A9B90D7}"/>
                    </a:ext>
                  </a:extLst>
                </p14:cNvPr>
                <p14:cNvContentPartPr/>
                <p14:nvPr/>
              </p14:nvContentPartPr>
              <p14:xfrm>
                <a:off x="2234324" y="3531142"/>
                <a:ext cx="145080" cy="350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7287FD0-89C4-087E-1EF3-20B67A9B90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25324" y="3522142"/>
                  <a:ext cx="1627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E04DF71-ED79-118F-29A2-A6F83ED49D8E}"/>
                    </a:ext>
                  </a:extLst>
                </p14:cNvPr>
                <p14:cNvContentPartPr/>
                <p14:nvPr/>
              </p14:nvContentPartPr>
              <p14:xfrm>
                <a:off x="2128844" y="3042622"/>
                <a:ext cx="35640" cy="459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E04DF71-ED79-118F-29A2-A6F83ED49D8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20204" y="3033982"/>
                  <a:ext cx="532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F6509DE-567D-05C5-6F02-5FAB8F307BB9}"/>
                    </a:ext>
                  </a:extLst>
                </p14:cNvPr>
                <p14:cNvContentPartPr/>
                <p14:nvPr/>
              </p14:nvContentPartPr>
              <p14:xfrm>
                <a:off x="2007524" y="2945422"/>
                <a:ext cx="223200" cy="212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F6509DE-567D-05C5-6F02-5FAB8F307BB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98524" y="2936422"/>
                  <a:ext cx="240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B6267E3-6775-E70B-33FB-87D5BE0B7F80}"/>
                    </a:ext>
                  </a:extLst>
                </p14:cNvPr>
                <p14:cNvContentPartPr/>
                <p14:nvPr/>
              </p14:nvContentPartPr>
              <p14:xfrm>
                <a:off x="2816444" y="2801062"/>
                <a:ext cx="462600" cy="444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B6267E3-6775-E70B-33FB-87D5BE0B7F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07804" y="2792422"/>
                  <a:ext cx="4802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42A4068-00ED-047F-A2DC-C107CC18D46F}"/>
                    </a:ext>
                  </a:extLst>
                </p14:cNvPr>
                <p14:cNvContentPartPr/>
                <p14:nvPr/>
              </p14:nvContentPartPr>
              <p14:xfrm>
                <a:off x="2884124" y="2906542"/>
                <a:ext cx="528480" cy="489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42A4068-00ED-047F-A2DC-C107CC18D46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75124" y="2897542"/>
                  <a:ext cx="5461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12ECC7-9677-153E-7203-75B7BBCBB501}"/>
                    </a:ext>
                  </a:extLst>
                </p14:cNvPr>
                <p14:cNvContentPartPr/>
                <p14:nvPr/>
              </p14:nvContentPartPr>
              <p14:xfrm>
                <a:off x="3091124" y="2859022"/>
                <a:ext cx="523440" cy="451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12ECC7-9677-153E-7203-75B7BBCBB50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82124" y="2850022"/>
                  <a:ext cx="5410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A485345-22D0-94D7-A912-E4BB74B1DD2A}"/>
                    </a:ext>
                  </a:extLst>
                </p14:cNvPr>
                <p14:cNvContentPartPr/>
                <p14:nvPr/>
              </p14:nvContentPartPr>
              <p14:xfrm>
                <a:off x="3293444" y="3024262"/>
                <a:ext cx="431280" cy="406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A485345-22D0-94D7-A912-E4BB74B1DD2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84444" y="3015262"/>
                  <a:ext cx="4489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D59AE6E-7114-499F-9081-9E58EA50819D}"/>
                    </a:ext>
                  </a:extLst>
                </p14:cNvPr>
                <p14:cNvContentPartPr/>
                <p14:nvPr/>
              </p14:nvContentPartPr>
              <p14:xfrm>
                <a:off x="3586844" y="2881702"/>
                <a:ext cx="735120" cy="520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D59AE6E-7114-499F-9081-9E58EA50819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78204" y="2872702"/>
                  <a:ext cx="7527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373CD83-7381-5279-00A6-325DF857D34E}"/>
                    </a:ext>
                  </a:extLst>
                </p14:cNvPr>
                <p14:cNvContentPartPr/>
                <p14:nvPr/>
              </p14:nvContentPartPr>
              <p14:xfrm>
                <a:off x="4093724" y="2993302"/>
                <a:ext cx="444960" cy="392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373CD83-7381-5279-00A6-325DF857D34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84724" y="2984302"/>
                  <a:ext cx="4626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8FCE1F8-A2D7-3770-6FA8-E2028BB621C7}"/>
                    </a:ext>
                  </a:extLst>
                </p14:cNvPr>
                <p14:cNvContentPartPr/>
                <p14:nvPr/>
              </p14:nvContentPartPr>
              <p14:xfrm>
                <a:off x="4308644" y="2970982"/>
                <a:ext cx="423360" cy="389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8FCE1F8-A2D7-3770-6FA8-E2028BB621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00004" y="2961982"/>
                  <a:ext cx="441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B395CCB-CDDE-27D5-D587-2244755C8B12}"/>
                    </a:ext>
                  </a:extLst>
                </p14:cNvPr>
                <p14:cNvContentPartPr/>
                <p14:nvPr/>
              </p14:nvContentPartPr>
              <p14:xfrm>
                <a:off x="2911484" y="3554542"/>
                <a:ext cx="194760" cy="225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B395CCB-CDDE-27D5-D587-2244755C8B1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02844" y="3545542"/>
                  <a:ext cx="212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B06010E-E506-18DF-9CB7-99C0AD0EA2D8}"/>
                    </a:ext>
                  </a:extLst>
                </p14:cNvPr>
                <p14:cNvContentPartPr/>
                <p14:nvPr/>
              </p14:nvContentPartPr>
              <p14:xfrm>
                <a:off x="3094724" y="3618982"/>
                <a:ext cx="199080" cy="150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B06010E-E506-18DF-9CB7-99C0AD0EA2D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85724" y="3610342"/>
                  <a:ext cx="216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B0F70D4-163B-5AF1-49FB-1EC86B31EB0B}"/>
                    </a:ext>
                  </a:extLst>
                </p14:cNvPr>
                <p14:cNvContentPartPr/>
                <p14:nvPr/>
              </p14:nvContentPartPr>
              <p14:xfrm>
                <a:off x="3289124" y="3646702"/>
                <a:ext cx="498960" cy="127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B0F70D4-163B-5AF1-49FB-1EC86B31EB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80484" y="3638062"/>
                  <a:ext cx="516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92DFAAC-095C-9BE5-32ED-F656637B2FED}"/>
                    </a:ext>
                  </a:extLst>
                </p14:cNvPr>
                <p14:cNvContentPartPr/>
                <p14:nvPr/>
              </p14:nvContentPartPr>
              <p14:xfrm>
                <a:off x="3864044" y="3666502"/>
                <a:ext cx="260280" cy="70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92DFAAC-095C-9BE5-32ED-F656637B2F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55044" y="3657502"/>
                  <a:ext cx="277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0CDABD3-34D3-E607-98B3-86186518E6D5}"/>
                    </a:ext>
                  </a:extLst>
                </p14:cNvPr>
                <p14:cNvContentPartPr/>
                <p14:nvPr/>
              </p14:nvContentPartPr>
              <p14:xfrm>
                <a:off x="4168244" y="3631582"/>
                <a:ext cx="241200" cy="75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0CDABD3-34D3-E607-98B3-86186518E6D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59604" y="3622582"/>
                  <a:ext cx="25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94FB0F5-0A5B-CD51-03FF-75CEBE2FEAC8}"/>
                    </a:ext>
                  </a:extLst>
                </p14:cNvPr>
                <p14:cNvContentPartPr/>
                <p14:nvPr/>
              </p14:nvContentPartPr>
              <p14:xfrm>
                <a:off x="3190484" y="2200222"/>
                <a:ext cx="365400" cy="1004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94FB0F5-0A5B-CD51-03FF-75CEBE2FEA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81844" y="2191222"/>
                  <a:ext cx="383040" cy="10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9E3EE4F-2F07-95DD-C303-EA2B6D762B5E}"/>
                    </a:ext>
                  </a:extLst>
                </p14:cNvPr>
                <p14:cNvContentPartPr/>
                <p14:nvPr/>
              </p14:nvContentPartPr>
              <p14:xfrm>
                <a:off x="3341684" y="3107062"/>
                <a:ext cx="255240" cy="284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9E3EE4F-2F07-95DD-C303-EA2B6D762B5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33044" y="3098422"/>
                  <a:ext cx="2728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3DF9A74-6001-044C-6512-ADA138D16281}"/>
                    </a:ext>
                  </a:extLst>
                </p14:cNvPr>
                <p14:cNvContentPartPr/>
                <p14:nvPr/>
              </p14:nvContentPartPr>
              <p14:xfrm>
                <a:off x="1923284" y="1934542"/>
                <a:ext cx="1306800" cy="318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3DF9A74-6001-044C-6512-ADA138D162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914644" y="1925902"/>
                  <a:ext cx="13244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B0CA9B2-0BAE-F265-DAB7-C96D11125215}"/>
                    </a:ext>
                  </a:extLst>
                </p14:cNvPr>
                <p14:cNvContentPartPr/>
                <p14:nvPr/>
              </p14:nvContentPartPr>
              <p14:xfrm>
                <a:off x="783524" y="1735822"/>
                <a:ext cx="219240" cy="352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B0CA9B2-0BAE-F265-DAB7-C96D1112521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4524" y="1727182"/>
                  <a:ext cx="236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79461E0-B1D5-8B6B-7A34-AA4B03702FBF}"/>
                    </a:ext>
                  </a:extLst>
                </p14:cNvPr>
                <p14:cNvContentPartPr/>
                <p14:nvPr/>
              </p14:nvContentPartPr>
              <p14:xfrm>
                <a:off x="1023644" y="1646542"/>
                <a:ext cx="297000" cy="304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79461E0-B1D5-8B6B-7A34-AA4B03702F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4644" y="1637542"/>
                  <a:ext cx="314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532BAFF-D4BB-F2C4-69C7-298118535C2E}"/>
                    </a:ext>
                  </a:extLst>
                </p14:cNvPr>
                <p14:cNvContentPartPr/>
                <p14:nvPr/>
              </p14:nvContentPartPr>
              <p14:xfrm>
                <a:off x="1346564" y="1527382"/>
                <a:ext cx="108360" cy="188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532BAFF-D4BB-F2C4-69C7-298118535C2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337564" y="1518382"/>
                  <a:ext cx="126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07FF3FC-23D4-D5A1-ACB6-7173057FD78C}"/>
                    </a:ext>
                  </a:extLst>
                </p14:cNvPr>
                <p14:cNvContentPartPr/>
                <p14:nvPr/>
              </p14:nvContentPartPr>
              <p14:xfrm>
                <a:off x="1444124" y="1394542"/>
                <a:ext cx="322560" cy="2142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07FF3FC-23D4-D5A1-ACB6-7173057FD78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35484" y="1385542"/>
                  <a:ext cx="340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3A2588A-1B99-2487-93C1-88C0CC154C27}"/>
                    </a:ext>
                  </a:extLst>
                </p14:cNvPr>
                <p14:cNvContentPartPr/>
                <p14:nvPr/>
              </p14:nvContentPartPr>
              <p14:xfrm>
                <a:off x="1750124" y="1203382"/>
                <a:ext cx="112320" cy="212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3A2588A-1B99-2487-93C1-88C0CC154C2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41124" y="1194382"/>
                  <a:ext cx="129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8B1C400-EA05-A3F1-1B3E-E371C296F32A}"/>
                    </a:ext>
                  </a:extLst>
                </p14:cNvPr>
                <p14:cNvContentPartPr/>
                <p14:nvPr/>
              </p14:nvContentPartPr>
              <p14:xfrm>
                <a:off x="1040564" y="1978102"/>
                <a:ext cx="317160" cy="322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8B1C400-EA05-A3F1-1B3E-E371C296F32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1924" y="1969462"/>
                  <a:ext cx="334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2D4C495-0D7A-4CFF-FD47-27D753F44DB7}"/>
                    </a:ext>
                  </a:extLst>
                </p14:cNvPr>
                <p14:cNvContentPartPr/>
                <p14:nvPr/>
              </p14:nvContentPartPr>
              <p14:xfrm>
                <a:off x="1118684" y="2284462"/>
                <a:ext cx="163800" cy="295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2D4C495-0D7A-4CFF-FD47-27D753F44DB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9684" y="2275822"/>
                  <a:ext cx="181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5EAA8C1-A906-2F43-7CE8-BF0DE0C15134}"/>
                    </a:ext>
                  </a:extLst>
                </p14:cNvPr>
                <p14:cNvContentPartPr/>
                <p14:nvPr/>
              </p14:nvContentPartPr>
              <p14:xfrm>
                <a:off x="1358804" y="2108782"/>
                <a:ext cx="205200" cy="294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5EAA8C1-A906-2F43-7CE8-BF0DE0C1513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49804" y="2100142"/>
                  <a:ext cx="222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EACC802-6F73-1B2E-D278-3D4EB9FA1797}"/>
                    </a:ext>
                  </a:extLst>
                </p14:cNvPr>
                <p14:cNvContentPartPr/>
                <p14:nvPr/>
              </p14:nvContentPartPr>
              <p14:xfrm>
                <a:off x="1500644" y="1999342"/>
                <a:ext cx="235800" cy="285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EACC802-6F73-1B2E-D278-3D4EB9FA179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92004" y="1990702"/>
                  <a:ext cx="253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EB9CD8E-E0F2-2A57-0D93-553AAEE163A8}"/>
                    </a:ext>
                  </a:extLst>
                </p14:cNvPr>
                <p14:cNvContentPartPr/>
                <p14:nvPr/>
              </p14:nvContentPartPr>
              <p14:xfrm>
                <a:off x="1740044" y="1802782"/>
                <a:ext cx="294840" cy="306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EB9CD8E-E0F2-2A57-0D93-553AAEE163A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31404" y="1793782"/>
                  <a:ext cx="312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BEC9DD4-DDD0-496E-9D01-0EF9DF316537}"/>
                    </a:ext>
                  </a:extLst>
                </p14:cNvPr>
                <p14:cNvContentPartPr/>
                <p14:nvPr/>
              </p14:nvContentPartPr>
              <p14:xfrm>
                <a:off x="1916084" y="3699622"/>
                <a:ext cx="1522080" cy="1298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BEC9DD4-DDD0-496E-9D01-0EF9DF31653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07444" y="3690622"/>
                  <a:ext cx="1539720" cy="13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9A79030-4440-48F1-38C6-6DA5FD9E36CD}"/>
                    </a:ext>
                  </a:extLst>
                </p14:cNvPr>
                <p14:cNvContentPartPr/>
                <p14:nvPr/>
              </p14:nvContentPartPr>
              <p14:xfrm>
                <a:off x="3216764" y="3681262"/>
                <a:ext cx="272520" cy="223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9A79030-4440-48F1-38C6-6DA5FD9E36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208124" y="3672262"/>
                  <a:ext cx="290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1758E49-B57E-E3BC-9EA7-5EFFEE59DDA1}"/>
                    </a:ext>
                  </a:extLst>
                </p14:cNvPr>
                <p14:cNvContentPartPr/>
                <p14:nvPr/>
              </p14:nvContentPartPr>
              <p14:xfrm>
                <a:off x="509564" y="5057182"/>
                <a:ext cx="174600" cy="308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1758E49-B57E-E3BC-9EA7-5EFFEE59DDA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0924" y="5048542"/>
                  <a:ext cx="192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6AA2B88-1BCF-6CFF-317A-E92B42A269C0}"/>
                    </a:ext>
                  </a:extLst>
                </p14:cNvPr>
                <p14:cNvContentPartPr/>
                <p14:nvPr/>
              </p14:nvContentPartPr>
              <p14:xfrm>
                <a:off x="660764" y="4989502"/>
                <a:ext cx="320400" cy="291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6AA2B88-1BCF-6CFF-317A-E92B42A269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2124" y="4980502"/>
                  <a:ext cx="338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8FF683D-9E32-E4D6-528B-F530EE56D455}"/>
                    </a:ext>
                  </a:extLst>
                </p14:cNvPr>
                <p14:cNvContentPartPr/>
                <p14:nvPr/>
              </p14:nvContentPartPr>
              <p14:xfrm>
                <a:off x="1024004" y="4842262"/>
                <a:ext cx="160560" cy="161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8FF683D-9E32-E4D6-528B-F530EE56D4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5364" y="4833622"/>
                  <a:ext cx="178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E1AFC96-8B02-2222-6C14-64DBB11CC4C0}"/>
                    </a:ext>
                  </a:extLst>
                </p14:cNvPr>
                <p14:cNvContentPartPr/>
                <p14:nvPr/>
              </p14:nvContentPartPr>
              <p14:xfrm>
                <a:off x="1164044" y="4691062"/>
                <a:ext cx="106200" cy="2041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E1AFC96-8B02-2222-6C14-64DBB11CC4C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55044" y="4682422"/>
                  <a:ext cx="123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6CA673D-2D72-7E6C-F1A9-D5D24F0051F8}"/>
                    </a:ext>
                  </a:extLst>
                </p14:cNvPr>
                <p14:cNvContentPartPr/>
                <p14:nvPr/>
              </p14:nvContentPartPr>
              <p14:xfrm>
                <a:off x="1267004" y="4747582"/>
                <a:ext cx="140040" cy="115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6CA673D-2D72-7E6C-F1A9-D5D24F0051F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58364" y="4738582"/>
                  <a:ext cx="15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74DD98F-AC37-E0E4-2F00-3FD50D41E145}"/>
                    </a:ext>
                  </a:extLst>
                </p14:cNvPr>
                <p14:cNvContentPartPr/>
                <p14:nvPr/>
              </p14:nvContentPartPr>
              <p14:xfrm>
                <a:off x="1375724" y="4641742"/>
                <a:ext cx="102600" cy="148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74DD98F-AC37-E0E4-2F00-3FD50D41E1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66724" y="4632742"/>
                  <a:ext cx="120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827C81E-1097-0047-3DF6-7797EA1E23FE}"/>
                    </a:ext>
                  </a:extLst>
                </p14:cNvPr>
                <p14:cNvContentPartPr/>
                <p14:nvPr/>
              </p14:nvContentPartPr>
              <p14:xfrm>
                <a:off x="1402724" y="4507102"/>
                <a:ext cx="101160" cy="192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827C81E-1097-0047-3DF6-7797EA1E23F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93724" y="4498102"/>
                  <a:ext cx="118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136E6E8-6C70-96C1-4E03-8BBB535AC14D}"/>
                    </a:ext>
                  </a:extLst>
                </p14:cNvPr>
                <p14:cNvContentPartPr/>
                <p14:nvPr/>
              </p14:nvContentPartPr>
              <p14:xfrm>
                <a:off x="800084" y="5406022"/>
                <a:ext cx="255240" cy="204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136E6E8-6C70-96C1-4E03-8BBB535AC14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1444" y="5397382"/>
                  <a:ext cx="272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7FA28C1-4753-DF2C-7FED-C842324D4958}"/>
                    </a:ext>
                  </a:extLst>
                </p14:cNvPr>
                <p14:cNvContentPartPr/>
                <p14:nvPr/>
              </p14:nvContentPartPr>
              <p14:xfrm>
                <a:off x="1101044" y="5127742"/>
                <a:ext cx="212400" cy="405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7FA28C1-4753-DF2C-7FED-C842324D495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2404" y="5119102"/>
                  <a:ext cx="230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0FA513D-D0A9-DD45-6CDA-F68ED46C9DBE}"/>
                    </a:ext>
                  </a:extLst>
                </p14:cNvPr>
                <p14:cNvContentPartPr/>
                <p14:nvPr/>
              </p14:nvContentPartPr>
              <p14:xfrm>
                <a:off x="1320284" y="4982302"/>
                <a:ext cx="150840" cy="2440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0FA513D-D0A9-DD45-6CDA-F68ED46C9DB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11284" y="4973302"/>
                  <a:ext cx="168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F9847E9-E2C9-ED6E-667C-12C3736C7911}"/>
                    </a:ext>
                  </a:extLst>
                </p14:cNvPr>
                <p14:cNvContentPartPr/>
                <p14:nvPr/>
              </p14:nvContentPartPr>
              <p14:xfrm>
                <a:off x="2807804" y="3443302"/>
                <a:ext cx="2242440" cy="107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F9847E9-E2C9-ED6E-667C-12C3736C791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799164" y="3434662"/>
                  <a:ext cx="2260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04BF53C-A3BD-A237-B4A5-6C52CB85A58D}"/>
                    </a:ext>
                  </a:extLst>
                </p14:cNvPr>
                <p14:cNvContentPartPr/>
                <p14:nvPr/>
              </p14:nvContentPartPr>
              <p14:xfrm>
                <a:off x="4646324" y="3186262"/>
                <a:ext cx="271080" cy="3405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04BF53C-A3BD-A237-B4A5-6C52CB85A58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37684" y="3177262"/>
                  <a:ext cx="2887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677C405-A624-E17E-AB36-7BDCFB1126C3}"/>
                    </a:ext>
                  </a:extLst>
                </p14:cNvPr>
                <p14:cNvContentPartPr/>
                <p14:nvPr/>
              </p14:nvContentPartPr>
              <p14:xfrm>
                <a:off x="4776284" y="3174382"/>
                <a:ext cx="356040" cy="301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677C405-A624-E17E-AB36-7BDCFB1126C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67644" y="3165382"/>
                  <a:ext cx="373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8F915F5-946F-BF05-B4AC-E27943D64A19}"/>
                    </a:ext>
                  </a:extLst>
                </p14:cNvPr>
                <p14:cNvContentPartPr/>
                <p14:nvPr/>
              </p14:nvContentPartPr>
              <p14:xfrm>
                <a:off x="5103524" y="3364462"/>
                <a:ext cx="159120" cy="56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8F915F5-946F-BF05-B4AC-E27943D64A1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94524" y="3355822"/>
                  <a:ext cx="176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35F5F43-956F-41EA-60EF-AF1ED0C8599D}"/>
                    </a:ext>
                  </a:extLst>
                </p14:cNvPr>
                <p14:cNvContentPartPr/>
                <p14:nvPr/>
              </p14:nvContentPartPr>
              <p14:xfrm>
                <a:off x="5339324" y="3444742"/>
                <a:ext cx="68040" cy="115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35F5F43-956F-41EA-60EF-AF1ED0C8599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30324" y="3435742"/>
                  <a:ext cx="85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FC69589-3668-7707-4BED-94F33AB36C33}"/>
                    </a:ext>
                  </a:extLst>
                </p14:cNvPr>
                <p14:cNvContentPartPr/>
                <p14:nvPr/>
              </p14:nvContentPartPr>
              <p14:xfrm>
                <a:off x="4829564" y="2752102"/>
                <a:ext cx="22320" cy="109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FC69589-3668-7707-4BED-94F33AB36C3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20564" y="2743462"/>
                  <a:ext cx="39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5446FA3-EC6D-4FC9-8F63-688F6E4BEC2F}"/>
                    </a:ext>
                  </a:extLst>
                </p14:cNvPr>
                <p14:cNvContentPartPr/>
                <p14:nvPr/>
              </p14:nvContentPartPr>
              <p14:xfrm>
                <a:off x="4878524" y="2768662"/>
                <a:ext cx="14040" cy="29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5446FA3-EC6D-4FC9-8F63-688F6E4BEC2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69524" y="2760022"/>
                  <a:ext cx="31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B5FD262-8892-6573-D180-A7B23DE1A5BD}"/>
                    </a:ext>
                  </a:extLst>
                </p14:cNvPr>
                <p14:cNvContentPartPr/>
                <p14:nvPr/>
              </p14:nvContentPartPr>
              <p14:xfrm>
                <a:off x="4847564" y="2785582"/>
                <a:ext cx="47520" cy="977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B5FD262-8892-6573-D180-A7B23DE1A5B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38564" y="2776582"/>
                  <a:ext cx="65160" cy="9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F7F49A7-CFC3-CBD7-795B-94CDF2CF1667}"/>
                    </a:ext>
                  </a:extLst>
                </p14:cNvPr>
                <p14:cNvContentPartPr/>
                <p14:nvPr/>
              </p14:nvContentPartPr>
              <p14:xfrm>
                <a:off x="2850284" y="2993302"/>
                <a:ext cx="1925640" cy="334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F7F49A7-CFC3-CBD7-795B-94CDF2CF166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41284" y="2984662"/>
                  <a:ext cx="19432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D80AB20-4A95-3B3F-7BCD-4F4EA24C5556}"/>
                    </a:ext>
                  </a:extLst>
                </p14:cNvPr>
                <p14:cNvContentPartPr/>
                <p14:nvPr/>
              </p14:nvContentPartPr>
              <p14:xfrm>
                <a:off x="2943164" y="3583342"/>
                <a:ext cx="1849320" cy="156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D80AB20-4A95-3B3F-7BCD-4F4EA24C555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34164" y="3574702"/>
                  <a:ext cx="1866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A2A6EC4-181F-C2B8-FC0A-BF8776C31642}"/>
                    </a:ext>
                  </a:extLst>
                </p14:cNvPr>
                <p14:cNvContentPartPr/>
                <p14:nvPr/>
              </p14:nvContentPartPr>
              <p14:xfrm>
                <a:off x="1201124" y="5897422"/>
                <a:ext cx="388440" cy="39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A2A6EC4-181F-C2B8-FC0A-BF8776C316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92124" y="5888782"/>
                  <a:ext cx="406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FCB22A5-C435-DDFA-444A-8FE5746E35AD}"/>
                    </a:ext>
                  </a:extLst>
                </p14:cNvPr>
                <p14:cNvContentPartPr/>
                <p14:nvPr/>
              </p14:nvContentPartPr>
              <p14:xfrm>
                <a:off x="1505324" y="5807062"/>
                <a:ext cx="183600" cy="246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FCB22A5-C435-DDFA-444A-8FE5746E35A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96684" y="5798422"/>
                  <a:ext cx="201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8C87DAC-26AF-17DB-2383-F0DEF00AD0C8}"/>
                    </a:ext>
                  </a:extLst>
                </p14:cNvPr>
                <p14:cNvContentPartPr/>
                <p14:nvPr/>
              </p14:nvContentPartPr>
              <p14:xfrm>
                <a:off x="1985924" y="5764942"/>
                <a:ext cx="31320" cy="2268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8C87DAC-26AF-17DB-2383-F0DEF00AD0C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76924" y="5755942"/>
                  <a:ext cx="48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7953F3A-C22C-0CE4-00AE-8273FC5B3539}"/>
                    </a:ext>
                  </a:extLst>
                </p14:cNvPr>
                <p14:cNvContentPartPr/>
                <p14:nvPr/>
              </p14:nvContentPartPr>
              <p14:xfrm>
                <a:off x="1826444" y="5755942"/>
                <a:ext cx="289800" cy="234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7953F3A-C22C-0CE4-00AE-8273FC5B353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17444" y="5747302"/>
                  <a:ext cx="307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E05F691-C314-5A35-8480-99E361A43841}"/>
                    </a:ext>
                  </a:extLst>
                </p14:cNvPr>
                <p14:cNvContentPartPr/>
                <p14:nvPr/>
              </p14:nvContentPartPr>
              <p14:xfrm>
                <a:off x="2212724" y="5811742"/>
                <a:ext cx="33480" cy="162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E05F691-C314-5A35-8480-99E361A4384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204084" y="5803102"/>
                  <a:ext cx="51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4471795-288E-89DF-9B14-A26B52FAC578}"/>
                    </a:ext>
                  </a:extLst>
                </p14:cNvPr>
                <p14:cNvContentPartPr/>
                <p14:nvPr/>
              </p14:nvContentPartPr>
              <p14:xfrm>
                <a:off x="2258804" y="5620942"/>
                <a:ext cx="137160" cy="309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4471795-288E-89DF-9B14-A26B52FAC57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49804" y="5612302"/>
                  <a:ext cx="154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C66D2E3-83F0-C65B-2230-11D5AAE8FFD6}"/>
                    </a:ext>
                  </a:extLst>
                </p14:cNvPr>
                <p14:cNvContentPartPr/>
                <p14:nvPr/>
              </p14:nvContentPartPr>
              <p14:xfrm>
                <a:off x="2667044" y="5629222"/>
                <a:ext cx="74520" cy="219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C66D2E3-83F0-C65B-2230-11D5AAE8FFD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58044" y="5620222"/>
                  <a:ext cx="92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53A8508-624C-E454-9376-C0F3CECA0D2E}"/>
                    </a:ext>
                  </a:extLst>
                </p14:cNvPr>
                <p14:cNvContentPartPr/>
                <p14:nvPr/>
              </p14:nvContentPartPr>
              <p14:xfrm>
                <a:off x="2552924" y="5562982"/>
                <a:ext cx="272160" cy="206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53A8508-624C-E454-9376-C0F3CECA0D2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543924" y="5554342"/>
                  <a:ext cx="289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7FE2981-C2DD-276E-BF8F-95287E34372E}"/>
                    </a:ext>
                  </a:extLst>
                </p14:cNvPr>
                <p14:cNvContentPartPr/>
                <p14:nvPr/>
              </p14:nvContentPartPr>
              <p14:xfrm>
                <a:off x="2863604" y="5552182"/>
                <a:ext cx="113760" cy="2152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7FE2981-C2DD-276E-BF8F-95287E34372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54604" y="5543542"/>
                  <a:ext cx="131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0D2B0D5-1895-D4B1-399C-9A9C7A856502}"/>
                    </a:ext>
                  </a:extLst>
                </p14:cNvPr>
                <p14:cNvContentPartPr/>
                <p14:nvPr/>
              </p14:nvContentPartPr>
              <p14:xfrm>
                <a:off x="2952884" y="5664862"/>
                <a:ext cx="128160" cy="925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0D2B0D5-1895-D4B1-399C-9A9C7A85650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43884" y="5656222"/>
                  <a:ext cx="145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62BDCA5-B02A-B90B-7BA3-84F13A563BD5}"/>
                    </a:ext>
                  </a:extLst>
                </p14:cNvPr>
                <p14:cNvContentPartPr/>
                <p14:nvPr/>
              </p14:nvContentPartPr>
              <p14:xfrm>
                <a:off x="3121004" y="5463622"/>
                <a:ext cx="135720" cy="234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62BDCA5-B02A-B90B-7BA3-84F13A563BD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112364" y="5454982"/>
                  <a:ext cx="153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3D4F5FC-5E1A-95D7-07B3-FD7A0472E480}"/>
                    </a:ext>
                  </a:extLst>
                </p14:cNvPr>
                <p14:cNvContentPartPr/>
                <p14:nvPr/>
              </p14:nvContentPartPr>
              <p14:xfrm>
                <a:off x="3327284" y="5553982"/>
                <a:ext cx="197640" cy="83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3D4F5FC-5E1A-95D7-07B3-FD7A0472E48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18284" y="5544982"/>
                  <a:ext cx="215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B5BAD3C-3218-FEBD-314D-1FBA3407BBC7}"/>
                    </a:ext>
                  </a:extLst>
                </p14:cNvPr>
                <p14:cNvContentPartPr/>
                <p14:nvPr/>
              </p14:nvContentPartPr>
              <p14:xfrm>
                <a:off x="3675764" y="5319622"/>
                <a:ext cx="141840" cy="236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B5BAD3C-3218-FEBD-314D-1FBA3407BBC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66764" y="5310622"/>
                  <a:ext cx="159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C5C911E-A6C1-96D3-50F0-CA440563A9C3}"/>
                    </a:ext>
                  </a:extLst>
                </p14:cNvPr>
                <p14:cNvContentPartPr/>
                <p14:nvPr/>
              </p14:nvContentPartPr>
              <p14:xfrm>
                <a:off x="3737684" y="5463622"/>
                <a:ext cx="111960" cy="63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C5C911E-A6C1-96D3-50F0-CA440563A9C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28684" y="5454622"/>
                  <a:ext cx="129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84F52E7-AA13-6498-221A-72977E3AAEB9}"/>
                    </a:ext>
                  </a:extLst>
                </p14:cNvPr>
                <p14:cNvContentPartPr/>
                <p14:nvPr/>
              </p14:nvContentPartPr>
              <p14:xfrm>
                <a:off x="3882404" y="5397382"/>
                <a:ext cx="229320" cy="900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84F52E7-AA13-6498-221A-72977E3AAEB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73764" y="5388382"/>
                  <a:ext cx="246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1C275B6-CCFA-975E-0429-3712E86C9059}"/>
                    </a:ext>
                  </a:extLst>
                </p14:cNvPr>
                <p14:cNvContentPartPr/>
                <p14:nvPr/>
              </p14:nvContentPartPr>
              <p14:xfrm>
                <a:off x="4170764" y="5356702"/>
                <a:ext cx="169920" cy="99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1C275B6-CCFA-975E-0429-3712E86C905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62124" y="5348062"/>
                  <a:ext cx="187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7E93856-D492-D2FC-22EB-2D91AEB8FCE0}"/>
                    </a:ext>
                  </a:extLst>
                </p14:cNvPr>
                <p14:cNvContentPartPr/>
                <p14:nvPr/>
              </p14:nvContentPartPr>
              <p14:xfrm>
                <a:off x="4354004" y="5336182"/>
                <a:ext cx="221400" cy="892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7E93856-D492-D2FC-22EB-2D91AEB8FCE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345364" y="5327182"/>
                  <a:ext cx="239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C23D6C9-9C15-3DEE-C21A-0A4A233B9FEC}"/>
                    </a:ext>
                  </a:extLst>
                </p14:cNvPr>
                <p14:cNvContentPartPr/>
                <p14:nvPr/>
              </p14:nvContentPartPr>
              <p14:xfrm>
                <a:off x="3985364" y="5170942"/>
                <a:ext cx="79920" cy="53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C23D6C9-9C15-3DEE-C21A-0A4A233B9FE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76364" y="5162302"/>
                  <a:ext cx="97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3FBBCB3-4717-AB0D-B6BD-D20167E93F69}"/>
                    </a:ext>
                  </a:extLst>
                </p14:cNvPr>
                <p14:cNvContentPartPr/>
                <p14:nvPr/>
              </p14:nvContentPartPr>
              <p14:xfrm>
                <a:off x="2293724" y="6201982"/>
                <a:ext cx="86760" cy="229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3FBBCB3-4717-AB0D-B6BD-D20167E93F6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84724" y="6193342"/>
                  <a:ext cx="104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4E2D949-2CF8-228A-FBC1-B62F89FB9046}"/>
                    </a:ext>
                  </a:extLst>
                </p14:cNvPr>
                <p14:cNvContentPartPr/>
                <p14:nvPr/>
              </p14:nvContentPartPr>
              <p14:xfrm>
                <a:off x="2485964" y="6223222"/>
                <a:ext cx="29160" cy="131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4E2D949-2CF8-228A-FBC1-B62F89FB904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476964" y="6214582"/>
                  <a:ext cx="46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FE66A40-C464-13D8-F91A-69B52AEE1DB5}"/>
                    </a:ext>
                  </a:extLst>
                </p14:cNvPr>
                <p14:cNvContentPartPr/>
                <p14:nvPr/>
              </p14:nvContentPartPr>
              <p14:xfrm>
                <a:off x="2462204" y="6206302"/>
                <a:ext cx="265320" cy="1537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FE66A40-C464-13D8-F91A-69B52AEE1DB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453204" y="6197302"/>
                  <a:ext cx="282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1DF6C75-8F65-559B-6891-B1714984AD50}"/>
                    </a:ext>
                  </a:extLst>
                </p14:cNvPr>
                <p14:cNvContentPartPr/>
                <p14:nvPr/>
              </p14:nvContentPartPr>
              <p14:xfrm>
                <a:off x="2616644" y="6163822"/>
                <a:ext cx="189720" cy="153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1DF6C75-8F65-559B-6891-B1714984AD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608004" y="6155182"/>
                  <a:ext cx="207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18F9A25-B9F6-65A9-CC0E-8E4D886D5F04}"/>
                    </a:ext>
                  </a:extLst>
                </p14:cNvPr>
                <p14:cNvContentPartPr/>
                <p14:nvPr/>
              </p14:nvContentPartPr>
              <p14:xfrm>
                <a:off x="2721764" y="6015142"/>
                <a:ext cx="30240" cy="26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18F9A25-B9F6-65A9-CC0E-8E4D886D5F0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712764" y="6006142"/>
                  <a:ext cx="4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F4F5EC5-07EC-FAE6-7572-C8502BBE2233}"/>
                    </a:ext>
                  </a:extLst>
                </p14:cNvPr>
                <p14:cNvContentPartPr/>
                <p14:nvPr/>
              </p14:nvContentPartPr>
              <p14:xfrm>
                <a:off x="3021284" y="6015502"/>
                <a:ext cx="277920" cy="236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F4F5EC5-07EC-FAE6-7572-C8502BBE223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012644" y="6006862"/>
                  <a:ext cx="295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3E4AD0B-8952-334D-9432-9D9061156AE1}"/>
                    </a:ext>
                  </a:extLst>
                </p14:cNvPr>
                <p14:cNvContentPartPr/>
                <p14:nvPr/>
              </p14:nvContentPartPr>
              <p14:xfrm>
                <a:off x="3255644" y="6011542"/>
                <a:ext cx="5400" cy="23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3E4AD0B-8952-334D-9432-9D9061156A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247004" y="6002542"/>
                  <a:ext cx="23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BE8E677-A15B-9EA3-0CB3-7D79A1806E27}"/>
                    </a:ext>
                  </a:extLst>
                </p14:cNvPr>
                <p14:cNvContentPartPr/>
                <p14:nvPr/>
              </p14:nvContentPartPr>
              <p14:xfrm>
                <a:off x="3372644" y="6050782"/>
                <a:ext cx="120240" cy="154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BE8E677-A15B-9EA3-0CB3-7D79A1806E2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364004" y="6042142"/>
                  <a:ext cx="137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CBBA3CC-8853-1619-02AD-53CECD8CFDB9}"/>
                    </a:ext>
                  </a:extLst>
                </p14:cNvPr>
                <p14:cNvContentPartPr/>
                <p14:nvPr/>
              </p14:nvContentPartPr>
              <p14:xfrm>
                <a:off x="3521684" y="6039622"/>
                <a:ext cx="196560" cy="1299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CBBA3CC-8853-1619-02AD-53CECD8CFDB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513044" y="6030982"/>
                  <a:ext cx="214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9A8B350-69C9-4639-3109-338D96567DBD}"/>
                    </a:ext>
                  </a:extLst>
                </p14:cNvPr>
                <p14:cNvContentPartPr/>
                <p14:nvPr/>
              </p14:nvContentPartPr>
              <p14:xfrm>
                <a:off x="3766124" y="5988862"/>
                <a:ext cx="261720" cy="137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9A8B350-69C9-4639-3109-338D96567DB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757484" y="5979862"/>
                  <a:ext cx="279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281164D-48D3-DA37-3BB8-0A193B1FC377}"/>
                    </a:ext>
                  </a:extLst>
                </p14:cNvPr>
                <p14:cNvContentPartPr/>
                <p14:nvPr/>
              </p14:nvContentPartPr>
              <p14:xfrm>
                <a:off x="4220444" y="5862502"/>
                <a:ext cx="168120" cy="228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281164D-48D3-DA37-3BB8-0A193B1FC37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11444" y="5853502"/>
                  <a:ext cx="185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00A9CD8-696E-E53C-EBE3-A0DDE5981FBF}"/>
                    </a:ext>
                  </a:extLst>
                </p14:cNvPr>
                <p14:cNvContentPartPr/>
                <p14:nvPr/>
              </p14:nvContentPartPr>
              <p14:xfrm>
                <a:off x="4477124" y="5941702"/>
                <a:ext cx="116280" cy="82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00A9CD8-696E-E53C-EBE3-A0DDE5981FB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468484" y="5933062"/>
                  <a:ext cx="133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20F2852-1957-4C1F-B1AB-FDA024A80E65}"/>
                    </a:ext>
                  </a:extLst>
                </p14:cNvPr>
                <p14:cNvContentPartPr/>
                <p14:nvPr/>
              </p14:nvContentPartPr>
              <p14:xfrm>
                <a:off x="4629404" y="5750902"/>
                <a:ext cx="102240" cy="2451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20F2852-1957-4C1F-B1AB-FDA024A80E6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620404" y="5742262"/>
                  <a:ext cx="119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5042301-0207-973F-AEC4-3E2DA79AA7AD}"/>
                    </a:ext>
                  </a:extLst>
                </p14:cNvPr>
                <p14:cNvContentPartPr/>
                <p14:nvPr/>
              </p14:nvContentPartPr>
              <p14:xfrm>
                <a:off x="4769084" y="5723902"/>
                <a:ext cx="185400" cy="364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5042301-0207-973F-AEC4-3E2DA79AA7A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760444" y="5715262"/>
                  <a:ext cx="203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32B2A7F-D7FD-3676-3931-927B2B2AC025}"/>
                    </a:ext>
                  </a:extLst>
                </p14:cNvPr>
                <p14:cNvContentPartPr/>
                <p14:nvPr/>
              </p14:nvContentPartPr>
              <p14:xfrm>
                <a:off x="5027204" y="5814622"/>
                <a:ext cx="286200" cy="366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32B2A7F-D7FD-3676-3931-927B2B2AC02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018204" y="5805622"/>
                  <a:ext cx="303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E23D736-CC33-97A1-37E8-C6CB82A34294}"/>
                    </a:ext>
                  </a:extLst>
                </p14:cNvPr>
                <p14:cNvContentPartPr/>
                <p14:nvPr/>
              </p14:nvContentPartPr>
              <p14:xfrm>
                <a:off x="5485484" y="5775742"/>
                <a:ext cx="343440" cy="131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E23D736-CC33-97A1-37E8-C6CB82A3429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476484" y="5767102"/>
                  <a:ext cx="361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C1E4908-72BD-5EF1-4DE4-A26528C4838E}"/>
                    </a:ext>
                  </a:extLst>
                </p14:cNvPr>
                <p14:cNvContentPartPr/>
                <p14:nvPr/>
              </p14:nvContentPartPr>
              <p14:xfrm>
                <a:off x="5858084" y="5676022"/>
                <a:ext cx="136080" cy="186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C1E4908-72BD-5EF1-4DE4-A26528C4838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849444" y="5667022"/>
                  <a:ext cx="153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EA245B2-2329-00DA-7756-C1FC69FDE9A7}"/>
                    </a:ext>
                  </a:extLst>
                </p14:cNvPr>
                <p14:cNvContentPartPr/>
                <p14:nvPr/>
              </p14:nvContentPartPr>
              <p14:xfrm>
                <a:off x="6196844" y="5607622"/>
                <a:ext cx="264960" cy="212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EA245B2-2329-00DA-7756-C1FC69FDE9A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187844" y="5598622"/>
                  <a:ext cx="282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40463E6-DC37-71E1-1E7A-11878873FA2D}"/>
                    </a:ext>
                  </a:extLst>
                </p14:cNvPr>
                <p14:cNvContentPartPr/>
                <p14:nvPr/>
              </p14:nvContentPartPr>
              <p14:xfrm>
                <a:off x="6484124" y="5523382"/>
                <a:ext cx="371520" cy="5122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40463E6-DC37-71E1-1E7A-11878873FA2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75484" y="5514382"/>
                  <a:ext cx="3891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2FC490E-1471-1203-D590-7B05049DA57B}"/>
                    </a:ext>
                  </a:extLst>
                </p14:cNvPr>
                <p14:cNvContentPartPr/>
                <p14:nvPr/>
              </p14:nvContentPartPr>
              <p14:xfrm>
                <a:off x="6871484" y="5504302"/>
                <a:ext cx="233640" cy="281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2FC490E-1471-1203-D590-7B05049DA57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62844" y="5495662"/>
                  <a:ext cx="251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0E0031C-BD52-FFD1-0A0D-78A8816D8914}"/>
                    </a:ext>
                  </a:extLst>
                </p14:cNvPr>
                <p14:cNvContentPartPr/>
                <p14:nvPr/>
              </p14:nvContentPartPr>
              <p14:xfrm>
                <a:off x="7239044" y="5483062"/>
                <a:ext cx="410040" cy="3420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0E0031C-BD52-FFD1-0A0D-78A8816D891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230404" y="5474062"/>
                  <a:ext cx="4276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EA95605-4471-874D-A6B1-5736D62BAF6C}"/>
                    </a:ext>
                  </a:extLst>
                </p14:cNvPr>
                <p14:cNvContentPartPr/>
                <p14:nvPr/>
              </p14:nvContentPartPr>
              <p14:xfrm>
                <a:off x="7410404" y="5435542"/>
                <a:ext cx="144360" cy="21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EA95605-4471-874D-A6B1-5736D62BAF6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01404" y="5426902"/>
                  <a:ext cx="162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625FEBC-6A8B-1FF3-148D-5C28F5C3AB4B}"/>
                    </a:ext>
                  </a:extLst>
                </p14:cNvPr>
                <p14:cNvContentPartPr/>
                <p14:nvPr/>
              </p14:nvContentPartPr>
              <p14:xfrm>
                <a:off x="4709324" y="6244822"/>
                <a:ext cx="388800" cy="245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625FEBC-6A8B-1FF3-148D-5C28F5C3AB4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700324" y="6235822"/>
                  <a:ext cx="406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298AB47-25A5-1054-D6A7-E6D434D36C49}"/>
                    </a:ext>
                  </a:extLst>
                </p14:cNvPr>
                <p14:cNvContentPartPr/>
                <p14:nvPr/>
              </p14:nvContentPartPr>
              <p14:xfrm>
                <a:off x="4934684" y="6204862"/>
                <a:ext cx="6480" cy="64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298AB47-25A5-1054-D6A7-E6D434D36C4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26044" y="6196222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D86C17B-9EF6-CB64-CBC2-B491CA876B90}"/>
                    </a:ext>
                  </a:extLst>
                </p14:cNvPr>
                <p14:cNvContentPartPr/>
                <p14:nvPr/>
              </p14:nvContentPartPr>
              <p14:xfrm>
                <a:off x="5228084" y="6210622"/>
                <a:ext cx="128880" cy="178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D86C17B-9EF6-CB64-CBC2-B491CA876B9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19084" y="6201622"/>
                  <a:ext cx="14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7CC0E6D-E12F-4791-9B9E-FA467309409D}"/>
                    </a:ext>
                  </a:extLst>
                </p14:cNvPr>
                <p14:cNvContentPartPr/>
                <p14:nvPr/>
              </p14:nvContentPartPr>
              <p14:xfrm>
                <a:off x="5367044" y="6164902"/>
                <a:ext cx="324360" cy="1972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7CC0E6D-E12F-4791-9B9E-FA467309409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358404" y="6155902"/>
                  <a:ext cx="342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A0D4CC1-50A1-39B1-6E9B-313E0A71244D}"/>
                    </a:ext>
                  </a:extLst>
                </p14:cNvPr>
                <p14:cNvContentPartPr/>
                <p14:nvPr/>
              </p14:nvContentPartPr>
              <p14:xfrm>
                <a:off x="5742524" y="6161302"/>
                <a:ext cx="209880" cy="111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A0D4CC1-50A1-39B1-6E9B-313E0A71244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33884" y="6152302"/>
                  <a:ext cx="227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D1475E2-82F4-DEC3-A9DB-993616101C86}"/>
                    </a:ext>
                  </a:extLst>
                </p14:cNvPr>
                <p14:cNvContentPartPr/>
                <p14:nvPr/>
              </p14:nvContentPartPr>
              <p14:xfrm>
                <a:off x="5959604" y="6023422"/>
                <a:ext cx="49680" cy="204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D1475E2-82F4-DEC3-A9DB-993616101C8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50604" y="6014422"/>
                  <a:ext cx="67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0D628D8-149E-41F7-7764-34D96045D11D}"/>
                    </a:ext>
                  </a:extLst>
                </p14:cNvPr>
                <p14:cNvContentPartPr/>
                <p14:nvPr/>
              </p14:nvContentPartPr>
              <p14:xfrm>
                <a:off x="6010364" y="6166342"/>
                <a:ext cx="211680" cy="907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0D628D8-149E-41F7-7764-34D96045D11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01724" y="6157702"/>
                  <a:ext cx="229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E14EA80-0701-481F-6488-A1819E1E02A3}"/>
                    </a:ext>
                  </a:extLst>
                </p14:cNvPr>
                <p14:cNvContentPartPr/>
                <p14:nvPr/>
              </p14:nvContentPartPr>
              <p14:xfrm>
                <a:off x="6209084" y="6005422"/>
                <a:ext cx="87840" cy="225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E14EA80-0701-481F-6488-A1819E1E02A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200084" y="5996782"/>
                  <a:ext cx="105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AACB186-69A7-6897-BFBC-E4FE3B674E18}"/>
                    </a:ext>
                  </a:extLst>
                </p14:cNvPr>
                <p14:cNvContentPartPr/>
                <p14:nvPr/>
              </p14:nvContentPartPr>
              <p14:xfrm>
                <a:off x="6458564" y="6025582"/>
                <a:ext cx="871200" cy="2408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AACB186-69A7-6897-BFBC-E4FE3B674E1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49564" y="6016942"/>
                  <a:ext cx="888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2110D8C-C30A-4221-8E5C-7C72E0D0C8BD}"/>
                    </a:ext>
                  </a:extLst>
                </p14:cNvPr>
                <p14:cNvContentPartPr/>
                <p14:nvPr/>
              </p14:nvContentPartPr>
              <p14:xfrm>
                <a:off x="7391684" y="5808142"/>
                <a:ext cx="366480" cy="300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2110D8C-C30A-4221-8E5C-7C72E0D0C8B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382684" y="5799142"/>
                  <a:ext cx="384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8320708-FE35-43B9-2B20-29F48DCB865E}"/>
                    </a:ext>
                  </a:extLst>
                </p14:cNvPr>
                <p14:cNvContentPartPr/>
                <p14:nvPr/>
              </p14:nvContentPartPr>
              <p14:xfrm>
                <a:off x="7840244" y="5921902"/>
                <a:ext cx="396720" cy="161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8320708-FE35-43B9-2B20-29F48DCB865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31244" y="5913262"/>
                  <a:ext cx="414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7CE6352-0AB2-77D0-175D-2BF6DE1A80CC}"/>
                    </a:ext>
                  </a:extLst>
                </p14:cNvPr>
                <p14:cNvContentPartPr/>
                <p14:nvPr/>
              </p14:nvContentPartPr>
              <p14:xfrm>
                <a:off x="8235524" y="5832262"/>
                <a:ext cx="156600" cy="224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7CE6352-0AB2-77D0-175D-2BF6DE1A80C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226524" y="5823262"/>
                  <a:ext cx="174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24289BB-797E-D096-25EA-E15CAA586EB3}"/>
                    </a:ext>
                  </a:extLst>
                </p14:cNvPr>
                <p14:cNvContentPartPr/>
                <p14:nvPr/>
              </p14:nvContentPartPr>
              <p14:xfrm>
                <a:off x="8368724" y="5941342"/>
                <a:ext cx="149760" cy="101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24289BB-797E-D096-25EA-E15CAA586EB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360084" y="5932342"/>
                  <a:ext cx="167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90BA5D6-4D25-146C-AABA-F7096728D474}"/>
                    </a:ext>
                  </a:extLst>
                </p14:cNvPr>
                <p14:cNvContentPartPr/>
                <p14:nvPr/>
              </p14:nvContentPartPr>
              <p14:xfrm>
                <a:off x="8559884" y="5700862"/>
                <a:ext cx="62280" cy="398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90BA5D6-4D25-146C-AABA-F7096728D47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51244" y="5692222"/>
                  <a:ext cx="79920" cy="41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161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Unelastisches Angebot, elastische Nachfrage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798401" y="1283401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569441" y="4997161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0310" y="1404158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3412" y="506193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4438552" y="2057332"/>
            <a:ext cx="1415146" cy="26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586858" y="2533364"/>
            <a:ext cx="5100229" cy="1204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23026" y="1704818"/>
            <a:ext cx="90909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65697" y="3897768"/>
            <a:ext cx="10526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39713" y="291106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Gerader Verbinder 22"/>
          <p:cNvCxnSpPr/>
          <p:nvPr/>
        </p:nvCxnSpPr>
        <p:spPr>
          <a:xfrm flipV="1">
            <a:off x="2677504" y="2964087"/>
            <a:ext cx="2670403" cy="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AEFAAC26-2587-3551-516F-1163CEA6FFDD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1EC0A1C-42CB-E1D0-2313-8D172C3D7D4C}"/>
                  </a:ext>
                </a:extLst>
              </p14:cNvPr>
              <p14:cNvContentPartPr/>
              <p14:nvPr/>
            </p14:nvContentPartPr>
            <p14:xfrm>
              <a:off x="8168924" y="1578862"/>
              <a:ext cx="305280" cy="4243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1EC0A1C-42CB-E1D0-2313-8D172C3D7D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9924" y="1570222"/>
                <a:ext cx="322920" cy="426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A25815B-73AB-C222-1BCE-2BF6AEA04B02}"/>
              </a:ext>
            </a:extLst>
          </p:cNvPr>
          <p:cNvGrpSpPr/>
          <p:nvPr/>
        </p:nvGrpSpPr>
        <p:grpSpPr>
          <a:xfrm>
            <a:off x="8650964" y="3343222"/>
            <a:ext cx="2502000" cy="651960"/>
            <a:chOff x="8650964" y="3343222"/>
            <a:chExt cx="2502000" cy="65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B85D339-D228-90C3-08B2-3187445CFA64}"/>
                    </a:ext>
                  </a:extLst>
                </p14:cNvPr>
                <p14:cNvContentPartPr/>
                <p14:nvPr/>
              </p14:nvContentPartPr>
              <p14:xfrm>
                <a:off x="8752484" y="3703942"/>
                <a:ext cx="480600" cy="262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B85D339-D228-90C3-08B2-3187445CFA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43484" y="3694942"/>
                  <a:ext cx="498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3963EA7-1512-5C18-07C6-1779E6251308}"/>
                    </a:ext>
                  </a:extLst>
                </p14:cNvPr>
                <p14:cNvContentPartPr/>
                <p14:nvPr/>
              </p14:nvContentPartPr>
              <p14:xfrm>
                <a:off x="8650964" y="3820222"/>
                <a:ext cx="291240" cy="174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3963EA7-1512-5C18-07C6-1779E62513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41964" y="3811582"/>
                  <a:ext cx="308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D25230-C216-C4BD-6C85-4B1862BEC3A5}"/>
                    </a:ext>
                  </a:extLst>
                </p14:cNvPr>
                <p14:cNvContentPartPr/>
                <p14:nvPr/>
              </p14:nvContentPartPr>
              <p14:xfrm>
                <a:off x="9395444" y="3540502"/>
                <a:ext cx="140760" cy="168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D25230-C216-C4BD-6C85-4B1862BEC3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86444" y="3531862"/>
                  <a:ext cx="158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B812B53-836D-A84F-16C1-6B8BC88AB901}"/>
                    </a:ext>
                  </a:extLst>
                </p14:cNvPr>
                <p14:cNvContentPartPr/>
                <p14:nvPr/>
              </p14:nvContentPartPr>
              <p14:xfrm>
                <a:off x="9639524" y="3410542"/>
                <a:ext cx="16200" cy="249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B812B53-836D-A84F-16C1-6B8BC88AB9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30884" y="3401902"/>
                  <a:ext cx="33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EAE90BC-2BD4-521D-DDDD-8AD3825C8D87}"/>
                    </a:ext>
                  </a:extLst>
                </p14:cNvPr>
                <p14:cNvContentPartPr/>
                <p14:nvPr/>
              </p14:nvContentPartPr>
              <p14:xfrm>
                <a:off x="9711164" y="3502342"/>
                <a:ext cx="185040" cy="122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EAE90BC-2BD4-521D-DDDD-8AD3825C8D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02524" y="3493702"/>
                  <a:ext cx="20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A4F211F-155A-4788-DD11-102187E885E1}"/>
                    </a:ext>
                  </a:extLst>
                </p14:cNvPr>
                <p14:cNvContentPartPr/>
                <p14:nvPr/>
              </p14:nvContentPartPr>
              <p14:xfrm>
                <a:off x="9871724" y="3500182"/>
                <a:ext cx="117720" cy="126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A4F211F-155A-4788-DD11-102187E885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862724" y="3491542"/>
                  <a:ext cx="135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1BD3177-9A70-399D-1E65-341FE8C616E6}"/>
                    </a:ext>
                  </a:extLst>
                </p14:cNvPr>
                <p14:cNvContentPartPr/>
                <p14:nvPr/>
              </p14:nvContentPartPr>
              <p14:xfrm>
                <a:off x="10092764" y="3399742"/>
                <a:ext cx="239400" cy="224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1BD3177-9A70-399D-1E65-341FE8C616E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84124" y="3390742"/>
                  <a:ext cx="257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EC02C9D-60E0-FEAD-AE84-D6BC321B3515}"/>
                    </a:ext>
                  </a:extLst>
                </p14:cNvPr>
                <p14:cNvContentPartPr/>
                <p14:nvPr/>
              </p14:nvContentPartPr>
              <p14:xfrm>
                <a:off x="10293284" y="3396142"/>
                <a:ext cx="196200" cy="190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EC02C9D-60E0-FEAD-AE84-D6BC321B35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84284" y="3387142"/>
                  <a:ext cx="213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C588C9-82F9-10DF-4981-B07BDB4AC450}"/>
                    </a:ext>
                  </a:extLst>
                </p14:cNvPr>
                <p14:cNvContentPartPr/>
                <p14:nvPr/>
              </p14:nvContentPartPr>
              <p14:xfrm>
                <a:off x="10485524" y="3343222"/>
                <a:ext cx="212400" cy="208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C588C9-82F9-10DF-4981-B07BDB4AC4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76884" y="3334582"/>
                  <a:ext cx="230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9298073-D6DA-DB81-CA22-87A1612A567E}"/>
                    </a:ext>
                  </a:extLst>
                </p14:cNvPr>
                <p14:cNvContentPartPr/>
                <p14:nvPr/>
              </p14:nvContentPartPr>
              <p14:xfrm>
                <a:off x="10773524" y="3436102"/>
                <a:ext cx="117000" cy="89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9298073-D6DA-DB81-CA22-87A1612A56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64884" y="3427102"/>
                  <a:ext cx="13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F638285-08F5-B11D-A286-955D4DFFEA95}"/>
                    </a:ext>
                  </a:extLst>
                </p14:cNvPr>
                <p14:cNvContentPartPr/>
                <p14:nvPr/>
              </p14:nvContentPartPr>
              <p14:xfrm>
                <a:off x="9966044" y="3713662"/>
                <a:ext cx="180000" cy="234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F638285-08F5-B11D-A286-955D4DFFEA9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57404" y="3704662"/>
                  <a:ext cx="197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A971907-7E12-A020-DB5B-F2248F27F55B}"/>
                    </a:ext>
                  </a:extLst>
                </p14:cNvPr>
                <p14:cNvContentPartPr/>
                <p14:nvPr/>
              </p14:nvContentPartPr>
              <p14:xfrm>
                <a:off x="10212284" y="3666142"/>
                <a:ext cx="307800" cy="238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A971907-7E12-A020-DB5B-F2248F27F5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03644" y="3657142"/>
                  <a:ext cx="325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B309E8E-DEB1-6E21-F7F2-52E6C4E6CFD1}"/>
                    </a:ext>
                  </a:extLst>
                </p14:cNvPr>
                <p14:cNvContentPartPr/>
                <p14:nvPr/>
              </p14:nvContentPartPr>
              <p14:xfrm>
                <a:off x="10551764" y="3675862"/>
                <a:ext cx="601200" cy="305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B309E8E-DEB1-6E21-F7F2-52E6C4E6CFD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43124" y="3667222"/>
                  <a:ext cx="61884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74E6C3F-9451-6EDF-0F52-1A68A69B4B7F}"/>
              </a:ext>
            </a:extLst>
          </p:cNvPr>
          <p:cNvGrpSpPr/>
          <p:nvPr/>
        </p:nvGrpSpPr>
        <p:grpSpPr>
          <a:xfrm>
            <a:off x="433964" y="938062"/>
            <a:ext cx="6966360" cy="4761000"/>
            <a:chOff x="433964" y="938062"/>
            <a:chExt cx="6966360" cy="47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73A6A66-C393-3975-998D-B1E75B59CDA0}"/>
                    </a:ext>
                  </a:extLst>
                </p14:cNvPr>
                <p14:cNvContentPartPr/>
                <p14:nvPr/>
              </p14:nvContentPartPr>
              <p14:xfrm>
                <a:off x="5739644" y="1292662"/>
                <a:ext cx="129600" cy="383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73A6A66-C393-3975-998D-B1E75B59CD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30644" y="1283662"/>
                  <a:ext cx="1472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435F132-4C46-4F54-9C3D-FE0EEDF3B9EA}"/>
                    </a:ext>
                  </a:extLst>
                </p14:cNvPr>
                <p14:cNvContentPartPr/>
                <p14:nvPr/>
              </p14:nvContentPartPr>
              <p14:xfrm>
                <a:off x="5653604" y="1541422"/>
                <a:ext cx="235080" cy="2224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435F132-4C46-4F54-9C3D-FE0EEDF3B9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44604" y="1532782"/>
                  <a:ext cx="252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3EFE22-AFEC-AE9A-BD6C-1855111B6123}"/>
                    </a:ext>
                  </a:extLst>
                </p14:cNvPr>
                <p14:cNvContentPartPr/>
                <p14:nvPr/>
              </p14:nvContentPartPr>
              <p14:xfrm>
                <a:off x="5300804" y="1032022"/>
                <a:ext cx="318600" cy="164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3EFE22-AFEC-AE9A-BD6C-1855111B61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91804" y="1023022"/>
                  <a:ext cx="336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E1BD632-EEC8-4732-B2F2-294B0B1247BC}"/>
                    </a:ext>
                  </a:extLst>
                </p14:cNvPr>
                <p14:cNvContentPartPr/>
                <p14:nvPr/>
              </p14:nvContentPartPr>
              <p14:xfrm>
                <a:off x="5705804" y="938062"/>
                <a:ext cx="221400" cy="240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E1BD632-EEC8-4732-B2F2-294B0B1247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97164" y="929422"/>
                  <a:ext cx="239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E4B57BD-9185-5BC9-ACE1-4AF935A40200}"/>
                    </a:ext>
                  </a:extLst>
                </p14:cNvPr>
                <p14:cNvContentPartPr/>
                <p14:nvPr/>
              </p14:nvContentPartPr>
              <p14:xfrm>
                <a:off x="5926124" y="1034902"/>
                <a:ext cx="278640" cy="140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E4B57BD-9185-5BC9-ACE1-4AF935A4020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17124" y="1026262"/>
                  <a:ext cx="296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029AEA-BC14-FFE6-B62A-F96BEC72D75B}"/>
                    </a:ext>
                  </a:extLst>
                </p14:cNvPr>
                <p14:cNvContentPartPr/>
                <p14:nvPr/>
              </p14:nvContentPartPr>
              <p14:xfrm>
                <a:off x="6211604" y="973702"/>
                <a:ext cx="180360" cy="181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029AEA-BC14-FFE6-B62A-F96BEC72D7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02964" y="965062"/>
                  <a:ext cx="198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235E760-0A46-20A9-1362-94FFA71197E0}"/>
                    </a:ext>
                  </a:extLst>
                </p14:cNvPr>
                <p14:cNvContentPartPr/>
                <p14:nvPr/>
              </p14:nvContentPartPr>
              <p14:xfrm>
                <a:off x="6381524" y="980902"/>
                <a:ext cx="143280" cy="175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235E760-0A46-20A9-1362-94FFA71197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72524" y="971902"/>
                  <a:ext cx="160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AA9B51C-265E-EC7C-1ED8-3BDC0B9C0D97}"/>
                    </a:ext>
                  </a:extLst>
                </p14:cNvPr>
                <p14:cNvContentPartPr/>
                <p14:nvPr/>
              </p14:nvContentPartPr>
              <p14:xfrm>
                <a:off x="6553964" y="990982"/>
                <a:ext cx="249840" cy="149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AA9B51C-265E-EC7C-1ED8-3BDC0B9C0D9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44964" y="982342"/>
                  <a:ext cx="267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21BEBA3-CCF7-6E9A-4D9A-F64F6AF3AC7A}"/>
                    </a:ext>
                  </a:extLst>
                </p14:cNvPr>
                <p14:cNvContentPartPr/>
                <p14:nvPr/>
              </p14:nvContentPartPr>
              <p14:xfrm>
                <a:off x="6866444" y="1021942"/>
                <a:ext cx="61200" cy="124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21BEBA3-CCF7-6E9A-4D9A-F64F6AF3AC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57804" y="1013302"/>
                  <a:ext cx="7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692AD1F-5FF0-F449-6074-CE460245723C}"/>
                    </a:ext>
                  </a:extLst>
                </p14:cNvPr>
                <p14:cNvContentPartPr/>
                <p14:nvPr/>
              </p14:nvContentPartPr>
              <p14:xfrm>
                <a:off x="6399524" y="1322182"/>
                <a:ext cx="282960" cy="256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692AD1F-5FF0-F449-6074-CE46024572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90884" y="1313542"/>
                  <a:ext cx="300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0240B35-63B4-2106-5AB0-D914721A590C}"/>
                    </a:ext>
                  </a:extLst>
                </p14:cNvPr>
                <p14:cNvContentPartPr/>
                <p14:nvPr/>
              </p14:nvContentPartPr>
              <p14:xfrm>
                <a:off x="6670604" y="1404622"/>
                <a:ext cx="194760" cy="270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0240B35-63B4-2106-5AB0-D914721A59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61964" y="1395622"/>
                  <a:ext cx="212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82D76C2-BC33-EFDE-CD14-FB134B5F5D8F}"/>
                    </a:ext>
                  </a:extLst>
                </p14:cNvPr>
                <p14:cNvContentPartPr/>
                <p14:nvPr/>
              </p14:nvContentPartPr>
              <p14:xfrm>
                <a:off x="6849524" y="1348102"/>
                <a:ext cx="85680" cy="176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82D76C2-BC33-EFDE-CD14-FB134B5F5D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40524" y="1339462"/>
                  <a:ext cx="103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4C5171C-A69F-96E5-B364-572F397CBAE6}"/>
                    </a:ext>
                  </a:extLst>
                </p14:cNvPr>
                <p14:cNvContentPartPr/>
                <p14:nvPr/>
              </p14:nvContentPartPr>
              <p14:xfrm>
                <a:off x="6963644" y="1288342"/>
                <a:ext cx="307800" cy="195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4C5171C-A69F-96E5-B364-572F397CBAE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55004" y="1279702"/>
                  <a:ext cx="325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D05105-D690-968C-0EFF-940A623EF8EA}"/>
                    </a:ext>
                  </a:extLst>
                </p14:cNvPr>
                <p14:cNvContentPartPr/>
                <p14:nvPr/>
              </p14:nvContentPartPr>
              <p14:xfrm>
                <a:off x="2871164" y="2840302"/>
                <a:ext cx="379440" cy="41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D05105-D690-968C-0EFF-940A623EF8E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62524" y="2831302"/>
                  <a:ext cx="397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15F6E16-3703-69C0-8846-4B2A4294A5A4}"/>
                    </a:ext>
                  </a:extLst>
                </p14:cNvPr>
                <p14:cNvContentPartPr/>
                <p14:nvPr/>
              </p14:nvContentPartPr>
              <p14:xfrm>
                <a:off x="3496124" y="2826622"/>
                <a:ext cx="149040" cy="13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15F6E16-3703-69C0-8846-4B2A4294A5A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87124" y="2817622"/>
                  <a:ext cx="166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562DE6F-3722-4607-08A7-A07F53FB9459}"/>
                    </a:ext>
                  </a:extLst>
                </p14:cNvPr>
                <p14:cNvContentPartPr/>
                <p14:nvPr/>
              </p14:nvContentPartPr>
              <p14:xfrm>
                <a:off x="4889684" y="2822662"/>
                <a:ext cx="22680" cy="1033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562DE6F-3722-4607-08A7-A07F53FB94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81044" y="2813662"/>
                  <a:ext cx="40320" cy="10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C0D4469-C44E-4CA4-DD2D-D32654C7D512}"/>
                    </a:ext>
                  </a:extLst>
                </p14:cNvPr>
                <p14:cNvContentPartPr/>
                <p14:nvPr/>
              </p14:nvContentPartPr>
              <p14:xfrm>
                <a:off x="4994084" y="2839942"/>
                <a:ext cx="979200" cy="464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C0D4469-C44E-4CA4-DD2D-D32654C7D51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85084" y="2831302"/>
                  <a:ext cx="9968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949CAE0-6AD6-936C-C5DF-DFE7C511D97D}"/>
                    </a:ext>
                  </a:extLst>
                </p14:cNvPr>
                <p14:cNvContentPartPr/>
                <p14:nvPr/>
              </p14:nvContentPartPr>
              <p14:xfrm>
                <a:off x="4924604" y="3187702"/>
                <a:ext cx="340200" cy="215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949CAE0-6AD6-936C-C5DF-DFE7C511D97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15604" y="3178702"/>
                  <a:ext cx="357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3C0CF98-87C9-EF46-E05E-0B31327C005F}"/>
                    </a:ext>
                  </a:extLst>
                </p14:cNvPr>
                <p14:cNvContentPartPr/>
                <p14:nvPr/>
              </p14:nvContentPartPr>
              <p14:xfrm>
                <a:off x="5975444" y="2571382"/>
                <a:ext cx="235800" cy="307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3C0CF98-87C9-EF46-E05E-0B31327C00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66804" y="2562382"/>
                  <a:ext cx="253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4986428-1C76-3F4A-6442-291B3FC729ED}"/>
                    </a:ext>
                  </a:extLst>
                </p14:cNvPr>
                <p14:cNvContentPartPr/>
                <p14:nvPr/>
              </p14:nvContentPartPr>
              <p14:xfrm>
                <a:off x="6193964" y="2519902"/>
                <a:ext cx="387720" cy="352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4986428-1C76-3F4A-6442-291B3FC729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84964" y="2511262"/>
                  <a:ext cx="4053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0EC1E04-AFFE-3FC1-DED5-29DB1EEBF097}"/>
                    </a:ext>
                  </a:extLst>
                </p14:cNvPr>
                <p14:cNvContentPartPr/>
                <p14:nvPr/>
              </p14:nvContentPartPr>
              <p14:xfrm>
                <a:off x="6578084" y="2470582"/>
                <a:ext cx="196560" cy="163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0EC1E04-AFFE-3FC1-DED5-29DB1EEBF0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69084" y="2461582"/>
                  <a:ext cx="214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F38BBBE-7BDE-ACAF-CC91-2C13A5361B39}"/>
                    </a:ext>
                  </a:extLst>
                </p14:cNvPr>
                <p14:cNvContentPartPr/>
                <p14:nvPr/>
              </p14:nvContentPartPr>
              <p14:xfrm>
                <a:off x="6756284" y="2303902"/>
                <a:ext cx="215640" cy="223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F38BBBE-7BDE-ACAF-CC91-2C13A5361B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47284" y="2294902"/>
                  <a:ext cx="233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CD3D0FB-5508-DD83-45FB-D16BFBFE3619}"/>
                    </a:ext>
                  </a:extLst>
                </p14:cNvPr>
                <p14:cNvContentPartPr/>
                <p14:nvPr/>
              </p14:nvContentPartPr>
              <p14:xfrm>
                <a:off x="6908924" y="2473462"/>
                <a:ext cx="77400" cy="48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CD3D0FB-5508-DD83-45FB-D16BFBFE361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99924" y="2464822"/>
                  <a:ext cx="95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69ABC04-FBDC-F06C-3C46-C07F4B8882A1}"/>
                    </a:ext>
                  </a:extLst>
                </p14:cNvPr>
                <p14:cNvContentPartPr/>
                <p14:nvPr/>
              </p14:nvContentPartPr>
              <p14:xfrm>
                <a:off x="7005764" y="2181142"/>
                <a:ext cx="394560" cy="325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69ABC04-FBDC-F06C-3C46-C07F4B8882A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96764" y="2172142"/>
                  <a:ext cx="412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30244F0-B86E-81E3-7CF6-366CF45C994F}"/>
                    </a:ext>
                  </a:extLst>
                </p14:cNvPr>
                <p14:cNvContentPartPr/>
                <p14:nvPr/>
              </p14:nvContentPartPr>
              <p14:xfrm>
                <a:off x="7174964" y="2113462"/>
                <a:ext cx="7200" cy="7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30244F0-B86E-81E3-7CF6-366CF45C994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66324" y="2104462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03B64ED-E3C1-0E65-54D8-FF44DC9F26F5}"/>
                    </a:ext>
                  </a:extLst>
                </p14:cNvPr>
                <p14:cNvContentPartPr/>
                <p14:nvPr/>
              </p14:nvContentPartPr>
              <p14:xfrm>
                <a:off x="4783124" y="2870182"/>
                <a:ext cx="65520" cy="24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03B64ED-E3C1-0E65-54D8-FF44DC9F26F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4124" y="2861542"/>
                  <a:ext cx="83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11FEB7C-E737-3C04-8827-DAE16706402E}"/>
                    </a:ext>
                  </a:extLst>
                </p14:cNvPr>
                <p14:cNvContentPartPr/>
                <p14:nvPr/>
              </p14:nvContentPartPr>
              <p14:xfrm>
                <a:off x="4012004" y="2888542"/>
                <a:ext cx="506880" cy="30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11FEB7C-E737-3C04-8827-DAE1670640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03364" y="2879542"/>
                  <a:ext cx="524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D5EBAA2-DD23-84CD-FDA5-3AF36FED1C52}"/>
                    </a:ext>
                  </a:extLst>
                </p14:cNvPr>
                <p14:cNvContentPartPr/>
                <p14:nvPr/>
              </p14:nvContentPartPr>
              <p14:xfrm>
                <a:off x="3898964" y="2828422"/>
                <a:ext cx="552960" cy="29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D5EBAA2-DD23-84CD-FDA5-3AF36FED1C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90324" y="2819782"/>
                  <a:ext cx="570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A1DB336-FEA9-18DA-930F-D138BD728F6E}"/>
                    </a:ext>
                  </a:extLst>
                </p14:cNvPr>
                <p14:cNvContentPartPr/>
                <p14:nvPr/>
              </p14:nvContentPartPr>
              <p14:xfrm>
                <a:off x="4565684" y="2837782"/>
                <a:ext cx="26640" cy="13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A1DB336-FEA9-18DA-930F-D138BD728F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57044" y="2829142"/>
                  <a:ext cx="44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505942F-A80C-2000-4F4A-84363DF04B6D}"/>
                    </a:ext>
                  </a:extLst>
                </p14:cNvPr>
                <p14:cNvContentPartPr/>
                <p14:nvPr/>
              </p14:nvContentPartPr>
              <p14:xfrm>
                <a:off x="2674964" y="2823022"/>
                <a:ext cx="279720" cy="61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505942F-A80C-2000-4F4A-84363DF04B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65964" y="2814022"/>
                  <a:ext cx="297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96301C6-408C-3632-D9E6-CFA4DBC050BA}"/>
                    </a:ext>
                  </a:extLst>
                </p14:cNvPr>
                <p14:cNvContentPartPr/>
                <p14:nvPr/>
              </p14:nvContentPartPr>
              <p14:xfrm>
                <a:off x="2356724" y="2795662"/>
                <a:ext cx="24480" cy="10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96301C6-408C-3632-D9E6-CFA4DBC050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48084" y="2786662"/>
                  <a:ext cx="42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A1ECCC4-2115-A71A-4675-4EDAB098F973}"/>
                    </a:ext>
                  </a:extLst>
                </p14:cNvPr>
                <p14:cNvContentPartPr/>
                <p14:nvPr/>
              </p14:nvContentPartPr>
              <p14:xfrm>
                <a:off x="2146844" y="2790982"/>
                <a:ext cx="168840" cy="173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A1ECCC4-2115-A71A-4675-4EDAB098F97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38204" y="2781982"/>
                  <a:ext cx="186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722CE0C-5A01-4FA4-4174-C7CE85661AFD}"/>
                    </a:ext>
                  </a:extLst>
                </p14:cNvPr>
                <p14:cNvContentPartPr/>
                <p14:nvPr/>
              </p14:nvContentPartPr>
              <p14:xfrm>
                <a:off x="2308124" y="2830222"/>
                <a:ext cx="62640" cy="186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722CE0C-5A01-4FA4-4174-C7CE85661AF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99484" y="2821222"/>
                  <a:ext cx="80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124A6D5-2432-7934-801A-1B44FF4359D4}"/>
                    </a:ext>
                  </a:extLst>
                </p14:cNvPr>
                <p14:cNvContentPartPr/>
                <p14:nvPr/>
              </p14:nvContentPartPr>
              <p14:xfrm>
                <a:off x="2304164" y="2864782"/>
                <a:ext cx="97920" cy="71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124A6D5-2432-7934-801A-1B44FF4359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95524" y="2855782"/>
                  <a:ext cx="115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C8628B3-043C-B7BD-E8A7-D4A2E1663C7B}"/>
                    </a:ext>
                  </a:extLst>
                </p14:cNvPr>
                <p14:cNvContentPartPr/>
                <p14:nvPr/>
              </p14:nvContentPartPr>
              <p14:xfrm>
                <a:off x="2348444" y="2599462"/>
                <a:ext cx="128520" cy="180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C8628B3-043C-B7BD-E8A7-D4A2E1663C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39444" y="2590822"/>
                  <a:ext cx="146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1FF223A-08CB-A52A-53A2-7D38316AA265}"/>
                    </a:ext>
                  </a:extLst>
                </p14:cNvPr>
                <p14:cNvContentPartPr/>
                <p14:nvPr/>
              </p14:nvContentPartPr>
              <p14:xfrm>
                <a:off x="1937324" y="2952982"/>
                <a:ext cx="33840" cy="123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1FF223A-08CB-A52A-53A2-7D38316AA26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28684" y="2943982"/>
                  <a:ext cx="51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121BCC3-B418-7546-E042-50FAF8F0BE90}"/>
                    </a:ext>
                  </a:extLst>
                </p14:cNvPr>
                <p14:cNvContentPartPr/>
                <p14:nvPr/>
              </p14:nvContentPartPr>
              <p14:xfrm>
                <a:off x="1862444" y="2844622"/>
                <a:ext cx="182880" cy="144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121BCC3-B418-7546-E042-50FAF8F0BE9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53804" y="2835982"/>
                  <a:ext cx="200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B16FF46-54BE-C376-946F-3583DB3C60DA}"/>
                    </a:ext>
                  </a:extLst>
                </p14:cNvPr>
                <p14:cNvContentPartPr/>
                <p14:nvPr/>
              </p14:nvContentPartPr>
              <p14:xfrm>
                <a:off x="4844324" y="3777022"/>
                <a:ext cx="37080" cy="14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B16FF46-54BE-C376-946F-3583DB3C60D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35684" y="3768022"/>
                  <a:ext cx="54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0B392E5-36CC-5EF8-0C76-0A79CBAB24E4}"/>
                    </a:ext>
                  </a:extLst>
                </p14:cNvPr>
                <p14:cNvContentPartPr/>
                <p14:nvPr/>
              </p14:nvContentPartPr>
              <p14:xfrm>
                <a:off x="4388204" y="3815182"/>
                <a:ext cx="429840" cy="63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0B392E5-36CC-5EF8-0C76-0A79CBAB24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79564" y="3806182"/>
                  <a:ext cx="447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427CF06-DDA5-EEFB-23F7-A468B2E46D12}"/>
                    </a:ext>
                  </a:extLst>
                </p14:cNvPr>
                <p14:cNvContentPartPr/>
                <p14:nvPr/>
              </p14:nvContentPartPr>
              <p14:xfrm>
                <a:off x="3361844" y="3882142"/>
                <a:ext cx="614880" cy="37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427CF06-DDA5-EEFB-23F7-A468B2E46D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53204" y="3873502"/>
                  <a:ext cx="632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5EB5FEC-ED7A-B1BF-131F-D8BA57759EC1}"/>
                    </a:ext>
                  </a:extLst>
                </p14:cNvPr>
                <p14:cNvContentPartPr/>
                <p14:nvPr/>
              </p14:nvContentPartPr>
              <p14:xfrm>
                <a:off x="2867564" y="3890782"/>
                <a:ext cx="272880" cy="45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5EB5FEC-ED7A-B1BF-131F-D8BA57759E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58924" y="3882142"/>
                  <a:ext cx="290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9712DE6-07D5-0FAA-4AC3-FCFCD27DA513}"/>
                    </a:ext>
                  </a:extLst>
                </p14:cNvPr>
                <p14:cNvContentPartPr/>
                <p14:nvPr/>
              </p14:nvContentPartPr>
              <p14:xfrm>
                <a:off x="2450324" y="3968182"/>
                <a:ext cx="133920" cy="223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9712DE6-07D5-0FAA-4AC3-FCFCD27DA51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41684" y="3959542"/>
                  <a:ext cx="151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B2D1242-008D-D386-DC44-31AE0A3A95ED}"/>
                    </a:ext>
                  </a:extLst>
                </p14:cNvPr>
                <p14:cNvContentPartPr/>
                <p14:nvPr/>
              </p14:nvContentPartPr>
              <p14:xfrm>
                <a:off x="2560484" y="3990142"/>
                <a:ext cx="101160" cy="190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B2D1242-008D-D386-DC44-31AE0A3A95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51484" y="3981142"/>
                  <a:ext cx="118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1F048BA-F964-2F38-7817-D3BB069E406A}"/>
                    </a:ext>
                  </a:extLst>
                </p14:cNvPr>
                <p14:cNvContentPartPr/>
                <p14:nvPr/>
              </p14:nvContentPartPr>
              <p14:xfrm>
                <a:off x="2552564" y="3896182"/>
                <a:ext cx="101160" cy="85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1F048BA-F964-2F38-7817-D3BB069E406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43924" y="3887542"/>
                  <a:ext cx="118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A683186-4BEF-99D7-0A0F-C2DFA0101C00}"/>
                    </a:ext>
                  </a:extLst>
                </p14:cNvPr>
                <p14:cNvContentPartPr/>
                <p14:nvPr/>
              </p14:nvContentPartPr>
              <p14:xfrm>
                <a:off x="2193284" y="3180502"/>
                <a:ext cx="64800" cy="528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A683186-4BEF-99D7-0A0F-C2DFA0101C0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84284" y="3171502"/>
                  <a:ext cx="824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C97DEA7-FFD5-8C14-0CCA-56D140BC55FF}"/>
                    </a:ext>
                  </a:extLst>
                </p14:cNvPr>
                <p14:cNvContentPartPr/>
                <p14:nvPr/>
              </p14:nvContentPartPr>
              <p14:xfrm>
                <a:off x="2131364" y="3570382"/>
                <a:ext cx="230400" cy="285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C97DEA7-FFD5-8C14-0CCA-56D140BC55F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22364" y="3561742"/>
                  <a:ext cx="248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61A720-AD17-D192-E7F0-6398FF200998}"/>
                    </a:ext>
                  </a:extLst>
                </p14:cNvPr>
                <p14:cNvContentPartPr/>
                <p14:nvPr/>
              </p14:nvContentPartPr>
              <p14:xfrm>
                <a:off x="2816084" y="3075742"/>
                <a:ext cx="493560" cy="456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61A720-AD17-D192-E7F0-6398FF2009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07084" y="3066742"/>
                  <a:ext cx="5112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9A41FBD-1B49-1BF7-8579-E5C3F38E058D}"/>
                    </a:ext>
                  </a:extLst>
                </p14:cNvPr>
                <p14:cNvContentPartPr/>
                <p14:nvPr/>
              </p14:nvContentPartPr>
              <p14:xfrm>
                <a:off x="2864684" y="3060262"/>
                <a:ext cx="742320" cy="656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9A41FBD-1B49-1BF7-8579-E5C3F38E05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55684" y="3051262"/>
                  <a:ext cx="75996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4397105-6B83-9A04-5228-22BB63F9D64A}"/>
                    </a:ext>
                  </a:extLst>
                </p14:cNvPr>
                <p14:cNvContentPartPr/>
                <p14:nvPr/>
              </p14:nvContentPartPr>
              <p14:xfrm>
                <a:off x="3060524" y="3043342"/>
                <a:ext cx="891360" cy="675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4397105-6B83-9A04-5228-22BB63F9D6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51884" y="3034342"/>
                  <a:ext cx="90900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EA4ADC4-8F13-658F-EF1C-59702B4FBFDE}"/>
                    </a:ext>
                  </a:extLst>
                </p14:cNvPr>
                <p14:cNvContentPartPr/>
                <p14:nvPr/>
              </p14:nvContentPartPr>
              <p14:xfrm>
                <a:off x="3305684" y="3161782"/>
                <a:ext cx="806760" cy="611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EA4ADC4-8F13-658F-EF1C-59702B4FBFD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97044" y="3153142"/>
                  <a:ext cx="8244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0274E72-90AA-1776-A1C8-D7B51D0D3AF3}"/>
                    </a:ext>
                  </a:extLst>
                </p14:cNvPr>
                <p14:cNvContentPartPr/>
                <p14:nvPr/>
              </p14:nvContentPartPr>
              <p14:xfrm>
                <a:off x="3605564" y="3206062"/>
                <a:ext cx="748800" cy="521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0274E72-90AA-1776-A1C8-D7B51D0D3AF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96924" y="3197062"/>
                  <a:ext cx="7664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B28C209-F795-0445-F7FF-6D30A871F692}"/>
                    </a:ext>
                  </a:extLst>
                </p14:cNvPr>
                <p14:cNvContentPartPr/>
                <p14:nvPr/>
              </p14:nvContentPartPr>
              <p14:xfrm>
                <a:off x="3877724" y="3209302"/>
                <a:ext cx="695160" cy="503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B28C209-F795-0445-F7FF-6D30A871F69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68724" y="3200662"/>
                  <a:ext cx="7128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BB79179-0704-B77D-85C2-82C2D34C3EE6}"/>
                    </a:ext>
                  </a:extLst>
                </p14:cNvPr>
                <p14:cNvContentPartPr/>
                <p14:nvPr/>
              </p14:nvContentPartPr>
              <p14:xfrm>
                <a:off x="4184444" y="3489022"/>
                <a:ext cx="484920" cy="248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BB79179-0704-B77D-85C2-82C2D34C3E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75444" y="3480022"/>
                  <a:ext cx="502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FEC641F-1CB1-4CF0-A8C3-E25B3296672A}"/>
                    </a:ext>
                  </a:extLst>
                </p14:cNvPr>
                <p14:cNvContentPartPr/>
                <p14:nvPr/>
              </p14:nvContentPartPr>
              <p14:xfrm>
                <a:off x="2072324" y="3714742"/>
                <a:ext cx="1405080" cy="1167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FEC641F-1CB1-4CF0-A8C3-E25B3296672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63324" y="3706102"/>
                  <a:ext cx="1422720" cy="11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4FBA0A4-7406-699D-6A49-165DA295B815}"/>
                    </a:ext>
                  </a:extLst>
                </p14:cNvPr>
                <p14:cNvContentPartPr/>
                <p14:nvPr/>
              </p14:nvContentPartPr>
              <p14:xfrm>
                <a:off x="3310364" y="3659302"/>
                <a:ext cx="276480" cy="253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4FBA0A4-7406-699D-6A49-165DA295B8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01724" y="3650662"/>
                  <a:ext cx="294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46D3560-CAD2-F88B-2116-4E91BE13EEA2}"/>
                    </a:ext>
                  </a:extLst>
                </p14:cNvPr>
                <p14:cNvContentPartPr/>
                <p14:nvPr/>
              </p14:nvContentPartPr>
              <p14:xfrm>
                <a:off x="536564" y="4993822"/>
                <a:ext cx="140760" cy="363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46D3560-CAD2-F88B-2116-4E91BE13EEA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7564" y="4985182"/>
                  <a:ext cx="158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67ECFCA-70A7-C114-E638-1D40B0BA99A0}"/>
                    </a:ext>
                  </a:extLst>
                </p14:cNvPr>
                <p14:cNvContentPartPr/>
                <p14:nvPr/>
              </p14:nvContentPartPr>
              <p14:xfrm>
                <a:off x="711164" y="4936942"/>
                <a:ext cx="300240" cy="335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67ECFCA-70A7-C114-E638-1D40B0BA99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2524" y="4927942"/>
                  <a:ext cx="317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0C842B-774C-5B71-8A03-3CFEB93913F3}"/>
                    </a:ext>
                  </a:extLst>
                </p14:cNvPr>
                <p14:cNvContentPartPr/>
                <p14:nvPr/>
              </p14:nvContentPartPr>
              <p14:xfrm>
                <a:off x="1051724" y="4959622"/>
                <a:ext cx="129960" cy="150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0C842B-774C-5B71-8A03-3CFEB93913F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3084" y="4950622"/>
                  <a:ext cx="147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99BCFA5-2CFE-9684-7B0C-4B01CCC2A957}"/>
                    </a:ext>
                  </a:extLst>
                </p14:cNvPr>
                <p14:cNvContentPartPr/>
                <p14:nvPr/>
              </p14:nvContentPartPr>
              <p14:xfrm>
                <a:off x="1229924" y="4823182"/>
                <a:ext cx="204840" cy="237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99BCFA5-2CFE-9684-7B0C-4B01CCC2A95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20924" y="4814542"/>
                  <a:ext cx="222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073DAC4-3F1F-D8C2-9910-04CD4725BAC2}"/>
                    </a:ext>
                  </a:extLst>
                </p14:cNvPr>
                <p14:cNvContentPartPr/>
                <p14:nvPr/>
              </p14:nvContentPartPr>
              <p14:xfrm>
                <a:off x="1454204" y="4890862"/>
                <a:ext cx="69120" cy="148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073DAC4-3F1F-D8C2-9910-04CD4725BAC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45204" y="4881862"/>
                  <a:ext cx="86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58010AE-098E-095D-AD94-0243C79B36DF}"/>
                    </a:ext>
                  </a:extLst>
                </p14:cNvPr>
                <p14:cNvContentPartPr/>
                <p14:nvPr/>
              </p14:nvContentPartPr>
              <p14:xfrm>
                <a:off x="1556804" y="4695382"/>
                <a:ext cx="255240" cy="276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58010AE-098E-095D-AD94-0243C79B36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47804" y="4686382"/>
                  <a:ext cx="272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9C00E26-1EC4-8D73-C1EA-B35E06D08AC3}"/>
                    </a:ext>
                  </a:extLst>
                </p14:cNvPr>
                <p14:cNvContentPartPr/>
                <p14:nvPr/>
              </p14:nvContentPartPr>
              <p14:xfrm>
                <a:off x="689564" y="5406382"/>
                <a:ext cx="322920" cy="2926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9C00E26-1EC4-8D73-C1EA-B35E06D08AC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0924" y="5397382"/>
                  <a:ext cx="3405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2E05BA7-4052-9764-E551-1335A7A7E010}"/>
                    </a:ext>
                  </a:extLst>
                </p14:cNvPr>
                <p14:cNvContentPartPr/>
                <p14:nvPr/>
              </p14:nvContentPartPr>
              <p14:xfrm>
                <a:off x="1033004" y="5315662"/>
                <a:ext cx="159480" cy="258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2E05BA7-4052-9764-E551-1335A7A7E01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4364" y="5306662"/>
                  <a:ext cx="17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19A62F4-E558-363B-BA60-0D4A2C390466}"/>
                    </a:ext>
                  </a:extLst>
                </p14:cNvPr>
                <p14:cNvContentPartPr/>
                <p14:nvPr/>
              </p14:nvContentPartPr>
              <p14:xfrm>
                <a:off x="1233884" y="5384062"/>
                <a:ext cx="27360" cy="117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19A62F4-E558-363B-BA60-0D4A2C39046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25244" y="5375422"/>
                  <a:ext cx="45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4C04217-192B-8EC3-B087-0244735D0B28}"/>
                    </a:ext>
                  </a:extLst>
                </p14:cNvPr>
                <p14:cNvContentPartPr/>
                <p14:nvPr/>
              </p14:nvContentPartPr>
              <p14:xfrm>
                <a:off x="1273124" y="5330062"/>
                <a:ext cx="179280" cy="120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4C04217-192B-8EC3-B087-0244735D0B2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64484" y="5321062"/>
                  <a:ext cx="196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7CC7670-BB75-C4C7-2501-9BF73DBEC6B6}"/>
                    </a:ext>
                  </a:extLst>
                </p14:cNvPr>
                <p14:cNvContentPartPr/>
                <p14:nvPr/>
              </p14:nvContentPartPr>
              <p14:xfrm>
                <a:off x="1461404" y="5178862"/>
                <a:ext cx="263160" cy="176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7CC7670-BB75-C4C7-2501-9BF73DBEC6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52404" y="5169862"/>
                  <a:ext cx="280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8CBC863-D2F4-423D-938F-20AF816A2C0C}"/>
                    </a:ext>
                  </a:extLst>
                </p14:cNvPr>
                <p14:cNvContentPartPr/>
                <p14:nvPr/>
              </p14:nvContentPartPr>
              <p14:xfrm>
                <a:off x="1405964" y="5191822"/>
                <a:ext cx="84600" cy="65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8CBC863-D2F4-423D-938F-20AF816A2C0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396964" y="5182822"/>
                  <a:ext cx="102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7863871-81AC-6FA3-2B93-BC134DEF84F9}"/>
                    </a:ext>
                  </a:extLst>
                </p14:cNvPr>
                <p14:cNvContentPartPr/>
                <p14:nvPr/>
              </p14:nvContentPartPr>
              <p14:xfrm>
                <a:off x="2879444" y="2911582"/>
                <a:ext cx="158400" cy="80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7863871-81AC-6FA3-2B93-BC134DEF84F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70804" y="2902942"/>
                  <a:ext cx="176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36B852A-1B15-E10C-022B-8DFB529D122A}"/>
                    </a:ext>
                  </a:extLst>
                </p14:cNvPr>
                <p14:cNvContentPartPr/>
                <p14:nvPr/>
              </p14:nvContentPartPr>
              <p14:xfrm>
                <a:off x="3043604" y="2884222"/>
                <a:ext cx="132840" cy="106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36B852A-1B15-E10C-022B-8DFB529D122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34604" y="2875582"/>
                  <a:ext cx="150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FC56BF6-AB9B-A0D0-F5F9-4D0E71F5DE08}"/>
                    </a:ext>
                  </a:extLst>
                </p14:cNvPr>
                <p14:cNvContentPartPr/>
                <p14:nvPr/>
              </p14:nvContentPartPr>
              <p14:xfrm>
                <a:off x="3221084" y="2859382"/>
                <a:ext cx="444240" cy="120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FC56BF6-AB9B-A0D0-F5F9-4D0E71F5DE0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12444" y="2850742"/>
                  <a:ext cx="461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0D9E675-964E-29E1-52B4-42ABF31CA8C0}"/>
                    </a:ext>
                  </a:extLst>
                </p14:cNvPr>
                <p14:cNvContentPartPr/>
                <p14:nvPr/>
              </p14:nvContentPartPr>
              <p14:xfrm>
                <a:off x="3724724" y="2913742"/>
                <a:ext cx="275040" cy="71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0D9E675-964E-29E1-52B4-42ABF31CA8C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715724" y="2904742"/>
                  <a:ext cx="292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793212F-093B-2674-0C2F-91688A927613}"/>
                    </a:ext>
                  </a:extLst>
                </p14:cNvPr>
                <p14:cNvContentPartPr/>
                <p14:nvPr/>
              </p14:nvContentPartPr>
              <p14:xfrm>
                <a:off x="4087964" y="2887822"/>
                <a:ext cx="188640" cy="85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793212F-093B-2674-0C2F-91688A92761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78964" y="2879182"/>
                  <a:ext cx="206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4792BDA-0A52-4446-D733-EB832911E39F}"/>
                    </a:ext>
                  </a:extLst>
                </p14:cNvPr>
                <p14:cNvContentPartPr/>
                <p14:nvPr/>
              </p14:nvContentPartPr>
              <p14:xfrm>
                <a:off x="4328804" y="2961262"/>
                <a:ext cx="115920" cy="10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4792BDA-0A52-4446-D733-EB832911E39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20164" y="2952262"/>
                  <a:ext cx="133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30E0E60-F738-D383-D96E-AD6332CEF52D}"/>
                    </a:ext>
                  </a:extLst>
                </p14:cNvPr>
                <p14:cNvContentPartPr/>
                <p14:nvPr/>
              </p14:nvContentPartPr>
              <p14:xfrm>
                <a:off x="4447604" y="2859382"/>
                <a:ext cx="144720" cy="87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30E0E60-F738-D383-D96E-AD6332CEF52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38604" y="2850742"/>
                  <a:ext cx="162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F6886DC-93D2-09B2-9352-5C1286AB5732}"/>
                    </a:ext>
                  </a:extLst>
                </p14:cNvPr>
                <p14:cNvContentPartPr/>
                <p14:nvPr/>
              </p14:nvContentPartPr>
              <p14:xfrm>
                <a:off x="4677284" y="2888902"/>
                <a:ext cx="81720" cy="31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F6886DC-93D2-09B2-9352-5C1286AB573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668284" y="2880262"/>
                  <a:ext cx="99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4BED320-5C9F-FD0A-3FD6-BA8476398C98}"/>
                    </a:ext>
                  </a:extLst>
                </p14:cNvPr>
                <p14:cNvContentPartPr/>
                <p14:nvPr/>
              </p14:nvContentPartPr>
              <p14:xfrm>
                <a:off x="1573724" y="1876222"/>
                <a:ext cx="1935000" cy="1071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4BED320-5C9F-FD0A-3FD6-BA8476398C9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64724" y="1867582"/>
                  <a:ext cx="1952640" cy="10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E9155B8-9271-4429-12AF-A8BE450856AF}"/>
                    </a:ext>
                  </a:extLst>
                </p14:cNvPr>
                <p14:cNvContentPartPr/>
                <p14:nvPr/>
              </p14:nvContentPartPr>
              <p14:xfrm>
                <a:off x="433964" y="1286902"/>
                <a:ext cx="200880" cy="370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E9155B8-9271-4429-12AF-A8BE450856A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4964" y="1278262"/>
                  <a:ext cx="2185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A267E81-D0D1-55E7-B25D-54EDCB2F25B1}"/>
                    </a:ext>
                  </a:extLst>
                </p14:cNvPr>
                <p14:cNvContentPartPr/>
                <p14:nvPr/>
              </p14:nvContentPartPr>
              <p14:xfrm>
                <a:off x="679124" y="1249102"/>
                <a:ext cx="344160" cy="325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A267E81-D0D1-55E7-B25D-54EDCB2F25B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0484" y="1240462"/>
                  <a:ext cx="3618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9F6B927-E271-6D95-800F-404CB5335A51}"/>
                    </a:ext>
                  </a:extLst>
                </p14:cNvPr>
                <p14:cNvContentPartPr/>
                <p14:nvPr/>
              </p14:nvContentPartPr>
              <p14:xfrm>
                <a:off x="1034804" y="1189702"/>
                <a:ext cx="158760" cy="173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9F6B927-E271-6D95-800F-404CB5335A5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6164" y="1181062"/>
                  <a:ext cx="176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45FDCE6-3F19-7FE9-0B08-E0FA420371E5}"/>
                    </a:ext>
                  </a:extLst>
                </p14:cNvPr>
                <p14:cNvContentPartPr/>
                <p14:nvPr/>
              </p14:nvContentPartPr>
              <p14:xfrm>
                <a:off x="1199684" y="1070182"/>
                <a:ext cx="227160" cy="217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45FDCE6-3F19-7FE9-0B08-E0FA420371E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90684" y="1061182"/>
                  <a:ext cx="244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8D23688-7DB7-8C0A-FE7B-A183F7575EB1}"/>
                    </a:ext>
                  </a:extLst>
                </p14:cNvPr>
                <p14:cNvContentPartPr/>
                <p14:nvPr/>
              </p14:nvContentPartPr>
              <p14:xfrm>
                <a:off x="1405964" y="1108342"/>
                <a:ext cx="119160" cy="112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8D23688-7DB7-8C0A-FE7B-A183F7575E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96964" y="1099342"/>
                  <a:ext cx="136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E69CCB5-3BA7-0490-72FA-958ABBA86B2A}"/>
                    </a:ext>
                  </a:extLst>
                </p14:cNvPr>
                <p14:cNvContentPartPr/>
                <p14:nvPr/>
              </p14:nvContentPartPr>
              <p14:xfrm>
                <a:off x="1479764" y="962182"/>
                <a:ext cx="117360" cy="205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E69CCB5-3BA7-0490-72FA-958ABBA86B2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70764" y="953542"/>
                  <a:ext cx="135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A379D23-1634-6BC2-BA55-61C466D60259}"/>
                    </a:ext>
                  </a:extLst>
                </p14:cNvPr>
                <p14:cNvContentPartPr/>
                <p14:nvPr/>
              </p14:nvContentPartPr>
              <p14:xfrm>
                <a:off x="631964" y="1698022"/>
                <a:ext cx="176400" cy="2804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A379D23-1634-6BC2-BA55-61C466D602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2964" y="1689382"/>
                  <a:ext cx="194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97FE1EE-2036-06AA-D6C6-E146118AFB5B}"/>
                    </a:ext>
                  </a:extLst>
                </p14:cNvPr>
                <p14:cNvContentPartPr/>
                <p14:nvPr/>
              </p14:nvContentPartPr>
              <p14:xfrm>
                <a:off x="901244" y="1693342"/>
                <a:ext cx="191160" cy="137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97FE1EE-2036-06AA-D6C6-E146118AFB5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2604" y="1684702"/>
                  <a:ext cx="208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749C886-69C8-6D45-2961-F04DF675F5FF}"/>
                    </a:ext>
                  </a:extLst>
                </p14:cNvPr>
                <p14:cNvContentPartPr/>
                <p14:nvPr/>
              </p14:nvContentPartPr>
              <p14:xfrm>
                <a:off x="1080164" y="1443142"/>
                <a:ext cx="221400" cy="2732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749C886-69C8-6D45-2961-F04DF675F5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1164" y="1434502"/>
                  <a:ext cx="2390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F04064B-A19A-58FA-9D95-5C49DB7751AC}"/>
                    </a:ext>
                  </a:extLst>
                </p14:cNvPr>
                <p14:cNvContentPartPr/>
                <p14:nvPr/>
              </p14:nvContentPartPr>
              <p14:xfrm>
                <a:off x="1358444" y="1377622"/>
                <a:ext cx="250200" cy="323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F04064B-A19A-58FA-9D95-5C49DB7751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49444" y="1368982"/>
                  <a:ext cx="2678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BD8CFED-7D10-0C92-9044-14C8BE1F4354}"/>
                    </a:ext>
                  </a:extLst>
                </p14:cNvPr>
                <p14:cNvContentPartPr/>
                <p14:nvPr/>
              </p14:nvContentPartPr>
              <p14:xfrm>
                <a:off x="1599644" y="1198702"/>
                <a:ext cx="437760" cy="416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BD8CFED-7D10-0C92-9044-14C8BE1F435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90644" y="1189702"/>
                  <a:ext cx="455400" cy="43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685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Elastizität und Steuerinzidenz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11680" y="1776465"/>
            <a:ext cx="7536794" cy="187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Steuerlast wird tendenziell von den Marktteilnehmern getragen, deren Elastizitäten gering sind und die deshalb weniger leicht durch Mengenänderungen reagieren können.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20D4E52-704B-5CCE-DBAF-F25C062B91CE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4FDA687-A851-81D5-60EA-3F9A2A9B7712}"/>
              </a:ext>
            </a:extLst>
          </p:cNvPr>
          <p:cNvGrpSpPr/>
          <p:nvPr/>
        </p:nvGrpSpPr>
        <p:grpSpPr>
          <a:xfrm>
            <a:off x="7069484" y="1152622"/>
            <a:ext cx="1912680" cy="1366560"/>
            <a:chOff x="7069484" y="1152622"/>
            <a:chExt cx="1912680" cy="13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D7B6A45-D1C7-37A5-D8B0-AB322D588982}"/>
                    </a:ext>
                  </a:extLst>
                </p14:cNvPr>
                <p14:cNvContentPartPr/>
                <p14:nvPr/>
              </p14:nvContentPartPr>
              <p14:xfrm>
                <a:off x="7125284" y="1626022"/>
                <a:ext cx="711000" cy="8125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D7B6A45-D1C7-37A5-D8B0-AB322D58898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16644" y="1617022"/>
                  <a:ext cx="72864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C12757D-ADB5-4BB3-7810-896CC6EFE074}"/>
                    </a:ext>
                  </a:extLst>
                </p14:cNvPr>
                <p14:cNvContentPartPr/>
                <p14:nvPr/>
              </p14:nvContentPartPr>
              <p14:xfrm>
                <a:off x="7069484" y="2276902"/>
                <a:ext cx="321480" cy="242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C12757D-ADB5-4BB3-7810-896CC6EFE07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60844" y="2268262"/>
                  <a:ext cx="339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852B2BC-7F38-1BE5-8179-427C911366D4}"/>
                    </a:ext>
                  </a:extLst>
                </p14:cNvPr>
                <p14:cNvContentPartPr/>
                <p14:nvPr/>
              </p14:nvContentPartPr>
              <p14:xfrm>
                <a:off x="7937804" y="1289422"/>
                <a:ext cx="21600" cy="294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852B2BC-7F38-1BE5-8179-427C911366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28804" y="1280782"/>
                  <a:ext cx="39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15A6FC3-FA12-9E97-B265-FBA0AEE4F721}"/>
                    </a:ext>
                  </a:extLst>
                </p14:cNvPr>
                <p14:cNvContentPartPr/>
                <p14:nvPr/>
              </p14:nvContentPartPr>
              <p14:xfrm>
                <a:off x="7803164" y="1174582"/>
                <a:ext cx="279360" cy="204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15A6FC3-FA12-9E97-B265-FBA0AEE4F7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94164" y="1165942"/>
                  <a:ext cx="297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C7EFE56-AD69-CF45-B587-3891555302D9}"/>
                    </a:ext>
                  </a:extLst>
                </p14:cNvPr>
                <p14:cNvContentPartPr/>
                <p14:nvPr/>
              </p14:nvContentPartPr>
              <p14:xfrm>
                <a:off x="8107004" y="1258462"/>
                <a:ext cx="421920" cy="198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C7EFE56-AD69-CF45-B587-3891555302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98004" y="1249462"/>
                  <a:ext cx="439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C9CB94C-B5B5-FEC0-3CEF-3F8BC2C548A1}"/>
                    </a:ext>
                  </a:extLst>
                </p14:cNvPr>
                <p14:cNvContentPartPr/>
                <p14:nvPr/>
              </p14:nvContentPartPr>
              <p14:xfrm>
                <a:off x="8465564" y="1152622"/>
                <a:ext cx="68040" cy="48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C9CB94C-B5B5-FEC0-3CEF-3F8BC2C548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56924" y="1143982"/>
                  <a:ext cx="85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6AEA2B-FAC9-313F-6A93-9FC04E4A3A9D}"/>
                    </a:ext>
                  </a:extLst>
                </p14:cNvPr>
                <p14:cNvContentPartPr/>
                <p14:nvPr/>
              </p14:nvContentPartPr>
              <p14:xfrm>
                <a:off x="7747004" y="1197262"/>
                <a:ext cx="1235160" cy="613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6AEA2B-FAC9-313F-6A93-9FC04E4A3A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38004" y="1188262"/>
                  <a:ext cx="1252800" cy="63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90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Breitbild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437</cp:revision>
  <dcterms:created xsi:type="dcterms:W3CDTF">2019-02-11T10:45:01Z</dcterms:created>
  <dcterms:modified xsi:type="dcterms:W3CDTF">2022-05-02T07:52:29Z</dcterms:modified>
</cp:coreProperties>
</file>