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3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4.xml" ContentType="application/vnd.openxmlformats-officedocument.presentationml.notesSlide+xml"/>
  <Override PartName="/ppt/ink/ink18.xml" ContentType="application/inkml+xml"/>
  <Override PartName="/ppt/notesSlides/notesSlide5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6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notesSlides/notesSlide7.xml" ContentType="application/vnd.openxmlformats-officedocument.presentationml.notesSlide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notesSlides/notesSlide8.xml" ContentType="application/vnd.openxmlformats-officedocument.presentationml.notesSlide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notesSlides/notesSlide10.xml" ContentType="application/vnd.openxmlformats-officedocument.presentationml.notesSlide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notesSlides/notesSlide13.xml" ContentType="application/vnd.openxmlformats-officedocument.presentationml.notesSlide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notesSlides/notesSlide14.xml" ContentType="application/vnd.openxmlformats-officedocument.presentationml.notesSlide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notesSlides/notesSlide15.xml" ContentType="application/vnd.openxmlformats-officedocument.presentationml.notesSlide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1372" r:id="rId2"/>
    <p:sldId id="871" r:id="rId3"/>
    <p:sldId id="872" r:id="rId4"/>
    <p:sldId id="873" r:id="rId5"/>
    <p:sldId id="874" r:id="rId6"/>
    <p:sldId id="875" r:id="rId7"/>
    <p:sldId id="877" r:id="rId8"/>
    <p:sldId id="878" r:id="rId9"/>
    <p:sldId id="879" r:id="rId10"/>
    <p:sldId id="880" r:id="rId11"/>
    <p:sldId id="881" r:id="rId12"/>
    <p:sldId id="882" r:id="rId13"/>
    <p:sldId id="883" r:id="rId14"/>
    <p:sldId id="884" r:id="rId15"/>
    <p:sldId id="885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50" autoAdjust="0"/>
    <p:restoredTop sz="94660"/>
  </p:normalViewPr>
  <p:slideViewPr>
    <p:cSldViewPr snapToGrid="0">
      <p:cViewPr varScale="1">
        <p:scale>
          <a:sx n="77" d="100"/>
          <a:sy n="77" d="100"/>
        </p:scale>
        <p:origin x="5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Mappe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Mappe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Mappe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Mappe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W1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Tabelle1!$B$4</c:f>
              <c:strCache>
                <c:ptCount val="1"/>
                <c:pt idx="0">
                  <c:v>W1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Tabelle1!$C$3:$E$3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Tabelle1!$C$4:$E$4</c:f>
              <c:numCache>
                <c:formatCode>General</c:formatCode>
                <c:ptCount val="3"/>
                <c:pt idx="0">
                  <c:v>30</c:v>
                </c:pt>
                <c:pt idx="1">
                  <c:v>10</c:v>
                </c:pt>
                <c:pt idx="2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DB-45C8-82BA-08A384F392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5346608"/>
        <c:axId val="275341032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Tabelle1!$B$5</c15:sqref>
                        </c15:formulaRef>
                      </c:ext>
                    </c:extLst>
                    <c:strCache>
                      <c:ptCount val="1"/>
                      <c:pt idx="0">
                        <c:v>W2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Tabelle1!$C$3:$E$3</c15:sqref>
                        </c15:formulaRef>
                      </c:ext>
                    </c:extLst>
                    <c:strCache>
                      <c:ptCount val="3"/>
                      <c:pt idx="0">
                        <c:v>A</c:v>
                      </c:pt>
                      <c:pt idx="1">
                        <c:v>B</c:v>
                      </c:pt>
                      <c:pt idx="2">
                        <c:v>C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Tabelle1!$C$5:$E$5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30</c:v>
                      </c:pt>
                      <c:pt idx="1">
                        <c:v>40</c:v>
                      </c:pt>
                      <c:pt idx="2">
                        <c:v>20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BFDB-45C8-82BA-08A384F3929C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Tabelle1!$B$6</c15:sqref>
                        </c15:formulaRef>
                      </c:ext>
                    </c:extLst>
                    <c:strCache>
                      <c:ptCount val="1"/>
                      <c:pt idx="0">
                        <c:v>W3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Tabelle1!$C$3:$E$3</c15:sqref>
                        </c15:formulaRef>
                      </c:ext>
                    </c:extLst>
                    <c:strCache>
                      <c:ptCount val="3"/>
                      <c:pt idx="0">
                        <c:v>A</c:v>
                      </c:pt>
                      <c:pt idx="1">
                        <c:v>B</c:v>
                      </c:pt>
                      <c:pt idx="2">
                        <c:v>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Tabelle1!$C$6:$E$6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30</c:v>
                      </c:pt>
                      <c:pt idx="1">
                        <c:v>40</c:v>
                      </c:pt>
                      <c:pt idx="2">
                        <c:v>50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BFDB-45C8-82BA-08A384F3929C}"/>
                  </c:ext>
                </c:extLst>
              </c15:ser>
            </c15:filteredLineSeries>
          </c:ext>
        </c:extLst>
      </c:lineChart>
      <c:catAx>
        <c:axId val="27534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75341032"/>
        <c:crosses val="autoZero"/>
        <c:auto val="1"/>
        <c:lblAlgn val="ctr"/>
        <c:lblOffset val="100"/>
        <c:noMultiLvlLbl val="0"/>
      </c:catAx>
      <c:valAx>
        <c:axId val="275341032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7534660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W2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Tabelle1!$B$5</c:f>
              <c:strCache>
                <c:ptCount val="1"/>
                <c:pt idx="0">
                  <c:v>W2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Tabelle1!$C$3:$E$3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Tabelle1!$C$5:$E$5</c:f>
              <c:numCache>
                <c:formatCode>General</c:formatCode>
                <c:ptCount val="3"/>
                <c:pt idx="0">
                  <c:v>30</c:v>
                </c:pt>
                <c:pt idx="1">
                  <c:v>40</c:v>
                </c:pt>
                <c:pt idx="2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69-477F-98F2-8E414464A2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5346608"/>
        <c:axId val="27534103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Tabelle1!$B$4</c15:sqref>
                        </c15:formulaRef>
                      </c:ext>
                    </c:extLst>
                    <c:strCache>
                      <c:ptCount val="1"/>
                      <c:pt idx="0">
                        <c:v>W1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Tabelle1!$C$3:$E$3</c15:sqref>
                        </c15:formulaRef>
                      </c:ext>
                    </c:extLst>
                    <c:strCache>
                      <c:ptCount val="3"/>
                      <c:pt idx="0">
                        <c:v>A</c:v>
                      </c:pt>
                      <c:pt idx="1">
                        <c:v>B</c:v>
                      </c:pt>
                      <c:pt idx="2">
                        <c:v>C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Tabelle1!$C$4:$E$4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30</c:v>
                      </c:pt>
                      <c:pt idx="1">
                        <c:v>10</c:v>
                      </c:pt>
                      <c:pt idx="2">
                        <c:v>20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5E69-477F-98F2-8E414464A261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Tabelle1!$B$6</c15:sqref>
                        </c15:formulaRef>
                      </c:ext>
                    </c:extLst>
                    <c:strCache>
                      <c:ptCount val="1"/>
                      <c:pt idx="0">
                        <c:v>W3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Tabelle1!$C$3:$E$3</c15:sqref>
                        </c15:formulaRef>
                      </c:ext>
                    </c:extLst>
                    <c:strCache>
                      <c:ptCount val="3"/>
                      <c:pt idx="0">
                        <c:v>A</c:v>
                      </c:pt>
                      <c:pt idx="1">
                        <c:v>B</c:v>
                      </c:pt>
                      <c:pt idx="2">
                        <c:v>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Tabelle1!$C$6:$E$6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30</c:v>
                      </c:pt>
                      <c:pt idx="1">
                        <c:v>40</c:v>
                      </c:pt>
                      <c:pt idx="2">
                        <c:v>50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5E69-477F-98F2-8E414464A261}"/>
                  </c:ext>
                </c:extLst>
              </c15:ser>
            </c15:filteredLineSeries>
          </c:ext>
        </c:extLst>
      </c:lineChart>
      <c:catAx>
        <c:axId val="27534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75341032"/>
        <c:crosses val="autoZero"/>
        <c:auto val="1"/>
        <c:lblAlgn val="ctr"/>
        <c:lblOffset val="100"/>
        <c:noMultiLvlLbl val="0"/>
      </c:catAx>
      <c:valAx>
        <c:axId val="275341032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7534660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W3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2"/>
          <c:order val="2"/>
          <c:tx>
            <c:strRef>
              <c:f>Tabelle1!$B$6</c:f>
              <c:strCache>
                <c:ptCount val="1"/>
                <c:pt idx="0">
                  <c:v>W3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Tabelle1!$C$3:$E$3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Tabelle1!$C$6:$E$6</c:f>
              <c:numCache>
                <c:formatCode>General</c:formatCode>
                <c:ptCount val="3"/>
                <c:pt idx="0">
                  <c:v>30</c:v>
                </c:pt>
                <c:pt idx="1">
                  <c:v>40</c:v>
                </c:pt>
                <c:pt idx="2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46-4E49-920D-C5D12A96C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5346608"/>
        <c:axId val="27534103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Tabelle1!$B$4</c15:sqref>
                        </c15:formulaRef>
                      </c:ext>
                    </c:extLst>
                    <c:strCache>
                      <c:ptCount val="1"/>
                      <c:pt idx="0">
                        <c:v>W1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Tabelle1!$C$3:$E$3</c15:sqref>
                        </c15:formulaRef>
                      </c:ext>
                    </c:extLst>
                    <c:strCache>
                      <c:ptCount val="3"/>
                      <c:pt idx="0">
                        <c:v>A</c:v>
                      </c:pt>
                      <c:pt idx="1">
                        <c:v>B</c:v>
                      </c:pt>
                      <c:pt idx="2">
                        <c:v>C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Tabelle1!$C$4:$E$4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30</c:v>
                      </c:pt>
                      <c:pt idx="1">
                        <c:v>10</c:v>
                      </c:pt>
                      <c:pt idx="2">
                        <c:v>20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B646-4E49-920D-C5D12A96C982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Tabelle1!$B$5</c15:sqref>
                        </c15:formulaRef>
                      </c:ext>
                    </c:extLst>
                    <c:strCache>
                      <c:ptCount val="1"/>
                      <c:pt idx="0">
                        <c:v>W2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Tabelle1!$C$3:$E$3</c15:sqref>
                        </c15:formulaRef>
                      </c:ext>
                    </c:extLst>
                    <c:strCache>
                      <c:ptCount val="3"/>
                      <c:pt idx="0">
                        <c:v>A</c:v>
                      </c:pt>
                      <c:pt idx="1">
                        <c:v>B</c:v>
                      </c:pt>
                      <c:pt idx="2">
                        <c:v>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Tabelle1!$C$5:$E$5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30</c:v>
                      </c:pt>
                      <c:pt idx="1">
                        <c:v>40</c:v>
                      </c:pt>
                      <c:pt idx="2">
                        <c:v>20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B646-4E49-920D-C5D12A96C982}"/>
                  </c:ext>
                </c:extLst>
              </c15:ser>
            </c15:filteredLineSeries>
          </c:ext>
        </c:extLst>
      </c:lineChart>
      <c:catAx>
        <c:axId val="27534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75341032"/>
        <c:crosses val="autoZero"/>
        <c:auto val="1"/>
        <c:lblAlgn val="ctr"/>
        <c:lblOffset val="100"/>
        <c:noMultiLvlLbl val="0"/>
      </c:catAx>
      <c:valAx>
        <c:axId val="275341032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7534660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W1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Tabelle1!$B$4</c:f>
              <c:strCache>
                <c:ptCount val="1"/>
                <c:pt idx="0">
                  <c:v>W1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Tabelle1!$C$3:$E$3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Tabelle1!$C$4:$E$4</c:f>
              <c:numCache>
                <c:formatCode>General</c:formatCode>
                <c:ptCount val="3"/>
                <c:pt idx="0">
                  <c:v>30</c:v>
                </c:pt>
                <c:pt idx="1">
                  <c:v>10</c:v>
                </c:pt>
                <c:pt idx="2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F1D-486F-9EAB-6620DCC45DE0}"/>
            </c:ext>
          </c:extLst>
        </c:ser>
        <c:ser>
          <c:idx val="1"/>
          <c:order val="1"/>
          <c:tx>
            <c:strRef>
              <c:f>Tabelle1!$B$5</c:f>
              <c:strCache>
                <c:ptCount val="1"/>
                <c:pt idx="0">
                  <c:v>W2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Tabelle1!$C$3:$E$3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Tabelle1!$C$5:$E$5</c:f>
              <c:numCache>
                <c:formatCode>General</c:formatCode>
                <c:ptCount val="3"/>
                <c:pt idx="0">
                  <c:v>30</c:v>
                </c:pt>
                <c:pt idx="1">
                  <c:v>40</c:v>
                </c:pt>
                <c:pt idx="2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F1D-486F-9EAB-6620DCC45DE0}"/>
            </c:ext>
          </c:extLst>
        </c:ser>
        <c:ser>
          <c:idx val="2"/>
          <c:order val="2"/>
          <c:tx>
            <c:strRef>
              <c:f>Tabelle1!$B$6</c:f>
              <c:strCache>
                <c:ptCount val="1"/>
                <c:pt idx="0">
                  <c:v>W3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Tabelle1!$C$3:$E$3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Tabelle1!$C$6:$E$6</c:f>
              <c:numCache>
                <c:formatCode>General</c:formatCode>
                <c:ptCount val="3"/>
                <c:pt idx="0">
                  <c:v>30</c:v>
                </c:pt>
                <c:pt idx="1">
                  <c:v>40</c:v>
                </c:pt>
                <c:pt idx="2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F1D-486F-9EAB-6620DCC45D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5346608"/>
        <c:axId val="275341032"/>
      </c:lineChart>
      <c:catAx>
        <c:axId val="27534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75341032"/>
        <c:crosses val="autoZero"/>
        <c:auto val="1"/>
        <c:lblAlgn val="ctr"/>
        <c:lblOffset val="100"/>
        <c:noMultiLvlLbl val="0"/>
      </c:catAx>
      <c:valAx>
        <c:axId val="275341032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7534660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11:15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5311 520 6673,'-139'-66'1583,"-3"5"0,-178-50 0,-308-49-2520,415 116-1610,-253-19 0,298 53 2077,-1 6 1,-183 20-1,-986 183 4972,1250-179-3812,2 5-1,-138 58 1,163-54-502,2 2 1,1 3 0,1 2-1,-62 53 1,33-13-152,3 3 0,-142 177-1,194-216 3,1 2-1,3 2 0,1 0 0,2 1 0,2 2 0,-20 61 0,35-83 12,1 1 0,0 0 0,2 0 0,2 0-1,0 50 1,3-56-9,2 0 0,0 0-1,1 0 1,1-1 0,0 0 0,2 0-1,0 0 1,16 28 0,-7-21 5,1 0 0,2-1 1,1-1-1,0-1 1,2-1-1,31 25 0,-10-12-26,2-3-1,83 45 0,-43-35-143,1-4 0,180 52 0,196 9-470,247-15-67,3-57 783,543-70 1121,-14-134-179,-1052 134-945,222-82 1,-288 78-117,-3-5 1,197-117-1,-271 139-9,-1-1 1,-2-2-1,-1-2 0,50-54 0,-72 66 12,0-1 1,-2 0-1,0-1 0,-2-1 0,-1-1 1,-1 0-1,-1-1 0,-1-1 0,9-36 1,-17 47 4,-2 0 0,0-1 0,0 1 0,-2-1 0,0 1 1,-2-1-1,0 1 0,0 0 0,-2 0 0,0 0 0,-1 0 1,-1 0-1,-1 1 0,-15-29 0,4 14 10,-2 1 0,-1 1 0,-1 0 0,-1 2 0,-2 1 0,-41-36 0,18 24 2,-2 2 0,-1 2-1,-2 2 1,-90-40 0,34 27-14,-169-47 0,113 51-128,-316-38 0,-177 42-96,229 38 132,-52 14-30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17:10.0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718 18 3865,'-100'-2'184,"1"1"-344,2-2-40,-4 0-160,-3 2 280,-4-1-128,-1-3-56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9:16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0 15355,'-9'12'249,"0"1"-1,2-1 1,0 1 0,0 1-1,1-1 1,0 1-1,2 0 1,-5 19 0,-1 15 196,-4 55 0,9-32-281,3-1 0,3 1 0,3 0 1,3-1-1,22 93 0,-26-151-155,-2-13-21,-2-23-16,-27-332-285,29 361 304,0 0 0,0 1 0,1-1 0,0 0 0,0 0 0,0 0 0,1 0 0,-1-1 1,1 1-1,0-1 0,1 1 0,-1-1 0,1 0 0,0 0 0,0-1 0,0 1 0,0-1 0,1 0 0,-1 0 0,1 0 0,0 0 0,0-1 0,0 0 0,0 0 0,0-1 0,0 1 0,0-1 0,1 0 1,-1 0-1,0-1 0,1 0 0,-1 0 0,1 0 0,-1 0 0,1-1 0,-1 0 0,0 0 0,0-1 0,1 1 0,-1-1 0,0 0 0,0 0 0,-1-1 0,8-4 0,-3 0 0,0 0-1,0 0 0,-1-1 0,15-18 1,-18 20 15,-2 1 0,1-1-1,0 0 1,-1 0 0,0 0 0,-1 0 0,1-1 0,-1 1 0,2-11 0,-4 16-3,0 0 0,1-1-1,-1 1 1,0 0 0,0 0 0,0 0 0,0 0-1,0-1 1,-1 1 0,1 0 0,0 0 0,0 0-1,-1 0 1,1 0 0,-1 0 0,1 0 0,-1 0-1,1 0 1,-1 0 0,-1-1 0,2 1-1,-1 1 1,0 0-1,1 0 0,-1-1 1,0 1-1,1 0 0,-1 0 1,0 0-1,1 0 0,-1 0 1,0 0-1,1 0 1,-1 0-1,0 0 0,1 0 1,-1 0-1,1 1 0,-1-1 1,0 0-1,1 0 0,-1 1 1,0-1-1,1 0 0,-1 1 1,1-1-1,-1 0 1,1 1-1,-1-1 0,1 1 1,-1-1-1,1 1 0,0-1 1,-1 1-1,0 1 0,-14 15 26,-21 32-1,32-43-29,1-1 0,0 1 0,-1 1-1,2-1 1,-1 0 0,1 1 0,0-1 0,0 1-1,1-1 1,-1 9 0,2-14-1,0 0 1,1 1-1,-1-1 1,1 0-1,-1 0 0,1 0 1,-1 0-1,1 0 1,-1 0-1,1 0 0,0 0 1,0 0-1,-1-1 1,1 1-1,0 0 0,0 0 1,0-1-1,0 1 1,0 0-1,0-1 0,0 1 1,0-1-1,0 1 1,0-1-1,3 1 0,31 7-66,-30-7 63,10 0-9,0-1 0,-1-1-1,1 0 1,-1 0-1,1-2 1,-1 0 0,0 0-1,19-8 1,-10 4 8,-4 0-18,-17 5 30,1 1 0,0 0 0,0-1-1,0 1 1,0 1 0,0-1 0,4 0-1,-6-3 35,-1 1 0,0 0 0,1-1 0,-1 1-1,0 0 1,0 0 0,-1-1 0,-1-5 0,1 3-7,-1-9 49,-1-1 0,-1 1 0,-7-20 0,6 29-66,2 13-13,3 14-7,1-16-1,-1 0 0,2 0 0,-1 0 0,0 0 0,1 0 0,0 0 0,0 0 0,0-1 0,5 7 0,-6-10 3,0 1-1,0-1 0,0 0 0,0 0 0,0 0 0,0 0 1,1 0-1,-1 0 0,0 0 0,1 0 0,-1-1 0,1 1 1,-1-1-1,1 1 0,-1-1 0,1 1 0,-1-1 0,1 0 1,-1 1-1,1-1 0,-1 0 0,1 0 0,-1 0 0,1 0 1,0-1-1,-1 1 0,1 0 0,-1-1 0,1 1 0,-1-1 1,1 1-1,-1-1 0,0 0 0,1 0 0,1-1 0,8-7-10,-1 0 0,0 0-1,-1-1 1,0 0-1,-1 0 1,0-1 0,0 0-1,7-16 1,7-8 3,-21 34 10,-1 0 0,1 0 0,-1 0 0,1 1 0,-1-1 0,1 0 0,0 0 0,-1 1 0,1-1 0,0 0 0,0 1 0,-1-1 0,1 1 0,0-1 0,0 1 0,1-1 0,-1 1 1,-1 0-1,0 0 1,1 0 0,-1 0-1,0 1 1,1-1-1,-1 0 1,0 0-1,1 0 1,-1 1-1,0-1 1,0 0 0,1 0-1,-1 1 1,0-1-1,0 0 1,1 1-1,-1-1 1,0 0-1,0 1 1,0-1 0,0 0-1,1 1 1,-1-1-1,0 0 1,0 1-1,0-1 1,0 1 0,2 40-23,-2-28 11,1-7 6,4 34 7,-5-39 0,0 0 0,0 0-1,1 1 1,-1-1 0,0 0 0,1 0 0,0 0 0,-1 0 0,1 1 0,0-1 0,-1 0 0,1 0 0,0 0 0,0 0-1,0-1 1,0 1 0,0 0 0,0 0 0,0 0 0,0-1 0,0 1 0,0-1 0,0 1 0,0-1 0,1 1 0,-1-1 0,1 1-1,4-1 8,0-1-1,0 1 0,0-1 0,0 0 0,0-1 0,-1 1 0,12-6 0,42-21-90,-44 20 3,8-4-127,-3 1-47,0 1-1,2 1 1,32-11-1,-40 18-31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9:17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15739,'4'-1'143,"0"1"-1,1 0 1,-1 0-1,0 0 1,1 0-1,-1 1 0,0 0 1,1 0-1,-1 0 1,0 0-1,0 1 1,0-1-1,0 1 0,5 4 1,-6-4-109,0 1 0,0-1 0,-1 1 0,0 0 0,1 0-1,-1 0 1,0 0 0,0 0 0,-1 1 0,1-1 0,-1 1 0,1-1 0,-1 1 0,0-1 0,0 1 0,-1 0 0,1 5 0,0 4 19,-1 0 0,0 0 0,-1 0 0,-1 0 0,0 0 0,-4 12 0,-28 78 455,11-36-127,18-51-265,-7 22 142,11-35-225,1-1-1,-1 1 1,1-1 0,0 1 0,0-1-1,0 1 1,0-1 0,0 1 0,0-1-1,1 1 1,1 4 0,-2-7-26,0 1 0,1-1 0,-1 1 0,1-1 1,-1 1-1,1-1 0,-1 1 0,1-1 0,-1 1 0,1-1 1,-1 0-1,1 1 0,0-1 0,-1 0 0,1 1 0,0-1 1,-1 0-1,1 0 0,0 0 0,-1 0 0,1 0 1,0 0-1,-1 0 0,1 0 0,0 0 0,-1 0 0,1 0 1,0 0-1,-1 0 0,1 0 0,0 0 0,-1-1 0,1 1 1,0 0-1,0-1 0,26-14 40,-24 13-35,9-6-126,-1 0-1,0-1 1,0-1 0,-1 0-1,-1 0 1,17-23 0,-20 24-4,0 0 0,0-1 1,-1 0-1,0 0 1,-1 0-1,0-1 0,-1 1 1,0-1-1,2-15 1,-5-9-278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9:17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0 117 14075,'22'4'1320,"5"-7"-1072,3-8-80,4-2 384,7-3-576,-4-4 2265,-1 1-2065,-3-1 144,-6 2 48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9:17.8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64 105 12419,'-12'13'1159,"-22"32"1440,31-42-2516,1 1 1,0 0-1,0-1 0,1 1 0,-1 0 0,1 0 0,0 0 0,0 1 0,0-1 1,0 8-1,1-12-82,0 0 0,0 1 0,0-1 0,0 1 0,0-1 0,0 1 0,0-1 0,0 0 0,1 1 0,-1-1 0,0 1 0,0-1 1,0 0-1,1 1 0,-1-1 0,0 1 0,0-1 0,1 0 0,-1 0 0,0 1 0,1-1 0,-1 0 0,0 1 0,1-1 0,-1 0 0,0 0 0,1 0 1,-1 1-1,1-1 0,-1 0 0,0 0 0,1 0 0,-1 0 0,1 0 0,-1 0 0,1 0 0,-1 0 0,1 0 0,-1 0 0,0 0 0,1 0 0,-1 0 1,1 0-1,-1 0 0,1 0 0,-1 0 0,0-1 0,1 1 0,-1 0 0,0 0 0,1-1 0,-1 1 0,1 0 0,-1 0 0,1-1 0,26-16-51,-24 15 47,25-22-54,0 0 0,30-36-1,-14 15 45,-34 37 19,-6 5 20,-4 5 85,-8 14-38,0 0 0,1 0 0,1 1 0,0 0 0,1 0 0,1 0 0,-2 21 0,6-36-64,0 0 0,0 0 0,0 0 1,0 0-1,0 0 0,0-1 0,0 1 1,1 0-1,-1 0 0,1 0 0,0 0 1,-1 0-1,1-1 0,0 1 0,1 2 1,-1-3-1,0 0 1,0-1-1,0 1 0,0 0 1,0-1-1,0 1 1,0-1-1,0 1 1,0-1-1,0 1 1,0-1-1,0 0 1,0 1-1,0-1 1,0 0-1,0 0 0,0 0 1,0 0-1,2 0 1,4-1 18,-1-1 0,0 0 0,0 1 0,0-2 0,-1 1 0,1-1 0,8-5 0,61-43 153,-54 35-131,1 1-1,1 0 1,31-13 0,-51 27-49,0-1 0,0 1 0,1 0 0,-1 0 0,1 1 0,-1-1-1,1 1 1,-1-1 0,1 1 0,-1 0 0,6 1 0,-7-1 3,-1 1 0,1-1 0,-1 1 0,0 0-1,1-1 1,-1 1 0,0 0 0,1 0 0,-1 0 0,0 0 0,0 0 0,0 0 0,0 0 0,0 0 0,0 0-1,0 0 1,0 1 0,-1-1 0,1 0 0,0 1 0,-1-1 0,1 0 0,-1 1 0,1-1 0,-1 1 0,0-1-1,0 1 1,1 1 0,-1 6 64,0 0 0,-1-1 0,1 1 0,-2-1-1,-2 14 1,2-14 42,0 0 1,0 1-1,1-1 0,1 0 0,0 14 1,0-22-103,0 1 0,0-1 1,0 0-1,0 0 1,0 0-1,0 1 0,0-1 1,0 0-1,0 0 1,0 0-1,0 1 0,0-1 1,0 0-1,1 0 1,-1 0-1,0 1 0,0-1 1,0 0-1,0 0 1,0 0-1,1 0 1,-1 0-1,0 0 0,0 1 1,0-1-1,0 0 1,1 0-1,-1 0 0,0 0 1,0 0-1,0 0 1,1 0-1,-1 0 0,0 0 1,0 0-1,0 0 1,1 0-1,-1 0 0,0 0 1,11-5 175,11-13 4,-21 17-172,20-18 94,-2-1 1,-1-1-1,0 0 1,-2-2-1,22-38 1,-37 59-52,0 1-47,0-1 1,0 1 0,0-1-1,0 1 1,0-1 0,-1 1 0,1-1-1,0 1 1,-1-1 0,0 0 0,1 1-1,-1-1 1,0 0 0,0 1 0,0-1-1,0 0 1,0 1 0,0-1 0,0 0-1,0 1 1,-1-1 0,1 0-1,-1 1 1,0-3 0,-12-9 110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9:18.3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12 13691,'0'-9'1352,"23"6"-800,11 3-272,21 2 1817,8-2-1681,13 0-504,5 3-168,5 1 280,0 6 8,-11-3-144</inkml:trace>
  <inkml:trace contextRef="#ctx0" brushRef="#br0" timeOffset="1">1 1297 15963,'0'2'48,"0"-1"-1,0 0 1,0 0-1,0 0 0,0 0 1,0 0-1,0 0 1,1 0-1,-1 0 0,0 1 1,1-1-1,-1 0 1,1 0-1,-1 0 1,1-1-1,-1 1 0,1 0 1,0 0-1,0 0 1,-1 0-1,1-1 0,0 1 1,0 0-1,0 0 1,0-1-1,1 1 0,3 1-8,-1-1-1,0 0 1,1 0 0,-1 0-1,0-1 1,1 0-1,4 0 1,51-1 320,1-2 1,93-19 0,118-41-135,456-138-58,34-9-1074,-81 89 1691,-590 109-504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0:30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2574 127 11482,'-31'-16'250,"0"0"-1,-1 2 0,-1 1 0,0 2 0,-59-12 0,16 10-112,-118-6 0,128 18-269,0 2 0,-1 4 0,1 2 0,1 3 0,0 3 0,1 3 0,0 2 0,1 4 0,1 2 0,2 3 0,-70 41-1,21-4 418,3 6 0,3 3 0,4 6 0,2 3 0,5 5 0,3 4 0,-150 201 0,202-239-269,3 2 1,2 2-1,3 0 1,2 2-1,3 1 1,3 1-1,2 1 1,3 1-1,3 0 1,-9 109-1,17-64-33,4 0 1,6-1-1,3 1 0,39 174 1,-31-212 4,4-1 1,3-1-1,2-1 1,4-1-1,2-2 1,3-1-1,3-1 1,45 56-1,-52-81-2,2-2-1,2-1 1,1-2-1,1-1 0,2-1 1,1-3-1,1-1 1,1-2-1,2-2 0,0-1 1,1-3-1,1-1 1,0-3-1,1-1 1,52 7-1,-28-10-28,-1-3 1,1-4-1,-1-2 0,89-11 1,-68-2-44,-1-3 0,160-52 0,-118 19-9,-2-5 1,-3-7-1,-2-4 0,150-106 1,-125 62 49,-4-6 1,-5-6 0,-6-7 0,139-168-1,-215 226 73,-2-4 0,-4-1-1,54-104 1,-84 134 3,-2-1 1,-2-1-1,-2-1 0,-2-1 1,-2 0-1,-2 0 0,6-85 1,-13 89-1,-3 0 0,-2 0 0,-2 0 0,-1 1 0,-3-1 0,-1 1 0,-2 1 0,-2 0 0,-29-63 0,16 55-30,-2 2-1,-2 1 1,-2 1-1,-2 2 1,-2 1-1,-2 2 1,-1 1-1,-2 3 1,-65-47-1,44 43-5,-1 2-1,-2 3 1,-1 3-1,-2 3 1,-1 3 0,-120-30-1,-76 4-22,-39 22-9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0:53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14360 638 12619,'-243'-85'960,"55"15"-1023,-226-31-383,-9 34 44,293 48 330,-476-58-34,-684 0 0,1026 74 103,-847-13-157,-582-40-2133,321 8 1970,3 30 1167,525 37 88,-1066 163 0,1392-100-593,0 27-1159,15 45-709,373-102 633,-212 117 0,276-131 801,2 3 1,-81 68-1,123-90 212,1 0-1,2 1 1,-1 1-1,2 1 1,1 1-1,1 0 1,1 1 0,1 1-1,-17 42 1,25-49-50,1 0 0,1 1 1,1 0-1,0 0 0,1 0 1,2 0-1,0 0 0,0 0 1,2 0-1,1 0 0,0 0 1,1-1-1,1 1 0,1-1 1,9 20-1,8 11-68,2-1 1,2-1-1,2-2 0,39 47 0,-8-18-3,4-2 0,2-4 0,105 84 0,-53-62-7,189 111 0,-185-134-9,238 95 0,152-6-48,546 17-51,67-78 95,4-35 71,-1024-55-42,1727 50 102,0-119-146,-90-128-1751,-1226 110-151,-4-24 0,559-191 1,-818 207 2436,-5-10 0,244-138 0,-412 194 367,94-71-1,-146 95-503,-2-2-1,0 0 0,-2-2 0,-1-1 0,0-1 1,33-51-1,-51 68-260,0 0-1,-1 0 1,0 0 0,0-1-1,-1 1 1,0-1 0,-1 0 0,0 0-1,0 0 1,-1 0 0,-1 0 0,1-1-1,-2 1 1,-1-11 0,0 8-1,-2-1 1,0 1-1,0-1 1,-1 1-1,-1 0 1,0 1 0,-1 0-1,0 0 1,-11-14-1,-7-4-106,-2 2-1,-1 0 1,-1 2-1,-1 1 1,-1 1-1,-47-26 1,-30-12-514,-3 4 0,-186-66-1,56 40 67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0:56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10932 536 10490,'-44'-14'374,"-387"-129"798,189 59-1435,-3 11-1,-3 10 1,-325-38-1,-235 48-1656,-4 48 1536,507 6 917,-131-1 234,-1809 16 1664,1113 4-2318,174-4-108,389 17-496,445-17-283,0 5 1,-183 56-1,184-36-563,2 6-1,-208 112 1,258-117 726,1 3 0,3 3 0,2 3 0,2 2-1,-86 96 1,120-115 666,2 2 0,1 0 0,2 2 0,2 0 0,1 2-1,3 1 1,1 0 0,-17 62 0,19-51 330,3 1-1,2-1 1,-4 95 0,13-123-309,1-1 0,2 1 0,0-1 0,2 0 1,0 0-1,2 0 0,0-1 0,1 0 0,2 0 0,0 0 0,14 22 0,-5-17 28,1-2 0,2 0-1,0-1 1,1 0 0,2-2-1,0-1 1,1-1-1,41 24 1,-3-7 194,1-3-1,114 41 1,-54-32 7,1-7 1,3-4-1,169 18 0,398-4-74,3-55-520,-1-26-69,-570 28 301,620-38-155,824-41 268,1 46 330,-816 47-147,93-1 6,0-27-76,1561-249 1483,-1960 181-1097,-383 72-456,-1-3 0,-2-3 1,0-2-1,97-56 0,-142 70-65,-1-1-1,-1-1 0,0 0 0,-1-1 0,0-1 0,23-28 0,-33 34-10,0 0-1,0-1 0,0 0 0,-1 1 0,-1-2 0,0 1 0,0 0 1,-1-1-1,0 0 0,-1 0 0,0 0 0,-1 0 0,0 0 0,-1-17 1,-1 12 9,-1 0 0,-1 0 0,-1 0 0,0 1 0,-1 0 0,0-1 0,-10-17 0,3 11 13,-1 1-1,-1 0 1,-1 0-1,-19-20 1,-1 5 16,-2 2 1,-1 1-1,-2 2 1,-47-28-1,-16-3-17,-4 5-1,-2 5 0,-2 4 1,-148-41-1,38 29-225,-300-41-1,-622 5-945,704 94 849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1:06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1369 352 13043,'-50'-20'696,"-6"-3"-744,3 3-48,-47-14 32,-2-5-24,-11-3-80,-2 7-88,-16-1-312,-2 6-489,-23 1 849,-15 3-112,-18 9-128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1:07.2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13309 19 10610,'-320'-1'744,"-13"-3"-624,-8 2-64,-7 8 265,-5-2-177,-4 9-136,5 6-8,-8-2-88,8 0-48,-7-1-481,7 0-375,0-3 776,7-1-112,-3-1-88</inkml:trace>
  <inkml:trace contextRef="#ctx0" brushRef="#br0" timeOffset="1">6052 196 2913,'-337'4'64,"-1"2"-312,-6-6 256,-6 0 56,7-2-160</inkml:trace>
  <inkml:trace contextRef="#ctx0" brushRef="#br0" timeOffset="2">1406 110 4385,'-285'-20'-104,"-1"-3"-312,6 0 496,2-2-232,1 7-256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17:10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12332 30 4609,'-677'-19'1713,"399"9"-1398,-819 12 1737,795 4-1048,-604-6-556,16 0-592,-1012 7 52,396 89 1405,218 6-1171,574-54-274,-126 34 7,7 53 274,717-108-89,1 4 1,-154 65 0,186-59-485,1 4 0,2 3 1,-127 93-1,181-117 222,1 2 0,-29 32 0,12-9-153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1:08.3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4029 0 6905,'-1071'25'2522,"6"92"-508,912-88-2192,1 7-1,2 7 1,2 6 0,2 7-1,3 6 1,3 6 0,-164 106-1,85-24-416,173-115 468,1 3 0,-58 62 0,87-82 155,0 1 0,2 1 0,0 0 0,1 1 0,1 0 0,1 1 0,1 0 0,-13 44 0,19-47-2,0 0 0,1 0 0,1 1 0,1-1-1,0 1 1,2-1 0,0 1 0,1-1 0,1 1 0,1-1 0,9 27 0,-3-17-23,2-2 1,0 0-1,2 0 0,1-1 1,35 46-1,-23-40-1,1 0 0,2-3-1,56 45 1,-22-28 5,2-4 0,2-2-1,1-4 1,85 32 0,-25-20-6,2-6 0,143 26 1,280 27-20,-533-91 17,2370 331 143,-185-146 667,9-102-159,-532-50-724,0-58-238,740-137 956,-11-118-257,-2203 248-401,751-99-18,2 21 62,1629-91 144,-1185 66-2706,-1077 81 1932,-2-15 0,394-131 0,-535 125 2643,-157 58-1595,-2-2 1,1 0 0,-2-2 0,34-28-1,-50 36-386,-1 0 0,-1-1 0,1 0 0,-2 0 0,1-1-1,-1 0 1,-1 0 0,0 0 0,-1-1 0,0 0 0,-1 0-1,0-1 1,3-19 0,-5 21-65,0-1-1,-1 1 0,-1-1 1,0 1-1,0-1 1,-1 1-1,-1-1 0,0 1 1,-1-1-1,0 1 0,0 0 1,-1 0-1,-1 1 1,0-1-1,-7-12 0,0 8-11,1 0 0,-2 1 0,0 1 0,0-1 0,-2 2 0,1 0-1,-33-19 1,0 5-31,-78-32 0,-237-72-83,-12 22 83,330 96 45,-1338-289 301,-22 93-214,1352 201-96,-293-40-11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1:25.0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1125 209 7810,'-98'-21'24,"-17"-6"-360,-6 2 120,-2 5-249,0 0 9,-3-4-376,-3 4 464,-15-3 200,-2-6 32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1:26.4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11458 579 4105,'-130'-9'269,"-1174"-107"2256,-445-94-3789,806 95 3116,-793-4 1177,851 110-2195,0 39-562,654-8-250,-242 56 0,-218 97-28,577-142 7,-471 154 173,491-150-140,1 4 0,2 4 0,3 4 0,-88 64 0,23 5-72,6 7 0,5 6 0,-181 216 0,254-263 22,-81 131 0,111-150 39,3 2 0,-52 135 1,78-170-14,1 0 1,1 1 0,2 0 0,2 0 0,0 0 0,3 1 0,0-1-1,2 1 1,9 55 0,-2-51-8,1-1-1,2 0 1,1-1 0,2 0-1,2 0 1,1-2-1,1 0 1,28 37 0,-8-20-22,2-1 1,3-2 0,66 58 0,-41-50-14,142 91 1,-50-56-9,300 120 1,694 187-58,-737-282 130,787 113 0,269-91 152,3-53-3,-1229-72-158,-178-9-19,1759 80 41,2-62-85,-1086-52 24,1280-216 1,-1644 172 108,414-139 1,-214 1 52,-22-53-70,-249 73-134,-254 152-12,-2-3 1,-1-2 0,57-66-1,-93 92 35,-1-1 0,0 0 0,-2-1 0,-1 0 0,0-1 0,-2 0 0,0-1 0,-2 0 0,0-1 0,-2 0 0,7-47 0,-11 48 22,-1 1 1,-1-1-1,-1 0 1,-1 1-1,-1-1 1,-1 1-1,-1-1 1,0 1-1,-2 1 1,-1-1-1,-1 1 1,0 1-1,-14-21 1,-3 1 40,-1 2 0,-3 1 0,-1 1-1,-1 2 1,-48-39 0,9 16 121,-143-87 0,17 34 272,-390-156-1,-242-14 17,-233 11-649,771 219 127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1:45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904 446 11819,'394'-74'977,"5"26"-1276,-396 48 299,970-71-2999,4 55 709,-649 17 2768,781-1 2873,-2-24-1695,-1080 23-1670,55-1-159,1-4-1,102-21 1,-183 27 158,0 0 0,-1-1 0,1 1-1,-1-1 1,1 1 0,-1-1 0,1 0 0,-1 0 0,0 1 0,1-1 0,1-2 0,-4-3-88,-11 0-12,-9 2 7,0 0 0,-38-1 1,28 3 55,-538-18 152,-9 30 650,416-7-542,-1204 46 898,720-23-1112,-1083 35-945,1226-48 854,-193 7 578,500-10-388,301-14-593,638-75-153,954-62 769,1 63 249,451 66-170,-1765 23-216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2:03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12215 273 11322,'-123'-10'749,"0"-6"0,-119-32-1,0-21-371,-4-2-315,171 53-115,-106-10-1,-285 16-305,-2 40 1,215-10 258,-1306 25-240,454-53-199,-387 47 322,440-3 747,329-13-154,437-12-254,-603 32-9,184 21-89,5 38 119,191 19 103,404-87-146,1 5 0,-168 85 1,235-102-83,1 2 1,1 1 0,-58 50-1,84-64-43,1-1-1,0 2 1,0-1-1,0 1 1,2 0-1,-1 0 1,1 1-1,0 0 1,1 0-1,1 0 1,0 1-1,0 0 1,1 0-1,0 0 1,1 0-1,1 0 1,0 23-1,2-19-38,1-1 0,0 1 0,2-1-1,0 1 1,0-1 0,1 0 0,1-1 0,1 1 0,0-1-1,1 0 1,0-1 0,1 0 0,15 17 0,8 4-187,1-1 0,2-2 1,1-1-1,2-1 0,66 37 1,-12-16-277,141 55 1,149 27-155,7-22 509,-296-85 209,1210 260 944,23-115-206,1084-38-135,3-117-410,-746-56-158,-590-50 5,-351-48 22,-542 87-23,328-138 0,-423 149-41,-2-4 0,-2-4 0,85-65 0,-124 79-20,-3-1 0,-1-3 0,-1-1 0,-3-2 0,-1-2 0,53-83 0,-73 97-76,-1 0-1,-2 0 0,-1-2 0,-1 0 0,-2 0 1,-1-1-1,-1 0 0,-2 0 0,-2-1 0,-1 0 1,-1 0-1,-2 0 0,-1 0 0,-2 0 0,-2 1 1,0-1-1,-21-62 0,-44-81-151,70 176 211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2:36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477 1 9914,'-26'105'-313,"4"1"1,-7 115-1,3 218-2604,23-372 2558,-22 597-2984,-55 1014 4200,2-683 1856,-47 706 1147,62 2-2291,70-831-1455,55-4-46,-20-612-18,-33-221-69,1 0 0,2-1 0,1 0 0,2-1 0,19 33 0,-30-59 14,1 1-1,-1-1 0,1 0 0,1 0 0,-1 0 0,1-1 0,1 0 0,-1 0 0,1-1 0,8 6 0,23 8-33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26:25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4853 829 13955,'-43'-74'10,"-2"1"0,-4 2-1,-3 3 1,-3 1 0,-105-98 0,129 138-64,-1 2 1,-2 0-1,0 3 1,-60-31 0,43 30 69,-2 2 1,-99-26-1,39 23 53,-2 6-1,-199-6 1,25 22-13,-1 13 0,-396 66 0,483-43-61,2 10 0,-383 135 0,464-131-84,3 6 0,2 4 0,2 6 0,4 4-1,-191 157 1,268-197 52,2 2 0,1 1-1,1 1 1,1 2 0,-38 65 0,51-74 24,1 0 0,2 1 1,1 0-1,1 0 0,1 1 0,1 1 1,2-1-1,0 1 0,-1 54 1,9-41 6,1-1 0,1 0 0,3-1 0,1 1 0,2-1 0,2-1 0,1 0 0,2-1 0,1-1 0,2 0 0,2-2 0,48 63 0,-27-49-9,3-1-1,1-3 1,2-2-1,2-1 1,102 61 0,-66-53-1,2-4 1,2-4-1,109 34 0,174 21-3,9-35 13,-5-22 16,1-16-1,1-16 1,-1-17 0,576-90-1,-697 56 67,-1-12 0,-4-11-1,-2-11 1,453-209 0,-592 230 8,-2-4 1,122-91-1,-179 112-2,-1-2-1,-3-2 1,-1-2-1,-2-2 1,74-106 0,-105 132-28,0-1 0,-2 0 1,0-1-1,-2 0 0,-1-1 1,-1 0-1,0 0 0,-2-1 1,-2 0-1,0 0 0,-1 0 1,-2 0-1,-1-1 0,-6-51 1,2 51 6,-2 0 1,-1 1 0,-2 0 0,0 0 0,-1 1 0,-22-38-1,13 32 23,-1 2-1,-1 0 1,-2 1-1,-39-37 0,16 24 28,-2 3-1,-1 1 0,-1 3 0,-3 2 0,-98-44 1,46 34 15,-1 4 1,-3 5 0,0 5 0,-221-27 0,104 36-64,-340 15 0,315 17 147,-298 55 0,118 26-176,-20 19-8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3:01.3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97 12819,'2'0'62,"0"0"0,0 0 1,0 0-1,0 0 1,0 0-1,-1 1 0,1-1 1,0 1-1,0-1 0,-1 1 1,1 0-1,3 1 0,4 2-20,26 3-31,-1 0 0,53 1 0,75-4-14,-115-4 5,531-11 21,-142 0-50,669-15 46,-514 10 11,-317 16-1,-104 2 65,-158-5 118,-20-3-48,-21-5-64,1 3-73,-1 2 0,-43-5 0,23 5 29,-53-13 15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3:11.1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0 158 13507,'17'-19'791,"-5"11"-786,1 0 0,-1 1 0,1 1 0,1 0 1,-1 0-1,1 2 0,0-1 0,0 2 0,26-4 0,10 2 5,75 4 0,-99 1 5,190 9 18,7 1 56,615-41 79,-756 24-166,406-31 13,2 22-7,185 37-42,-412-11 27,-92-4-2,1163 31 15,-488-4 273,-552 14 5,-223-33-204,-29-5 2,0 1 0,62 25-1,-101-34-102,0 0 0,-1 1-1,1 0 1,0-1 0,-1 1 0,1 0-1,-1 0 1,3 3 0,-5-5 17,1 1 1,-1-1 0,0 0 0,1 1 0,-1-1-1,0 1 1,1-1 0,-1 0 0,0 1 0,0-1 0,0 1-1,1-1 1,-1 1 0,0-1 0,0 1 0,0-1-1,0 1 1,0-1 0,0 1 0,0-1 0,0 1-1,0-1 1,0 1 0,0-1 0,0 1 0,0-1-1,0 1 1,-1-1 0,1 1 0,0-1 0,0 0-1,0 1 1,-1-1 0,1 1 0,0-1 0,-1 1 0,1-1-1,0 0 1,-1 1 0,1-1 0,-1 0 0,1 0-1,0 1 1,-1-1 0,1 0 0,-1 0 0,1 1-1,-1-1 1,1 0 0,-1 0 0,1 0 0,-1 0-1,0 0 1,-13-2-77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3:15.9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1312 12243,'45'3'496,"385"14"335,-73-32-648,218-4 110,902 24-39,-223 16-191,-4 94 76,-1182-106-136,997 126 262,-497-97-137,462-21-17,-624-3-96,-24-1-10,77-23-21,-365 7 14,-46 2 2,66-10 0,-110 11 11,0-1 0,0 0 0,0 0 1,0 0-1,-1-1 0,1 1 0,0-1 0,3-2 0,-6 3-7,0 1-1,0-1 1,-1 0-1,1 0 1,0 1 0,-1-1-1,1 0 1,-1 0-1,1 0 1,-1 0 0,0 0-1,1 1 1,-1-1-1,0 0 1,1 0 0,-1 0-1,0 0 1,0 0 0,0 0-1,0 0 1,0 0-1,0 0 1,0 0 0,0 0-1,0 0 1,-1 0-1,1 0 1,0 0 0,-1 0-1,1 0 1,-1 0 0,1 0-1,-1 0 1,1 1-1,-1-1 1,0-1 0,-7-9 39,0 0 0,0 1 0,-1 0 0,-20-17 0,-46-30-56,42 34-36,-296-244-690,262 202 558,-152-141-41,152 149 236,-103-68 0,149 112 31,-1 1 0,-1 1-1,1 1 1,-2 1 0,-35-9-1,19 9 106,0 2 0,-63-3 0,-38 2 205,1-6-1,-186-43 1,-294-67-434,389 85 47,42 6-1,-141-23-39,-67-10-19,81 20 79,-450-55-129,97 44-8,-707 34-1,276 98 187,146-5-182,831-65 91,-391 34-198,495-36 243,1 0 1,0 1 0,0 1 0,1 1-1,-33 14 1,45-17-17,1-1 1,0 1-1,-1-1 0,1 1 1,0 0-1,0 1 0,1-1 1,-1 1-1,1 0 0,0-1 0,0 2 1,0-1-1,0 0 0,1 0 1,-1 1-1,1 0 0,1-1 1,-1 1-1,0 0 0,1 0 1,0 0-1,0 0 0,1 0 0,-1 0 1,1 0-1,1 5 0,2 8-130,0 0-1,2 0 1,0 0 0,1-1-1,1 0 1,1 0-1,0-1 1,11 17-1,12 14-114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17:11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1866 1824,'1529'177'109,"6"-67"2027,-616-50-603,374 22-75,778-54-1192,1-116-304,73-10 246,-1430 69 32,1898-192 68,-1205 55-1356,5 63 511,-1027 91 992,372-18 715,-5-46-735,-525 39-450,306-89 1,-394 74-36,-117 42 24,0-2 1,-1-1-1,36-26 1,-52 34 1,-1 1 1,0-1-1,0-1 1,0 1 0,0-1-1,-1 1 1,0-1-1,0 0 1,-1-1-1,1 1 1,-1-1-1,-1 0 1,1 1 0,-1-1-1,0 0 1,0-9-1,-1 8-7,-1 0 0,0-1 0,0 1 0,-1 0 0,0 0 0,-1 0 1,0 0-1,0 0 0,0 1 0,-1-1 0,0 1 0,-1-1 0,0 1 0,-5-7 0,-5-6-30,-1 1 0,-1 1 0,-1 0-1,0 2 1,-1 0 0,-27-19 0,-4 3 65,-79-40 0,-40-7 912,-291-93-1,-198-13 887,-352-48-1160,708 173-426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3:46.4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625 53 7234,'-41'9'379,"-1"2"1,2 2 0,-1 2 0,-62 33 0,74-32-122,1 2 0,1 0 1,1 2-1,1 1 0,0 1 1,-36 43-1,45-44-118,1 1 0,1 1-1,1 0 1,0 1 0,2 0 0,1 1-1,1 0 1,1 1 0,2 0 0,-7 50-1,8-26-62,2-1 0,2 1 0,3 0 0,16 98 0,-8-100-50,1-1 0,3 0 0,2-1 0,2 0 0,2-1 0,1-1 0,45 64 0,-42-73-32,1-2 1,2 0 0,2-2 0,1-1 0,1-1 0,1-2 0,2-1 0,0-2 0,43 23-1,-41-29-6,1-1 0,1-2 0,0-1 0,1-3 0,0 0 0,47 5 0,-52-12 9,-1-2-1,1-1 1,-1-2 0,1-1-1,-1-1 1,1-2 0,59-18-1,-52 9 36,0-2 0,-2-2 0,0-2-1,-1-1 1,-1-2 0,-1-2 0,-1-1 0,-2-2-1,47-48 1,-37 29 84,-3-1 1,-2-1-1,-2-3 0,-3 0 0,-2-3 0,25-59 1,-36 65 22,-2 0 0,-2-1 1,-3-1-1,13-96 0,-22 105-54,-1-1 0,-3 0-1,-1 1 1,-2-1 0,-2 1 0,-14-56-1,13 76-52,-1 0 0,-1 0-1,-2 1 1,0 0-1,-1 0 1,0 1 0,-2 1-1,-1 0 1,0 0-1,-1 2 1,-1 0 0,0 0-1,-34-23 1,26 23-22,-1 1 1,0 2-1,-1 1 1,-1 1-1,0 1 1,-1 1-1,0 1 1,0 2-1,-1 1 1,-43-4-1,9 6-252,0 2 1,0 3-1,1 3 0,-1 2 0,1 3 1,1 3-1,-98 32 0,-21 21-521,110-35 319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3:58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544 116 11803,'-1'-11'256,"-1"1"1,0-1 0,-1 1 0,0 0 0,-7-15 0,9 22-221,0 1 0,-1 0 0,1 0 0,-1-1 0,1 1 0,-1 0 0,0 0-1,0 0 1,1 1 0,-1-1 0,-1 0 0,1 1 0,0-1 0,0 1 0,-1 0 0,1 0 0,-1 0 0,1 0 0,-1 0 0,1 0 0,-1 1 0,1-1 0,-1 1 0,0 0 0,1 0 0,-1 0 0,0 0 0,-3 1 0,-6 1 19,0 1 0,1 0-1,-1 1 1,1 1 0,-1 0 0,1 0-1,0 1 1,1 0 0,0 1-1,0 0 1,0 1 0,-14 15 0,2 0-46,1 1 0,1 1 0,-27 46 0,19-21-25,2 0-1,2 2 0,3 0 1,2 2-1,2 0 0,-13 80 1,19-65-19,3 2 0,3-1 0,3 1 0,13 123 1,-3-135-12,2-1 0,3-1 0,38 105 0,-41-134 3,2-1 0,1-1 0,1 0-1,1-1 1,2 0 0,0-1-1,2-1 1,0-1 0,37 32-1,-45-45 24,0-1-1,1 0 1,0-1 0,0 0-1,1-1 1,0 0-1,0-1 1,0-1-1,0 0 1,1-1-1,0 0 1,0-1 0,0-1-1,0 0 1,0-1-1,0 0 1,0-1-1,0-1 1,0 0-1,-1-1 1,1 0 0,-1-1-1,19-8 1,-10 0 11,1 0 0,-2-2-1,1 0 1,-2-1 0,0-2 0,-1 0 0,-1 0 0,0-2 0,27-39 0,-10 8 33,-3-2 0,51-111 0,-55 95 10,-3-2 0,-3-1 0,18-96 0,-25 71 33,-3 0 0,-2-102 0,-9 159-28,-2 0-1,-2 0 1,-2 1-1,-1-1 0,-12-38 1,13 61-12,-1-1 0,0 1 0,-1 1 0,-1-1 0,0 1 0,-2 1 0,1-1 0,-2 1 0,0 1 1,0 0-1,-1 1 0,-1 0 0,-22-16 0,12 14 17,0 1 0,0 1 0,-2 1 0,1 1 0,-2 1 0,1 1 0,-1 2-1,0 0 1,-35-2 0,22 5-212,-1 1 0,1 2 0,0 2 0,0 2 0,-64 14-1,64-8-4,0 2 0,-62 29-1,27-5-143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4:26.8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303 61 10218,'-1'-4'312,"0"0"0,-1 0 0,1 1 0,-1-1 0,0 1 0,0-1 0,-1 1 0,1 0 0,-1 0 0,1 0 0,-1 0 0,0 0 0,0 1 0,-6-5 0,7 6-255,0 0 1,0 0 0,0 0 0,0 0 0,0 1 0,0-1 0,0 0-1,0 1 1,0 0 0,0-1 0,0 1 0,0 0 0,-1 0 0,1 0-1,0 1 1,0-1 0,0 0 0,0 1 0,0-1 0,0 1 0,0 0 0,0 0-1,0 0 1,0 0 0,0 0 0,0 0 0,1 0 0,-3 3 0,-9 8-15,0 2 0,1-1 1,1 2-1,1-1 1,0 2-1,-13 24 0,-39 105-59,58-134 19,-6 14-13,2 0-1,1 1 1,0-1-1,2 2 1,-3 46-1,8-63-1,-1 0-1,2 0 0,0 0 1,0 0-1,0 0 0,1 0 0,1-1 1,0 1-1,0-1 0,1 1 1,0-1-1,1 0 0,-1 0 1,2-1-1,-1 0 0,1 0 1,1 0-1,8 8 0,-11-12 4,0 0 0,1-1 0,-1 0 0,1 0 0,0 0 0,0-1 0,0 0 0,0 1 0,0-2 0,0 1 1,0-1-1,1 1 0,-1-2 0,1 1 0,-1 0 0,1-1 0,-1 0 0,1 0 0,-1-1 0,6-1 0,-2 0-5,1-1 0,-1 0 0,0 0 0,-1-1 0,1-1 0,-1 1 0,0-1 0,0-1 0,0 1-1,10-11 1,7-6 31,-2-1 0,-1-1 0,-1-1 0,-1-1 0,-1-1 0,-2 0 0,21-44 0,-35 66-5,-2 0-1,1 0 0,0 0 0,-1 0 0,0-1 0,0 1 0,-1 0 0,1-1 0,-1 1 1,-1-8-1,1 10-15,-1 0 1,0 0 0,0 0 0,0 0-1,0 0 1,-1 0 0,1 1 0,-1-1 0,1 0-1,-1 1 1,0-1 0,0 1 0,0 0-1,0-1 1,-1 1 0,1 0 0,0 0-1,-1 1 1,-5-4 0,5 3-51,-1-1 1,0 1-1,0 1 1,0-1-1,1 0 1,-2 1-1,1 0 1,0 0-1,0 0 1,0 0-1,0 1 1,-1-1-1,1 1 1,0 0-1,-5 1 1,-10 6-165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4:27.6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384 50 11811,'-2'-4'107,"0"0"0,0 1 0,-1-1 1,1 1-1,-1-1 0,0 1 0,1 0 1,-2 0-1,1 0 0,0 1 0,0-1 1,-6-2-1,6 4-66,1 0 0,-1 0 0,0 0 1,0 0-1,0 1 0,1-1 0,-1 1 1,0 0-1,0 0 0,0 0 0,0 1 1,0-1-1,0 0 0,1 1 0,-1 0 1,0 0-1,0 0 0,1 0 0,-5 2 1,-3 3 27,0 0 1,0 1-1,1 0 1,0 1-1,0-1 1,-10 13-1,-43 57-27,59-73-41,-18 25-16,1 0 0,1 2 0,1 0 0,-21 56 1,33-71 3,1 0 0,1 1 0,0 0 0,-2 33 0,6-39 9,0-1 0,1 1-1,0-1 1,0 1-1,1-1 1,1 1-1,0-1 1,7 18-1,-7-23 2,-1 1-1,1-2 1,0 1 0,0 0-1,0 0 1,1-1-1,0 0 1,0 0-1,0 0 1,0 0-1,0-1 1,1 1-1,5 2 1,-6-4 2,1 0 0,-1-1 0,0 1-1,1-1 1,-1 0 0,1 0 0,-1 0 0,1-1 0,-1 0 0,1 0 0,-1 0 0,1 0 0,-1-1-1,1 1 1,-1-1 0,8-3 0,-1 0 4,0-1-1,1 0 1,-2-1-1,1-1 1,-1 1-1,0-2 1,0 1-1,-1-2 1,0 1 0,9-12-1,4-5 27,-2-2-1,26-46 0,-35 53-8,0-1-1,-1 0 0,8-28 1,-15 40-11,-1 0 1,0 0-1,0 0 1,0 0-1,-2 0 1,1 0 0,-1 0-1,0 0 1,-1-1-1,0 1 1,-3-10-1,4 17-21,-1-1 0,0 1 0,0 0-1,0-1 1,0 1 0,0 0 0,0 0-1,0 0 1,-1 0 0,1 0 0,-1 0-1,0 1 1,0-1 0,1 0-1,-1 1 1,0-1 0,0 1 0,0 0-1,-1 0 1,1-1 0,0 1 0,0 1-1,-1-1 1,1 0 0,0 1-1,-1-1 1,1 1 0,-1-1 0,1 1-1,-5 1 1,4-1-17,0 0 1,-1 1-1,1 0 0,0-1 0,0 1 1,0 1-1,0-1 0,0 0 0,0 1 1,0-1-1,0 1 0,1 0 0,-1 0 1,1 0-1,-1 1 0,1-1 0,0 0 1,0 1-1,0-1 0,0 1 0,-3 5 1,-3 18-161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4:28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278 47 12867,'-51'-42'2304,"50"42"-2279,0 0 0,0 0 0,0 0 0,0 0 0,0 0 0,0 0 0,0 0 0,0 0 0,0 0 0,1 0 0,-1 1 0,0-1 0,0 0-1,0 1 1,0-1 0,0 1 0,-1 0 0,0 0-6,-3 2-6,0 0 0,0-1 0,0 2 0,1-1 0,0 0-1,0 1 1,0 0 0,0 0 0,-6 8 0,-25 46 27,18-28-11,-8 10 15,-20 49 1,38-75-39,2 1 1,-1 0-1,2 0 0,0 1 1,1-1-1,1 1 0,-1 17 1,3-27-7,0-1 0,0 1 1,1 0-1,0-1 0,0 1 1,0-1-1,1 1 0,3 7 1,-4-10-1,1 0-1,-1 0 1,1-1 0,0 1 0,0-1 0,0 1 0,0-1-1,1 0 1,-1 0 0,1 0 0,-1 0 0,1 0-1,-1-1 1,1 1 0,0-1 0,4 2 0,1-1-6,0 0-1,0-1 1,-1 0 0,1 0 0,0-1 0,1 1-1,-1-2 1,0 1 0,0-1 0,-1-1 0,1 1 0,0-1-1,0-1 1,-1 1 0,13-7 0,0-1-24,-1-1 0,-1 0 0,0-2-1,26-22 1,-28 21 8,0-1-1,-1-1 0,-1-1 1,0 0-1,-1-1 0,12-21 0,-21 31 36,0 0-1,0 0 1,-1 0-1,0 0 1,0 0-1,-1-1 0,0 1 1,0-1-1,-1 0 1,-1 1-1,1-1 1,-1 0-1,-1 0 1,1 1-1,-2-1 0,1 0 1,-1 1-1,-3-10 1,2 13 8,0-1 0,1 1 0,-2-1 1,1 1-1,-1 0 0,0 0 1,0 0-1,0 1 0,-1-1 0,1 1 1,-1 0-1,0 0 0,0 1 0,-11-6 1,9 6-90,-2-1 1,1 1-1,0 0 1,-1 1-1,1 0 1,-1 0-1,0 1 1,1 0-1,-16 0 1,20 1 21,0 0 0,0 0 0,-1 0 0,1-1 0,-7-2 0,-2-1-132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4:35.9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 10026,'1'7'5023,"-17"-9"-4061,15 2-907,1 0 0,-1 0-1,0 1 1,1-1-1,-1 0 1,1 0 0,-1 0-1,0 0 1,1 1-1,-1-1 1,1 0-1,-1 1 1,1-1 0,-1 0-1,1 1 1,-1-1-1,1 1 1,-1-1 0,1 1-1,-1-1 1,1 1-1,0-1 1,-1 1-1,1-1 1,0 1 0,0 0-1,-1-1 1,1 2-1,3 21 767,-1-14-1719,0-1 681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4:39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10 12035,'0'2'1032,"0"-1"-672,-2-1-144,1-1 384,-1 1 344,2 1-512,-1 0 705,4-5-929,-2 1-8,2 0-264,-3-1-56,3 7 88,1 0-72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4:41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0 12147,'2'2'5331,"-2"-2"-5247,-3 0 1648,0 8-846,2 15-4788,-4-17 3403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4:46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364 1 12291,'-24'10'120,"0"2"1,0 1 0,1 0 0,1 2 0,0 0 0,1 2-1,1 0 1,1 1 0,0 2 0,1-1 0,-21 33 0,27-35-101,1 0 1,1 0-1,1 1 1,1 0-1,0 0 1,1 1 0,1 0-1,1 0 1,1 1-1,0-1 1,2 1-1,0 0 1,1 0 0,1 0-1,5 36 1,-3-44-23,1 0 1,1 0 0,-1-1 0,2 1-1,0-1 1,0 0 0,1 0 0,0-1-1,1 1 1,0-1 0,1-1-1,0 0 1,0 0 0,1 0 0,13 9-1,-13-12 21,-1 0-1,1-1 0,0 0 1,0-1-1,1 0 0,-1 0 1,1-1-1,0 0 0,0-1 1,0 0-1,0 0 0,1-1 1,-1-1-1,0 1 0,0-2 1,1 0-1,-1 0 0,16-4 1,-7-1 84,0-1 1,0 0 0,-1-2 0,0 0 0,-1-1-1,0 0 1,0-2 0,-1 0 0,17-17-1,-6 3 170,-2-1 1,0-1-1,-3-2 0,22-33 0,-33 45-122,-1 0 1,-1 0 0,-1-1-1,0 0 1,-2 0-1,0-1 1,-1 0-1,-1 0 1,3-41-1,-6 52-141,-1 0 0,-1 0 0,1 0 0,-1 0 0,-1 0 0,0 0 0,0 0-1,-1 0 1,0 1 0,0-1 0,-1 1 0,0 0 0,-1 0 0,1 1 0,-2-1 0,1 1 0,-1 0 0,0 0 0,0 1-1,-1 0 1,0 0 0,0 0 0,0 1 0,-14-7 0,14 8-49,0 1 0,0 0 0,0 0 0,0 1 0,-1 0 0,1 0 0,-1 1-1,0 0 1,1 0 0,-1 1 0,0 0 0,1 0 0,-1 1 0,0 0 0,1 0 0,-15 4 0,-11 10-193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4:47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295 1 11650,'-30'25'233,"2"1"-1,1 1 1,1 1-1,2 1 1,-33 52-1,42-57-145,1 2-1,1-1 0,1 2 0,2-1 1,0 2-1,2-1 0,1 1 0,-3 30 1,8-45-29,1 0 0,1-1 0,0 1 0,1 0 0,0 0 0,1 0 0,0-1 0,8 25 0,-7-31-24,-1 0 0,1 0-1,0 0 1,1 0-1,-1-1 1,1 1-1,1-1 1,-1 0-1,1 0 1,-1-1-1,1 1 1,1-1 0,-1 0-1,0-1 1,1 1-1,0-1 1,0 0-1,11 4 1,-5-4 36,1 0 1,-1-1-1,1-1 1,0 0-1,-1 0 1,1-1-1,0-1 1,-1 0-1,1-1 1,-1 0-1,1-1 1,-1-1-1,0 1 1,0-2-1,0 0 1,12-7-1,-5 2 37,-2 0 1,0-2-1,0 0 0,-1 0 0,0-2 0,-1 0 0,-1 0 0,0-2 1,15-21-1,-21 25-78,-1-1 0,0 0 0,-1-1 0,-1 0 0,0 0 0,0 0 0,-2 0 0,1-1 0,-2 1 0,0-1 0,-1 0 0,0 1 0,-1-1 0,-1 0 1,-1 0-1,0 1 0,0-1 0,-2 0 0,0 1 0,0 0 0,-1 0 0,-1 1 0,0-1 0,-1 1 0,-1 0 0,0 1 0,-10-13 0,5 11-67,1 1-1,-2 0 1,0 1-1,-1 0 0,0 1 1,-29-16-1,34 22-50,0 0 0,0 0 0,-1 1 0,1 1 0,-1 0 0,0 0 0,0 1 0,0 1 0,0 0 0,0 0 0,0 1 0,-19 2 0,26-1 58,0 0-1,0 0 0,1 0 1,-1 0-1,1 0 0,-5 3 1,-9 12-247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17:20.7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2614 303 4617,'-45'-33'143,"-1"1"-1,-1 3 1,-74-34 0,72 42 258,-64-16 1,85 30-417,0 1 0,0 1 0,-58-1 0,-174 13 2354,-80-1-552,149-15-1532,-59-1-366,-387-25-1810,473 23 536,74 6 907,0 2-130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4:55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0 377 8194,'7'-2'326,"1"1"1,-1 0 0,0 0-1,12 0 1,15-1 384,26-12 144,-1-2-1,107-44 1,34-11-431,252-80-99,-419 139-287,0 2 1,0 1 0,1 1-1,1 2 1,-1 2-1,1 1 1,-1 1-1,43 4 1,-14 1 758,111-9-1,-162 5-605,0 0-1,-1 1 0,1 1 0,21 2 0,-13 8 1543,-22-20-1428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4:56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11650,'0'1'78,"0"0"0,1 0-1,-1 0 1,1 0-1,-1 0 1,0 0 0,1 0-1,0 0 1,-1 0-1,1 0 1,0 0 0,-1-1-1,1 1 1,0 0-1,0 0 1,-1-1 0,1 1-1,0-1 1,0 1-1,0-1 1,0 1 0,0-1-1,1 1 1,33 11 357,-13-5-225,7 4-7,0-1 1,33 6-1,35 12 50,21 19-149,-59-22-120,1-2 0,71 17 0,22-19 14,-112-18 44,0 3 0,0 1 0,46 14 0,-51-7-7,0 2 0,45 28 0,-54-29 66,0 0 0,1-1 0,0-2 0,57 16 0,-41-21 154,-32-6-139,-1 1 1,1 0-1,-1 0 0,1 1 0,-1 1 0,19 8 0,-28-10-98,1 0 0,0 1 0,-1 0 1,1-1-1,-1 1 0,0 0 0,0 0 0,0 0 0,0 0 1,-1 0-1,1 1 0,-1-1 0,0 0 0,0 1 1,0-1-1,0 1 0,0 3 0,-1-3-8,1-1 0,0 0 0,-1 1 0,1-1 0,0 1-1,1-1 1,-1 0 0,1 0 0,-1 0 0,1 0 0,0 0 0,0 0 0,0 0 0,1-1 0,-1 1 0,1-1-1,3 4 1,-43-26 2288,15 6-1882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5:03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570 123 13971,'-4'-9'112,"-1"-1"1,0 1-1,0 0 0,-1 1 0,0-1 1,-1 1-1,0 1 0,-15-15 1,16 18-103,1 1 0,-1-1 1,0 1-1,0 0 1,0 0-1,0 1 0,-1 0 1,1 0-1,-1 0 1,1 1-1,-1 0 1,0 0-1,1 1 0,-13 0 1,7 1 13,1 1-1,-1 0 1,1 1 0,0 0-1,0 1 1,0 0 0,0 1-1,1 0 1,-1 1-1,1 0 1,1 0 0,-1 1-1,1 0 1,0 1 0,-9 10-1,-2 5 33,0 1 1,1 1-1,1 0 0,-21 43 0,22-35-20,1 2 0,1 0-1,2 1 1,2 0 0,1 1 0,-6 47 0,13-61-31,1 0-1,1 0 0,1 0 1,1 0-1,1 0 0,1 0 1,1 0-1,1 0 1,1-1-1,1 0 0,14 31 1,-16-42-6,1 0 0,0-1 0,1 1 1,1-1-1,-1-1 0,1 1 0,1-1 0,0-1 0,0 1 1,1-2-1,0 1 0,0-1 0,1-1 0,-1 0 1,1 0-1,1-1 0,-1-1 0,1 0 0,0 0 1,0-1-1,0-1 0,17 2 0,-10-3 22,0-1 0,0-1 0,-1 0 0,1-2 0,0 0 0,-1-1 0,1-1 0,19-8 0,-15 4 26,-1-2 1,0 0 0,0-2 0,-1 0 0,34-29 0,-32 22 5,-1-2-1,-1 0 0,-1-1 0,-2-1 1,0-1-1,-1-1 0,-1 0 0,-2-1 0,0 0 1,15-49-1,-25 62-50,0 1 0,-1 0 0,-1-1 0,0 1 1,-1-1-1,0 0 0,-1 1 0,-1-1 0,0 0 0,-1 1 0,0-1 0,-1 1 0,-1 0 1,0 0-1,0 0 0,-2 0 0,0 1 0,0 0 0,-1 0 0,0 0 0,-1 1 0,0 0 1,-19-18-1,15 18-20,0 1 1,-1 0 0,0 1 0,0 0-1,-1 1 1,0 1 0,-1 0 0,-24-7-1,26 10 169,0 0 1,0 1-1,0 1 0,-1 1 0,1 0 1,-1 0-1,1 1 0,0 1 0,-1 0 1,-18 5-1,27-5-113,0 1 1,0-1-1,1 1 1,-1 1-1,-7 4 1,-13 12 306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5:09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1 647 9082,'72'-8'2303,"-50"7"-2225,44-2 262,0-2 1,125-27-1,653-165-235,-672 172 0,-44 7-60,196-52 203,-294 61-243,0 2 0,1 0 1,0 3-1,0 0 0,62 1 1,-77 3 36,0-2 0,0 0 0,0 0 0,0-2 0,-1 0 0,1 0 1,14-8-1,-7 3 23,1 2 1,25-5-1,35-7-65,98-11-32,-133 24 26,50-14 0,-80 15 9,0-1 1,-1 0-1,0-2 1,-1 0-1,29-19 0,30-14 105,-76 41-153,1-1 0,-1 1-1,1 0 1,-1-1 0,1 1-1,-1-1 1,1 1-1,-1-1 1,1 1 0,-1-1-1,0 1 1,1-1 0,-1 1-1,0-1 1,1 1 0,-1-1-1,0 1 1,0-1 0,0 0-1,1 1 1,-1-1 0,0 0-1,0 1 1,0-2 0,1-4-167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5:11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1201 187 6553,'4'-9'296,"-1"0"0,-1-1 0,1 1 0,-2-1 0,1 0 0,-1 1 0,-1-15 0,0 20-190,0 0 0,-1 0 0,1 0 1,-1 0-1,0 1 0,0-1 0,-1 0 0,1 1 1,-1-1-1,1 1 0,-1-1 0,0 1 0,-1 0 1,1-1-1,-1 1 0,1 1 0,-1-1 0,0 0 0,0 1 1,0-1-1,-5-2 0,0 1 16,1 1-1,0 0 1,-1 0 0,1 1-1,-1 0 1,0 1 0,1 0-1,-1 0 1,0 0-1,0 1 1,-9 1 0,-7 1 67,1 2 1,-34 9 0,-11 7 4,2 3 0,0 3 0,2 2 1,1 4-1,2 2 0,1 3 1,2 2-1,1 3 0,2 2 0,3 3 1,1 2-1,-66 83 0,97-107-91,1 1 1,1 1-1,2 0 0,-24 52 0,37-69-77,-1 0 0,1 0 0,1 0 0,0 0 0,1 0 0,0 1 0,0 18 0,2-22-14,0 0 1,0 0-1,1 1 0,0-2 1,0 1-1,0 0 0,1 0 1,0-1-1,1 1 1,-1-1-1,1 0 0,7 8 1,-4-7 0,0 0 0,0 0 0,1 0 0,0-1 0,1 0 0,-1-1 0,1 0 0,0 0 1,0-1-1,1 0 0,0-1 0,-1 0 0,16 3 0,7-1 49,1-1 0,61 0 0,-29-6 15,0-3 1,-1-3-1,1-3 1,-2-2-1,108-38 1,-74 13 24,-2-3 0,164-100 0,-201 106-113,81-68 0,-119 86-4,-1 0 0,-1-2 1,0 0-1,-1-1 0,-1-1 0,-2-1 1,15-25-1,-26 42 10,-1-1 0,0 1 1,1-1-1,-2 0 0,1 1 1,-1-1-1,0 0 0,0 0 1,0 0-1,-1 0 0,0 0 1,0 0-1,-2-10 0,1 11-1,-1-1 0,0 1 0,0 0 0,0 0 0,-1 0 0,0 0 0,0 1 0,0-1 0,0 1 0,-1 0 0,0 0 0,0 0 0,0 0 0,0 0 0,-6-3 0,-6-3-14,0 1 0,-1 0 0,0 1 0,-1 1-1,-35-10 1,11 7-107,-65-7-1,87 15 34,-55-4-233,68 6 296,0 0 0,0 1-1,0 0 1,0 0 0,0 1 0,1-1 0,-1 1 0,-8 4 0,13-5 16,0 0 0,0 1 0,0-1-1,0 0 1,0 1 0,0-1 0,1 1 0,-3 2 0,0 9-167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5:44.0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9 14131,'-1'-1'32,"1"0"0,-1 0-1,0 1 1,0-1 0,0 1 0,1-1-1,-1 0 1,0 1 0,0-1 0,0 1-1,0 0 1,0-1 0,0 1 0,0 0-1,0 0 1,0-1 0,0 1 0,0 0-1,0 0 1,0 0 0,0 0 0,0 0-1,0 0 1,0 1 0,0-1 0,0 0-1,0 0 1,0 1 0,0-1 0,0 1-1,0-1 1,0 1 0,1-1 0,-1 1 0,0-1-1,0 1 1,0 0 0,1-1 0,-1 1-1,0 0 1,0 1 0,-2 2-9,0 1-1,1-1 1,0 1 0,0 0 0,0 0 0,0 0 0,-1 8-1,-5 31-13,1 1 0,3 0 0,2 0-1,1 1 1,3-1 0,12 78 0,-11-107 4,1 1 1,0-1-1,13 30 1,-16-42 8,1 1 0,0-1-1,1 0 1,-1-1 0,1 1 0,-1 0 0,1-1 0,0 1 0,1-1 0,-1 0 0,0 0 0,1 0-1,0 0 1,0-1 0,0 0 0,0 1 0,0-1 0,0-1 0,5 2 0,-5-2 18,1-1 1,0 0-1,0 0 0,-1 0 1,1-1-1,0 1 1,-1-1-1,1 0 0,0-1 1,-1 1-1,1-1 1,-1 0-1,0 0 0,0 0 1,0-1-1,0 1 1,0-1-1,4-3 1,5-5 154,0-1 0,-1 0 0,19-24 0,-17 16-4,-1 0-1,0-1 0,-2-1 1,0 0-1,-1 0 1,-2-1-1,0 0 0,8-46 1,-14 55-118,-3 14-35,-4 26-57,3 7-61,1-1-1,1 0 1,9 61-1,-8-85 72,1-1 0,0 0 0,0 1 0,0-1 0,1 0 0,-1 0 0,2-1 0,3 8-1,-5-12 17,0 1 0,0-1 0,0 0-1,0 1 1,0-1 0,1 0 0,-1-1-1,0 1 1,1 0 0,0-1 0,-1 1-1,1-1 1,0 0 0,0 0 0,0 0 0,0 0-1,0 0 1,0-1 0,0 1 0,0-1-1,0 0 1,4 0 0,-1-1 58,1 0 0,-1 0 1,0-1-1,1 0 1,-1 0-1,0-1 0,0 0 1,0 0-1,-1 0 0,1 0 1,-1-1-1,1 0 0,-1 0 1,-1-1-1,1 0 0,5-6 1,0-1 170,-1 0 0,0-1 0,-1 0 0,0-1 0,10-24 0,-11 20 32,-2 1 0,0-1 0,-1 0 0,0 0 0,1-27 0,-5 37-248,1-1 0,-2 1 0,1 0 0,-1 0 0,0-1 0,0 1 0,-1 0 0,-1 0 0,1 0 0,-1 1 0,0-1 0,-1 0 0,0 1 0,-6-10 0,9 16-100,0 0-1,0 0 1,0 0-1,0 0 1,0 0-1,-1 0 1,1 0-1,0 0 1,0 0-1,-1 0 1,1 1-1,0-1 1,-1 1-1,1-1 1,0 1-1,-1-1 1,1 1-1,-1 0 1,1-1-1,-1 1 0,1 0 1,-1 0-1,1 0 1,-1 1-1,1-1 1,-1 0-1,1 0 1,-1 1-1,1-1 1,-1 1-1,1-1 1,0 1-1,-1 0 1,1-1-1,0 1 1,0 0-1,-1 0 1,1 0-1,0 0 1,0 0-1,0 0 1,0 0-1,0 0 0,0 1 1,1-1-1,-1 0 1,0 1-1,1-1 1,-1 0-1,1 1 1,-1-1-1,0 3 1,-2 13-783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5:44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1 234 13323,'6'-1'179,"1"1"0,-1-2 0,1 1 0,-1-1 0,0 1-1,0-2 1,0 1 0,0-1 0,0 0 0,0 0 0,-1 0 0,1-1 0,-1 0 0,0 0 0,0-1 0,7-8 0,-1 2 81,4-4 452,26-32 1,-38 43-603,0 0 1,0 0 0,-1 0 0,1-1 0,-1 1 0,0-1 0,0 1-1,-1-1 1,1 0 0,-1 0 0,0 0 0,-1 0 0,1-9 0,-1 12-76,0 0 0,0 1 0,0-1 0,0 1 0,-1-1 0,1 1 0,0-1 0,-1 1 1,0-1-1,1 1 0,-1-1 0,0 1 0,0 0 0,1-1 0,-1 1 0,0 0 1,0 0-1,-2-2 0,2 2-5,0 1 1,-1-1 0,1 1-1,0-1 1,0 1-1,-1 0 1,1-1-1,0 1 1,0 0 0,-1 0-1,1 0 1,0 0-1,-1 0 1,1 0 0,0 0-1,0 0 1,-3 1-1,-1 1 19,0 0 0,-1 1 0,1-1 1,1 1-1,-1 0 0,0 0 0,1 0 0,0 1 0,-6 6 0,-1 1-51,0 2-1,1 0 1,-15 25 0,22-32-20,-1 1 0,1 0 0,0 1 0,0-1 0,1 0 0,0 1 0,1 0 0,0-1 0,0 1 0,0 9 0,1-16 12,0 1-1,0-1 1,0 1-1,0-1 1,0 1 0,1-1-1,-1 1 1,0-1-1,1 1 1,0-1-1,-1 1 1,1-1 0,0 0-1,-1 1 1,1-1-1,0 0 1,0 1-1,0-1 1,0 0 0,0 0-1,3 2 1,-2-2-5,0 0 1,0-1 0,1 1-1,-1 0 1,0-1 0,0 1-1,1-1 1,-1 0 0,0 0-1,1 0 1,-1 0 0,0 0-1,3 0 1,6-3-43,0 1 1,0-2-1,0 1 0,20-11 1,7-7-18,-22 12 24,30-13 0,-45 22 42,0-1 1,1 1-1,-1-1 0,0 1 0,1 0 0,-1 0 1,1-1-1,-1 1 0,0 0 0,1 0 0,-1 0 1,1 1-1,-1-1 0,1 0 0,-1 0 0,0 1 1,1-1-1,-1 1 0,0-1 0,1 1 0,-1 0 0,0-1 1,0 1-1,0 0 0,3 2 0,-1 1-28,1 1 0,0 0 0,-1 0 0,0 0 0,3 7 0,16 23-120,-21-33 152,1-1 1,-1 0-1,0 0 1,1 1-1,-1-1 0,1 0 1,-1 0-1,1 0 1,-1-1-1,1 1 1,-1 0-1,1-1 1,0 1-1,0-1 0,-1 1 1,1-1-1,0 0 1,0 1-1,1-1 1,6-2 5,0-1 1,0 1-1,0-1 1,-1-1-1,1 0 1,-1 0-1,0 0 1,0-1-1,7-6 1,16-9 2,-27 18-12,1-1 0,-1 1 0,1 0 0,0 1 0,0-1 0,-1 1 0,1-1 0,0 1 0,10 0 0,-12 1 2,0 1 0,0-1-1,0 1 1,0-1 0,1 1-1,-1 0 1,0 0-1,0 1 1,-1-1 0,1 1-1,0-1 1,0 1-1,-1 0 1,1 0 0,-1 0-1,5 5 1,12 15-54,-13-15 58,0 0-1,1-1 0,0 1 0,0-1 1,9 6-1,-13-10 9,0-1-1,0 1 1,1-1-1,-1 0 1,1 0-1,-1 0 0,1 0 1,-1-1-1,1 1 1,-1-1-1,1 0 1,-1 0-1,1 0 1,-1-1-1,1 1 1,0-1-1,4-1 1,1-1-19,0-1 1,0 0-1,0-1 1,12-8-1,-12 7-150,0 1 1,0 0-1,14-5 1,-23 10 130,0-1-1,1 1 1,-1 0 0,1 0 0,-1 0 0,0 0 0,1-1 0,-1 1-1,1 0 1,-1 0 0,0 0 0,1 0 0,-1 0 0,1 0 0,-1 0 0,1 0-1,-1 0 1,0 0 0,1 0 0,-1 0 0,1 1 0,-1-1 0,1 0-1,-1 0 1,0 0 0,1 0 0,-1 1 0,0-1 0,1 0 0,-1 0 0,0 1-1,1-1 1,-1 0 0,0 1 0,1-1 0,-1 0 0,0 1 0,0-1-1,0 1 1,1 0 0,-1 19-747,-1-6 540,3 4-141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5:45.1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14331,'-3'22'585,"1"1"0,0 0 0,2 0 0,1 0 0,3 27 0,-3-47-551,-1 0 0,1 0 0,0 0 0,0 0 1,0 0-1,0 0 0,0 0 0,1 0 0,0 0 0,-1 0 0,1-1 0,0 1 0,0-1 0,0 1 0,1-1 0,-1 0 0,0 0 1,4 2-1,-3-3-29,0 1 1,0-1-1,0 0 1,1 0 0,-1 0-1,1 0 1,-1-1-1,1 1 1,-1-1 0,1 0-1,-1 0 1,1 0 0,-1-1-1,1 1 1,-1-1-1,5-1 1,20-8-28,-1-1 1,-1-1-1,0-1 1,-1-1-1,26-19 0,-41 27-12,-9 5 16,1-1 0,0 1 0,0 0 1,0 0-1,0 1 0,0-1 0,0 0 0,0 1 0,0-1 1,2 0-1,-3 1 7,-1 0 1,1 0 0,-1 0-1,1 1 1,0-1 0,-1 0 0,1 0-1,-1 0 1,1 0 0,-1 1-1,1-1 1,0 0 0,-1 0-1,1 1 1,-1-1 0,0 0-1,1 1 1,-1-1 0,1 1-1,-1-1 1,1 1 0,-1-1 0,1 1-1,0 3-40,0 0-1,1 0 1,-1-1-1,-1 1 1,1 0 0,-1 0-1,1 0 1,-1 5-1,3 20-84,-2-25 83,0-1 0,1 1-1,-1-1 1,1 1 0,0-1 0,0 0 0,3 4 0,-1-1-9,-1-2-32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5:47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143 163 13947,'0'-5'208,"-1"1"0,-1-1 1,1 1-1,0 0 0,-1-1 0,0 1 0,0 0 0,-1 0 1,1 0-1,-6-6 0,7 9-169,0 0 1,0 0-1,0 0 0,0 0 1,0 1-1,-1-1 0,1 0 1,0 0-1,-1 1 0,1-1 1,0 1-1,-1-1 0,1 1 1,-1 0-1,1-1 0,0 1 1,-1 0-1,1 0 0,-1 0 1,1 0-1,-1 0 0,1 0 1,-1 1-1,1-1 0,-1 0 1,1 1-1,0-1 0,-1 1 1,1-1-1,0 1 0,-1 0 1,1 0-1,0 0 0,0-1 1,0 1-1,0 0 0,-2 3 1,-4 2-25,1 0 0,1 1 0,-1 0 0,1 1 0,0-1 0,1 1 0,0 0 0,0 0 0,0 0 0,1 1 0,-2 10 0,2-8-34,1 0-1,0 0 0,1 0 1,0 0-1,1 0 1,0 0-1,0 0 0,5 19 1,-5-29 19,0 1 0,0-1 0,0 1 0,1-1 0,-1 0 0,0 1 0,1-1 0,0 1 0,-1-1-1,1 0 1,0 0 0,-1 1 0,1-1 0,0 0 0,0 0 0,0 0 0,0 0 0,0 0 0,0 0 0,1 0 0,-1 0 0,0-1 0,0 1 0,1 0 0,-1-1 0,0 1 0,1-1 0,-1 1 0,0-1 0,1 1 0,-1-1 0,1 0 0,-1 0 0,1 0 0,-1 0 0,1 0 0,-1 0 0,0 0 0,1-1 0,-1 1 0,1 0 0,-1-1 0,0 1-1,3-2 1,2-2 39,-1 1-1,0-1 1,0-1-1,-1 1 1,1-1-1,-1 0 1,0 0-1,5-8 0,26-49 494,-19 31-43,-2-1-1,-2-1 1,-1 0-1,-1 0 1,7-48-1,-18 75 132,-2 15-389,-5 16-118,1 20-207,2 1 0,2 0 0,5 70 0,-2-109 36,1-1 0,0 1-1,0-1 1,0 0-1,1 0 1,0 0-1,4 10 1,-5-14 37,0-1 1,0 1 0,0-1-1,1 1 1,-1-1-1,0 1 1,0-1 0,1 0-1,-1 0 1,1 0-1,-1 0 1,1 0-1,-1 0 1,1 0 0,0 0-1,0-1 1,-1 1-1,1 0 1,0-1-1,0 0 1,-1 1 0,1-1-1,0 0 1,0 0-1,0 0 1,0 0-1,0 0 1,-1-1 0,4 0-1,1-1 0,0 0-1,0 0 1,1-1-1,-2 0 0,1 0 1,0 0-1,-1-1 1,1 0-1,-1 0 1,0-1-1,6-7 1,8-9 155,21-30 0,-30 37-37,-9 13-90,0 0-1,-1 0 1,1 0 0,0 0 0,0 0 0,0 0-1,0 0 1,0 0 0,0 0 0,0 0 0,1 1 0,1-2-1,-2 2-5,-1 0 0,0 0 0,1 0 0,-1 0 0,1 0 0,-1 0 0,0 0 0,1 0 0,-1 0 0,1 0 0,-1 0 0,0 0 0,1 0 0,-1 1 0,0-1 0,1 0 0,-1 0 0,1 0 0,-1 1 0,0-1 0,0 0 0,1 1 0,-1-1 0,0 0 0,1 0 0,-1 1 0,0 0 0,2 3-8,0 0-1,0 0 1,-1 1 0,0-1 0,2 9 0,-1-2-13,1 1-18,0 1-1,1-1 1,0 0-1,1-1 1,13 23-1,-17-32 39,0 0 0,1 1-1,0-1 1,-1 0 0,1 0 0,0 0-1,0 0 1,0 0 0,0-1 0,0 1-1,1-1 1,-1 1 0,0-1 0,1 0-1,-1 0 1,1 0 0,-1 0 0,1 0-1,0 0 1,-1-1 0,1 1-1,0-1 1,0 0 0,-1 0 0,1 0-1,0 0 1,-1-1 0,1 1 0,0 0-1,-1-1 1,1 0 0,0 0 0,-1 0-1,4-2 1,2-1 40,0-1-1,0 0 0,0-1 1,-1 0-1,0 0 1,0-1-1,-1 1 0,0-2 1,0 1-1,0 0 1,5-12-1,-7 13 9,-1-1 0,1 1 0,-1-1 0,-1 0 0,1 0 0,-1 0 0,0 0 0,-1 0 0,0-1 0,0 1 0,-1 0 0,1 0-1,-2-1 1,-1-13 0,2 20-47,0 1 0,0 0 0,0-1 0,0 1 0,0-1-1,0 1 1,0 0 0,0-1 0,0 1 0,0 0-1,0-1 1,0 1 0,0-1 0,-1 1 0,1 0 0,0-1-1,0 1 1,0 0 0,-1-1 0,1 1 0,0 0 0,0-1-1,-1 1 1,1 0 0,0 0 0,-1-1 0,1 1 0,0 0-1,-1 0 1,1 0 0,0-1 0,-1 1 0,1 0-1,-1 0 1,1 0 0,0 0 0,-1 0 0,1 0 0,-1 0-1,1 0 1,0 0 0,-1 0 0,1 0 0,-1 0 0,1 0-1,0 0 1,-1 0 0,1 0 0,-1 1 0,1-1 0,0 0-1,-1 0 1,1 0 0,0 1 0,-1-1 0,1 0-1,0 0 1,0 1 0,-1-1 0,1 0 0,-2 2-4,0 0-1,1 0 1,-1 0 0,1 0-1,0 0 1,-1 0 0,1 0-1,0 1 1,-1 1 0,1 3-16,-1 0 1,1 0 0,1 0-1,-1 1 1,1-1-1,0 0 1,1 0 0,0 0-1,0 0 1,1 0-1,-1 0 1,6 13 0,-6-17 8,1 0 1,-1-1-1,0 1 1,1 0-1,0-1 1,-1 1-1,1-1 1,0 1 0,0-1-1,1 0 1,-1 0-1,0 0 1,1 0-1,-1 0 1,1-1-1,0 1 1,-1-1 0,1 1-1,0-1 1,0 0-1,0 0 1,0 0-1,0-1 1,0 1-1,0-1 1,0 0 0,0 1-1,0-1 1,0-1-1,0 1 1,6-1-1,-6 0-86,0 0-1,1 0 1,-1 0-1,0-1 1,0 1-1,0-1 1,0 1-1,0-1 1,-1 0-1,1 0 0,0-1 1,-1 1-1,0 0 1,1-1-1,-1 0 1,0 1-1,0-1 1,-1 0-1,1 0 1,2-4-1,-1-1-88,-1-1 0,1 1 0,-1 0-1,-1-1 1,1 1 0,-1-16 0,0-21-407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5:47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17148,'-10'0'712,"10"7"-704,0 1 0,3-2 184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17:21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2962 7 2985,'-840'-1'6208,"446"-4"-5154,188 4-859,-158 2 84,281 1-274,-1 4 0,1 4-1,0 3 1,-102 31 0,166-39-158,0 2 0,0 0-1,1 2 1,0-1 0,1 2 0,0 1 0,0 0 0,1 1-1,0 0 1,1 2 0,1 0 0,0 0 0,-12 19 0,-67 96-2017,-44 55 1551,122-166 626,-17 18 194,1 2 0,-27 44 1,54-75-153,0 0 0,0 1 0,1-1 1,0 1-1,1 0 0,-1 0 0,2 0 1,-1 0-1,1 0 0,0 1 0,1-1 1,0 0-1,1 10 0,0-7-34,2-1 0,-1 1-1,1 0 1,1-1 0,0 0 0,0 0-1,1 0 1,12 17 0,0-4-60,2-1 0,0-1 0,1-1 0,1 0 0,1-2 0,41 27-1,-9-12-39,0-3-1,2-2 0,2-3 0,96 29 0,252 43-10,-307-77 95,90 22 0,295 57 19,76-12 99,7-33 35,127-56 62,1-47 21,358-85-1522,-366-16-1501,-156-17 1424,-500 155 1345,167-71 332,-158 63 312,-1-1-1,65-48 0,-97 64-433,-1 0 0,0-1 0,0 0 0,0 0 0,0 0 0,-1-1 0,0 1 0,-1-1 0,5-9 0,-7 12-90,-1 0 0,1-1 1,-1 1-1,0 0 0,0-1 1,0 1-1,-1-1 0,0 1 0,1-1 1,-2 1-1,1 0 0,0-1 1,-1 1-1,0-1 0,0 1 0,0 0 1,-1-1-1,1 1 0,-3-4 1,-3-4 84,0 1 1,0 0 0,-1 1-1,0-1 1,-1 2-1,-11-11 1,-65-49 423,42 38-502,-2 3 0,-65-31 0,-105-37-219,193 87 74,-684-225-2973,547 192 2439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5:48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15035,'11'10'1344,"0"14"-1015,5 19-185,0 12 792,4 12-760,1 0-160,-1 5-464,-3-3 2320,-7-8-1736,-4-6 40,-6-21 96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5:48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18 421 15571,'-3'-10'149,"-1"0"-1,1 0 0,1 0 1,0 0-1,0-1 0,1 1 1,1-1-1,0 1 0,0-1 1,1 1-1,0-1 0,0 1 1,2 0-1,-1-1 0,1 1 1,1 0-1,5-11 0,0 2 5,1 0 1,1 1-1,1 0 0,1 1 0,0 0 1,16-15-1,-20 23-124,0 1 1,0 0-1,1 0 1,0 1-1,0 1 0,0-1 1,1 2-1,0-1 1,1 2-1,-1-1 0,23-4 1,-30 8-37,1 0 1,-1 1-1,1-1 0,-1 1 1,1 0-1,-1 1 0,1-1 1,-1 1-1,1 0 0,-1 0 1,1 0-1,-1 0 1,0 1-1,0 0 0,0 0 1,0 0-1,0 0 0,0 1 1,-1-1-1,1 1 0,-1 0 1,1 0-1,-1 1 1,0-1-1,0 0 0,-1 1 1,1 0-1,-1 0 0,0 0 1,4 7-1,-3-2-4,0 1 0,0-1 0,-1 0 0,0 1 0,0-1 1,-1 1-1,-1-1 0,0 1 0,0 0 0,-1-1 0,0 1 0,0 0 0,-5 13 0,1-7 32,-2 1 1,0-1-1,-1 0 0,0 0 1,-17 22-1,19-30-26,-1 1 0,0-1 0,0 0 0,-1-1 0,0 1 0,0-2-1,-1 1 1,0-1 0,0-1 0,-14 7 0,22-11-35,0-1-1,0 1 0,0-1 1,0 1-1,0-1 0,0 0 1,0 0-1,-1 0 0,1 1 1,0-1-1,0 0 1,0 0-1,0-1 0,0 1 1,0 0-1,-1 0 0,1 0 1,0-1-1,0 1 0,0-1 1,0 1-1,0-1 1,0 1-1,0-1 0,0 1 1,0-1-1,0 0 0,0-1 1,0 1 2,0 0 0,1 0 1,-1 0-1,1 0 0,-1-1 0,1 1 1,0 0-1,-1 0 0,1-1 1,0 1-1,0 0 0,0 0 1,0-1-1,0 1 0,0 0 0,1 0 1,-1-1-1,0 1 0,1 0 1,-1 0-1,0-1 0,1 1 1,0 0-1,-1 0 0,1 0 0,1-2 1,9-10-455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5:49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127 184 12691,'-2'46'847,"-1"-21"-561,2 0 1,1 0 0,1 0 0,1 0-1,6 27 1,3-28 1315,-7-23-256,-7-13-493,-23-65 12,-4 1 0,-58-107 0,95 192-1017,-1 0 0,1 0 1,1-1-1,0 1 0,0-2 0,0 1 0,1-1 1,16 9-1,-19-12 34,0 0 1,0-1-1,1 0 1,-1 0-1,1-1 1,0 1-1,-1-1 0,1-1 1,0 1-1,0-1 1,0-1-1,0 1 1,0-1-1,0 0 1,0-1-1,0 0 0,11-2 1,13-10-221,-1-3-76</inkml:trace>
  <inkml:trace contextRef="#ctx0" brushRef="#br0" timeOffset="1">393 0 14547,'-4'5'131,"-1"-1"-1,0 1 1,1-1-1,0 1 1,0 0-1,0 1 1,1-1 0,0 1-1,0-1 1,0 1-1,1 0 1,-4 11-1,0 7-3,-5 46 0,10-65-100,-2 20-22,-1 38 1,4-56 11,1 0 0,-1 0 1,1 0-1,1-1 0,-1 1 1,1 0-1,0 0 0,1-1 1,-1 1-1,6 7 0,-7-12 12,0-1-1,0 1 1,0-1-1,0 0 1,0 0-1,0 1 1,1-1-1,-1 0 1,0 0 0,1 0-1,-1 0 1,1-1-1,-1 1 1,1 0-1,-1-1 1,1 1-1,0-1 1,-1 1-1,1-1 1,0 0-1,-1 1 1,1-1-1,0 0 1,0 0-1,-1 0 1,1-1 0,0 1-1,-1 0 1,1-1-1,0 1 1,-1-1-1,1 1 1,-1-1-1,1 0 1,-1 0-1,3-1 1,4-3 145,1-1-1,-2 0 1,1 0 0,-1 0-1,8-10 1,0 1 142,-1-2-1,-1 0 1,0 0 0,-1-1 0,-1-1-1,-1 0 1,0 0 0,-2-1 0,0-1-1,-2 1 1,6-26 0,-11 45-300,-1 0 0,0-1 0,0 1 0,0 0 0,1-1 0,-1 1 0,0 0 0,-1-1 0,1 1 0,0 0 0,0 0 0,0-1 0,-1 1 0,1 0 0,-1 0 0,1-1 0,-1 1 0,1 0 0,-1 0 0,-1-1 0,2 1-12,0 1 0,-1 0 0,1 0 0,0 0-1,-1 0 1,1 0 0,0-1 0,-1 1 0,1 0 0,0 0 0,-1 0 0,1 0 0,0 0 0,-1 0 0,1 0 0,0 0 0,-1 0 0,1 0-1,0 0 1,-1 1 0,1-1 0,0 0 0,-1 0 0,1 0 0,0 0 0,-1 1 0,-11 12-38,8-1-64,-1-1-1,1 1 1,1-1-1,0 1 1,1 0 0,0 0-1,1 1 1,0-1 0,1 0-1,0 0 1,4 18 0,-4-27 174,1 0 0,0 0 0,-1 1 0,1-1 0,1 0 0,-1-1 1,0 1-1,1 0 0,2 3 0,-4-5-73,1 0 1,0-1-1,-1 1 0,1 0 1,0 0-1,0-1 1,0 1-1,0 0 0,0-1 1,0 1-1,-1-1 0,2 1 1,-1-1-1,0 1 0,0-1 1,0 0-1,0 0 1,0 1-1,0-1 0,0 0 1,0 0-1,0 0 0,0 0 1,0 0-1,1-1 0,-1 1 1,0 0-1,2-1 1,18-11-3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5:50.1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13595,'17'37'829,"0"0"0,17 64 0,12 82 738,-31-118-924,76 290 1236,-77-316-1688,-5-27 2,-9-12-184,0 0-1,1 0 1,-1 0 0,0 0-1,1 0 1,-1 0-1,0 0 1,0 0-1,1-1 1,-1 1 0,0 0-1,0 0 1,1 0-1,-1 0 1,0 0-1,0-1 1,1 1 0,-1 0-1,0 0 1,0 0-1,0-1 1,1 1-1,-1 0 1,0 0 0,0-1-1,0 1 1,0 0-1,1 0 1,-1-1-1,0 1 1,0 0-1,0-1 1,0 1 0,0 0-1,0 0 1,0-1-1,0 1 1,0 0-1,0-1 1,0 1 0,0-1-1,2-9 107,-1 0 0,0-1-1,-1 1 1,0 0 0,-2-20 0,-14-57 314,10 57-268,-1-12-59,-3 0 0,-1 0 0,-32-78 0,38 113-309,4 8 103,2 10-26,0-7 99,1 1 0,0-1 1,0 0-1,0 1 0,0-1 1,1 0-1,-1 0 0,1 0 0,0-1 1,1 1-1,-1-1 0,1 0 1,-1 0-1,1 0 0,0 0 1,0 0-1,0-1 0,0 0 1,1 0-1,-1 0 0,0 0 0,8 1 1,-6-2 24,0-1-1,0 1 1,0-1 0,0 0 0,0-1 0,0 0-1,0 0 1,0 0 0,0-1 0,-1 1 0,1-1-1,-1-1 1,1 1 0,-1-1 0,0 0 0,0 0-1,9-7 1,-9 5 16,1 0 0,-1-1 1,0 1-1,0-1 0,0-1 0,-1 1 0,6-11 0,-8 14 1,-1 0-1,1 0 1,-1-1 0,0 1 0,0 0-1,0-1 1,0 1 0,0-1-1,-1 1 1,0-1 0,0 1-1,0-1 1,0 1 0,0-1-1,-1 1 1,1-1 0,-1 1 0,-2-6-1,3 8-7,0 0 0,-1 0 0,1 0 0,-1 0 0,0 0-1,1 0 1,-1 0 0,0 1 0,1-1 0,-1 0 0,0 0-1,0 1 1,0-1 0,0 0 0,1 1 0,-1-1 0,0 1 0,0-1-1,0 1 1,-1-1 0,1 1 0,0 0 0,0-1 0,0 1-1,0 0 1,0 0 0,0 0 0,0 0 0,0 0 0,-1 0 0,1 0-1,0 0 1,0 1 0,0-1 0,0 0 0,0 1 0,0-1-1,0 1 1,0-1 0,0 1 0,0-1 0,0 1 0,-1 1 0,-2 1-3,0 0 1,0 0 0,0 1 0,1-1 0,-1 1 0,1 0 0,0 0 0,-4 7 0,2 0-13,0 0 1,0 1 0,-2 12 0,5-20 7,1 0 0,1-1 1,-1 1-1,0 0 0,1 0 0,0-1 1,0 1-1,0 0 0,0 0 0,1-1 0,-1 1 1,1 0-1,0 0 0,2 4 0,-3-8 7,1 1 0,0 0-1,-1 0 1,1-1 0,0 1-1,0 0 1,0-1 0,-1 1-1,1-1 1,0 1-1,0-1 1,0 0 0,0 1-1,0-1 1,0 0 0,0 0-1,0 1 1,0-1 0,0 0-1,0 0 1,0 0 0,0 0-1,0-1 1,0 1 0,0 0-1,0 0 1,0 0 0,0-1-1,0 1 1,0-1 0,0 1-1,0 0 1,0-1-1,1-1 1,37-23 101,-29 17-82,8-4 34,-7 4-40,0 1 0,0 0-1,1 0 1,17-7 0,-26 13-21,0 0-1,-1 1 1,1-1 0,0 0-1,0 1 1,-1 0 0,1-1 0,0 1-1,0 0 1,0 0 0,0 1-1,-1-1 1,1 1 0,0-1 0,0 1-1,-1 0 1,1 0 0,0 0-1,-1 0 1,1 1 0,-1-1-1,0 1 1,1-1 0,-1 1 0,0 0-1,3 3 1,2 3-18,-6-6 25,1-1 1,-1 1 0,1 0-1,-1-1 1,1 1 0,-1-1 0,1 1-1,0-1 1,0 0 0,0 1-1,0-1 1,0 0 0,0 0-1,0-1 1,0 1 0,0 0 0,0-1-1,0 1 1,1-1 0,-1 0-1,0 0 1,3 0 0,48 1 56,60-2-104,-111 1 45,0 0 0,0-1 0,-1 1 0,1 0-1,0-1 1,0 1 0,0-1 0,0 0 0,0 1-1,0-1 1,-1 0 0,1 0 0,0 0 0,-1-1-1,1 1 1,-1 0 0,1-1 0,-1 1 0,1 0-1,-1-1 1,0 0 0,0 1 0,0-1 0,0 0-1,0 0 1,0 1 0,-1-1 0,1 0 0,0-3-1,0 2 8,-1 0 0,0 0 0,1 0-1,-2-1 1,1 1 0,0 0-1,0 0 1,-1 0 0,0 0-1,0 0 1,0 0 0,0 0 0,0 0-1,0 0 1,-1 0 0,0 1-1,-3-6 1,4 7-10,1 0 0,-1 0 0,1 0 0,-1 1 0,0-1 0,1 0-1,-1 0 1,0 1 0,0-1 0,1 0 0,-1 1 0,0-1 0,0 1 0,0-1 0,0 1 0,0-1 0,0 1-1,0 0 1,0-1 0,0 1 0,0 0 0,0 0 0,0 0 0,0 0 0,0 0 0,0 0 0,0 0 0,0 0 0,0 0-1,0 1 1,0-1 0,0 0 0,0 1 0,0-1 0,0 0 0,0 1 0,0-1 0,-1 2 0,1-1-10,0 0 0,0 1 0,0-1 0,0 1 0,0-1-1,0 1 1,0-1 0,0 1 0,1-1 0,-1 1 0,1 0 0,-1-1 0,1 1 0,0 0 0,-1-1 0,1 1 0,0 0 0,0 0 0,0-1 0,1 1 0,-1 0 0,1 2 0,-1-2 4,1-1 0,0 0 0,0 1 0,0-1 0,-1 0 0,1 0 0,1 1 0,-1-1 0,0 0 0,0 0 0,0 0 0,0 0 0,1-1 0,-1 1 1,0 0-1,1 0 0,-1-1 0,1 1 0,-1-1 0,1 1 0,-1-1 0,1 0 0,-1 1 0,1-1 0,-1 0 0,1 0 0,1 0 0,8 0-24,-1-1 1,20-2-1,-23 2 13,31-3 7,0 2 1,53 4-1,-86-2-88,0-1-1,0 1 1,0-1 0,0-1-1,0 1 1,0-1-1,0 0 1,-1 0-1,1 0 1,-1-1 0,0 0-1,1 1 1,-1-2-1,0 1 1,-1 0-1,1-1 1,-1 0 0,1 1-1,4-8 1,-2 2-278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5:50.8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1 279 15083,'3'-2'304,"1"0"-1,0 0 1,0 0 0,0 0-1,0 1 1,7-2 0,14-6 562,5-6-202,42-22-267,-65 33-370,-1 0 0,1-1 0,-1 0-1,0 0 1,0 0 0,0-1 0,7-10 0,-12 15-1,0 0 0,0-1 0,0 1 0,-1-1 0,1 1-1,0-1 1,-1 0 0,1 1 0,-1-1 0,1 0 0,-1 1 0,0-1 0,1 0 0,-1 1 0,0-3 0,-1 3-11,1 0 0,0 1 0,-1-1 0,1 1 0,-1-1 0,1 1 0,-1-1 0,1 1 0,-1-1 0,1 1 0,-1-1 0,1 1 0,-1-1 1,1 1-1,-1 0 0,0-1 0,1 1 0,-1 0 0,0 0 0,1 0 0,-1-1 0,0 1 0,1 0 0,-1 0 0,0 0 0,1 0 0,-1 0 0,0 0 0,0 0 0,1 0 0,-1 1 0,0-1 0,1 0 1,-1 0-1,0 0 0,1 1 0,-2 0 0,-5 1 71,1 0-1,0 1 1,-1 0 0,1 1 0,0-1 0,1 1 0,-1 0 0,1 1 0,0-1-1,-10 11 1,8-7-15,1 0 0,-1 1 0,1 0 0,0 1-1,1-1 1,-5 13 0,9-20-55,0 1 1,1-1-1,-1 0 1,0 1-1,1-1 1,-1 0-1,1 1 1,0-1-1,0 1 1,0-1-1,0 1 1,0-1-1,1 0 1,0 4-1,0-5-9,-1 0 0,1 0 0,0 0 0,-1 0 0,1-1 0,0 1 0,0 0 0,0 0 0,-1-1 0,1 1 0,0 0-1,0-1 1,0 1 0,0-1 0,0 1 0,0-1 0,0 0 0,1 0 0,-1 1 0,0-1 0,0 0 0,0 0 0,0 0 0,0 0-1,0 0 1,0 0 0,1 0 0,-1 0 0,0-1 0,0 1 0,0 0 0,0-1 0,2 0 0,8-3-45,1-1 0,-1-1 0,0 0 0,0 0-1,-1-1 1,11-8 0,19-13-603,-36 26 568,5-5-250,1 1 0,0 1 0,0-1 0,0 2 0,1-1 0,0 1 0,0 1 0,20-4 0,-19 6 321,0-1 0,0 0 0,-1-1 0,1 0 0,0-1-1,-1-1 1,12-5 0,8-8 469,31-22-1,-43 27-224,0 0-1,1 1 1,0 1 0,38-14 0,-56 24-233,0 0 0,-1 1 0,1-1 0,0 0 0,0 1 0,0 0 0,0-1 0,0 1 0,0 0 0,0 0 0,0 0 0,0 0 0,0 1 0,0-1 0,0 1 0,0-1 0,0 1 0,0-1 0,0 1 0,0 0 0,0 0 0,-1 0 0,1 0 0,0 0 0,-1 1 0,1-1 0,-1 0 0,1 1 0,-1-1 0,0 1 0,1-1 0,-1 1 0,0 0 0,0 0 0,0-1 0,0 1 0,-1 0 0,1 0 0,0 0 0,-1 0 1,1 3-2,1 9 67,0 0-1,-1 0 0,0 0 0,-3 26 0,2-28 1,-5 40 199,2-30-29,2-1 1,1 32 0,0-52-232,0 0 0,0 0 0,0 0 0,0 0-1,0 1 1,0-1 0,0 0 0,1 0 0,-1 0 0,0 0 0,1 0 0,-1 0 0,1 0 0,-1 0 0,1 0 0,-1 0 0,1 0 0,0 0 0,-1-1 0,1 1-1,0 0 1,0 0 0,0-1 0,0 1 0,-1 0 0,1-1 0,0 1 0,0-1 0,0 1 0,0-1 0,0 0 0,0 1 0,1-1 0,-1 0 0,0 0 0,0 0-1,0 1 1,0-1 0,0 0 0,0-1 0,0 1 0,0 0 0,0 0 0,1 0 0,1-1 0,5-2-16,1-1 1,-1 0-1,0 0 0,14-9 1,-6 3-311,-11 7-23,-3 2 160,-1 0 1,0 0-1,1 1 1,-1-1-1,0 0 1,1 1-1,-1-1 0,1 1 1,-1-1-1,1 1 1,-1-1-1,1 1 1,1 0-1,-10 3-1317,-1 1 0,1-2 0,-14 4 0,12-5 1419,0 0 0,1-1 0,-1-1 1,-16-2-1,22 3 484,-1-1 0,0 0 0,1 0 0,-1 0 0,1 0 0,0-1 0,-1 1 0,1-1 0,0 0 0,0 0 0,0 0 0,0 0 0,-4-5 0,8 6-249,-1 1 0,1-1 0,0 1 0,0-1-1,-1 1 1,1-1 0,0 1 0,0-1 0,0 1-1,-1 0 1,1-1 0,0 1 0,0 0-1,0 0 1,1-1 0,105-12-1417,-83 7 876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5:51.3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0 203 17084,'1'1'76,"-1"1"1,0-1 0,1 0-1,-1 0 1,1 0 0,-1 1-1,1-1 1,-1 0 0,1 0-1,0 0 1,0 0 0,0 0-1,-1 0 1,1 0 0,0 0-1,0-1 1,0 1 0,0 0 0,1 0-1,-1-1 1,0 1 0,0-1-1,0 1 1,0-1 0,1 1-1,-1-1 1,0 0 0,0 0-1,1 1 1,-1-1 0,0 0-1,3-1 1,3 1 96,-1 0-1,1 0 1,-1-1-1,1 0 1,9-4 0,2-1-40,0-1 1,-1 0-1,0-2 0,-1 0 1,30-21-1,-36 22-66,0 0-1,0-1 1,-1 0-1,-1 0 1,1-1-1,-1 0 1,-1 0-1,0-1 1,10-20-1,-16 30-46,-1 0-1,1-1 0,0 1 0,-1-1 0,1 0 0,-1 1 0,0-1 0,1 1 1,-1-1-1,0 1 0,0-1 0,0 0 0,0 1 0,0-1 0,-1 0 0,1 1 1,0-1-1,-1 1 0,0-3 0,1 4-10,-1-1 0,1 1 0,0 0 0,-1-1 0,1 1 0,0 0 0,-1 0 0,1-1 0,-1 1 0,1 0 0,-1 0 1,1 0-1,0-1 0,-1 1 0,1 0 0,-1 0 0,1 0 0,-1 0 0,1 0 0,-1 0 0,1 0 0,-1 0 0,1 0 0,-1 0 0,-18 10 119,8 0-97,0 0 0,1 1 0,0 0 0,1 0 1,0 1-1,1 0 0,1 1 0,-1 0 0,2 0 1,0 0-1,1 1 0,0 0 0,1 0 0,-3 17 1,7-29-25,-1 1 0,1-1 0,0 0 1,0 0-1,0 0 0,0 0 0,1 0 1,-1 0-1,0 0 0,1 0 0,0 0 1,-1 0-1,1 0 0,1 2 0,-1-3 1,0 0 0,0 0 0,0 0 0,0-1 0,0 1-1,0 0 1,1-1 0,-1 1 0,0 0 0,0-1-1,0 0 1,1 1 0,-1-1 0,0 0 0,0 1 0,1-1-1,-1 0 1,0 0 0,1 0 0,-1 0 0,0 0-1,1-1 1,-1 1 0,0 0 0,2-1 0,8-2 31,0 0-1,-1-1 1,0 0 0,1 0 0,-2-1 0,1-1 0,15-10-1,60-57 154,-61 50-164,41-29 0,-61 49-37,1 0 0,-1 0-1,1 1 1,8-4-1,-12 6 7,0-1 0,0 1 0,0 0 0,0 0 0,0 0 0,0-1 0,0 1 0,0 0 0,0 0 0,0 0 0,0 0 0,0 1 0,0-1 0,0 0 0,0 0 0,0 1 0,0-1 0,0 0 0,0 1 0,0-1 0,0 1 0,0-1 0,-1 1 0,1 0 0,0-1 0,0 1 0,0 0 0,-1 0 0,1-1-1,-1 1 1,2 2 0,1 5-4,0 0-1,-1 1 0,0-1 0,-1 1 0,1 0 0,-2-1 0,1 1 0,-1 0 0,-2 14 0,2 7 19,0-10-3,-1-10-52,1-1 0,1 1 0,0-1 0,4 18 0,-5-27 36,0 1 0,0-1 0,-1 0-1,1 1 1,0-1 0,0 0-1,1 1 1,-1-1 0,0 0 0,0 1-1,0-1 1,0 0 0,0 1 0,0-1-1,0 0 1,0 0 0,1 1-1,-1-1 1,0 0 0,0 0 0,0 1-1,1-1 1,-1 0 0,0 0-1,0 1 1,1-1 0,-1 0 0,0 0-1,0 0 1,1 0 0,-1 1-1,0-1 1,1 0 0,-1 0 0,0 0-1,1 0 1,-1 0 0,0 0 0,1 0-1,-1 0 1,0 0 0,0 0-1,1 0 1,-1 0 0,0 0 0,1 0-1,-1 0 1,0 0 0,1 0-1,0-1 1,8-15-134,-1-12-7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5:52.2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 16299,'0'-1'89,"1"1"0,-1-1 0,1 0 0,0 0 0,-1 0 0,1 1 0,0-1 0,0 0 0,0 1 0,0-1 0,-1 1 0,1-1 0,0 1 0,0-1 0,0 1 0,0 0 0,0 0-1,0-1 1,0 1 0,2 0 0,-2 0-37,0 0 0,-1 1-1,1-1 1,0 0 0,0 1-1,0-1 1,-1 1 0,1-1-1,0 1 1,-1-1 0,1 1-1,0 0 1,-1-1 0,1 1-1,-1 0 1,1-1 0,-1 1-1,1 0 1,-1 1 0,3 4 134,0 1 0,0 1 0,-1-1 0,1 11 0,-2-18-175,9 66 362,6 23-279,-13-78-91,0 1 0,0-1 1,2 0-1,-1 0 0,7 11 0,-10-20-2,0 0 0,0-1 0,1 1 0,-1 0 0,0 0 0,1-1 0,-1 1 0,1-1 0,-1 0-1,1 1 1,0-1 0,-1 0 0,1 0 0,0 0 0,0 0 0,0 0 0,0 0 0,0-1 0,0 1-1,0-1 1,3 1 0,-1-1 3,-1 0 0,0-1 0,0 1 0,1-1 0,-1 0-1,0 0 1,0 0 0,0 0 0,0-1 0,0 1 0,0-1 0,3-2-1,7-6 25,-1 0-1,0-1 0,-1 0 0,12-17 0,-22 28-26,50-68 202,23-26 185,-72 93-375,-1-1-1,0 1 1,1-1 0,-1 1 0,1-1-1,0 1 1,-1 0 0,1 0-1,0 0 1,0 0 0,3-1 0,-4 2-9,-1 0 0,1 0 0,0 0 1,0 1-1,0-1 0,-1 0 0,1 1 0,0-1 1,-1 0-1,1 1 0,0-1 0,-1 1 1,1-1-1,0 1 0,-1-1 0,1 1 0,-1-1 1,1 1-1,-1 0 0,1-1 0,-1 1 1,1 0-1,-1-1 0,0 1 0,1 0 0,-1 0 1,0-1-1,0 1 0,1 0 0,-1 0 1,0 0-1,0 1 0,5 20-13,4 37 0,-6-37-14,0-1 0,8 26 0,-11-46 22,1 1 1,-1-1-1,1 1 0,-1-1 0,1 0 0,0 1 0,0-1 0,0 0 1,-1 1-1,1-1 0,1 0 0,-1 0 0,0 0 0,2 2 0,-2-3 3,0 0-1,-1 1 0,1-1 0,0 0 0,0 0 0,0 0 0,0 0 1,-1 0-1,1 0 0,0 0 0,0-1 0,0 1 0,-1 0 0,1 0 1,0-1-1,0 1 0,0 0 0,-1-1 0,1 1 0,0-1 1,-1 1-1,1-1 0,0 1 0,-1-1 0,1 1 0,-1-1 0,1 0 1,-1 1-1,1-1 0,0-1 0,10-14 30,-1 0 0,-1-1 1,-1 0-1,9-22 0,0-1 22,-8 20-23,12-23 28,-20 42-58,-1 0 0,0 1 0,0-1 0,1 1 0,-1-1 0,0 1 0,1-1 0,-1 1-1,0 0 1,1-1 0,-1 1 0,1-1 0,-1 1 0,1 0 0,-1-1 0,0 1 0,1 0 0,0-1 0,-1 1-1,1 0 1,-1 0 0,1 0 0,-1 0 0,1-1 0,-1 1 0,1 0 0,0 0 0,0 1-1,0-1-1,-1 1 1,1-1 0,-1 1 0,1 0 0,-1-1 0,1 1 0,-1 0 0,0-1 0,1 1 0,-1 0 0,0 0-1,0-1 1,1 1 0,-1 0 0,0 0 0,0 0 0,2 42-57,-2-40 50,-2 144-948,3-134 1528,3-10-217,-4-4-348,1 1 0,0-1 0,0 0 0,0 0 0,0 0 0,-1 0 0,1 0 1,-1-1-1,1 1 0,-1 0 0,1 0 0,0-2 0,7-24 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5:52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0 311 12499,'10'25'1029,"-7"-15"-648,1 1 0,0-1 1,10 15-1,-13-24-302,-1 0 1,1 0 0,-1 0-1,1-1 1,0 1 0,-1 0-1,1-1 1,0 1 0,0 0 0,-1-1-1,1 1 1,0-1 0,0 1-1,0-1 1,0 0 0,0 1-1,-1-1 1,1 0 0,0 0-1,0 0 1,0 1 0,0-1 0,0 0-1,0 0 1,1-1 0,0 1 6,0-1 0,0 1 0,0-1 1,0 0-1,0 0 0,0 0 0,0 0 1,0 0-1,-1-1 0,1 1 1,1-2-1,2-2 116,0 0 0,0 0 1,-1-1-1,0 0 0,6-11 0,-6 8 83,-1 0-1,0 0 1,3-19-1,-5 24-195,0 0 1,-1 0-1,1 0 0,-1 0 0,0 0 0,-1 0 0,1 0 0,-1 0 0,1 1 1,-1-1-1,-1 0 0,0-4 0,1 7-72,1 0 0,0 0 0,-1 1-1,1-1 1,-1 0 0,1 1 0,-1-1 0,1 0 0,-1 1 0,1-1 0,-1 1 0,0-1-1,1 0 1,-1 1 0,0 0 0,1-1 0,-1 1 0,0-1 0,0 1 0,0 0-1,1 0 1,-1-1 0,0 1 0,0 0 0,0 0 0,0 0 0,1 0 0,-1 0 0,0 0-1,0 0 1,0 0 0,0 0 0,1 0 0,-1 1 0,0-1 0,0 0 0,0 0-1,1 1 1,-1-1 0,0 1 0,1-1 0,-1 1 0,0-1 0,1 1 0,-1-1 0,0 1-1,1-1 1,-2 2 0,-2 2 17,0 1 0,1-1-1,-1 1 1,1 0 0,-5 10 0,1-1-33,1 2 1,1-1-1,0 1 1,-5 29-1,8-34-23,1 0 0,1 0-1,-1 0 1,2 0 0,-1 1-1,2-1 1,3 19 0,-4-27 6,0 0 0,0-1 1,0 1-1,0 0 0,0-1 0,1 1 1,-1-1-1,1 0 0,0 1 0,-1-1 0,1 0 1,0 0-1,0 0 0,0 0 0,1 0 1,-1 0-1,0-1 0,1 1 0,3 1 1,-4-3 2,1 1 0,-1-1 0,1 1 0,-1-1 0,1 0 0,-1 0 0,1 0 0,0 0 0,-1 0 1,1-1-1,-1 1 0,1-1 0,-1 1 0,0-1 0,1 0 0,-1 0 0,0 0 0,1 0 0,-1-1 0,0 1 1,0-1-1,2-1 0,9-8-41,-1-1 0,-1 0 0,0 0 0,-1-1 0,15-23 0,37-78-89,-43 71 154,-1 0 0,-2-1 0,-2-1 0,11-64 0,-25 90 4,0 18-15,0 1 1,0 0-1,0 0 0,0 0 1,0 0-1,-1 0 0,1-1 0,0 1 1,0 0-1,0 0 0,0 0 1,0 0-1,0 0 0,-1 0 1,1 0-1,0-1 0,0 1 0,0 0 1,0 0-1,0 0 0,-1 0 1,1 0-1,0 0 0,0 0 0,0 0 1,0 0-1,-1 0 0,1 0 1,0 0-1,0 0 0,0 0 1,0 0-1,-1 0 0,1 0 0,0 0 1,0 0-1,0 0 0,0 0 1,-1 1-1,1-1 0,0 0 0,0 0 1,0 0-1,0 0 0,0 0 1,-1 0-1,-1 3 1,0-1-1,-1 1 1,1-1 0,0 1 0,1-1-1,-1 1 1,0 0 0,-1 4 0,-11 22 51,1 2 1,2-1-1,1 2 1,1-1 0,2 1-1,-5 48 1,11-77-39,1 1 1,0-1-1,0 1 1,0-1-1,1 1 1,0-1-1,-1 1 1,1-1-1,0 0 1,2 5-1,-2-7-8,0 0-1,-1 0 1,1 0-1,0-1 0,0 1 1,0 0-1,0-1 1,0 1-1,0 0 1,0-1-1,0 1 1,0-1-1,0 0 1,0 1-1,0-1 1,0 0-1,0 0 1,0 1-1,0-1 0,0 0 1,0 0-1,1 0 1,-1 0-1,0-1 1,0 1-1,0 0 1,0 0-1,0-1 1,0 1-1,0 0 1,0-1-1,0 1 0,0-1 1,2-1-1,42-23 65,-35 19-71,0 0 0,0 0 0,1 1 0,-1 0 1,19-5-1,-26 10-6,0-1 0,0 1 0,1 0 0,-1 0 1,0 0-1,0 0 0,0 0 0,0 1 0,0-1 0,0 1 1,1 0-1,-1 0 0,-1 0 0,1 0 0,0 1 0,0-1 1,0 1-1,-1 0 0,1-1 0,-1 1 0,1 1 0,-1-1 1,0 0-1,0 0 0,3 5 0,11 22-78,-14-25 80,0 1 1,0-1 0,0 0 0,1 0-1,-1 0 1,1 0 0,0-1-1,7 7 1,-10-10 14,0 1-1,1-1 1,-1 0-1,0 0 1,1 0-1,-1 1 1,1-1-1,-1 0 1,0 0-1,1 0 1,-1 0-1,1 0 1,-1 0-1,1 0 1,-1 0 0,0 0-1,1 0 1,-1 0-1,1 0 1,-1 0-1,1 0 1,-1 0-1,0 0 1,1-1-1,-1 1 1,1 0-1,-1 0 1,0 0-1,1-1 1,0 1-1,8-15 264,0-20 158,-6 7 57,1-43 0,-4 62-438,0 1 1,-1-1 0,0 1-1,0-1 1,-1 1-1,0 0 1,0-1-1,-1 1 1,-5-10 0,11 21-258,1 0 0,0 0 0,0 0 1,0 0-1,0-1 0,0 0 1,1 0-1,-1 0 0,1 0 0,-1-1 1,1 0-1,0 1 0,4-1 1,23 1-262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5:53.7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9 17244,'0'-1'74,"0"1"1,-1-1-1,1 1 1,0-1 0,0 1-1,-1-1 1,1 1-1,0-1 1,-1 1-1,1 0 1,-1-1 0,1 1-1,-1 0 1,1-1-1,-1 1 1,1 0 0,-1-1-1,1 1 1,-1 0-1,1 0 1,-1 0-1,1-1 1,-1 1 0,1 0-1,-1 0 1,1 0-1,-1 0 1,0 0-1,1 0 1,-1 0 0,1 0-1,-1 0 1,1 1-1,-1-1 1,1 0 0,-1 0-1,0 0 1,1 1-1,-1-1 1,0 1-1,-20 14 1120,13-6-1159,1 0 1,1 0-1,0 1 0,0 0 0,1 1 0,0-1 0,0 1 1,2 0-1,-1 0 0,1 1 0,1-1 0,0 0 1,1 1-1,0 0 0,1 18 0,0-29-43,0 1 0,0 0 0,1-1-1,-1 1 1,1-1 0,-1 1 0,1-1 0,-1 1 0,1-1 0,0 1-1,0-1 1,0 0 0,0 1 0,0-1 0,0 0 0,0 0 0,0 0-1,2 2 1,26 10-194,-25-12 166,1 1-1,0-1 1,-1 2-1,1-1 1,3 3-1,-2 0 7,-1 0 0,1 1 0,-1-1 0,-1 1 0,1 0 0,-1 1 0,0-1 0,-1 1 1,1 0-1,-1 0 0,3 10 0,1 8-67,9 50-1,-12-46 62,-1 1 0,-1 30-1,-2-46 46,-1 0 0,0 0-1,-2-1 1,1 1 0,-1-1 0,-8 21-1,10-31 3,-1-1-1,1 1 1,0-1-1,-1 1 1,1-1-1,-1 1 0,0-1 1,0 0-1,0 0 1,0 0-1,0 0 1,-5 3-1,6-4-6,-1-1 0,1 1 1,0-1-1,0 0 0,0 0 0,0 1 0,0-1 1,0 0-1,0 0 0,-1 0 0,1 0 0,0 0 1,0 0-1,0 0 0,0-1 0,0 1 1,-1 0-1,1-1 0,0 1 0,0-1 0,0 1 1,0-1-1,0 1 0,0-1 0,0 0 0,1 1 1,-1-1-1,0 0 0,0 0 0,0 0 0,1 0 1,-1 0-1,0 0 0,0-1 0,-2-4 4,-1 0 0,1 0-1,0-1 1,1 0 0,0 1-1,0-1 1,0 0 0,1 0 0,0 0-1,0-14 1,1-4-9,5-43 0,-2 44-49,1 0-1,1 1 1,2 0 0,0 0-1,1 0 1,1 1 0,1 0 0,1 1-1,1 0 1,1 1 0,1 0-1,1 1 1,0 1 0,1 0 0,1 1-1,23-18 1,-38 34 47,8-6 55,-1 0 1,0 0-1,0-1 0,-1 0 0,0-1 0,0 0 1,9-15-1,-15 25 346,0 8-236,-3 11 13,-11 171-494,23-235-903,-5 7 858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5:54.1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15395,'-1'13'1137,"-2"13"-921,-3 1-112,6 7 480,2 2-424,3-3-512,3-3-160,2-7 400,1-4-80,2-8-97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1:40.8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7350 481 8266,'-128'-42'192,"75"23"275,0 2-1,-91-15 1,-79 0-806,-316-5-369,47 5 1996,-86-31-83,446 44-1062,-383-55 194,-8-1-264,-3 37-111,253 40-2,-280 40 1,-217 61 220,548-71-131,-305 63-14,430-70-64,1 4 1,1 5 0,-118 58-1,127-44-16,1 3-1,3 3 0,-97 84 1,160-121-13,0 0 0,1 1 0,1 0 1,-25 37-1,35-44-19,0 1 0,1 0-1,1 0 1,-1 0 0,2 1 0,0 0 0,1 0-1,0 0 1,0 1 0,0 21 0,3 16-17,2 1 1,2-1-1,3 0 1,1 0-1,20 60 1,-11-54 113,3-2 1,3 0 0,2-2-1,41 66 1,101 114 6,-75-111 19,-32-37-2,-22-28 5,3-2 0,2-2-1,51 49 1,-48-61-32,2-2-1,1-2 1,2-3 0,2-1 0,111 49 0,22-9-37,342 84 1,212-18 9,698-18-77,-679-103 25,101 5 59,-534-6 11,837 27-87,2467-149-797,-1779 16-327,925-47 901,-1587 70 154,-373 22 95,-555 29 20,927-56 27,-2-24 99,-593 42-103,333-34-146,-5-54-43,-401 27 225,-11-39 226,-334 80-131,-149 60-83,0-1 0,-1-1-1,-1-2 1,32-28 0,-48 38 0,-1 0-1,0-1 1,0 1 0,-1-2 0,0 1-1,0-1 1,-1 0 0,-1 0 0,1 0 0,-1-1-1,-1 1 1,0-1 0,0 0 0,2-18 0,-4 19 15,-1-1 1,0 0-1,-1 0 1,0 1-1,-1-1 1,0 0-1,0 1 1,-1 0-1,0-1 0,0 1 1,-1 0-1,0 1 1,-1-1-1,0 1 1,-10-13-1,-1 2-48,-1 1-1,0 1 0,-1 1 0,-1 0 0,-1 1 1,0 1-1,-41-21 0,-3 4-785,-100-32-1,-140-19-1168,-10 24 488,300 56 1412,-807-121-718,635 98 714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5:54.5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53 14075,'2'26'623,"-1"0"1,-2 0-1,-4 39 1,-2 10 411,7-59-831,-2 17 297,1 0 0,2 0 1,1 0-1,11 56 0,-6-74-201,-7-15-292,0 1-1,1-1 1,-1 0-1,0 0 1,0 0-1,0 0 0,1 0 1,-1 0-1,0 0 1,0 0-1,0 0 0,1 0 1,-1 0-1,0 1 1,0-1-1,1 0 1,-1 0-1,0-1 0,0 1 1,0 0-1,1 0 1,-1 0-1,0 0 1,0 0-1,1 0 0,-1 0 1,0 0-1,0 0 1,0 0-1,0 0 0,1-1 1,-1 1-1,0 0 1,0 0-1,1-1 1,0-1 14,0 0 0,1 0 1,-1 0-1,0-1 1,0 1-1,0 0 1,0-1-1,0 1 0,0-4 1,21-171 290,-17 122-335,2 0 0,17-63 0,-22 111 5,0 0 0,1 0 0,0 1 0,0-1 0,1 1 0,0-1 0,0 1 0,1 0 0,7-8 0,-10 13 11,-1-1 0,1 0-1,0 1 1,-1-1 0,1 1-1,0 0 1,0 0-1,0 0 1,0 0 0,0 0-1,0 0 1,1 0 0,-1 1-1,0-1 1,0 1-1,1-1 1,-1 1 0,0 0-1,0 0 1,1 0 0,-1 0-1,0 1 1,1-1 0,-1 0-1,0 1 1,0 0-1,0-1 1,0 1 0,1 0-1,-1 0 1,0 0 0,0 1-1,-1-1 1,4 3-1,-2-1 12,0 0 0,0 0-1,-1 0 1,1 1 0,-1 0-1,0-1 1,0 1 0,0 0-1,0 0 1,-1 0 0,1 0-1,-1 0 1,0 0 0,0 0-1,-1 1 1,1-1-1,-1 0 1,0 1 0,0-1-1,-1 0 1,1 0 0,-1 1-1,-1 5 1,-2 6 102,-1 0-1,0 0 1,-1 0-1,-13 23 1,11-23 89,-20 27 1,26-40-191,-1 0 1,1 0 0,-1 0-1,0 0 1,1 0 0,-1-1-1,0 1 1,-1-1 0,1 0 0,0 0-1,-1 0 1,1-1 0,-1 1-1,1-1 1,-6 2 0,8-3-32,0 0 1,0 0-1,0 0 0,0 0 1,0 0-1,0 0 1,0 0-1,0 0 0,0-1 1,0 1-1,0 0 1,0-1-1,0 1 1,1 0-1,-1-1 0,0 1 1,0-1-1,0 1 1,0-1-1,1 0 0,-1 1 1,-1-2-1,1 0-33,0 0-1,-1 0 1,1 0 0,0 0-1,0 0 1,0 0 0,1-1-1,-1 1 1,0-3-1,-1-5 160,1 0 0,0 0-1,2-17 1,0 9-148,1-1 1,1 1-1,7-23 0,7-11-176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5:55.0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10 14099,'-30'136'2650,"1"-5"-895,22-80-1425,2 1 1,2 0 0,2-1-1,3 1 1,2 0-1,12 56 1,-17-127-957,3-39 1,0 23 186,-2-4-54,-1 27 340,1 0 0,0 0 1,1 0-1,0 0 0,0 0 1,2 0-1,4-14 0,-7 25 157,1 1-1,-1-1 1,1 1-1,-1-1 1,1 1-1,-1-1 0,1 1 1,0-1-1,-1 1 1,1-1-1,0 1 1,-1 0-1,1-1 1,0 1-1,0 0 1,-1 0-1,1 0 1,0-1-1,0 1 1,-1 0-1,1 0 1,0 0-1,0 0 1,-1 0-1,2 1 1,27 3 258,-11-1-126,-9-3-63,1-1-1,-1 1 0,0-2 1,0 1-1,0-1 0,0 0 0,0-1 1,0 0-1,0-1 0,-1 0 0,10-6 1,-6 3 47,-1-1 0,0-1 1,0 0-1,-1-1 1,0 0-1,15-21 1,-10 11 59,-1-2 1,-2 0 0,0-1 0,-1 0 0,-2 0 0,0-1-1,9-43 1,-16 56-120,0 1 0,-1-1 0,0 0 0,-1 0 0,-1-12 0,1 22-57,0 0 1,0 0-1,0 0 1,-1 0-1,1 0 1,0 1-1,0-1 1,-1 0-1,1 0 1,0 0 0,-1 0-1,1 1 1,-1-1-1,1 0 1,-1 1-1,1-1 1,-1 0-1,0 0 1,0 1-2,1 0-1,-1-1 1,1 1 0,-1 0-1,1 0 1,-1 0 0,1 0-1,-1 0 1,1 0 0,-1 0-1,1 0 1,-1 0 0,1 0 0,0 1-1,-1-1 1,1 0 0,-1 0-1,1 0 1,-1 0 0,1 1-1,-1-1 1,1 0 0,-1 1-1,-2 1 10,1 1 0,-1-1 0,1 1 0,-1 0-1,1-1 1,-3 6 0,-15 31 99,2 0-1,1 0 1,2 2 0,2 0-1,-14 76 1,27-117-111,-2 10 34,1 1-1,-1 0 0,2-1 1,0 22-1,0-30-30,1 0 0,-1 0 0,0 0 0,1 0 0,-1 0 0,1 0 0,0-1 0,-1 1 1,1 0-1,0 0 0,0-1 0,0 1 0,0-1 0,0 1 0,1-1 0,-1 1 0,0-1 0,1 0 0,-1 1 0,1-1 0,-1 0 0,1 0 1,0 0-1,-1 0 0,1-1 0,0 1 0,0 0 0,0-1 0,-1 1 0,1-1 0,0 1 0,0-1 0,0 0 0,0 0 0,2 0 0,2-1-27,-1 1 0,1-1-1,-1 0 1,1-1-1,-1 1 1,0-1-1,1 0 1,-1-1-1,0 1 1,0-1-1,0 0 1,-1 0-1,1 0 1,-1-1-1,0 0 1,6-6-1,1-3-99,0 0 0,-1-1 0,17-29 0,-24 47-235,-2 6 348,-1 3-13,0 0 59,0 0-1,0-1 1,1 1 0,5 21 0,-5-32-21,-1 0 0,1 0 0,-1 0 0,1 0-1,0 0 1,0 0 0,0 0 0,0-1 0,0 1 0,0 0 0,0-1 0,0 1 0,1-1 0,-1 1 0,1-1 0,-1 0 0,1 1-1,0-1 1,-1 0 0,1 0 0,0 0 0,0 0 0,0 0 0,0-1 0,0 1 0,-1-1 0,1 1 0,0-1 0,0 0 0,1 1-1,-1-1 1,0 0 0,0 0 0,0-1 0,0 1 0,4-1 0,-3 0-39,1 0 0,0 0 0,-1-1 0,1 1 0,-1-1 0,1 0 0,-1 0 0,0 0 0,0 0 0,0-1 0,0 1 0,0-1 0,0 0 0,-1 0 0,1 0 1,-1 0-1,0 0 0,0 0 0,0-1 0,0 1 0,0-1 0,-1 1 0,1-5 0,0 1-94,0-1 1,0 1-1,-1-1 1,-1 1 0,1-1-1,-1 1 1,0-1-1,-1 0 1,0 1-1,0-1 1,-3-7 0,-8-23-336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5:55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14659,'2'20'1384,"4"0"-1096,2-9-272,4 4 577,5-1-521,6-4-1537,3-3 1257,1-5-184,-1-1-192</inkml:trace>
  <inkml:trace contextRef="#ctx0" brushRef="#br0" timeOffset="1">240 143 12339,'-1'7'285,"-2"26"660,1 1-1,1 0 1,2-1-1,2 1 0,8 43 1,8-4-546,16 74-137,-32-130-247,-2 0-1,1 1 1,-2-1 0,0 0-1,-1 1 1,-5 25 0,4-37 52,1 0 0,-1 0 1,0 0-1,-1 0 0,-5 10 1,7-15-37,1 0 0,-1 1 1,0-1-1,0 0 1,0 0-1,0 0 0,0 0 1,0 0-1,0 0 1,0 0-1,0-1 0,0 1 1,0 0-1,0 0 1,-1-1-1,1 1 1,0-1-1,0 1 0,-1-1 1,1 0-1,-1 0 1,1 1-1,0-1 0,-1 0 1,1 0-1,0 0 1,-1 0-1,1 0 0,-1-1 1,1 1-1,0 0 1,-3-2-1,0 0 52,-1-1 0,1 0 0,0 0 0,0 0 0,1 0 0,-1-1 0,1 1 1,-1-1-1,1 0 0,0 0 0,1 0 0,-1-1 0,1 1 0,-3-6 0,-4-11 332,-10-39-1,10 27-118,1 0-1,-5-60 1,12 80-268,0 0 0,2-1 1,-1 1-1,1 0 0,1 0 0,1 0 1,0 0-1,0 0 0,1 0 0,6-13 1,-6 21-88,-1 0 1,0 1-1,1-1 1,0 1-1,0 0 1,0-1-1,1 2 1,-1-1 0,1 0-1,0 1 1,0 0-1,0 0 1,0 1-1,1-1 1,-1 1-1,1 0 1,-1 1-1,8-2 1,16-3-210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5:56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20 14451,'4'-6'610,"6"-8"816,-6 14-710,-2 10 10,-3 52 58,-3 0 0,-23 113 0,16-112-545,-8 39-69,7-48 474,-8 99 0,22-140-489,3-8 69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5:57.7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306 101 14579,'1'-7'316,"-1"0"1,0-1-1,0 1 0,-1-1 0,0 1 0,-4-14 1,4 18-259,1 1 0,-1 1 0,0-1 0,0 0 1,0 0-1,0 0 0,-1 0 0,1 1 0,0-1 0,-1 1 1,1-1-1,-1 1 0,0-1 0,1 1 0,-1 0 0,0 0 0,0 0 1,0 0-1,0 0 0,0 0 0,0 0 0,0 1 0,0-1 1,0 1-1,0-1 0,0 1 0,-4 0 0,-2 0 21,1 1 0,0 0-1,0 1 1,0-1-1,1 2 1,-1-1 0,0 0-1,1 1 1,-1 1 0,1-1-1,0 1 1,-10 7 0,-5 6 72,-36 38 0,44-42-144,0 1 0,1 1 0,0 0 0,-9 16 1,20-30-19,0 0 1,1 0 0,-1 0-1,1 0 1,-1 1 0,1-1 0,0 0-1,-1 0 1,1 0 0,0 0-1,0 0 1,0 0 0,0 1-1,0-1 1,0 0 0,0 0 0,0 0-1,1 2 1,-1-2 1,0 0-1,1-1 1,0 1 0,-1 0-1,1-1 1,-1 1 0,1-1-1,-1 1 1,1-1 0,0 1-1,0-1 1,-1 0 0,1 1 0,0-1-1,-1 0 1,1 1 0,0-1-1,0 0 1,0 0 0,0 0-1,7 1-50,-1-1-1,0 0 1,0-1 0,13-1-1,-10 0 20,7 0-65,12-2-118,53 0 1,-76 4 200,1 0 1,-1 0 0,0 1 0,1 0 0,-1 0 0,0 1 0,0 0 0,0 0 0,0 0 0,0 1 0,0 0 0,-1 0 0,1 0 0,7 7 0,-11-7 24,1 0 1,0 1-1,-1 0 1,1-1-1,-1 1 1,0 0-1,0 0 1,-1 0-1,1 0 1,-1 0-1,0 0 1,0 1-1,0-1 1,-1 0-1,0 1 1,1-1-1,-1 0 1,-1 1-1,1-1 1,-1 0-1,0 1 1,0-1-1,0 0 1,0 0-1,-3 6 1,-3 6 83,0-1 0,-1 1 0,0-1 0,-2-1 0,-11 15 0,7-11 141,-24 24 0,34-37-206,0-1-1,-1 0 1,0 0 0,0-1-1,0 1 1,0-1 0,-1 0-1,1-1 1,-1 1 0,-10 2-1,15-5-38,0 1-1,0-1 0,0 0 0,0 0 0,0 0 0,0 0 0,0 1 0,0-1 0,0-1 0,0 1 0,0 0 0,0 0 1,0 0-1,0 0 0,0-1 0,0 1 0,0 0 0,0-1 0,1 1 0,-1-1 0,0 1 0,0-1 0,0 0 0,0 1 0,1-1 1,-1 0-1,0 1 0,1-1 0,-1 0 0,0 0 0,1 0 0,-1 0 0,1 1 0,-1-1 0,1 0 0,0 0 0,-1 0 0,1 0 1,0 0-1,0 0 0,-1-2 0,1-2-25,0 0 0,0 0 0,1 0 0,-1 0 0,1 0 0,0 0 0,3-7 0,9-24-231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5:58.2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15411,'3'9'225,"-1"0"-1,0-1 1,0 1-1,-1 1 1,-1-1 0,1 0-1,-2 0 1,1 0-1,-1 0 1,-2 10-1,-1 26 567,4-30-542,-1-2-44,0 0 1,2 0-1,-1-1 1,2 1-1,0 0 1,0-1-1,6 18 0,-8-29-188,1 0-1,0 1 0,-1-1 0,1 0 0,0 1 0,0-1 0,0 0 1,0 0-1,0 0 0,0 0 0,0 0 0,0 0 0,0 0 0,1 0 1,-1 0-1,0-1 0,1 1 0,-1 0 0,0-1 0,1 1 1,-1-1-1,1 0 0,-1 1 0,1-1 0,-1 0 0,1 0 0,-1 0 1,1 0-1,-1 0 0,1 0 0,-1 0 0,1 0 0,-1-1 0,1 1 1,-1-1-1,1 1 0,-1-1 0,0 0 0,1 1 0,-1-1 1,2-1-1,6-4 20,1 0 1,-1-1 0,-1 0-1,11-10 1,-19 17-37,104-112 150,-50 51-85,-50 56-68,0 0 1,1 0 0,0 1 0,0-1 0,0 1-1,0 0 1,1 1 0,8-5 0,-13 8 1,-1 0 0,1-1 0,0 1 1,-1 0-1,1 0 0,0 0 0,-1 0 1,1 0-1,0 0 0,0 0 0,-1 1 1,1-1-1,-1 0 0,1 0 1,0 1-1,-1-1 0,1 0 0,0 0 1,-1 1-1,1-1 0,-1 1 0,1-1 1,-1 1-1,1-1 0,-1 0 0,1 1 1,-1 0-1,1-1 0,-1 1 0,0-1 1,1 1-1,-1-1 0,0 1 1,0 0-1,1-1 0,-1 1 0,0 0 1,0-1-1,0 2 0,3 28-19,-3-27 20,-1 53-16,-1-35 44,3 39-1,-1-60-23,0 1 1,0 0-1,0 0 1,1 0-1,-1 0 1,0 0-1,0 0 1,0-1-1,1 1 1,-1 0-1,1 0 1,-1 0-1,0-1 1,1 1-1,-1 0 1,1 0-1,0-1 1,-1 1-1,1-1 1,-1 1-1,1 0 1,0-1-1,0 1 1,1 0-1,-1-1 4,0 0-1,1 0 0,-1 1 1,0-1-1,1 0 0,-1-1 0,0 1 1,1 0-1,-1 0 0,0 0 0,1-1 1,-1 1-1,0-1 0,2 0 1,6-4 29,-1 0 1,0-1 0,12-10 0,-18 15-34,59-55 154,-39 35-135,0 1 0,1 1 0,44-27 0,-64 44-33,0 0 0,-1 1 0,1 0 0,0 0-1,0 0 1,0 0 0,0 0 0,0 0 0,1 1 0,-1 0 0,0-1 0,6 2 0,-8-1 3,1 0-1,-1 1 1,1-1 0,-1 1-1,0 0 1,1-1-1,-1 1 1,0 0 0,0 0-1,1 0 1,-1 0 0,0 0-1,0 0 1,0 0 0,0 0-1,0 1 1,0-1 0,-1 0-1,1 1 1,0-1 0,-1 0-1,1 1 1,-1-1-1,1 1 1,-1-1 0,1 3-1,1 6-69,-1-1 1,0 0-1,0 1 0,-1-1 0,0 1 0,0-1 0,-1 1 0,-1-1 1,1 0-1,-5 13 0,5-22 55,1 1 0,0-1 0,0 0 0,-1 0 1,1 0-1,0 0 0,-1 0 0,1 0 0,0 0 0,-1 0 0,1 0 1,0 0-1,-1 0 0,1 0 0,0 0 0,0 0 0,-1 0 0,1 0 1,0 0-1,-1-1 0,1 1 0,0 0 0,0 0 0,-1 0 1,1 0-1,0-1 0,0 1 0,-1 0 0,1 0 0,0 0 0,0-1 1,0 1-1,-1 0 0,1 0 0,0-1 0,0 1 0,0 0 0,0-1 1,0 1-1,0 0 0,0 0 0,0-1 0,-1 0 0,-5-18-230,0-11-96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5:58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18 16115,'-12'-17'1241,"11"17"-985,1 1-120,10 16 528,6 3-216,7-2-592,7 0-272,8-3 2096,7-1-1608,4-7 80,-1 0 56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5:59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212 226 14587,'-21'9'941,"1"1"0,0 2 0,0 0-1,-31 26 1,44-32-770,0 0 0,0 0 0,0 1 1,1 1-1,0-1 0,1 1 0,0 0 0,0 0 0,0 0 0,1 1 1,0-1-1,1 1 0,0 0 0,-2 10 0,5-17-144,0-1-1,-1 1 1,1 0-1,0-1 1,0 1-1,0 0 1,0-1 0,1 1-1,-1 0 1,0-1-1,1 1 1,-1-1 0,1 1-1,-1-1 1,2 3-1,-1-3-12,0 0-1,-1 0 0,1-1 1,0 1-1,0 0 1,0 0-1,0-1 0,0 1 1,0-1-1,0 1 0,0-1 1,0 1-1,0-1 1,0 0-1,0 0 0,0 1 1,0-1-1,1 0 1,3 0 7,0 0 1,0-1 0,0 0-1,0 0 1,0 0 0,0 0-1,-1-1 1,1 0 0,6-3-1,16-9 68,1-2 1,-2-1-1,0-2 0,39-36 1,-32 23 82,-2-1 1,45-61-1,-67 81-136,1 0 0,-1 0 0,-1-1 0,-1 0 0,0-1-1,-1 0 1,9-29 0,-14 42-35,-1-1 0,0 1-1,0 0 1,1-1 0,-1 1-1,-1-1 1,1 1 0,0-1 0,-2-3-1,2 5-1,0 1 0,0-1 0,0 1 1,0 0-1,-1-1 0,1 1 0,0 0 0,0-1 0,-1 1 0,1 0 0,0-1 0,-1 1 0,1 0 0,0-1 0,-1 1 0,1 0 0,0 0 0,-1 0 0,1-1 0,-1 1 0,1 0 0,0 0 0,-2 0 0,1 0-1,0 0 0,0 0-1,0 0 1,0 0 0,0 1-1,0-1 1,0 0 0,1 1-1,-1-1 1,0 0 0,0 1-1,0 0 1,0-1 0,-1 2-1,-5 4-12,0 1 0,0 0 0,1 1 0,0-1 0,0 1 0,1 0 0,0 1 0,0-1 0,1 1 0,-4 12 0,1-2-1,1 1-1,0 0 1,-4 40 0,9-49-12,0 1 0,1 0-1,0-1 1,1 1 0,0 0 0,1-1 0,6 20 0,-7-26-18,1 0-1,0 0 1,0-1 0,1 1 0,-1-1-1,1 1 1,0-1 0,1 0 0,-1 0 0,0-1-1,1 1 1,0 0 0,0-1 0,0 0-1,0 0 1,1-1 0,-1 1 0,1-1-1,9 4 1,-8-4 11,0-1 0,1 0 0,-1 0-1,8 1 1,26-3-182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5:59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10930,'0'-1'159,"0"0"0,0 0 1,0 0-1,0-1 0,0 1 0,1 0 0,-1 0 0,0 0 0,0 0 0,1 0 0,-1 0 0,1 0 0,-1 0 0,1-1 0,0 2-124,-1-1 0,0 1 0,0 0 0,1 0 0,-1 0 0,0 0 0,0 0 0,1-1 0,-1 1 0,0 0 0,1 0 0,-1 0 0,0 0 0,1 0 0,-1 0 0,0 0 0,0 0 0,1 0 0,-1 0 0,0 0 0,1 0 0,-1 0 0,0 0 1,1 1-1,-1-1 0,0 0 0,0 0 0,1 0 0,-1 0 0,0 0 0,1 1 0,1 1 123,0 0 0,0 0 0,0 0 1,0 0-1,-1 0 0,1 1 1,0-1-1,-1 0 0,0 1 1,2 4-1,18 59 191,-4 0 0,12 84-1,-16-80-279,3 36-13,-8-52-31,1-1-1,20 61 0,-28-109 0,1 0-1,0 0 0,0 0 1,1-1-1,0 1 0,-1-1 0,2 1 1,3 4-1,-6-8 0,0 0 0,0 0 0,0-1-1,0 1 1,1 0 0,-1-1 0,0 1 0,0 0 0,0-1-1,1 1 1,-1-1 0,0 0 0,1 1 0,-1-1 0,0 0-1,1 0 1,-1 0 0,1 0 0,-1 0 0,0 0 0,1 0-1,-1-1 1,0 1 0,1 0 0,-1-1 0,0 1 0,0-1-1,1 1 1,-1-1 0,0 0 0,0 0 0,0 1 0,0-1-1,0 0 1,0 0 0,0 0 0,0 0 0,1-2 0,7-6 167,-1-1 0,-1 0 1,0 0-1,11-22 0,22-53 631,-29 58-562,144-401 2004,-170 487-4208,7-25 1421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6:00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 12731,'1'6'183,"0"0"-1,0 1 1,0-1 0,1 0 0,0 0 0,0 0 0,1 0-1,-1 0 1,1 0 0,1-1 0,-1 0 0,1 1 0,0-1-1,0-1 1,0 1 0,1 0 0,0-1 0,6 5 0,-5-5-232,0 1 0,0-1 1,1 0-1,-1 0 0,1-1 1,0 0-1,0 0 0,0-1 1,0 0-1,0 0 0,0-1 1,1 1-1,-1-2 0,1 1 1,9-1-1,-8-2-105,0 0 1,0 0-1,0-1 1,0-1-1,-1 1 1,1-1-1,-1-1 1,0 1-1,0-1 1,11-11-1,-13 12 251,-1-1 0,1 0 0,-1 0 0,-1 0 0,1-1 0,-1 0 0,0 0 0,0 0 0,-1 0 0,0-1 0,0 1-1,0-1 1,-1 0 0,2-8 0,-4 14-25,0 0 0,1-1 0,-1 1 0,0 0 0,0 0 0,0 0 0,0 0 0,0 0 1,0 0-1,0 0 0,-1 0 0,1 0 0,0 0 0,-1 0 0,1 0 0,0 0 0,-1 0 0,1 0 0,-1 0 0,0-1 0,0 1 0,0 1 0,0-1 1,1 1-1,-1 0 0,0 0 0,1-1 0,-1 1 1,0 0-1,0 0 0,0 0 0,1 0 1,-1 0-1,0 0 0,0 0 0,1 0 0,-1 0 1,0 0-1,0 0 0,0 0 0,-1 1 1,-1 0 95,0 0 1,0 1-1,0-1 1,0 1 0,0 0-1,0 0 1,1 0 0,-1 0-1,1 0 1,-1 1 0,-2 3-1,-3 5 53,1 2-1,1-1 0,-6 16 1,10-24-222,0 0 1,1 1-1,0-1 1,-1 1-1,2-1 1,-1 1-1,1-1 1,-1 1 0,1 0-1,0-1 1,1 1-1,-1-1 1,2 7-1,-1-10-3,-1 0 1,1 0-1,-1 1 0,1-1 1,-1 0-1,1 0 0,0 0 0,-1 0 1,1 0-1,0 0 0,0 0 0,0 0 1,0 0-1,0-1 0,0 1 1,0 0-1,0 0 0,0-1 0,0 1 1,0-1-1,0 1 0,0-1 0,2 1 1,0-1-1,-1 0-1,1 0 1,-1 0 0,1 0 0,-1 0 0,1-1 0,-1 1 0,1-1 0,-1 0 0,0 0 0,3-1-1,6-3-1,0-2 0,-1 1-1,17-14 1,-26 19 6,44-38 1,-25 21 14,38-27 1,-55 43-16,0 1-1,0-1 1,-1 1-1,1-1 1,0 1-1,0 0 1,0 0 0,0 1-1,0-1 1,1 1-1,5-1 1,-7 1-3,0 0-1,0 1 1,0-1 0,-1 1 0,1-1 0,0 1 0,0 0-1,0-1 1,-1 1 0,1 0 0,0 0 0,-1 0 0,1 1-1,0-1 1,-1 0 0,0 0 0,1 1 0,-1-1 0,0 1-1,2 1 1,2 6-24,0 1-1,-1-1 1,5 16-1,-6-17 19,0 0-1,0-1 1,1 1-1,0 0 1,8 11-1,-12-18 19,1-1-1,0 1 0,0 0 1,0-1-1,0 1 0,0 0 1,0-1-1,0 1 0,0-1 1,0 1-1,0-1 0,0 0 1,0 1-1,0-1 0,0 0 1,0 0-1,0 0 0,1 0 1,-1 0-1,0 0 0,0 0 1,0 0-1,0 0 0,0-1 1,0 1-1,0 0 0,0-1 1,0 1-1,0-1 0,0 1 1,0-1-1,0 1 0,0-1 1,0 0-1,0 0 0,0 1 1,1-3-1,5-3 57,0-1-1,-1 0 1,9-11 0,-9 10-12,9-12 67,28-32 112,-40 49-239,0 0 1,0 0-1,0 1 1,0-1-1,0 1 0,1 0 1,-1 0-1,1 0 1,-1 0-1,1 1 0,0 0 1,0-1-1,4 0 1,-6 2-7,0 1 0,1-1 0,-1 0 0,1 1 0,-1-1 0,0 1 0,1 0 0,-1 0 0,0-1 0,0 2 0,0-1 0,0 0 0,0 0 0,0 1 0,0-1 0,0 1 0,0-1 0,0 1 0,-1 0 0,1 0 0,1 3 0,4 5-38,0 1 0,9 20 0,-12-23 35,-1-3-6,0 2 15,0-1 1,1 1-1,0 0 0,0-1 0,1 0 0,5 6 0,-9-11-2,0 0 0,0 0 0,0-1 0,0 1 0,1 0 0,-1 0 0,0-1 0,1 1 0,-1-1 0,0 1 0,1-1 0,-1 1 0,1-1 0,-1 0 0,1 0 0,-1 0 0,0 0 0,1 0 0,-1 0 0,1 0 1,-1 0-1,1-1 0,-1 1 0,1 0 0,-1-1 0,0 0 0,1 1 0,-1-1 0,0 0 0,0 1 0,1-1 0,-1 0 0,0 0 0,0 0 0,0 0 0,0 0 0,2-2 0,10-12-584,-1 0-1,0-1 0,17-29 1,-12 18 232,-3 7-167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1:41.3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14023 683 2345,'-242'-12'320,"-5"-5"-192,-10 1-88,8-1 0,-3 0-184,-8 1 24,-2-4-161,-15 3 129,11-2-96,-25 2-72</inkml:trace>
  <inkml:trace contextRef="#ctx0" brushRef="#br0" timeOffset="1">2073 78 6329,'-303'-2'777,"12"-2"-345,0 1-152,24-1 352,3-2-72,25-4-264,8-10 24,45-9-128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6:00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 11674,'3'18'1638,"-2"-11"-927,0 1 1,1-1 0,0 0-1,5 13 1,-7-19-673,1 0 0,-1 1 0,1-1 0,0 0 0,-1 0 0,1 0 0,0 0 0,0 0 0,-1 0 0,1-1 0,0 1 0,0 0 0,0 0 0,0-1 0,0 1 0,1 0 0,-1-1 0,0 1 1,0-1-1,0 1 0,0-1 0,1 0 0,-1 0 0,0 1 0,0-1 0,1 0 0,-1 0 0,0 0 0,0 0 0,1 0 0,-1-1 0,0 1 0,0 0 0,2-1 0,6-3-41,1 0 0,-1-1 0,0 0 1,0 0-1,0-1 0,-1-1 0,9-8 0,-8 7 1,0 1-1,0 0 1,1 1-1,0-1 0,14-5 1,-22 11 17,0 1-1,-1-1 1,1 1-1,0-1 1,-1 1 0,1 0-1,0-1 1,0 1 0,0 0-1,-1 0 1,1 1 0,0-1-1,0 0 1,-1 0 0,1 1-1,0-1 1,-1 1 0,1 0-1,0 0 1,-1-1-1,1 1 1,-1 0 0,1 0-1,-1 0 1,0 0 0,1 1-1,-1-1 1,2 3 0,2 2 188,0 1 1,-1 1 0,0-1-1,6 15 1,-1-4 341,-9-17-555,-1-1 0,1 0-1,0 0 1,0 1 0,0-1 0,0 0 0,0 0 0,0 0 0,0 0-1,0 1 1,-1-1 0,1 0 0,0 0 0,0 0 0,0 0-1,0 0 1,-1 1 0,1-1 0,0 0 0,0 0 0,0 0-1,0 0 1,-1 0 0,1 0 0,0 0 0,0 0 0,0 0-1,-1 0 1,1 0 0,0 0 0,0 0 0,-1 0 0,1 0-1,0 0 1,0 0 0,0 0 0,-1 0 0,1 0 0,0 0-1,0 0 1,0 0 0,-1 0 0,1 0 0,0 0 0,0-1-1,-1 1 1,-5-3-111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6:01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0 396 15403,'2'2'90,"-1"-1"-1,0 1 0,1-1 0,-1 0 0,1 0 1,0 0-1,-1 0 0,1 0 0,0 0 0,-1 0 1,1-1-1,0 1 0,0-1 0,0 1 1,0-1-1,0 0 0,-1 1 0,1-1 0,0 0 1,0 0-1,0-1 0,0 1 0,0 0 1,0-1-1,0 1 0,1-1 0,6-2 128,-1-1 0,0 1 0,0-1-1,11-8 1,4-3 156,0-2 0,-1 0 0,-1-1 1,-1-2-1,24-28 0,-32 33-212,-1-1 1,0 0 0,-1 0 0,0-1-1,-1-1 1,-2 0 0,1 0-1,6-29 1,-13 43-133,0 0 6,0 0 0,0 0-1,0 1 1,-1-1 0,1 0 0,-1 0 0,0 0 0,0 0-1,0 0 1,-1 0 0,-1-7 0,2 10-29,-1 1 0,1-1 0,0 1 0,0 0 0,0-1 0,0 1 0,-1-1 0,1 1 0,0 0 0,0-1-1,-1 1 1,1 0 0,0 0 0,-1-1 0,1 1 0,0 0 0,-1-1 0,1 1 0,0 0 0,-1 0 0,1 0 0,0 0 0,-1-1 0,1 1 0,-1 0 0,1 0 0,-1 0 0,1 0 0,0 0 0,-1 0 0,1 0 0,-1 0 0,-13 10 92,-7 25-2,7-3-94,1 2 1,2-1-1,2 2 1,1-1-1,1 1 1,2 1-1,2-1 1,1 48-1,2-74-19,1-1 0,0 0-1,0 0 1,1 0 0,5 16-1,-6-22 4,0-1 0,-1 1 1,1-1-1,0 1 0,0-1 0,0 1 0,0-1 0,0 1 0,1-1 0,-1 0 0,0 0 0,1 1 1,-1-1-1,1 0 0,-1 0 0,1 0 0,-1-1 0,1 1 0,0 0 0,-1-1 0,1 1 0,0-1 1,0 1-1,-1-1 0,1 0 0,0 0 0,0 0 0,-1 0 0,1 0 0,0 0 0,0 0 0,1-1 1,4-1-118,-1 0 1,0 0 0,0-1 0,0 1 0,0-1-1,-1-1 1,1 1 0,-1-1 0,0 0 0,0-1 0,0 1-1,6-7 1,3-6-211,0-1-1,15-26 1,6-19-110,0-5-137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6:01.6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0 14427,'-1'11'417,"-1"-1"1,0 0-1,-1 0 0,0 1 1,-1-2-1,0 1 0,0 0 0,-9 12 1,0 3 584,-9 19 215,7-15-463,1 0 0,-15 46 1,29-74-754,0-1 1,0 0-1,0 0 0,0 1 1,-1-1-1,1 0 1,0 0-1,0 0 0,0 1 1,0-1-1,0 0 0,0 0 1,0 1-1,0-1 1,0 0-1,0 1 0,0-1 1,0 0-1,0 0 0,0 0 1,0 1-1,0-1 1,1 0-1,-1 0 0,0 1 1,0-1-1,0 0 1,0 0-1,0 1 0,1-1 1,-1 0-1,0 0 0,0 0 1,0 0-1,0 1 1,1-1-1,-1 0 0,0 0 1,0 0-1,1 0 0,-1 0 1,0 0-1,0 0 1,1 1-1,-1-1 0,0 0 1,0 0-1,1 0 1,-1 0-1,0 0 0,0 0 1,1 0-1,-1 0 0,0 0 1,0 0-1,1-1 1,-1 1-1,0 0 0,0 0 1,0 0-1,1 0 0,19-9-82,-14 6 64,13-4-46,-1 0 1,1 1-1,1 1 1,24-3 0,-36 7 30,0 1 0,0-1 0,1 1 1,-1 1-1,0 0 0,0 0 1,0 0-1,0 1 0,0 0 0,-1 1 1,1-1-1,-1 2 0,10 4 0,-15-7 30,0 0 0,0 0 0,-1 0 0,1 0 0,0 1 0,-1-1 0,1 1-1,0-1 1,-1 1 0,0 0 0,1-1 0,-1 1 0,0 0 0,0 0 0,0 0 0,0 0-1,0 0 1,0 0 0,-1 0 0,1 0 0,-1 0 0,1 0 0,-1 1 0,0-1 0,0 0-1,0 0 1,0 0 0,0 1 0,-1-1 0,1 0 0,-1 0 0,1 0 0,-1 0 0,0 0-1,1 0 1,-1 0 0,0 0 0,-1 0 0,-1 3 0,-2 2 52,0-1 0,-1 1 0,0-1 0,0 0 0,0-1-1,0 1 1,-1-1 0,0-1 0,-9 6 0,7-6-150,0 1 0,-1-2 0,1 1 0,-1-1 1,0-1-1,0 1 0,0-2 0,0 1 0,0-2 0,-1 1 0,1-1 0,-17-3 0,10-3-235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6:02.3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86 13075,'-1'0'150,"1"0"0,-1 1 0,0-1 1,1 0-1,-1 0 0,0 0 0,1-1 0,-1 1 0,0 0 1,1 0-1,-1 0 0,0 0 0,1-1 0,-1 1 1,0 0-1,1 0 0,-1-1 0,1 1 0,-1-1 0,0 0 1,1 1-40,0-1 1,0 1 0,0 0 0,0-1 0,0 1 0,0-1-1,0 1 1,0 0 0,0-1 0,0 1 0,1-1 0,-1 1-1,0 0 1,0-1 0,0 1 0,1 0 0,-1-1 0,0 1-1,0 0 1,1-1 0,-1 1 0,0 0 0,1 0 0,-1-1-1,3-1 134,0 0-1,-1 0 1,1 1-1,0-1 1,0 1-1,0-1 1,0 1-1,4-1 1,-4 1-228,0 1 1,0 0 0,0 0 0,0 0 0,-1 0 0,1 0-1,0 1 1,0-1 0,0 1 0,0-1 0,0 1 0,0 0-1,0 1 1,-1-1 0,1 0 0,0 1 0,-1-1 0,0 1 0,1 0-1,-1 0 1,0 0 0,0 0 0,0 0 0,0 0 0,0 1-1,0-1 1,0 1 0,-1-1 0,0 1 0,1 0 0,-1-1 0,1 5-1,4 10-33,-2 0 0,0 0 0,0 0 0,1 24 0,-4-29 22,2 17-37,-3-17-23,2 1-1,-1-1 0,2 0 0,4 15 0,-7-26 46,0 0 1,0 0-1,1 0 0,-1 0 1,1 0-1,-1 0 0,1-1 1,-1 1-1,1 0 0,-1 0 1,1 0-1,0-1 0,0 1 1,-1 0-1,1-1 1,0 1-1,0-1 0,0 1 1,-1-1-1,1 1 0,0-1 1,0 1-1,0-1 0,0 0 1,0 1-1,0-1 0,0 0 1,0 0-1,0 0 0,0 0 1,0 0-1,0 0 0,0 0 1,0 0-1,0 0 1,0-1-1,0 1 0,0 0 1,0-1-1,0 1 0,0 0 1,0-1-1,0 1 0,-1-1 1,1 0-1,0 1 0,1-2 1,5-3-38,0-1 0,-1 0 0,1 0 1,6-9-1,33-47 110,-2-2 1,47-92-1,-85 147-17,-6 9-44,0 0 0,0-1 1,0 1-1,0 0 0,0 0 1,0 0-1,0 0 0,0 0 1,0-1-1,0 1 0,0 0 0,0 0 1,0 0-1,0 0 0,0 0 1,0 0-1,0-1 0,0 1 1,0 0-1,0 0 0,0 0 0,0 0 1,1 0-1,-1 0 0,0 0 1,0-1-1,0 1 0,0 0 1,0 0-1,0 0 0,0 0 0,1 0 1,-1 0-1,0 0 0,0 0 1,0 0-1,0 0 0,0 0 1,0 0-1,1 0 0,-1 0 0,0 0 1,0 0-1,0 0 0,0 0 1,0 0-1,1 0 0,-1 0 1,0 0-1,0 0 0,0 0 0,0 0 1,0 0-1,0 0 0,1 0 1,0 12 93,-5 33-43,1-19-23,3-12-28,-2 67-17,3-72 13,-1 0 1,1 0-1,1-1 1,0 1-1,0 0 0,7 14 1,-9-21 8,1 0 0,0 0 0,0 0 0,0 0 1,0-1-1,0 1 0,1 0 0,-1-1 0,0 1 0,1-1 0,-1 1 1,1-1-1,0 0 0,-1 1 0,1-1 0,0 0 0,0 0 0,0 0 1,0-1-1,0 1 0,0 0 0,0-1 0,0 1 0,0-1 0,0 0 0,0 0 1,0 0-1,0 0 0,0 0 0,0 0 0,0 0 0,0 0 0,0-1 1,0 0-1,0 1 0,0-1 0,0 0 0,0 0 0,0 0 0,3-2 0,5-3 63,0-1-1,0 0 0,-1 0 0,0-1 1,13-15-1,3-7 136,-2-1 1,0-1-1,-2-1 1,22-48-1,-31 61-180,-12 20-26,0 0 0,0 0-1,0 0 1,0-1 0,0 1 0,0 0-1,0 0 1,0 0 0,0 0 0,0 0-1,0 0 1,0 0 0,0-1 0,0 1-1,1 0 1,-1 0 0,0 0 0,0 0-1,0 0 1,0 0 0,0 0 0,0 0 0,0 0-1,0 0 1,1 0 0,-1 0 0,0 0-1,0 0 1,0 0 0,0-1 0,0 1-1,0 0 1,1 0 0,-1 0 0,0 0-1,0 1 1,0-1 0,0 0 0,0 0-1,0 0 1,1 0 0,-1 0 0,0 0-1,0 0 1,0 0 0,0 0 0,0 0 0,0 0-1,0 0 1,0 0 0,1 0 0,-1 0-1,0 1 1,0-1 0,0 0 0,0 0-1,0 31-55,0-18 52,-2 22-28,0-6 22,1 0 1,1-1 0,7 48 0,-6-71 12,0-1 0,0 0 1,1 1-1,0-1 0,4 8 0,-6-11-5,0-1-1,1 1 0,-1-1 1,0 1-1,1-1 0,-1 1 0,0-1 1,1 0-1,-1 1 0,1-1 0,-1 1 1,1-1-1,-1 0 0,1 1 0,-1-1 1,1 0-1,-1 0 0,1 1 0,-1-1 1,1 0-1,-1 0 0,1 0 0,0 0 1,-1 0-1,1 0 0,-1 0 1,1 0-1,0 0 0,-1 0 0,1 0 1,-1 0-1,1 0 0,-1 0 0,1 0 1,0-1-1,-1 1 0,1 0 0,-1 0 1,1-1-1,-1 1 0,1 0 0,-1-1 1,1 1-1,-1-1 0,0 1 0,1 0 1,-1-1-1,1 1 0,-1-1 0,0 1 1,0-1-1,1 1 0,-1-2 1,5-5-17,-1-1 0,0 1 1,6-17-1,1-8-33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6:03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27 11843,'-2'-1'440,"1"1"0,-1 0 0,1 0 0,-1 0 0,1-1 1,-1 1-1,1-1 0,0 1 0,-1-1 0,1 1 0,-2-2 1,2 1-338,1 0 0,0 1 0,0-1 1,0 0-1,0 1 0,0-1 1,0 1-1,0-1 0,1 0 0,-1 1 1,0-1-1,0 1 0,0-1 1,1 0-1,-1 1 0,0-1 0,1 1 1,-1-1-1,0 1 0,1-1 1,-1 1-1,0-1 0,1 1 0,-1 0 1,1-1-1,-1 1 0,1-1 1,-1 1-1,1 0 0,0 0 0,0-1 1,-1 1-95,0-1 0,1 1 0,-1 0 0,0-1 0,1 1 0,-1 0 0,1 0 0,-1-1 0,0 1 0,1 0 0,-1 0 0,1 0 0,-1 0 0,1 0 0,-1-1 0,0 1 0,1 0 0,-1 0 0,1 0 0,-1 0 1,1 0-1,-1 0 0,1 0 0,-1 0 0,0 1 0,1-1 0,-1 0 0,1 0 0,-1 0 0,1 1 0,8 12 64,-2 22-83,-7-34 13,4 42-32,-4 66-1,0-15-5,0-93 31,0 0 0,-1 0 0,1 0 0,1 1 0,-1-1 0,0 0 0,0 0 1,0 0-1,1 0 0,-1 1 0,0-1 0,1 0 0,-1 0 0,1 0 0,-1 0 0,1 0 0,0 0 1,-1 0-1,1 0 0,0 0 0,0 0 0,0-1 0,1 2 0,-1-2-1,1 1 0,-1-1 0,1 0-1,-1 0 1,1 0 0,-1 0 0,1 0 0,-1-1-1,1 1 1,-1 0 0,1-1 0,-1 1 0,1-1 0,-1 1-1,0-1 1,1 0 0,-1 0 0,3-1 0,86-54-138,-39 22-208,109-51-1,-159 85 247,1-1 1,-1 1-1,1-1 0,-1 1 1,0 0-1,0-1 0,1 0 0,-1 1 1,0-1-1,0 0 0,0 0 0,0 0 1,0 1-1,0-1 0,0 0 0,0 0 1,0-1-1,0 1 0,0 0 1,-1 0-1,1 0 0,0 0 0,-1-1 1,1 1-1,-1 0 0,1-1 0,-1 1 1,0 0-1,0-1 0,1 1 1,-1-3-1,1-4-409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6:03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94 13219,'0'0'29,"0"0"0,0 0 0,0 0 0,0 0 1,0 0-1,0 1 0,0-1 0,0 0 0,0 0 0,0 0 0,0 0 1,0 0-1,0 0 0,0 1 0,0-1 0,0 0 0,0 0 1,0 0-1,0 0 0,0 0 0,0 0 0,0 1 0,0-1 0,0 0 1,0 0-1,0 0 0,0 0 0,0 0 0,0 0 0,1 0 0,-1 1 1,0-1-1,0 0 0,0 0 0,0 0 0,0 0 0,0 0 0,0 0 1,0 0-1,1 0 0,-1 0 0,0 0 0,0 0 0,0 0 1,0 1-1,0-1 0,0 0 0,1 0 0,-1 0 0,0 0 0,0 0 1,0 0-1,0 0 0,0 0 0,0 0 0,1-1 0,-1 1 0,0 0 1,8-8 702,6-16-148,9-35 943,-23 59-1517,0-1-1,1 1 0,-1 0 0,0 0 0,0-1 1,0 1-1,0 0 0,0 0 0,0-1 0,0 1 1,0 0-1,1 0 0,-1-1 0,0 1 0,0 0 0,0 0 1,0-1-1,1 1 0,-1 0 0,0 0 0,0 0 1,1 0-1,-1-1 0,0 1 0,0 0 0,1 0 1,-1 0-1,0 0 0,0 0 0,1 0 0,-1 0 0,0 0 1,1 0-1,-1 0 0,0 0 0,0 0 0,1 0 1,-1 0-1,0 0 0,1 0 0,-1 0 0,0 0 1,0 0-1,1 0 0,-1 0 0,0 0 0,0 1 0,1-1 1,-1 0-1,0 0 0,0 0 0,1 0 0,-1 1 1,0-1-1,0 0 0,0 0 0,0 1 0,1-1 1,-1 0-1,0 0 0,0 1 0,0-1 0,0 0 0,0 0 1,0 1-1,0-1 0,1 0 0,-1 0 0,0 1 1,8 25 163,-7-23-168,21 88 54,-4 2-1,-4 0 1,-5 1 0,-2 119-1,-6-210-40,-1 0-1,0 0 1,0 1 0,-1-1-1,1 0 1,-1 0-1,0 0 1,1 0-1,-1 1 1,-1-1-1,1 0 1,0 0-1,-1-1 1,1 1-1,-3 3 1,2-5 22,0 1 0,0-1 0,0 0 1,0 1-1,0-1 0,0 0 0,0-1 0,-1 1 0,1 0 1,0-1-1,0 1 0,-1-1 0,1 1 0,0-1 0,-1 0 1,1 0-1,-1 0 0,1-1 0,0 1 0,-1 0 0,-1-2 1,0 1-11,1 0 1,0 0 0,0 0 0,0-1 0,0 0 0,0 1-1,0-1 1,0 0 0,0-1 0,1 1 0,-1 0-1,1-1 1,-1 1 0,1-1 0,0 0 0,0 0 0,0 0-1,1 0 1,-1 0 0,1 0 0,0 0 0,-1-1 0,0-3-1,-1-8-20,-1 1 0,2-1-1,0 0 1,0-14 0,1 1-274,1 1-1,2 0 1,1 0 0,1 0-1,1 1 1,2-1 0,0 1 0,2 0-1,1 1 1,1 0 0,19-32-1,-10 23-201,-1-1 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6:04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47 14883,'10'-47'2075,"-3"157"958,-6-33-2912,7 144-50,-8-220-66,0 1 1,0-1-1,0 1 1,0-1-1,0 1 0,1-1 1,-1 1-1,1-1 1,-1 1-1,1-1 0,-1 1 1,1-1-1,0 0 1,0 1-1,-1-1 0,1 0 1,0 0-1,2 2 0,-2-3 8,0 1-1,-1-1 0,1 0 1,0 0-1,0 0 1,0 0-1,0 0 0,-1 0 1,1 0-1,0 0 0,0 0 1,0 0-1,-1-1 0,1 1 1,0 0-1,0 0 0,-1-1 1,1 1-1,0-1 0,-1 1 1,1-1-1,0 1 0,-1-1 1,2 0-1,5-5 95,-1-1 1,0 0-1,0 0 1,7-11-1,24-34 246,-5 9-607,-3-1 0,26-52 0,-55 96 242,0-1-1,1 1 1,-1 0 0,0 0-1,0 0 1,0 0 0,0-1 0,0 1-1,0 0 1,0 0 0,1 0 0,-1-1-1,0 1 1,0 0 0,0 0 0,0 0-1,0-1 1,0 1 0,0 0 0,0 0-1,0 0 1,0-1 0,0 1-1,0 0 1,0 0 0,0 0 0,-1-1-1,1 1 1,0 0 0,0 0 0,0 0-1,0-1 1,0 1 0,0 0 0,0 0-1,-1 0 1,1 0 0,0-1 0,0 1-1,0 0 1,0 0 0,-1 0-1,1 0 1,0 0 0,0 0 0,0 0-1,0-1 1,-1 1 0,1 0 0,0 0-1,0 0 1,0 0 0,-1 0 0,1 0-1,0 0 1,0 0 0,-1 0-1,1 0 1,0 0 12,-13 4-514</inkml:trace>
  <inkml:trace contextRef="#ctx0" brushRef="#br0" timeOffset="1">102 317 12971,'16'18'1016,"3"2"-800,-4 0-120,8 1 400,2-4-200,-1-3-256,2-2-176,-6-5 128,1-6-56,1-4-8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6:04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12875,'-1'12'357,"0"-1"1,1 0 0,0 1 0,1-1-1,2 16 1,1 6 62,1 34 10,3 33 599,24 123 0,-31-219-1027,0 0-1,0 0 0,1 0 1,-1-1-1,1 1 1,3 5-1,-5-9-16,0 1 0,0-1 0,1 0 0,-1 1 0,0-1 0,1 0-1,-1 1 1,0-1 0,1 0 0,-1 0 0,0 1 0,1-1 0,-1 0 0,1 0 0,-1 0 0,0 1 0,1-1 0,-1 0-1,1 0 1,-1 0 0,0 0 0,1 0 0,-1 0 0,1 0 0,0 0 0,0 0-33,0-1 1,-1 1-1,1-1 0,0 0 1,0 1-1,0-1 0,0 0 1,-1 1-1,1-1 1,0 0-1,-1 0 0,1 1 1,-1-1-1,1 0 1,0-2-1,4-8-366,0-1 0,-1 1 0,5-22 1,4-9 577,-13 41-140,0 1-1,0 0 1,0-1 0,0 1 0,0 0-1,1 0 1,-1-1 0,0 1 0,0 0-1,0 0 1,1-1 0,-1 1 0,0 0-1,0 0 1,1-1 0,-1 1-1,0 0 1,1 0 0,-1 0 0,0 0-1,0 0 1,1-1 0,-1 1 0,0 0-1,1 0 1,-1 0 0,0 0 0,1 0-1,-1 0 1,0 0 0,1 0 0,-1 0-1,0 0 1,1 0 0,-1 0 0,0 0-1,1 1 1,-1-1 0,15 8 386,-3-2-330,-10-6-50,-1 0 0,1 0 1,-1 0-1,0 0 0,1 0 0,-1-1 0,1 1 0,-1-1 0,0 1 0,0-1 0,1 1 1,-1-1-1,0 0 0,0 0 0,0 0 0,0 0 0,0 1 0,0-1 0,0 0 0,0-1 1,0 1-1,0 0 0,0 0 0,-1 0 0,2-2 0,13-36 746,-12 29-592,7-21 723,7-35 0,-9 103-518,23 150-403,-22-164-374,-5-21-121,-1-14 212,-5-10 88,-2-6-42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6:05.1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17460,'5'1'1368,"-3"5"-1088,-2-1-136,1 6 704,1-3-416,2 5-624,2-2-272,2 2-368,5-1-152,4-1 720,5-1-216,1 0-240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6:05.6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1 12267,'-1'8'380,"0"0"1,-1 1 0,0-1-1,0 0 1,-1 0 0,0 0 0,0-1-1,-5 8 1,2-5-38,2 1-1,0-1 1,-6 21 0,9-28-323,1-1 0,-1 0 1,1 1-1,0-1 1,0 1-1,0-1 0,0 0 1,1 1-1,-1-1 0,2 5 1,-2-6-28,1-1 0,-1 1 0,0 0 0,1-1 0,0 1 0,-1-1 0,1 1 0,-1-1 0,1 1 0,0-1 1,-1 1-1,1-1 0,0 1 0,0-1 0,-1 0 0,1 0 0,0 1 0,0-1 0,-1 0 0,1 0 0,0 0 0,0 0 0,0 0 0,-1 0 1,1 0-1,0 0 0,0 0 0,0 0 0,-1 0 0,1 0 0,0-1 0,0 1 0,-1 0 0,1 0 0,1-2 0,11-2-134,1 0 1,0 1-1,0 0 0,0 1 0,0 1 0,24 0 0,-33 1 136,0 0 0,0 1 1,0 0-1,0 0 0,0 0 0,0 0 0,-1 1 0,1 0 0,0 0 0,-1 0 0,1 1 0,-1-1 0,0 1 1,0 0-1,0 0 0,0 1 0,-1-1 0,1 1 0,-1 0 0,0 0 0,0 0 0,3 4 0,-5-5 80,0-1-1,0 1 0,0 0 0,0-1 0,0 1 1,0 0-1,-1-1 0,0 1 0,1 0 1,-1 0-1,0-1 0,0 1 0,0 0 0,-1 0 1,1-1-1,-1 1 0,0 0 0,1 0 0,-1-1 1,0 1-1,0-1 0,-1 1 0,1-1 0,-1 1 1,1-1-1,-1 0 0,0 0 0,1 0 1,-1 0-1,0 0 0,-1 0 0,1 0 0,0-1 1,-3 2-1,-2 2 56,0 0 1,-1-1 0,1-1 0,-1 1-1,0-1 1,0 0 0,0-1 0,0 0-1,0 0 1,-9 0 0,11-1-268,1-1 0,0-1 0,-1 1 0,1 0-1,-7-3 1,10 3 98,0-1-1,0 1 1,1-1-1,-1 0 0,0 1 1,1-1-1,-1 0 1,1 0-1,-1 0 0,1 0 1,0 0-1,-1-1 1,1 1-1,0 0 0,0-1 1,0 1-1,0-1 1,-2-2-1,1-9-404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3:11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20363 867 5361,'-74'-12'1174,"-108"-6"0,88 11-305,-203-25 212,-138-10-891,-247 39-167,3 34 0,-82 3-11,-221-47 54,0-42-31,577 30-76,-740-47-98,-1271-65-175,908 88 280,440 16 189,-23-29-53,9-64-485,778 79-57,-555-78-1432,-6 52 1041,-323 102 3425,6 127-529,897-101-1915,-546 184 0,732-199-198,2 3 0,2 5 0,-137 93 0,190-111-27,0 3 1,3 1-1,0 2 0,-54 67 0,67-71-6,3 2 0,0 0 0,2 1 0,2 1 0,1 1 0,-19 58 0,31-73 43,2 0 0,0 1 0,1 0 0,1-1 0,1 1 0,0 0 0,2 0 0,1-1 1,1 1-1,1-1 0,1 1 0,10 26 0,6 8-33,3-2 0,2 0 0,46 71 1,-22-49 6,2-3 0,104 112 0,153 106-66,-237-233 75,136 84-1,96 24-145,-141-88-11,3-8 0,250 73 0,-147-76-21,321 39 0,281-32 100,591-36-83,-755-26 98,302 7 40,408-10 77,4-22 143,121 1-439,1022-49-3680,-965-56 2807,-11-107 1087,-293-41-214,-7-38 116,-863 189 386,-305 74-30,168-79 0,-262 106-99,0-2 1,-1-1-1,-1-1 0,-1 0 0,0-2 1,-1-1-1,20-22 0,-31 28 6,-1 1 0,0-2-1,-1 1 1,-1-2 0,0 1 0,0-1 0,-2 0-1,0 0 1,-1-1 0,0 0 0,-1 0-1,-1 0 1,2-29 0,-4 24-22,-2 0 0,0-1 1,-1 1-1,-2 0 0,0 0 0,-1 0 0,-1 1 1,-1 0-1,0 0 0,-2 0 0,0 1 0,-19-28 1,9 20 7,-1 1 1,-1 1 0,-1 1 0,-1 1 0,-1 1 0,-1 1 0,-44-28 0,9 13 107,-1 4 0,-1 2 0,-2 2 1,-81-22-1,-278-57 213,398 102-380,-240-56 169,-25-8 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6:06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25 285 14875,'0'0'48,"0"0"-1,1 0 1,-1 0-1,0 0 1,1 0-1,-1 0 1,0 1-1,1-1 1,-1 0-1,0 0 1,1 0 0,-1 0-1,0 1 1,1-1-1,-1 0 1,0 0-1,0 1 1,1-1-1,-1 0 1,0 0-1,0 1 1,1-1-1,-1 0 1,0 1-1,0-1 1,0 0-1,0 1 1,0-1 0,0 0-1,1 1 1,-1-1-1,0 0 1,0 1-1,0-1 1,0 0-1,0 1 1,0-1-1,0 1 1,-1-1-1,-2 20 27,1-14 140,-2 14 315,-17 93 597,20-103-1123,1 0-1,-1 0 0,2 0 1,-1 0-1,1 0 0,1 0 1,0 0-1,0-1 0,4 11 1,-5-18 3,0 1 0,0-1 1,0 0-1,0 0 0,0 0 1,0 0-1,0 0 0,1 0 0,-1-1 1,1 1-1,-1 0 0,1-1 1,0 1-1,0-1 0,0 0 1,-1 1-1,1-1 0,0 0 1,1 0-1,-1 0 0,0 0 0,0-1 1,0 1-1,0-1 0,1 1 1,-1-1-1,0 0 0,1 0 1,-1 0-1,0 0 0,0 0 1,1 0-1,-1-1 0,0 1 0,0-1 1,1 1-1,2-3 0,3 0 41,0-1 0,0 0 0,-1-1 0,0 0 0,0 0 0,0 0 0,-1-1 0,1 0 0,4-7 0,4-6 124,0 0-1,-2-1 1,-1-1-1,0 0 0,-2 0 1,0-1-1,-1-1 1,6-25-1,-11 29-34,1 0 0,-2 0-1,-1 0 1,0 0 0,-1 0 0,-2-1-1,0 1 1,0 0 0,-2 0 0,-7-30-1,8 43-102,0 0-1,0 1 0,-1-1 1,0 0-1,0 1 0,0 0 1,0-1-1,-1 1 0,0 0 0,0 1 1,0-1-1,-8-6 0,9 10-30,1-1 0,-1 1-1,1 0 1,-1 0 0,1 0-1,-1 0 1,0 0 0,0 0 0,1 1-1,-1-1 1,0 1 0,0 0-1,0 0 1,1 0 0,-1 0-1,0 1 1,0-1 0,0 1-1,1-1 1,-1 1 0,0 0-1,1 0 1,-1 0 0,1 1-1,-1-1 1,1 1 0,-1-1 0,1 1-1,0 0 1,-2 2 0,-4 3-7,0 1 1,1 0-1,1 0 1,-1 0-1,1 1 1,0 0 0,1 1-1,-6 15 1,3-5 1,0 0 0,2 0 1,-5 30-1,10-45 3,0 0 0,0 0 0,1 1 0,-1-1 0,1 0 0,1 1 0,-1-1 0,1 0 0,0 1 0,0-1 0,3 8 0,-3-11 0,1 1 0,-1-1 0,1 0 0,0 1 0,0-1 0,0 0 0,0 0 0,0 0 0,0 0 0,0-1 0,1 1 0,-1 0 0,1-1 0,-1 0 0,1 1 0,0-1 0,-1 0 0,1-1 0,0 1 0,0 0 0,0-1 0,-1 1 0,6-1 0,37 3-48,-17-1-157,1 1 0,-1 1 0,29 7 0,-48-8-47,-1 0 1,0 0 0,0 0-1,0 1 1,0 0-1,-1 1 1,0-1-1,0 1 1,0 1-1,0 0 1,-1 0 0,0 0-1,0 0 1,7 11-1,-12-14-19,0-2 108,0 1 0,0 0 0,0-1 0,0 1 0,0-1 0,0 1 0,1-1-1,-1 0 1,0 1 0,1-1 0,-1 0 0,2 1 0,0-10-440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6:06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1 180 10418,'1'-2'217,"-1"-1"-1,1 0 1,0 1 0,0-1-1,1 1 1,-1-1-1,0 1 1,1 0 0,-1 0-1,3-3 1,-3 4-33,1 1 0,-1-1 1,1 0-1,-1 1 0,1-1 0,-1 1 0,1-1 1,-1 1-1,1 0 0,0 0 0,-1 0 0,1 0 0,-1 0 1,1 0-1,0 0 0,-1 0 0,1 0 0,-1 1 1,3 0-1,6 1 204,0 0 1,0 0-1,0-1 1,0 0-1,16-2 1,-20 0-260,0 0 1,0 0 0,0-1-1,0 0 1,0 0 0,-1 0-1,1-1 1,-1 0-1,0 0 1,10-7 0,-9 5 68,1-1 1,-1 0 0,0 0 0,-1-1 0,9-10-1,-13 15-143,1-1 0,-1 1 0,1-1 0,-1 1 0,0-1 0,0 1 0,0-1 0,0 1 0,0-1 0,-1 0 0,1 1 0,-1-1 0,0 0 0,0 0 0,0 1 0,0-1 0,0 0 0,-1 0 0,1 1 0,-2-6 0,1 7-41,1 0 1,-1 0-1,1 0 1,-1 0-1,1 0 1,-1 0 0,0 0-1,0 0 1,1 0-1,-1 0 1,0 1-1,0-1 1,0 0-1,0 0 1,0 1-1,0-1 1,0 1-1,0-1 1,0 1-1,0-1 1,0 1-1,-3-1 1,2 1-5,0 0 0,0 0 1,-1 1-1,1-1 0,0 0 0,0 1 1,0 0-1,0-1 0,0 1 1,0 0-1,-3 2 0,-2 1-9,0 0 0,1 1 0,0 0 0,-1 0 0,-8 11 0,5-4-21,1 1 0,0 0 0,1 1 0,0 0 0,1 0 0,1 1 0,0-1 0,1 1 0,-5 30 0,9-44 13,1 1 0,-1 0 0,1-1 0,0 1 0,0 0 0,0-1 0,0 1 0,0 0 0,0 0 0,0-1 0,1 1 0,-1 0 0,1-1 1,-1 1-1,1-1 0,1 4 0,-2-5 3,1 0 0,-1 1 0,0-1 1,1 0-1,-1 0 0,1 1 0,-1-1 0,1 0 1,-1 0-1,0 0 0,1 0 0,-1 0 1,1 1-1,-1-1 0,1 0 0,-1 0 0,1 0 1,-1 0-1,1 0 0,-1-1 0,1 1 0,0 0 1,16-9-47,32-37-62,2-2-11,-47 44 96,1 0-1,1 0 1,-1 1 0,1 0-1,-1 0 1,1 1-1,0-1 1,8-1-1,-12 3 14,0 1-1,0 0 1,0 0-1,0-1 1,1 1-1,-1 1 1,0-1-1,0 0 1,0 0-1,1 1 0,-1-1 1,0 1-1,0 0 1,0 0-1,0 0 1,0 0-1,3 2 1,-2-1-11,0 1 1,1 0 0,-1 0-1,0 1 1,0-1-1,0 1 1,-1-1 0,3 6-1,3 6-46,-1 0 0,-1 1 0,6 24-1,-12-39 70,2 4-4,0 3 0,0-1 0,0 1 0,6 10 0,-7-17 11,-1-1 1,0 1-1,0 0 0,1-1 0,-1 1 0,0 0 0,1-1 1,-1 1-1,0-1 0,1 1 0,-1-1 0,1 1 1,-1-1-1,1 1 0,0-1 0,-1 1 0,1-1 0,-1 1 1,1-1-1,0 0 0,-1 1 0,1-1 0,0 0 1,-1 0-1,1 0 0,0 0 0,-1 1 0,1-1 1,0 0-1,0 0 0,-1 0 0,1 0 0,0 0 0,0-1 1,-1 1-1,1 0 0,0 0 0,-1 0 0,1-1 1,0 1-1,-1 0 0,1-1 0,0 1 0,-1 0 1,1-1-1,-1 1 0,1-1 0,0 0 0,8-10 79,0 0 0,-1 0 0,0-1 0,-1 0-1,9-20 1,0 1 47,-4 7-52,-5 10-77,0 1 0,2-1 1,11-15-1,-19 28-12,-1 0 0,1 0 1,0 1-1,-1-1 0,1 0 1,0 0-1,-1 1 0,1-1 1,0 0-1,0 1 0,0-1 1,-1 1-1,1-1 0,0 1 1,0-1-1,0 1 0,0 0 1,0-1-1,0 1 0,0 0 0,0 0 1,0 0-1,0 0 0,0 0 1,0 0-1,0 0 0,0 0 1,2 0-1,-2 1-5,0 0 1,1 0-1,-1 1 0,0-1 0,0 0 1,0 0-1,0 1 0,0-1 0,0 1 1,0-1-1,0 1 0,0-1 0,-1 1 1,1-1-1,0 3 0,2 9-49,0 0-1,0 0 0,0 14 1,-3-26 61,1 95-1770,-2-110 1503,1-11-102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6:07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14955,'0'6'1296,"-1"-2"-1087,1 16-97,3 9 584,0 11-488,1 4-120,3 8-64,0-5-32,0-7-176,1-4-200,-1-23 312,-1-13-16,-6-21-72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6:07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55 14699,'8'-1'1208,"8"-1"-952,7 2 33,7-3 519,10 0-424,2 1-48,4-3-24,-2-3 16,-4 0-96,-7-2-208,-11 3-512,-14 2-1809,-25 6 2009,-12 5-264,-11 8-240</inkml:trace>
  <inkml:trace contextRef="#ctx0" brushRef="#br0" timeOffset="1">0 260 12027,'12'10'1472,"12"-9"-432,7-5-272,14-9 1065,4-4-553,2-6-176,2 0-112,-5-1-472,-5 2-303,-13 8-706,-9 5-303,-31 19 160,-19 6 32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6:08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0 372 13467,'11'-6'316,"-1"0"1,0-1-1,-1 0 1,0-1-1,0 0 0,0-1 1,-1 1-1,12-17 1,8-8 461,-22 26-639,19-22 224,1 2 0,2 1 0,40-30 0,-66 54-395,1 0 1,0 0-1,0 1 0,-1-1 0,1 1 1,0 0-1,0 0 0,0 0 1,1 0-1,-1 0 0,0 1 0,0-1 1,0 1-1,0 0 0,1 0 1,-1 0-1,5 1 0,-5 0-7,-1 1 1,1-1-1,-1 0 0,1 0 1,-1 1-1,0 0 0,0-1 1,0 1-1,0 0 0,0 0 1,0 0-1,0 0 0,-1 0 1,1 0-1,-1 1 0,1-1 1,-1 1-1,0-1 0,0 1 1,1 3-1,3 12-31,-1 1 1,0 0-1,-2-1 0,1 29 1,-3-43 124,1 0 716,0-6-172,3-12 220,3-22 216,-3-3 162,-1 0 1,-6-77-1,3 114-1174,-1 0 1,1 0 0,-1 0 0,1 0-1,-1 1 1,0-1 0,0 0-1,0 0 1,-1-2 0,0 3-101,7 11-185,-4-8 179,0 0 0,1 0 1,0 0-1,-1-1 0,1 1 0,0 0 0,0-1 0,0 1 0,0-1 0,0 0 0,0 1 0,0-1 0,1 0 0,-1-1 0,0 1 0,1 0 0,-1 0 0,0-1 0,1 0 0,-1 1 0,1-1 0,-1 0 0,1 0 0,-1 0 0,1-1 1,3 0-1,6-1-348,0-1 0,0-1 1,22-9-1,-31 12 406,19-9-458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6:08.9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211 134 15947,'-1'-2'128,"1"0"-1,-1 0 0,0 0 0,0 0 0,0 0 0,0 0 1,-1 0-1,1 0 0,-1 0 0,1 0 0,-1 1 0,1-1 1,-1 1-1,0-1 0,0 1 0,0 0 0,0 0 0,0-1 1,0 1-1,0 1 0,0-1 0,0 0 0,-1 0 0,1 1 1,0 0-1,0-1 0,-1 1 0,1 0 0,0 0 0,-1 0 1,1 0-1,0 0 0,0 1 0,-1-1 0,-2 2 0,-2 0 10,-1 0-1,1 1 1,0 1-1,0-1 1,0 1-1,0 0 1,1 0-1,0 1 1,-8 7-1,6-4-117,1 0 0,1 0 0,0 0 0,0 1 0,0 0 0,-7 18 0,11-22-71,-1 1 0,1 0 0,0 0 1,0 0-1,1 1 0,0-1 0,0 0 1,1 0-1,-1 1 0,1-1 0,1 0 1,0 9-1,0-14 20,-1 0 0,0 1 0,1-1 0,-1 0 0,1 0 0,-1 1 0,1-1 0,-1 0 0,1 0 0,0 0 0,0 0 0,-1 0 0,1 0 0,0 0 0,0 0 0,0 0 0,0 0 0,0-1 0,0 1 0,1 0 0,-1-1 0,1 1 0,0 0-14,1-1 1,-1 1-1,0-1 1,0 0 0,0 0-1,0 0 1,1 0-1,-1 0 1,0-1-1,0 1 1,0-1-1,3 0 1,4-3-126,0 0 0,0 0 1,-1-1-1,13-8 0,-9 4-35,-2 2 91,1-1-1,0 1 0,17-7 1,-26 13 109,0 0 1,0 0-1,0 0 1,0 0 0,0 1-1,0-1 1,0 1-1,0-1 1,0 1 0,0 0-1,1 0 1,-1 0-1,0 0 1,0 0 0,0 1-1,0-1 1,0 1-1,0-1 1,1 1 0,-1 0-1,0 0 1,-1 0-1,1 0 1,0 0-1,0 0 1,0 0 0,2 3-1,1 4-5,0 0 0,-1 0 0,1 0 1,-2 1-1,1 0 0,-1 0 0,0 0 0,-1 0 0,2 16 0,-1-11-4,4 25 129,-2-1 0,-2 1 0,-1 0 0,-2-1 0,-2 1-1,-1 0 1,-12 52 0,12-76 62,-1 0 0,-10 24 0,12-35-136,1-1 1,-1 1 0,1-1-1,-1 0 1,0 0 0,0 0-1,0 0 1,-1 0-1,1-1 1,-1 1 0,1-1-1,-1 1 1,0-1 0,0 0-1,0 0 1,0 0-1,-5 1 1,7-3-34,0 1 0,0-1 0,0 0 0,0 0 0,0 1 0,0-1-1,0 0 1,0 0 0,0 0 0,0 0 0,0-1 0,0 1 0,0 0 0,0 0 0,0-1 0,0 1 0,0 0-1,0-1 1,0 1 0,0-1 0,0 0 0,0 1 0,-1-2 0,0 0-9,0 0 1,1 0-1,0 0 1,-1 0-1,1 0 0,0-1 1,0 1-1,0 0 1,1-1-1,-2-2 0,0-6-39,1 1 0,-1-1 0,2-21 0,2 2-48,1 0 1,1 1-1,2 0 0,1 0 0,18-46 1,70-134-172,3-6 301,-96 211-31,15-49 142,-16 48-114,0 0 0,0 0-1,-1 0 1,1 0-1,-1 0 1,0 0-1,-1 0 1,0-8-1,1 13-32,0 0-1,0 0 1,0-1-1,0 1 0,0 0 1,0 0-1,0-1 1,-1 1-1,1 0 0,0 0 1,0 0-1,0-1 1,0 1-1,0 0 1,0 0-1,0 0 0,-1-1 1,1 1-1,0 0 1,0 0-1,0 0 0,0 0 1,-1 0-1,1-1 1,0 1-1,0 0 0,0 0 1,-1 0-1,1 0 1,0 0-1,0 0 1,0 0-1,-1 0 0,1 0 1,0 0-1,-7 6 98,-5 16 15,-2 12-24,-9 38 1,19-57-289,1 1 0,0 0 0,1-1 0,0 32 0,2-46 195,0 0 1,0 0 0,0 0 0,0 0 0,0 0 0,0 0 0,1 0 0,-1 0 0,0 0 0,0 0 0,1 0-1,-1 0 1,1 0 0,-1 0 0,1 0 0,-1 0 0,1-1 0,-1 1 0,2 1 0,-1-2 16,0 1 0,-1-1 0,1 0 0,-1 0 0,1 0 0,0 0 0,-1 0 0,1 0 0,0 0 0,-1 0 0,1-1 0,-1 1 0,1 0 0,-1 0 1,1 0-1,0-1 0,-1 1 0,1 0 0,-1-1 0,1 1 0,-1 0 0,1-1 0,0 0 0,3-3 6,1 0 0,-1-1 0,0 1 0,0-1 0,3-6 0,17-32-166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6:09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90 13187,'20'-82'2214,"-19"74"-1311,-4 19-30,-5 24 153,-26 168 777,28-148-1438,1 95-1,5-148-359,0 8 41,1-1-1,0 1 0,0-1 1,5 18-1,-5-25-38,-1-1-1,1 1 0,-1-1 0,1 0 0,-1 1 1,1-1-1,0 0 0,0 0 0,-1 1 1,1-1-1,0 0 0,0 0 0,0 0 1,1 0-1,-1 0 0,0 0 0,0-1 0,0 1 1,1 0-1,-1 0 0,0-1 0,1 1 1,-1-1-1,1 1 0,-1-1 0,0 0 1,1 0-1,-1 1 0,1-1 0,-1 0 0,1 0 1,-1 0-1,1-1 0,-1 1 0,1 0 1,-1-1-1,0 1 0,1 0 0,2-2 1,8-4-20,0-1 1,0-1 0,0 0 0,-1 0 0,-1-1 0,1-1 0,17-20 0,0 1-97,-26 27 92,0 0-1,0 1 0,0-1 1,1 0-1,-1 1 0,0-1 1,1 1-1,-1 0 0,1 0 1,0 0-1,-1 0 1,5 0-1,-7 1 10,1 0-1,-1 0 1,1 0 0,-1 0 0,1 0-1,-1 0 1,1 0 0,-1 0-1,1 0 1,-1 0 0,1 0 0,-1 1-1,1-1 1,-1 0 0,1 0 0,-1 1-1,1-1 1,-1 0 0,0 1-1,1-1 1,-1 0 0,1 1 0,-1-1-1,1 1 1,-1 1-4,1-1 0,-1 1-1,1-1 1,-1 1 0,0-1-1,0 1 1,0-1 0,0 1-1,0-1 1,0 1 0,0-1 0,0 1-1,-1 1 1,-1 7 34,-1-1 1,-1 1-1,1-1 0,-1 0 0,-1 0 1,0 0-1,0-1 0,-1 1 0,0-1 1,0-1-1,-1 1 0,-14 11 0,14-12 18,-1-1 1,0 0-1,0 0 0,0-1 0,-1 0 0,0 0 0,0-1 0,0-1 0,-1 1 1,1-1-1,-1-1 0,-18 3 0,25-5-119,0 0 1,0 0-1,1 0 1,-1 0-1,0-1 1,0 1-1,1-1 0,-1 0 1,0 0-1,1 0 1,-1 0-1,0 0 1,1 0-1,-5-4 1,6 4 31,0 0 0,0 0 1,0 0-1,0-1 0,0 1 1,0 0-1,0-1 0,1 1 1,-1 0-1,1-1 0,-1 1 1,1-1-1,-1 1 0,1-1 1,0 0-1,-1 1 0,1-1 1,0 1-1,0-1 0,0 1 1,1-1-1,-1 1 1,0-1-1,1 1 0,-1-1 1,0 1-1,1-1 0,1-2 1,9-15-537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6:09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87 14147,'1'1'134,"0"-1"-1,1 1 1,-1 0-1,0 0 1,0 0-1,0 0 1,0 0 0,0 1-1,0-1 1,0 0-1,0 0 1,0 1-1,-1-1 1,1 0 0,0 1-1,-1-1 1,1 1-1,-1-1 1,0 1-1,1-1 1,-1 1 0,0 1-1,0 40 1198,-1-24-636,1-1-335,0-10-251,0 1-1,0-1 1,1 0 0,0 0-1,0 1 1,1-1-1,4 11 1,-6-19-107,0 1 1,0-1-1,0 1 0,0-1 1,1 1-1,-1-1 1,0 1-1,1-1 1,-1 1-1,0-1 0,1 1 1,-1-1-1,1 1 1,-1-1-1,0 0 0,1 1 1,-1-1-1,1 0 1,-1 0-1,1 1 1,-1-1-1,1 0 0,0 0 1,-1 0-1,1 1 1,-1-1-1,1 0 1,-1 0-1,1 0 0,-1 0 1,1 0-1,0 0 1,1-1 0,-1 0 0,1 1 1,-1-1-1,1 0 1,-1 0-1,1 0 0,-1 0 1,0 0-1,0 0 1,1 0-1,0-2 0,25-38 51,-27 41-51,22-47 54,-16 32-34,1 1-1,0 0 0,10-13 1,-17 26-23,0 1 0,0 0 0,0 0 0,0 0 0,0 0 0,0 0 0,0 0 0,0 0 0,0-1 0,0 1 0,0 0 0,0 0 0,1 0 0,-1 0 0,0 0 0,0 0 0,0 0 0,0 0 0,0 0 0,0 0 0,0 0 0,0 0 0,0 0 0,1-1 0,-1 1 0,0 0 0,0 0 0,0 0 0,0 0 0,0 0 0,0 0 0,1 0 0,-1 0 0,0 0 0,0 0 0,0 0 0,0 0 0,0 0 0,0 1 0,0-1 0,1 0 0,-1 0 0,0 0 0,0 0 0,0 0 0,0 0 0,0 0 0,0 0 0,0 0 0,0 0 0,0 0 0,1 0 0,-1 1 0,0-1 0,0 0 0,0 0 0,0 0 0,3 11 2,-2 15 2,-1-26-4,1 89 30,-1-89-27,0 0-1,0 1 1,0-1 0,0 0 0,0 1-1,0-1 1,0 0 0,0 1 0,0-1-1,0 0 1,0 1 0,0-1 0,0 0-1,0 1 1,0-1 0,0 0 0,0 1-1,0-1 1,1 0 0,-1 1 0,0-1-1,0 0 1,0 0 0,1 1 0,-1-1-1,0 0 1,0 0 0,1 1 0,-1-1-1,0 0 1,0 0 0,1 0 0,-1 1-1,0-1 1,1 0 0,-1 0 0,0 0-1,1 0 1,-1 0 0,1 0 0,12-11 109,11-30 61,-23 39-163,26-53 147,-14 27-37,29-46 0,-41 73-122,-1 0 0,0 1-1,0-1 1,1 1 0,-1-1-1,1 0 1,-1 1 0,0-1-1,1 1 1,-1-1 0,1 1-1,-1-1 1,1 1 0,0 0-1,-1-1 1,1 1 0,-1 0-1,1-1 1,0 1-1,-1 0 1,1 0 0,-1 0-1,1-1 1,0 1 0,-1 0-1,1 0 1,1 0 0,-2 1-1,1-1 1,0 1-1,-1-1 1,1 1-1,-1 0 1,1 0-1,-1-1 0,1 1 1,-1 0-1,1 0 1,-1-1-1,0 1 1,1 0-1,-1 0 1,0 0-1,0 0 1,1 1-1,3 47-51,-4-44 49,-1 34-34,0-23 29,1-1 0,0 1 0,1-1 0,1 0 0,7 28 0,-9-42-2,0-1 1,0 1-1,0-1 0,0 0 1,0 1-1,0-1 0,0 0 1,1 1-1,-1-1 0,0 0 1,0 1-1,0-1 0,0 0 1,1 1-1,-1-1 0,0 0 1,0 1-1,1-1 0,-1 0 1,0 0-1,0 0 0,1 1 1,-1-1-1,0 0 1,1 0-1,-1 0 0,0 1 1,1-1-1,-1 0 0,1 0 1,-1 0-1,0 0 0,1 0 1,0 0-1,8-11-649,4-23-161,-5 3 819,-1 0 0,4-58-1,-7 23-373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6:10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 14115,'-1'1'85,"-1"0"1,0 1-1,1-1 1,-1 1-1,1 0 1,0 0-1,-1-1 1,1 1-1,0 0 1,0 0-1,0 0 1,1 0-1,-1 0 1,0 0-1,1 0 1,-1 1-1,1 2 1,-5 42 278,5-43-203,-1 4-112,1 1 0,1-1-1,-1 0 1,1 0-1,1 0 1,-1 0-1,1 0 1,5 11-1,-6-16-102,0 0 0,1-1-1,-1 1 1,1 0 0,0-1 0,0 0-1,0 1 1,0-1 0,0 0 0,0 0 0,1 0-1,-1 0 1,1 0 0,-1-1 0,1 1-1,0-1 1,-1 1 0,1-1 0,0 0-1,0 0 1,0-1 0,0 1 0,0 0-1,0-1 1,5 0 0,3 0-224,0-1-1,0 0 1,-1-1-1,1-1 1,0 1 0,-1-2-1,0 1 1,1-1 0,-1-1-1,16-10 1,-26 15 292,0 0 0,1-1 1,-1 1-1,0 0 0,0 0 0,0 0 0,0 0 0,0 0 1,0 0-1,0 0 0,1 0 0,-1-1 0,0 1 1,0 0-1,0 0 0,0 0 0,0 0 0,1 0 1,-1 0-1,0 0 0,0 0 0,0 0 0,0 0 1,1 0-1,-1 0 0,0 0 0,0 0 0,0 0 0,0 0 1,0 0-1,1 0 0,-1 0 0,0 0 0,0 0 1,0 0-1,0 1 0,0-1 0,1 0 0,-1 0 1,0 0-1,0 0 0,0 0 0,0 0 0,0 0 1,0 0-1,0 1 0,1-1 0,-1 0 0,0 0 1,0 0-1,0 0 0,0 0 0,0 1 0,0-1 0,0 0 1,0 0-1,0 0 0,0 1 0,-3 14 672,-10 17 409,7-22-796,1 1 0,1 0 0,0 0-1,0 0 1,1 0 0,0 1 0,-1 12 0,4-24-289,0 1 1,0-1-1,1 0 1,-1 1-1,0-1 0,0 0 1,0 1-1,0-1 0,0 0 1,1 1-1,-1-1 1,0 0-1,0 0 0,1 1 1,-1-1-1,0 0 1,0 0-1,1 1 0,-1-1 1,0 0-1,0 0 0,1 0 1,-1 0-1,0 0 1,1 1-1,-1-1 0,0 0 1,1 0-1,-1 0 0,0 0 1,1 0-1,-1 0 1,0 0-1,1 0 0,-1 0 1,1 0-1,-1 0 1,0 0-1,1 0 0,-1-1 1,0 1-1,0 0 0,1 0 1,-1 0-1,1-1 1,28-8 34,1 0-52,-25 9-27,-1 1-1,0-1 1,1 1-1,-1 0 1,1 0-1,-1 1 0,0 0 1,0-1-1,0 1 1,0 0-1,0 1 1,0-1-1,-1 1 1,1 0-1,-1-1 1,0 2-1,0-1 1,0 0-1,4 6 1,-5-6 42,0 0 1,0 0 0,0 0 0,-1 0 0,0 0-1,1 0 1,-1 0 0,0 0 0,-1 1-1,1-1 1,0 0 0,-1 1 0,0-1 0,0 0-1,0 1 1,0-1 0,0 0 0,-1 1-1,0-1 1,1 0 0,-1 1 0,0-1 0,-1 0-1,1 0 1,0 0 0,-4 4 0,-1 1 123,0 0 1,-1 0 0,0-1-1,-1 0 1,0-1 0,0 1-1,0-1 1,-1-1 0,0 0-1,0 0 1,0 0 0,0-1-1,-1-1 1,0 0 0,0 0-1,-14 2 1,22-5-150,0 0-1,1 1 1,-1-1 0,0 0 0,1 0 0,-1 0-1,0-1 1,0 1 0,1 0 0,-1 0 0,1-1 0,-1 1-1,0-1 1,1 0 0,-1 1 0,1-1 0,-1 0-1,1 0 1,0 0 0,-1 0 0,1 0 0,0 0-1,0-1 1,-1 1 0,1 0 0,0 0 0,0-1-1,1 1 1,-1-1 0,0 1 0,0-1 0,1 1-1,-1-1 1,1 0 0,-1 1 0,1-3 0,1-17-286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6:10.7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0 13571,'-9'10'2339,"-5"11"-622,-22 45 0,26-44-1507,1 0 0,1 0 0,1 1 0,-5 34 0,11-56-205,1 0 1,0 0 0,0 0 0,0-1-1,0 1 1,0 0 0,0 0 0,0 0-1,0 0 1,0 0 0,0 0 0,0 0-1,0-1 1,1 1 0,-1 0 0,0 0-1,1 0 1,-1-1 0,0 1-1,1 0 1,-1 0 0,1-1 0,0 1-1,-1 0 1,1-1 0,-1 1 0,1 0-1,0-1 1,-1 1 0,1-1 0,0 1-1,0-1 1,0 0 0,-1 1 0,1-1-1,0 0 1,0 1 0,0-1 0,0 0-1,-1 0 1,3 0 0,4 0 1,0 0 0,0 0-1,-1-1 1,13-3 0,4 0-13,-17 4-26,1 0 0,0 0 0,-1 1 0,1-1 0,-1 1 0,1 1 0,-1-1 0,0 1 0,0 0 0,0 1 0,0-1 0,10 7 0,-13-7 21,-1 0 0,1 0 0,0 0 0,-1 1 0,0-1 0,0 1 0,0-1 0,0 1 0,0 0 0,0 0 0,-1 0 0,1 0 0,-1 0 0,0 0 0,0 0 0,0 0 0,0 1 0,-1-1 0,1 0 0,-1 1 0,0-1 0,0 0 0,0 1 0,0-1 0,-1 0 0,0 5 0,-1 0 38,-1-1 0,1 0 0,-1 0-1,-1 0 1,1 0 0,-1 0 0,0-1 0,-1 0 0,-6 8 0,9-11-82,0 0 0,-1-1-1,1 0 1,0 0 0,-1 1 0,1-1-1,-1-1 1,1 1 0,-1 0 0,0-1-1,0 1 1,0-1 0,0 0-1,0 0 1,0 0 0,0 0 0,0-1-1,-1 1 1,1-1 0,0 0-1,0 0 1,-1 0 0,1 0 0,-5-1-1,6 0-31,0 0 0,0-1-1,0 1 1,0 0 0,1-1-1,-1 1 1,0-1 0,1 0-1,0 1 1,-1-1 0,1 0-1,0 0 1,0 0 0,0 0 0,0 0-1,0 0 1,0 0 0,1 0-1,-1 0 1,1 0 0,-1-1-1,1-2 1,-2-17-603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3:37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0 664 11602,'1'1'91,"0"1"-1,0-1 1,-1 1 0,1 0-1,0-1 1,-1 1-1,0 0 1,1-1-1,-1 1 1,0 3-1,2 8-16,22 66 109,-8-29-144,10 56 0,-1 146 21,-21 5-18,-1-68 4,9 134-13,3 144 2,-24-32 35,6 200-29,77 170-66,-72-786 21,23 148-56,-25-166 63,1 1 0,0 0 1,0-1-1,0 1 0,0-1 1,0 1-1,0-1 0,1 1 1,-1-1-1,0 0 0,1 0 1,-1 0-1,1 0 0,-1 0 1,1 0-1,0 0 0,-1 0 0,1 0 1,0-1-1,0 1 0,2 0 1,46 9-59,-19-8 10,2 0-1,-1-2 1,0-2-1,0-1 0,56-12 1,158-57-273,-102 26 147,105-21-312,435-60 0,351 55 249,-594 50 228,433-38-214,-27 2-93,1 23 146,1581 21 155,-758 68 334,-269-2-79,951-56-630,-1715-2 368,1187-29 82,-230 3-26,-907 23-42,1707-6 12,-58 82 438,-2144-59-376,1832 88 411,-965-49-437,-125-6-194,73 36 17,-524-36 190,-265-16 99,7 1 89,-218-25-237,0-1 0,0 0-1,-1 0 1,1-1 0,0 0-1,0 0 1,0-1 0,-1 0-1,9-3 1,-10 2-5,0 0 0,-1 0 0,0-1 1,1 0-1,-1 0 0,0 0 0,-1 0 0,1-1 0,-1 0 0,0 0 0,5-8 0,6-11 3,-1 0-1,-2-2 0,0 1 0,8-29 1,25-111-79,14-129-240,28-387-1,-55 27 251,-66 0-24,31 628 91,-37-269 5,27 226 31,-2 0 0,-31-79 0,39 130-10,0 0 0,-1 0 1,-1 1-1,-1 0 0,0 0 0,-1 1 1,-1 1-1,0 0 0,-1 1 1,-1 0-1,0 1 0,-1 0 0,-1 1 1,1 1-1,-2 0 0,0 1 0,0 1 1,0 1-1,-1 1 0,-20-6 1,-24-3-24,0 3 0,-91-6 0,-132 5-212,255 14 183,-223-5-158,-136-5 62,198 4 99,-144-8 8,-1277-113 33,-666-92-107,-6 40 45,2247 177 46,-1419-89-164,0 30-120,-2126 38 1081,1895 57-535,896-14-128,211-7-38,-2464 76 245,720 36-212,520-26-132,-377 21 34,820-64 387,659-19-275,619-25-699,68-8 431,13-1-53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6:11.1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11 149 12163,'23'-12'811,"40"-27"0,-57 35-574,0-1 0,0 1-1,-1-1 1,1 0 0,-1 0-1,-1-1 1,1 1-1,-1-1 1,0 0 0,0-1-1,5-10 1,-9 16-177,0 0 1,1 0 0,-1 0-1,0 1 1,0-1-1,1 0 1,-1 0 0,0 0-1,0 0 1,0 0-1,0 0 1,0 0-1,0 0 1,-1 0 0,1 1-1,0-1 1,0 0-1,-1 0 1,1-1 0,-1 2-17,1-1 0,-1 1 0,1 0 1,-1-1-1,1 1 0,0 0 0,-1-1 1,1 1-1,-1 0 0,0 0 0,1 0 1,-1 0-1,1 0 0,-1-1 0,1 1 1,-1 0-1,1 0 0,-1 0 0,1 0 1,-1 0-1,0 1 0,1-1 0,-1 0 1,-2 1 76,0 0 0,0 0 1,0 0-1,0 0 0,0 1 1,1-1-1,-1 1 1,1 0-1,-1 0 0,-2 3 1,-9 11 159,0 0 0,2 1-1,0 1 1,-14 28 0,20-34-250,1 0 0,0 1 0,0 0-1,1 0 1,1 0 0,0 0 0,1 0 0,-1 16-1,3-27-27,0 0 1,0 0-1,0 0 0,0 0 0,0 0 0,0 0 0,1 0 0,-1 0 1,1 0-1,-1 0 0,1 0 0,0 0 0,0-1 0,0 1 0,0 0 1,0 0-1,0-1 0,2 3 0,-1-3-1,-1-1 0,0 1 0,0-1 0,0 1 0,1-1 0,-1 1 0,0-1 0,1 0 1,-1 1-1,0-1 0,1 0 0,-1 0 0,0 0 0,1 0 0,-1 0 0,0-1 0,1 1 0,-1 0 0,0-1 0,2 0 0,6-2 13,-1-1 0,-1 0 0,1-1 0,-1 1-1,1-1 1,9-10 0,10-11 92,43-53 0,-37 40-33,-30 34-62,1 1-1,1-1 1,-1 1 0,1 0 0,-1 1-1,11-7 1,-14 9-11,0 1 1,-1 0-1,1-1 1,0 1-1,0 0 0,0 0 1,0 0-1,-1-1 1,1 1-1,0 0 1,0 0-1,0 0 1,0 0-1,0 0 0,0 1 1,-1-1-1,1 0 1,0 0-1,0 1 1,0-1-1,1 1 0,-1 0-1,0 0 0,0 0-1,0 0 1,0 1 0,0-1-1,0 0 1,0 1-1,0-1 1,-1 1 0,1-1-1,-1 1 1,1-1-1,-1 1 1,1-1 0,-1 1-1,0 1 1,9 99 4,-10-101-1,2 0 0,-1 0 0,0-1 0,0 1 0,0 0 1,0 0-1,0 0 0,1 0 0,-1 0 0,0 0 0,1-1 0,-1 1 0,1 0 1,-1 0-1,1-1 0,-1 1 0,1 0 0,0-1 0,0 2 0,0-2 0,-1 0 0,1 0 0,-1 0-1,1 0 1,-1 0 0,1 0 0,-1 0-1,1-1 1,-1 1 0,1 0 0,-1 0 0,1 0-1,-1 0 1,1-1 0,-1 1 0,0 0-1,1-1 1,-1 1 0,0 0 0,1-1-1,-1 1 1,1 0 0,-1-1 0,1 0-1,20-35 72,-18 30-87,5-8-40,-5 8-42,0 0 1,0 1-1,0-1 0,7-6 0,-10 22 47,-1-2-117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6:11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66 13883,'1'-4'259,"8"-26"693,-8 30-938,-1 0-1,0-1 0,0 1 0,0-1 1,1 1-1,-1 0 0,0-1 0,0 1 0,1 0 1,-1-1-1,0 1 0,1 0 0,-1-1 0,0 1 1,1 0-1,-1 0 0,0 0 0,1-1 1,-1 1-1,1 0 0,-1 0 0,1 0 0,0 0-3,-1 0 0,1 0 0,-1 1 0,1-1 0,-1 0-1,1 1 1,-1-1 0,1 0 0,-1 1 0,1-1-1,-1 1 1,1-1 0,-1 1 0,1-1 0,-1 1 0,0-1-1,1 1 1,-1-1 0,0 1 0,1 1 0,5 14 164,0 0 0,0 1 1,-2 0-1,0 0 1,2 27-1,0-5-39,23 142 123,17 97 196,-44-270-435,-1 3 34,1-1 1,0 1-1,1-1 1,0 0 0,1 0-1,0 0 1,10 17-1,-13-26-33,-1 0-1,1 0 1,0 0-1,0 0 1,-1 0 0,1 0-1,0-1 1,0 1-1,0 0 1,0 0-1,0-1 1,0 1 0,1 0-1,-1-1 1,0 1-1,0-1 1,0 0-1,0 1 1,1-1 0,-1 0-1,0 0 1,0 0-1,1 0 1,-1 0-1,0 0 1,0 0 0,1 0-1,-1 0 1,0 0-1,0-1 1,0 1-1,1-1 1,-1 1 0,0-1-1,0 1 1,0-1-1,0 1 1,0-1-1,0 0 1,0 0 0,0 0-1,0 1 1,1-3-1,5-5 115,0 0-1,0 0 1,-1-1 0,7-11-1,-13 20-130,33-58 664,-3-1 0,36-101-1,24-134 597,-60 172-1401,-28 102-225,-5 16 78,2 6 259,0-1-1,0 1 1,0 0 0,0 0-1,0 0 1,0 0-1,0 0 1,0 0-1,0 2 1,-9 33-251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6: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13355,'19'25'1176,"-1"-10"-840,2-2-152,6-1 584,0-5-384,3-7-320,-4-4-184,3-12 112,0-4-56,-2-10-56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6:13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77 288 14435,'-7'7'159,"0"1"0,1-1 0,0 1-1,0 1 1,1-1 0,0 1 0,0 0 0,1 0 0,-5 16 0,4-12-88,2 0 0,0 1 0,1 0 0,0 0 1,1 0-1,0 17 0,1-28-53,1 0 1,-1 0-1,0 0 0,1 0 0,0 0 1,0 0-1,-1 0 0,2 0 0,-1-1 1,0 1-1,3 3 0,-3-5 3,-1 0-1,1 0 1,0 0-1,0-1 1,0 1-1,0 0 1,0-1-1,0 1 1,0-1-1,0 1 1,0-1-1,0 0 1,0 1-1,0-1 1,0 0-1,0 0 1,1 1 0,-1-1-1,0 0 1,0 0-1,0-1 1,0 1-1,0 0 1,1 0-1,-1 0 1,0-1-1,0 1 1,0 0-1,0-1 1,0 1-1,0-1 1,1-1-1,8-4 149,-1 0 0,-1 0 0,1-1 0,10-12-1,10-8 183,-12 12-173,1 1-1,0 0 0,1 2 0,0 0 0,24-11 0,-39 21-174,0 1-1,1-1 0,-1 1 1,1-1-1,-1 1 0,1 0 1,-1 1-1,1-1 0,0 1 0,-1 0 1,1 0-1,-1 0 0,1 1 1,0 0-1,-1 0 0,1 0 0,-1 0 1,0 1-1,1-1 0,-1 1 1,0 0-1,0 1 0,0-1 1,0 1-1,0-1 0,-1 1 0,1 0 1,-1 1-1,0-1 0,0 1 1,0-1-1,3 6 0,1 2-12,-1 1-1,0 0 1,8 22-1,6 13 40,-20-46-19,0 0 0,0-1 1,1 1-1,-1 0 0,0-1 0,1 1 1,-1 0-1,1-1 0,-1 1 0,0-1 1,1 1-1,-1-1 0,1 1 0,-1-1 0,1 0 1,0 1-1,-1-1 0,1 1 0,0-1 1,-1 0-1,1 0 0,-1 1 0,1-1 1,0 0-1,0 0 0,0 0 0,0 0 6,0 0 0,0-1 0,0 1 0,0-1 0,0 1 0,0-1 0,0 1 0,0-1 0,0 0 0,-1 1 0,1-1 0,0 0 0,-1 0-1,1 0 1,1-1 0,3-7 119,0-1-1,7-18 0,-9 19-61,9-19 120,-8 15-101,2-1 1,0 1-1,0 0 0,1 1 0,11-16 1,-17 27-96,-1 0 1,1 0 0,0 0 0,-1 1 0,1-1-1,0 0 1,0 0 0,0 1 0,0-1 0,0 0-1,0 1 1,0-1 0,0 1 0,0-1 0,0 1-1,0 0 1,0-1 0,0 1 0,1 0 0,-1 0-1,0 0 1,0 0 0,0 0 0,0 0 0,0 0-1,1 0 1,-1 0 0,0 0 0,0 1 0,0-1-1,0 0 1,0 1 0,0-1 0,0 1 0,0-1-1,0 1 1,0 0 0,0-1 0,0 1 0,0 0-1,0 0 1,-1 0 0,1 0 0,1 1 0,3 5-20,1 1 1,-1 0-1,-1 0 1,6 13-1,-6-12 10,2 5-2,11 21-14,-17-33 27,1-1 0,0 1 0,0-1 1,0 1-1,0-1 0,0 0 0,0 1 0,1-1 0,-1 0 1,0 0-1,1 0 0,-1 0 0,1 0 0,-1 0 1,1 0-1,2 1 0,-3-2 0,0 0 1,0-1 0,0 1-1,0 0 1,0 0-1,0 0 1,0-1-1,0 1 1,0 0-1,-1-1 1,1 1-1,0-1 1,0 1 0,0-1-1,0 1 1,0-1-1,-1 0 1,1 1-1,0-1 1,0-1-1,15-18-1,-12 14-5,5-8-132,1 1-1,1 1 1,0-1-1,1 2 0,0-1 1,21-13-1,-30 22 78,1 1 0,-1 0 0,1 0-1,0 0 1,0 0 0,0 1-1,0-1 1,0 1 0,0 0 0,0 1-1,0-1 1,1 1 0,-1-1 0,0 1-1,0 0 1,0 1 0,1-1-1,-1 1 1,0 0 0,0 0 0,0 0-1,0 0 1,0 1 0,0 0 0,0 0-1,-1 0 1,1 0 0,0 0-1,-1 1 1,4 3 0,-4-2 21,0-1 0,0 0 0,0 1 0,-1 0 0,0-1 0,1 1 0,1 5 0,-3-5-36,1 0 0,0-1 1,0 0-1,0 1 1,0-1-1,5 5 1,-7-8 77,0 1 1,1-1-1,-1 0 1,0 0-1,0 0 0,1 1 1,-1-1-1,0 0 1,0 0-1,1 0 1,-1 0-1,0 0 1,0 0-1,1 0 1,-1 1-1,0-1 0,1 0 1,-1 0-1,0 0 1,1 0-1,-1 0 1,0 0-1,0 0 1,1 0-1,-1 0 1,0-1-1,1 1 1,-1 0-1,0 0 0,0 0 1,1 0-1,-1 0 1,0 0-1,0-1 1,1 1-1,-1 0 1,0 0-1,0 0 1,1-1-1,-1 1 0,0 0 1,0 0-1,0-1 1,0 1-1,1 0 1,5-15 338,-6 13-429,12-32-1681,0 1 0,30-54 0,-41 85 1710,0 0 0,0 1 0,0-1 0,0 0 0,1 1 0,-1-1 0,0 1 0,1-1 0,-1 1 0,1 0 0,0-1 0,-1 1 0,3-1 0,-3 2 106,-1 0-1,0 0 0,1 0 1,-1 0-1,1 0 0,-1 0 1,1 0-1,-1 0 1,1 0-1,-1 0 0,0 0 1,1 0-1,-1 0 1,1 0-1,-1 0 0,1 0 1,-1 1-1,0-1 0,1 0 1,-1 0-1,1 0 1,0 1-1,6 15 1375,11 91 2169,-18-107-3566,0 1-1,0 0 1,1-1-1,-1 1 1,0-1-1,0 1 1,0 0 0,0-1-1,0 1 1,1-1-1,-1 1 1,0-1-1,1 1 1,-1-1-1,0 1 1,1-1 0,-1 1-1,1-1 1,-1 1-1,0-1 1,1 0-1,-1 1 1,1-1-1,-1 0 1,1 1 0,-1-1-1,1 0 1,0 0-1,-1 1 1,1-1-1,0 0 1,1 0-2,-1-1 1,0 1 0,0-1-1,0 1 1,1-1-1,-1 0 1,0 0-1,0 1 1,0-1-1,0 0 1,0 0 0,-1 0-1,1 0 1,1-1-1,6-9-19,-1 0-1,7-15 1,-12 21-28,5-8-61,16-29-275,-21 39 292,0 0 0,0 0 0,1 0 0,-1 1 0,1-1 0,-1 1 0,1-1 0,0 1 0,5-4 0,-7 6 53,-1 0 0,1 0 0,0 0 0,-1-1 0,1 1 1,0 0-1,0 0 0,-1 0 0,1 0 0,0 0 0,-1 0 0,1 0 1,0 1-1,-1-1 0,1 0 0,0 0 0,-1 1 0,1-1 0,0 0 0,-1 0 1,1 1-1,-1-1 0,1 1 0,-1-1 0,1 1 0,0-1 0,-1 1 1,0-1-1,1 1 0,-1-1 0,1 1 0,-1-1 0,0 1 0,1 0 1,-1-1-1,0 1 0,0 0 0,1-1 0,-1 1 0,0 0 0,0-1 1,0 2-1,7 35-207,-7-32 205,4 43 51,-3-26 265,5 31-1,-5-52-277,-1 0 0,0 0 0,0 0 0,0-1 0,0 1 0,1 0 0,-1 0 0,0 0 0,1 0 0,-1 0 0,1 0 0,-1-1 0,1 1 0,-1 0 0,1 0 0,-1-1 0,1 1 0,0 0 0,1 1 0,-2-2-4,1 0 1,0 0-1,-1 0 1,1-1-1,-1 1 0,1 0 1,-1 0-1,1 0 1,-1 0-1,1 0 0,-1-1 1,1 1-1,-1 0 1,1 0-1,-1-1 1,1 1-1,-1 0 0,1-1 1,-1 1-1,1-1 1,-1 1-1,0 0 0,1-2 1,21-34 344,-22 35-362,22-47 17,-10 22-393,0 0-1,23-34 1,-34 58 309,0 0 1,1 1-1,-1-1 1,1 0-1,-1 0 0,1 1 1,-1-1-1,1 1 1,0 0-1,0-1 0,0 1 1,0 0-1,0 0 1,0 0-1,4-1 0,-5 2 24,1 0-1,-1 0 1,1 0-1,-1 1 1,1-1-1,-1 0 1,1 0-1,-1 1 1,0-1-1,1 1 1,-1 0-1,0-1 1,1 1-1,-1 0 1,0 0-1,0-1 1,0 1-1,1 0 1,-1 0-1,0 0 1,0 1-1,-1-1 1,1 0-1,1 2 1,9 17-88,-9-14 148,1-1 1,-1 0-1,1 0 1,1 0-1,4 6 1,-7-10 7,0 0 0,0 0 1,0-1-1,0 1 0,0 0 1,0-1-1,0 1 0,0-1 1,0 1-1,0-1 0,0 1 1,0-1-1,0 0 0,0 1 1,0-1-1,1 0 0,-1 0 1,0 0-1,0 0 0,0 0 1,0 0-1,1 0 0,-1 0 0,0-1 1,0 1-1,0 0 0,0-1 1,0 1-1,0-1 0,0 1 1,0-1-1,2 0 0,3-4 141,-1 1-1,1-1 0,-1 0 1,0-1-1,0 1 0,-1-1 1,0 0-1,0 0 0,6-12 1,0-2 478,13-42 0,-20 52-450,1-1 0,-2 0 0,0 0 0,0 0 1,-1 0-1,0 0 0,-2-16 0,1 26-175,0 0 1,0 0 0,0 0 0,0 0 0,0 0-1,-1 0 1,1 0 0,0 0 0,-1 0-1,1 0 1,-1 0 0,1 0 0,-1 0-1,0 0 1,1 0 0,-1 1 0,-1-2 0,2 1-10,-1 1 0,0 0 0,1 0 1,-1 0-1,1 0 0,-1-1 0,1 1 0,-1 0 1,0 0-1,1 0 0,-1 0 0,1 0 1,-1 1-1,1-1 0,-1 0 0,0 0 1,1 0-1,-1 0 0,1 1 0,-1-1 1,1 0-1,-2 1 0,-1 1 9,0 1 0,0-1-1,1 1 1,-1-1 0,0 1 0,1 0-1,0 0 1,-3 4 0,-4 9-9,1 0-1,0 0 1,1 1 0,1-1 0,0 1-1,2 1 1,0-1 0,1 1 0,0 0-1,1 32 1,2-49-11,0 1-1,0-1 1,0 0-1,0 1 1,0-1 0,1 0-1,-1 1 1,0-1-1,1 0 1,-1 0-1,1 0 1,0 1 0,-1-1-1,1 0 1,0 0-1,0 0 1,0 1-1,0-2 1,0 1 0,-1-1 0,1 0 0,0 0 0,0 1 0,-1-1-1,1 0 1,0 0 0,-1 0 0,1 0 0,0 0 0,0 0 0,-1 0 0,1 0-1,0 0 1,-1 0 0,1 0 0,0 0 0,0-1 0,-1 1 0,2-1 0,4-2-23,-1 0 1,0-1 0,1 0-1,-1 0 1,5-6 0,-7 7 7,30-34-149,-28 30 124,1 0 0,0 0 0,0 0 1,0 1-1,1 0 0,-1 1 0,2-1 1,-1 1-1,11-5 0,-17 9 33,1 1-1,-1-1 1,1 1-1,-1 0 1,1 0-1,-1 0 1,1 0-1,-1 0 1,1 0-1,-1 0 1,1 0-1,-1 1 1,1-1-1,-1 1 1,1-1-1,-1 1 1,0-1-1,1 1 1,-1 0-1,0-1 1,0 1-1,1 0 1,-1 0-1,0 0 1,0 0-1,0 0 1,0 1-1,0-1 1,1 2-1,3 4-18,-1 1-1,0 0 0,6 16 1,-5-12-17,0 0 18,13 25-43,-18-36 71,1 1-1,0-1 1,0 1-1,0-1 1,0 0 0,1 1-1,-1-1 1,0 0-1,0 0 1,1 0-1,-1 0 1,1 0-1,-1 0 1,1 0-1,-1 0 1,1-1-1,0 1 1,1 0-1,-1-1 14,0 0-1,-1-1 0,1 1 0,0 0 0,-1-1 0,1 0 1,0 1-1,-1-1 0,1 0 0,-1 0 0,1 0 1,-1 0-1,0 0 0,1 0 0,-1 0 0,0 0 0,0 0 1,2-3-1,23-32 156,-17 22-81,1 1-32,-2 1-22,1 0 1,12-13-1,-19 23-44,0 0 1,0 0 0,0 0-1,0 0 1,1 0-1,-1 1 1,1-1-1,-1 1 1,1 0-1,-1 0 1,1-1 0,0 2-1,0-1 1,-1 0-1,1 1 1,0-1-1,5 1 1,-6 0-33,1 1 0,-1 0-1,0 0 1,1 0 0,-1 0 0,0 0 0,0 0 0,0 1-1,1-1 1,-1 1 0,-1-1 0,1 1 0,0 0 0,0 0 0,-1 0-1,1 0 1,-1 0 0,1 0 0,0 3 0,5 7-366,-1 0 0,5 16 0,-7-19-30,-6-8 158,-7-2 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6:13.5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11 663 16700,'-1'1'43,"-9"6"969,17-9-421,12-5-413,329-89 1561,12 23-1713,-200 42 20,1251-308-2683,-1334 317 2738,245-64 672,-296 80-598,39-2-1,-58 8-134,0-1 0,-1 1 0,1 1 0,0-1 0,0 1 0,0 0 0,-1 1 0,1 0-1,-1 0 1,1 0 0,6 4 0,3 9-54,-16-15 10,1 0 0,-1 1 0,0-1 0,1 0 0,-1 1 0,1-1 0,-1 0 0,0 1 0,1-1 0,-1 1 0,0-1 0,1 0 0,-1 1 0,0-1-1,0 1 1,1-1 0,-1 1 0,0-1 0,0 1 0,0-1 0,0 1 0,0-1 0,0 1 0,0 0 0,0-1 0,0 1 0,0-1 0,0 1 0,0-1 0,0 1 0,0-1 0,0 1 0,-1 0 0,-7-6-12,-10-8-13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6:17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8240 1011 11178,'-1527'-617'-285,"1222"523"-1162,-4 12 0,-433-56 1,345 94 3334,-598 8 1,757 43-1304,0 10-1,2 10 1,-406 101-1,423-65-532,4 8-1,3 10 1,-378 203 0,429-188-55,-271 210 0,349-236 1,3 4 0,4 3 0,3 3 0,-100 142 0,131-160-5,3 2 1,3 2-1,3 1 1,2 2-1,4 1 1,-25 99-1,39-109-17,3 1-1,3 1 0,3-1 0,2 1 0,3-1 0,2 1 1,3-1-1,3 0 0,3 0 0,2-1 0,3-1 1,2 0-1,3-2 0,3 0 0,2-1 0,2-2 0,61 85 1,-35-67-9,4-2 0,3-2 1,2-3-1,86 65 0,-52-56 2,4-4 0,171 88 0,250 66-11,16-52 34,410 55-1,20-65 23,63-60-1,6-113 8,223-164 31,-892 94-545,-3-16 0,445-183 0,-466 131 262,-28-16-88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6:17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4693 1530 7026,'-132'-211'536,"-36"3"-368,-78 13 128,-44 16 136,-71 23-56,-37 8-16,-47 34 32,-32 8 8,-36 25-504,-26 15 296,-16 26-200,-14 15-48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26:56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8195 737 13979,'-691'-255'658,"153"57"-1320,344 132-42,-2 9 0,-3 8 0,-2 9 0,-1 9 0,-316-8 0,68 37 1460,2 20 0,0 20 0,-588 126 0,717-92-572,4 14 1,-526 219-1,711-246-153,2 6 0,4 5-1,3 6 1,3 5 0,-128 114-1,170-125-58,2 3-1,4 4 1,3 2-1,3 3 1,4 3-1,4 3 1,-84 177-1,115-206 14,3 1-1,3 1 1,2 0-1,-16 116 0,28-125 9,2 0 0,2-1-1,3 1 1,2 0 0,2-1-1,19 73 1,-1-38 8,5 0 1,3-2-1,64 119 0,-35-95 1,150 198 0,-105-170-9,247 241-1,-192-240 3,5-8 0,6-8 0,206 110 0,190 39-15,23-58-2,610 83 22,23-136 86,-318-117 80,-1-87 21,-521-2-151,-3-18 0,627-189 1,185-196-32,-964 342-30,-5-9 0,-6-11 0,207-158 0,-330 210-33,-3-5 1,-4-3-1,-3-4 0,-5-3 1,-4-5-1,69-110 0,-99 132-5,-4-1-1,-3-2 0,-3-2 1,-4-1-1,36-139 1,-51 147 48,-4 0 0,-3 0 1,-4-1-1,-2 0 0,-4 0 1,-3-1-1,-12-74 0,5 94 67,-2 1 0,-3 1 0,-2 1 0,-2 0 0,-2 1 0,-2 1 0,-3 1-1,-1 1 1,-61-77 0,34 58 105,-3 2 0,-2 3 1,-104-83-1,79 81 61,-2 4 0,-138-71-1,74 59 44,-2 8-1,-3 6 0,-278-64 0,191 74-188,-2 9 0,-356-7 0,-499 69-606,790-3 336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26:57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60 150 12395,'-1'-29'595,"1"19"-515,1 1 1,-2-1-1,0 0 0,0 0 0,0 0 1,-1 1-1,-1-1 0,-6-16 0,-1 11 223,10 15-294,0 0-1,-1 0 0,1 0 0,0-1 1,0 1-1,0 0 0,-1 0 0,1 0 1,0 0-1,0 0 0,0-1 1,-1 1-1,1 0 0,0 0 0,0 0 1,0 0-1,-1 0 0,1 0 0,0 0 1,0 0-1,-1 0 0,1 0 0,0 0 1,0 0-1,-1 0 0,1 0 0,0 0 1,0 0-1,0 0 0,-1 0 1,1 1-1,0-1 0,-1 0 0,0 2 16,0 1 0,-1-1 0,1 1 0,0-1 0,0 1 0,1 0 0,-1-1 0,0 1 0,1 0 0,-1 2 0,-6 62 149,0 113 0,7-137-145,3 121-110,7 0 0,7-1 1,53 230-1,-58-343-2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26:5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9042,'0'0'45,"0"0"0,1 0 0,-1 0 0,0 0 0,0 0 0,0 0 0,0 0 0,1 0 0,-1 0-1,0 0 1,0 0 0,0 0 0,0 0 0,0 0 0,1 0 0,-1 0 0,0 0 0,0-1 0,0 1 0,0 0 0,1 0 0,-1 0 0,0 0 0,0 0 0,0 0 0,0 0 0,0 0 0,0-1 0,0 1 0,1 0 0,-1 0 0,0 0-1,0 0 1,0 0 0,0 0 0,0-1 0,0 1 0,0 0 0,0 0 0,0 0 0,0 0 0,0-1 0,0 1 0,0 0 0,0 0 0,0 0 0,0 0 0,0-1 0,0 1 0,0 0 0,0 0 0,0 0 0,0 0 0,0 0-1,0-1 1,0 1 0,0 0 0,-1 0 0,1 0 0,0 0 0,0 0 0,15 5 1101,-12-3-1071,-1 1 0,0 0 0,0 0 1,0 0-1,0 0 0,-1 0 0,1 0 0,-1 1 1,0-1-1,2 6 0,5 39 301,-7-42-330,6 94 269,-3 1 0,-12 113-1,4-129 373,4-48-573,5-4 32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4:31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1 268 12531,'5'3'55,"1"-1"1,0 1 0,-1-1 0,1 0 0,0 0-1,0-1 1,0 0 0,0 0 0,1 0-1,6-1 1,-1 1-15,102 6-249,126-8-1,113-25-802,-66 4-565,731 17-2589,248 61 5817,81-95 544,-1174 32-1994,2407-159 1025,-2512 160-1218,992-72 42,-1 88 145,-562 57 172,-387-43-120,-2 4 0,153 62 0,-156-41-55,-58-26-234,63 23 0,-103-44 27,-2-1 6,1 1-1,0 0 1,0 1-1,-1-1 1,1 1-1,9 7 1,-5 0-56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6:37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657 13 10826,'3'-12'910,"-7"12"-436,-19 18-132,19-14-290,-42 41 154,2 3 1,2 1-1,2 2 0,-46 78 1,24-21 59,-65 156 0,80-150-71,-34 129-1,66-186-114,2 0-1,3 0 0,3 1 0,-1 87 0,8-120-65,2 0 1,1 0 0,1 0 0,0 0 0,2 0 0,2-1 0,11 27 0,-15-41-17,0-1 0,1 1 0,0-1 1,1-1-1,0 1 0,0-1 0,1 0 1,0 0-1,1-1 0,-1 0 0,1 0 1,1-1-1,-1 0 0,1 0 0,0-1 1,1 0-1,-1-1 0,1 0 0,15 4 1,-14-6-3,1 0 1,0-1 0,0-1 0,0 0-1,0 0 1,0-1 0,-1-1-1,1 0 1,0 0 0,-1-1 0,1-1-1,11-5 1,3-2 3,-1-2 0,0-1 0,46-33 0,-36 18 10,0-2 0,-2-1-1,-1-1 1,-2-2 0,-1-1 0,-2-1 0,32-58 0,-22 26-5,-4-2 0,-2-1 1,32-118-1,-48 137-59,-3 0 0,-2-1 0,-3 0 0,2-93 1,-9 122-95,-1 0 1,-2 0-1,0 0 1,-2 0-1,-1 1 1,0 0 0,-2 0-1,-1 1 1,-1 0-1,-1 0 1,0 1 0,-23-30-1,28 43 82,-1 0 0,0 1 1,0 0-1,-1 1 0,0-1 0,-1 1 0,1 1 1,-1 0-1,-1 0 0,1 0 0,-1 2 0,0-1 0,-19-5 1,-47-6-448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6:40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722 130 11907,'-4'-10'147,"0"0"0,0 0 1,-1 1-1,-1-1 0,0 1 1,0 0-1,-11-11 0,14 16-121,0 1-1,-1 1 0,1-1 0,-1 0 0,0 1 0,0 0 0,0 0 1,0 0-1,0 0 0,0 0 0,0 1 0,-1 0 0,1 0 1,0 0-1,-1 1 0,1-1 0,-1 1 0,1 0 0,-1 0 0,-5 1 1,-1 1 30,1 1 1,1 0 0,-1 0 0,0 1 0,1 0-1,0 0 1,0 1 0,0 0 0,0 1 0,1 0-1,-13 12 1,-2 5 112,0 2-1,-26 37 0,-5 12 120,3 3 0,4 2 0,-40 91 0,64-118-138,2 0 1,3 2-1,2 0 1,3 1-1,2 0 1,-6 73-1,16-108-113,1 1-1,0-1 1,2 0-1,0 0 1,1 0-1,1 0 1,10 27 0,-11-39-32,0-1 0,0 1 1,1-1-1,0 0 1,0 0-1,0 0 1,1-1-1,0 0 0,1 0 1,0 0-1,-1 0 1,2-1-1,-1 0 1,1 0-1,-1-1 0,1 0 1,1 0-1,-1-1 1,0 1-1,1-2 1,8 3-1,-3-2 7,0-1-1,0-1 1,0 0-1,1-1 1,-1-1-1,0 1 1,0-2-1,0 0 1,0-1 0,17-5-1,0-3 30,-1 0-1,-1-2 1,38-23-1,-21 7 19,-2-2-1,-1-1 0,-2-3 1,-1-1-1,-1-2 1,37-49-1,-33 31 10,-2-1-1,-3-2 1,-2-1 0,33-81-1,-50 95-65,-1-1 0,15-68 0,-27 88-56,0 0 1,-2 0-1,-2-1 0,0 1 1,-6-51-1,4 67 8,-1 1 0,0 0 0,-1-1-1,0 1 1,0 0 0,-1 0 0,-1 1 0,0-1-1,0 1 1,-9-12 0,9 15-4,0 1 0,0 0 0,0 0 0,-1 1 1,0-1-1,0 1 0,0 1 0,0-1 0,-1 1 0,1 0 0,-1 0 0,0 1 0,0 0 1,0 0-1,0 1 0,-10-2 0,3 2-5,0 1-1,0 0 1,0 1-1,1 1 1,-1 0-1,0 1 1,0 0 0,-19 8-1,8-1-46,0 1-1,1 1 0,-33 23 0,-32 28-245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6:42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454 6 11915,'-17'8'107,"1"1"1,-1 0-1,2 2 1,-1-1 0,1 2-1,1 0 1,0 1-1,-23 29 1,3 1-9,-49 85-1,53-75 19,2 0 1,-38 109-1,53-122-69,2 0 0,2 1 1,2 0-1,1 1 0,1 44 1,5-67-29,0 1 0,2-1 0,0 1 1,1-1-1,1 0 0,8 23 1,-8-32-11,1 1 1,-1-1 0,2 0-1,0 0 1,0-1-1,0 0 1,1 0 0,1 0-1,-1-1 1,1 0-1,1 0 1,9 6 0,-10-8 11,1-1 1,-1 0-1,1 0 1,1-1-1,-1 0 1,1-1-1,-1 0 1,1 0-1,0-1 1,0 0 0,14 0-1,-10-2 26,1-1 1,0 0-1,-1 0 0,1-2 0,-1 0 1,1-1-1,14-5 0,3-5 103,-1-1 1,-1-1-1,0-1 0,-1-2 1,50-43-1,-56 41-14,-1-2 0,0 0-1,-2-2 1,-1 0 0,-1-1 0,-2-1 0,0 0-1,-2-2 1,-1 1 0,-1-2 0,-1 1 0,-2-2-1,-1 1 1,-2-1 0,5-47 0,-10 54-82,0 0 1,-2-1-1,0 1 1,-2 0-1,0 0 1,-2 0-1,-1 1 0,0-1 1,-12-24-1,10 30-93,-1 0 0,-1 1 0,-1 0 0,0 1 1,-1 1-1,0-1 0,-2 2 0,1 0 0,-2 0 0,0 1 0,-1 1 0,-18-11 0,18 13 163,0 1 0,-1 1 0,0 0 0,0 1 0,-1 1 1,0 1-1,0 0 0,0 1 0,0 1 0,-23-1 0,7 4-1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02.0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569 60 11979,'20'-22'716,"-15"16"-386,1-1-1,0 0 1,14-10 0,-23 19-262,0 1 0,0-1-1,0 1 1,0 0 0,1 0 0,-1 0 0,1 0 0,0 0 0,-3 6 0,-1 1 33,-85 135 392,-81 177 1,109-188-418,7 2 0,-62 224 0,109-322 21,-13 48-1042,19-78 778,0-1 1,0 0-1,0 0 1,-1 0 0,0 0-1,0 0 1,-1-1-1,-8 9 1,-5-1-262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02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235 1 12011,'-34'64'512,"3"1"0,-35 103 0,57-142-425,-14 32-3,4 1 0,2 1 1,-16 108-1,32-158-69,0-1 0,0 1 1,1 0-1,1 0 0,-1-1 0,1 1 0,1-1 1,0 1-1,6 16 0,-8-24-4,1-1 1,-1 1-1,1-1 1,0 1-1,0-1 0,0 1 1,0-1-1,0 1 0,0-1 1,0 0-1,1 0 1,-1 0-1,0 1 0,1-1 1,-1 0-1,1-1 1,-1 1-1,1 0 0,-1 0 1,1-1-1,0 1 0,-1-1 1,1 1-1,0-1 1,-1 0-1,1 1 0,0-1 1,0 0-1,-1 0 0,1 0 1,0-1-1,-1 1 1,1 0-1,3-2 0,3-1 53,0 0-1,0-1 0,0 0 0,-1 0 0,1-1 0,9-8 0,43-39 447,95-108 0,-153 159-506,78-95 1618,118-188 0,-184 262-1656,41-62 465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09.1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39 362 12827,'-12'4'1193,"-10"4"-110,17-9-427,11-7 414,202-245 1431,-193 233-2367,35-54 273,-49 72-391,0 0 0,0 1 0,0-1-1,0 1 1,0 0 0,0-1 0,1 1 0,-1 0 0,0 0 0,4-2 0,-5 3-13,0 0 1,0 0-1,1 0 1,-1 1-1,0-1 1,0 0 0,1 0-1,-1 0 1,0 1-1,0-1 1,0 0-1,0 0 1,1 1 0,-1-1-1,0 0 1,0 0-1,0 1 1,0-1-1,0 0 1,0 1-1,0-1 1,0 0 0,0 0-1,0 1 1,0-1-1,0 0 1,0 1-1,0-1 1,0 0 0,0 0-1,0 1 1,0-1-1,0 0 1,0 1-1,0-1 1,0 0-1,-10 43 103,9-42-106,-77 320-1586,78-320 1581,-1 4-73,-1 1 1,2-1-1,-1 0 1,1 1-1,0-1 1,0 1-1,1 6 1,6-5-327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09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90 171 15371,'-15'23'389,"0"0"0,-16 34 0,26-46-372,1 0 0,0 1 0,0-1 0,1 1 0,0 0 0,1 0 0,-1 21 0,3-32-13,0-1 0,0 0-1,0 0 1,0 1 0,0-1 0,0 0-1,0 1 1,0-1 0,0 0-1,0 1 1,0-1 0,0 0 0,0 1-1,0-1 1,0 0 0,0 1 0,0-1-1,0 0 1,0 1 0,1-1-1,-1 0 1,0 0 0,0 1 0,0-1-1,0 0 1,1 1 0,-1-1-1,0 0 1,0 0 0,1 0 0,-1 1-1,0-1 1,0 0 0,1 0 0,-1 0-1,0 0 1,1 1 0,-1-1-1,0 0 1,1 0 0,-1 0 0,0 0-1,1 0 1,-1 0 0,0 0-1,1 0 1,-1 0 0,0 0 0,0 0-1,1 0 1,-1 0 0,0 0 0,1 0-1,-1-1 1,0 1 0,1 0-1,-1 0 1,0 0 0,1 0 0,-1-1-1,0 1 1,0 0 0,1 0-1,16-18 330,-6-2-100,0-1-1,-2 0 1,-1 0 0,7-27-1,-1 4 85,-10 31-206,-1-1 0,0 0 1,1-22-1,0 1 24,-6 43-105,-2 29-164,4-35 121,0 0 0,0 0 0,0-1 0,0 1 0,1 0 0,-1 0 0,1-1 0,-1 1 0,1 0 0,0 0 0,-1-1 0,1 1-1,0-1 1,0 1 0,0-1 0,1 1 0,-1-1 0,0 0 0,3 3 0,-3-4 11,1 1 0,0-1 1,0 1-1,0-1 0,0 1 0,0-1 0,0 0 0,0 0 0,0 0 1,0 0-1,0-1 0,0 1 0,0 0 0,0-1 0,0 1 1,0-1-1,0 0 0,-1 0 0,1 0 0,0 0 0,0 0 0,1-1 1,5-3 58,0 0 0,0-1-1,10-9 1,1-5 239,-1 0-1,-1-2 1,22-36-1,-27 44-26,-12 14-263,0 0-1,0 0 1,1 0-1,-1 0 1,0 0 0,0 0-1,0 0 1,0 1-1,0-1 1,1 0 0,-1 0-1,0 0 1,0 0-1,0 0 1,0 0-1,0 0 1,0 0 0,1 0-1,-1 0 1,0 1-1,0-1 1,0 0-1,0 0 1,0 0 0,0 0-1,0 0 1,0 0-1,0 1 1,1-1 0,-1 0-1,0 0 1,0 0-1,0 0 1,0 1-1,0-1 1,0 0 0,0 0-1,0 0 1,0 0-1,0 0 1,0 1 0,0-1-1,0 0 1,0 0-1,-1 0 1,1 0-1,0 1 1,-6 33 171,-17 46-164,2-10-749,-13 78 0,33-141 485,0 0 1,1 0-1,0 0 1,0 8-1,0-15 215,0 1 0,0 0 0,0 0 0,0-1 0,0 1 0,0 0-1,0-1 1,1 1 0,-1 0 0,0-1 0,0 1 0,0 0 0,1-1 0,-1 1 0,0-1 0,1 1 0,-1 0 0,1-1 0,-1 1-1,1-1 1,-1 1 0,1-1 0,-1 1 0,1-1 0,-1 0 0,1 1 0,-1-1 0,1 0 0,0 1 0,-1-1 0,1 0 0,0 0 0,-1 1-1,1-1 1,0 0 0,-1 0 0,1 0 0,0 0 0,-1 0 0,1 0 0,0 0 0,-1 0 0,1 0 0,0-1 0,0 1 0,-1 0-1,1 0 1,-1 0 0,1-1 0,0 1 0,-1 0 0,1-1 0,-1 1 0,2-1 0,16-13-635,3-8-28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10.0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0 12611,'-28'46'1418,"-7"13"-270,32-54-1006,0 1-1,1 0 1,0 0-1,0 0 0,1 0 1,0 0-1,0 1 1,-1 7-1,2-13-130,0 1-1,0-1 0,0 0 1,1 0-1,-1 1 0,0-1 1,0 0-1,1 0 1,-1 1-1,0-1 0,1 0 1,-1 0-1,1 0 0,0 0 1,-1 0-1,1 0 1,0 0-1,0 0 0,-1 0 1,1 0-1,0 0 0,0 0 1,0 0-1,0-1 0,0 1 1,1 0-1,-1-1 1,0 1-1,0-1 0,0 1 1,0-1-1,1 0 0,-1 0 1,0 1-1,0-1 1,1 0-1,-1 0 0,0 0 1,0 0-1,1 0 0,1-1 1,4 0 23,1 0 0,-1-1 0,1 0 0,-1 0 0,11-5 0,3-3 212,0-1-1,-1-1 0,-1-1 0,0-1 0,-1 0 0,30-31 1,-46 44-191,-1-1 0,0 1-1,1-1 1,-1 0 0,0 1 0,0-1 0,0 0 0,0 0 0,0 0 0,0 0 0,-1 0 0,1 0 0,0 0 0,-1-2 0,0 3-42,0 1 0,0 0 1,0 0-1,0-1 1,0 1-1,0 0 0,0-1 1,0 1-1,0 0 1,-1 0-1,1 0 0,0-1 1,0 1-1,0 0 0,0 0 1,-1-1-1,1 1 1,0 0-1,0 0 0,0 0 1,-1 0-1,1-1 1,0 1-1,0 0 0,-1 0 1,1 0-1,0 0 1,0 0-1,-1 0 0,1 0 1,0 0-1,0 0 1,-1 0-1,1 0 0,-20 6 319,7 1-334,0 1 1,1 1-1,-1 0 1,2 0-1,-1 1 0,1 1 1,1 0-1,-16 20 0,26-30-45,-1 0 0,0 0 0,0 0 0,0 0 0,1 1 0,-1-1 0,1 0 0,-1 0 0,1 0 0,-1 1 0,1-1 0,0 0 0,-1 0 0,1 1 0,0-1 0,0 0 0,0 1 0,0-1 0,0 0 0,0 1 0,1-1 0,-1 2 0,1-2 8,0-1 1,0 1 0,0-1 0,0 1 0,0-1-1,0 0 1,0 1 0,0-1 0,0 0 0,0 1-1,0-1 1,0 0 0,0 0 0,0 0 0,0 0-1,0 0 1,0 0 0,0 0 0,0-1-1,0 1 1,0 0 0,0-1 0,0 1 0,0 0-1,0-1 1,0 1 0,-1-1 0,3-1 0,25-13-391,8-5-109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10.5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338 44 11883,'-7'9'2608,"8"-21"-231,2-4-1411,-3 15-934,0 0 0,1 0-1,-1 0 1,0 0-1,0 0 1,0 0-1,0 0 1,0 0 0,0 0-1,0 0 1,0 0-1,-1 0 1,1 0 0,0 0-1,0 0 1,-1 0-1,1 0 1,-1 0-1,1 0 1,-1 0 0,1 1-1,-1-1 1,-1-2-1,1 3-6,0 1 1,0-1-1,0 0 0,1 0 0,-1 0 0,0 0 0,0 1 1,0-1-1,0 0 0,1 1 0,-1-1 0,0 0 1,0 1-1,1-1 0,-1 1 0,0 0 0,0-1 0,1 1 1,-1-1-1,1 1 0,-1 0 0,1 0 0,-1-1 0,1 1 1,-1 1-1,-81 102 224,-114 112 1,177-199-591,19-17 321,-1 0-1,1 1 0,0-1 1,0 0-1,0 0 0,0 1 0,-1-1 1,1 0-1,0 0 0,0 0 1,-1 0-1,1 1 0,0-1 0,0 0 1,-1 0-1,1 0 0,0 0 0,0 0 1,-1 0-1,1 0 0,0 0 1,-1 0-1,1 1 0,0-1 0,0 0 1,-1 0-1,1-1 0,0 1 0,-1 0 1,1 0-1,0 0 0,0 0 1,-1 0-1,1 0 0,0 0 0,0 0 1,-1 0-1,1-1 0,0 1 1,0 0-1,-1 0 0,1 0 0,0-1 1,0 1-1,0 0 0,-1 0 0,1 0 1,0-1-1,0 1 0,0 0 1,0 0-1,0-1 0,0 1 0,-1 0 1,1-1-1,0 1 0,0 0 0,0 0 1,0-1-1,0 1 0,0 0 1,0-1-1,1-3-105,1 0 1,-1 0-1,1 0 0,0 0 1,0 1-1,0-1 0,4-4 1,3-8-54,12-22-325,2-5-137</inkml:trace>
  <inkml:trace contextRef="#ctx0" brushRef="#br0" timeOffset="1">139 54 13019,'0'2'1032,"-3"8"-656,3 3-136,4 1 448,3 2-160,6 0-120,3-3-7,5-3-121,2-2-128,3-2-392,-3-2 288,-1-4-80,2 0-48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11.0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1 15075,'-27'52'1350,"16"-33"-1015,-12 29 1,21-42-255,0 0 1,0 0 0,1 0-1,-1 0 1,1 0-1,1 1 1,-1-1 0,1 0-1,1 10 1,-1-14-67,1 0-1,0 0 1,-1 0 0,1-1-1,0 1 1,0 0 0,0 0-1,0-1 1,0 1 0,0-1-1,0 1 1,0-1 0,1 1-1,-1-1 1,1 0 0,-1 0-1,1 0 1,-1 1 0,1-1-1,0-1 1,-1 1 0,1 0-1,0 0 1,0-1 0,0 1-1,0-1 1,0 0 0,-1 1-1,1-1 1,0 0 0,3 0-1,5 0 28,1 0-1,0-1 1,-1 0 0,17-4-1,0-1 60,-1-3 1,1 0-1,-1-1 0,44-26 0,-28 12 156,72-59-1,-99 75-235,-15 8-21,1 0 0,-1 0 0,0 0 0,0 0 0,0 0 0,1 0 0,-1 0 0,0 0 0,0 0 1,0 0-1,1 0 0,-1 0 0,0 1 0,0-1 0,0 0 0,1 0 0,-1 0 0,0 0 0,0 0 0,0 0 0,0 1 0,0-1 0,1 0 0,-1 0 0,0 0 0,0 1 0,0-1 1,0 0-1,0 0 0,0 0 0,0 0 0,0 1 0,0-1 0,0 0 0,0 0 0,0 1 0,0-1 0,-4 29-19,1-15 15,2-11 0,1 1 0,-1 0 0,1 0 0,0 0 0,0 0 0,0 0 0,1 0 0,-1 0 0,1 0 0,0 0 0,0 0 0,2 4 0,-1-7 5,-1 1-1,0-1 1,1 1 0,-1-1 0,1 0-1,-1 1 1,1-1 0,-1 0-1,1 0 1,0 0 0,0-1 0,-1 1-1,1 0 1,0-1 0,0 1 0,0-1-1,0 1 1,0-1 0,0 0-1,0 0 1,-1 0 0,1 0 0,0 0-1,0 0 1,0-1 0,0 1-1,3-1 1,44-11 4,-1-2 0,0-2 1,66-31-1,12-5-165,-120 50 149,-1 0-11,0 0 1,0 0 0,1 1-1,8-2 1,-13 3 17,0 0 1,-1 0-1,1 0 0,0 0 1,-1 0-1,1 0 1,0 0-1,-1 0 0,1 0 1,0 1-1,-1-1 1,1 0-1,-1 0 0,1 1 1,0-1-1,-1 0 1,1 1-1,-1-1 0,1 0 1,-1 1-1,1-1 1,-1 1-1,1-1 0,-1 1 1,1-1-1,-1 1 1,0-1-1,1 1 0,-1 0 1,0-1-1,0 1 1,1-1-1,-1 1 0,0 0 1,0-1-1,0 1 0,0 0 1,0-1-1,0 1 1,0 0-1,0-1 0,0 1 1,0 0-1,0-1 1,0 1-1,0 0 0,-1 4 5,0 1 1,1-1-1,0 0 0,0 0 0,0 1 0,1-1 0,0 0 0,1 5 0,-1-8 11,-1-1-1,1 1 1,0-1 0,0 0 0,0 0-1,0 1 1,0-1 0,0 0-1,0 0 1,0 0 0,0 0 0,0 0-1,0 0 1,1-1 0,-1 1-1,0 0 1,1 0 0,-1-1 0,1 1-1,-1-1 1,1 1 0,-1-1-1,0 0 1,1 0 0,0 0 0,-1 0-1,1 0 1,-1 0 0,1 0-1,-1 0 1,1 0 0,1-1 0,20-4 162,0-1 0,-1 0 0,34-15 0,-29 9-73,45-10 0,-65 20-131,0 1 0,0 0 1,0 0-1,12 0 0,-18 1-5,1 0 0,-1 0 0,0 0 0,0 0 0,0 1 0,0-1 0,0 0 0,0 0 0,0 1 0,0-1 0,0 0 0,-1 1 0,1-1 1,0 1-1,0-1 0,0 1 0,0-1 0,0 1 0,-1 0 0,1 0 0,0-1 0,-1 1 0,1 0 0,0 0 0,-1 0 0,1 0 0,-1-1 0,1 1 0,-1 0 0,0 0 1,1 0-1,-1 0 0,0 0 0,0 0 0,1 0 0,-1 0 0,0 0 0,0 0 0,0 0 0,0 0 0,-1 1 0,1-1 0,-1 1 0,-4 8-574,5-10 598,0 0 0,-1 1 0,1-1 0,0 0 0,-1 0 0,1 0 0,0 0 0,0 0 0,-1 0 0,1 0 0,0 0 0,-1 0 0,1 0 0,0-1 0,-1 1 0,1 0 0,0 0 0,-1 0 0,1 0 0,0 0 0,0 0 0,-1-1 0,1 1 0,0 0 0,0 0 0,-1-1 0,1 1-1,0 0 1,0 0 0,0-1 0,-1 1 0,1 0 0,0 0 0,0-1 0,0 1 0,0 0 0,0-1 0,0 1 0,0 0 0,-1 0 0,1-1 0,0 1 0,-5-16-307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15:08.4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7742 386 13427,'8'1'-56,"18"4"-249,-37-5 19,-51-4-301,-351 19-1791,46 1 3367,-132-32-1047,192 4-3038,-333-34 1903,-119-70 6357,330 44-4658,-1116-84 28,906 159-180,3 43-301,217 3 185,302-29-65,-175 54-1,252-60-217,0 3 1,2 1 0,0 2-1,1 1 1,1 2-1,-50 42 1,10 1-403,-106 121 1,174-179 411,1 1 0,0 0 1,0 0-1,1 1 0,0-1 0,1 1 1,0 0-1,1 1 0,-6 16 0,9-21-55,0 0-1,1 0 0,-1 0 1,1-1-1,0 1 0,1 0 1,-1 0-1,1 0 0,0 0 1,1-1-1,-1 1 0,1 0 1,0-1-1,1 1 0,-1-1 1,1 0-1,0 0 0,1 0 1,-1 0-1,5 4 1,12 13-402,0-2 1,2 0 0,0-2 0,1 0 0,26 14 0,8 2-482,69 28 1,141 40 24,-167-72 785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4:35.8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0 596 12963,'66'-1'569,"89"-11"0,64-21-667,-116 16 139,103-17-138,667-100-1095,-486 78 149,413-55-394,7 48 1590,151 57 553,-199 5-543,355-24-95,279-4 107,722-16 216,-2080 43-381,831-25 522,-331 44 175,-429-9-465,0 5 1,176 45-1,-244-47-197,-10-2-64,1-1 0,0-2 0,0 0 0,48 1 1,-71-7 16,0 0 0,0-1 1,0 0-1,0 0 0,-1-1 1,1 0-1,8-3 0,-6 1-8,-1-1 0,1 0-1,11-9 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11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 13851,'-2'-1'1000,"2"6"-784,0 2-160,5 6 168,0-1-432,4 2 200,1 1-56,1 0-96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11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0 132 14475,'0'5'260,"1"5"75,-1 0-1,1 0 0,1 0 1,3 13-1,-5-21-281,1 1 0,0-1 0,0 0 0,0 1 0,0-1 0,1 0 0,-1 0 0,1 1 0,-1-1 0,1 0 0,0-1 0,-1 1 0,1 0 0,0 0 0,0-1 0,0 1 0,1-1 0,-1 0 0,0 0 0,1 0 0,-1 0 0,5 1 0,-1 0 58,0-1 0,1-1 0,-1 0 0,1 1 0,-1-2-1,0 1 1,1-1 0,7-2 0,52-17 310,-44 13-342,48-21 17,-1-3-1,-2-2 1,65-44 0,-123 71-92,61-31 57,-60 35 123,-8 7-87,-6 9-4,3-13-64,-1 4 14,1 0 0,-1 0 0,1 0 0,0 0 0,0 0 0,0 0 0,1 0 0,0 0 0,0 0 0,1 10 0,0-13-23,-1 1-1,1 0 0,0-1 0,0 1 1,0-1-1,0 1 0,0-1 0,1 0 1,-1 1-1,1-1 0,-1 0 0,1 0 1,0 0-1,0 0 0,0 0 0,0-1 1,0 1-1,1-1 0,-1 1 0,0-1 1,1 0-1,2 2 0,6 0 17,1 0-1,0 0 0,-1-1 1,1 0-1,0-1 1,18-1-1,-8-1-41,1 0-1,34-8 0,-25 3-79,-12 2-207,1 0-1,-1-1 1,0-1 0,0-1 0,24-12-1,-27 5-66,-9-5-109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12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 0 13795,'-13'9'413,"-1"0"1,2 0-1,-1 1 1,1 1-1,1 0 0,0 1 1,0 0-1,1 1 0,1 0 1,0 0-1,-12 26 1,3 0-157,1 1 0,2 0 0,-11 47 0,24-77-251,-17 72 26,17-74-45,1-1-1,0 1 1,1 1 0,0-1 0,0 0 0,1 0-1,2 13 1,-2-19 6,0-1-1,-1 1 0,1 0 1,0-1-1,0 1 0,1 0 1,-1-1-1,0 0 0,0 1 1,1-1-1,-1 0 0,1 1 1,-1-1-1,1 0 0,-1 0 1,1 0-1,0 0 0,-1-1 1,1 1-1,0 0 1,0-1-1,0 1 0,0-1 1,-1 0-1,1 1 0,0-1 1,0 0-1,0 0 0,0 0 1,2-1-1,5 1-19,1-2 0,0 1-1,-1-1 1,14-5 0,34-15 4,-1-3-1,90-54 1,-102 54 211,-31 18 238,-6 2-283,1 0-1,0 1 1,-1 0 0,1 1 0,1 0 0,-1 0 0,0 0 0,1 1-1,11-1 1,5 5 227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13.0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0 876 13755,'6'-1'381,"0"1"1,-1-1-1,1 0 0,-1 0 1,0-1-1,1 0 0,-1 0 1,0 0-1,7-4 0,42-30 770,-47 30-962,1 1-90,266-202 2248,-16-22-1702,-34-13-950,-218 236 275,34-46-538,-36 47 476,-1 0 0,0 0 0,-1 0 0,1-1 0,-1 1-1,0-1 1,0 0 0,1-7 0,-4 2-195,-8 3-113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14.9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139 165 14531,'1'0'36,"-1"0"0,0 0 1,1 0-1,-1 0 0,0 0 0,1 0 0,-1 0 0,0 0 1,1 0-1,-1 0 0,0 0 0,1 0 0,-1 1 0,0-1 1,0 0-1,1 0 0,-1 0 0,0 1 0,0-1 0,1 0 1,-1 0-1,0 0 0,0 1 0,0-1 0,1 0 0,-1 1 1,0-1-1,0 0 0,0 0 0,0 1 0,0-1 0,1 0 1,-1 1-1,0-1 0,0 0 0,0 1 0,0-1 0,0 0 1,0 1-1,0-1 0,0 0 0,0 1 0,0-1 0,0 0 1,-1 1-1,-2 21 131,2-17 13,-51 199 1785,19-81-1753,-22 84 217,53-191-341,3-12 41,11-22 40,13-29 47,-3-1 1,28-87-1,10-105 204,-56 219-339,-1 0-1,1-41 0,-7 44-21,-2 14 8,4 4-62,0 1 0,0 0 0,0-1 0,0 1 1,0 0-1,0 0 0,1 0 0,-1 0 0,0 0 1,1 0-1,-1 0 0,0 0 0,1 0 0,0 0 1,-1 0-1,1 0 0,-1 2 0,-2 9 2,1-1-1,0 0 1,1 0-1,0 1 1,1-1-1,1 16 1,-1-21-21,1-1 1,-1 1-1,1-1 1,0 0-1,1 1 1,-1-1-1,1 0 0,0 0 1,1 0-1,-1 0 1,1 0-1,0 0 1,0-1-1,7 8 1,-8-10 8,0-1 1,0 0-1,0 0 1,0 0-1,0 0 1,0 0-1,0 0 0,0 0 1,0-1-1,1 1 1,-1-1-1,0 1 1,0-1-1,1 0 1,-1 0-1,0 0 1,0 0-1,1-1 0,-1 1 1,0-1-1,0 1 1,1-1-1,2-1 1,2-1 3,1-1 0,-1 0 1,0 0-1,-1-1 0,8-5 0,4-7 54,0-1 0,-2 0 0,0-1-1,-1 0 1,-2-1 0,15-28 0,-11 18 282,-2-1 1,22-64 0,-109 376-175,58-208-799,-10 141 1,23-203 472,1-6 38,-1 0 0,1 0 0,0 0-1,0 0 1,0 0 0,1 0 0,0-1 0,0 1 0,0 0-1,1 0 1,3 8 0,-5-12 77,1 0-1,-1 0 1,1-1-1,0 1 1,-1 0-1,1-1 1,0 1-1,0 0 1,-1-1-1,1 1 0,0-1 1,0 1-1,0-1 1,0 1-1,0-1 1,0 0-1,0 1 1,-1-1-1,1 0 1,0 0-1,0 0 1,0 0-1,0 0 1,0 0-1,0 0 1,0 0-1,0 0 1,0 0-1,0 0 1,0-1-1,0 1 1,0 0-1,0-1 1,0 1-1,0-1 1,-1 1-1,3-2 1,2-1-169,-1 0 0,1-1 1,-1 0-1,1 0 0,4-6 1,12-16-467,-2 0 0,23-41 0,26-63-10,-23 36 1455,-69 120 576,2 10-787,2 2 0,1 0 0,-21 62-1,36-91-454,-8 31 195,11-38-261,1 0 0,0 0 1,-1 0-1,1 0 0,0 0 0,0 0 1,0-1-1,0 1 0,1 0 0,-1 0 1,0 0-1,1 0 0,-1 0 0,1 0 1,0-1-1,0 1 0,1 2 0,-1-3-11,0-1 1,0 1-1,0 0 0,0-1 0,0 1 0,0 0 0,0-1 0,1 1 0,-1-1 0,0 0 1,0 1-1,0-1 0,1 0 0,-1 0 0,0 0 0,1 0 0,-1 0 0,0 0 0,0 0 1,1 0-1,-1-1 0,0 1 0,0 0 0,0-1 0,1 1 0,-1-1 0,0 1 1,1-2-1,35-19 191,-36 21-198,23-18 223,-1 0 0,-1-1 1,28-31-1,50-72 1199,-110 141-1320,0 0 1,2 0-1,0 1 0,1 0 1,-4 25-1,10-42-171,0 0 0,0 1-1,1-1 1,0 1 0,-1-1-1,1 1 1,1-1-1,-1 0 1,1 7 0,0-9 16,-1 0 0,1 0 0,-1-1 1,1 1-1,-1 0 0,1 0 0,-1 0 1,1-1-1,0 1 0,-1 0 0,1-1 0,0 1 1,0 0-1,0-1 0,-1 1 0,1-1 1,0 0-1,0 1 0,0-1 0,0 1 0,0-1 1,0 0-1,0 0 0,0 0 0,0 0 1,0 1-1,0-1 0,0 0 0,0-1 1,0 1-1,0 0 0,0 0 0,0 0 0,0-1 1,-1 1-1,1 0 0,0-1 0,1 0 1,11-4-183,-1 0 0,0-1 0,14-9 1,14-12-299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15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225 0 16347,'-10'36'1625,"-9"1"-1049,-6 3-240,-4 10 712,-1 2-232,3 2-295,1 1-193,4-11-280,5-3-184,7-13-393,3-8-183,4-21 560,3-11-152,4-11-96</inkml:trace>
  <inkml:trace contextRef="#ctx0" brushRef="#br0" timeOffset="1">43 148 15787,'7'10'1297,"6"-2"-953,3 4-128,5-4 320,4 4-320,3-1-456,3 2-1104,-7-1 1224,-3-4-257,1-1-191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15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58 333 15859,'-2'7'1217,"-8"18"-905,-3 2-112,-1 3 560,4 4-344,4 2-312,3-1-96,5-7-248,1-5-168,10-13-304,-2-7 744,3-13-216,-1-7-152,0-13-48</inkml:trace>
  <inkml:trace contextRef="#ctx0" brushRef="#br0" timeOffset="1">46 1 12515,'-3'4'912,"2"-1"1424,1-5-2072,-4-3 121,2 5 63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16.5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56 14683,'-1'95'4789,"-1"-78"-4673,-3 66 172,5-72-262,1-1 0,-1 1 0,2-1 0,-1 0 0,6 16 0,-7-24-23,1-1 0,-1 1-1,1-1 1,0 1 0,-1-1 0,1 0-1,0 1 1,0-1 0,0 0-1,0 0 1,0 1 0,0-1-1,1 0 1,-1 0 0,0 0 0,0 0-1,1-1 1,-1 1 0,1 0-1,-1 0 1,3 0 0,-1 0-2,0-1 1,0 0 0,0 0-1,0 0 1,0 0-1,0 0 1,-1-1 0,1 1-1,0-1 1,0 0-1,3-1 1,6-3 5,-1-1 0,0 0 0,0-1 0,12-9 0,116-96 149,-105 84-158,-29 24-2,-2 1-4,0 0 0,0 0-1,1 1 1,-1-1-1,1 1 1,0 0-1,-1 0 1,1 0-1,0 1 1,0-1-1,8-1 1,-12 3 5,1 0 1,0 0-1,0 0 1,0 0-1,-1 1 0,1-1 1,0 0-1,0 0 1,0 0-1,-1 1 1,1-1-1,0 1 0,-1-1 1,1 0-1,0 1 1,-1-1-1,1 1 0,0-1 1,-1 1-1,1 0 1,-1-1-1,1 1 0,-1-1 1,1 1-1,-1 0 1,0 0-1,1-1 0,-1 1 1,0 0-1,1 0 1,-1-1-1,0 3 1,3 29-77,-3-28 63,0 25-56,-1-17 67,0 0-1,2 0 1,-1 0 0,5 19-1,-5-28 11,1-1-1,-1 0 1,1 1-1,0-1 1,0 0-1,0 1 1,0-1-1,1 0 1,-1 0-1,0 0 1,1 0-1,-1-1 1,1 1-1,0 0 1,0 0-1,0-1 1,0 1-1,0-1 1,0 0-1,0 0 1,0 0-1,0 0 1,1 0-1,-1 0 1,0 0-1,1-1 1,-1 1-1,4 0 1,2-1 4,0 0 1,0-1-1,1 0 0,-1 0 0,0-1 1,-1 0-1,1 0 0,0-1 1,0 0-1,7-4 0,15-9 22,29-20 0,-40 24-20,79-54 3,-96 64-17,-1 1-1,1 0 1,0 0-1,-1 0 1,1 1-1,0-1 1,0 0-1,-1 1 1,5-2-1,-6 2 1,1 0-1,-1 0 1,1 0-1,-1 0 1,1 0-1,0 1 1,-1-1-1,1 0 0,-1 0 1,1 0-1,-1 0 1,1 1-1,0-1 1,-1 0-1,1 1 1,-1-1-1,0 0 1,1 1-1,-1-1 1,1 0-1,0 1 0,0 2-7,0-1 0,0 1 0,0-1 0,0 1 0,0-1 0,0 1 0,-1 0 0,1-1 0,-1 1 0,1 4 0,-1-6 7,0 1 0,0 0 1,0-1-1,1 1 0,-1 0 1,0-1-1,1 1 1,0-1-1,-1 1 0,1-1 1,0 1-1,0-1 0,0 1 1,0-1-1,0 0 1,0 1-1,0-1 0,0 0 1,1 0-1,1 2 0,0-2 7,-1 0-1,0 0 1,1-1-1,-1 1 1,1 0-1,-1-1 1,1 0-1,-1 1 0,1-1 1,-1 0-1,1 0 1,3-1-1,5-1 20,1-1 1,-1 0-1,1-1 0,14-7 0,-25 11-22,40-19 23,-2-2 0,0-1 0,-2-2 0,54-44 0,-67 49-94,-24 19 66,1-1 0,-1 1 0,0-1-1,1 1 1,-1 0 0,1-1 0,-1 1 0,1 0 0,-1-1 0,1 1 0,-1 0-1,1-1 1,0 1 0,-1 0 0,1 0 0,-1 0 0,1 0 0,0 0-1,-1-1 1,1 1 0,-1 0 0,1 0 0,0 1 0,-1-1 0,1 0-1,-1 0 1,1 0 0,0 0 0,-1 0 0,1 1 0,-1-1 0,1 0 0,-1 0-1,2 1 1,-2 0 0,1 0-1,-1 0 0,1 0 1,-1 0-1,1 0 1,-1 0-1,1 0 0,0 0 1,0 0-1,-1 0 1,1-1-1,0 1 0,0 0 1,0-1-1,0 1 1,0-1-1,0 1 0,0-1 1,0 1-1,0-1 0,0 0 1,2 1-1,-1-1 12,1 0 0,-1 0-1,1 0 1,-1 0 0,1-1 0,-1 1-1,0-1 1,1 1 0,-1-1 0,3-1 0,2-2 34,1 0 0,-1 0 0,1 0 1,-2-1-1,10-9 0,-9 9-11,-5 2-23,0 0-1,1 0 0,0 1 1,0-1-1,0 1 0,0 0 1,0 0-1,0 0 1,0 0-1,1 0 0,-1 1 1,1 0-1,-1 0 0,1 0 1,3-1-1,-5 2-13,-1 1 1,0-1-1,1 1 1,-1 0-1,0-1 1,0 1-1,1 0 0,-1 0 1,0 0-1,0 0 1,0 0-1,0 0 0,0 0 1,-1 0-1,1 0 1,0 0-1,0 1 1,-1-1-1,1 0 0,0 2 1,12 30-124,-12-27 117,3 7-4,-2-8-90,-1 0 1,0-1-1,1 1 0,0 0 0,0-1 0,1 1 1,4 6-1,-5-28-210,-5-5 113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17.6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311 174 12411,'99'-134'3147,"-85"103"-1822,-10 22-381,-7 18 64,-39 90-394,-3-2 0,-62 97-1,-4-38-619,52-78-709,54-70 515,-14 17-229,18-24 410,0 0 0,1-1 0,-1 1 0,0 0-1,0 0 1,0-1 0,0 1 0,0-1 0,0 1 0,0-1 0,0 1 0,0-1 0,0 1 0,0-1 0,0 0 0,-1 0 0,1 0 0,0 1 0,0-1 0,0 0 0,0 0 0,-2-1 0,-9-7-337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18.1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1 12523,'-38'79'1601,"3"2"1,-28 98 0,57-160-1452,1 0-1,0 0 1,2 0 0,1 1 0,-1 33 0,3-50-118,0 0 0,0 0 1,1 0-1,-1-1 1,1 1-1,-1 0 1,1 0-1,0 0 1,0-1-1,1 1 1,1 3-1,-2-4-2,1-1 0,-1 0 0,0 0 0,1 1 0,-1-1 1,1 0-1,-1 0 0,1 0 0,-1-1 0,1 1 0,0 0 0,-1-1 0,1 1 0,0-1 0,0 1 0,0-1 0,-1 0 0,1 0 0,0 0 0,0 0 0,2 0 0,9-2 96,-1 1 0,0-2 0,0 0 0,0 0 0,0-1 0,-1-1 0,15-7-1,78-50 569,-98 59-652,190-133 666,-162 109-1172,-1-2 0,-1-1 0,39-48 0,-43 37 107,-8 4-138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4:56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5201,'5'1'64,"318"60"3673,6-29-2263,579-24-1552,-122-4-4,796 1 636,633-59-130,-1001 31-493,3 70 48,-694-5 45,362 27 24,1-25-24,930-28-11,-1409-15-12,1456-4-100,547 1-164,242 58 35,-2046-35 504,810 24 338,1-41-376,92-51-174,-825 23-160,-581 21 146,733-32-1184,-5-43-1387,-661 54 1996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18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109 136 13267,'1'1'73,"0"-1"1,-1 1-1,1 0 1,0 0-1,-1 0 0,1 0 1,-1 0-1,1 0 1,-1 1-1,0-1 1,1 0-1,-1 0 1,0 0-1,0 0 0,0 0 1,0 0-1,0 1 1,0 0-1,-3 25 110,2-22-31,-52 247 2039,-5 28-1183,58-272-551,4-14-181,3-14 24,8-56 331,-3 0-1,3-125 0,-14 180-615,1-8-4,0-96-104,-7 107-30,5 18 119,0 0 1,0 0-1,-1 0 0,1 0 1,0 1-1,-1-1 0,1 0 0,0 0 1,0 0-1,-1 0 0,1 0 1,0 1-1,0-1 0,-1 0 1,1 0-1,0 0 0,0 1 0,0-1 1,-1 0-1,1 0 0,0 1 1,0-1-1,0 0 0,0 0 1,0 1-1,-1-1 0,1 0 0,0 0 1,0 1-1,0-1 0,-10 33-135,7-18 98,1-1 0,0 1-1,1 0 1,1 27 0,1-39 36,-1 1 0,1-1 1,0 1-1,0-1 0,0 1 1,0-1-1,0 1 0,1-1 1,0 0-1,0 0 0,2 4 1,-2-5 6,0-1 1,-1 1 0,1-1 0,0 1 0,0-1-1,0 0 1,0 0 0,0 0 0,0 0 0,0 0-1,0 0 1,0-1 0,0 1 0,1-1 0,-1 1-1,0-1 1,0 0 0,1 0 0,-1 0 0,2 0-1,6-2 26,0 0-1,-1 0 0,1-1 1,-1 0-1,0-1 0,0 0 0,0 0 1,-1-1-1,1 0 0,-1 0 1,0-1-1,11-11 0,5-5 133,-2-1 0,29-38 0,-28 28 72,-1-1 0,-2-1 0,22-52 0,-60 141-264,3 1 0,2 1-1,-10 91 1,23-146 32,-2 10-10,0 1 1,1-1 0,1 1-1,0-1 1,1 0-1,0 1 1,0-1-1,1 0 1,6 19-1,-7-28-11,-1-1 0,1 0 0,-1 0-1,1 1 1,-1-1 0,1 0-1,0 0 1,-1 0 0,1 0 0,0 1-1,0-1 1,0 0 0,0-1 0,0 1-1,0 0 1,0 0 0,0 0-1,0-1 1,0 1 0,1 0 0,-1-1-1,0 1 1,1-1 0,-1 1 0,0-1-1,0 0 1,1 0 0,-1 0-1,1 1 1,-1-1 0,0-1 0,1 1-1,-1 0 1,0 0 0,1 0-1,-1-1 1,0 1 0,0 0 0,1-1-1,-1 1 1,0-1 0,0 0 0,1 1-1,-1-1 1,0 0 0,0 0-1,0 0 1,1-1 0,5-4-161,0-1 0,-1 0 0,0 0 0,0 0 0,9-14 1,3-14-150,-3 1-92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19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35 16299,'-2'0'155,"0"0"-1,0 1 0,0-1 0,0 1 1,1 0-1,-1-1 0,0 1 0,0 0 1,1 0-1,-1 0 0,0 0 0,1 1 1,-1-1-1,1 0 0,0 1 0,-1-1 1,1 1-1,0-1 0,0 1 0,0-1 0,0 1 1,0 0-1,0 0 0,-1 3 0,-1 3-76,0 0-1,1 0 1,0 1 0,-2 10-1,4-14-79,-1 1 1,1-1-1,0 1 1,0 0-1,0-1 1,1 1-1,0 0 0,0-1 1,3 9-1,-3-13 2,-1 1 0,1 0-1,0-1 1,0 1 0,0 0-1,0-1 1,0 1 0,1-1-1,-1 0 1,0 1 0,1-1-1,-1 0 1,1 0 0,-1 0-1,1 0 1,0 0 0,-1 0-1,1 0 1,0-1 0,0 1-1,0-1 1,-1 1 0,1-1-1,0 0 1,0 1 0,0-1-1,0 0 1,0 0 0,-1-1-1,1 1 1,0 0 0,3-1-1,2-1 38,0 0 0,0-1 0,0 1-1,0-1 1,-1-1 0,1 0 0,-1 1-1,0-2 1,0 1 0,11-11-1,4-6 271,25-33-1,-39 44-214,2-1 74,-1 0 0,-1-1 0,0 1 0,9-20 0,-24 49 1,-1 0-239,1 1 0,1 1 0,0 0 0,2 0 0,-5 31 0,10-48 10,0 1-1,0 0 1,0 0 0,0-1-1,1 1 1,-1 0 0,1-1-1,2 6 1,-3-8 24,1 0 0,-1 0-1,1 0 1,-1 0 0,1 0 0,0 0-1,-1 0 1,1 0 0,0 0 0,0 0-1,-1-1 1,1 1 0,0 0 0,0-1-1,0 1 1,0 0 0,0-1-1,0 1 1,0-1 0,0 0 0,0 1-1,0-1 1,0 0 0,0 0 0,0 1-1,1-1 1,-1 0 0,0 0 0,0 0-1,0 0 1,0-1 0,0 1 0,2-1-1,3 0-174,-1-1 0,0 0 0,1-1 0,-1 0 0,0 1 0,-1-2 0,1 1 0,8-8 0,31-35-665,-5 0 239,0-3-52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19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251 1 12435,'-11'27'1128,"-2"-1"1,-21 35 0,-4 7 72,0 10-218,-71 128 563,109-205-1552,0-1 0,0 0-1,0 0 1,0 0 0,0 0 0,-1 0 0,1 0 0,0 0 0,0 0 0,0 0-1,0 0 1,0 0 0,0 1 0,0-1 0,0 0 0,-1 0 0,1 0-1,0 0 1,0 0 0,0 0 0,0 0 0,0 0 0,0 0 0,-1 0 0,1 0-1,0 0 1,0 0 0,0 0 0,0 0 0,0 0 0,0 0 0,0 0 0,-1-1-1,1 1 1,0 0 0,0 0 0,0 0 0,0 0 0,0 0 0,0 0-1,0 0 1,0 0 0,0 0 0,-1 0 0,1 0 0,0-1 0,0 1 0,0 0-1,0 0 1,0 0 0,0 0 0,0 0 0,0 0 0,0 0 0,0-1 0,0 1-1,0 0 1,0 0 0,0 0 0,0 0 0,0 0 0,0 0 0,0 0-1,0-1 1,0 1 0,-2-10-205,2-13-87,1 1 1,0 0-1,2 0 1,1 0 0,1 0-1,7-21 1,2-14-151,-12 51 426,12-47-7,-13 50 64,0-1 0,0 1 0,1 0 0,-1-1 0,1 1 0,0 0 0,0 0 0,0 0 0,0 0 0,1 0 0,4-3 0,-7 6-10,1-1 0,0 1 0,-1 0 0,1 0-1,-1 0 1,1 0 0,0 0 0,-1 0 0,1 0 0,-1 0 0,1 0-1,0 0 1,-1 0 0,1 0 0,0 1 0,-1-1 0,1 0-1,-1 0 1,1 1 0,-1-1 0,1 0 0,-1 1 0,1-1-1,-1 0 1,1 1 0,-1-1 0,1 1 0,-1-1 0,1 2 0,15 18 425,-11-13-303,0-1-124,1 0-1,-1 0 0,2 0 1,-1 0-1,0-1 0,1 0 1,0-1-1,0 1 1,9 3-1,-11-7-109,0 1 0,0 0-1,0-1 1,1 0 0,-1 0 0,0 0 0,1-1 0,-1 0-1,0 0 1,1 0 0,-1-1 0,0 0 0,1 0 0,-1 0-1,7-3 1,13-7-261,-1-1-1,-1-1 1,0-2-1,-1 0 1,22-19-1,-25 19 453,-17 13-45,0 0 1,0 1-1,0-1 0,0 1 0,0 0 0,0 0 0,1 0 1,-1 0-1,0 0 0,1 0 0,-1 0 0,4 0 0,-5 1-22,-1 0 0,1 0 0,-1 0-1,1 1 1,-1-1 0,1 0 0,-1 0-1,1 0 1,-1 1 0,0-1 0,1 0-1,-1 0 1,1 1 0,-1-1 0,0 0-1,1 1 1,-1-1 0,0 1 0,1-1-1,-1 0 1,0 1 0,1 0 0,3 19 673,-4-12-476,0 2-14,0 1 1,1-1-1,1 0 1,3 13-1,-4-20-186,0 0 0,0 0 0,0 0 0,1-1 0,-1 1 0,1 0-1,0 0 1,0-1 0,0 0 0,0 1 0,0-1 0,0 0 0,1 0 0,-1 0 0,1 0-1,0 0 1,-1-1 0,6 3 0,2-1 23,1 1 1,0-2-1,1 1 0,-1-2 0,0 1 1,1-2-1,-1 1 0,0-2 0,1 0 0,-1 0 1,19-5-1,-3 0 36,0-2 1,-1-1-1,43-20 0,-41 14-23,-16 8-41,0 1 0,1 0 0,14-4 0,-27 10-29,0 0 1,0-1 0,1 1-1,-1 0 1,0 0-1,0 0 1,1 0 0,-1 0-1,0 0 1,0 0-1,1 0 1,-1 0 0,0 0-1,0 0 1,1 0-1,-1 0 1,0 0 0,0 1-1,1-1 1,-1 0-1,0 0 1,0 0 0,0 0-1,1 0 1,-1 0 0,0 1-1,0-1 1,0 0-1,1 0 1,-1 0 0,0 1-1,0-1 1,0 0-1,0 0 1,0 0 0,1 1-1,-1-1 1,0 0-1,0 0 1,0 1 0,0-1-1,0 0 1,0 0-1,0 1 1,0-1 0,0 0-1,0 0 1,0 1-1,0-1 1,0 0 0,0 0-1,0 1 1,0-1 0,0 0-1,-1 1 1,-4 15-1,5-14 3,-4 7-2,1-1 2,0 1-1,0 0 1,1-1 0,0 1 0,-1 15-1,3-22 1,0 0 0,0 0 0,0-1 0,0 1 0,1 0 0,-1-1 0,0 1 0,1 0 0,0-1 0,-1 1 0,1 0-1,0-1 1,0 1 0,0-1 0,0 1 0,0-1 0,0 0 0,0 0 0,0 1 0,1-1 0,-1 0 0,0 0 0,1 0-1,-1 0 1,1 0 0,-1 0 0,1-1 0,-1 1 0,1 0 0,0-1 0,-1 0 0,1 1 0,0-1 0,0 0 0,-1 0-1,3 0 1,9 1 19,0 0-1,0-1 0,0-1 0,0 0 0,-1-1 1,1-1-1,13-3 0,82-36 28,-36 12-132,-50 26-42,-22 4 118,0 0 0,1 0 0,-1 0 0,1 0 0,-1 0 0,0 0 0,1 0 0,-1 0 0,1 1-1,-1-1 1,0 0 0,1 0 0,-1 0 0,0 1 0,1-1 0,-1 0 0,0 0 0,1 1 0,-1-1 0,0 0-1,0 0 1,1 1 0,-1-1 0,0 0 0,0 1 0,1 2-54,-1-1-1,0 1 1,0-1 0,0 0-1,0 1 1,-1-1 0,1 0 0,-1 1-1,1-1 1,-2 3 0,-3 19-783,5-17 395,2-8 119,6-12-38,0-8-6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20.3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3 16996,'-6'-3'1432,"-1"3"-1200,1 7-80,3 8 480,3 3-808,0-3 264,-4-1-136,-13-14-32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24.9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14219,'-8'8'1136,"5"4"-896,6-5-104,12-4 504,8 6-63,15-4-97,5 2-56,11-2-120,5 0 8,3-5-96,-1-2-144,-1 0-432,-4-4-192,-16-2 416,-8-2-152,-15 1-104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25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53 14443,'7'15'1160,"16"-14"-728,3-2-152,15-3 1017,6-7-873,11 1-336,1 0-224,5 3-1601,-5-1 1721,-13-1-328,-6 0-200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25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2 15707,'13'-1'448,"1"0"0,-1 1-1,1 1 1,-1 0 0,1 1-1,20 6 1,-11-3-470,-6-2 25,1 0 1,-1 2-1,1 0 1,28 14-1,-41-17 0,-1 1-1,0-1 0,0 1 1,0 0-1,0 0 0,-1 0 1,1 0-1,-1 1 0,0-1 0,0 1 1,0 0-1,0 0 0,-1 0 1,1 0-1,-1 1 0,0-1 1,0 1-1,-1-1 0,0 1 1,1 0-1,-1-1 0,-1 1 1,1 6-1,-1-1 8,-1 0-1,0 1 1,-1-1-1,0 0 1,-1 0-1,0 0 1,0 0-1,-1 0 1,0-1 0,-7 11-1,-11 16 45,-29 37-1,50-71-52,-30 38 26,-37 38 0,54-63-59,-2 0 0,0-1 0,0-1 0,-2 0 0,-23 12 0,18-14 21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29.2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27 614 14659,'-4'8'161,"0"0"-1,1 0 0,-1 0 1,2 0-1,-1 1 0,1-1 1,1 1-1,-1-1 1,1 1-1,1 0 0,0-1 1,0 1-1,0 0 1,3 10-1,-3-18-139,0 0-1,0-1 1,0 1-1,0 0 1,1 0-1,-1-1 1,0 1-1,0 0 1,1-1-1,-1 1 1,0 0-1,1-1 1,-1 1-1,1 0 1,-1-1-1,0 1 1,1-1-1,0 1 1,-1-1-1,1 1 1,-1-1-1,1 1 1,0-1 0,-1 0-1,1 1 1,0-1-1,-1 0 1,1 1-1,0-1 1,1 0-1,-1 0 15,1 0-1,-1-1 1,0 1-1,1-1 1,-1 0-1,1 1 1,-1-1 0,0 0-1,0 0 1,1 0-1,-1 0 1,0 0-1,0 0 1,1-1-1,6-7 131,-1 0-1,0-1 1,5-10-1,36-67 816,54-135-1,-78 156-731,-3 0 0,25-134 1,-44 183-130,0-32 0,-2 49-117,-2 0 57,-4 8-49,-4 11-18,-19 39-13,2 2-1,3 0 1,2 2 0,4 1-1,-16 89 1,16-37-2,-2 139-1,19-251 21,1-1-1,1 1 0,-1 0 1,0 0-1,1-1 1,-1 1-1,2 4 0,-2-7 4,1 0 0,-1 0 0,0 1 0,0-1 0,0 0 0,0 0 0,0 1 0,1-1 1,-1 0-1,0 0 0,0 0 0,0 1 0,1-1 0,-1 0 0,0 0 0,0 0 0,1 0 0,-1 1 0,0-1 0,0 0 0,1 0 0,-1 0 0,0 0 0,0 0 0,1 0 0,-1 0 0,0 0 0,0 0 0,1 0 0,-1 0 0,1 0 0,12-12 15,3-13 12,-1-1-1,-1-1 1,12-35 0,2-1 39,-8 19-2,21-43 37,-35 76-94,0-1-1,2 1 0,-1 1 0,17-18 0,-22 26-10,-1 1-1,1-1 1,0 1-1,-1-1 1,1 1-1,0 0 1,0 0-1,0 0 1,0 0 0,0 0-1,0 1 1,0-1-1,0 1 1,0-1-1,0 1 1,1 0-1,-1-1 1,0 1-1,0 0 1,0 0-1,0 1 1,1-1-1,-1 0 1,0 1-1,0 0 1,0-1-1,0 1 1,0 0-1,0 0 1,0 0-1,0 0 1,0 0-1,-1 0 1,1 1-1,0-1 1,1 3-1,4 2-30,-1 0 0,0 1-1,-1 0 1,1 1-1,-1-1 1,-1 1-1,6 11 1,-7-13 21,0 0 1,-1 0-1,1 1 1,-1-1-1,-1 1 1,1-1-1,-1 1 0,0-1 1,-1 1-1,0 0 1,0-1-1,0 1 1,-1 0-1,0-1 0,0 1 1,0 0-1,-1-1 1,0 0-1,0 1 1,-1-1-1,0 0 1,0 0-1,0 0 0,-1-1 1,0 1-1,0-1 1,0 0-1,-1 0 1,0 0-1,0-1 0,0 0 1,0 0-1,-1 0 1,-10 5-1,2-2 9,-1-1-1,0-1 1,0 0-1,0-1 0,-1-1 1,1 0-1,-1-1 1,1-1-1,-1 0 1,0-2-1,0 1 1,-26-6-1,40 6-125,0-1 0,0 1 0,-1-1 0,1 1 0,0-1 0,0 0 0,0 0 0,1 0 0,-4-2-1,3-5-1554,11-1 654,7 0 317,4-3-245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29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0 202 11210,'3'0'222,"-1"0"0,1 0-1,-1 0 1,0 0-1,1-1 1,-1 1 0,0-1-1,1 1 1,-1-1 0,0 0-1,0 0 1,1 0-1,-1 0 1,0-1 0,0 1-1,0 0 1,-1-1-1,1 1 1,0-1 0,2-3-1,5-5 287,-2 0-1,12-19 1,-11 16-281,0 2 36,-1 0-1,0 0 0,-1-1 0,-1 0 0,0-1 0,7-25 0,-12 27 30,-7 14-54,-9 20 62,3 2-256,2 1-1,0 0 1,2 1-1,1-1 1,1 2-1,2-1 1,0 1 0,-1 52-1,6-77-53,0 0-1,0 0 1,1 0 0,-1 0-1,1 0 1,-1-1 0,1 1-1,0 0 1,0 0 0,0-1-1,0 1 1,1-1 0,-1 1-1,1-1 1,-1 1 0,4 2-1,-4-4 4,0 0-1,1-1 1,-1 1-1,1 0 1,-1-1-1,1 1 1,0-1-1,-1 0 1,1 0-1,-1 1 1,1-1-1,0 0 0,-1 0 1,1 0-1,-1-1 1,1 1-1,0 0 1,-1 0-1,1-1 1,-1 1-1,1-1 1,-1 0-1,1 1 1,-1-1-1,0 0 1,1 0-1,-1 0 1,0 0-1,2-1 1,13-12-35,0 0 0,-1-1 1,-1 0-1,0-1 1,17-28-1,3-1 33,-32 42 8,1 0 1,-1 0 0,1 0-1,0 0 1,0 1-1,0-1 1,1 1-1,4-3 1,-7 4-1,-1 1 1,1 0 0,0 0-1,0-1 1,0 1 0,0 0 0,0 0-1,-1 0 1,1 0 0,0 0-1,0 0 1,0 0 0,0 1-1,0-1 1,-1 0 0,1 0-1,0 1 1,0-1 0,0 0 0,-1 1-1,1-1 1,0 1 0,0-1-1,-1 1 1,1-1 0,0 1-1,-1 0 1,1-1 0,-1 1 0,1 0-1,-1-1 1,1 1 0,-1 0-1,1 0 1,-1 0 0,0-1-1,1 1 1,-1 0 0,0 0-1,0 0 1,0 0 0,1 0 0,10 48-15,-10-42 14,0 0 1,0 0-1,1 0 0,0 0 0,0 0 1,0 0-1,1-1 0,0 1 1,0-1-1,1 0 0,0 0 0,6 8 1,-8-13 6,0 0 0,-1 0 1,1 1-1,0-1 1,0 0-1,0-1 0,0 1 1,0 0-1,0-1 1,0 1-1,0-1 0,0 1 1,0-1-1,0 0 1,0 0-1,0 0 0,0 0 1,0 0-1,1-1 1,-1 1-1,0-1 0,0 1 1,0-1-1,0 0 1,0 0-1,-1 1 0,3-3 1,6-2 33,0-1 0,-1-1-1,15-12 1,-22 17-32,35-31 96,-12 10 49,56-39 0,-79 60-153,0 1 0,0 0-1,1-1 1,-1 1 0,0 0 0,1 0 0,-1 0 0,0 1 0,1-1 0,-1 1-1,1-1 1,-1 1 0,1 0 0,-1 0 0,1 0 0,-1 0 0,5 1 0,-5 0 5,0 0 1,0 0 0,0 0 0,0 0 0,0 0 0,0 1 0,0-1 0,0 1-1,-1-1 1,1 1 0,-1 0 0,1 0 0,-1-1 0,1 1 0,0 4-1,3 5-189,0 0-1,-1 1 0,-1 0 1,0 0-1,3 18 1,-6-25-15,3-16-264,-1-15 147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30.1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3 16075,'-7'-3'1513,"6"5"-1169,-4 2 2640,8 5-2575,2-4 95,-1 2-96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5:05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0 117 12699,'249'-5'760,"-108"6"-781,465-20 43,281-3 25,543 27-17,2-5 3,368-37-86,743-2-220,-895 64 251,-1151-15 33,2960 146 568,-2041-60-430,1-28-95,50-28-64,-793-24-103,240 25-178,-7 53 642,-606-60 237,-290-33-655,-13-3 30,-30-5 0,-38 3-39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30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1 123 12091,'3'6'229,"0"0"0,0 0 1,0 0-1,1-1 1,0 1-1,0-1 1,1 0-1,-1 0 0,1-1 1,0 1-1,0-1 1,1 0-1,-1 0 0,1-1 1,0 0-1,0 0 1,0 0-1,0-1 1,0 0-1,1 0 0,-1 0 1,1-1-1,-1 0 1,1 0-1,0-1 1,-1 0-1,1 0 0,0 0 1,-1-1-1,1 0 1,-1-1-1,1 1 0,8-4 1,-5 1-37,0-1 0,0 0 0,0 0 0,-1-1 0,1 0 1,-1-1-1,-1 0 0,11-11 0,-15 14-132,0 0 1,-1 0-1,1 0 0,-1 0 1,0 0-1,-1 0 1,1-1-1,-1 0 0,0 1 1,0-1-1,0 0 1,0 0-1,-1 0 0,0 0 1,0 0-1,-1-1 1,1 1-1,-1 0 0,-1-10 1,1 13-53,-1 0 0,1 0 0,-1 0 0,0 0-1,0 0 1,1 0 0,-1 0 0,-1 1 0,1-1 0,0 0 0,0 0 0,-1 1 0,1-1 0,-1 1 0,1-1 0,-1 1-1,0 0 1,0-1 0,1 1 0,-1 0 0,0 0 0,0 1 0,0-1 0,0 0 0,0 0 0,0 1 0,0-1 0,-1 1-1,1 0 1,0 0 0,0 0 0,-2 0 0,-2 0-12,0 1 0,0-1 0,0 1 0,0 0 0,1 1-1,-1 0 1,1 0 0,-1 0 0,1 0 0,-8 6 0,2-1-25,1 2 1,0-1-1,0 1 0,1 1 1,1-1-1,-1 2 0,2-1 1,-1 1-1,1 0 0,-6 16 1,6-12-6,0 1 0,1 0 0,1 0 0,1 1 0,1-1 0,0 1 0,-1 25 0,4-36 8,0 0 1,0 1-1,1-1 1,-1 0-1,2 0 1,-1 0-1,4 11 1,-4-15 9,0 1 1,1-1-1,-1 1 1,1-1-1,-1 1 1,1-1-1,0 0 1,0 0-1,0 0 1,0 0-1,0 0 1,1 0 0,-1-1-1,0 1 1,1-1-1,0 1 1,-1-1-1,1 0 1,3 1-1,1-1-12,0 0 0,1 0 0,-1-1-1,0 0 1,1 0 0,-1-1 0,0 0 0,0 0-1,0-1 1,0 1 0,0-2 0,0 1-1,9-5 1,8-5-59,-1 0 0,30-23 1,-16 8 43,-1-2 0,-2-2 1,34-37-1,-66 64 41,1 2 1,-1-1-1,1 0 0,0 0 1,0 1-1,0 0 1,0-1-1,4-1 0,-6 4 1,-1-1 0,1 1-1,-1 0 1,0 0-1,1 0 1,-1 0 0,1 0-1,-1 0 1,1 0 0,-1 0-1,0 0 1,1 1-1,-1-1 1,1 0 0,-1 0-1,0 0 1,1 0-1,-1 1 1,0-1 0,1 0-1,-1 0 1,0 0-1,1 1 1,-1-1 0,0 0-1,1 1 1,-1-1 0,8 21-12,-2 16 6,4 21-11,-8-53 20,-1 0-1,1 0 0,0 0 1,0 0-1,0-1 0,1 1 1,0-1-1,4 7 1,-5-10 4,-1 0 1,1 1-1,-1-1 1,1 0-1,-1 0 1,1 0-1,0 0 1,-1-1-1,1 1 1,0 0-1,0-1 1,0 1-1,-1-1 1,1 1-1,0-1 1,0 0-1,0 0 1,0 0-1,0 0 1,0 0-1,0-1 1,-1 1 0,1 0-1,0-1 1,0 0-1,0 1 1,2-2-1,5-2 48,1-1 1,-1 0-1,14-11 0,-19 13-37,32-23 114,32-22 119,-61 44-230,-1 0-1,1 1 1,0 0-1,1 0 1,-1 0-1,0 1 1,1 1 0,9-2-1,-14 3-19,0 0 0,0 0-1,-1 0 1,1 0 0,0 1-1,0-1 1,-1 1 0,1 0 0,0 0-1,-1 0 1,1 0 0,-1 0-1,1 0 1,-1 1 0,0-1 0,1 1-1,-1 0 1,0 0 0,0 0-1,0 0 1,2 3 0,3 4-7,-1 1 0,0 0 0,-1 0 0,4 12 1,11 18-21,-19-39 27,-1 0-1,1 0 0,-1 0 0,1-1 0,0 1 1,0 0-1,-1 0 0,1-1 0,0 1 1,0 0-1,0-1 0,-1 1 0,1-1 0,0 1 1,0-1-1,0 1 0,0-1 0,0 0 0,0 1 1,0-1-1,0 0 0,0 0 0,0 0 0,1 0 1,-1 0-1,0 0 0,0 0 0,0 0 1,0 0-1,0 0 0,0-1 0,0 1 0,0 0 1,0-1-1,0 1 0,0-1 0,0 1 0,-1-1 1,1 0-1,0 1 0,0-1 0,0 0 0,1-1 1,4-4-13,1-1 0,-1 0 0,-1 0 0,6-9-1,-6 10-24,4-7-169,-3 5-244,0 1 0,-1-1-1,0-1 1,0 1 0,-1-1 0,6-16-1,-9 20-102,-2 0-115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31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55 16796,'-9'-13'2104,"2"-2"-1352,-4 5-376,2 3 2265,5 1-2097,4 5-296,-2-2 240,1 7-488,-1 5 0,2 1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31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199 64 15715,'1'0'105,"0"0"0,0 0-1,0 0 1,0 0 0,0 0-1,-1-1 1,1 1 0,0 0-1,0-1 1,0 1 0,0 0-1,0-1 1,-1 1 0,1-1-1,0 1 1,0-1 0,-1 1-1,1-1 1,0 0 0,-1 1-1,1-1 1,0 0 0,-1 0-1,1 0 1,-1 1 0,0-1-1,1 0 1,-1 0 0,1 0-1,-1 0 1,0 0 0,0 0-1,0 1 1,1-1 0,-1 0 0,0 0-1,0 0 1,0 0 0,-1 0-1,1 0 1,0 0 0,0-1-1,-1 0 54,0 0 0,0 0 0,0 0-1,-1 0 1,1 0 0,-1 0 0,1 1 0,-1-1 0,1 0-1,-1 1 1,0-1 0,0 1 0,1 0 0,-1-1-1,0 1 1,-1 0 0,-2-1 0,2 1-108,-1 0 0,0 0-1,1 0 1,-1 0 0,0 1 0,1 0 0,-1 0 0,0 0 0,0 0 0,1 0-1,-1 1 1,0-1 0,1 1 0,-1 0 0,-5 2 0,3 0-36,0 0 1,1 1-1,-1-1 1,0 1 0,1 0-1,0 0 1,0 1-1,-5 6 1,1-1-70,1 1 0,1 0 0,0 0 0,0 1 0,1-1 0,0 1 1,1 1-1,-4 16 0,7-23-11,1 1 0,-1 0 0,1 0 0,1-1 0,-1 11 0,1-16 48,0 1-1,1-1 1,-1 0-1,0 0 1,0 0-1,0 0 1,1 1-1,-1-1 1,1 0-1,-1 0 0,1 0 1,-1 0-1,1 0 1,0 0-1,-1 0 1,1 0-1,0 0 1,0 0-1,0-1 1,0 1-1,-1 0 1,1-1-1,0 1 1,0 0-1,1-1 1,-1 1-1,0-1 1,0 1-1,0-1 1,0 0-1,0 1 1,0-1-1,1 0 1,-1 0-1,0 0 1,0 0-1,0 0 1,2 0-1,-2 0 8,10-1-98,-1 1-1,1 0 1,18 3-1,-25-2 97,0 0 1,0 0-1,0 1 0,-1-1 0,1 1 0,0 0 1,-1 0-1,0 0 0,1 0 0,-1 1 0,0-1 1,0 1-1,4 5 0,1 3-5,0 0 1,0 1-1,-1 1 1,-1-1-1,0 1 0,-1 0 1,0 0-1,-1 1 1,0-1-1,-1 1 0,-1 0 1,0 0-1,-1 0 1,0 0-1,-2 0 0,-1 15 1,0-9 33,0 0 0,-2-1 1,-1 1-1,0-1 0,-1 0 1,-1 0-1,-1 0 0,-1-1 0,0-1 1,-21 30-1,27-43 0,0 0-1,0 0 1,-1-1 0,0 0 0,-4 4-1,8-7-13,-1 1 0,0 0 0,0-1 0,1 1 0,-1-1 0,0 1 0,0-1 0,0 0 0,0 1 0,0-1 0,0 0 0,0 0 0,0 1 0,0-1 0,1 0 0,-1 0-1,0 0 1,0 0 0,0 0 0,0 0 0,0-1 0,0 1 0,0 0 0,0 0 0,0-1 0,0 1 0,0-1 0,0 1 0,1 0 0,-1-1 0,0 0 0,0 1 0,0-1 0,0 0 0,-1-2-10,0 0 0,1 0 1,-1 1-1,1-1 0,-1 0 1,1 0-1,0-1 0,0 1 1,1 0-1,-1 0 0,1 0 1,-1-1-1,1-5 0,4-45-213,-3 51 206,5-30-172,1 0 0,2 0 0,2 1 0,1 0 0,31-60 0,101-137-601,-116 187 703,65-85-73,-79 114 124,-14 13 34,0 0 0,1 0 0,-1 0 0,0 0 0,0 0 0,0 0 0,0 0 0,0 0 0,1 0 0,-1 0 0,0 0 0,0 0 0,0 0 0,0 0 0,1 0 0,-1 0 0,0 0 0,0 0 0,0 0 0,0 0 0,0 0 0,1 0 0,-1 0 0,0 0 0,0 1 0,0-1 0,0 0 0,0 0 0,0 0 0,0 0 0,1 0 0,-1 0 0,0 0 1,0 1-1,0-1 0,0 0 0,0 0 0,0 0 0,0 0 0,0 0 0,0 0 0,0 1 0,0-1 0,0 0 0,0 0 0,0 0 0,0 0 0,0 1 0,-4 32 70,-28 139 335,27-134-272,1 0 0,3 62 1,7-74-121,-6-27-25,0 1 1,0 0-1,0-1 1,0 1-1,0 0 0,0-1 1,1 1-1,-1 0 1,0-1-1,0 1 1,0 0-1,1 0 1,-1-1-1,0 1 1,0 0-1,1 0 1,-1-1-1,0 1 1,0 0-1,1 0 0,-1 0 1,0-1-1,1 1 1,-1 0-1,0 0 1,1 0-1,-1 0 1,0 0-1,1 0 1,-1 0-1,0 0 1,1 0-1,-1 0 1,0 0-1,1 0 0,-1 0 1,0 0-1,1 0 1,-1 0-1,0 0 1,1 0-1,-1 1 1,0-1-1,1 0 1,-1 0-1,0 0 1,1 0-1,-1 1 0,0-1 1,0 0-1,1 0 1,-1 1-1,0-1 1,0 0-1,0 1 1,1-1-1,-1 0 1,0 0-1,0 1 1,0-1-1,0 0 1,0 1-1,1-1 0,-1 0 1,0 1-1,0-1 1,0 0-1,0 1 1,6-15-106,0 0 1,5-16 0,-7 19 54,13-41-202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32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1 14659,'-4'6'263,"0"1"-1,1 0 1,0 0-1,0 0 0,0 1 1,1-1-1,0 1 1,-2 13-1,-1 64 316,5-72-564,-24 594 961,22-582-274,1-33 271,4-40-82,6-33-375,7-78-225,41-166 0,-55 315-306,1-6-17,1 1-1,1 0 0,1 0 1,7-17-1,-12 30 19,1-1-1,-1 1 1,1-1-1,-1 1 1,1 0 0,0-1-1,0 1 1,0 0 0,0 0-1,0 0 1,0 0-1,0 1 1,1-1 0,-1 1-1,1-1 1,-1 1 0,1 0-1,0 0 1,-1 0-1,1 0 1,0 0 0,0 1-1,0-1 1,-1 1 0,1 0-1,0 0 1,0 0-1,0 0 1,4 1 0,-2 0-1,-1 0 0,0 1 0,1-1 0,-1 1 0,0 0 0,0 0 0,0 0 0,0 1 0,0-1 0,0 1 0,-1 0 0,0 0 0,1 0 0,-1 1 0,0-1 0,0 1 0,-1 0 0,1 0 0,-1 0 0,0 0 0,3 8 0,-2-6 16,-2 1 0,1 0 0,-1 0 0,0 0 0,0 0-1,-1 0 1,1 0 0,-2 0 0,1 0 0,-1 0 0,0 0 0,0 0-1,-5 12 1,-1-1 74,-1 0 0,-1-1 0,0 0 0,-20 26 0,23-34-29,-2 0 0,1 0 1,-1-1-1,0 0 0,-1 0 1,0-1-1,0 0 0,0-1 1,-14 7-1,21-12-58,1 0 1,-1-1-1,1 1 0,-1 0 0,1-1 1,-1 1-1,0-1 0,1 1 0,-1-1 1,0 0-1,1 0 0,-1 0 0,0 0 1,1 0-1,-1 0 0,0 0 0,1-1 1,-1 1-1,0 0 0,1-1 0,-1 1 1,-1-2-1,2 1-59,-1 0 0,1-1 1,0 1-1,0-1 0,0 1 1,0 0-1,1-1 0,-1 1 0,0-1 1,1 0-1,-1 1 0,1-1 1,-1 0-1,1 1 0,0-1 0,0 0 1,0-2-1,0-6-122,0 1 1,1 0-1,1 0 1,-1 0-1,2 0 0,5-17 1,0 9-30,0 1 1,1 0 0,11-15-1,13-10-350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33.6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169 174 13963,'14'-18'1378,"-14"18"-1362,0 0 0,1 0 0,-1 0 0,0 0 1,0 0-1,0 0 0,0 0 0,0 0 0,1-1 1,-1 1-1,0 0 0,0 0 0,0 0 0,0 0 1,0 0-1,0-1 0,0 1 0,1 0 0,-1 0 1,0 0-1,0 0 0,0-1 0,0 1 0,0 0 1,0 0-1,0 0 0,0-1 0,0 1 0,0 0 1,0 0-1,0 0 0,0 0 0,0-1 0,0 1 1,0 0-1,-1 0 0,1 0 0,0-1 0,0 1 1,0 0-1,0 0 0,0 0 0,0 0 0,0 0 1,-1-1-1,1 1 0,0 0 0,0 0 0,0 0 1,-1 0-1,-7 2 391,-6 10 52,0 0-1,1 0 0,1 2 0,0-1 1,-18 30-1,25-36-417,-8 11 11,1 0 0,0 1 0,-15 34 0,25-48-49,0 0 1,1 0-1,-1 0 1,1 0-1,0 0 1,0 0-1,1 0 1,-1 0-1,1 1 1,0-1-1,1 0 1,-1 0-1,1 0 1,0 0-1,0 0 1,1 0-1,0 0 1,-1 0-1,2 0 1,-1-1-1,5 8 1,0-3 0,0 1 1,0-2 0,2 1 0,-1-1 0,1 0 0,0-1 0,0 0 0,1 0 0,0-1-1,0 0 1,15 5 0,-22-10-4,0 0 0,-1-1 0,1 0 0,0 1 0,0-1 0,-1 0 0,1 0 0,0 0 0,0-1 0,0 1 0,-1-1-1,1 0 1,0 1 0,4-3 0,-2 0 5,0 0-1,0 0 0,0 0 0,-1-1 0,0 1 1,8-9-1,0-2 22,0-1-1,-2 0 1,14-25 0,-1-8 137,-1 0 0,-2-1 0,-3-1 0,-2-1 0,-2 0 0,7-57 0,-19 97-123,0 8-24,0-1 1,0 0-1,-1 0 0,0 0 1,0 0-1,0 0 0,0 0 1,-1 0-1,-1-6 1,2 10-16,0 0 0,0 0 0,0-1 0,0 1 0,0 0 1,0 0-1,0-1 0,0 1 0,0 0 0,-1 0 0,1-1 0,0 1 1,0 0-1,0 0 0,0 0 0,-1-1 0,1 1 0,0 0 1,0 0-1,0 0 0,-1 0 0,1-1 0,0 1 0,0 0 1,-1 0-1,1 0 0,0 0 0,0 0 0,-1 0 0,1 0 1,0 0-1,0 0 0,-1 0 0,1 0 0,-9 6 42,-5 19 2,13-24-42,-27 53 44,-22 67 0,38-89-21,2 1 0,2 1 0,-7 53 0,13-75-17,2 1 1,-1-1 0,1 0-1,1 1 1,0-1-1,4 15 1,-4-24-7,0 0 1,0 1 0,0-1 0,0 0 0,1 0-1,-1 0 1,1 0 0,0 0 0,0 0 0,0-1-1,0 1 1,0 0 0,1-1 0,-1 0 0,1 1-1,0-1 1,-1 0 0,1-1 0,0 1 0,0 0-1,0-1 1,1 0 0,-1 1 0,0-1 0,0-1-1,1 1 1,3 0 0,1-1 6,1 0 1,-1 0-1,1-1 1,-1 0 0,0-1-1,0 0 1,0 0-1,0-1 1,0 0-1,0-1 1,-1 1-1,1-1 1,-1-1-1,10-7 1,10-9 54,0-1 1,24-27-1,-38 36-11,-1-1 0,19-25 0,-31 39-53,0 0-1,0 0 1,0 0 0,0 0-1,-1 0 1,1 0-1,0 0 1,0 0-1,0 0 1,0 0-1,0 0 1,0 0-1,0 0 1,0 0-1,0-1 1,0 1-1,-1 0 1,1 0-1,0 0 1,0 0-1,0 0 1,0 0-1,0 0 1,0 0-1,0 0 1,0 0-1,0 0 1,0-1-1,0 1 1,0 0-1,0 0 1,0 0 0,0 0-1,0 0 1,0 0-1,0 0 1,0 0-1,0-1 1,0 1-1,-10 9 4,7-3-1,-11 16 15,-13 29 0,25-46-12,-1 0-1,1 0 1,0 1-1,1-1 1,-1 1 0,1-1-1,0 1 1,0 0-1,1 0 1,0-1 0,1 12-1,-1-15-2,1-1-1,-1 1 1,1-1-1,-1 0 1,1 1 0,0-1-1,0 0 1,-1 0-1,1 0 1,0 0-1,0 1 1,0-1 0,0 0-1,1 0 1,-1-1-1,0 1 1,0 0-1,1 0 1,-1-1 0,0 1-1,1 0 1,-1-1-1,0 0 1,1 1 0,-1-1-1,1 0 1,-1 1-1,1-1 1,-1 0-1,1 0 1,-1 0 0,0 0-1,1-1 1,-1 1-1,1 0 1,-1-1-1,2 0 1,8-1-25,-1-1 0,0-1 0,17-7 0,-24 9-4,10-5-383,0 0-1,0-1 1,-1 0 0,0-2 0,0 1-1,-1-1 1,-1-1 0,17-19 0,-24 25 39,0 0 1,1 0 0,-2 0-1,1 0 1,0-1 0,-1 1 0,0-1-1,-1 1 1,1-1 0,1-11-1,-3 13 186,0 0-1,-1 0 0,1 0 1,-1 1-1,1-1 0,-1 0 1,0 0-1,-1 1 0,1-1 0,-1 0 1,1 1-1,-1-1 0,0 1 1,0 0-1,-1 0 0,1 0 1,-1 0-1,-2-3 0,4 5 304,0 0-1,0 0 1,0 0-1,0 0 1,0 0-1,0 1 1,0-1-1,0 0 1,0 0-1,0 1 1,0-1-1,0 0 1,-1 1-1,1 0 1,0-1-1,0 1 1,-1 0-1,1-1 1,0 1-1,0 0 1,-1 0-1,1 0 1,0 0 0,-1 0-1,1 0 1,0 1-1,-1-1 1,1 0-1,0 1 1,0-1-1,-2 1 1,2 0-61,1 0 0,-1 0-1,0 0 1,1 0 0,-1 1 0,1-1 0,-1 0 0,1 0 0,-1 0 0,1 0 0,0 0 0,0 1 0,-1-1 0,1 0-1,0 0 1,0 1 0,0-1 0,0 0 0,1 0 0,-1 0 0,0 1 0,0-1 0,1 0 0,-1 0 0,1 0 0,-1 0 0,1 0-1,0 1 1,-1-1 0,1 0 0,0-1 0,-1 1 0,2 1 0,37 49-1460,-28-39 1116,-1 0 0,0 1 0,-1 0 0,-1 1 0,0 0 0,0 1 0,-2-1 0,7 20 0,-4 4 610,-2 1 1,-2-1-1,1 80 1,-6-91 334,-2 1 1,-2 0-1,0-1 1,-2 1-1,-1-1 1,-14 37-1,17-54-317,-1-1-1,0 0 0,0 0 1,-1 0-1,-11 13 1,15-19-261,-1-1 1,1 1 0,-1-1-1,0 0 1,0 0-1,0 0 1,0 0 0,0-1-1,-4 3 1,5-4-69,0 1-1,0-1 1,0 0 0,1 1-1,-1-1 1,0 0 0,0 0-1,0 0 1,0-1 0,1 1-1,-1 0 1,0-1 0,0 1-1,0-1 1,1 1 0,-1-1-1,0 0 1,-2-1 0,2 0-28,-1 0 0,1-1-1,0 1 1,0 0 0,0-1 0,0 1 0,1-1 0,-1 0 0,1 1 0,0-1 0,-1 0 0,1 0 0,1 0-1,-1 0 1,0 0 0,1 0 0,-1 0 0,1 0 0,0 0 0,0 0 0,0 0 0,1-4 0,0-4-26,0 0 0,1 0 0,1 0 0,0 0 0,4-11 0,6-8-32,1 1 0,2 1 0,26-36 0,66-77 18,-61 83 61,-29 36-4,6-8 33,0-2 0,28-50 1,-52 82-33,1-1 0,-1 0 0,1 1-1,-1-1 1,0 1 0,1-1 0,-1 0 0,0 1 0,0-1 0,1 0 0,-1 1 0,0-1-1,0 0 1,0 0 0,0 1 0,0-1 0,0 0 0,0 1 0,0-2 0,-10 6 40,-14 19 3,15-11-23,1 1-1,0 0 0,-10 24 0,15-30-21,0 0 0,1 0 0,0 1 0,0-1 0,0 1 0,1-1 0,1 1-1,-1 0 1,1 8 0,1-14 0,-1-1-1,0 1 0,0-1 1,0 1-1,1-1 0,-1 1 0,1-1 1,-1 0-1,1 1 0,0-1 1,0 0-1,-1 1 0,1-1 1,0 0-1,0 0 0,0 0 0,0 0 1,0 1-1,1-2 0,-1 1 1,0 0-1,0 0 0,1 0 1,-1 0-1,0-1 0,1 1 0,-1-1 1,1 1-1,-1-1 0,1 0 1,-1 1-1,1-1 0,-1 0 1,1 0-1,-1 0 0,1 0 1,-1 0-1,1 0 0,-1-1 0,3 0 1,7-1 5,-1-1 1,0 0 0,0-1 0,14-7-1,-23 11-7,50-27 23,-37 19-18,0 0 0,0 1 1,0 0-1,1 1 1,0 1-1,0 1 0,18-4 1,-30 8-5,0-1 1,0 1 0,0 0 0,0 0 0,0 0 0,-1 1-1,1-1 1,0 1 0,0 0 0,0-1 0,0 1-1,-1 1 1,1-1 0,0 0 0,-1 1 0,1-1-1,-1 1 1,1 0 0,-1-1 0,0 1 0,3 4-1,1 2 45,-1-1-1,-1 1 0,1 1 1,-1-1-1,4 14 0,-6-15 14,0-1-1,1 1 1,0 0 0,0-1-1,1 0 1,-1 0-1,1 0 1,1 0 0,-1 0-1,7 5 1,-10-10-104,1 0-1,0 0 1,-1 0 0,1 0-1,0 0 1,-1 0 0,1-1-1,0 1 1,0-1 0,-1 1-1,1-1 1,0 0 0,0 1 0,0-1-1,0 0 1,0 0 0,-1-1-1,1 1 1,0 0 0,0-1-1,0 1 1,0-1 0,-1 1-1,1-1 1,0 0 0,-1 0-1,1 1 1,0-1 0,-1-1 0,2 0-1,3-3-278,0 0-1,-1 0 1,0-1-1,0 0 1,7-11-1,2-6-368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34.9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286 64 15323,'-8'66'1119,"-24"300"1654,30-320-2629,-3 61 100,3-93-299,0 0 0,-1 0 0,0 0 0,-1 0-1,-7 16 1,10-28 33,0 0 1,0-1-1,0 1 1,0 0-1,0 0 0,0 0 1,0-1-1,-1 1 1,1-1-1,0 1 0,-1-1 1,0 0-1,1 1 0,-1-1 1,0 0-1,1 0 1,-5 1-1,5-1 1,-1-1-1,0 0 1,0 0 0,0 0-1,1 0 1,-1 0 0,0 0-1,0 0 1,1 0 0,-1-1-1,0 1 1,0-1 0,1 0-1,-1 1 1,0-1 0,-1-1-1,-5-3-39,2-1 0,-1 1 0,0-1 0,1 0 0,0-1 0,1 1 0,-6-8 0,-2-7 96,0 0 1,1 0-1,2-1 1,0 0 0,1-1-1,2 0 1,0 0-1,1-1 1,2 0-1,0 0 1,2 0-1,0 0 1,4-47-1,0 52 88,1 0-1,0 1 0,1 0 1,2-1-1,-1 1 0,2 1 0,1 0 1,10-20-1,-10 25-15,1-1-1,0 1 1,0 0 0,1 1-1,1 0 1,0 1 0,0 0-1,1 1 1,0 0-1,27-14 1,-26 17-54,1 0 0,-1 1 0,1 0 0,0 2 0,1-1 0,-1 2-1,16-2 1,-23 4-50,0-1-1,0 1 1,1 0-1,-1 1 0,0 0 1,0 0-1,0 0 1,0 1-1,0 0 0,0 0 1,-1 1-1,1 0 1,-1 0-1,0 1 0,1-1 1,5 7-1,-9-8-2,-1 1 0,1 0 0,-1 0 0,0 0 0,0 0-1,0 0 1,0 1 0,-1-1 0,1 1 0,-1-1 0,0 1 0,0 0-1,0-1 1,-1 1 0,1 0 0,-1-1 0,0 1 0,0 0 0,0 0 0,-1-1-1,1 1 1,-1 0 0,0-1 0,0 1 0,-1 4 0,-4 8 6,-1 0 0,-1 0 0,-17 29 0,23-43-5,-17 29-46,-2-1 1,-2-1-1,0-1 1,-2-1-1,-36 30 1,80-72-1300,0 1 0,1 0 1,25-12-1,-38 22 1278,1 0 0,-1 1 0,1 0 0,0 0-1,0 1 1,0 0 0,0 0 0,0 1 0,0 0 0,0 1 0,0-1 0,0 2-1,1-1 1,9 3 0,-15-3 112,0 1-1,0 0 1,0 0-1,0 1 1,0-1 0,0 1-1,-1-1 1,1 1-1,0 0 1,-1 0-1,1 0 1,-1 1 0,0-1-1,0 0 1,0 1-1,3 4 1,-2-2 60,-1 0 0,0 0 1,-1 0-1,1 0 0,-1 0 0,0 0 1,0 0-1,-1 0 0,1 8 0,-2 4 278,0 0 1,-2 0-1,0-1 0,0 0 0,-9 23 0,-18 40 1569,30-79-1931,0 0 1,0 0-1,0 0 0,0 0 1,0 0-1,1 0 1,-1 0-1,0 0 0,0 0 1,0 0-1,0 0 1,0 0-1,1 0 1,-1 0-1,0 0 0,0 0 1,0 0-1,0 0 1,0 0-1,1 0 0,-1 0 1,0 0-1,0 0 1,0 0-1,0 0 0,0 0 1,0 0-1,0 1 1,1-1-1,-1 0 1,0 0-1,0 0 0,0 0 1,0 0-1,0 0 1,0 0-1,0 1 0,0-1 1,0 0-1,0 0 1,0 0-1,0 0 0,0 0 1,0 1-1,0-1 1,0 0-1,0 0 1,0 0-1,0 0 0,0 1 1,10-12 214,1-10-62,0-1 0,-2-1 0,-1 1 0,-1-1 0,-1-1 1,6-38-1,-11 55-163,-1 0 0,1 0 0,-1 0 1,-1-12-1,0 30-13,0-6-89,1 0 0,-1 0-1,1 0 1,0 0 0,1 0 0,1 9-1,-2-12 6,1-1 1,-1 1-1,1-1 0,0 1 0,0-1 0,-1 1 0,1-1 0,0 1 0,0-1 1,1 0-1,-1 0 0,0 1 0,0-1 0,1 0 0,-1 0 0,0 0 0,1 0 1,-1-1-1,1 1 0,-1 0 0,1 0 0,-1-1 0,1 1 0,0-1 0,-1 0 1,1 1-1,0-1 0,3 0 0,9 0-586,1-1 1,0-1-1,-1 0 1,1-1-1,-1-1 1,17-6-1,-13 4 269,0 1-1,34-4 1,-51 9 434,-1 0 1,0 0-1,0 0 0,1 0 1,-1 0-1,0 1 0,0-1 1,0 0-1,1 0 1,-1 0-1,0 1 0,0-1 1,0 0-1,0 0 1,1 0-1,-1 1 0,0-1 1,0 0-1,0 0 1,0 1-1,0-1 0,0 0 1,0 1-1,0-1 0,0 0 1,0 0-1,0 1 1,0-1-1,0 0 0,0 0 1,0 1-1,0-1 1,0 0-1,0 1 0,0-1 1,0 0-1,0 0 1,0 1-1,-1-1 0,1 0 1,0 0-1,0 0 0,0 1 1,-5 11 517,-14 20 864,14-24-1151,0 0 0,0 0 0,1 1 1,0 0-1,0 0 0,1 0 0,0 0 0,-1 10 0,3-19-251,1 0 1,0 0-1,0 1 1,0-1-1,0 0 1,0 1-1,0-1 1,0 1-1,0-1 0,0 0 1,0 1-1,0-1 1,0 0-1,0 1 1,0-1-1,0 0 1,0 1-1,0-1 1,0 0-1,0 1 0,0-1 1,0 0-1,1 1 1,-1-1-1,0 0 1,0 1-1,0-1 1,1 0-1,-1 0 1,0 1-1,1-1 0,-1 0 1,0 0-1,0 0 1,1 1-1,-1-1 1,0 0-1,1 0 1,-1 0-1,0 0 0,1 0 1,16-8 273,14-22 41,4-18 69,-25 33-205,0 1 0,23-22-1,-33 35-186,0 1-1,0 0 0,0 0 1,0-1-1,1 1 0,-1 0 1,0 0-1,0 0 0,0-1 1,1 1-1,-1 0 0,0 0 1,0 0-1,1 0 0,-1 0 1,0 0-1,0-1 0,1 1 1,-1 0-1,0 0 0,1 0 1,-1 0-1,0 0 1,0 0-1,1 0 0,-1 0 1,0 0-1,0 0 0,1 0 1,-1 1-1,0-1 0,1 0 1,-1 0-1,0 0 0,0 0 1,1 0-1,-1 1 0,5 12 40,-4 29-64,-1-31 24,0 6-130,1 0 0,5 23 0,-6-36 170,1-1-1,-1 1 1,1-1-1,0 1 1,1-1 0,-1 0-1,1 1 1,-1-1 0,1 0-1,0 0 1,0 0-1,0 0 1,1 0 0,-1-1-1,1 1 1,-1-1-1,1 1 1,4 2 0,13-1 26,6-8 11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35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12243,'2'0'136,"0"1"1,0 0 0,0-1-1,0 1 1,0 0 0,0 0-1,0 0 1,0 0 0,-1 1-1,1-1 1,0 0 0,-1 1-1,1-1 1,-1 1 0,1 0-1,-1-1 1,0 1 0,0 0-1,0 0 1,0 0 0,0 0-1,0 0 1,-1 0 0,1 0-1,0 4 1,3 8 371,-2 1-1,3 26 1,-3-20-54,6 71 921,-3 121 0,-22 92-150,4-91-647,12-192-510,1 0-1,3 27 1,-3-48-67,-1-1 0,1 0 0,0 1 1,0-1-1,0 0 0,0 1 0,0-1 0,0 0 1,0 1-1,0-1 0,0 1 0,1-1 0,-1 0 1,0 1-1,0-1 0,0 0 0,0 1 0,0-1 1,0 0-1,1 1 0,-1-1 0,0 0 0,0 0 1,1 1-1,-1-1 0,0 0 0,0 0 0,1 1 0,-1-1 1,0 0-1,1 0 0,-1 0 0,0 1 0,1-1 1,-1 0-1,0 0 0,1 0 0,7-13 47,1-23 28,-2 1 1,-1-1-1,-1-1 0,-1-51 0,0 7 3,5-121-20,-9 202-64,0-1 1,0 1-1,0-1 1,0 1-1,0-1 0,0 0 1,0 1-1,0-1 1,0 1-1,0-1 1,0 1-1,0-1 0,0 1 1,1-1-1,-1 1 1,0-1-1,0 1 0,1 0 1,-1-1-1,0 1 1,0-1-1,1 1 0,0-1 1,5 9-92,5 23-18,-10-22 96,1 0-1,1-1 1,0 1 0,0-1 0,0 0 0,1 0-1,1 0 1,-1 0 0,7 7 0,-9-12 15,0 0 0,1-1 1,0 1-1,-1-1 1,1 0-1,0 0 1,0 0-1,0 0 0,0-1 1,0 1-1,1-1 1,-1 0-1,0 0 0,1 0 1,-1 0-1,1 0 1,-1-1-1,1 1 1,-1-1-1,1 0 0,-1 0 1,1-1-1,0 1 1,-1-1-1,7-2 0,-2 1 2,-1-2 0,1 1 0,-1-1 0,0 0-1,0 0 1,0-1 0,-1 0 0,0-1-1,0 1 1,0-1 0,0 0 0,-1 0-1,0-1 1,-1 0 0,6-9 0,-4 5 8,0 1 1,-1-1-1,0-1 1,-1 1 0,-1-1-1,1 0 1,-2 0-1,0 0 1,1-20-1,-3 30-5,0 0-1,0 0 1,0 0-1,0 0 1,-1 0-1,1 1 1,0-1-1,-1 0 1,0 0-1,1 1 1,-3-4-1,3 5 0,-1-1 0,1 1-1,-1 0 1,1-1 0,-1 1 0,1 0-1,-1-1 1,1 1 0,-1 0-1,0 0 1,1 0 0,-1-1 0,1 1-1,-1 0 1,0 0 0,1 0-1,-1 0 1,0 0 0,1 0-1,-1 0 1,0 0 0,1 1 0,-1-1-1,1 0 1,-1 0 0,0 0-1,1 1 1,-1-1 0,1 0-1,-1 1 1,1-1 0,-1 0 0,1 1-1,-1-1 1,1 1 0,-1-1-1,1 1 1,0-1 0,-1 1 0,1 0-1,-8 6 0,2 1 0,-1 0-1,1 0 1,0 1 0,1 0-1,0 0 1,0 0 0,-3 11-1,-26 81-10,33-96 12,-2 4-1,1 0 0,0 0-1,0 0 1,0 19 0,2-27 1,0 0 1,0 1-1,0-1 1,0 1-1,0-1 1,1 0-1,-1 1 1,1-1-1,-1 0 0,0 1 1,1-1-1,0 0 1,-1 1-1,1-1 1,0 0-1,0 0 1,0 0-1,0 0 1,0 0-1,0 0 0,0 0 1,0 0-1,0 0 1,0 0-1,0-1 1,1 1-1,-1 0 1,0-1-1,0 1 1,1-1-1,-1 1 0,1-1 1,-1 0-1,0 0 1,1 0-1,-1 1 1,1-1-1,-1 0 1,0-1-1,3 1 1,12-2 10,1-1 0,-1-1 0,0-1 0,0 0 0,17-8 0,-15 5-5,1 1-1,-1 2 1,31-7-1,-40 11-8,1 1-1,0 0 1,0 0-1,-1 1 1,1 0-1,0 1 1,-1 0-1,1 0 1,-1 1-1,1 0 1,-1 1-1,-1 0 1,1 0-1,11 8 1,-15-8 5,1-1 1,0 0 0,0-1-1,0 1 1,0-1 0,0-1-1,1 1 1,-1-1-1,1 0 1,-1 0 0,10-1-1,-6-1 5,0 0 1,-1-1-1,1 0 0,-1 0 0,0-1 1,0-1-1,9-4 0,13-6 13,-13 4-14,0 2-1,1 0 1,32-8-1,-46 14-8,0 1 1,0 1-1,0-1 1,0 1-1,1 0 0,-1 0 1,0 0-1,0 1 1,0-1-1,0 1 0,0 1 1,-1-1-1,1 1 1,0 0-1,0 0 0,-1 0 1,1 0-1,-1 1 0,7 5 1,12 13-18,-17-15 22,-1-1 0,2 0 0,-1 0 0,11 7 0,-13-10 0,-1-1-1,1 0 1,0 0 0,-1 0-1,1 0 1,0 0 0,-1-1-1,1 1 1,0-1 0,0 0-1,0 0 1,-1-1 0,6 0-1,6-2-363,-1 0 0,1-1 0,-1-1-1,0-1 1,0 0 0,13-8 0,-13 0-586,-12 5 312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36.4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15491,'62'27'2777,"-38"-18"-1618,33 20-1,-51-26-1024,0 0-1,-1 1 0,1 0 0,-1 0 0,0 1 0,-1-1 0,1 1 1,-1 0-1,0 1 0,6 8 0,-8-10-113,-1-1 0,0 0 0,0 1 0,0-1 0,0 0 1,-1 1-1,1-1 0,-1 1 0,0-1 0,0 1 0,0-1 0,0 1 0,-1-1 0,1 1 0,-1-1 0,0 1 0,0-1 1,0 0-1,-1 0 0,1 1 0,-3 3 0,-5 6 14,1 0 1,-2 0-1,-17 17 0,16-18-1,-42 40 71,34-35-60,-23 26 0,42-42-43,-1-1-1,0 1 1,0 0 0,1 0-1,-1-1 1,1 1-1,-1 0 1,0 0-1,1 0 1,0 0 0,-1 0-1,1 0 1,0 0-1,-1 0 1,1 0 0,0 0-1,0 0 1,0 0-1,0 0 1,0 0 0,0 0-1,0 1 1,0-1-1,1-1 1,-1 1-1,1-1 1,0 1 0,-1-1-1,1 1 1,0-1 0,-1 1-1,1-1 1,0 0-1,0 1 1,-1-1 0,1 0-1,0 1 1,0-1-1,-1 0 1,1 0 0,0 0-1,0 0 1,1 0-1,8 0 4,0-1 0,0 0 0,12-3-1,-18 4-2,30-7-318,-2-1 0,39-14 0,-58 17 191,0-1 1,-1 0 0,1-1 0,-1 0 0,-1 0-1,1-1 1,-2-1 0,12-11 0,-4-3-281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36.8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75 116 12539,'-11'4'731,"6"-3"-450,-1 1 0,0 0 0,1 1 1,0-1-1,0 1 0,0 0 0,0 0 1,0 1-1,-6 6 0,10-10-196,1 0 0,-1 1 0,1-1 1,0 1-1,-1-1 0,1 1 0,0-1 0,-1 1 0,1-1 0,0 1 0,0-1 1,-1 1-1,1 0 0,0-1 0,0 1 0,0-1 0,0 1 0,0-1 0,0 1 1,0 0-1,0-1 0,0 1 0,0 0 0,0-1 0,0 1 0,0-1 0,0 1 1,1 0-1,-1 0-5,1 0 0,0 0 1,0 0-1,0 0 0,0-1 1,0 1-1,0 0 0,0 0 0,0-1 1,0 1-1,0-1 0,0 1 1,2 0-1,3 1 73,0 0-1,0-1 1,1 0-1,8 1 1,10-2-28,0-1 0,0-2 0,-1 0 0,1-2 1,-1 0-1,1-2 0,-2 0 0,1-2 0,-1-1 1,-1-1-1,0 0 0,0-2 0,-1 0 0,23-20 0,-40 30-115,-1 0 0,1 0-1,0-1 1,-1 1-1,0-1 1,0 0 0,0 0-1,-1 0 1,5-7-1,-7 10-8,0 1 0,0 0-1,0-1 1,1 1-1,-1 0 1,0-1-1,0 1 1,0 0-1,0-1 1,0 1 0,1 0-1,-1-1 1,0 1-1,0 0 1,0-1-1,0 1 1,0 0 0,0-1-1,0 1 1,0 0-1,-1-1 1,1 1-1,0 0 1,0-1-1,0 1 1,0 0 0,0-1-1,0 1 1,-1 0-1,1-1 1,0 1-1,0 0 1,-1-1-1,1 1 1,0 0 0,0 0-1,-1 0 1,1-1-1,-1 1 1,-16 2 16,-19 17 1,24-9-6,-1 0 1,2 1-1,-17 18 1,23-23 1,0 0 0,1 0 0,-1 1-1,1 0 1,1 0 0,-1 0 0,1 1 0,-4 13 0,7-20-10,-1 1 1,1-1-1,0 0 1,0 0 0,-1 0-1,1 0 1,0 0 0,0 1-1,0-1 1,0 0 0,0 0-1,1 0 1,-1 0-1,0 1 1,0-1 0,1 0-1,-1 0 1,1 0 0,-1 0-1,1 0 1,-1 0 0,1 0-1,0 0 1,0 0 0,-1 0-1,1 0 1,0-1-1,0 1 1,0 0 0,0 0-1,0-1 1,0 1 0,0-1-1,0 1 1,0-1 0,0 1-1,0-1 1,0 1-1,0-1 1,0 0 0,1 0-1,-1 0 1,0 0 0,0 0-1,2 0 1,6 0 25,0 0 0,-1-1 1,1-1-1,14-3 0,-21 5-28,58-18 97,26-6 1,-75 22-94,0 0 1,0 0-1,1 2 1,-1-1-1,17 2 1,-24 0-7,1 0 0,-1 1 1,0-1-1,0 1 1,0-1-1,0 1 0,0 1 1,0-1-1,0 0 0,-1 1 1,1 0-1,-1 0 0,1 0 1,-1 0-1,0 1 1,-1-1-1,1 1 0,3 5 1,21 24 25,-24-32-21,-1 1 0,1 0 1,-1-1-1,1 0 0,-1 1 0,1-1 1,0 0-1,0 0 0,-1-1 0,1 1 1,0-1-1,0 1 0,0-1 0,0 0 1,0 0-1,0 0 0,0 0 0,-1-1 1,1 1-1,0-1 0,0 0 0,4-1 1,7-3 15,1-1 0,26-15 1,-30 15-16,14-9 4,-19 10-26,1 1 0,-1 0 0,1 1 0,-1-1 1,1 1-1,0 1 0,0-1 0,0 1 0,0 0 0,8 0 1,-14 2-62,0 0 1,0 0 0,0 0 0,0 1 0,0-1-1,0 0 1,0 1 0,0-1 0,0 0-1,0 1 1,0-1 0,0 1 0,0 0-1,0-1 1,1 2 0,8 4-73,-10-6 147,0 0-1,0 0 1,0 0-1,1 0 1,-1 0-1,0 0 1,0 1-1,0-1 1,0 0-1,0 0 1,0 0-1,0 0 0,0 0 1,0 0-1,0-1 1,0 1-1,0 0 1,0 0-1,1 0 1,-1 0-1,0 0 1,0 0-1,0 0 1,0 0-1,0 0 1,0 0-1,0 0 1,0 0-1,0 0 0,0 0 1,0 0-1,0 0 1,0 0-1,0 0 1,0 0-1,0 0 1,0 0-1,0 0 1,0-1-1,0 1 1,0 0-1,0 0 1,0 0-1,1 0 1,-1 0-1,0 0 0,0 0 1,0 0-1,0 0 1,-1 0-1,1 0 1,0 0-1,0 0 1,0-1-1,0 1 1,0 0-1,0 0 1,0 0-1,0 0 1,0 0-1,0 0 1,0 0-1,0 0 0,0 0 1,0 0-1,0 0 1,0 0-1,-3-3-231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37.2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12 166 18204,'-12'-10'1624,"17"-8"-1120,8 1-224,9-5 745,10 2-177,8 1-576,5 4-408,-2-1 144,0 2-8,-9-1-88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5:14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651 285 12235,'-8'11'72,"1"0"0,1 1 0,0 0 0,0 0 0,1 1 0,0-1 0,1 1 0,1 0 0,0 0 0,1 1 0,-1 16 0,1 18-104,7 84 0,-4-123 50,24 221-15,-10-107-6,0 142-1,-22-96 0,-52 291-1,-74 162 48,97-467-26,-199 887 52,227-1006-62,-59 235 15,46-200 87,-53 119 0,71-184-105,-6 16 83,13-17-31,8-6-13,6-4-43,1 2 1,0 0 0,0 1 0,1 1 0,-1 1-1,0 1 1,29 4 0,41 0-2,307-33 11,-88 2-5,40 26-15,-20 0-4,-239-5 10,150-26 1,-95-4 5,-89 20-1,1 2 1,0 3-1,76-5 1,-113 16-4,0 0 1,28 6-1,-23-3-2,-22-4 2,1 0 0,-1 0 0,1 0 1,-1 0-1,1-1 0,-1 1 0,1-1 0,-1 1 1,1-1-1,-1 0 0,0 0 0,0 0 1,1 0-1,-1-1 0,0 1 0,0-1 1,0 1-1,0-1 0,0 0 0,-1 1 1,1-1-1,0 0 0,-1 0 0,1 0 0,-1-1 1,0 1-1,0 0 0,1-3 0,5-10-18,-1 0 1,-1 0-1,5-22 0,-7 23-4,22-91-625,19-207 1,-22-114-616,-25-91 1632,-23 0 488,-6-312 1,44 197-671,-7 421-158,-3 153-15,0-5 68,-9-105-1,7 167-76,0-5 37,-1 0-1,0-1 1,-1 1 0,-3-11 0,4 16-29,1 0-1,-1 0 1,1 0 0,-1 0 0,1 0-1,-1 1 1,1-1 0,-1 0-1,0 0 1,1 0 0,-1 0 0,0 1-1,0-1 1,0 0 0,1 1-1,-1-1 1,0 1 0,0-1 0,0 1-1,0-1 1,0 1 0,0 0 0,0-1-1,0 1 1,0 0 0,0 0-1,-1 0 1,1 0 0,0 0 0,0 0-1,0 0 1,0 0 0,0 0-1,0 0 1,0 1 0,0-1 0,-2 1-1,-91 48 425,75-40-415,-1-2 0,0 0 0,0-1 0,0-1 0,-1-1 0,0-1-1,0-1 1,0 0 0,0-2 0,-31-3 0,-174-41-174,36 5-176,-462-15-418,222 27 2893,160 3-1152,128 14-463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39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220 392 14419,'0'-5'203,"-1"0"0,0 0 0,0 1 0,0-1 0,-1 0 0,1 0 0,-1 1 0,-1-1-1,1 1 1,0 0 0,-4-5 0,5 8-148,-1-1 1,1 1-1,-1-1 0,0 1 0,1 0 0,-1 0 0,0-1 0,0 1 0,0 0 1,1 1-1,-1-1 0,0 0 0,0 1 0,0-1 0,-1 1 0,1-1 1,0 1-1,0 0 0,0 0 0,0 0 0,0 0 0,0 0 0,0 1 1,0-1-1,0 0 0,0 1 0,0 0 0,-3 1 0,-4 2 53,1 0 0,-1 1 0,2 0 1,-1 0-1,0 1 0,1 0 0,0 0 0,0 1 0,1 0 0,0 0 0,-8 13 0,8-12-83,1 1-1,0-1 1,0 1 0,1 0-1,0 1 1,1-1 0,0 1 0,1-1-1,0 1 1,-2 16 0,4-24-23,0-1 0,-1 1 0,1-1 0,0 1 0,0-1 0,0 1 1,0-1-1,1 1 0,-1-1 0,0 1 0,1-1 0,-1 1 0,1-1 0,-1 0 1,1 1-1,-1-1 0,1 0 0,0 1 0,0-1 0,0 0 0,0 0 0,0 0 1,0 1-1,0-1 0,0 0 0,0-1 0,1 1 0,-1 0 0,0 0 0,0 0 1,1-1-1,-1 1 0,1-1 0,-1 1 0,0-1 0,1 1 0,-1-1 1,1 0-1,-1 0 0,1 0 0,-1 0 0,1 0 0,-1 0 0,1 0 0,-1 0 1,3-1-1,5-1-2,0-1 0,0 0 0,-1 0 0,0 0 0,1-1 0,-1 0 0,-1-1 0,9-5 0,-8 4 0,1 1-1,0 0 1,0 0-1,0 1 1,0 0-1,11-3 1,-19 7 0,0 0 0,0 0 0,0 0 0,0 0 0,0 0 0,0 0 0,0 0 0,0 0 0,1 0 0,-1 1 1,0-1-1,0 0 0,0 1 0,0-1 0,0 0 0,-1 1 0,1 0 0,0-1 0,0 1 0,0-1 0,0 1 0,0 0 0,-1 0 0,1-1 0,0 1 0,-1 0 0,1 0 0,-1 0 0,1 0 0,-1 0 0,1 0 1,-1 0-1,1 0 0,-1 0 0,1 1 0,1 6 1,-1 0 0,1 0 1,-1 16-1,0-19 0,0 77 38,-3 1 0,-4-1 0,-33 161 0,9-123 202,25-105-179,0-1 1,-1 0-1,-1 0 0,0 0 1,-15 22-1,21-35-51,0 1 1,0-1-1,0 0 1,0 1-1,0-1 1,0 0 0,0 1-1,0-1 1,-1 0-1,1 0 1,0 0-1,-1 0 1,1-1-1,-1 1 1,1 0-1,-1 0 1,1-1-1,-1 1 1,0-1-1,1 0 1,-1 1-1,0-1 1,1 0-1,-1 0 1,-3 0 0,4-1-5,0 0 0,-1 0 0,1 0 0,0-1 0,0 1 0,-1 0 0,1 0 0,0-1 0,0 1 0,0-1 1,1 1-1,-1-1 0,0 1 0,1-1 0,-1 0 0,1 1 0,-1-1 0,1 0 0,0 1 0,-1-1 0,1 0 1,0 0-1,0 1 0,1-1 0,-1-3 0,2-18-11,1-1 0,0 1 1,2-1-1,1 2 0,12-33 1,3 3-14,32-57 0,5 11-165,4 2 0,4 3 0,94-101 0,-168 224 176,-18 67 153,23-84-122,1 0-1,0 1 1,1-1 0,1 0-1,1 19 1,-1-31-21,0 1 0,0-1-1,0 1 1,1 0 0,-1-1 0,0 1-1,1-1 1,-1 0 0,1 1 0,-1-1-1,1 1 1,0-1 0,-1 0 0,1 1-1,0-1 1,0 0 0,0 0 0,0 1-1,0-1 1,0 0 0,1 0 0,-1 0-1,0-1 1,0 1 0,1 0 0,1 0-1,-1 0-1,0-1 0,0 0 0,1 0-1,-1-1 1,0 1 0,0 0 0,1-1-1,-1 1 1,0-1 0,0 0 0,0 0-1,0 1 1,0-2 0,0 1-1,3-2 1,7-5-27,0-2 0,0 0 0,19-20 0,-8 2-87,-1 0 0,-1-2-1,-1 0 1,-2-2-1,-1 0 1,-1-1-1,-2 0 1,-1-1-1,-2-1 1,-2 0-1,6-39 1,-10 11 38,-5 58 188,-2 6-39,-2 8 59,-11 42 442,2 0 0,-11 103 1,23-150-547,1 0 1,-1 0 0,1 0-1,1 1 1,-1-1 0,1 0 0,-1 0-1,1 0 1,2 6 0,-2-9-23,0 0 0,0 1 0,-1-1 0,1 0 0,0 0 0,1 0 0,-1 0 0,0 0 0,0 0 0,0 0 0,1 0 0,-1 0 0,0-1 0,1 1 0,-1-1 0,0 1 0,1-1 0,-1 1 0,1-1 0,-1 0 0,1 1 1,-1-1-1,1 0 0,-1 0 0,1 0 0,-1 0 0,1-1 0,1 1 0,10-2 5,1-1 0,-1-1 0,19-6 1,-24 6-16,1 1 1,0 0 0,0 0 0,0 1 0,0 0 0,0 1 0,0 0-1,1 1 1,16 0 0,-24 1 1,0-1-1,0 1 1,0-1 0,0 1-1,0 0 1,0 0 0,0 0-1,0 0 1,-1 0 0,1 1-1,0-1 1,-1 0 0,1 1-1,-1-1 1,1 1 0,-1 0-1,0-1 1,0 1-1,0 0 1,0 0 0,0 0-1,0 0 1,0 0 0,0 0-1,-1 0 1,1 0 0,-1 0-1,0 0 1,1 0 0,-1 0-1,0 0 1,0 4 0,-1 1 14,1-1 0,-1 1 0,-1 0 0,1 0 0,-1-1 0,0 1 0,0-1 0,-7 12 0,3-6 46,-2-1 1,0 0 0,0 0-1,0-1 1,-2 0 0,1 0 0,-1-1-1,0-1 1,-1 0 0,0 0-1,-1-1 1,1 0 0,-1-1-1,0 0 1,-24 7 0,33-12-76,1-1 0,-1 1 1,0-1-1,1 1 0,-1-1 1,0 0-1,0 0 0,1 0 0,-1-1 1,0 1-1,0-1 0,1 1 1,-1-1-1,1 0 0,-6-2 1,7 2-32,0 0 1,0-1 0,-1 1-1,1 0 1,0-1-1,0 1 1,1 0 0,-1-1-1,0 1 1,0-1-1,1 1 1,-1-1 0,1 1-1,-1-1 1,1 0 0,0 1-1,-1-1 1,1 0-1,0 1 1,0-1 0,0 0-1,0 1 1,1-1-1,-1 0 1,0 1 0,1-1-1,0-1 1,2-9-340,1 1-1,0 0 1,1 1 0,0-1-1,9-12 1,38-52-1771,-30 46 1240,92-131-2562,63-86 3033,-173 241 508,2-3 225,0 0 0,0 0 0,1 0 0,0 1 0,0 0 0,15-11 0,-22 18-248,1 0 0,-1-1 0,0 1 1,1 0-1,-1 0 0,1 0 0,-1 0 0,0-1 1,1 1-1,-1 0 0,1 0 0,-1 0 1,1 0-1,-1 0 0,0 0 0,1 0 0,-1 0 1,1 0-1,-1 0 0,1 0 0,-1 1 0,0-1 1,1 0-1,-1 0 0,1 0 0,-1 0 0,0 1 1,1-1-1,-1 0 0,1 1 0,-1-1 1,0 0-1,0 0 0,1 1 0,-1-1 0,0 0 1,1 1-1,-1-1 0,0 1 0,0-1 0,0 0 1,0 1-1,1-1 0,-1 1 0,0-1 0,0 1 1,0-1-1,1 25 1078,-7 16-4,-3 0-1,-26 75 0,8-29-348,9-19-226,2 0 0,-11 107 0,26-168-506,1 1 1,0-1-1,0 1 1,0-1-1,1 1 1,0-1-1,4 13 1,3-8-7,1-15-22,-8 2-11,0 0 0,0-1 0,0 1 0,0-1 0,0 1 0,0-1 0,-1 0 0,1 1 0,0-1 0,-1 0 0,1-2 0,1-11-108,-1-1 1,-1 0 0,-1 0 0,0 0 0,0 1 0,-2-1-1,-6-23 1,-41-103-1110,27 90 694,-13-37-502,36 89 1026,0 0-1,0 0 1,0 0 0,0 0-1,0-1 1,0 1-1,-1 0 1,1 0 0,0 0-1,0-1 1,0 1 0,0 0-1,0 0 1,0 0 0,0-1-1,0 1 1,0 0 0,0 0-1,0 0 1,0-1 0,0 1-1,0 0 1,0 0 0,0 0-1,1-1 1,-1 1 0,0 0-1,0 0 1,0 0-1,0 0 1,0-1 0,0 1-1,0 0 1,1 0 0,-1 0-1,0 0 1,0 0 0,0-1-1,1 1 1,9 3-80,23 19 112,-11-8-22,-12-9 103,1 1 1,0-1-1,0-1 0,0 0 1,1-1-1,-1 0 0,1-1 1,15 2-1,-27-4-92,1 0 0,-1 0 0,1 0 0,-1 0-1,1 0 1,-1 0 0,1 0 0,-1 0 0,0-1 0,1 1 0,-1 0 0,1 0 0,-1 0-1,0 0 1,1 0 0,-1-1 0,1 1 0,-1 0 0,0 0 0,1-1 0,-1 1 0,0 0-1,1-1 1,-1 1 0,0-1 0,-3-11 167,-13-14 83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40.1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24 17244,'-4'-12'1272,"9"4"-1032,5 4-104,10 6 536,5 0-264,-4 6-280,1-1-56,-9 3-72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40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1 397 13547,'0'1'104,"0"1"-1,0 0 1,1-1 0,-1 1-1,1 0 1,-1-1 0,1 1-1,0-1 1,-1 1 0,1-1 0,0 1-1,0-1 1,0 0 0,0 1-1,0-1 1,1 0 0,-1 0-1,0 0 1,1 1 0,-1-2 0,0 1-1,1 0 1,-1 0 0,1 0-1,0-1 1,-1 1 0,1-1-1,-1 1 1,1-1 0,0 1 0,-1-1-1,1 0 1,0 0 0,2 0-1,5-1 133,0 1 0,0-1 0,0-1-1,0 0 1,11-4 0,1-2-72,-1-1 0,1-1 1,-1 0-1,-1-2 0,0 0 0,-1-1 1,0-1-1,-1-1 0,-1-1 1,0 0-1,-1-1 0,-1 0 1,0-1-1,11-21 0,-19 28-108,-1 0 1,0 0-1,0-1 0,3-12 1,-8 20-41,1 1 0,0 0 0,-1 0 0,0 0 0,0-1-1,0 1 1,0 0 0,0 0 0,-1-5 0,0 7-8,1 0-1,0 0 1,-1-1-1,0 1 0,1 0 1,-1 0-1,1 0 0,-1 0 1,0 0-1,0 0 0,0 0 1,1 1-1,-1-1 1,0 0-1,0 0 0,0 1 1,0-1-1,0 0 0,-1 1 1,1-1-1,0 1 1,0 0-1,0-1 0,-2 1 1,0-1 3,-1 1 0,1 0 0,0 0 1,-1 0-1,1 0 0,0 1 0,0-1 0,0 1 1,-1 0-1,1 0 0,0 0 0,0 1 1,0-1-1,1 1 0,-1-1 0,-4 4 0,-5 4 26,1 0 0,-14 15 0,24-23-34,-21 22 8,1 1 1,2 1-1,0 1 1,1 0-1,2 2 1,1 0-1,1 0 0,1 2 1,-11 39-1,22-60-14,-1 0 0,2 0 0,-1 0 0,2 0 0,-1 0-1,1 0 1,1 12 0,-1-19-9,0 0 1,1 0-1,-1 0 0,1 0 0,0 0 1,-1 0-1,1 0 0,0 0 0,0 0 1,0 0-1,0-1 0,0 1 0,1 0 1,-1-1-1,0 1 0,1-1 0,0 1 1,-1-1-1,1 0 0,0 1 0,-1-1 1,1 0-1,0 0 0,0 0 0,0 0 1,0-1-1,0 1 0,0-1 1,0 1-1,0-1 0,0 0 0,0 1 1,1-1-1,-1 0 0,3-1 0,2 1-80,1-1 0,-1 0-1,1-1 1,-1 0 0,0 0-1,0-1 1,0 1 0,13-8-1,1-3-400,27-22-1,-36 26 288,48-40-1235,58-59 0,48-67-928,-42 44 2252,-105 113 852,-19 18-713,0 0-1,0 0 0,0 0 0,0 0 1,0 0-1,0 0 0,0 0 0,0 1 0,0-1 1,0 0-1,0 0 0,0 0 0,0 0 1,0 0-1,0 0 0,0 0 0,0 0 0,0 0 1,0 0-1,0 1 0,0-1 0,0 0 1,0 0-1,0 0 0,0 0 0,0 0 1,0 0-1,0 0 0,1 0 0,-1 0 0,0 0 1,0 0-1,0 0 0,0 0 0,0 1 1,0-1-1,0 0 0,0 0 0,0 0 0,0 0 1,0 0-1,1 0 0,-1 0 0,0 0 1,0 0-1,0 0 0,0 0 0,0 0 0,0 0 1,0 0-1,0 0 0,-22 38 1657,18-32-1642,-64 94 1749,34-53-1167,2 2 0,-35 73 0,66-120-606,0 0 0,0 0-1,0-1 1,0 1 0,1 0 0,-1 0-1,0 0 1,1 0 0,-1 0 0,1 0-1,0 0 1,0 0 0,0 0-1,0 0 1,0 0 0,0 0 0,1 0-1,-1 0 1,2 4 0,-1-5-10,1 0 0,-1 0 1,1 0-1,-1 0 0,1-1 1,0 1-1,-1 0 0,1-1 1,0 1-1,-1-1 0,1 0 1,0 1-1,0-1 0,0 0 0,-1 0 1,1 0-1,0 0 0,0-1 1,-1 1-1,1 0 0,3-2 1,16-3-36,33-12 1,22-6-96,-69 22 105,0-1-1,-1 2 1,1-1 0,1 1-1,-1 0 1,0 0 0,0 1-1,11 2 1,-16-2 14,1-1 1,0 1-1,-1 0 1,1 1-1,0-1 0,-1 0 1,0 1-1,1-1 1,-1 1-1,0 0 0,0 0 1,0 0-1,0 0 1,0 0-1,0 1 0,0-1 1,-1 0-1,1 1 1,-1-1-1,0 1 1,0 0-1,0-1 0,0 1 1,0 0-1,0-1 1,-1 1-1,0 0 0,1 0 1,-1 0-1,0 0 1,0 3-1,-1 2 23,0 1-1,0 0 1,-1 0-1,0 0 1,-1-1-1,1 1 1,-2-1-1,-6 14 1,2-10 48,0 0 1,0 0-1,-1-1 1,0 0 0,-1-1-1,0 0 1,-1 0 0,0-1-1,-1 0 1,1-1 0,-2-1-1,-24 12 1,32-17-112,-1 1 0,0-1 0,0-1 0,0 1 0,0-1-1,0 0 1,0 0 0,0-1 0,0 1 0,0-1 0,0-1 0,0 1 0,-1-1 0,1 0 0,0-1 0,1 1 0,-1-1 0,0-1-1,0 1 1,1-1 0,-1 0 0,1 0 0,0 0 0,0-1 0,0 1 0,1-1 0,-1-1 0,1 1 0,0 0 0,0-1-1,-6-10 1,-10-21-285,9-2-136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41.8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4 265 12131,'1'1'119,"0"1"1,1-1 0,-1 0 0,0 0 0,1 0 0,-1 0-1,1 0 1,-1 0 0,1 0 0,0 0 0,-1 0 0,1-1-1,0 1 1,0-1 0,-1 1 0,1-1 0,0 0-1,0 0 1,0 0 0,0 0 0,2 0 0,5 0 245,-1-1 0,0 1 0,12-4 0,-11 1-200,0 0 0,0-1-1,0 0 1,-1 0-1,1-1 1,-1 0-1,0 0 1,-1-1 0,1 0-1,-1-1 1,-1 1-1,1-1 1,-1-1 0,7-10-1,-8 12-92,-1 0 0,-1-1 0,1 1 0,-1-1 0,0 0 0,0 0 0,-1-1 0,0 1 0,0 0 0,-1-1 0,0 1 0,-1-1 0,1 1 0,-1-1 0,-1 0 0,1 1 0,-1-1 0,-3-10 0,4 16-57,-1 1 1,1-1-1,-1 0 0,1 0 0,-1 0 0,0 1 0,0-1 0,0 0 0,0 1 0,0-1 1,0 0-1,-1 1 0,1 0 0,0-1 0,-1 1 0,1 0 0,-1-1 0,1 1 1,-1 0-1,0 0 0,1 1 0,-1-1 0,0 0 0,0 0 0,0 1 0,0-1 1,1 1-1,-1 0 0,0-1 0,0 1 0,0 0 0,0 0 0,0 0 0,0 0 1,0 1-1,0-1 0,0 0 0,0 1 0,1 0 0,-1-1 0,0 1 0,-2 1 0,-3 1 8,0 1 0,-1 0-1,2 1 1,-1-1-1,0 1 1,1 1 0,0-1-1,-9 12 1,3 0-20,0 0 0,2 1 1,0 0-1,1 0 0,1 1 0,1 0 0,-6 23 1,7-17-3,0 1 0,2-1 0,1 1 0,1 1 0,2 28 0,0-46-1,1 0 0,0 1 0,1-1 0,0 0 0,0 0 0,1 0 1,0-1-1,1 1 0,6 10 0,-9-16 0,1 0 0,0 0 1,1 0-1,-1 0 0,1-1 0,-1 1 1,1-1-1,0 0 0,0 1 0,0-1 1,0-1-1,0 1 0,0 0 0,0-1 1,1 0-1,-1 1 0,0-1 0,1-1 1,-1 1-1,1 0 0,-1-1 1,1 0-1,0 0 0,-1 0 0,1 0 1,5-1-1,2-2 4,-1 0 1,1 0-1,-1-1 1,0 0-1,0-1 0,0 0 1,17-11-1,60-54 93,57-73 204,-38 36 49,-86 91-159,-29 36-76,5-12-128,-9 16 22,-16 44 0,26-60-7,1 0 1,-1 0-1,2 0 0,-1 0 0,1 0 1,1 1-1,-1-1 0,1 0 0,1 1 0,1 10 1,-2-17-2,1 0 0,-1 0 0,1-1 0,-1 1 0,1 0 0,0 0 0,0 0 0,0 0 0,0-1 0,0 1 1,0 0-1,0-1 0,1 1 0,-1-1 0,0 1 0,1-1 0,0 0 0,-1 1 0,1-1 0,2 1 0,-2-1 4,1 0-1,0-1 0,0 1 0,-1-1 1,1 1-1,0-1 0,0 0 0,0 0 1,-1 0-1,1-1 0,0 1 1,5-2-1,3-2 20,0 0 0,0 0-1,-1-1 1,1-1 0,17-12 0,-2-2 47,28-28 1,18-14 73,-71 61-140,0-1-1,1 1 1,0 0-1,-1 0 1,1 0-1,-1 0 1,1 0-1,0 1 1,0-1-1,-1 1 1,1-1-1,0 1 1,0-1-1,0 1 1,0 0-1,0 0 1,-1 0-1,4 0 0,-4 1-2,1-1-1,-1 1 1,0 0-1,0-1 1,0 1-1,0 0 0,0 0 1,0 0-1,0 0 1,0 0-1,0 0 0,0 0 1,0 0-1,-1 0 1,1 0-1,0 0 0,-1 0 1,1 1-1,0 1 1,1 8-4,1 0 0,-2 0 0,0 0 0,0 22 0,-1-19 5,1 7-3,-2-15 1,1 1 0,0 0 0,1-1 0,-1 1 0,1 0 0,0-1 0,1 1 0,0-1 0,4 10 1,-6-16-1,0 1 0,1 0 0,-1-1 0,0 1 0,1-1 0,-1 1 1,1 0-1,-1-1 0,1 1 0,-1-1 0,1 0 0,0 1 0,-1-1 0,1 1 1,-1-1-1,1 0 0,0 1 0,-1-1 0,1 0 0,0 0 0,0 0 1,-1 0-1,1 1 0,0-1 0,-1 0 0,1 0 0,1 0 0,0-1 3,0 1 0,-1-1 0,1 0 0,0 1 0,0-1-1,0 0 1,0 0 0,-1 0 0,1 0 0,1-2-1,6-5 24,-1 0-1,14-16 0,-18 18-16,21-24 33,-6 6-7,1 1 0,1 1 1,31-26-1,-48 45-30,0 1 0,0-1 0,1 0 0,-1 1 0,1 0 0,-1 0 0,1 0 0,6-1 0,-10 3-5,0 0-1,0 0 1,0 0 0,0-1 0,0 1-1,0 1 1,0-1 0,0 0-1,1 0 1,-1 0 0,0 0-1,0 1 1,0-1 0,0 0-1,0 1 1,0-1 0,0 1-1,0-1 1,-1 1 0,1 0 0,0-1-1,0 1 1,0 0 0,-1 0-1,1 0 1,0-1 0,-1 1-1,1 0 1,0 0 0,-1 0-1,1 0 1,-1 0 0,0 0-1,1 0 1,-1 0 0,0 0-1,0 0 1,1 0 0,-1 0 0,0 0-1,0 2 1,0 12-55,-1-1 1,0 0-1,-1 0 1,0 1-1,-1-1 0,0-1 1,-2 1-1,1 0 1,-2-1-1,-9 18 0,14-29-24,0-1-1,0 1 0,0-1 0,0 1 0,0-1 0,0 0 1,0 0-1,0 1 0,-1-1 0,-2 2 0,4-3 49,0 0 0,-1 0 0,1 0 0,-1 0 0,1 1-1,-1-1 1,1 0 0,0 0 0,-1 0 0,1 0 0,-1 0 0,1 0-1,-1 0 1,1 0 0,0 0 0,-1 0 0,1-1 0,-1 1 0,1 0 0,-1 0-1,1 0 1,0 0 0,-1-1 0,1 1 0,-1 0 0,1-1 0,-2-1-29,1 0 0,-1 0 0,1 0 0,0 0 0,0 0-1,0 0 1,0 0 0,0 0 0,1-1 0,-1 1 0,1 0 0,-1-1 0,1-3 0,0-33-521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42.2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 14659,'3'-13'1144,"3"19"-888,2 7-120,8 9 505,3 1-401,8 5-608,3-5 336,4-2-64,4-2-32,-1-8-65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42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131 190 15331,'8'-2'644,"-1"0"-1,-1 0 0,1-1 1,0 0-1,-1-1 0,1 1 1,-1-1-1,0 0 0,6-6 1,-22 24-472,1 0 0,0 1 0,-10 21 0,5-8-134,11-23-36,2-3-2,-1 0 0,1 0 0,0 0 0,0 0 0,0 0 0,0 0 0,0 0 1,1 0-1,-1 0 0,1 0 0,-1 1 0,1 2 0,1-5 1,1-1 1,-1 0-1,1 0 0,-1-1 1,0 1-1,0 0 0,1 0 1,-1-1-1,0 1 0,0 0 1,2-4-1,95-133 52,-91 131-48,-1-1-1,-1 0 0,0-1 0,0 1 0,0-1 1,5-15-1,-10 22 5,1 0-1,0 0 1,-1 0 0,1 0 0,-1 0-1,0 0 1,1 0 0,-1 0-1,0 0 1,0 0 0,-1 0 0,1 0-1,0 0 1,0 0 0,-1 1 0,0-1-1,1 0 1,-1 0 0,0 0 0,0 0-1,0 1 1,0-1 0,0 0-1,0 1 1,0-1 0,-1 1 0,1-1-1,0 1 1,-1-1 0,0 1 0,1 0-1,-1 0 1,0 0 0,1 0 0,-1 0-1,0 0 1,0 1 0,0-1 0,-3 0-1,-1 0 12,1 0-1,-1 1 1,0-1-1,0 1 1,1 1-1,-1-1 1,0 1-1,1 0 0,-1 0 1,0 1-1,1 0 1,-1 0-1,1 0 1,0 0-1,0 1 1,0 0-1,0 0 1,0 0-1,-7 7 1,-1 1 4,1 1 0,0 0 0,0 1 0,1 0 0,-13 22 0,15-21-1,2 0 1,0 0 0,1 1 0,0 0 0,-4 17-1,8-25-12,1-1-1,-1 1 1,1-1-1,1 1 0,-1 0 1,1-1-1,0 1 1,1 0-1,-1-1 0,2 1 1,-1-1-1,0 1 1,1-1-1,5 12 0,-5-16-7,-1 1 0,1-1 0,-1 0 0,1 0 0,0 0-1,-1 0 1,1 0 0,0 0 0,0-1 0,1 1 0,-1-1-1,0 1 1,0-1 0,1 0 0,-1 0 0,6 2 0,-4-2-2,1-1 1,-1 1-1,1-1 1,0 0-1,-1 0 1,1 0 0,-1-1-1,1 1 1,4-2-1,9-4 5,-1 0 0,-1-1 0,31-17 0,55-37 8,17-10-34,-114 68 15,0 1 0,1 0 1,-1 0-1,0 0 0,7-1 0,-11 3 5,-1-1-1,1 1 0,0 0 1,-1 0-1,1 0 0,0 0 0,0 0 1,-1 0-1,1 0 0,0 0 1,-1 1-1,1-1 0,0 0 1,-1 0-1,1 0 0,0 1 0,-1-1 1,1 0-1,0 1 0,-1-1 1,1 1-1,-1-1 0,1 0 1,-1 1-1,1 0 0,-1-1 0,1 1 1,-1-1-1,1 1 0,-1-1 1,0 1-1,1 0 0,-1-1 1,0 1-1,0 0 0,1-1 1,-1 1-1,0 0 0,0-1 0,0 1 1,0 0-1,0 0 0,0-1 1,0 1-1,0 0 0,0-1 1,0 1-1,-1 1 0,-6 36 16,5-33-5,1 1 0,-1 0 0,1 0 0,0 0 0,1 0 0,-1 0 0,1 0-1,0 0 1,1 0 0,-1 0 0,1 0 0,3 8 0,-4-13-6,0 0-1,1-1 0,-1 1 1,1 0-1,0-1 1,-1 1-1,1 0 1,-1-1-1,1 1 0,0 0 1,-1-1-1,1 1 1,0-1-1,0 0 1,0 1-1,-1-1 1,1 1-1,0-1 0,0 0 1,0 0-1,0 0 1,0 1-1,25-5 45,-14 0-33,-1-1 1,17-9-1,-22 11-9,59-38 75,-51 31-75,0 1-1,0 0 0,1 1 1,0 0-1,28-9 0,-42 16-4,0 1 0,1 0 1,-1 0-1,0-1 0,0 1 0,0 0 0,1 0 0,-1 0 0,0 0 0,0 0 0,0 0 1,1 1-1,-1-1 0,0 0 0,0 1 0,0-1 0,0 0 0,0 1 0,0 0 1,0-1-1,0 1 0,0 0 0,0-1 0,0 1 0,0 0 0,0 0 0,0 0 0,0 0 1,-1 0-1,1 0 0,0 0 0,-1 0 0,1 0 0,-1 0 0,1 0 0,-1 0 1,0 0-1,1 0 0,-1 1 0,0-1 0,0 0 0,0 0 0,0 2 0,1 5 3,-1 1-1,0-1 1,0 1 0,-3 12-1,3-20-3,-3 15 23,2-6-138,0 1-1,-1-1 1,0 1-1,-1-1 1,-8 19-1,7-26-5,2-9-59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43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417 132 15083,'2'-3'181,"6"-8"471,0 0 0,9-21-1,-15 30-546,-1-1-1,0 1 0,0 0 1,0 0-1,-1-1 0,1 1 1,0-1-1,-1 1 0,0-1 1,1 1-1,-1-1 0,0 1 1,0 0-1,-1-1 0,1 1 1,0-1-1,-1 1 0,0-1 1,1 1-1,-1 0 0,0-1 1,-2-3-1,2 5-7,0 0 1,-1-1-1,1 1 0,0 0 1,-1 0-1,1 0 1,0 0-1,-1 0 0,1 0 1,-1 1-1,0-1 0,1 0 1,-1 1-1,0-1 1,1 1-1,-1-1 0,-3 1 1,1 0 25,-1 0 0,1 0 0,0 1 0,0-1 0,0 1 0,0 0 0,-5 2 0,-5 3 77,1 0 0,0 1 0,-16 11 0,2 0-125,1 2 0,1 1 1,0 2-1,2 0 0,1 1 0,0 1 1,-22 35-1,30-38-78,1 1 1,1 0-1,1 0 1,0 2-1,2-1 0,1 1 1,1 0-1,2 1 0,-5 41 1,9-58-1,1 0 1,0-1-1,0 1 1,1 0-1,0-1 0,1 1 1,0-1-1,0 0 1,1 1-1,0-1 1,8 15-1,-8-18-15,1 0 0,-1 0 0,1-1 0,0 1 0,0-1 0,1 0 0,-1 0 0,1-1 0,0 1 0,0-1 0,0 0 0,0-1 0,0 1 1,1-1-1,-1 0 0,1 0 0,0 0 0,8 0 0,5 0-268,-1 0 1,1-2-1,0 0 0,0-1 1,0-1-1,27-7 1,-18 2-299,1-1-1,-1-1 1,39-20 0,-29 8-164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43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 0 14139,'-6'1'562,"1"0"0,0-1-1,0 2 1,0-1 0,0 0 0,0 1-1,-6 3 1,1 0-160,0 1 0,0-1 0,1 2 0,-16 12 0,20-13-353,0 0 0,1 1 1,0-1-1,0 1 0,0 0 0,1-1 1,0 2-1,0-1 0,1 0 0,0 0 0,0 1 1,1 0-1,0-1 0,0 1 0,1-1 0,0 1 1,0 0-1,2 11 0,-2-17-48,0 0 0,1 0 0,-1 0-1,0 0 1,1 0 0,-1-1 0,1 1 0,0 0 0,-1 0 0,1-1-1,0 1 1,0 0 0,0-1 0,0 1 0,1-1 0,-1 1 0,0-1-1,1 1 1,-1-1 0,0 0 0,1 0 0,0 0 0,-1 0 0,1 0-1,0 0 1,-1 0 0,1 0 0,0-1 0,0 1 0,0-1 0,0 1 0,0-1-1,0 0 1,-1 0 0,1 0 0,0 0 0,0 0 0,0 0 0,0 0-1,2-1 1,6-2 3,1 0-1,-1 0 0,0-1 1,0 0-1,-1-1 0,11-6 1,98-70 26,-81 52-7,66-36 0,-98 62-17,-1 1 1,1 0 0,0 0 0,0 0 0,0 0 0,0 1-1,0 0 1,0 0 0,10 0 0,-13 1 1,0 1 0,0-1 0,0 0 0,0 1-1,0-1 1,0 1 0,0 0 0,0 0 0,0 0 0,0 0 0,0 0 0,0 0 0,-1 0-1,1 0 1,0 1 0,-1-1 0,1 1 0,-1-1 0,0 1 0,1 0 0,-1 0 0,0-1-1,0 1 1,0 0 0,0 0 0,0 2 0,3 9 51,0 0 0,-1 1 0,-1-1 0,1 16-1,-2-16 25,1 1-1,0-1 1,7 21-1,-9-33-77,0 0 0,1 0 1,-1 0-1,0 0 0,0-1 0,1 1 0,-1 0 0,0 0 0,1-1 1,-1 1-1,1 0 0,-1-1 0,1 1 0,-1 0 0,1-1 1,0 1-1,-1-1 0,1 1 0,0-1 0,-1 1 0,1-1 0,0 1 1,0-1-1,-1 0 0,1 1 0,0-1 0,0 0 0,0 0 0,-1 0 1,1 1-1,0-1 0,0 0 0,0 0 0,0 0 0,-1 0 0,1-1 1,0 1-1,0 0 0,0 0 0,0 0 0,-1-1 0,1 1 0,0 0 1,0-1-1,-1 1 0,1-1 0,1 0 0,3-3-2,1 0 0,-1-1 0,-1 0 0,9-9 0,-10 10-37,9-11-433,1 2-1,0-1 0,1 2 1,0 0-1,1 0 1,0 2-1,20-11 0,-11 8-281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44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167 220 14275,'1'-1'1993,"-10"4"-1292,-15 9 240,11 0-644,0 0 0,1 1 0,1 0 0,0 1 0,1 0 0,0 1-1,1 0 1,1 0 0,0 1 0,1 0 0,-9 33 0,16-48-284,-6 33 268,6-33-272,0-1-1,0 1 1,0 0-1,0 0 1,0-1-1,0 1 1,0 0-1,0-1 1,0 1-1,0 0 1,1-1-1,-1 1 1,0 0-1,0-1 1,1 1-1,-1 0 1,0-1-1,1 1 1,-1-1-1,0 1 1,1-1 0,-1 1-1,1-1 1,-1 1-1,1-1 1,-1 1-1,1-1 1,0 0-1,-1 1 1,1-1-1,-1 0 1,1 1-1,0-1 1,-1 0-1,1 0 1,0 0-1,-1 1 1,1-1-1,0 0 1,-1 0-1,1 0 1,0 0-1,0 0 1,-1 0-1,1-1 1,1 1-1,3-2 12,1 0 0,0 0-1,-1-1 1,0 1-1,0-1 1,0 0 0,9-7-1,33-33 18,-30 27-21,28-28 51,-3-1 0,-1-2 1,-2-2-1,-3-1 1,37-68-1,-67 108-40,-5 8-17,1 0 0,-1 0 0,1-1 1,-1 1-1,0 0 0,0-1 0,0 1 0,0-1 1,-1 0-1,1 1 0,0-1 0,-1 0 0,0 1 1,0-4-1,0 6-9,0 0 1,0 0-1,0 0 0,0-1 1,0 1-1,0 0 1,0 0-1,0 0 0,0 0 1,-1 0-1,1 0 0,0-1 1,0 1-1,0 0 1,0 0-1,0 0 0,0 0 1,0 0-1,-1 0 1,1 0-1,0 0 0,0-1 1,0 1-1,0 0 0,0 0 1,-1 0-1,1 0 1,0 0-1,0 0 0,0 0 1,0 0-1,-1 0 0,1 0 1,0 0-1,0 0 1,0 0-1,0 0 0,-1 0 1,1 0-1,0 0 1,0 0-1,0 0 0,0 1 1,0-1-1,-1 0 0,1 0 1,0 0-1,0 0 1,0 0-1,0 0 0,0 0 1,0 0-1,0 1 0,-1-1 1,1 0-1,-7 6 20,0 0 0,0 0 0,1 0-1,0 1 1,-10 14 0,-27 46 35,28-43-26,7-9-13,-57 96 106,56-94-102,2 0-1,0 1 1,0-1-1,-6 33 1,13-48-27,-1 1 1,1-1-1,0 1 0,-1-1 1,1 1-1,1-1 1,-1 1-1,0-1 1,0 0-1,1 1 0,0-1 1,-1 1-1,1-1 1,0 0-1,2 4 1,-2-4-38,0-1 0,1 0 0,-1 0 1,0 0-1,1 0 0,-1 0 0,1 0 1,-1 0-1,1 0 0,-1 0 0,1-1 1,-1 1-1,1-1 0,0 1 0,0-1 1,-1 1-1,1-1 0,0 0 0,-1 0 1,1 0-1,0 0 0,0 0 1,1-1-1,6-1-181,0 0 1,0 0 0,0-1-1,-1 0 1,1-1-1,10-6 1,-16 9 161,25-14-445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44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195 111 17836,'0'-1'112,"0"-1"0,-1 0 0,0 0 0,1 1 0,-1-1-1,0 0 1,0 1 0,0-1 0,0 1 0,0-1 0,0 1 0,0 0 0,-1-1 0,1 1 0,0 0 0,-1 0 0,1 0 0,-1 0 0,0 0 0,1 0 0,-3-1-1,1 2-1,1-1 0,-1 1 1,0 0-1,1 0 0,-1 0 0,1 0 0,-1 0 0,0 0 0,1 1 0,-1-1 0,1 1 0,-1 0 0,-3 1 0,-1 2 11,-1 0 1,1 0-1,0 1 0,0 0 1,0 0-1,1 0 1,0 1-1,-8 9 1,7-6-98,0 0 1,1 0-1,0 1 1,0 0-1,1 0 1,1 0-1,0 1 1,0 0 0,1-1-1,0 1 1,-1 12-1,4-22-20,0-1 0,0 1-1,0 0 1,0 0 0,0 0-1,0 0 1,0 0 0,0 0 0,0 0-1,1 0 1,-1 0 0,0-1-1,1 1 1,-1 0 0,0 0-1,1 0 1,-1 0 0,1-1-1,-1 1 1,1 0 0,0-1 0,-1 1-1,1 0 1,0-1 0,-1 1-1,1-1 1,0 1 0,0-1-1,0 1 1,-1-1 0,1 1-1,0-1 1,0 0 0,0 0 0,0 1-1,0-1 1,0 0 0,0 0-1,-1 0 1,1 0 0,0 0-1,0 0 1,0 0 0,0 0-1,0-1 1,0 1 0,0 0 0,0 0-1,0-1 1,8-2 23,0 0 1,-1 0-1,16-9 0,-21 10-23,56-30 73,61-31 27,-107 57-104,-1 1 0,1 1 0,0 0-1,1 1 1,-1 1 0,1 0 0,20-1 0,-30 3-5,0 0 0,0 0 0,0 1 0,0 0-1,0-1 1,0 1 0,-1 0 0,1 1 0,0-1 0,-1 1 0,1-1 0,-1 1 0,1 0 0,-1 1 0,0-1 0,0 0 0,0 1 0,0 0 0,3 3 0,-4-2 17,1 0 1,-1 0-1,0 0 1,0 1 0,0-1-1,-1 0 1,0 1-1,1-1 1,-2 1-1,1-1 1,0 1-1,-1-1 1,0 1 0,0 0-1,-1 6 1,21-71 1434,-15 36-1000,6-46 0,-10 61-407,-1 1 0,0 0 0,0 0 0,-1 0 0,0 0 0,0 0 1,-1 0-1,0 0 0,-5-13 0,1 13-896,15 18-334,-2-7 901,0 1 0,0-1 1,0 0-1,0 0 0,1-1 0,13 2 1,-15-2 111,28 4-528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5:18.7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 18260,'23'13'880,"-13"-5"-992,-10-6-64,12 1-1816,4-11 1912,4-3-112,3-8-121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45.3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240 38 14315,'0'-1'106,"0"0"-1,1-1 1,-1 1-1,0 0 1,0 0-1,1 0 1,-1 0-1,0-1 1,0 1 0,-1 0-1,1 0 1,0 0-1,0 0 1,0 0-1,-1-1 1,1 1-1,-1 0 1,1 0 0,-1 0-1,1 0 1,-1 0-1,1 0 1,-1 0-1,0 0 1,0 0-1,0 1 1,1-1 0,-1 0-1,0 0 1,0 1-1,0-1 1,0 0-1,0 1 1,0-1-1,0 1 1,0-1-1,-1 1 1,1 0 0,0 0-1,0-1 1,0 1-1,0 0 1,0 0-1,-1 0 1,1 0-1,0 0 1,0 0 0,0 0-1,-2 1 1,-4 0 181,-1 0 0,1 1 0,0 0 0,0 0 0,1 0 1,-1 1-1,-8 4 0,4 1-181,-1 0 1,1 0-1,0 1 0,1 0 1,0 1-1,1 0 0,0 1 0,-15 22 1,19-26-97,1 1 1,0 0 0,0 0-1,0 1 1,1-1 0,0 1-1,1-1 1,0 1-1,0 0 1,1 0 0,0 0-1,1 0 1,0 0 0,2 16-1,-2-23-6,1 1-1,-1-1 0,1 0 1,0 1-1,0-1 1,0 0-1,0 0 0,0 0 1,1 1-1,-1-1 1,1-1-1,-1 1 0,1 0 1,0 0-1,0-1 0,-1 1 1,1 0-1,0-1 1,1 0-1,-1 0 0,0 1 1,0-1-1,0 0 1,1-1-1,-1 1 0,0 0 1,1-1-1,-1 1 1,1-1-1,-1 0 0,1 0 1,-1 0-1,0 0 0,4-1 1,6 0-28,-1 0 0,0-1-1,1-1 1,-1 0 0,0-1 0,11-5 0,36-19-84,103-70-1,-139 83 22,14-8-16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45.9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23 523 17108,'-2'1'316,"-16"16"1607,18-17-1886,0 1 1,-1-1 0,1 0-1,0 1 1,0-1 0,0 0-1,0 1 1,-1-1 0,1 1-1,0-1 1,0 0 0,0 1-1,0-1 1,0 1 0,0-1-1,0 0 1,0 1 0,0-1-1,0 1 1,0-1 0,0 0-1,0 1 1,0-1 0,1 1-1,-1-1 1,0 0 0,0 1-1,0-1 1,0 1 0,1-1-1,-1 0 1,0 1 0,1-1-1,-1 0 1,0 0 0,0 1-1,1-1 1,-1 0 0,0 0-1,1 1 1,-1-1 0,1 0-1,-1 0 1,0 0 0,1 0-1,-1 0 1,1 1 0,-1-1-1,0 0 1,1 0 0,-1 0-1,1 0 1,0 0 0,3 1 50,1-1 0,0 1 0,-1-1 1,1 0-1,0 0 0,-1-1 1,1 1-1,0-1 0,-1 0 1,6-2-1,46-18 201,-32 9-159,-1 0 0,-1-1 0,22-17 0,-34 23-52,-1-1 1,0 0-1,0 0 1,-1-1-1,0-1 0,0 1 1,-1-1-1,9-17 0,-14 15 113,-9 12-56,-13 11-22,9-1-88,0 0-1,1 0 1,0 1-1,1 1 1,0-1 0,-11 21-1,5-5-8,1 0 0,-11 33 0,22-51-14,0 0 0,1 0 0,-1 0 0,2 0-1,-2 14 1,3-22-1,0 1-1,0-1 0,-1 1 1,2-1-1,-1 1 1,0-1-1,0 1 0,0-1 1,1 0-1,-1 1 1,1-1-1,-1 1 0,1-1 1,-1 0-1,1 1 0,0-1 1,0 0-1,0 0 1,0 0-1,0 1 0,0-1 1,0 0-1,0 0 1,0-1-1,0 1 0,0 0 1,1 0-1,-1 0 0,0-1 1,1 1-1,-1-1 1,0 1-1,1-1 0,-1 1 1,1-1-1,-1 0 1,1 0-1,-1 0 0,1 0 1,-1 0-1,1 0 1,-1 0-1,2-1 0,7 0 7,1-1-1,-1-1 1,-1 0-1,1-1 1,0 0-1,-1 0 1,0-1-1,0 0 0,0 0 1,15-13-1,5-7 15,43-46-1,-32 27 45,-1-2 0,-3-1 0,-2-2 0,-2-1 0,-3-2-1,-2-1 1,27-72 0,-50 116-51,-1 0-1,-1 1 1,1-1-1,-1 0 1,1-13-1,-5 21-14,-2 6-10,-11 26-8,1 0-1,2 0 1,-9 34-1,1-2 21,18-58-2,-58 183 64,52-155-64,1 0 0,1 0 0,-2 62-1,8-92-18,0-1-1,0 0 0,1 0 0,-1 0 0,0 0 0,1 0 0,-1 0 1,1 0-1,0 0 0,0 0 0,0-1 0,0 1 0,0 0 0,0 0 1,0-1-1,2 3 0,-3-4 2,1 1 0,-1-1 0,1 0 0,-1 0 0,0 1 0,1-1 0,-1 0 0,1 0 0,-1 0 0,1 1 0,-1-1 0,0 0 0,1 0 0,-1 0 0,1 0 0,-1 0 0,1 0 0,-1 0 0,1 0 0,-1 0 0,1 0 0,-1 0 0,1-1 0,-1 1 0,0 0 0,1 0 0,0-1-26,1 0-1,-1 0 1,0 0-1,0 0 1,0 0 0,-1 0-1,1 0 1,0 0-1,0 0 1,-1 0 0,1-1-1,0 1 1,0-2-1,2-4-87,-1-1-1,0 1 0,-1-1 0,1 0 0,-1 1 0,-1-1 0,1 0 0,-1 0 1,-1 1-1,1-1 0,-4-14 0,-3-4 391,-1 1 1,-11-27-1,7 21 592,11 30-780,1 0 0,-1 0 0,1-1-1,0 1 1,-1 0 0,1-1 0,0 1 0,0 0 0,-1-1 0,1 1-1,0 0 1,1-1 0,-1 1 0,0 0 0,0-1 0,1 1-1,-1-2 1,1 2-33,-1 1 0,1-1 0,0 0 0,-1 1 1,1-1-1,0 0 0,-1 1 0,1-1 0,0 1 0,0-1 0,-1 1 0,1-1 0,0 1 0,0 0 0,0-1 0,0 1 0,-1 0 0,1 0 0,2 0 0,4-1-238,1 1-1,0 1 1,-1-1-1,1 1 1,8 3-1,3-1-1808,25 0 444,-25-4 635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46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358 25 11210,'-1'-2'335,"0"1"0,0-1-1,0 1 1,0-1 0,0 1-1,0-1 1,0 1-1,-1 0 1,1 0 0,0 0-1,-1-1 1,1 1 0,-1 1-1,1-1 1,-1 0-1,0 0 1,1 0 0,-1 1-1,0-1 1,1 1 0,-1 0-1,0-1 1,0 1 0,0 0-1,1 0 1,-1 0-1,-3 1 1,-6 0 81,0 0 0,0 1 0,-15 5 0,13-3-26,-39 8 162,7-1-225,-61 22 0,101-31-321,1 0 1,-1 1-1,0-1 1,-7 7-1,11-9-7,1 1 0,-1-1 0,1 0 0,-1 1 0,1-1 0,-1 0 0,1 1 0,-1-1 0,1 1 0,0-1 0,-1 1 0,1-1 0,0 1 0,-1-1 0,1 1 0,0 0 0,0-1 0,0 1 0,-1-1 0,1 1 0,0 0 0,0-1 0,0 1 0,0-1 0,0 1 0,0 0 0,0-1 0,0 1 0,0-1 0,1 1 0,-1-1 0,0 1 0,0 0 0,0-1 0,1 1 0,-1-1 0,0 1 0,1-1 0,-1 1 0,0-1 0,1 1 0,-1-1 0,1 1 0,-1-1 0,1 0 0,-1 1 0,1-1 0,-1 0 0,1 1-1,-1-1 1,1 0 0,0 1 0,9 3-13,0 0 0,1-1 0,-1 0-1,1 0 1,0-1 0,0 0-1,18-1 1,-1 2 2,-4 0 9,-4-2-25,0 2 1,0 0-1,0 1 1,37 13-1,-54-16 24,1 1 0,0 0 0,-1-1-1,0 1 1,1 0 0,-1 1 0,0-1-1,0 0 1,0 1 0,-1 0 0,1 0 0,-1-1-1,1 2 1,-1-1 0,0 0 0,0 0-1,0 1 1,-1-1 0,1 1 0,-1-1-1,0 1 1,0 0 0,0 0 0,0-1 0,-1 1-1,1 0 1,-1 0 0,0 0 0,0 0-1,-1-1 1,1 1 0,-2 5 0,-1 2 45,0-1 1,-1 0 0,0 1-1,-1-1 1,0-1 0,0 1-1,-1-1 1,0 0 0,-1 0 0,-8 9-1,6-9 30,0 1 0,-1-1 0,0-1 0,-1 0 0,0 0 0,0-1 0,0-1 0,-14 6 0,23-10-77,-1-1 0,0 0 0,1-1 0,-1 1 0,0 0 0,0-1 0,0 0 0,1 1 0,-1-1 0,0 0 0,0 0 0,0-1 0,-5 0 0,7 0-35,-1 1 0,1-1 0,0 0 0,0 0 0,-1 0 0,1 1 0,0-1 0,0 0 0,0 0 0,0-1 0,0 1 0,0 0 0,0 0 0,0 0 0,1-1 0,-1 1 0,0 0 0,1-1 0,-1 1 0,1-1 0,-1 1 0,1 0 0,0-1 0,0 1 0,-1-1 0,1 1 0,0-2 0,0-3 10,1 1 0,-1-1 0,1 1 0,0 0 0,0 0 0,0-1 0,1 1 0,0 0 0,0 0 0,0 0 0,4-6 0,1 1-13,0 0 0,0 1-1,1 0 1,9-9 0,15-11-307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47.0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20 13979,'1'0'123,"-1"-1"0,1 0 1,-1 0-1,1 0 0,-1 0 0,1 0 0,-1 0 1,0 0-1,0 0 0,1 0 0,-1 0 0,0 0 0,0 0 1,0 0-1,0 0 0,0 0 0,0 0 0,-1-1 1,-3 3 1084,-3 11-484,-25 61 1242,17-42-503,-20 62 0,33-85-1393,0-1 0,0 1 0,1 0 0,0 0 0,1 0 0,0 0 0,0 0 0,0 0 0,1-1 0,0 1 0,5 15 0,-6-23-113,1 0 1,-1 0-1,0 0 0,1 0 1,-1 0-1,0 0 1,1 0-1,-1 0 0,0 0 1,1 0-1,-1 0 1,0 0-1,1 0 0,-1-1 1,0 1-1,0 0 1,1 0-1,-1 0 1,0 0-1,1-1 0,-1 1 1,0 0-1,0 0 1,0-1-1,1 1 0,-1 0 1,0 0-1,0-1 1,0 1-1,1 0 0,-1-1 1,4-6-375,-1-1 0,1 1 1,3-16-1,-1 4 27,6-11-314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47.5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0 137 14131,'3'6'233,"0"0"-1,0 0 1,0-1-1,0 1 1,1-1 0,0 0-1,0 0 1,0 0-1,1 0 1,0-1-1,0 1 1,0-1 0,0-1-1,1 1 1,-1-1-1,1 0 1,0 0 0,0 0-1,7 1 1,-6-2-149,1-1 0,-1 1 0,1-2 0,-1 1 0,1-1 0,-1 0 0,1 0 0,-1-1 1,1 0-1,-1 0 0,1-1 0,-1 0 0,0-1 0,0 1 0,0-1 0,10-6 0,-8 4-7,0-1 0,0-1 0,-1 1 0,1-2 0,-1 1-1,-1-1 1,13-16 0,-16 19-30,-1 0 0,0 0 0,0-1-1,0 1 1,-1-1 0,1 1 0,-1-1 0,-1 0 0,1 0 0,-1 0-1,0 0 1,0 0 0,-1 0 0,0 0 0,-1-9 0,1 13-38,0 1 1,0-1 0,0 1 0,0-1 0,-1 1 0,1-1-1,0 1 1,-1-1 0,1 1 0,-1-1 0,0 1 0,1-1-1,-1 1 1,0 0 0,0-1 0,0 1 0,0 0 0,0 0-1,0 0 1,0 0 0,-1 0 0,1 0 0,0 0 0,-1 0-1,1 1 1,0-1 0,-1 0 0,1 1 0,-1-1 0,1 1 0,-1-1-1,1 1 1,-1 0 0,1 0 0,-1-1 0,0 1 0,1 0-1,-1 1 1,1-1 0,-3 0 0,-1 2 17,0-1 0,0 1 1,1 0-1,-1 0 0,0 0 0,1 1 1,-1-1-1,1 1 0,0 0 0,-8 8 0,2 0 35,-1 0-1,2 2 0,0-1 0,0 1 0,1 0 0,1 1 1,0 0-1,1 0 0,0 1 0,1-1 0,1 1 0,1 0 1,0 0-1,-2 31 0,5-44-84,0-1 0,0 1 0,0 0 0,0-1 0,0 1 0,1 0-1,-1-1 1,0 1 0,1-1 0,0 1 0,-1-1 0,1 1 0,0-1 0,0 1 0,0-1 0,0 1 0,0-1 0,0 0 0,0 0 0,0 1-1,0-1 1,1 0 0,0 1 0,0-2-14,-1 1 0,1-1 0,0 0 0,-1 1 0,1-1 0,-1 0 0,1 0 0,-1 0 0,1 0 0,0 0 0,-1-1 0,1 1 0,-1 0 0,1-1 0,-1 1 0,1-1 0,-1 0 0,1 1 0,-1-1 0,1 0 0,-1 0 0,0 0 0,0 0 0,2-2 0,20-22-235,-1-14-81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48.0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52 13747,'-2'-5'464,"-8"-26"905,10 30-1327,0 0 0,0 0-1,0 1 1,-1-1-1,1 0 1,0 0 0,-1 1-1,1-1 1,0 0-1,-1 1 1,1-1 0,-1 0-1,1 1 1,-1-1-1,1 1 1,-1-1 0,0 1-1,1-1 1,-1 1-1,0 0 1,1-1-1,-1 1 1,0 0 0,1-1-1,-1 1 1,0 0-1,0 0 1,1-1 0,-1 1-1,0 0 1,0 0-1,0 0 1,-1 1 58,1 0 0,0 0 0,0-1 0,0 1-1,0 0 1,0 0 0,1 0 0,-1 0 0,0 0 0,0 1 0,1-1 0,-1 0 0,1 0 0,-1 0-1,1 1 1,-1-1 0,1 0 0,0 0 0,-1 1 0,1-1 0,0 0 0,0 2 0,0 34 470,0-33-456,0 7-185,1 0 0,1 0 0,0 0 0,0-1-1,1 1 1,1-1 0,0 1 0,0-1 0,1 0 0,0 0 0,12 16 0,-11-18-129,0-2 1,0 1-1,0-1 1,1 0 0,0 0-1,0 0 1,1-1 0,-1 0-1,1-1 1,0 0-1,0 0 1,1-1 0,-1 0-1,1 0 1,9 1-1,0-2-86,0-1-1,1 0 1,-1-1-1,0-2 0,0 0 1,0 0-1,0-2 1,23-7-1,-3 2 945,-37 9-614,-1 0 1,1 0-1,-1 0 1,1-1 0,-1 1-1,0 0 1,1 0-1,-1 0 1,1 0 0,-1 0-1,0 0 1,1 0-1,-1 0 1,1 1 0,-1-1-1,0 0 1,1 0-1,-1 0 1,1 0 0,-1 0-1,0 1 1,1-1-1,-1 0 1,0 0-1,1 1 1,-1-1 0,0 0-1,1 1 1,-1-1-1,0 0 1,0 1 0,1-1-1,-1 0 1,0 1-1,0 0 1,1 18 1101,-14 22 449,13-41-1584,-22 61 2057,-15 65 1,30-96-1716,1 1 0,2 0 0,1 0 0,2 42 0,5-16-218,-1-20-73,-4 69-1,0-94-51,-1-1 0,0 1-1,0-1 1,-1 0 0,-1 0 0,0 0 0,0-1-1,-1 1 1,-1-1 0,-8 13 0,12-20-10,0-1 1,0 1-1,-1 0 1,1-1-1,-1 0 1,1 0 0,-1 0-1,0 0 1,0 0-1,0 0 1,0-1-1,0 1 1,0-1-1,-1 0 1,1 0 0,-6 1-1,7-2-6,0 0 0,0 0 0,0 0 0,0 0 0,0 0-1,0-1 1,0 1 0,0-1 0,0 1 0,0-1 0,0 0 0,1 0 0,-1 0 0,0 0-1,1 0 1,-1 0 0,0-1 0,1 1 0,-1 0 0,1-1 0,0 1 0,-1-1-1,1 0 1,0 1 0,0-1 0,0 0 0,0 0 0,1 1 0,-1-1 0,-1-4 0,-1-4-23,1-1 0,0 0 0,1-1 0,0 1 0,0 0 1,1 0-1,1 0 0,0-1 0,0 1 0,1 0 0,4-13 1,3-6-67,1 0 1,24-50-1,114-179-213,11-27-245,-150 265 469,0-1 1,7-27 0,-14 35 23,-4 12 43,-3 7 26,-9 19 103,1 1 1,2 1-1,0 0 0,2 0 0,1 1 0,1 0 0,-4 31 1,10-47-63,-1 0 0,2 0 0,0 0 0,0 1 1,2 14-1,-1-23-40,-1 0 0,1 1 0,0-1 0,0 0 0,0 0 0,1 0 0,-1 0 0,0 0 0,1 0 0,0-1 0,0 1 0,0 0 0,0-1 0,0 1 0,1-1 0,-1 0 0,1 0 0,-1 0 0,1 0 0,0 0 0,0-1 0,3 3-1,6-1 6,-1 1 0,0-2-1,1 0 1,-1 0 0,21 0-1,61-5 5,-52 1 9,280-4-8,-312 4 15,-10-3 17,-11-5 83,-16-10 37,0-1 0,1-1 0,2-2 0,0 0 0,2-1 1,0-2-1,2 0 0,-22-38 0,39 58-155,0 1 0,1-1-1,-1 0 1,2-1 0,-1 1-1,1 0 1,0-1 0,0 0-1,1 1 1,-1-9 0,3 13-17,-1 1 0,0-1 0,0 1 1,1-1-1,-1 1 0,1 0 0,0-1 1,0 1-1,-1 0 0,2 0 0,-1-1 0,0 1 1,0 0-1,3-3 0,-1 3-8,-1 0-1,1 0 1,-1 0 0,1 0-1,-1 1 1,1-1 0,0 1-1,0 0 1,0 0-1,0 0 1,0 0 0,0 0-1,0 1 1,4-1 0,23-1-258,0 1 1,48 6 0,10 1 31,-25-7-1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7:48.4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80 381 14739,'-5'0'272,"-38"9"1034,41-8-1200,0-1 0,0 1 0,1-1 0,-1 1 0,0 0 0,0 0 1,1 0-1,-1 0 0,1 0 0,-1 0 0,1 0 0,-1 1 0,1-1 0,0 1 0,-1-1 0,1 1 0,0-1 0,0 1 1,-1 2-1,1-3-50,1 1 0,0-1 0,0 0 0,0 0 0,0 0 0,0 0 0,1 0 0,-1 0 0,0 0 0,0 0 1,1 0-1,-1 0 0,0 0 0,1 0 0,-1 0 0,1 0 0,0 0 0,-1-1 0,1 1 0,0 0 0,-1 0 1,1-1-1,0 1 0,0 0 0,-1-1 0,1 1 0,0 0 0,0-1 0,2 1 0,33 13 614,-1-7-370,0-2 0,0-2 0,0-1 0,56-4 0,-82 2-270,344-33 756,-2-27-411,-319 55-347,694-149 158,234-39-2697,-724 168 450,-213 25 1389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2:10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 0 10210,'-19'62'380,"2"0"0,3 1 0,3 1 0,-5 110 0,21 263 603,-3-373-812,7 134 212,5 673 602,-100 15-201,36-456-221,40-314-398,5-1-1,21 222 1,-13-306-478,0 1 0,-2-1 0,-4 39 0,3-69 300,0 0 1,0-1 0,0 1 0,0 0 0,0-1 0,0 1 0,-1-1 0,1 1 0,0 0 0,0-1 0,0 1 0,-1-1-1,1 1 1,0 0 0,-1-1 0,1 1 0,-1-1 0,1 1 0,0-1 0,-1 0 0,1 1 0,-1-1 0,1 1-1,-1-1 1,1 0 0,-1 1 0,1-1 0,-1 0 0,0 0 0,0 1 0,-8-5-199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2:23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5 139 11939,'0'0'25,"-1"1"1,1-1 0,0 0 0,-1 0 0,1 1 0,0-1 0,0 0 0,-1 1 0,1-1 0,0 0 0,0 1-1,0-1 1,-1 0 0,1 1 0,0-1 0,0 1 0,0-1 0,0 0 0,0 1 0,0-1 0,0 1 0,0-1-1,0 0 1,0 1 0,0-1 0,0 1 0,0-1 0,0 0 0,0 1 0,0-1 0,0 0 0,1 1 0,-1-1-1,0 0 1,0 1 0,0-1 0,1 0 0,-1 1 0,0-1 0,0 0 0,1 1 0,-1-1 0,0 0 0,1 0-1,-1 1 1,0-1 0,1 0 0,-1 0 0,0 0 0,1 0 0,0 1 0,24 7 434,-23-8-390,53 11 31,-1-4-1,1-1 0,0-3 0,0-2 0,64-8 1,274-55 576,37-13 169,-301 60-563,180 1 1,273-3 136,-566 16-398,-1 0 1,1 1-1,29 5 1,-41-5-60,0 1 0,-1 0 0,1 0 0,-1 0 0,0 0 0,1 1 0,-1-1 0,0 1 0,0 0 0,0 0 0,0 0 0,0 0 0,0 1 0,-1-1 0,1 1 0,-1-1 0,1 1 0,-1 0 0,0 0 0,0 0 0,0 0 0,-1 1 0,2 3 0,-4-6-96,-3-1-37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2:27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 13139,'-8'2'702,"-18"6"1622,26-8-2300,0 0 1,0 0-1,0 0 0,-1 0 0,1 0 0,0 1 1,0-1-1,0 0 0,0 0 0,0 0 1,0 0-1,-1 0 0,1 1 0,0-1 1,0 0-1,0 0 0,0 0 0,0 1 1,0-1-1,0 0 0,0 0 0,0 0 1,0 0-1,0 1 0,0-1 0,0 0 1,0 0-1,0 0 0,0 1 0,0-1 1,0 0-1,0 0 0,0 0 0,0 0 1,1 1-1,-1-1 0,0 0 0,0 0 1,0 0-1,14 9 645,5-1-540,1-2 0,-1 0 0,1-1-1,0-1 1,1-1 0,37 0 0,126-11 536,-179 7-647,342-18 580,-285 19-572,0 4 0,0 2 1,98 22-1,46 32 4,-124-33-9,2-4 0,102 15 1,346-16-80,-272-19-32,326 1 41,-450-11-83,0-5 0,170-38 1,-238 35-854,-59 8 758,-9 7 216,0-1 0,0 1-1,-1 0 1,1-1 0,0 1 0,0-1 0,0 1 0,0 0-1,-1-1 1,1 1 0,0 0 0,0-1 0,0 1 0,-1 0 0,1 0-1,0-1 1,-1 1 0,1 0 0,0 0 0,-1-1 0,1 1-1,0 0 1,-1 0 0,1 0 0,-1-1 0,-19-7-333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5:21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717 300 11602,'9'0'714,"-12"9"-493,-2 0-145,-3 13 27,1 0 0,2 0-1,0 1 1,-4 45 0,1-6-1,-31 238 182,16-112-127,-66 796 581,49 772 240,50-1179-817,-8-548-143,-2-28-17,0-1 0,0 0 0,1 0-1,-1 1 1,0-1 0,0 0 0,0 0-1,0 1 1,0-1 0,0 0-1,0 0 1,1 1 0,-1-1 0,0 0-1,0 0 1,0 0 0,0 1 0,1-1-1,-1 0 1,0 0 0,0 0-1,0 0 1,1 0 0,-1 1 0,0-1-1,0 0 1,1 0 0,-1 0 0,0 0-1,1 0 1,9-11 8,-9 10-8,-1 0 1,0 0 0,1 1 0,-1-1-1,1 0 1,-1 0 0,1 0 0,-1 0 0,1 1-1,0-1 1,0 0 0,-1 0 0,1 1-1,0-1 1,0 1 0,0-1 0,-1 1-1,1-1 1,0 1 0,0-1 0,0 1-1,0 0 1,0 0 0,0-1 0,0 1-1,0 0 1,0 0 0,0 0 0,0 0-1,0 0 1,0 0 0,0 0 0,0 0-1,0 1 1,0-1 0,0 0 0,0 1 0,0-1-1,0 0 1,-1 1 0,1-1 0,1 2-1,4 3 9,-1 0 1,1 0-1,-2 0 0,1 1 0,4 8 0,11 10 19,-18-23-26,0 1 0,1-1 1,-1 1-1,1-1 0,0 0 0,0 0 0,-1 0 1,1 0-1,0 0 0,0-1 0,0 0 1,4 1-1,42-1 20,-27-1 1,161 6 41,-77-1 3,137-11-1,118-48-69,-31 3-2,-221 36 7,71-5 46,-177 21-50,0 0 0,0 0 1,0-1-1,0 1 0,0-1 0,0 1 1,0-1-1,0 0 0,0 0 1,-1 0-1,1-1 0,0 1 0,-1-1 1,1 1-1,0-1 0,1-2 1,0-1-6,-1 0 0,1 0 0,-1 0 0,0 0 1,-1 0-1,0-1 0,3-8 0,76-281-130,-47 150 24,106-364-283,16-63 61,-28-5 51,-25-198-110,-92 603 438,-9-2-1,-28-260 1,26 431-40,-5-43 47,-2 0 0,-2 1-1,-16-48 1,22 87-38,0 0 0,0 0 1,0 0-1,0 1 0,-1-1 0,0 1 0,0 0 0,-1 1 1,1-1-1,-1 1 0,0-1 0,0 1 0,-1 1 0,1-1 1,-1 1-1,0 0 0,0 0 0,0 1 0,-9-3 0,-10-2 33,-1 2 0,0 1 0,-42-2 0,13 1-15,-124-16 49,-428-38 18,-272 61 170,777 4-237,-379 9 44,463-15-87,-1-1-1,1-1 1,-1-1 0,1 0-1,0-1 1,0-2-1,1 1 1,-1-2-1,1 0 1,1-1-1,-1-1 1,1-1-1,1 0 1,-19-16-1,14 8-8,-18-23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2:28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8 11410,'-11'-8'1613,"18"17"-501,-3-4-975,1 0-1,0 0 1,0-1-1,1 0 1,-1 0-1,1 0 1,0 0 0,12 4-1,5 2 52,27 6 0,-34-11-81,26 6 135,0-2 0,65 6 0,90-4 220,-76-5-300,374 43 174,-482-47-327,191 27 12,-151-24-78,99-3-1,-133-4 50,0 0 0,21-6 0,31-16-36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2:29.8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14 12299,'-5'4'174,"0"0"-1,1 0 1,-1 1 0,1 0 0,-5 7 0,8-11-154,0 0 0,1 0 1,-1 0-1,1 0 0,-1 0 0,0 0 0,1 0 0,0 0 0,-1 0 0,1 0 1,0 0-1,-1 0 0,1 0 0,0 0 0,0 0 0,0 0 0,0 0 0,0 1 1,0-1-1,0 0 0,1 0 0,-1 0 0,0 0 0,0 0 0,1 0 0,-1 0 1,1 0-1,-1 0 0,1 0 0,-1 0 0,1 0 0,0 0 0,0 0 0,-1-1 1,1 1-1,0 0 0,0 0 0,1 0 0,4 2 36,-1 0-1,1-1 1,0 0-1,0 0 1,0 0-1,-1-1 1,2 0-1,-1 0 1,9 0 0,61-4 303,-65 2-304,269-43 858,-50 4-506,-111 29-315,1 6 1,-1 4-1,228 29 0,-173-2 6,339 30 314,-433-59-394,-58 1-215,-1 0 0,0 2 0,1 1 0,22 3 0,-42-4 137,0 1 0,0-1 0,-1 1 0,1-1 1,0 1-1,-1 0 0,1 0 0,-1 0 0,1 0 0,0 0 0,-1 0 0,0 0 1,1 0-1,-1 1 0,0-1 0,0 0 0,0 1 0,1-1 0,-1 1 1,-1 0-1,1-1 0,0 1 0,0-1 0,-1 1 0,1 0 0,-1 0 0,1 0 1,-1-1-1,0 1 0,0 0 0,0 0 0,0 0 0,0-1 0,0 1 1,-1 3-1,-1 25-519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2:58.1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491 45 9754,'-1'-3'168,"-1"0"0,0 0 1,1 0-1,-1 1 0,0-1 0,0 1 0,-1 0 0,1 0 1,0-1-1,-1 1 0,0 1 0,1-1 0,-1 0 0,0 1 1,0-1-1,-4-1 0,2 2-32,-1 0-1,1 0 1,-1 0 0,1 0-1,-1 1 1,1 0 0,-1 0 0,-9 2-1,-5 2-5,0 1 0,0 1 0,1 1-1,-20 10 1,12-5 27,1 1 1,0 1-1,0 1 0,-42 34 1,59-41-127,1 0 1,-1 1-1,2 0 0,-1 0 1,1 0-1,1 1 1,-1 0-1,2 0 1,-1 1-1,2 0 1,-1 0-1,1 0 0,1 0 1,0 1-1,-1 13 1,2-13-19,2 0 0,-1 1 1,1-1-1,1 0 1,1 0-1,-1 0 0,2 0 1,0 0-1,0-1 0,1 1 1,7 15-1,-7-20 6,0 0 0,0 0 0,1 0 0,0-1 0,1 1 0,-1-1 0,1 0 0,0-1 0,0 1 0,1-1 0,0-1-1,0 1 1,0-1 0,0 0 0,1-1 0,-1 1 0,13 2 0,-6-3 54,0-1 0,0 0 0,-1-1 0,1-1 0,0 0 0,0-1 0,0 0-1,0-1 1,-1-1 0,1 0 0,15-6 0,5-4 189,0-1 0,-1-2 0,33-21 0,-36 20-52,-1-2 0,-1-2-1,-1 0 1,-1-2 0,-1-1 0,32-38 0,-54 57-179,1 1 1,-1-1-1,0 0 1,0 0-1,-1 0 1,0 0-1,1 0 1,-2-1-1,3-8 1,-4 11-28,1 0 1,-1 1-1,0-1 1,0 0 0,-1 0-1,1 0 1,-1 0 0,1 1-1,-1-1 1,0 0-1,0 1 1,0-1 0,0 0-1,-1 1 1,1-1 0,-1 1-1,0 0 1,1 0-1,-1-1 1,-3-1 0,-2-3-183,1 2 1,-1-1-1,-1 1 1,1 0-1,-1 0 1,0 1-1,0 0 1,0 1-1,-1 0 1,1 0-1,-1 1 0,0-1 1,1 2-1,-1 0 1,0 0-1,0 0 1,0 1-1,-12 2 1,-7 3-461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3:00.1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1105 73 10450,'-35'-14'259,"0"1"-1,-1 1 0,0 3 1,-1 1-1,0 1 1,0 2-1,0 2 0,-1 1 1,1 2-1,-1 2 1,1 1-1,0 2 0,0 2 1,0 1-1,-54 20 0,59-16-186,0 2-1,1 1 0,1 2 0,0 1 1,2 1-1,0 1 0,-33 32 0,41-33-54,2 1 0,0 1 0,2 1 0,0 0 0,1 1 0,2 0 0,0 1-1,1 1 1,-14 46 0,20-49-10,1 0-1,0 0 0,2 1 1,1-1-1,0 1 1,2 0-1,0 0 0,2-1 1,1 1-1,8 37 1,-3-34-9,1 0 1,1-1-1,1 0 1,1 0-1,1-2 1,1 1 0,1-2-1,24 29 1,-17-27-11,0-1 1,2 0 0,1-2-1,0 0 1,1-2 0,2-1-1,-1-1 1,2-2 0,0-1-1,1-1 1,1-1 0,0-2-1,0-1 1,1-1 0,53 6-1,-24-12 63,1-2-1,114-15 0,123-39 264,-298 54-312,92-20 101,-2-3 0,-1-4 0,-1-5 1,-1-3-1,88-50 0,-143 65-89,0-1 0,-1-2 0,-2-1 1,0-2-1,36-40 0,-47 44-3,0 0-1,-2-2 1,-1 0-1,-1 0 1,-1-2-1,-1 1 1,18-54-1,-27 67-5,-1-1 0,0 1-1,-1-1 1,-1 0 0,0 0 0,0 0-1,-2 0 1,1 0 0,-4-16 0,2 22-7,0-1 0,0 1 0,0 0 0,-1 0 0,0 0 0,-1 0 0,1 1 0,-2-1 0,1 1 0,0 0 0,-1 0 1,0 0-1,-1 1 0,1 0 0,-1 0 0,-11-8 0,4 6-43,0 0 1,-1 1-1,1 0 0,-1 1 1,0 1-1,-25-5 0,-2 3-129,-47-1 1,43 6 63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3:06.2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371 58 8554,'-7'-23'2533,"7"21"-2220,-1-1 1,1 1 0,-1-1-1,0 1 1,0-1-1,0 1 1,0 0 0,-3-4-1,3 5-254,0 0 1,0 0-1,0 0 0,0 1 0,0-1 0,0 0 1,-1 1-1,1-1 0,0 1 0,0-1 0,-1 1 0,1 0 1,0-1-1,-1 1 0,1 0 0,0 0 0,-1 0 1,1 0-1,0 0 0,-1 0 0,-2 1 0,-15 3 115,0 2-1,1 0 1,-1 0-1,1 2 1,0 0-1,1 2 1,0-1-1,0 2 1,-22 19-1,27-19-170,2 0 0,-1 0-1,2 1 1,-1 0 0,2 0-1,-1 1 1,2 1-1,0-1 1,0 1 0,2 0-1,0 1 1,0-1 0,1 1-1,-3 25 1,4-15-2,1 0 0,0 0 0,2 0 0,2 1 0,0-1 0,1 0 0,2-1 1,8 30-1,-11-46 2,1 1 0,1 0 0,0-1 0,0 1-1,0-1 1,1 0 0,0-1 0,1 1 0,-1-1 0,9 7 0,-10-10 0,0-1-1,0 1 0,1-1 1,0 0-1,0-1 0,0 1 1,0-1-1,0 0 0,0 0 1,0-1-1,1 1 1,-1-1-1,1-1 0,-1 1 1,1-1-1,-1 0 0,1 0 1,6-1-1,1-1 5,0-1 0,-1 0 0,1-1-1,-1-1 1,0 0 0,0 0 0,-1-1 0,20-14 0,3-5 27,42-40 1,-43 34-7,-2-1 0,31-42 0,-46 54 3,-2-2-1,0 0 0,-1-1 1,-2 0-1,11-29 0,-20 47-53,-1 0-1,0-1 1,0 1-1,0-1 1,0 1-1,-1 0 0,0-1 1,0 1-1,-1-1 1,1 1-1,-1-1 1,-1 1-1,1 0 1,-1-1-1,1 1 0,-2 0 1,1 0-1,0 0 1,-1 0-1,0 1 1,0-1-1,0 1 1,-1 0-1,0 0 0,0 0 1,0 0-1,0 0 1,0 1-1,-1 0 1,1 0-1,-1 0 0,0 1 1,0-1-1,0 1 1,0 0-1,0 1 1,0-1-1,-1 1 1,1 0-1,-1 0 0,-7 0 1,-23 6-179,-3 3-18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3:10.2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2178 89 9962,'-270'-60'3928,"194"48"-3400,-123-4 0,-229 33 174,162-1 0,210-13-581,0 2 0,1 3-1,-1 2 1,1 3 0,-66 24-1,55-14-155,2 2 0,-122 68-1,165-80 14,1 2 1,0 0-1,1 1 0,-31 34 1,39-36 0,0 0 0,1 1 0,1 0 0,0 0 0,1 1 0,1 0 0,-10 30 0,14-38 12,1 0 1,0 0-1,0 0 1,1 0-1,0 0 1,0 1-1,1-1 1,1 0-1,-1 1 1,1-1-1,0 0 1,1 0-1,0 0 1,0 0-1,1 0 1,0 0 0,0 0-1,1-1 1,0 0-1,0 1 1,1-2-1,0 1 1,0 0-1,1-1 1,-1 0-1,1 0 1,1-1-1,-1 0 1,1 0-1,10 6 1,17 9-19,1-1-1,1-2 1,42 14 0,119 30-111,-187-58 125,102 26-156,1-5 1,145 13 0,-105-27-44,185-10 1,-194-11 141,216-44 0,132-62 155,-333 77 32,76-4 193,-22 5 78,-199 35-324,0 1 1,-1-2 0,1 0 0,-1 0-1,0-2 1,0 1 0,0-2-1,-1 1 1,14-13 0,-19 14-11,-1-1 0,1 0 0,-1 0 0,-1 0-1,1-1 1,-1 0 0,-1 0 0,1 0 0,-2-1 0,1 0 0,-1 1 0,0-1 0,-1 0 0,0 0-1,1-12 1,-1 9-11,-2 1-1,1-1 1,-2 0-1,1 1 1,-2-1 0,0 0-1,0 1 1,-1 0-1,0-1 1,-1 1-1,-9-19 1,6 17-21,-1 0 1,-1 1 0,1 0 0,-2 1 0,0 0 0,0 0 0,-1 1-1,-18-13 1,5 7-6,0 1 0,-1 2 0,-1 0 0,0 2 0,0 0 0,-1 2 0,-1 2 0,1 0 0,-39-4 0,-69 3-143,86 6 881,-80-11-1,89 3-561,13-3 55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3:11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269 40 13331,'-1'-3'80,"0"1"1,0-1-1,-1 1 0,1 0 1,-1 0-1,1 0 1,-1-1-1,0 2 0,0-1 1,0 0-1,0 0 1,0 0-1,0 1 0,-1 0 1,1-1-1,-1 1 1,-2-1-1,1 1-8,0 0-1,0 0 1,0 0 0,0 1 0,-1 0-1,1 0 1,0 0 0,0 0 0,0 1-1,-6 1 1,0 0-10,0 2-1,0-1 1,0 1-1,1 1 1,0 0-1,-1 0 1,2 1-1,-12 8 1,12-7-51,1 0 0,0 0-1,0 1 1,0 0 0,1 0 0,0 1 0,1-1 0,0 1 0,0 0 0,1 1 0,0-1-1,1 1 1,0 0 0,0-1 0,1 2 0,0-1 0,1 0 0,0 0 0,1 0-1,0 0 1,1 1 0,0-1 0,0 0 0,1 0 0,0 0 0,1 0 0,0 0 0,1-1-1,0 1 1,5 9 0,-2-7-13,-1 0 1,2-1-1,0 0 0,0 0 0,1-1 1,0 1-1,1-2 0,0 0 0,0 0 1,1-1-1,20 13 0,-23-17 1,-1-1 0,1 1 0,0-1 0,1-1-1,-1 1 1,0-1 0,1-1 0,-1 0 0,1 0 0,-1 0 0,1-1-1,0-1 1,-1 1 0,1-1 0,-1-1 0,1 1 0,-1-2-1,0 1 1,15-7 0,-7 1 5,-1-1 1,0-1-1,-1 0 0,23-21 0,46-54 43,-70 72-13,-2-2 0,0 1-1,0-2 1,15-32 0,-23 43-14,0 0 1,-1 0-1,0-1 1,0 1 0,-1-1-1,0 0 1,0 1-1,0-1 1,0 0-1,-1 0 1,0 1 0,0-1-1,-1 0 1,0 0-1,0 0 1,0 1 0,0-1-1,-1 1 1,-3-9-1,2 10 2,0 0 0,0 0-1,-1 1 1,1-1 0,-1 1 0,0-1-1,0 1 1,0 0 0,0 1-1,0-1 1,-1 1 0,1 0 0,-1 0-1,0 0 1,1 0 0,-1 1-1,0 0 1,0 0 0,0 0 0,-6 0-1,-4 1-28,1-1-1,0 2 0,0 0 0,0 0 0,0 2 1,-14 3-1,17-4-242,1 1 0,0 0 0,0 1 0,0 0 0,0 1 0,1 0 0,0 1 0,0-1 0,0 2 0,1-1 0,0 1 0,-12 13 0,9-3-425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3:30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576 107 7994,'8'-35'2770,"-7"31"-2442,1 0-1,-1-1 0,0 0 1,0 1-1,0-1 0,0-8 1,-2 12-268,1-1 0,0 1 0,0 0 0,-1 0 0,1-1 0,-1 1 0,1 0 0,-1 0 0,0 0 0,1-1 0,-1 1 0,0 0 0,0 0 0,0 0 0,0 0 0,0 0 0,0 1 0,0-1 0,0 0 0,0 0 0,0 1 0,0-1 0,0 0 0,-1 1 0,1 0 0,0-1 0,-1 1 0,-1-1 0,-5-1 70,-1 1-1,1 0 0,0 1 0,-1-1 0,1 2 0,0-1 0,-1 1 0,1 0 1,-9 3-1,-14 5 15,-31 13-1,30-11-105,7-2-21,-13 4-10,0 1 1,1 2-1,-35 22 1,61-32-12,2 1-1,-1 0 1,1 0-1,-1 1 1,2 0 0,0 1-1,0 0 1,0 1 0,1-1-1,0 1 1,1 0-1,0 1 1,1 0 0,-7 18-1,9-18-2,0 1 0,1-1 0,0 0 0,0 1 0,1 0 0,1-1 0,0 1 0,0-1 0,1 1 0,1-1 0,0 1 0,1-1 0,4 13-1,-4-16 10,0-1-1,1 1 0,0-1 0,0 0 0,1 0 0,0 0 0,0-1 1,0 0-1,1 0 0,0 0 0,0-1 0,1 0 0,-1 0 0,1 0 0,0-1 1,0 0-1,1 0 0,-1-1 0,12 4 0,-8-4 15,1-1 0,-1 0 1,0 0-1,1-1 0,-1 0 0,1-1 0,-1-1 0,19-2 1,-12 0 16,0-2 0,-1 0 0,1-1 0,28-14 0,-1-4 58,-2-3-1,75-60 0,164-147 116,-276 229-191,-2 3 25,-1-1 0,1 0 0,-1 0 0,1-1 0,3-5 0,-6 9-27,-1-1 0,0 0 0,1 1 0,-1-1-1,0 1 1,0-1 0,1 0 0,-1 1 0,0-1 0,0 0 0,0 0 0,0 1 0,0-1 0,0 0 0,0 1 0,0-1 0,0 0-1,0 1 1,0-1 0,-1 0 0,1 1 0,0-1 0,0 0 0,-1 1 0,1-1 0,0 1 0,-1-1 0,1 0 0,-1 1 0,1-1 0,-1 1-1,1-1 1,-1 1 0,1 0 0,-1-1 0,1 1 0,-1-1 0,0 1 0,1 0 0,-1-1 0,1 1 0,-1 0 0,0 0 0,-1-1 0,-13-4 25,-1 0 0,0 1 1,-1 1-1,1 0 0,-23 0 1,-9-3-350,-45-4 25,48 8 82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3:38.5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3890 243 5897,'0'-2'148,"-1"1"0,1-1-1,0 1 1,-1-1 0,0 1-1,1-1 1,-1 1 0,0 0-1,1-1 1,-1 1 0,0 0-1,0-1 1,0 1 0,0 0-1,0 0 1,-1 0 0,1 0-1,0 0 1,0 0 0,-1 1-1,1-1 1,-1 0 0,1 1 0,0-1-1,-4 0 1,-44-11 1375,41 11-1254,-281-59 1554,-255-36-1448,-9 79-25,334 16-175,-106-14 53,146 5-111,-220 14 1,-302 89-150,656-83 24,0 1 0,1 2 0,-61 27 0,83-30 5,0 2-1,1 0 0,1 1 1,0 1-1,1 1 1,1 1-1,0 0 1,-21 26-1,11-9 1,1 2 1,-31 54-1,51-76 2,1 0 1,0 1-1,0-1 0,2 1 1,0 0-1,0 1 0,1-1 1,1 0-1,0 1 0,1 0 1,1 18-1,4-2 12,1 0-1,1-1 1,1 1-1,2-1 1,1-1-1,25 51 1,-17-46 5,1-1 0,2 0 0,1-2 0,1 0 0,31 30-1,-36-44 13,1 0 0,1-1 0,0-1-1,1 0 1,1-2 0,40 19-1,-29-19 18,1-1 0,0-1 0,1-2 0,40 5 0,-8-6 73,91-1 0,65-13 108,-135 2-140,-42 3-70,71-3 18,116-19 0,-159 13-10,110-1-1,73 19 22,-201-6-52,91-10 0,54-18-22,-57 5 11,-2 15-100,-99 6 178,0-2 1,46-7-1,-46 3-21,0 3 1,0 2-1,1 1 1,79 12-1,9-4-38,-112-8-27,-1-2 1,0 0-1,0 0 0,35-11 0,-31 6-17,-1 1 0,2 1-1,-1 1 1,29-1 0,19-6 55,-60 8-16,0 0-1,1 1 1,-1 1-1,0 0 1,1 0 0,-1 1-1,1 1 1,-1 0 0,0 0-1,19 5 1,-13-2 21,1 0 0,0-1-1,1-1 1,-1-1 0,29-2 0,-22 1-10,-7-1 26,0 0 0,-1-1 0,1-1 0,0-1 0,-1-1 0,0 0 0,0-1 0,0-1 0,16-9-1,-24 10-31,0 0-1,0-1 0,0 0 0,-1 0 0,0-1 0,-1 0 0,1-1 0,-2 0 1,1 0-1,-1 0 0,-1-1 0,0 0 0,0 0 0,0 0 0,-2-1 0,4-11 1,-2 3 13,-2 0 0,0 0 0,0-1 1,-2 0-1,0 1 0,-2-1 1,0 1-1,-5-26 0,2 28-10,-1 1 0,0 0-1,-2 0 1,1 1 0,-2-1 0,0 2-1,-1-1 1,0 1 0,-1 1 0,-17-19-1,-15-11-18,-74-58-1,96 84 17,-26-19 6,-2 3 0,-1 1 0,-86-41 1,36 29 85,-110-32 0,126 54-676,71 19 433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3:54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4392 142 10842,'0'0'38,"0"0"0,1-1-1,-1 1 1,0 0 0,0 0-1,1-1 1,-1 1-1,0 0 1,0-1 0,1 1-1,-1 0 1,0-1 0,0 1-1,0 0 1,0-1 0,1 1-1,-1 0 1,0-1 0,0 1-1,0-1 1,0 1 0,0 0-1,0-1 1,0 1 0,0-1-1,0 1 1,0 0-1,0-1 1,-1 1 0,1 0-1,0-1 1,0 0 0,-13-7 682,-22 1-103,32 7-555,-207-14 1047,7 1-892,-793-51 1435,499 44-1300,16 24-317,-19-1 264,295-13-171,162 11-128,0 1 0,-74 15 0,-505 128-8,596-138 12,-126 36-10,135-36 8,-1 0 0,1 1 0,1 1 0,-1 0 1,2 1-1,-19 15 0,24-17-2,0 1 0,1-1 0,0 2 0,1-1 0,0 1 0,0 0 0,1 1 0,0 0 0,1 0 0,1 0 0,-1 1 0,-6 24 0,9-25-9,1 1 0,0 0 0,0 0 0,1-1 0,1 1 0,0 0 0,1 0 0,0 0 0,1 0 0,0-1 0,4 14 0,-2-16-2,-1 0 1,2 0 0,-1 0 0,1 0-1,1-1 1,-1 1 0,1-1 0,1-1-1,0 1 1,0-1 0,0 0-1,1-1 1,13 9 0,-2-4 2,1 0-1,0-1 1,1-2 0,0 0 0,0-1-1,1-1 1,0-1 0,38 4-1,16-3 15,93-6 0,-102-1 8,112 1 13,426-22-21,-222-7 14,0 34-67,-210 5-35,328-25-1,-472 12 84,488-45 37,-178 34 40,-278 13-68,151 8 88,-193-7-89,0-1-1,1 0 1,-1-1-1,0-2 1,-1 1-1,37-14 1,15-2 17,-30 11-18,0 1 0,50 0 0,-82 6-6,-1 0 1,0 0 0,1-1-1,-1 0 1,0 0 0,0-1-1,0 0 1,-1 0 0,11-7-1,14-6 27,-21 11-16,0 0-1,0-1 1,-1 0-1,0 0 1,16-15-1,-24 20-5,0-1 0,0 1 0,-1-1-1,1 1 1,0-1 0,-1 0 0,1 1-1,-1-1 1,0 0 0,1 1 0,-1-1-1,0 0 1,0 0 0,0 1 0,0-1 0,0 0-1,-1 0 1,1 1 0,-1-1 0,1 0-1,-1 1 1,1-1 0,-2-2 0,-23-39 94,21 37-94,-14-20 14,-2 2 1,0 0-1,-1 1 0,-2 1 0,0 0 1,-34-22-1,24 22-296,-1 1 1,0 1 0,-2 2-1,-58-21 1,64 30 69,3 4-57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5:28.0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82 132 12867,'0'0'1,"0"0"1,0 0-1,0 0 1,0 0 0,0 0-1,1-1 1,-1 1-1,0 0 1,0 0-1,0 0 1,0 0-1,0 0 1,0 0 0,0 0-1,0-1 1,0 1-1,0 0 1,0 0-1,0 0 1,0 0-1,0 0 1,0 0 0,0-1-1,0 1 1,0 0-1,0 0 1,0 0-1,0 0 1,0 0 0,0-1-1,0 1 1,0 0-1,0 0 1,0 0-1,0 0 1,0 0-1,0 0 1,0 0 0,-1-1-1,1 1 1,0 0-1,0 0 1,0 0-1,0 0 1,0 0-1,0 0 1,0 0 0,0 0-1,-1 0 1,1 0-1,0 0 1,0 0-1,0 0 1,0 0-1,-1-1 1,1 2 1,0-1-1,-1 1 1,1-1 0,-1 1-1,1-1 1,0 1 0,-1-1-1,1 1 1,0-1-1,0 1 1,0-1 0,-1 1-1,1-1 1,0 1 0,0 0-1,0-1 1,0 1 0,0-1-1,0 1 1,0 0-1,0-1 1,0 1 0,-19 789 741,5-362-687,-6 110 9,-3 177-80,25-525 16,43 321-1,-34-440 1,-2 3-27,4 0 0,39 130 0,-42-179-7,-4-9-4,0 1-1,-1-1 1,0 1 0,2 20-1,-3 26 107,-3-38-10,0-1 0,7 32 0,-7-55-46,-1 1 0,1-1 0,-1 0 0,1 0 0,-1 0 1,1 0-1,0 0 0,-1 0 0,1 0 0,0 0 0,0 0 0,0 0 1,0 0-1,0 0 0,0-1 0,0 1 0,0 0 0,0-1 1,0 1-1,0-1 0,2 1 0,-1 0-5,-1 0 0,1-1 0,-1 1-1,1 0 1,-1 0 0,1 0 0,-1 0 0,1 0 0,-1 1 0,0-1 0,0 0 0,1 1-1,-1-1 1,0 0 0,1 4 0,1 2 11,1 1 0,-1-1 0,1 0 0,1 0 0,0-1 0,-1 1 0,10 8 0,-10-12-18,0 0 0,-1 0 1,1-1-1,0 1 0,1-1 1,-1 0-1,0 0 0,0-1 1,1 1-1,-1-1 0,1 0 1,0 0-1,-1-1 0,9 1 1,20-2-8,1-2 0,-1-1-1,0-2 1,34-10 0,-14 3 11,10 1-4,0 3 0,1 2 0,0 3 0,71 5 0,-76 2-72,114-10 0,-151 4 46,1-1 0,-1-1 0,-1 0 0,1-2 0,-1-1-1,0 0 1,-1-2 0,26-15 0,-31 15-6,31-19-33,-44 28 62,0 0 1,-1 0 0,1 1 0,0-1 0,1 0-1,-1 1 1,0-1 0,0 1 0,0 0 0,0-1-1,0 1 1,0 0 0,0 0 0,1 1 0,-1-1 0,0 0-1,0 1 1,0-1 0,0 1 0,2 1 0,-2-1-1,-1 0 0,0 1 1,0-1-1,1 0 1,-1 1-1,0-1 0,-1 1 1,1-1-1,0 1 0,0 0 1,-1-1-1,1 1 1,-1 0-1,1-1 0,-1 1 1,1 2-1,-1-4-4,1-15 3,25-173-16,-3 38 4,1-502 56,-20 367-36,37-1022 37,-39 1259-39,5-185 24,-9 157-18,-10-79-1,3 108 49,-27-84 0,16 66-32,11 26-83,-7-72-1,2 7-35,10 75 36,3 22 44,1 1 1,-1 0-1,0 0 0,0-1 0,-1 1 0,0 0 1,0 0-1,0 0 0,-1 1 0,0-1 0,0 1 0,-1-1 1,1 1-1,-8-8 0,-4-2 34,-2 1 0,1 0 0,-2 1 0,1 1 0,-2 1 0,0 1 0,0 0 1,0 2-1,-29-10 0,-9 5 135,0 2 1,-64-4 0,-118 3 377,80 6-206,-45 1-155,-24-1-659,226 6 480,1 0 0,0 0 1,0-1-1,0 1 1,0 0-1,0 0 1,0-1-1,0 1 1,0-1-1,0 1 1,0-1-1,0 1 0,0-1 1,1 0-1,-1 1 1,0-1-1,0 0 1,0 0-1,1 1 1,-1-1-1,0 0 1,1 0-1,-1 0 0,1 0 1,-1 0-1,1 0 1,0 0-1,-1 0 1,1 0-1,0 0 1,0 0-1,-1 0 1,1 0-1,0 0 0,0 0 1,0-1-1,1-1 1,-2-39-134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4:11.3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4096 107 8834,'-101'5'3490,"60"-2"-2683,-79-4 0,-64-15 259,-198-25-97,82-1-622,213 36-214,-131 5 0,-93 10-2,-35 1 148,188 0-74,-1-7 1,-195-22 0,224 6-108,-245 5 0,-140 20-61,492-13-30,0 1 1,0 2-1,0 0 0,0 2 0,-41 11 0,56-12-10,1-1 1,0 1 0,0 0 0,0 1-1,0 0 1,1 0 0,-1 0 0,1 1 0,0 0-1,1 0 1,-1 1 0,1-1 0,0 1 0,0 0-1,1 0 1,-1 1 0,2 0 0,-1-1-1,1 1 1,0 1 0,-3 7 0,2 5-2,0-1 0,1 1 0,2-1 0,0 1 0,0 0 0,5 28 0,25 117-22,-26-153 24,0 0 0,1 0-1,0 0 1,1 0 0,0-1-1,1 1 1,1-1 0,-1-1-1,16 18 1,-15-20-4,0-1 0,1 0 0,0-1 0,0 0 0,0 0 0,1-1 0,0 0 0,0 0 0,0-1 0,0 0 0,1-1 0,17 4 0,45 5-23,100 3 0,-44-6-138,-42 3-185,0 3 0,115 37 0,-153-39 283,1-2 0,87 6 0,101-9 70,-24-1 3,-158-3-80,100 22 0,-20 10-91,-70-17 53,2-3 0,83 10 0,-95-22 70,1-3 1,96-11 0,109-36 45,-170 30 7,1 4 0,125 1 0,-68 5 33,30-7 20,205-40 0,-157 15 49,60-13 87,-282 50-182,1 0 0,-1 0 0,0-1-1,1 0 1,-1 0 0,0-1-1,0 1 1,0-1 0,-1 0-1,1 0 1,-1-1 0,1 1 0,-1-1-1,0 0 1,-1 0 0,1 0-1,4-8 1,17-24 28,-16 24-36,-1 0 1,0-1-1,9-19 0,-15 26 3,0 1-1,-1-1 1,1 0 0,-1 1 0,0-1-1,-1 0 1,1 0 0,-1 0-1,0 0 1,-1 1 0,1-1-1,-3-9 1,-5-31 112,7 35-79,0 1 0,-1-1 0,0 1 1,-1 0-1,0-1 0,-6-10 0,3 10-7,-1 1-1,0 0 0,0 0 1,-1 1-1,0-1 0,-1 2 1,0-1-1,0 1 0,-18-11 1,-10-4 59,-55-24 1,75 39-79,2 0-5,-140-62 142,129 60-218,-1 1 1,0 1-1,0 1 0,-31-2 1,37 7-56,1 2 0,-1 1 1,0 0-1,-28 6 0,-79 23-182,123-28 284,-62 18-208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4:30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 11098,'0'-1'154,"0"0"0,0 1 0,0-1 0,0 0 0,0 0-1,0 0 1,0 0 0,0 0 0,1 0 0,-1 0 0,0 0-1,1 1 1,-1-1 0,0 0 0,1 0 0,-1 0 0,1 1-1,-1-1 1,1 0 0,-1 1 0,1-1 0,0 0 0,-1 1-1,1-1 1,0 1 0,0-1 0,-1 1 0,1-1 0,0 1 0,0-1-1,0 1 1,0 0 0,-1-1 0,1 1 0,0 0 0,0 0-1,0 0 1,0 0 0,0 0 0,0 0 0,0 0 0,0 0-1,-1 0 1,1 0 0,0 0 0,0 1 0,1 0 0,22 1-78,0 2 1,0 1-1,-1 1 0,0 1 1,36 17-1,229 104 76,-156-72-68,-84-38-53,-45-17-34,-2-1 9,-1 0 0,1 0 0,-1 0-1,0 0 1,1 0 0,-1 0-1,1 1 1,-1-1 0,1 0 0,-1 0-1,1 0 1,-1 0 0,1 1-1,-1-1 1,0 0 0,1 0 0,-1 1-1,0-1 1,1 0 0,-1 1-1,1-1 1,-1 0 0,0 1-1,0-1 1,1 0 0,-1 1 0,0-1-1,0 1 1,1-1 0,-1 1-1,0-1 1,0 0 0,0 1 0,0-1-1,0 2 1,1-2-2,-1 1 26,3-1 30,1 1 0,-1 0 0,1 0 0,-1 0 0,1 0 0,-1 0 0,0 1 0,5 2 0,-5-2-66,0 0 0,1-1 0,-1 1 0,1-1 1,0 0-1,-1 0 0,1 0 0,5 0 0,16 3 153,-16-2-125,-1 0 0,0 0 0,0 1-1,14 6 1,30 17-9,63 20 0,-62-26 0,68 37 0,142 80-49,-260-135 328,0 0 0,1-1 1,-1 1-1,0-1 0,0 0 0,1 0 0,-1-1 0,1 1 0,4 0 0,-3 0-307,0 1 1,-1-1-1,1 1 0,0 0 0,-1 0 1,0 1-1,7 4 0,8 3-56,18 7-82,2 2-90,58 34 1,-36-10 167,-2 2 1,103 104-1,-147-134 58,29 31-111,1-1 0,101 73 0,-128-105 83,0 1 1,-2 0-1,1 1 1,17 22-1,49 75-26,-62-78 48,-1 0-1,19 46 1,-31-61 15,2 5-3,22 36-1,-32-59-4,0-1 0,0 0 0,0 0 0,0 0 0,0 0 0,0 0-1,0 0 1,0 0 0,1 1 0,-1-1 0,0 0 0,0 0 0,0 0 0,0 0 0,0 0 0,-1 0 0,1 0 0,0 1 0,0-1 0,0 0 0,0 0 0,0 0-1,0 0 1,0 0 0,0 0 0,0 0 0,0 0 0,0 1 0,0-1 0,0 0 0,0 0 0,0 0 0,0 0 0,-1 0 0,1 0 0,0 0 0,0 0 0,0 0-1,0 0 1,0 0 0,0 0 0,0 0 0,0 0 0,-1 0 0,1 0 0,0 0 0,0 0 0,0 0 0,0 0 0,0 0 0,0 0 0,0 0 0,-1 0 0,1 0-1,0 0 1,0 0 0,0 0 0,0 0 0,0 0 0,-9-5-1063,5-9 701,0-4-107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4:37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1031 6753,'1'6'7503,"-1"-6"-7452,1 0 0,-1 0-1,0 1 1,0-1-1,0 0 1,0 0 0,1 0-1,-1 0 1,0 0 0,0 0-1,0 0 1,1 0 0,-1 0-1,0 0 1,0 0 0,0 0-1,1 0 1,-1 0 0,0 0-1,0 0 1,0 0 0,1 0-1,-1 0 1,0 0 0,0 0-1,0 0 1,0 0-1,1 0 1,-1 0 0,0-1-1,0 1 1,0 0 0,0 0-1,1 0 1,-1 0 0,0 0-1,0-1 1,0 1 0,0 0-1,0 0 1,0 0 0,0 0-1,1-1 1,-1 1 0,0 0-1,0 0 1,3-9 159,0 5-196,-2 6 74,4-5 19,-1-1 1,1 1-1,0 0 0,-1 0 1,1 0-1,1 1 0,6-3 1,1-5-97,-12 9-7,-1 0 1,1 0 0,0 0 0,0 0 0,0 0-1,0 0 1,0 1 0,0-1 0,0 0 0,0 1 0,0-1-1,2 0 1,-1 0 3,0-1 0,0 0-1,0 1 1,0-1 0,-1 0 0,1 0-1,-1 0 1,1 0 0,-1 0 0,2-4-1,9-10-6,17-8 61,-25 16-42,-1 4-21,-2 5-2,1-2-15,12-6 2,-12 5 11,0-1 1,0 1 0,0-1 0,0 1-1,1 0 1,-1 0 0,1 0 0,-1 1 0,6-4-1,16-12-2,7-14-110,54-41-1,-57 50 97,-2-1-1,-1-2 1,-1-1-1,36-48 0,70-82-135,-121 145 138,1 1 0,0 1-1,17-13 1,8-7 13,-32 26 4,159-137-20,-127 117-134,-14 4 160,1 1-1,36-22 0,-34 24 169,-1 0-1,30-29 0,-43 37-59,-9 8-71,0-1 0,0 0 0,0 1 0,0-1-1,0 0 1,0 0 0,0 1 0,-1-1 0,7-7 6490,-1 8-6991,-5 0 494,33 14-1100,13 13 878,-47-27 261,17 16-203,-12-10 114,14 9 0,1 0-1,0-2 1,1 0 0,32 14 0,3 2-29,10 10-37,33 18 20,-64-38 24,62 46-1,-25-16 26,-46-35-23,2-1 1,0-1 0,1-1 0,0-1 0,41 7 0,-27-6-47,61 23 0,81 53-71,-169-79 136,83 37-53,-136-43-472,23-2 212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4:18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24 9370,'-7'-24'2266,"2"97"526,11 1359-1943,-1-1191-805,11 347 88,-14-529-578,-5-66 265,2-9 46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4:19.3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15011,'0'1'42,"0"1"-1,1 0 1,-1-1 0,1 1-1,-1 0 1,1-1 0,0 1-1,-1-1 1,1 1 0,0-1-1,0 1 1,0-1-1,0 0 1,0 1 0,0-1-1,1 0 1,-1 0 0,0 0-1,3 2 1,33 17-223,-24-13 232,17 6-108,0-1-1,1-1 0,0-1 1,1-2-1,50 7 1,-7-8 1,100-1 1,-57-13 38,181-33-1,-35 2 49,147 25-24,0 33 13,101 2-22,1117-27-80,-1351 1 100,317 5-190,-542 5-173,-50-6 234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4:19.7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 13315,'43'2'1254,"-27"-1"-1234,-1 0 0,1-1 1,17-3-1,5-4 13,-26 4-10,0 0-1,-1 1 0,1 0 0,0 1 0,18 1 0,-27 1-3,0-1 0,0 1 1,0 0-1,0-1 1,0 1-1,0 1 0,0-1 1,0 0-1,0 1 0,-1 0 1,1-1-1,0 1 0,-1 0 1,0 0-1,1 1 1,-1-1-1,0 0 0,0 1 1,0-1-1,-1 1 0,1 0 1,0-1-1,-1 1 1,0 0-1,2 5 0,2 9 118,0 1 0,-1 0 0,-1-1 0,-1 1-1,0 0 1,-2 35 0,-2-25 73,-2-1 1,0 1-1,-15 49 0,12-57-150,0-1-1,-1 0 0,-1 0 1,-1 0-1,-16 23 0,20-34-94,0 0 0,-1-1 0,0 1 0,0-1 0,-1 0 0,1-1-1,-1 0 1,-1 0 0,1-1 0,-1 0 0,0 0 0,0-1-1,-12 3 1,-5-1-87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4:20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7 581 11186,'-6'9'1500,"10"-12"-637,9-9-685,5-6 78,0-1 0,-2-1 0,0 0 0,18-32 0,-11 16 8,186-289 1495,-203 313-1708,1 0 14,1 0-1,0 1 1,0-1 0,12-11 0,-20 23-64,1 0 1,-1-1-1,0 1 0,0 0 1,1 0-1,-1 0 0,0 0 1,0-1-1,1 1 0,-1 0 1,0 0-1,1 0 1,-1 0-1,0 0 0,0 0 1,1 0-1,-1 0 0,0 0 1,1 0-1,-1 0 0,0 0 1,1 0-1,-1 0 0,0 0 1,0 0-1,1 0 0,-1 0 1,0 0-1,1 1 0,-1-1 1,0 0-1,0 0 0,1 0 1,-1 0-1,0 1 0,0-1 1,1 0-1,-1 0 0,0 0 1,0 1-1,0-1 0,1 0 1,-1 0-1,0 1 1,0-1-1,0 1 0,6 14 3,-5-14-2,40 119-594,58 113-1,-87-209 395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4:22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12 313 11450,'-3'10'335,"-5"14"1635,8-24-1950,0 0 1,0 0-1,0 0 0,0 0 0,0 0 0,0 0 1,0 0-1,0 0 0,0 0 0,0 0 1,0 0-1,0 0 0,0 0 0,0 0 0,0 0 1,0 0-1,0 0 0,0 0 0,0 0 1,1 0-1,-1 0 0,0 0 0,0 0 0,0 0 1,0 0-1,0 0 0,0 0 0,0 0 1,0 0-1,0 0 0,0 0 0,0 1 0,0-1 1,0 0-1,0 0 0,0 0 0,0 0 1,0 0-1,0 0 0,0 0 0,0 0 0,0 0 1,0 0-1,0 0 0,0 0 0,0 0 1,0 0-1,10-13 508,56-103 625,45-67 92,-109 179-1230,1 1 1,-1-1-1,1 1 1,0-1-1,0 1 1,1 0-1,-1 0 1,7-4-1,-10 7-12,1 0-1,0 0 1,-1-1-1,1 1 0,0 0 1,-1 0-1,1 0 1,0 0-1,-1-1 1,1 1-1,0 0 0,-1 1 1,1-1-1,0 0 1,-1 0-1,1 0 1,0 0-1,-1 0 0,1 1 1,0-1-1,-1 0 1,2 1-1,-1 0 3,0 0 0,1 1-1,-1-1 1,0 0 0,0 1-1,0-1 1,0 1 0,0-1-1,0 1 1,-1 0-1,1-1 1,0 4 0,11 35 100,-3 1 1,7 60-1,-10-55-302,22 81 0,-22-110 119,4-9-22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4:23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12363,'19'-1'3528,"-11"1"-3306,0 0-1,0 1 1,-1 0-1,1 0 1,0 0-1,-1 1 1,0 1-1,1-1 1,-1 1-1,12 6 0,-15-6-205,-1 0-1,1 0 0,0 0 0,-1 0 0,0 0 0,0 1 1,0-1-1,0 1 0,0 0 0,-1 0 0,0 0 0,1 0 1,-2 0-1,1 1 0,0-1 0,-1 1 0,0-1 0,0 1 0,1 5 1,-2 3 2,0 1 0,-1-1 0,0 1 0,-1-1 1,0 0-1,-1 1 0,-1-1 0,-8 22 1,5-16 2,1 1 1,-6 32 0,12-49-19,-1-1 0,1 0 0,0 1 0,0-1 0,0 0 0,0 1 0,0-1 0,0 1 0,1-1 0,-1 0-1,1 1 1,0-1 0,0 0 0,0 0 0,0 1 0,0-1 0,0 0 0,0 0 0,1 0 0,1 2 0,-1-2-12,1-1-1,0 1 1,-1 0 0,1 0 0,0-1-1,0 0 1,0 0 0,0 0 0,0 0-1,0 0 1,0 0 0,0-1 0,4 1 0,9-1-169,1 0 1,-1-1 0,0-1 0,27-7-1,65-15-220,-49 7 134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4:23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16716,'10'-1'233,"1"1"0,0 1 0,-1 0 1,1 0-1,-1 1 0,16 5 1,-4 1-177,39 18 1,-52-22-54,-1 1 1,0 1-1,0-1 1,0 1-1,-1 1 1,0-1-1,0 1 1,0 0-1,-1 1 1,8 13-1,-10-15-14,0 0 0,-1 1 0,0 0 0,-1-1 0,1 1 0,-1 0-1,0 0 1,-1 1 0,0-1 0,0 0 0,0 0 0,-1 1 0,0-1-1,-2 11 1,-5 2-3,6-13 41,15 1-19,0-1-36,0 2 1,0-1-1,-1 2 0,17 15 0,2 0-85,1-1 2,-4-3-140,49 46 0,-76-65 259,0 0 0,-1-1 0,1 1 0,-1 0 0,1-1 0,-1 1 0,0 0 0,1 0 0,-1 0 0,0 1 0,0-1 0,-1 0 0,1 0 0,0 0 0,-1 1 0,1-1 0,-1 0 0,0 0 0,0 1 0,0-1 0,0 0 0,0 1 0,-1 3 0,0-4 42,0 0 1,-1 0-1,1 0 0,-1 0 1,1 0-1,-1 0 1,0 0-1,0 0 0,0 0 1,0-1-1,0 1 0,0-1 1,0 0-1,-1 1 0,1-1 1,0 0-1,-1 0 0,1-1 1,0 1-1,-1 0 0,-2-1 1,-15 4 324,1-1 1,-1-1 0,1 0-1,-22-3 1,-77-9 922,40 1-1141,76 9-82,-3-1-351,0 1 0,1 0 1,-1 0-1,0 0 1,-6 2-1,10-2 208,0 0 0,0 0-1,1 1 1,-1-1 0,0 0-1,1 0 1,-1 1 0,0-1-1,1 1 1,-1-1 0,0 1-1,1-1 1,-1 1 0,1-1-1,-1 1 1,1 0 0,-1-1-1,1 1 1,0 0 0,-1-1-1,1 1 1,0 0 0,-1-1-1,1 1 1,0 0 0,0 0-1,0 0 1,-1-1 0,1 1-1,0 0 1,0 0 0,0-1-1,0 1 1,1 0 0,-1 0-1,0 0 1,0-1 0,1 2-1,2 7-801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5:43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474 0 11995,'-2'1'90,"0"-1"1,1 1 0,-1-1 0,0 1 0,1 0 0,-1 0 0,1-1 0,-1 1-1,1 0 1,-1 0 0,1 1 0,-1-1 0,1 0 0,0 0 0,-2 3 0,-19 25 433,15-20-337,-135 166 594,79-102-778,-103 158 0,118-153-1520,62-108 1266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4:45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1410 10986,'6'8'7699,"-6"-8"-7662,0-1 0,0 1 0,0 0 0,0 0-1,0 0 1,0 0 0,0-1 0,0 1 0,0 0-1,0 0 1,0 0 0,0 0 0,0-1-1,0 1 1,0 0 0,0 0 0,0 0 0,0 0-1,0 0 1,0-1 0,0 1 0,1 0 0,-1 0-1,0 0 1,0 0 0,0 0 0,0 0 0,0 0-1,0-1 1,0 1 0,1 0 0,-1 0 0,0 0-1,0 0 1,0 0 0,0 0 0,0 0-1,1 0 1,-1 0 0,0 0 0,0 0 0,0 0-1,0 0 1,1 0 0,-1 0 0,0 0 0,0 0-1,0 0 1,0 0 0,0 0 0,1 0 0,-1 0-1,0 0 1,0 0 0,0 0 0,0 0-1,0 0 1,1 0 0,-1 0 0,0 1 0,0-1-1,0 0 1,0 0 0,0 0 0,0 0 0,0 0-1,1 1 1,-1-2 205,1-1 0,0 1 0,0 0 0,0 1 0,-1-1 0,1 0 0,0 0 0,0 0 0,0 0 0,1 1 0,0-2-1,-1 2-219,9-11-636,-9 11 620,18-14-389,-17 13 361,0 0 1,-1 0-1,1 1 0,0-1 0,0 0 1,0 1-1,0-1 0,0 1 1,0 0-1,0-1 0,0 1 1,0 0-1,0 0 0,2 1 1,14-2-90,0-1 1,17-4 0,-17 3-42,1 0 1,18 0-1,-22 3 50,0-1-1,0 0 1,0-1-1,-1-1 1,18-5-1,-6 2 28,32-5-1,-36 8-47,-1-1-1,0-1 1,22-7 0,-27 7-12,0 1 0,1 0-1,-1 2 1,26-2 0,10-2-122,218-32-96,-237 31 107,62-21-1,-82 24 172,-2-1-32,0 0 0,21-12 0,-26 12 51,0 1 0,0 1 0,1-1 0,-1 1 0,1 0 0,0 1 0,0-1 0,0 1 0,0 1 0,1-1 0,-1 1 0,9 0 0,0 3-30,-13-1 77,-1 0 0,1-1 0,-1 1 0,1-1 0,-1 0 0,1 0 0,-1 0-1,0 0 1,1 0 0,-1-1 0,1 1 0,-1-1 0,1 1 0,-1-1-1,0 0 1,1 0 0,-1 0 0,0 0 0,3-2 0,-2 0 3,1 1 0,0 0 0,-1 0 0,1 0 1,0 0-1,0 0 0,0 1 0,0 0 0,0 0 0,8-1 0,-6 1 56,0-1 0,-1 1-1,1-1 1,10-5 0,-1 0-24,1 0 1,0 1-1,1 0 1,0 1-1,0 1 1,0 1-1,0 0 0,0 2 1,0 0-1,1 0 1,25 4-1,-32-2-19,-1-1-1,0 0 0,13-2 0,-20 1 0,0 1-1,0-1 0,0 1 0,-1-1 1,1 0-1,0 0 0,0-1 1,-1 1-1,1 0 0,-1-1 0,1 0 1,-1 0-1,0 1 0,1-1 0,2-4 1,1 0 281,-9 6 1349,11 1-699,-3-9-1853,-2 3 831,0 0 0,0 0 0,1 1 0,6-7 0,-3 3-18,74-103-1545,-4 6 595,51-32 470,-70 73 587,54-79-1,-88 107-140,2 2 0,1 0 1,1 2-1,48-42 0,-69 65 1,-6 8 133,-1 0-1,1-1 0,-1 1 1,1 0-1,0 0 1,0 0-1,-1 0 0,1 1 1,0-1-1,0 0 0,0 0 1,0 0-1,2 0 0,15-17-14,-13 13 24,0 0 1,-1 0-1,0 0 1,0-1 0,0 1-1,-1-1 1,4-7 0,12-19 72,47-49-42,-63 76-65,-2 5 19,1 0 101,1 0-144,-8 6 600,-9 16-248,8-17-165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4:47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2 13083,'-6'2'69,"1"1"0,1 0 0,-1 0 0,0 1 0,1 0 0,0-1 0,0 1 0,0 1 0,0-1 0,1 1-1,-1-1 1,1 1 0,0 0 0,1 0 0,-4 7 0,1 2-30,0-1-1,1 1 0,0 0 0,-3 28 1,5-23-24,1 0 1,1 1 0,0-1-1,1 0 1,2 0 0,8 37-1,-10-50 16,1 0 0,0 0 0,1 0 0,-1 0 0,1 0-1,0-1 1,1 1 0,-1-1 0,1 0 0,0 0-1,0 0 1,1-1 0,0 1 0,-1-1 0,1 0 0,1 0-1,-1-1 1,0 0 0,1 0 0,0 0 0,0 0-1,0-1 1,0 0 0,10 2 0,-3-3 128,0 0-1,0 0 1,0-1 0,0-1 0,0 0 0,0-1-1,0 0 1,-1-1 0,1 0 0,-1-2-1,1 1 1,-1-1 0,0-1 0,-1 0-1,0 0 1,0-2 0,0 1 0,-1-1-1,0-1 1,15-15 0,-22 20-89,1-1-1,-1 1 1,0-1 0,0 0 0,-1 0 0,0 0-1,0 0 1,0 0 0,0-1 0,-1 1-1,0-1 1,0 1 0,0-9 0,-1 6-7,0-1 1,-1 1 0,0 0 0,-1 0 0,0 0 0,0 0 0,0 0-1,-6-10 1,0 2-60,-1 0-1,-1 1 1,0 1 0,0 0-1,-2 0 1,0 1 0,-26-23-1,29 29-104,0 0 0,0 1 1,-1 0-1,1 1 0,-1-1 0,-18-5 0,23 9 62,0 1 0,-1 0 0,1 0-1,-1 0 1,1 1 0,-1-1 0,1 1 0,-1 1 0,1-1 0,-1 1 0,1 0-1,-1 0 1,1 0 0,0 1 0,-9 4 0,-30 23-253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4:48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 1 12179,'-13'-1'239,"-1"1"1,0 0 0,0 1 0,1 1 0,-1 0-1,1 0 1,-21 8 0,27-7-184,0 0 0,0 0-1,1 1 1,-1 0 0,1 0 0,0 1 0,0 0-1,0 0 1,1 0 0,-1 0 0,2 1 0,-1 0-1,0 0 1,1 1 0,-4 8 0,2-4-1,1 1 0,1 0 0,0 1 0,0-1 0,-2 20 0,5-24-40,0 0 1,0 1-1,1-1 0,0 0 0,1 0 1,0 0-1,0 0 0,1 0 0,4 15 1,-5-20-7,0-1 0,1 1 1,-1 0-1,0-1 0,1 1 1,0-1-1,0 1 0,0-1 1,0 0-1,0 0 0,0 0 1,0 0-1,1 0 0,-1 0 0,1-1 1,-1 1-1,1-1 0,0 1 1,3 0-1,-1-1 18,-1 0 1,0-1-1,1 0 0,-1 1 1,0-2-1,1 1 0,-1 0 1,0-1-1,1 0 0,-1 0 1,8-3-1,2-2 77,0-1 0,0 0 0,-1-1 0,0 0-1,0-2 1,15-13 0,-23 18-55,10-7 86,-1-1-1,-1 0 1,0-1 0,-1 0 0,0-1 0,11-21-1,-22 34-135,0 1 0,-1 0 0,0-1-1,1 1 1,-1-1 0,0 1-1,0-1 1,0 1 0,0-1-1,0 1 1,0-1 0,0 0 0,0 1-1,0-1 1,-1 1 0,1 0-1,-1-1 1,1 1 0,-1-1-1,0 1 1,0 0 0,1-1 0,-1 1-1,0 0 1,0 0 0,0 0-1,0-1 1,0 1 0,0 0-1,-1 1 1,1-1 0,0 0 0,-1 0-1,1 0 1,0 1 0,-3-2-1,-5-2-139,-1 0-1,-1 0 1,-19-4-1,27 7 142,-26-4-166,4 4-68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4:49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411 307 8586,'-4'-13'390,"0"1"0,-1 0-1,-1-1 1,0 2 0,-1-1 0,0 1 0,0 0 0,-12-13-1,12 16-153,-1 0 0,1 0 0,-1 1 0,-1 0 0,0 0-1,0 1 1,0 0 0,-1 0 0,1 1 0,-15-5-1,20 9-176,0 0-1,0 0 0,0 0 0,0 1 0,0-1 0,0 1 0,0 0 1,-1 0-1,1 1 0,0-1 0,0 1 0,0 0 0,0 0 0,0 0 0,-5 3 1,3-2-15,1 2 0,0-1 0,-1 1 0,1 0 0,1 0 0,-1 0 0,0 1 0,1-1 0,-4 7 0,-5 8 2,1 1 0,2 0 1,0 1-1,-11 33 0,10-24-48,2 1 1,1 0-1,1 1 0,1-1 0,2 1 0,2 1 0,2 53 1,1-71-9,1 0 0,1-1 0,0 1 0,1-1 0,0 0 0,2 0 0,-1-1 0,11 18 0,-11-22-2,1-1 0,1 1 0,0-1 0,0 0 0,0-1 0,1 1 0,0-1 0,1-1 0,-1 0 0,1 0 0,0-1 0,17 7 0,-14-7 3,0 0 0,1-1 0,-1-1 0,1 0 0,0-1 0,0 0 0,0-1 0,1-1 0,-1 0 0,0-1 0,20-3 0,-16 1 20,-1-2 0,0 0 0,0 0 0,-1-2 0,1 0 1,-1-1-1,-1 0 0,20-15 0,-17 10 26,0-1 0,-2 0 0,0-1-1,0-1 1,-2-1 0,0 0 0,0 0 0,-2-1 0,0-1 0,-2 0 0,0 0 0,-1-1 0,0 0 0,7-35 0,-12 35-21,-1 1 0,0-1 1,-1 1-1,-2-1 1,0 0-1,0 1 1,-2-1-1,-1 1 1,0 0-1,-1 0 1,-1 0-1,-16-32 1,14 36-60,0 0 0,-2 1 0,1 0 1,-2 1-1,0 0 0,-1 0 1,0 1-1,0 1 0,-1 0 0,-1 1 1,0 0-1,0 1 0,-1 0 1,0 2-1,-17-7 0,-24-2-126,6 7-53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4:52.2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1 189 12707,'3'2'94,"-1"0"1,1 0 0,0-1-1,0 1 1,0-1 0,0 1-1,0-1 1,0 0-1,0 0 1,1 0 0,-1-1-1,0 1 1,0-1 0,1 0-1,-1 0 1,0 0 0,1 0-1,-1-1 1,0 1-1,0-1 1,1 0 0,2-1-1,10-3 58,-1 0 0,1-2 0,13-7 0,-15 7 20,-1-1 0,-1-1 0,20-15 1,-26 18-72,-1 1 0,1-1 0,-1 0 0,0 0 0,0 0 0,0-1 0,-1 0 0,5-9 0,-9 14-75,1 0 0,0 0 0,-1 1 1,1-1-1,-1 0 0,1 0 0,-1 0 0,0 0 0,0 0 0,0 1 1,0-1-1,0 0 0,0 0 0,0 0 0,-1 0 0,1 0 0,-1 1 0,0-3 1,0 3-9,0-1 1,0 1-1,0 0 1,0 0-1,0-1 1,0 1-1,-1 0 1,1 0 0,0 0-1,0 0 1,-1 1-1,1-1 1,-1 0-1,1 1 1,-1-1-1,-2 0 1,-1 0-3,0 0 1,0 1-1,-1-1 1,1 1-1,0 0 1,0 1-1,0-1 1,0 1-1,0 0 1,0 1-1,-8 2 1,5 0-22,0 1 0,0-1 1,1 2-1,0-1 1,0 1-1,0 0 1,1 0-1,0 1 0,0 0 1,1 0-1,-1 0 1,-6 14-1,2-2-5,2 0 1,0 0-1,1 1 0,-7 30 1,11-37 0,1-1 1,0 1 0,1 0 0,1 0 0,0 0 0,0 0 0,1 0 0,1-1-1,0 1 1,5 14 0,-6-22 0,1-1-1,0 1 1,0 0 0,0-1 0,1 1-1,0-1 1,-1 1 0,1-1-1,1 0 1,-1-1 0,1 1-1,-1 0 1,1-1 0,0 0-1,0 0 1,1 0 0,-1-1-1,1 1 1,-1-1 0,1 0-1,0 0 1,0 0 0,0-1-1,0 0 1,0 0 0,0 0-1,0-1 1,6 1 0,-3-1-59,-1-1 1,0 0 0,0 0-1,0 0 1,0-1-1,0 0 1,0 0 0,0 0-1,-1-1 1,1 0 0,-1-1-1,0 1 1,0-1-1,0-1 1,0 1 0,8-9-1,-4 3-39,-1-2-1,0 1 1,0-1-1,-1 0 1,-1-1-1,0 0 1,6-15-1,3-15-249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4:52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0 11843,'-6'51'2092,"3"-40"-1798,2 1 0,-2 21 0,3-29-275,0-1 1,1 1 0,-1-1-1,1 1 1,0-1-1,0 1 1,0-1 0,0 0-1,1 1 1,-1-1-1,1 0 1,0 0 0,3 4-1,-3-5-14,0 0 0,0-1 0,0 1-1,0-1 1,0 1 0,1-1 0,-1 0 0,0 0-1,1 0 1,-1 0 0,0 0 0,1-1 0,-1 1-1,1-1 1,-1 1 0,1-1 0,0 0 0,-1 0-1,1 0 1,-1-1 0,1 1 0,-1 0 0,1-1-1,3-1 1,7-2 77,0 0 0,-1-1 0,15-8 0,-24 11-55,25-13 197,-16 8-73,-1 0-1,1 1 0,24-8 1,-33 13-118,0 0 1,0 0-1,0 1 0,0-1 1,0 1-1,1 0 1,-1 0-1,0 0 0,0 0 1,0 1-1,0-1 0,0 1 1,0 0-1,0-1 1,0 1-1,0 1 0,0-1 1,-1 0-1,1 1 1,0 0-1,-1-1 0,3 3 1,2 4 14,0-1 1,-1 1-1,-1 0 1,1 1-1,6 13 1,-9-14-19,1-1 1,0 0 0,0 0 0,1-1 0,-1 1-1,1-1 1,1 0 0,-1-1 0,11 9-1,-14-13 5,0 0 0,1 0-1,-1 0 1,0-1-1,0 1 1,0-1 0,0 0-1,0 0 1,1 1-1,-1-1 1,0-1 0,0 1-1,0 0 1,0 0-1,1-1 1,-1 1 0,0-1-1,0 0 1,0 0-1,0 0 1,0 0 0,0 0-1,0 0 1,-1 0-1,1-1 1,0 1 0,-1 0-1,1-1 1,1-2-1,8-7 188,-2 0 0,1-1 0,9-15-1,-10 14-70,-8 10-202,-1 3 31,0-1 0,1 1 0,-1 0 1,0-1-1,0 1 0,0 0 0,0-1 0,0 1 0,0 0 1,1 0-1,-1-1 0,0 1 0,0 0 0,0-1 1,1 1-1,-1 0 0,0 0 0,0 0 0,1-1 0,-1 1 1,0 0-1,1 0 0,-1 0 0,0 0 0,1-1 0,-1 1 1,0 0-1,1 0 0,-1 0 0,0 0 0,1 0 0,-1 0 1,0 0-1,1 0 0,-1 0 0,0 0 0,1 0 1,-1 0-1,0 0 0,1 0 0,-1 0 0,0 1 0,1-1 1,-1 0-1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4:53.0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12 17740,'-10'-10'1152,"7"9"-1080,11 1-336,7 1-304,6 2 448,6 6-168,-1-4-96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4:53.4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13 11290,'-3'14'466,"-3"15"1015,-5 51-1,10-69-1371,1-1 1,0 0-1,1 1 1,1-1-1,-1 0 1,1 0-1,1 0 1,6 17-1,6 6-77,-2 1-1,17 67 1,-28-90-9,0 0 0,0-1 0,-2 1 0,1 0 0,-1 0 0,-1 0 0,0-1 1,-1 1-1,0 0 0,0-1 0,-1 1 0,0-1 0,-1 0 0,-7 14 0,10-22 22,-1 0-1,1 1 0,-1-1 1,0 0-1,1 0 1,-1 0-1,0 0 0,0 0 1,0 0-1,-1 0 0,1-1 1,0 1-1,-6 1 0,7-2-14,-1-1-1,1 1 1,-1-1-1,1 0 1,-1 0 0,1 0-1,-1 0 1,1 0-1,-1 0 1,1 0-1,-1 0 1,1-1 0,-1 1-1,1-1 1,-1 1-1,1-1 1,-1 1-1,1-1 1,0 0-1,-1 0 1,1 0 0,0 1-1,0-1 1,-1 0-1,1-1 1,-1-1-1,-3-3 63,1 1 0,0-2-1,0 1 1,1 0 0,-1-1-1,2 0 1,-1 0 0,1 0-1,-3-12 1,1-5 179,-3-39 0,6 43-202,0-1 0,2 0-1,0 0 1,2 1 0,0-1-1,8-25 1,-8 36-53,1-1 1,0 1-1,0 0 1,2 0-1,-1 0 1,1 1-1,0 0 1,1 0-1,0 0 0,1 1 1,0 0-1,0 1 1,13-10-1,3 1-58,-9 6-19,-1 0-1,18-16 1,-28 23 63,-1-1 1,1 0-1,-1 1 1,0-1-1,0 0 0,-1-1 1,1 1-1,-1-1 1,0 1-1,0-1 1,0 1-1,1-10 1,-3 13-1,1 1 0,-1 0 0,0 0 0,0 0 0,0 0 0,0-1 0,0 1 0,0 0 0,0 0 1,0 0-1,0-1 0,0 1 0,0 0 0,0 0 0,0 0 0,0-1 0,0 1 0,0 0 1,0 0-1,0 0 0,0 0 0,0-1 0,-1 1 0,1 0 0,0 0 0,0 0 0,0 0 0,0-1 1,0 1-1,0 0 0,-1 0 0,1 0 0,0 0 0,0 0 0,0 0 0,0 0 0,0-1 1,-1 1-1,1 0 0,0 0 0,0 0 0,0 0 0,-1 0 0,1 0 0,0 0 0,0 0 0,-1 0 1,-7 6 94,4 3-72,0 1 0,0 0-1,1-1 1,0 1 0,-3 18-1,5-22-73,0 0-1,0 0 1,1 0 0,0 0-1,0 0 1,1 0-1,-1 1 1,1-1-1,0 0 1,1-1-1,2 8 1,-3-11-75,0-1 1,0 1 0,0-1 0,0 1-1,0-1 1,1 0 0,-1 1-1,0-1 1,1 0 0,-1 0-1,1 0 1,0 0 0,-1 0-1,1 0 1,0-1 0,-1 1-1,1 0 1,0-1 0,0 1 0,-1-1-1,1 0 1,0 0 0,0 1-1,0-1 1,0 0 0,-1-1-1,4 1 1,11-3-592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4:5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10962,'1'24'1055,"6"35"0,2 19 71,-10 116 832,6 99-706,-1-279-1227,0-20 69,2-26 21,1-45-1,16-145 102,-18 174-193,-4 33-18,0 1-1,1-1 1,0 1-1,1 0 0,1 0 1,0 0-1,8-16 1,-10 27 2,-1 1 1,1-1-1,0 1 1,0 0-1,1 0 1,-1-1-1,0 2 1,1-1-1,-1 0 1,1 0-1,5-2 1,-7 4-8,0-1 0,0 1-1,1-1 1,-1 1 0,0 0 0,0-1 0,1 1 0,-1 0-1,0 0 1,0 0 0,1 0 0,-1 0 0,0 0 0,1 0-1,-1 0 1,0 1 0,0-1 0,1 0 0,-1 1 0,0-1 0,0 1-1,0-1 1,0 1 0,0 0 0,1-1 0,-1 1 0,0 0-1,-1 0 1,1 0 0,1 1 0,-1-1-3,0 0 1,-1 1-1,1-1 1,-1 0-1,0 0 1,1 1-1,-1-1 1,0 0-1,0 0 1,0 1-1,0-1 1,0 0-1,0 1 0,0-1 1,0 0-1,0 0 1,-1 1-1,1-1 1,-1 1-1,-11 27 30,10-26-22,-12 24 121,-2-1 0,-1 0-1,-30 35 1,45-59-148,1-1 0,-1 1 0,1 0 1,-1-1-1,0 1 0,0-1 0,0 1 0,0-1 0,0 0 0,0 0 0,0 0 1,-3 1-1,5-2 5,-1 0 0,1 0-1,-1 0 1,1 0 0,0 0 0,-1 0 0,1 0 0,0 0 0,-1 0 0,1 0 0,-1-1 0,1 1-1,0 0 1,-1 0 0,1 0 0,0 0 0,-1 0 0,1-1 0,0 1 0,-1 0 0,1 0 0,0-1 0,0 1-1,-1 0 1,1-1 0,0 1 0,-1-1 0,1 0 2,-1 0 0,1-1-1,0 1 1,-1-1 0,1 1 0,0-1 0,0 1-1,0-1 1,0 1 0,0-1 0,1-1-1,5-26-166,8-8-70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4:54.5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0 14523,'-14'99'3231,"0"-22"-3056,3-1-1,-1 144 0,12-213-169,0 0 0,0-1-1,1 1 1,0 0 0,1-1 0,-1 1-1,1-1 1,5 12 0,-7-18 1,1 1 1,-1-1-1,0 1 0,0-1 0,0 1 1,1-1-1,-1 0 0,0 1 1,1-1-1,-1 0 0,0 1 1,1-1-1,-1 0 0,1 1 0,-1-1 1,0 0-1,1 0 0,-1 0 1,1 1-1,-1-1 0,1 0 0,-1 0 1,1 0-1,-1 0 0,1 0 1,-1 0-1,0 0 0,1 0 1,0 0-1,11-10 155,2-22 92,-7 7-178,-1 1 0,0-1 0,-3 0 0,0 0 0,-1-48 0,-1 72-84,-1 1-1,0-1 0,0 1 0,0-1 0,0 1 0,0-1 0,0 1 0,0-1 0,0 1 0,0-1 0,0 1 0,0-1 0,0 1 0,0-1 0,0 1 0,-1-1 1,1 1-1,0-1 0,0 1 0,-1-1 0,1 1 0,0 0 0,0-1 0,-1 1 0,1-1 0,-1 1 0,0 15-282,1-13 275,0 1 0,1 0 0,0 0 0,-1 0 0,1-1 0,0 1 0,0 0 1,1-1-1,-1 1 0,1-1 0,-1 1 0,1-1 0,0 0 0,0 1 0,-1-1 0,2 0 0,-1 0 0,0 0 0,0-1 0,1 1 0,3 2 0,-3-3 26,1 0 1,-1 0-1,0-1 1,0 1-1,0-1 1,1 1 0,-1-1-1,0 0 1,1 0-1,-1-1 1,0 1-1,0-1 1,1 1-1,-1-1 1,0 0-1,0 0 1,0 0 0,0-1-1,4-1 1,5-6 177,0 1 0,-1-2 0,0 0 1,0 0-1,-1 0 0,-1-2 0,1 1 1,-2-1-1,0 0 0,0-1 0,-1 0 1,-1 0-1,0-1 0,5-16 0,-8 1 355,-3 28-534,0 1-1,0 0 1,0 0 0,0 0-1,0 0 1,0-1 0,0 1-1,0 0 1,0 0 0,0 0-1,0-1 1,0 1 0,0 0-1,0 0 1,0 0 0,0 0-1,-1-1 1,1 1 0,0 0-1,0 0 1,0 0 0,0 0-1,0-1 1,0 1 0,0 0-1,-1 0 1,1 0 0,0 0-1,0 0 1,0 0-1,0-1 1,-1 1 0,1 0-1,0 0 1,0 0 0,0 0-1,-1 0 1,-7 13 167,-1 6-227,-12 37-1,19-49 32,0 0-1,1 0 1,-1 1 0,1-1 0,1 0 0,0 0 0,0 1-1,0-1 1,2 9 0,-2-15 15,1 0-1,-1 0 1,0 0-1,1 0 1,-1 0 0,1 0-1,-1 0 1,1 0-1,0 0 1,-1-1 0,1 1-1,0 0 1,-1 0-1,1-1 1,0 1-1,0 0 1,0-1 0,0 1-1,0-1 1,-1 1-1,1-1 1,0 0 0,0 1-1,0-1 1,0 0-1,0 0 1,0 1 0,1-1-1,-1 0 1,0 0-1,0 0 1,0 0-1,0-1 1,0 1 0,0 0-1,0 0 1,0 0-1,0-1 1,1 0 0,6-1-32,0-1 1,0-1 0,13-7-1,-15 8-8,13-8-49,-12 7 54,1-1 0,0 1-1,0 1 1,0-1 0,0 1-1,1 1 1,8-3 0,-15 5 30,0 1 1,-1-1 0,1 0 0,0 0-1,-1 0 1,1 1 0,0-1 0,-1 1-1,1 0 1,0-1 0,-1 1 0,1 0-1,-1 0 1,0 0 0,1 0 0,-1 0-1,0 0 1,1 0 0,-1 0 0,0 1 0,0-1-1,0 1 1,0-1 0,0 0 0,0 1-1,-1-1 1,2 3 0,2 6-31,-1 0-1,1 0 1,1 13 0,-3-16 32,2 16-24,-4-18 15,1 1-1,0-1 1,0 0-1,0 1 1,1-1 0,-1 0-1,1 0 1,1 0-1,2 6 1,-4-11 11,-1 0-1,0 1 1,1-1 0,-1 0-1,0 0 1,1 0 0,-1 0-1,0 0 1,1 0 0,-1 0-1,0 0 1,0 0 0,1 0-1,-1 0 1,0 0 0,1 0-1,-1 0 1,0 0 0,1-1-1,-1 1 1,0 0 0,0 0-1,1 0 1,-1 0 0,0 0-1,1-1 1,-1 1 0,0 0-1,0 0 1,0-1 0,1 1-1,-1 0 1,0 0 0,0-1-1,0 1 1,0 0 0,1 0-1,-1-1 1,0 1 0,0 0-1,0-1 1,0 1 0,0 0-1,0-1 1,0 1 0,0-1 0,7-18-363,-7 17 275,6-24-573,-1 0 0,-2 0 1,0-1-1,-3-51 1,0 70-17,0 5 325,0 0-1,0 0 1,0-1 0,0 1-1,0 0 1,0 0 0,-1 0-1,0 0 1,0 1 0,1-1-1,-2 0 1,1 0 0,0 0 0,-2-3-1,2 6 326,1 0 0,0 0 0,0 0-1,0 0 1,0 0 0,0-1 0,0 1-1,-1 0 1,1 0 0,0 0 0,0 0 0,0 0-1,0 0 1,-1 0 0,1 0 0,0 0-1,0 0 1,0-1 0,0 1 0,-1 0-1,1 0 1,0 0 0,0 0 0,0 0 0,0 0-1,-1 1 1,1-1 0,0 0 0,0 0-1,0 0 1,-1 0 0,1 0 0,0 0 0,0 0-1,0 0 1,0 0 0,0 0 0,-1 0-1,1 1 1,0-1 0,0 0 0,0 0-1,0 0 1,-1 1 0,-3 11-426,-1 17 822,5-28-351,0 1-121,-2 28 1655,6-22-347,4-18-718,0-6-413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5:44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0 11522,'-25'39'619,"1"1"-1,3 0 0,-32 84 0,46-100-586,0 1 0,2-1 0,1 1 0,2 0 0,0 1 0,1-1 0,1 0 0,6 33 0,-2-22-80,-1-14-149,-1-1 0,0 1 0,-2-1 1,-2 25-1,-3-33 15,0-4-92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4:55.0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81 9890,'25'127'4628,"0"-3"-3667,-23-107-789,-1 1 0,0-1 1,-2 0-1,0 1 0,-4 22 0,5-38-141,-15 56 714,14-55-666,0 0 0,0 0 0,0 1 0,-1-1 0,0 0 0,1 0 0,-1 0 0,0 0 1,-1-1-1,1 1 0,0 0 0,-1-1 0,-4 4 0,6-5-59,0-1 1,1 0-1,-1 1 1,0-1 0,0 0-1,1 1 1,-1-1 0,0 0-1,0 0 1,1 0-1,-1 0 1,0 0 0,0 0-1,1 0 1,-1 0 0,0 0-1,0 0 1,0 0-1,1 0 1,-1-1 0,0 1-1,1 0 1,-1 0 0,0-1-1,-1 0 1,1 0 0,-1-1-1,1 1 1,0 0 0,0-1 0,-1 0 0,1 1 0,0-1 0,0 0-1,1 1 1,-2-3 0,-1-5 17,0 0 0,1 1 0,-2-14 0,2 8-40,1 0 0,0-1 0,1 1 1,0 0-1,1 0 0,1-1 0,0 1 0,1 0 0,0 1 0,1-1 0,1 0 0,0 1 1,1 0-1,0 0 0,1 1 0,0 0 0,1 0 0,18-21 0,37-24 85,-43 39-13,0 0-1,-1-1 1,25-32 0,-42 48-19,0-1 0,0 1 0,0-1 0,0 0 0,-1 1 0,0-1 0,1 0 0,0-7 0,-2 10-39,0 1 1,0-1-1,0 0 1,0 1-1,0-1 1,0 1-1,0-1 1,0 0-1,0 1 1,0-1-1,-1 1 1,1-1-1,0 0 1,0 1-1,-1-1 1,1 1-1,0-1 1,-1 1-1,1-1 1,0 1-1,-1-1 1,1 1-1,-1 0 1,0-1-1,0 0 4,0 1 1,-1 0-1,1-1 0,0 1 0,0 0 0,-1 0 0,1 0 1,0 0-1,0 0 0,-1 0 0,1 1 0,0-1 1,-1 0-1,1 1 0,0-1 0,-2 2 0,-5 1 34,1 0 0,0 1 0,0 1 0,0-1 0,0 1 0,1 0 0,-11 11 0,13-12-55,0 0 0,0 0-1,1 1 1,0-1 0,0 1 0,0 0 0,1-1 0,-1 1 0,1 1 0,0-1 0,1 0 0,-3 9 0,4-12-4,0 0-1,0 0 1,0 0 0,0-1-1,1 1 1,-1 0 0,0 0-1,1-1 1,-1 1 0,1 0-1,0-1 1,-1 1 0,1 0 0,0-1-1,0 1 1,0-1 0,0 0-1,0 1 1,1-1 0,-1 0-1,0 1 1,0-1 0,1 0 0,-1 0-1,1 0 1,-1 0 0,1-1-1,0 1 1,-1 0 0,1 0-1,0-1 1,-1 1 0,1-1 0,0 0-1,0 0 1,-1 1 0,1-1-1,0 0 1,2-1 0,15-3-57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4:55.4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14843,'-6'33'1080,"2"8"-848,3 10-80,1 2 241,0 3-81,8-1-88,-1-3-32,1-12-200,-1-7-152,1-10-304,-5-10-65,-3-12 393,-7-2-144,-12-15-56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4:55.9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1 173 13219,'0'-7'102,"0"0"1,0 0-1,1 0 1,0 0-1,1 0 1,-1 1-1,1-1 1,1 0-1,-1 1 1,1-1-1,0 1 1,0 0-1,1 0 1,0 0-1,0 1 1,0-1-1,1 1 1,0 0-1,0 0 1,0 1-1,1-1 1,-1 1-1,1 1 1,0-1-1,0 1 1,0 0-1,1 0 1,6-2-1,-1 1 15,0 1 0,1 1-1,0 0 1,-1 0-1,1 2 1,0-1-1,14 2 1,-18 0-96,-1 0 0,0 0-1,1 1 1,-1 0 0,0 1 0,0-1 0,0 1 0,0 1 0,0 0 0,-1 0 0,12 8-1,-16-10-12,-1 0 0,0 0 0,0 1 0,0-1-1,0 0 1,0 1 0,0-1 0,-1 1 0,1-1 0,-1 1-1,1 0 1,-1 0 0,0-1 0,0 1 0,-1 0-1,1 0 1,0 0 0,-1 4 0,0-3 21,0 0 0,-1 1 0,0-1 0,0 0-1,0 1 1,0-1 0,-1 0 0,1 0 0,-1 0 0,0 0 0,-3 4 0,-5 6 106,0-1 1,-1-1-1,-1 1 1,0-2-1,-18 15 1,14-13 70,-1-1 0,0 0 0,0-1-1,-1-1 1,0 0 0,-22 7 0,35-16 148,9-1-233,17-4 68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4:57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12 280 14115,'2'8'365,"-2"1"0,1 0 1,-1 0-1,0-1 0,-1 1 0,0 0 1,0-1-1,-3 11 0,2-10-165,0-1 0,1 1 0,0 0 0,0 0 0,1 0 0,0-1-1,2 13 1,-2-21-191,0 0-1,0 1 1,0-1-1,0 0 1,0 1 0,0-1-1,0 0 1,0 1-1,0-1 1,0 0-1,0 0 1,0 1-1,1-1 1,-1 0-1,0 1 1,0-1-1,0 0 1,0 0-1,1 1 1,-1-1-1,0 0 1,0 0-1,0 0 1,1 1 0,-1-1-1,0 0 1,0 0-1,1 0 1,-1 0-1,0 0 1,1 0-1,-1 1 1,0-1-1,0 0 1,1 0-1,8-8 248,5-16 143,-8 11-135,0-1 1,-1 1 0,-1-1-1,0 0 1,-1 0-1,0 0 1,1-23-1,-11 60-786,6-19 384,1 0 0,0 0 1,1 1-1,-1-1 1,1 0-1,0 0 1,-1-1-1,4 8 1,-3-9 79,-1-1 0,1 0 0,0 0 1,0 0-1,0 0 0,0 0 0,0 0 0,0 0 1,0 0-1,0 0 0,0 0 0,0 0 1,0-1-1,1 1 0,-1 0 0,0-1 1,1 1-1,-1-1 0,0 0 0,1 1 1,-1-1-1,0 0 0,1 0 0,-1 0 1,1 0-1,-1 0 0,0 0 0,1 0 0,-1 0 1,3-1-1,6-2-216,0 0 1,0 0-1,0-1 0,0-1 0,-1 1 1,14-10-1,54-43-1013,-57 41 993,-11 10 249,-1 0 0,0-1-1,0 0 1,-1 0-1,0-1 1,11-15 0,-18 23 49,0 0 0,-1 0 0,1 0 0,0 0 0,0 0 0,0 0 0,0 0 0,0 0 0,0 0 0,0 0 0,0 0 0,-1 0 0,1 0 0,0 0 0,0 0 0,0 0 0,0 0 0,0 0 0,0 0 0,-1 0 0,1 0 0,0 0 0,0 0 0,0 0 0,0 0 0,0 0 0,0 0 0,0 0 0,-1 0 0,1 0 0,0 0 0,0 0 0,0 0 0,0-1 0,0 1 0,0 0 0,0 0 0,0 0 0,0 0 0,0 0 0,0 0 0,-1 0 0,1 0 0,0-1 0,0 1 0,0 0 0,0 0 0,0 0 0,0 0 0,0 0 0,0 0 0,0 0 0,0-1 0,0 1 0,0 0 0,0 0 0,0 0 0,0 0 0,0 0 0,0 0 0,0 0 0,0-1 0,1 1 0,-1 0 0,0 0 0,0 0 0,0 0 0,0 0 0,0 0 0,-11 4 212,-2 6-72,1 0 1,0 1-1,1 0 1,0 1-1,1 1 1,0-1-1,1 1 0,0 1 1,-10 23-1,16-31-108,1 0 0,0-1 0,0 1 0,1 0 0,-2 11 0,3-16-23,0 0-1,0 0 1,0 0 0,0-1-1,0 1 1,0 0-1,0 0 1,0 0-1,1-1 1,-1 1-1,0 0 1,0 0 0,1-1-1,-1 1 1,0 0-1,1-1 1,-1 1-1,1 0 1,-1-1-1,2 2 1,-1-2 5,0 0-1,0 1 1,0-1-1,0 0 1,0 0 0,0 0-1,0 0 1,0 0-1,0 0 1,0 0 0,0 0-1,0 0 1,0 0-1,0-1 1,0 1 0,0 0-1,-1-1 1,1 1-1,0-1 1,0 1-1,1-2 1,8-3 134,0-2 0,-1 1 0,0-1 0,0-1 0,0 0 0,10-13 0,42-59 739,-39 49-507,-7 13-196,-15 18-185,1 0-1,-1 0 1,0-1 0,0 1-1,0 0 1,0 0-1,1 0 1,-1 0 0,0 0-1,0 0 1,0-1-1,1 1 1,-1 0 0,0 0-1,0 0 1,1 0-1,-1 0 1,0 0 0,0 0-1,0 0 1,1 0-1,-1 0 1,0 0 0,0 0-1,1 0 1,-1 0-1,0 0 1,0 0 0,0 0-1,1 1 1,-1-1-1,0 0 1,0 0 0,0 0-1,1 0 1,-1 0-1,0 0 1,0 1 0,0-1-1,1 0 1,3 13 32,-2 15-53,-2-28 17,-2 65-65,0-32-37,2 1 1,4 35 0,-4-67 80,0-1 1,0 0-1,0 1 1,0-1 0,1 0-1,-1 1 1,0-1 0,1 0-1,-1 0 1,1 1-1,-1-1 1,1 0 0,-1 0-1,1 0 1,0 0-1,0 1 1,-1-1 0,1 0-1,0-1 1,2 3 0,-2-3-10,0 0 0,0 0 0,0 0 0,-1 0 0,1-1 0,0 1 1,0 0-1,0 0 0,-1-1 0,1 1 0,0 0 0,0-1 0,-1 1 0,1-1 1,0 1-1,-1-1 0,1 1 0,0-1 0,-1 0 0,1 1 0,-1-1 1,1 0-1,0 0 0,4-7-209,1-1-1,-2 1 1,1-1 0,3-10-1,6-21-593,-2-2 0,10-64-1,1-88-901,-19 156 1524,-27 390 4127,23-318-3772,1 0-1,10 60 0,-10-94-141,-1 0 1,0 0-1,0 0 0,0 1 1,0-1-1,0 0 0,0 0 1,0 0-1,0 0 0,0 0 0,0 0 1,0 0-1,1 0 0,-1 0 1,0 0-1,0 0 0,0 0 1,0 0-1,0 0 0,0 0 1,0 0-1,0 0 0,1 0 1,-1 0-1,0 0 0,0 0 1,0 0-1,0 0 0,0 0 0,0 0 1,0 0-1,0 0 0,1 0 1,-1 0-1,0 0 0,0 0 1,0 0-1,0 0 0,0 0 1,0 0-1,0 0 0,0 0 1,0 0-1,0-1 0,1 1 0,-1 0 1,0 0-1,0 0 0,0 0 1,0 0-1,0 0 0,0 0 1,0 0-1,0 0 0,0-1 1,0 1-1,0 0 0,0 0 1,0 0-1,0 0 0,0 0 1,0 0-1,0 0 0,0 0 0,0-1 1,0 1-1,0 0 0,0 0 1,3-15 37,-1 1-1,-1-1 1,0-15 0,1-4 18,-1-12 51,-1 27 4,1 0-1,4-23 1,-5 45-99,1 0 0,-1 0 1,1 0-1,0 0 1,0 0-1,0 0 1,0 0-1,0 0 1,1 0-1,-1-1 1,1 1-1,0 0 1,0-1-1,0 1 0,0-1 1,4 4-1,-5-4-11,1 0 1,0 0-1,0-1 0,0 1 0,0 0 0,1-1 0,-1 1 0,0-1 0,1 0 0,-1 0 0,1 0 0,-1 0 0,1 0 0,-1 0 1,1-1-1,0 1 0,-1-1 0,1 0 0,0 0 0,-1 0 0,1 0 0,0 0 0,4-1 0,-1-2 25,0 0-1,1-1 0,-1 0 0,0 0 1,-1 0-1,1 0 0,-1-1 1,0 0-1,6-7 0,-5 5 56,1 0-1,1 0 0,13-10 0,-21 17-76,1 0-1,-1 0 1,0 0 0,1 0-1,-1 0 1,1 0-1,-1 0 1,0 0-1,1 0 1,-1 0-1,0 0 1,1 0-1,-1 1 1,1-1-1,-1 0 1,0 0-1,1 0 1,-1 0 0,0 1-1,1-1 1,-1 0-1,0 0 1,1 1-1,-1-1 1,0 0-1,0 1 1,1-1-1,-1 0 1,0 1-1,0-1 1,0 0-1,1 1 1,-1-1 0,0 0-1,0 1 1,0-1-1,0 0 1,0 1-1,0-1 1,0 1-1,0-1 1,0 0-1,0 1 1,0-1-1,0 1 1,4 29 39,-4-21-21,1-3-19,0-1 0,0 1 0,0 0 0,1-1-1,0 1 1,0-1 0,0 1 0,1-1-1,0 0 1,0 0 0,5 6 0,-7-9-3,1 0 0,0 0 0,0-1 0,0 1 0,0-1 0,0 1 0,0-1 0,0 0 0,1 0 0,-1 0 0,0 0 0,1 0 0,-1 0 0,1-1 0,-1 1 0,0-1 0,1 0 0,0 0 0,-1 0 0,1 0 0,-1 0 0,1 0 0,-1-1 0,1 1 0,-1-1 0,0 0 0,1 1 0,3-3 0,9-4 11,0-2-1,0 1 1,-1-2-1,20-16 1,-20 15 3,0 0 0,1 1 1,27-14-1,-41 24-17,0-1 1,0 0-1,0 1 1,0-1 0,0 1-1,0 0 1,0-1-1,0 1 1,0 0-1,0 0 1,0-1-1,0 1 1,0 0 0,0 0-1,0 0 1,0 0-1,0 1 1,0-1-1,1 0 1,-1 0-1,0 1 1,0-1-1,0 0 1,0 1 0,-1-1-1,1 1 1,0-1-1,0 1 1,2 1-1,-2 1-4,1-1-1,-1 1 0,1 0 0,-1 0 1,0 0-1,0 0 0,0 0 0,0 4 1,-1-4-1,1 0-1,0 0 1,-1 0 0,1-1 0,0 1 0,0 0 0,1-1 0,-1 1-1,0-1 1,4 5 0,-4-6 9,-1-1 0,1 0-1,0 1 1,0-1 0,0 0 0,-1 0 0,1 1-1,0-1 1,0 0 0,0 0 0,0 0-1,-1 0 1,1 0 0,0 0 0,0 0 0,0 0-1,0 0 1,-1-1 0,1 1 0,0 0-1,0 0 1,0-1 0,-1 1 0,1-1 0,0 1-1,0 0 1,-1-1 0,1 1 0,0-1-1,-1 0 1,1 1 0,0-2 0,20-20 29,-21 21-30,53-77 84,-53 77-89,1 1 1,-1-1-1,0 0 0,1 1 0,-1-1 1,1 1-1,0-1 0,-1 1 1,1-1-1,-1 1 0,1-1 0,0 1 1,-1 0-1,1-1 0,0 1 0,-1 0 1,2-1-1,-2 1 2,1 0 0,-1 0 0,0 0 0,1 0 0,-1 1 0,0-1 0,1 0 0,-1 0 0,0 0 0,1 0 0,-1 1 0,0-1 0,1 0 0,-1 0 0,0 1 0,0-1 0,1 0 0,-1 0 0,0 1 1,0-1-1,0 0 0,1 1 0,-1-1 0,0 0 0,0 1 0,7 29-66,-6-20 49,-1-9 18,0 1-1,1-1 1,-1 0 0,0 1 0,1-1 0,-1 0-1,1 1 1,-1-1 0,1 0 0,0 0-1,0 1 1,-1-1 0,1 0 0,0 0 0,0 0-1,0 0 1,0 0 0,0 0 0,0 0 0,1-1-1,-1 1 1,0 0 0,2 0 0,-1 0 1,0-1-1,-1 0 1,1-1 0,0 1 0,-1 0 0,1 0-1,-1-1 1,1 1 0,-1-1 0,1 1 0,-1-1-1,1 1 1,-1-1 0,1 0 0,-1 0-1,0 0 1,1 0 0,-1 0 0,0 0 0,2-2-1,-1 1-6,1-2-32,1 1 0,0 0-1,-1 0 1,1 0 0,7-3 0,-11 6 28,1 0 1,0-1-1,-1 1 1,1 0-1,0 0 1,-1-1-1,1 1 1,0 0-1,0 0 1,-1 0-1,1 0 1,0 0-1,0 0 1,-1 0-1,1 1 1,0-1-1,0 0 1,-1 0-1,1 0 1,0 1-1,-1-1 1,1 0-1,0 1 1,-1-1-1,1 1 1,-1-1 0,1 0-1,0 1 1,-1 0-1,1-1 1,-1 1-1,0-1 1,1 1-1,-1 0 1,1-1-1,-1 1 1,0-1-1,1 1 1,-1 0-1,0 0 1,0-1-1,0 1 1,1 1-1,5 31-237,-6-29 230,0 1 0,1-1 0,-1 1-1,1-1 1,0 0 0,0 0-1,1 0 1,-1 1 0,1-1 0,0-1-1,0 1 1,5 7 0,-6-11 12,0 1 1,0 0 0,0-1-1,0 1 1,0-1 0,0 1-1,0-1 1,0 1-1,0-1 1,0 0 0,0 0-1,0 1 1,1-1-1,-1 0 1,0 0 0,0 0-1,0 0 1,0-1 0,0 1-1,1 0 1,-1 0-1,0-1 1,0 1 0,0 0-1,0-1 1,2-1-1,28-19-136,-24 16 96,112-93-940,-120 98 986,1 0 1,0 0 0,0 0 0,0 0 0,0 0 0,0 1-1,-1-1 1,1 0 0,0 0 0,0 0 0,0 0 0,-1 0-1,1-1 1,0 1 0,0 0 0,0 0 0,0 0 0,-1 0 0,1 0-1,0 0 1,0 0 0,0 0 0,0 0 0,0 0 0,-1 0-1,1 0 1,0-1 0,0 1 0,0 0 0,0 0 0,0 0-1,0 0 1,0 0 0,0-1 0,-1 1 0,1 0 0,0 0-1,0 0 1,0 0 0,0-1 0,0 1 0,0 0 0,0 0 0,0 0-1,0 0 1,0-1 0,0 1 0,0 0 0,0 0 0,0 0-1,0 0 1,0-1 0,0 1 0,0 0 0,0 0 0,1 0-1,-1 0 1,0 0 0,0-1 0,0 1 0,0 0 0,0 0-1,0 0 1,0 0 0,1 0 0,-1 0 0,0-1 0,0 1 0,0 0-1,-19-2 386,13 1-174,4 0-136,0 1 1,0-1-1,0 0 0,1 0 1,-1 0-1,0-1 1,1 1-1,-1 0 0,-2-3 1,4 3-68,-1 0 0,1 1-1,-1-1 1,1 0 0,-1 0 0,0 1 0,1-1 0,-1 0 0,0 1-1,1-1 1,-1 1 0,0-1 0,0 1 0,0-1 0,0 1-1,0 0 1,1-1 0,-1 1 0,0 0 0,0 0 0,0 0 0,0-1-1,0 1 1,0 0 0,0 0 0,0 0 0,0 1 0,0-1 0,0 0-1,0 0 1,0 0 0,0 1 0,1-1 0,-1 0 0,0 1-1,0-1 1,0 1 0,0-1 0,1 1 0,-1 0 0,0-1 0,0 1-1,0 1 1,-3 1 14,1 1 1,0 1-1,0-1 0,0 0 0,0 1 0,1-1 0,0 1 0,0 0 0,0 0 1,0 0-1,0 6 0,1-10-10,1 1 1,0-1-1,0 1 1,-1-1 0,1 1-1,0-1 1,0 1-1,1-1 1,-1 1-1,0-1 1,1 1-1,-1-1 1,0 1 0,1-1-1,0 1 1,-1-1-1,1 0 1,0 1-1,0-1 1,0 0 0,0 1-1,0-1 1,0 0-1,0 0 1,0 0-1,0 0 1,0 0-1,1 0 1,-1-1 0,0 1-1,1 0 1,-1 0-1,1-1 1,-1 1-1,0-1 1,1 0 0,-1 1-1,1-1 1,0 0-1,1 0 1,7 1 57,0-1 0,0 0 1,0 0-1,-1-1 0,1-1 0,11-2 0,59-21 181,-58 16-182,1 2 0,28-6 0,-47 13-66,0 0 1,0 0-1,0 0 0,0 0 1,0 0-1,0 1 0,0 0 1,0 0-1,0 0 0,0 0 1,-1 0-1,1 1 0,0 0 1,-1 0-1,6 3 0,23 11 6,-29-15-26,-1-1 1,1 1 0,0-1-1,-1 0 1,1 0-1,0 0 1,-1-1 0,1 1-1,0-1 1,-1 1-1,1-1 1,-1 0 0,1 0-1,-1 0 1,1 0-1,-1 0 1,0-1 0,1 1-1,-1-1 1,0 1 0,0-1-1,0 0 1,0 0-1,-1 0 1,1 0 0,2-4-1,4-4-82,-2 0 0,1 0-1,-2-1 1,8-17 0,-5 4-65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4:57.8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78 16307,'0'-3'1801,"6"-4"-1161,8-1-312,16-7 1921,12 4-1905,11-2-192,9 2-112,4 2-120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5:16.7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625 33 13371,'-28'-5'465,"-105"-17"458,107 19-757,1 2-1,0 0 0,-32 4 1,49-2-132,-1 1 0,1 0 0,0 0 0,-1 1 1,1 0-1,0 1 0,1-1 0,-1 2 1,1-1-1,-1 1 0,2 0 0,-1 1 0,0-1 1,1 1-1,-10 12 0,2 2-11,0 0 0,1 0-1,1 2 1,-13 29 0,6-4-20,1 0 1,-20 93-1,2 104-17,28-153 13,5 1 0,3-1 0,15 108 1,-5-132-21,2-1 1,3 0 0,3-2 0,3 1 0,30 61 0,-40-102-1,1 0 0,2-1-1,31 43 1,-38-57 11,1-1-1,0 0 1,0 0-1,1-1 1,0 0-1,0 0 1,0-1-1,1 0 1,0-1-1,0 0 1,1-1-1,10 4 1,-9-5 1,0-1 1,0 0 0,0 0 0,0-1 0,0-1-1,0 0 1,0-1 0,1 0 0,17-4-1,-14 1 16,0-1-1,0-1 1,-1-1-1,1 0 1,-1 0-1,16-12 0,1-5 41,0-2-1,-2 0 0,-1-2 0,-1-2 1,24-32-1,-7 2 65,-3-1 0,-2-2 1,35-78-1,-31 43 68,51-164 1,-81 215-140,-2 1 0,-2-2 0,-3 1 0,-1-1 0,-1-73 0,-6 97-10,-2 0 0,0 0 0,-1 1 0,-2-1 0,-11-32 0,10 40 1,0 0 0,-1 0-1,-1 1 1,0 0 0,-1 0 0,-1 1 0,0 0 0,-16-14-1,10 13 11,-1 1-1,0 1 1,0 1 0,-2 0-1,1 1 1,-2 1-1,1 1 1,-1 1-1,0 1 1,-1 0-1,-40-5 1,-11 3-396,-1 3 0,-90 6 0,155 0 276,-45-1-162,14-1-100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5:24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1017 28 14083,'9'-19'696,"-6"10"-392,-4 10-66,-173 237 938,111-159-886,-242 283 1288,299-356-1549,-216 242 850,125-143-611,-31 38-55,122-136-336,2 0 1,-1 0-1,1 1 1,0-1-1,-3 10 1,5-43-216,6-6 137,4-4-27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5:24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2 508 14603,'0'-9'303,"0"8"-233,-1 1 0,1-1 0,0 1 0,0-1 0,0 0-1,0 1 1,0-1 0,0 1 0,0-1 0,0 1 0,0-1 0,0 0 0,0 1 0,0-1 0,0 1 0,0-1 0,0 1 0,1-1 0,-1 0-1,0 1 1,0-1 0,1 1 0,-1-1 0,0 1 0,1 0 0,-1-1 0,1 1 0,-1-1 0,0 1 0,1 0 0,-1-1 0,1 1-1,-1 0 1,1-1 0,-1 1 0,1 0 0,-1 0 0,1-1 0,-1 1 0,1 0 0,0 0 0,-1 0 0,1 0 0,-1 0 0,1 0 0,0 0-1,-1 0 1,1 0 0,-1 0 0,1 0 0,-1 0 0,2 1 0,9-3 65,1 1 0,-1-2 0,0 1 0,0-2 0,0 1 0,0-1 0,0-1-1,-1 0 1,16-11 0,-8 7-37,113-70 304,147-116-1,-196 134-359,26-16-62,-105 75 17,0 0-1,0 1 1,0-1-1,1 0 0,-1 1 1,0 0-1,0 0 0,5-1 1,-7 2 1,0 0 0,0 0 0,0 0 1,0 0-1,0 0 0,-1 0 0,1 0 1,0 1-1,0-1 0,0 0 0,0 1 1,0-1-1,-1 1 0,1-1 0,0 1 0,0-1 1,-1 1-1,1 0 0,0-1 0,-1 1 1,1 0-1,-1-1 0,1 1 0,-1 0 0,1 0 1,-1-1-1,1 1 0,-1 0 0,0 0 1,1 0-1,-1 0 0,0 0 0,0 0 1,0-1-1,0 1 0,0 0 0,0 2 0,1 17-10,0-1 0,-2 1 0,-1 0 0,0 0 0,-6 20-1,-1 15-8,-8 158-33,1-9-126,11-174 136,0-4-36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5:25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82 13267,'13'-31'1528,"2"6"-752,0 3-256,-5 19 689,-3 8-137,-8 24-200,-4 11-104,-6 26-280,-2 12-176,-1 6-272,-2 5-96,1-13-304,4-4-168,2-19-344,1-13 656,1-35-200,-1-16-96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5:26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81 15555,'1'-1'77,"-1"-1"-1,0 1 1,1-1-1,0 1 0,-1 0 1,1-1-1,0 1 1,-1 0-1,1-1 1,0 1-1,0 0 0,0 0 1,0 0-1,0 0 1,0 0-1,1 0 0,-1 0 1,0 0-1,0 0 1,1 0-1,-1 1 1,2-2-1,39-14 316,-32 13-110,17-6-109,0 2 1,1 1 0,0 1 0,0 1 0,0 2 0,0 1 0,0 1 0,43 5 0,-55-2-169,-1 0-1,1 2 1,-1-1 0,1 2-1,-2 0 1,1 0 0,-1 2-1,0 0 1,0 0-1,-1 1 1,19 17 0,-26-21-2,-1 0-1,1 1 1,-1 0 0,0-1 0,-1 2-1,0-1 1,0 1 0,0-1 0,0 1 0,-1 0-1,0 0 1,-1 1 0,0-1 0,0 0 0,0 1-1,-1-1 1,0 1 0,-1 0 0,1-1-1,-2 1 1,1 0 0,-1-1 0,0 1 0,0 0-1,-6 14 1,-1-4 111,0 0-1,-1 0 0,-2-1 1,1 0-1,-2-1 0,-18 21 1,-90 84 725,104-107-734,-3 5 30,-2-1 1,0-1-1,-1-1 0,-27 15 1,41-27-146,-1 0 1,1 0 0,-1-1-1,0 0 1,0-1 0,-18 3-1,22-5-58,0 1-1,-1-2 0,1 1 1,-1 0-1,1-1 0,0 0 1,0 0-1,-1-1 0,1 0 1,0 1-1,0-2 0,-9-4 1,-11-12-931,24 18 942,0 0 0,0 0 0,0 0-1,0 0 1,1 0 0,-1 0 0,0 0-1,0 0 1,1-1 0,-1 1 0,1 0-1,-1 0 1,1-1 0,-1 1 0,1 0-1,0-1 1,0 1 0,0 0 0,0-3-1,0 3 41,0 1-1,0 0 1,0-1-1,0 1 1,0 0-1,1 0 1,-1-1-1,0 1 1,0 0-1,0-1 1,1 1-1,-1 0 1,0 0-1,1-1 1,-1 1-1,0 0 1,0 0-1,1 0 1,-1 0-1,0-1 1,1 1-1,-1 0 1,0 0-1,1 0 1,-1 0-1,0 0 0,1 0 1,-1 0-1,1 0 1,22 0-639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5:44.8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13555,'10'-1'1256,"7"0"-784,6-2-168,10 0 561,0-3-233,7 2-240,0 1-200,0 2-504,2-1 1128,-9 2-792,-6 2-16,-8-1 24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5:26.9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 30 16484,'-7'-4'215,"0"0"1,0 0 0,0 1 0,0 0 0,0 0 0,-1 1 0,-9-3 0,14 5-177,0-1 0,0 1 0,0 0 0,0 0 0,0 0 0,0 0 0,-1 0 0,1 1 0,0 0 0,0-1 0,0 1 0,0 0 0,1 0 0,-1 1 0,0-1 0,0 1 0,1-1 0,-1 1 0,1 0 0,-1 0 0,-2 2 0,-1 4-7,1 0-1,0 0 1,0 0-1,0 1 0,1 0 1,1-1-1,-1 1 1,1 1-1,1-1 1,0 0-1,0 1 0,1-1 1,0 1-1,0-1 1,1 1-1,1 0 0,2 13 1,-3-21-33,0 0 1,0 1-1,0-1 1,1 0-1,0 0 1,-1 0-1,1 0 0,0 0 1,0-1-1,0 1 1,0 0-1,0 0 1,0 0-1,0-1 0,1 1 1,-1-1-1,1 1 1,-1-1-1,1 1 1,-1-1-1,1 0 1,0 0-1,3 2 0,-2-3 1,0 1 0,0-1 0,0 0-1,0 0 1,-1 0 0,1 0-1,0 0 1,0-1 0,0 1 0,0-1-1,-1 0 1,1 0 0,0 0-1,-1 0 1,1 0 0,-1-1-1,4-2 1,17-12 0,-1 0 0,-1-2 0,36-38 0,2-2 58,-58 57-52,0-1 1,0 1 0,0 0 0,1 0-1,-1 0 1,1 0 0,-1 0 0,1 0-1,-1 0 1,1 0 0,-1 0 0,1 1-1,0-1 1,-1 1 0,1-1 0,0 1 0,0 0-1,-1 0 1,3 0 0,-3 0 1,0 1 0,0-1 0,0 1 0,0-1 0,0 1 0,0 0 0,-1-1 0,1 1-1,0 0 1,-1 0 0,1 0 0,0-1 0,-1 1 0,1 0 0,-1 0 0,1 0 0,-1 0 0,0 0 0,1 0 0,-1 0 0,0 0 0,0 2 0,2 9 50,-2-1 0,1 0 0,-1 1 0,-3 13 0,3-24-54,-5 35 130,3-24-80,0 0 0,1 0 0,0 0 0,1 0 0,0 1 0,0-1 0,2 0 0,3 16 0,-5-27-47,0 0 0,0-1 0,1 1-1,-1 0 1,0-1 0,1 1 0,-1-1 0,1 1 0,-1-1 0,0 1 0,1 0 0,-1-1 0,1 0 0,-1 1-1,1-1 1,0 1 0,-1-1 0,1 0 0,-1 1 0,1-1 0,0 0 0,-1 0 0,1 1 0,0-1 0,-1 0-1,1 0 1,0 0 0,-1 0 0,1 0 0,0 0 0,-1 0 0,1 0 0,0 0 0,0 0 0,-1 0-1,1 0 1,0-1 0,-1 1 0,1 0 0,-1 0 0,1-1 0,0 1 0,-1-1 0,1 1 0,0-1 0,29-23 174,-28 22-165,76-87 340,-21 22-191,-54 64-165,0-1 0,0 1 0,1 0 0,-1 0 0,1 0-1,0 1 1,-1-1 0,1 1 0,9-4 0,-13 6-2,1 0 0,0 0 1,0 0-1,-1 0 0,1-1 0,0 1 0,0 1 1,-1-1-1,1 0 0,0 0 0,0 0 1,-1 0-1,1 0 0,0 1 0,-1-1 0,1 0 1,0 1-1,-1-1 0,1 0 0,0 1 0,-1-1 1,1 1-1,0 0 0,0 1-2,1 0 0,-1 0 0,0 0 0,0 0 0,0 0 0,0 0 0,-1 0 0,1 0 0,-1 0 0,1 1 0,-1 3 0,2 15-29,-1 1 1,-4 29-1,2-32 30,0 0 0,1 0 1,4 37-1,-4-55 3,1 0 1,-1 0 0,0 0-1,0 0 1,1 1 0,-1-1 0,0 0-1,1 0 1,-1 0 0,1 0-1,-1 0 1,1 0 0,0 0-1,0 0 1,-1 0 0,1 0 0,0 0-1,0 0 1,0-1 0,0 1-1,1 0 1,-1 0 0,0-1 0,0 0 0,0 0 0,0 0-1,0 0 1,0 0 0,0 0 0,0 0 0,0-1 0,0 1-1,0 0 1,0-1 0,0 1 0,0 0 0,0-1 0,0 1 0,0-1-1,0 1 1,1-2 0,5-4 6,0-1 0,0 0 0,-1 0 0,7-9 0,-11 14-5,53-74 17,-33 45-75,47-54 0,-68 84 52,-1 0 0,1 0 1,0 1-1,-1-1 0,1 0 1,0 1-1,-1-1 0,1 1 1,0-1-1,0 1 0,0-1 0,0 1 1,0-1-1,0 1 0,0 0 1,-1 0-1,1-1 0,0 1 1,2 0-1,-2 0 1,-1 1 0,1-1 0,-1 0 0,1 1 0,-1-1 1,1 0-1,-1 1 0,0-1 0,1 1 0,-1-1 0,1 0 0,-1 1 0,0-1 0,1 1 0,-1 0 0,0-1 1,0 1-1,1-1 0,-1 1 0,0-1 0,0 1 0,0 1 0,1 4-14,0 1 0,-1-1 0,0 1 0,-1 6 0,1-11 15,-8 91-52,8-92 56,0 0 0,0 0 1,0-1-1,-1 1 0,1 0 0,0-1 0,0 1 0,0 0 0,1 0 0,-1-1 0,0 1 1,0 0-1,0 0 0,0-1 0,1 1 0,-1 0 0,0-1 0,1 1 0,-1-1 0,0 1 1,2 1-1,-2-2 1,1 0 1,-1 0-1,1 0 1,-1 0 0,1 0-1,-1 0 1,1-1-1,0 1 1,-1 0-1,1 0 1,-1 0-1,1-1 1,-1 1 0,0 0-1,1 0 1,-1-1-1,1 1 1,-1 0-1,1-1 1,-1 1 0,1-1-1,24-31 91,-9 9-50,-1 1-3,0 0 0,1 2 0,33-33 0,-47 51-41,0 1 0,-1-1 0,1 1 0,0 0 0,0-1 0,0 1 0,0 0 0,0 0 0,0 0 0,0 1 0,0-1 0,0 0 0,0 1 0,5-1 0,-6 1-2,0 1 1,1-1 0,-1 1 0,0-1 0,0 1 0,1-1-1,-1 1 1,0 0 0,0-1 0,0 1 0,0 0-1,0 0 1,0 0 0,0 0 0,0 0 0,-1 0 0,1 0-1,0 0 1,0 0 0,-1 0 0,1 1 0,-1-1 0,1 0-1,-1 0 1,0 0 0,1 1 0,-1 1 0,3 11-8,0 1 1,-1-1-1,-1 1 1,0 25-1,-10 65-12,2-36-57,7-60 63,-1-3-12,0 1-1,1-1 1,0 1-1,0-1 0,1 0 1,-1 1-1,1-1 1,1 0-1,2 8 1,-4-13 5,0 0 1,1 0-1,-1-1 1,0 1-1,1 0 1,-1-1-1,1 1 1,-1 0-1,1-1 1,-1 1-1,1 0 1,-1-1-1,1 1 1,0-1-1,-1 1 1,1-1 0,0 0-1,-1 1 1,1-1-1,0 0 1,0 1-1,-1-1 1,1 0-1,0 0 1,0 0-1,0 1 1,0-1-1,-1 0 1,1 0-1,0 0 1,0 0-1,0-1 1,-1 1 0,1 0-1,0 0 1,0 0-1,0-1 1,-1 1-1,2-1 1,1-1-76,0 0 0,0 0 0,0 0 0,-1 0 0,1-1 0,-1 1 0,1-1 0,-1 1 0,2-4 0,8-14-202,12-29 0,-11 22 73,18-32-234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5:27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202 2 12059,'0'0'24,"0"0"0,0 0 1,0 0-1,0 0 0,0 0 1,0 0-1,0 0 0,0 0 1,0-1-1,0 1 0,0 0 1,0 0-1,0 0 0,0 0 1,0 0-1,0 0 0,0 0 1,1 0-1,-1 0 0,0 0 1,0 0-1,0 0 0,0 0 1,0 0-1,0 0 0,0 0 1,0-1-1,0 1 0,0 0 1,1 0-1,-1 0 0,0 0 1,0 0-1,0 0 0,0 0 1,0 0-1,0 0 0,0 0 1,0 0-1,0 1 0,0-1 1,1 0-1,-1 0 0,0 0 1,0 0-1,0 0 0,0 0 1,0 0-1,0 0 0,0 0 1,0 0-1,0 0 0,0 0 1,0 0-1,0 0 0,1 0 1,-1 0-1,0 1 0,0-1 1,0 0-1,0 0 0,0 0 1,0 0-1,0 0 0,0 0 1,0 0-1,0 0 0,0 1 1,2 11 813,-3 15 1,-20 125 1403,-12 121-53,26-156-1601,14 208 0,-6-310-814,-4-29-159,-2-7 204,-11-36 151,-4 1 1,-1 2 0,-3 0-1,-34-56 1,52 92 374,6 18-326,0-1 1,0 1-1,0-1 0,0 1 1,0-1-1,0 1 1,0-1-1,1 1 0,-1-1 1,0 1-1,0-1 1,0 1-1,1 0 0,-1-1 1,0 1-1,1-1 1,-1 1-1,0 0 0,1-1 1,-1 1-1,1-1 1,2 0 58,0 0 0,0 0 1,-1 1-1,1-1 1,0 0-1,0 1 1,0 0-1,4-1 0,3 1 7,9-2 168,11-1-310,43-10 0,-67 11-27,1 0 0,0 0 0,0 0-1,-1-1 1,0 0 0,1 0-1,-1-1 1,0 0 0,-1 0-1,1 0 1,-1 0 0,6-7-1,-5 0-239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5:27.8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17012,'3'11'1040,"4"-2"528,-3-6-1744,-1-13 936,4-2-312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5:28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1 458 15515,'0'3'88,"0"-1"0,0 1-1,0-1 1,1 1-1,-1-1 1,1 0 0,-1 1-1,1-1 1,0 0 0,0 1-1,0-1 1,0 0 0,1 0-1,-1 0 1,0 0-1,1 0 1,0 0 0,-1 0-1,1 0 1,0-1 0,0 1-1,0-1 1,0 1-1,0-1 1,0 0 0,0 0-1,1 0 1,-1 0 0,0 0-1,1 0 1,-1-1 0,0 1-1,1-1 1,-1 0-1,5 1 1,0-1 30,0 0 0,0 0 0,0-1-1,0 0 1,0 0 0,0 0 0,0-1 0,0 0 0,-1 0 0,1-1-1,8-4 1,-8 2-33,0-1 0,-1 1 0,1-1-1,-1 0 1,0 0 0,-1-1 0,1 1-1,-1-1 1,6-13 0,-8 16-62,-1 0 0,0 0 0,-1 0-1,1 0 1,-1 0 0,1 0 0,-1 0 0,-1-1 0,1 1 0,0 0 0,-1-1 0,0 1-1,0 0 1,0-1 0,-1 1 0,1 0 0,-1-1 0,0 1 0,-1 0 0,-2-7 0,4 10-23,-1 0 0,1-1 1,-1 1-1,0 0 1,0 0-1,0 0 0,0 0 1,0 0-1,0 0 1,0 0-1,0 0 1,0 0-1,0 1 0,0-1 1,0 0-1,-1 1 1,1-1-1,0 1 0,0-1 1,-1 1-1,1-1 1,-3 1-1,2 0-3,0 0 0,0 0 0,0 1 0,0-1 0,0 1 1,0 0-1,0-1 0,0 1 0,0 0 0,0 0 0,0 0 0,1 0 0,-3 2 0,-2 2-10,0 1 0,1-1 0,0 1 0,0-1 1,0 2-1,1-1 0,-6 10 0,3 0-11,0 2 0,1-1 0,1 1 0,0-1 0,2 1 0,0 1 0,1-1 0,1 0 0,1 33 0,0-47 18,1 1 1,-1-1-1,1 0 1,0 1-1,0-1 1,0 0 0,1 0-1,0 0 1,-1 0-1,1 0 1,1 0-1,2 4 1,-3-6 3,0 0 1,0 0 0,0-1 0,1 1 0,-1 0-1,0-1 1,1 0 0,0 1 0,-1-1-1,1 0 1,-1-1 0,1 1 0,0 0-1,0-1 1,-1 1 0,1-1 0,0 0-1,0 0 1,4-1 0,7 0 5,1-1-1,-1-1 1,0 0 0,1-1 0,-2-1 0,1 0-1,-1-1 1,20-11 0,99-72 89,-93 61-52,-14 9-11,-6 5 14,37-21 1,-55 34-44,0 0 0,1 1 0,-1-1 1,0 1-1,1-1 0,-1 1 1,1-1-1,-1 1 0,1 0 1,-1 0-1,1-1 0,-1 1 1,1 0-1,0 1 0,2-1 1,-3 1-2,-1-1 1,1 0 0,0 1-1,-1-1 1,1 1 0,0-1-1,-1 1 1,1-1 0,-1 1-1,1 0 1,-1-1 0,1 1-1,-1 0 1,1-1 0,-1 1-1,0 0 1,1-1 0,-1 1-1,0 0 1,0 0 0,1 1-1,0 4 3,-1 0-1,0 1 1,0-1 0,0 1-1,-3 11 1,2-9-1,-5 34 1,2-21 21,2-1 0,0 1 0,1-1 0,2 29 0,-1-49-19,0 0 1,0 1 0,1-1 0,-1 0-1,0 0 1,0 0 0,1 0 0,-1 0-1,1 1 1,-1-1 0,1 0 0,-1 0 0,1 0-1,-1 0 1,1 0 0,0 0 0,0-1-1,-1 1 1,1 0 0,0 0 0,2 1-1,-2-2 1,0 0-1,0 0 0,0 0 0,0 0 0,0 0 1,0 0-1,0 0 0,0 0 0,0 0 0,0 0 1,0-1-1,0 1 0,0 0 0,0-1 1,0 1-1,0-1 0,0 1 0,0-1 0,1 0 1,4-4 22,1-1 1,-1 0 0,1 0 0,6-9-1,42-62 107,-38 52-322,0 1 1,34-36-1,-49 58 86,-1 1 0,1-1 1,0 1-1,-1 0 0,1 0 1,0-1-1,0 1 0,0 1 1,0-1-1,0 0 0,0 0 0,0 1 1,0-1-1,0 1 0,0-1 1,0 1-1,0 0 0,0 0 0,0 0 1,5 1-1,17-2-1898,-19 0 1813,0 0 1,-1-1-1,1 0 0,-1 0 1,1 0-1,-1 0 1,0 0-1,0-1 1,0 0-1,0 0 1,4-4-1,2-3-75,1-1 1,13-19-1,-1-3 426,-2-1-1,-2-1 1,-1-1-1,-2 0 1,-1-1-1,-2-1 1,10-48-1,-18 52 360,-5 25-203,-5 18 49,-8 42 70,-11 89 0,23-130-410,-6 44 145,0 106-1,8-138-127,0-1-1,2 1 0,0-1 1,2 0-1,0 0 0,1 0 1,17 37-1,-6-32-164,-12-23-99,-9-17-27,-9-13 22,-1 0 0,-2 1 0,-23-31-1,-65-67 527,94 113-128,-26-26 405,33 34-470,0 1-1,0 0 1,0-1 0,0 1-1,0 0 1,0 1-1,-1-1 1,1 0-1,-1 1 1,-4-2-1,8 3-93,0 0 0,-1 0 0,1 0 0,0 0 1,0 0-1,0 0 0,-1 0 0,1 0 0,0 0 0,0 0 0,0 0 0,0 0 0,-1 0 0,1 0 0,0 0 0,0 0 0,0 0 0,-1 0 0,1 0 0,0 0 0,0 0 0,0 0 0,-1 0 0,1 0 0,0 1 0,0-1 0,0 0 0,0 0 0,-1 0 0,1 0 0,0 0 0,0 1 0,0-1 0,0 0 0,0 0 0,0 0 0,-1 0 0,1 1 0,0-1 0,0 0 0,0 0 0,4 10 368,14 9-211,-10-15-304,0 0 1,1-1-1,-1 1 0,1-1 1,0-1-1,0 0 0,0 0 1,11 0-1,75 0-583,-44-5 330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5:29.1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0 15547,'-5'4'149,"1"-1"-1,-1 1 0,1 0 1,0 0-1,0 0 1,1 1-1,-1-1 0,1 1 1,0 0-1,0 0 1,1 0-1,0 0 0,0 1 1,-3 7-1,5-10-150,-1-1-1,1 1 1,-1-1-1,1 1 1,0 0 0,0-1-1,0 1 1,0 0-1,0-1 1,1 1-1,-1-1 1,1 1 0,0 0-1,0-1 1,0 1-1,0-1 1,0 0-1,0 1 1,1-1 0,-1 0-1,1 0 1,-1 0-1,1 0 1,0 0 0,0 0-1,0 0 1,0-1-1,0 1 1,0-1-1,1 1 1,-1-1 0,3 1-1,15 6-70,-1-2 1,2 0-1,31 4 1,-28-6-16,0 1 0,27 10 1,-43-12 62,0 1 0,-1-1 0,1 1 0,-1 1 1,11 7-1,-17-11 27,0 0 1,0 0-1,0 0 1,0 0-1,0 0 1,0 0-1,0 0 1,-1 1-1,1-1 1,0 0-1,-1 0 1,1 1-1,0-1 1,-1 1-1,0-1 1,1 3-1,-1-2 10,0-1-1,-1 0 1,1 1 0,-1-1-1,1 0 1,-1 1 0,1-1-1,-1 0 1,0 0-1,1 1 1,-1-1 0,0 0-1,0 0 1,0 0 0,0 0-1,0 0 1,0 0-1,0 0 1,0 0 0,-1-1-1,-1 2 1,-9 5 169,-1 0 1,0-1-1,0-1 0,-1 0 0,0 0 1,0-2-1,-27 5 0,8-5 201,-1 0 0,-42-4 1,64 1-439,-1-1 1,1-1-1,-15-3 1,24 4 37,1 1 0,0-1 0,-1 0-1,1 1 1,0-1 0,0-1 0,0 1 0,0 0 0,0 0-1,0-1 1,0 1 0,0-1 0,0 0 0,1 1 0,-1-1-1,0 0 1,1 0 0,0 0 0,-1 0 0,1 0 0,0 0-1,0-1 1,0-1 0,0-14-246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5:29.8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110 532 15467,'18'-52'2724,"-17"47"-2494,0 1 0,0-1 1,-1 0-1,1 1 0,-1-1 0,0 1 0,-1-1 0,1 0 0,-2-7 0,2 12-200,0-1-1,0 1 0,0-1 1,0 1-1,-1 0 1,1-1-1,0 1 0,0-1 1,0 1-1,-1-1 0,1 1 1,0 0-1,0-1 0,-1 1 1,1 0-1,0-1 1,-1 1-1,1 0 0,0-1 1,-1 1-1,1 0 0,-1 0 1,1-1-1,0 1 0,-1 0 1,1 0-1,-1 0 1,1-1-1,-1 1 0,1 0 1,-1 0-1,1 0 0,-1 0 1,-1 1 11,1-1-1,-1 0 1,1 1 0,0 0 0,-1-1 0,1 1-1,0 0 1,0 0 0,-1 0 0,1-1 0,-1 3 0,-25 29 299,17-17-348,1 0 1,1 1 0,0 1 0,2-1-1,-1 1 1,-4 26 0,6-19-119,1 0 1,1-1-1,1 1 1,1 33-1,1-54 98,0 0-1,1 0 1,-1 0 0,1 1-1,-1-1 1,1 0 0,0 0-1,0 0 1,1 0-1,-1 0 1,3 4 0,-2-5 16,-1-1 1,0 0 0,0 0-1,0-1 1,1 1 0,-1 0-1,0 0 1,1-1 0,-1 1-1,0 0 1,1-1 0,-1 1-1,1-1 1,-1 0-1,1 0 1,-1 1 0,1-1-1,-1 0 1,1 0 0,-1-1-1,1 1 1,-1 0 0,1 0-1,-1-1 1,1 1 0,-1-1-1,1 1 1,1-2-1,9-3 4,0-1 0,-1 0 0,0-1 0,0-1 0,0 1 0,-1-2 0,0 0 0,-1 0 0,14-17-1,7-12 135,32-55 0,-23 29 123,40-90-1,-65 123-162,-2-1-1,-1-1 1,-1 0-1,-2 0 0,5-42 1,-12 64-67,-1 0 1,0 1-1,0-1 1,-1 0-1,-3-15 1,3 23-19,0 1 0,1-1 0,-1 1 1,0 0-1,0-1 0,-1 1 0,1 0 0,0 0 0,-1 0 1,1 0-1,-1 0 0,-2-2 0,2 3-2,1 0 0,0 0 0,-1 0 1,1 0-1,-1 1 0,1-1 0,-1 1 0,0-1 0,1 1 0,-1 0 0,0-1 0,1 1 0,-1 0 0,0 0 1,1 0-1,-1 0 0,0 1 0,1-1 0,-1 0 0,-2 2 0,-2 0-4,0 0 0,0 1 0,1 0 0,-1 0 0,1 1 0,0 0 0,0 0 0,0 0 0,0 0 0,1 1 0,-7 8 0,-5 8-13,-18 33 0,30-47 14,-14 25-25,-24 56 0,36-72-5,0 1 0,2-1 0,-1 1 0,2 0 1,-2 28-1,5-41 16,0 0 1,0-1 0,0 1 0,1 0-1,-1 0 1,1 0 0,0-1 0,0 1-1,0 0 1,1-1 0,-1 1 0,1-1-1,0 0 1,0 1 0,0-1 0,1 0-1,-1 0 1,1-1 0,-1 1 0,1 0-1,4 2 1,4 3-71,1-1-1,0-1 1,0 0-1,23 7 1,8 4-115,-24-9 87,-1 2 1,0 0-1,0 0 0,-1 2 0,16 13 0,-30-21 46,1-1 1,-1 1-1,0 0 1,1 0-1,-2 0 1,1 0-1,0 1 1,-1-1-1,0 1 1,0-1-1,2 8 1,-4-9-18,1 1 1,-1 0 0,0 0 0,0 0 0,0 0-1,0 0 1,-1 0 0,1 0 0,-1 0 0,0-1-1,0 1 1,-1 0 0,1-1 0,-1 1 0,0-1-1,-3 6 1,-4 2-198,1-4-49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5:30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6 314 14187,'5'-4'427,"0"0"0,0 1-1,0 0 1,8-4 0,15-9 224,4-7 816,46-42 0,-66 53-1282,0 0 0,-1-1-1,-1 0 1,0-1 0,0 0-1,9-19 1,-18 29-154,1 0-1,-1 0 0,1 0 1,-1 0-1,0 0 1,-1 0-1,1 0 0,-1 0 1,0-1-1,0 1 1,-1-7-1,1 10-23,0 0 0,0 0 1,-1 0-1,1 0 0,0 0 0,-1 0 0,1 0 0,-1 0 1,0 0-1,1 0 0,-1 0 0,0 0 0,1 0 0,-1 0 1,0 1-1,0-1 0,0 0 0,-1 0 0,0 0-1,1 1 0,-1-1 0,0 1 0,1-1-1,-1 1 1,0 0 0,1 0 0,-1 0 0,0 0 0,1 0-1,-1 0 1,0 1 0,0-1 0,1 0 0,-1 1 0,-1 0-1,-6 3 10,1 0 0,-1 0 0,1 1-1,0 0 1,0 0 0,1 1 0,-1 0-1,1 0 1,-7 9 0,-4 5 2,1 1 0,-14 24 0,17-24-12,1 2-1,-14 33 1,23-46-4,0-1 0,1 1 0,0 0 0,1 0 0,0 0 0,1 0 0,0 0 0,0 20 0,1-29-1,0 1 1,1 0 0,-1 0 0,0-1 0,1 1-1,-1 0 1,1-1 0,0 1 0,-1 0-1,1-1 1,0 1 0,0-1 0,0 0 0,0 1-1,0-1 1,0 0 0,1 1 0,-1-1-1,0 0 1,1 0 0,1 1 0,0-1 1,-1 0 1,1 0-1,0 0 0,0 0 1,0-1-1,0 1 0,0-1 1,0 0-1,0 0 0,0 0 1,4 0-1,5-2 9,0-1 1,0 0-1,0-1 1,22-10-1,-11 2 6,-1-1-1,0-1 0,0 0 0,22-22 1,73-76 73,-93 87-67,0-1 0,32-48-1,-48 68-37,-7 13 6,-3 18-11,-1 0 0,-2 0-1,-8 29 1,0-1 0,-13 97-143,27-128-216,-1-21 358,0-1 0,1 1 0,-1-1 0,0 1 0,0-1 0,0 0 0,1 1 0,-1-1 1,0 1-1,0-1 0,1 0 0,-1 1 0,0-1 0,1 0 0,-1 1 0,0-1 0,1 0 0,-1 1 0,1-1 0,-1 0 0,0 0 0,1 1 0,0-1 0,0 0 0,1-1-1,-1 1 0,1-1 1,-1 1-1,0-1 1,1 0-1,-1 1 1,0-1-1,0 0 1,1 0-1,-1 0 1,0 0-1,0 0 1,0 0-1,0 0 0,0 0 1,0-1-1,-1 1 1,1 0-1,0 0 1,-1-1-1,2-2 1,16-37-273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5:30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 18716,'-15'26'1192,"4"1"-1088,2 0-128,9-4 104,2-3-368,12-8-416,6-2 416,6-6 72,1-3-104,3-1-128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5:31.3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209 283 16868,'-8'0'136,"0"1"0,0 1 0,0-1-1,0 1 1,1 0 0,-1 1 0,0 0 0,1 0 0,0 0 0,0 1 0,0 1 0,0-1 0,1 1 0,-1 0 0,1 0 0,1 1 0,-9 9 0,5-5-59,1 1-1,1 0 1,0 0-1,0 0 1,1 1 0,0 0-1,1 0 1,1 1-1,0-1 1,-2 14 0,4-20-55,2-1 0,-1 1 0,1 0 0,0-1 0,0 9 0,1-13-19,-1 0-1,0 0 1,0 0 0,0-1 0,0 1 0,1 0 0,-1 0 0,0 0-1,1 0 1,-1 0 0,1 0 0,-1 0 0,1 0 0,-1-1 0,1 1 0,0 0-1,-1 0 1,1-1 0,0 1 0,0-1 0,-1 1 0,1 0 0,0-1-1,0 1 1,0-1 0,0 0 0,0 1 0,0-1 0,0 0 0,0 1-1,0-1 1,-1 0 0,1 0 0,0 0 0,0 0 0,0 0 0,0 0-1,0 0 1,0 0 0,2-1 0,4-1 12,0 0-1,0 0 1,0-1-1,0 0 1,-1-1-1,1 1 1,-1-1 0,0 0-1,6-6 1,8-7 69,20-23 1,7-12 237,-3-2 0,-3-2 0,-1-2 0,39-80-1,-69 118-111,0 1 0,9-32 0,-17 38-8,-4 12-109,-2 8-1,-13 33 1,-20 80 1,17-51-84,0-4-333,2 1 1,-12 99-1,29-159 66,0 1 0,1-1 0,0 1 0,1 0 0,0-1 0,0 1 0,2 9 0,-2-15 198,-1 0 0,0 0-1,1 0 1,-1 0 0,1-1-1,-1 1 1,1 0 0,-1 0-1,1 0 1,0-1 0,-1 1-1,1 0 1,0-1 0,-1 1-1,1-1 1,0 1 0,0-1-1,0 1 1,0-1-1,-1 1 1,1-1 0,1 1-1,0-1 17,0 0 0,0-1 0,0 1-1,-1 0 1,1-1 0,0 1 0,0-1-1,-1 1 1,1-1 0,0 0 0,-1 1 0,1-1-1,-1 0 1,1 0 0,-1 0 0,3-2-1,28-30-933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5:31.8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75 504 15011,'0'2'121,"0"0"0,0 0 0,0 0 0,0 0 0,1 0 1,-1 0-1,1 0 0,0 0 0,-1 0 0,1 0 0,0 0 0,0-1 0,2 4 0,-2-5-80,0 1 1,0-1-1,0 1 1,-1-1-1,1 0 1,0 1-1,0-1 1,0 0-1,0 0 1,0 0-1,0 0 1,0 0-1,0 0 1,0 0-1,0 0 1,0 0-1,0 0 1,0 0-1,0-1 0,0 1 1,0 0-1,0-1 1,0 1-1,0-1 1,0 1-1,0-1 1,-1 0-1,1 1 1,0-1-1,0 0 1,0 0-1,7-6 142,1 0 1,-2 0-1,1-1 0,-1 1 1,0-2-1,-1 1 0,9-15 1,-12 17-104,1 0 0,-1 0 0,-1 0 0,1-1 0,-1 1 1,0-1-1,-1 1 0,1-1 0,-1 0 0,0 1 0,-1-1 0,0 0 1,0-7-1,0 13-69,-1 0-1,1 0 1,0 0 0,0-1 0,0 1 0,-1 0-1,1 0 1,0 0 0,-1 0 0,1 0 0,-1 0-1,0 0 1,1-1 0,-1 1 0,0 1 0,0-1-1,1 0 1,-1 0 0,0 0 0,0 0 0,0 1-1,0-1 1,0 0 0,0 1 0,0-1 0,0 1 0,0-1-1,-1 1 1,1-1 0,0 1 0,0 0 0,0 0-1,0-1 1,-1 1 0,1 0 0,0 0 0,0 0-1,-1 1 1,1-1 0,0 0 0,-2 1 0,-2 0 10,1 1 1,-1 0-1,1 0 1,-1 0-1,1 0 1,0 1 0,0 0-1,0-1 1,-6 7-1,-3 6-22,1 0 1,1 0-1,0 2 0,0-1 0,2 1 1,0 1-1,1-1 0,1 1 0,1 1 1,0 0-1,2-1 0,0 1 0,1 1 1,0-1-1,2 33 0,0-50 1,1 1 0,1 0 0,-1 0 0,0 0 0,1 0 0,-1 0 0,1 0 0,0-1 0,0 1 0,0 0 0,0-1 0,1 1-1,-1 0 1,1-1 0,-1 0 0,1 1 0,0-1 0,0 0 0,0 0 0,0 0 0,0 0 0,1 0 0,3 2 0,-1-2 1,0-1 1,0 0-1,0 0 1,-1 0-1,1-1 1,0 0 0,0 0-1,0 0 1,0 0-1,0-1 1,0 0-1,0 0 1,7-2-1,7-3 1,-1-1 0,0-1 0,-1 0 0,1-2 0,-2 0 0,1-1 0,-1 0 0,15-15-1,6-8-41,-1-2 0,30-40-1,-39 42-118,-1-2 1,-1-2-1,37-79 0,-48 85 97,-1-2-1,-2 1 0,-1-1 1,-2-1-1,6-52 0,-14 79 294,-2 7-59,-8 14 34,-8 23-84,3 3-103,2 0 0,1 0-1,-11 75 1,14-35-16,0 79 0,9-147-5,0 97 15,1-90-27,1-1-1,0 0 0,10 33 0,-12-48 6,1-1-1,-1 0 0,1 1 0,-1-1 0,1 0 0,-1 0 0,1 0 0,-1 1 0,1-1 0,0 0 1,0 0-1,0 0 0,1 1 0,-2-2 0,0 0 0,1 0 1,-1 0-1,0 0 0,0-1 1,1 1-1,-1 0 0,0 0 0,0 0 1,1 0-1,-1 0 0,0-1 1,0 1-1,1 0 0,-1 0 0,0 0 1,0-1-1,0 1 0,1 0 1,-1 0-1,0 0 0,0-1 1,0 1-1,0 0 0,0-1 0,0 1 1,1 0-1,-1 0 0,0-1 1,0 1-1,0 0 0,0-1 0,0 1 1,0 0-1,3-40-661,-6-7 278,-2 1 1,-3 0 0,-1 0-1,-3 0 1,-1 1-1,-2 1 1,-23-45 0,35 81 420,0 2 46,1 0 0,-1 1 1,0-1-1,0 1 0,0 0 0,-1 0 0,1 0 1,-1 0-1,-1 0 0,1 1 0,-7-6 0,11 10-51,-1 0 0,1 0 0,0 0 0,0-1 0,0 1-1,0 0 1,-1 0 0,1 0 0,0 0 0,0 0 0,0 0-1,-1-1 1,1 1 0,0 0 0,0 0 0,0 0 0,-1 0-1,1 0 1,0 0 0,0 0 0,-1 0 0,1 0 0,0 0-1,0 0 1,0 0 0,-1 0 0,1 0 0,0 0-1,0 0 1,-1 0 0,1 1 0,0-1 0,0 0 0,0 0-1,-1 0 1,1 0 0,0 0 0,0 0 0,0 1 0,0-1-1,-1 0 1,1 0 0,0 0 0,0 0 0,0 1 0,0-1-1,0 0 1,0 1 25,0-1 0,0 1 0,0-1-1,0 1 1,0 0 0,0-1 0,0 1-1,0-1 1,1 1 0,-1-1 0,0 0 0,0 1-1,1-1 1,-1 1 0,0-1 0,1 1-1,-1-1 1,0 0 0,1 1 0,0-1 0,3 3 109,0-1 0,0 1 1,0-1-1,1 0 0,-1-1 1,1 1-1,-1-1 1,1 0-1,0 0 0,4 0 1,54 1 695,-41-1-644,-4-1-344,0-1 0,1 0 0,-1-2 0,0 0 0,22-6 0,-20 1-169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15:08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78 9162,'192'0'776,"-3"0"-568,10 0-72,3-3 344,-4 2-176,14-2-200,3 0-40,5-4-288,5-3-312,1 0-840,-2-2 1160,6 0-208,0-4-120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5:45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1 14715,'0'11'1136,"1"12"-1024,-4 11-72,-1 14 345,-3 12-321,0 10-96,-3-7-185,0 6-63,0-9-128,0-7-120,-2-14 368,1-13-128,-2-26-80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5:33.4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253 176 14563,'0'-2'67,"0"1"-1,0 0 1,0 0-1,-1 0 1,1 0-1,0 0 1,0 0-1,-1 0 1,1-1-1,0 1 1,-1 0-1,1 0 1,-1 0-1,1 0 1,-1 1-1,0-1 0,1 0 1,-1 0-1,0 0 1,0 0-1,0 1 1,0-1-1,1 0 1,-1 1-1,-2-2 1,2 2-6,-1 0 0,0 0 1,0-1-1,1 1 0,-1 0 0,0 1 0,1-1 1,-1 0-1,0 0 0,1 1 0,-1-1 0,0 1 1,1-1-1,-4 3 0,-3 1 98,1 1-1,-1 0 1,1 0-1,-1 1 1,-7 8-1,-5 7 3,1 2-1,1 0 0,-25 41 0,34-47-127,0-1-1,1 2 1,1-1-1,0 1 1,2 0-1,-7 32 0,13-28 31,-1-21-58,0-1 0,1 1 0,-1-1 1,0 1-1,0-1 0,1 1 0,-1-1 0,0 1 0,1-1 1,-1 0-1,0 1 0,1-1 0,-1 0 0,1 1 0,-1-1 0,0 0 1,1 0-1,-1 1 0,1-1 0,-1 0 0,1 0 0,-1 0 1,1 0-1,0 1 0,2-2 13,0 1 0,0-1 0,0 0-1,0 0 1,0 0 0,0 0 0,0 0 0,0 0 0,-1-1 0,1 0 0,0 1 0,3-5-1,21-15 114,-2-1 0,0-2 0,35-41 0,60-94 308,-90 118-320,82-112 322,-106 148-406,-5 6-23,-4 11-11,-9 26-12,-15 38-12,5 0 1,-17 96 0,38-163 24,0 1 1,0-1 0,1 0-1,1 1 1,2 16-1,-3-24 2,0-1-1,0 0 1,1 0-1,-1 1 0,0-1 1,1 0-1,-1 1 1,1-1-1,-1 0 1,1 0-1,0 0 1,-1 0-1,1 0 0,0 1 1,0-1-1,0-1 1,0 1-1,0 0 1,0 0-1,0 0 0,0 0 1,0-1-1,0 1 1,1 0-1,-1-1 1,0 1-1,0-1 1,1 0-1,-1 1 0,0-1 1,1 0-1,-1 0 1,0 0-1,1 0 1,-1 0-1,0 0 1,1 0-1,-1 0 0,0 0 1,1-1-1,-1 1 1,0-1-1,0 1 1,1-1-1,-1 1 1,0-1-1,0 0 0,2-1 1,4-2 10,-1 0 1,0-1-1,0 1 1,0-1-1,0-1 1,-1 1-1,6-9 1,34-49 93,-37 52-85,6-8 16,-2-1 0,0-1 0,0 0 1,-2 0-1,-1-1 0,10-34 0,-19 54-39,1 1 1,-1 0-1,0 0 0,1 0 0,-1 0 0,0-1 0,0 1 0,0 0 0,0 0 1,0 0-1,0-1 0,-1 1 0,1 0 0,-1-2 0,1 3 0,0 0 0,-1-1 0,1 1-1,0 0 1,-1 0 0,1 0 0,0 0 0,-1 0-1,1 0 1,0 0 0,-1 0 0,1 0-1,0 0 1,0 0 0,-1 0 0,1 0 0,0 0-1,-1 0 1,1 0 0,0 0 0,-1 0 0,1 0-1,0 1 1,-1-1 0,1 0 0,0 0 0,0 0-1,-1 0 1,1 1 0,0-1 0,0 0 0,-1 1-1,-3 2-2,0 1-1,1 0 0,-1 0 1,1 0-1,-4 7 1,-8 15 18,2-1 1,1 2-1,1 0 1,1 0 0,1 1-1,-7 40 1,15-65-7,1 1 1,-1-1-1,1 1 1,0 0-1,0-1 1,0 1-1,0 0 0,0-1 1,1 1-1,0 0 1,0-1-1,2 7 1,-2-8-2,1-1 1,-1 1 0,0-1-1,1 0 1,-1 0 0,1 0-1,-1 0 1,1 0 0,-1 0-1,1 0 1,0 0 0,0 0-1,-1-1 1,1 1 0,0-1-1,0 0 1,0 1 0,-1-1-1,1 0 1,0 0 0,0 0-1,0 0 1,0 0 0,0-1-1,3 0 1,74-16 149,-58 11-119,0 1 0,0 1 0,1 1 0,24-1 0,-40 5-36,0-1 0,-1 0-1,1 1 1,0 0-1,-1 0 1,1 1 0,-1 0-1,1 0 1,-1 0 0,0 0-1,0 1 1,0 0-1,0 0 1,0 0 0,-1 1-1,1-1 1,-1 1-1,0 0 1,0 1 0,4 5-1,-6-7 9,0 1 1,0 0-1,0-1 0,0 1 1,-1 0-1,1 0 1,-1 0-1,0 0 0,0 0 1,0 5-1,0 1 282,-9-74 425,0-78 0,2 22-275,3 96-395,1 15-41,1 1 1,0-1 0,1 0-1,0 0 1,0 0-1,4-16 1,-4 24-12,0 1 0,0 0 1,0-1-1,1 1 0,-1-1 0,0 1 0,1-1 1,-1 1-1,0-1 0,1 1 0,-1 0 0,0-1 1,1 1-1,-1 0 0,0-1 0,1 1 0,-1 0 1,1 0-1,-1-1 0,1 1 0,-1 0 0,1 0 1,-1 0-1,1 0 0,-1 0 0,1 0 1,-1-1-1,1 1 0,-1 0 0,1 1 0,-1-1 1,1 0-1,-1 0 0,2 0 0,18 7-207,-15-5 120,9 3-147,0-1 0,0 0 1,0-1-1,1-1 0,0 0 0,-1-1 0,1-1 0,0 0 0,-1-1 1,18-3-1,10-7-266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5:35.8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74 212 13779,'-38'-80'3398,"36"86"-2985,0 0 0,1 0 0,0 1 0,0-1 0,1 7 0,-4 27-217,-20 340 513,25-345-693,1-24 3,1-12 3,4-17 25,8-47 83,-3 0-1,5-123 0,-14 151-87,6-153 123,-11 226-205,2 1-1,9 67 1,-9-100 37,1 0 1,0-1-1,0 1 1,0 0-1,0-1 1,0 0-1,1 1 0,-1-1 1,1 0-1,0 1 1,0-1-1,5 5 1,-6-7 1,1 0 0,-1 0 1,1-1-1,-1 1 0,1 0 1,0-1-1,-1 1 1,1-1-1,0 1 0,-1-1 1,1 0-1,0 0 0,0 1 1,-1-2-1,1 1 0,0 0 1,0 0-1,-1 0 0,1-1 1,0 1-1,0-1 0,-1 1 1,1-1-1,-1 0 0,1 0 1,0 0-1,-1 0 1,3-2-1,9-5 5,-1-2 1,-1 1-1,1-2 1,-2 0-1,18-21 1,42-67 25,-48 61-25,-19 31-6,1-1 1,0 1-1,0 0 0,1 0 0,0 0 0,0 0 0,1 1 1,-1 0-1,1 0 0,11-7 0,-17 13 0,1-1 0,-1 1 0,0 0-1,1 0 1,-1 0 0,0-1 0,1 1 0,-1 0-1,1 0 1,-1 0 0,0 0 0,1 0 0,-1 0 0,1 0-1,-1 0 1,1 0 0,-1 0 0,0 0 0,1 0-1,-1 0 1,1 0 0,-1 0 0,1 0 0,-1 0-1,0 1 1,1-1 0,-1 0 0,0 0 0,1 1 0,5 13-24,-6 26-10,0-33 27,-9 122-66,-1 40 69,10-133 33,1 0 0,9 56-1,-9-85-16,1 1 0,0-1-1,0 0 1,0 0-1,7 13 1,-8-18-7,0-1 0,-1 0-1,1 0 1,0 1 0,0-1 0,0 0 0,0 0 0,0 0 0,0 0 0,0 0 0,0 0 0,1 0 0,-1-1 0,0 1 0,1 0 0,-1-1 0,0 1 0,1-1 0,-1 1 0,1-1 0,-1 0 0,0 1 0,1-1-1,-1 0 1,1 0 0,-1 0 0,1 0 0,-1 0 0,1-1 0,-1 1 0,1 0 0,-1-1 0,0 1 0,3-2 0,1 0 7,1-1 1,-1 0 0,0-1-1,0 1 1,-1-1-1,1 0 1,-1 0-1,1-1 1,6-8 0,2-6 14,14-25 0,-22 35-17,53-110 70,-19 36-87,-39 83 7,0 0 0,0-1 0,0 1 0,0 0 0,0 0 0,0-1 0,0 1 0,0 0 0,0 0 0,1-1 0,-1 1 0,0 0 0,0 0 0,0-1-1,0 1 1,1 0 0,-1 0 0,0-1 0,0 1 0,0 0 0,1 0 0,-1 0 0,0 0 0,0-1 0,1 1 0,-1 0 0,0 0 0,0 0 0,1 0 0,-1 0 0,0 0 0,1 0 0,-1 0 0,0 0 0,0 0 0,1 0 0,-1 0 0,4 11-20,-2 20-4,-2-31 25,-1 75-52,-1-22 33,3 0 0,1 0 1,12 61-1,-13-112 27,10 33-80,-11-35 66,0 1 1,0 0-1,0-1 0,1 1 0,-1 0 0,0-1 0,1 1 1,-1 0-1,0-1 0,1 1 0,-1-1 0,1 1 0,-1-1 0,1 1 1,-1-1-1,1 1 0,-1-1 0,1 1 0,0-1 0,-1 0 0,1 1 1,0-1-1,-1 0 0,1 0 0,0 1 0,-1-1 0,1 0 1,0 0-1,0 0 0,-1 0 0,1 0 0,0 0 0,-1 0 0,1 0 1,0 0-1,0 0 0,-1 0 0,1-1 0,0 1 0,-1 0 1,1 0-1,0-1 0,-1 1 0,2-1 0,0-1 96,0 0-1,0-1 1,0 1-1,0-1 1,0 1-1,0-1 1,-1 0-1,1 1 1,-1-1-1,0 0 1,1 0-1,0-6 1,8-42-62,-8 38 56,6-42 94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5:36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2 18812,'-7'-2'1208,"0"14"-1056,-2-5-112,3 3 320,2 3-496,4-4-568,1 1-168,7-2 656,3 4-112,3 2-184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5:36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8 216 13987,'-1'1'101,"0"0"1,0 0-1,1 0 1,-1 0-1,0 0 0,1 0 1,-1 0-1,1 1 1,0-1-1,-1 0 0,1 0 1,0 0-1,0 1 1,0-1-1,-1 0 0,1 1 1,1-1-1,-1 0 1,0 0-1,0 1 0,0-1 1,1 0-1,-1 0 1,0 0-1,1 1 0,-1-1 1,1 0-1,0 0 1,0 1-1,1-1-42,-1 0 0,0 0 1,1-1-1,-1 1 0,0 0 0,1-1 0,-1 0 0,1 1 1,-1-1-1,1 0 0,-1 0 0,1 1 0,-1-1 1,1-1-1,-1 1 0,1 0 0,-1 0 0,1 0 1,-1-1-1,1 1 0,-1-1 0,1 1 0,-1-1 1,0 0-1,3-1 0,11-7 62,1-1 1,-1-1-1,-1 0 0,0-1 1,0 0-1,-2-1 0,1-1 1,-2 0-1,0-1 1,14-24-1,-22 34-88,0 0-1,-1 0 1,0 0 0,0 0 0,-1-1 0,1 1-1,-1 0 1,0-1 0,0-6 0,-1 11-25,0 0 0,0-1 0,0 1 0,0 0 0,-1-1 0,1 1 1,0 0-1,0 0 0,-1-1 0,1 1 0,-1 0 0,1 0 0,-1 0 0,0-1 1,1 1-1,-1 0 0,0 0 0,0 0 0,0 0 0,0 0 0,0 0 1,0 1-1,0-1 0,0 0 0,0 0 0,0 1 0,0-1 0,-1 1 0,1-1 1,0 1-1,0-1 0,-1 1 0,1 0 0,0 0 0,0-1 0,-1 1 1,1 0-1,0 0 0,-1 0 0,1 1 0,0-1 0,-2 0 0,-3 1 2,1 0-1,0 1 1,0-1-1,-1 1 0,1 0 1,1 1-1,-1-1 1,0 1-1,0 0 0,1 0 1,0 0-1,-1 0 1,1 1-1,1 0 0,-1 0 1,0 0-1,1 0 0,-3 6 1,-4 5-1,0 1 1,2 1-1,-14 34 0,14-26 3,0 1-1,2 0 0,-5 40 1,9-49-30,1 1 1,1 0 0,0 0-1,1-1 1,2 1 0,4 20-1,-7-35-10,1 1 0,0-1 0,0 0-1,1 1 1,-1-1 0,1 0-1,0 0 1,-1 0 0,1 0 0,4 4-1,-5-6-11,1 0-1,-1 0 1,1 0 0,0 0-1,-1 0 1,1-1-1,0 1 1,-1 0 0,1-1-1,0 1 1,0-1-1,0 1 1,0-1-1,-1 0 1,1 0 0,0 0-1,0 0 1,0 0-1,0 0 1,0-1 0,3 0-1,6-3-91,-1 0 0,1-1 0,-1 0 0,0-1-1,0 0 1,-1 0 0,0-1 0,13-12 0,-4 4-64,32-25-287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5:37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168 277 15179,'-3'-1'72,"1"-1"1,-1 1-1,1 0 0,-1 0 0,1 0 1,-1 0-1,0 0 0,1 1 0,-1-1 0,0 1 1,0 0-1,0 0 0,1 0 0,-1 0 1,0 0-1,0 0 0,1 1 0,-5 1 0,3-1-20,0 1 0,0 0-1,1 0 1,-1 1 0,1-1-1,-1 1 1,1-1 0,0 1-1,0 0 1,0 0 0,-2 4-1,-3 5-5,0 0 1,1 1-1,1-1 0,0 1 0,1 0 0,-5 19 0,4-10-30,2 0-1,0 0 0,-2 41 0,6-54-14,0 0 0,1-1 1,-1 1-1,2 0 0,-1-1 0,1 1 0,1-1 0,-1 1 0,1-1 0,1 0 0,0 0 0,7 12 0,-10-18-2,0-1 0,1 1 0,-1-1-1,0 1 1,1-1 0,-1 0 0,1 1 0,-1-1 0,1 0 0,0 0-1,-1 0 1,1 0 0,0 0 0,0 0 0,0-1 0,0 1 0,0-1-1,0 1 1,3-1 0,-2 0 0,0 0 0,0-1 0,0 1-1,0-1 1,-1 0 0,1 0 0,0 0 0,-1 0 0,1 0-1,0 0 1,-1-1 0,4-2 0,4-5 3,0 0 0,-1 0 0,0-1 1,0 0-1,7-12 0,8-15 139,-2-1 1,-2-1 0,-1-1-1,-3-1 1,-1-1-1,-1 0 1,-3 0 0,-1-1-1,-3-1 1,3-43-1,-10 79-95,1-1 58,0-1 1,-1 1 0,0-1-1,0 0 1,-1 1-1,-4-17 1,5 25-97,0 1 1,0-1-1,0 1 0,0-1 1,-1 1-1,1-1 1,0 1-1,0-1 0,0 1 1,0-1-1,-1 1 0,1 0 1,0-1-1,0 1 1,-1-1-1,1 1 0,0 0 1,0-1-1,-1 1 0,1 0 1,-1-1-1,1 1 1,0 0-1,-1 0 0,1-1 1,-1 1-1,1 0 0,0 0 1,-1 0-1,1-1 1,-1 1-1,1 0 0,-1 0 1,1 0-1,-1 0 0,1 0 1,-1 0-1,1 0 1,-1 0-1,1 0 0,-1 0 1,1 0-1,-1 0 0,1 1 1,0-1-1,-1 0 1,1 0-1,-1 0 0,1 1 1,-1-1-1,1 0 1,0 0-1,-1 1 0,1-1 1,0 0-1,-1 1 0,1-1 1,0 1-1,-1-1 1,1 0-1,0 1 0,0 0 1,-3 3 22,0 0 1,0 0 0,0 1 0,1-1 0,-3 7 0,-2 13 17,0 0-1,1 1 1,2 0 0,-2 25 0,3-5-32,4 64 0,0-96-20,0 1 0,1-1 0,0 0 0,8 24 0,-9-34 1,0-1 0,0 0 1,0 1-1,0-1 1,0 0-1,1 0 0,-1 0 1,1 0-1,0 0 0,0 0 1,0 0-1,-1 0 0,2-1 1,1 2-1,-2-2 1,0 0-1,0-1 1,0 1 0,0-1-1,0 1 1,0-1-1,0 0 1,0 0 0,0 0-1,0 0 1,0 0 0,0-1-1,0 1 1,0 0-1,0-1 1,0 1 0,0-1-1,-1 0 1,1 0-1,3-2 1,5-3-1,0 0 0,-1-1-1,0 0 1,0-1 0,-1 0-1,0 0 1,11-15 0,44-70 0,-54 79 1,-2 7-18,-5 13 13,-3 13 0,-4 10 4,1 1 0,2 0 0,1 0 0,1 0 0,2 0 0,1-1 0,1 1 0,11 40-1,-12-62 10,0 1-1,1-1 1,0 1-1,0-1 1,7 9-1,-10-16-13,-1 0 0,1 0 0,0 1 0,-1-1 1,1 0-1,0 0 0,0-1 0,0 1 0,0 0 0,0 0 0,0 0 0,0 0 1,0-1-1,0 1 0,0-1 0,1 1 0,-1-1 0,0 1 0,0-1 0,1 0 1,-1 1-1,0-1 0,0 0 0,1 0 0,-1 0 0,0 0 0,1 0 1,-1 0-1,0 0 0,0-1 0,1 1 0,-1 0 0,0-1 0,0 1 0,0-1 1,1 1-1,-1-1 0,0 1 0,0-1 0,0 0 0,0 0 0,0 0 0,0 1 1,1-3-1,4-3-178,-2-1 1,1 1 0,-1-1-1,0 0 1,-1 0 0,1 0-1,-1-1 1,-1 1 0,3-12-1,-1 1-253,0 0-1,-2 0 0,1-19 1,-7-19-196,-8 2-237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5:37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13603,'-1'14'1200,"-2"5"-1080,0 1-240,3 0 688,12 1-608,4-3-56,12-1-56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5:38.1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0 15243,'-8'6'247,"1"0"0,-1 0-1,1 1 1,0-1-1,0 2 1,1-1 0,0 1-1,0 0 1,1 0 0,0 0-1,1 1 1,-6 12-1,4-4-80,0 1 0,1-1-1,1 1 1,0 0-1,-1 30 1,4-43-149,1-2-7,-1 0-1,1 0 0,0 0 1,0-1-1,0 1 1,0 0-1,1 0 1,-1 0-1,1 0 0,-1 0 1,1 0-1,0 0 1,0-1-1,1 1 0,1 4 1,-2-7-7,-1 1 1,1-1-1,-1 0 0,1 1 0,-1-1 1,0 0-1,1 1 0,-1-1 1,1 0-1,-1 0 0,1 0 1,0 1-1,-1-1 0,1 0 1,-1 0-1,1 0 0,-1 0 1,1 0-1,-1 0 0,1 0 1,0 0-1,-1 0 0,1 0 1,-1 0-1,1-1 0,-1 1 1,1 0-1,-1 0 0,1 0 1,-1-1-1,1 0 0,15-13 69,-13 11-54,14-18 93,-1 0 0,-1-1 1,22-43-1,-24 40-5,1 1 1,1 0-1,22-25 1,-35 47-99,-1 0 0,1 0 0,0 0 0,0 1 0,0-1 0,0 0 0,1 1 0,-1 0 0,0-1 0,4 0 0,-5 2-6,0-1 0,0 1-1,0 0 1,0 0-1,0 0 1,0 0 0,1 0-1,-1 1 1,0-1-1,0 0 1,0 0 0,0 1-1,0-1 1,-1 0 0,1 1-1,0-1 1,0 1-1,0 0 1,0-1 0,0 1-1,0 0 1,-1-1-1,1 1 1,0 0 0,-1 0-1,1-1 1,0 1 0,-1 0-1,1 0 1,0 2-1,3 6 3,0 1-1,0 0 0,-1-1 0,0 2 1,2 19-1,-3-18 29,0-1 0,1 0-1,0 0 1,9 20 0,-11-30-19,-1 1 1,1-1-1,-1 0 0,1 0 0,0 0 1,0 0-1,-1 0 0,1-1 0,0 1 1,0 0-1,0 0 0,0 0 0,0-1 1,0 1-1,0-1 0,0 1 0,0-1 1,1 1-1,-1-1 0,0 1 0,0-1 1,0 0-1,1 0 0,-1 0 1,0 0-1,0 0 0,1 0 0,-1 0 1,0 0-1,0 0 0,0 0 0,1-1 1,-1 1-1,0 0 0,0-1 0,0 1 1,0-1-1,2 0 0,4-4 71,1 0 0,-1 0 0,0 0 0,9-10 0,-4 5 23,-5 4-50,1 0 0,-1 1 0,1 0-1,0 0 1,0 0 0,10-3 0,-15 7-53,-1 1-1,0-1 1,1 1 0,-1-1 0,0 1 0,1 0 0,-1 0-1,0 0 1,1 0 0,-1 0 0,1 0 0,-1 1-1,0-1 1,1 1 0,-1 0 0,0-1 0,0 1-1,1 0 1,-1 0 0,0 1 0,0-1 0,0 0 0,0 1-1,-1-1 1,1 1 0,0 0 0,-1 0 0,4 3-1,0 2-74,0 1 0,-1 0 0,0 0 0,0 0 0,-1 1 0,1-1 0,1 13 0,9 60-1623,-12-67 1421,-1-1-100,3-11-118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5:38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 14851,'-1'0'66,"1"0"-1,-1 0 1,1 0 0,-1 0-1,1 0 1,-1 0 0,1 0-1,-1 0 1,1 0 0,-1 0-1,1 0 1,-1 0-1,1 0 1,-1 0 0,1 0-1,-1 1 1,1-1 0,-1 0-1,1 0 1,-1 1 0,1-1-1,0 0 1,-1 0 0,1 1-1,0-1 1,-1 0-1,1 1 1,0-1 0,-1 1-1,1-1 1,0 1 0,-1-1-1,1 0 1,0 1 0,0-1-1,0 1 1,0-1-1,-1 1 1,1-1 0,0 1-1,0 0 1,-6 24 1186,4-11-1127,2-1 1,0 1-1,0 0 0,1-1 1,1 1-1,0-1 0,1 1 0,7 19 1,-8-27-132,1-1 0,-1 1-1,1-1 1,0 1 0,1-1 0,-1 0 0,1 0 0,0-1 0,6 6 0,-7-7 11,1-1 1,-1 1-1,0-1 1,1 0-1,0 0 0,-1-1 1,1 1-1,0-1 1,0 0-1,0 0 1,0 0-1,0 0 0,0-1 1,0 1-1,5-1 1,1-1 12,0 0 0,0-1 0,0 0 1,0-1-1,0 0 0,-1 0 0,1-1 1,-1 0-1,0-1 0,15-10 0,7-7 93,43-40-1,-37 29-14,-36 32-93,0 0-1,0 1 1,-1-1-1,1 1 1,0-1-1,0 1 1,0-1-1,0 1 1,0-1-1,-1 1 1,1 0-1,0-1 1,0 1-1,2 0 1,-3 0-3,0 0 1,1 0 0,-1 0 0,0 0 0,1 0-1,-1 0 1,0 1 0,1-1 0,-1 0 0,0 0 0,1 0-1,-1 1 1,0-1 0,0 0 0,1 0 0,-1 1-1,0-1 1,0 0 0,0 0 0,1 1 0,-1-1 0,0 0-1,0 1 1,0-1 0,0 0 0,0 1 0,0-1-1,1 35 9,-2-22-17,0 16 12,0 2-12,1-1 0,7 51 0,-7-79 20,1 1-1,-1-1 1,1 0-1,-1 1 1,1-1-1,0 0 0,0 0 1,0 1-1,0-1 1,0 0-1,1 0 1,-1 0-1,1 0 1,-1-1-1,1 1 0,0 0 1,2 1-1,-3-2 1,-1-1-1,1 0 0,0 1 1,0-1-1,0 0 0,-1 0 1,1 1-1,0-1 0,0 0 1,0 0-1,0 0 0,-1 0 1,1 0-1,0 0 0,0-1 1,0 1-1,0 0 1,-1 0-1,2-1 0,0 0 7,0 0-1,0 0 1,0-1-1,0 1 1,-1-1-1,1 1 1,-1-1-1,1 1 1,-1-1-1,2-2 1,7-13 112,-1 0 1,0 0-1,-2-1 0,0 0 1,-1-1-1,-1 1 0,0-1 1,-1 0-1,-2 0 0,0-1 1,-1-31-1,-1 45-88,-1 0 0,0-1-1,0 1 1,0 0 0,-4-7-1,5 12-41,0 0 0,0 0-1,0 0 1,-1 1-1,1-1 1,0 0 0,-1 0-1,1 0 1,-1 1 0,1-1-1,-1 0 1,1 1 0,-1-1-1,1 0 1,-1 1 0,0-1-1,1 1 1,-1-1-1,0 1 1,1-1 0,-1 1-1,0 0 1,0-1 0,1 1-1,-1 0 1,0-1 0,0 1-1,0 0 1,1 0-1,-1 0 1,0 0 0,0 0-1,0 0 1,0 0 0,0 0-1,1 0 1,-1 0 0,0 0-1,0 1 1,0-1 0,1 0-1,-1 0 1,0 1-1,0-1 1,1 1 0,-1-1-1,0 1 1,0-1 0,0 2-1,-1-1-75,1 1 1,0 0-1,-1 0 0,1-1 0,0 1 1,0 0-1,0 1 0,0-1 0,0 0 1,0 0-1,1 0 0,-1 0 0,1 1 1,-1-1-1,1 0 0,0 1 0,0-1 1,0 0-1,0 0 0,0 1 0,1-1 1,0 3-1,-1-1-24,1-1 1,0 0 0,0 0-1,0 0 1,0 1-1,0-1 1,1 0 0,0-1-1,-1 1 1,1 0 0,0 0-1,0-1 1,0 1-1,1-1 1,2 3 0,17 5-479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5:39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15 16700,'-9'4'182,"0"0"1,0 1 0,0-1 0,0 2-1,1-1 1,0 1 0,0 1 0,1-1-1,0 1 1,-7 9 0,9-11-137,1 1-1,0 0 1,0-1 0,1 2 0,0-1 0,0 0-1,0 1 1,1-1 0,0 1 0,0 0 0,1 0 0,0 0-1,0 0 1,0 0 0,1 7 0,0-13-44,0 1 1,0 0-1,1-1 0,-1 1 1,0 0-1,1-1 1,-1 1-1,1 0 0,-1-1 1,1 1-1,0-1 0,-1 1 1,1-1-1,0 1 1,0-1-1,0 0 0,2 3 1,-2-4 0,1 1 1,-1 0-1,0-1 1,0 1-1,0-1 0,1 1 1,-1-1-1,0 1 1,1-1-1,-1 0 1,0 0-1,1 0 1,-1 0-1,1 0 0,-1 0 1,0 0-1,2-1 1,3 0 16,-1-1 0,1 0-1,-1 0 1,0 0 0,0-1 0,0 1 0,0-2 0,8-5 0,3-6 84,-1-1 0,-1-1 0,0-1 0,-1 0 0,-1 0 0,0-1 0,8-21 0,-18 36-76,0 0 0,0 0 0,-1 0 0,1-1 0,-1 1 0,0 0 0,0-5 0,-1 9-27,0 0-1,0 0 0,0-1 1,0 1-1,0 0 1,0 0-1,0 0 1,0 0-1,0 0 1,0 0-1,0 0 1,0 0-1,0 0 1,0 0-1,0 0 0,0-1 1,0 1-1,0 0 1,0 0-1,0 0 1,0 0-1,0 0 1,0 0-1,0 0 1,0 0-1,0 0 0,0 0 1,0 0-1,0 0 1,-1 0-1,1 0 1,0 0-1,0 0 1,0 0-1,0 0 1,0-1-1,0 1 0,0 0 1,0 0-1,0 0 1,0 0-1,0 0 1,-1 0-1,1 0 1,0 0-1,0 0 1,0 0-1,0 1 1,0-1-1,0 0 0,0 0 1,0 0-1,0 0 1,0 0-1,0 0 1,-1 0-1,1 0 1,0 0-1,0 0 1,0 0-1,0 0 0,0 0 1,0 0-1,0 0 1,0 0-1,0 1 1,-5 3-1,1 4-25,1 0 0,0 0 0,0 0 1,0 0-1,1 1 0,0-1 0,0 17 0,0-7-199,2 1 0,3 32 0,-2-44 61,0 0-1,0 0 1,1-1 0,0 1 0,0 0 0,6 10-1,-7-16 122,-1 1 0,1-1 0,0 0 0,0 1 0,0-1 0,0 0 0,0 0-1,0 1 1,0-1 0,0 0 0,1 0 0,-1 0 0,0-1 0,0 1 0,1 0 0,-1 0-1,1-1 1,-1 1 0,1-1 0,-1 1 0,1-1 0,-1 1 0,1-1 0,0 0-1,-1 0 1,1 0 0,-1 0 0,1 0 0,0 0 0,-1 0 0,1-1 0,-1 1 0,1-1-1,2 0 1,22-16-442,5-11-99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5:39.4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 14683,'-37'215'2241,"31"-170"-1904,3 1 0,4 78-1,-1-121-315,0 0 0,0 1 0,1-1 0,0 0 0,0 0 0,0 0-1,0 0 1,2 5 0,-2-7-15,-1-1 0,1 1 0,0 0 0,-1 0 0,1-1 0,0 1 0,0 0 0,-1-1 0,1 1-1,0-1 1,0 1 0,0-1 0,0 0 0,0 1 0,-1-1 0,1 0 0,0 1 0,0-1 0,0 0 0,0 0 0,0 0 0,0 0 0,0 0 0,0 0 0,0 0-1,0 0 1,0 0 0,0-1 0,0 1 0,0 0 0,0-1 0,0 1 0,1-1 0,15-8 33,-1-1 0,0 0 0,0-1 0,18-16 0,20-15 34,-41 34-56,-1 0 1,1 1-1,0 0 0,21-6 0,-31 11-11,0 2 0,1-1 0,-1 0-1,0 1 1,0-1 0,1 1 0,-1 0-1,0 0 1,1 1 0,-1-1 0,5 2-1,-6-2 1,0 1-1,-1 0 1,1 0-1,0 0 1,0 0-1,-1 0 1,1 0-1,-1 1 1,1-1-1,-1 0 1,0 1-1,1-1 1,-1 1-1,0 0 1,0-1-1,0 1 1,0 0-1,0 0 1,-1-1-1,2 5 1,0 4 38,0 1 0,-1 0 1,0 0-1,-1 0 0,0-1 1,-1 1-1,0 0 0,0 0 1,-6 17-1,4-11 130,0 1-1,-1 24 1,5-40-136,1-5-67,4-12-145,7-20-8,-3 1 90,-2-1-44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5:45.7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5 271 12899,'-2'-6'124,"1"0"0,1 0 0,-1 0 0,1 0 0,0 0 0,0 0 0,1 0 0,0 0 1,0 0-1,0 0 0,1 0 0,0 0 0,0 1 0,0-1 0,1 1 0,0-1 0,0 1 0,0 0 0,1 0 0,0 0 1,0 1-1,6-6 0,4-5 99,1 1 0,1 1 0,0 0 0,0 1 1,2 1-1,-1 1 0,1 0 0,1 1 0,0 1 1,35-10-1,-48 17-203,0 0-1,0 0 1,0 1 0,0-1-1,0 2 1,0-1 0,0 0-1,0 1 1,0 0 0,0 1 0,0-1-1,0 1 1,0 0 0,-1 1-1,1-1 1,-1 1 0,0 0-1,0 0 1,0 1 0,0 0-1,0 0 1,-1 0 0,1 0 0,-1 0-1,0 1 1,3 6 0,-2-4-28,-1 0 0,0 0 0,0 0 0,0 0 0,-1 1 0,0 0 0,-1 0 0,0 0 0,0 0 0,-1 0 0,0 0 0,0 0 0,-1 0 0,0 0 0,0 1 0,-1-1 0,0 0 0,0 0 0,-3 9 0,3-15-74,1 0 0,1 0 0,-1 0 0,0 0 0,0 0-1,1 0 1,-1 0 0,1 0 0,0 0 0,-1 0 0,1-1 0,0 1 0,0 0 0,0 0 0,0-1 0,1 1 0,1 1 0,5 10-131,0 6 162,-1 0 0,0 0-1,-2 1 1,0-1 0,-1 1-1,2 30 1,-5-35 108,-1-1 0,0 0 0,-1 0 1,0 0-1,-1 0 0,-1 0 0,0 0 0,-1 0 0,-1-1 1,-6 14-1,6-18 67,0-1 0,0 0 1,-1-1-1,-1 1 1,1-1-1,-1 0 1,0-1-1,-1 1 0,1-2 1,-1 1-1,0-1 1,-1 0-1,1-1 0,-1 1 1,0-2-1,0 1 1,0-2-1,-1 1 1,1-1-1,-1 0 0,-10 0 1,8-1-170,0 0-1,0-1 1,0-1 0,-1 0 0,1 0-1,0-1 1,1-1 0,-1 0 0,0-1 0,1 0-1,-1 0 1,1-1 0,1-1 0,-1 0 0,1 0-1,-13-11 1,9 3-302,-22-27 1,17 17-173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5:39.9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16924,'-5'15'1544,"-2"10"-1224,4 17-128,0 11 1304,4 16-1328,4 8 0,0 5-8,1 1 33,3-3-81,-2-7-80,3-14-232,-2-10-153,1-23-303,-2-11-208,0-17 600,-1-10-184,-2-12-112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5:40.3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96 13699,'2'4'182,"0"0"0,0-1-1,0 1 1,1 0 0,-1-1 0,1 0 0,0 1-1,5 3 1,-7-6-122,1 0-1,-1 0 0,1 0 1,-1-1-1,1 1 0,-1 0 1,1-1-1,0 1 1,-1-1-1,1 0 0,0 0 1,-1 1-1,1-1 0,0 0 1,-1 0-1,1 0 1,0-1-1,-1 1 0,1 0 1,0-1-1,-1 1 0,1-1 1,0 1-1,2-2 1,0-1 65,1 0 1,-1 0-1,0-1 1,0 1-1,-1-1 1,1 0-1,-1 0 1,1 0-1,-1 0 1,0-1-1,-1 1 1,1-1 0,-1 0-1,0 0 1,0 0-1,-1 0 1,1 0-1,-1 0 1,0 0-1,0 0 1,-1 0-1,0-10 1,0 14-101,0 0 0,0 0 0,0-1 0,0 1 0,0 0 0,-1 0 0,1 0 0,0 0 0,-1 0 0,1 0 0,-1 0 0,1 0 0,-1 0 0,0 0 0,1 0 0,-1 0 0,0 0 0,0 0 0,1 0 0,-1 1 0,-1-2 0,1 2-9,0 0-1,0-1 1,0 1-1,0 0 1,0 0-1,0 0 1,0 0-1,0 0 1,0 0 0,0 0-1,0 0 1,0 0-1,0 0 1,0 1-1,0-1 1,0 0-1,0 1 1,-2 0 0,-1 1 4,0 1 1,0 0 0,1 0 0,-1 0-1,1 0 1,-1 0 0,1 0 0,0 1 0,-3 4-1,2-1-27,-1 1-1,1 0 1,1 0-1,0 1 1,0-1 0,0 1-1,1-1 1,0 1-1,1 0 1,0 0-1,0 0 1,2 15-1,-1-22 4,0-1 1,0 1-1,1-1 0,-1 0 0,0 1 0,1-1 1,-1 0-1,1 1 0,0-1 0,-1 0 0,1 0 1,0 1-1,0-1 0,0 0 0,0 0 1,0 0-1,0 0 0,0 0 0,0 0 0,0 0 1,0-1-1,1 1 0,-1 0 0,0-1 1,0 1-1,1-1 0,-1 1 0,1-1 0,-1 1 1,0-1-1,1 0 0,-1 0 0,1 0 0,-1 0 1,1 0-1,2 0 0,5-2-13,-1 1 1,1-1-1,0-1 1,15-6-1,-11 4 13,3 0-37,0 0-1,0 1 1,0 0-1,1 1 1,-1 1-1,1 1 1,25 1-1,-36 0 25,0 1 0,0 0 0,0 0 0,0 1-1,0-1 1,-1 1 0,1 0 0,-1 1 0,1 0 0,-1 0-1,0 0 1,0 0 0,0 1 0,0 0 0,-1 0 0,1 0-1,-1 0 1,0 1 0,-1-1 0,1 1 0,-1 0 0,0 1-1,5 8 1,-35-136 4125,-6 27-2767,34 95-1421,0 0 0,0 0-1,1 0 1,-1 0 0,0 0-1,0 0 1,0 0 0,0 1-1,0-1 1,1 0 0,-1 1-1,0-1 1,0 1 0,2 1-1,2 0-41,5 1 184,0 0-1,1 0 0,-1-1 0,1 0 0,16 1 0,6-5-237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5:40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266 319 15499,'-1'-3'88,"-1"0"0,1 1-1,-1-1 1,0 1 0,0 0-1,0-1 1,0 1 0,0 0-1,-1 0 1,1 0 0,0 1-1,-1-1 1,0 0 0,1 1-1,-1 0 1,0 0-1,0 0 1,0 0 0,1 0-1,-1 0 1,0 1 0,0-1-1,0 1 1,0 0 0,0 0-1,0 0 1,0 0 0,0 1-1,0-1 1,0 1 0,0 0-1,0 0 1,-5 2 0,-3 1 72,1 1-1,0 1 1,0 0 0,0 0 0,0 1 0,1 0 0,-13 14 0,12-11-96,0 1 1,1 0-1,1 0 1,-14 24-1,18-28-65,1 0 0,0 1-1,0-1 1,1 1 0,0-1-1,0 1 1,1 0 0,0 0 0,0-1-1,1 12 1,0-17 0,0 0 1,0 0 0,0 0-1,0 0 1,0 0-1,1 0 1,-1 0-1,1 0 1,-1-1-1,1 1 1,0 0-1,0 0 1,0 0-1,0-1 1,0 1-1,0-1 1,0 1-1,0-1 1,1 1-1,-1-1 1,1 0-1,-1 1 1,1-1-1,-1 0 1,1 0-1,0 0 1,0 0-1,-1 0 1,1-1-1,0 1 1,0-1 0,0 1-1,0-1 1,0 1-1,0-1 1,0 0-1,0 0 1,0 0-1,0 0 1,-1 0-1,1-1 1,0 1-1,0-1 1,0 1-1,0-1 1,3-1-1,4-2 19,1 0-1,-1-1 1,0 0-1,-1-1 0,1 0 1,-1 0-1,0-1 1,-1 0-1,1 0 0,-1-1 1,7-10-1,11-17 172,27-50-1,-50 82-175,31-59 336,-2-1 0,-3-1-1,25-88 1,-47 135-131,-9 40-114,0-8-103,-26 197-9,24-155-332,4 100 0,1-146 148,1 0 1,1 0-1,0 0 1,0 0-1,6 16 1,-7-25 143,0 0 0,0 0 0,0 0 0,-1-1 0,2 1 1,-1 0-1,0 0 0,0 0 0,1-1 0,-1 1 0,1-1 0,-1 1 1,1-1-1,-1 0 0,1 1 0,0-1 0,0 0 0,0 0 1,0 0-1,0 0 0,0-1 0,0 1 0,0 0 0,0-1 1,0 0-1,0 1 0,0-1 0,0 0 0,0 0 0,1 0 1,-1 0-1,0-1 0,0 1 0,0 0 0,2-2 0,2 0-43,-1 0 1,0 0-1,0-1 0,0 1 0,8-7 0,27-25-569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5:41.1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0 13675,'-71'176'2627,"61"-145"-2053,10-30-551,0 0-1,-1-1 0,1 1 0,0 0 0,-1 0 1,1 0-1,0 0 0,0-1 0,0 1 1,0 0-1,0 0 0,0 0 0,0 0 0,0 0 1,0-1-1,0 1 0,0 0 0,1 0 1,-1 0-1,0-1 0,1 1 0,-1 0 0,0 0 1,1-1-1,-1 1 0,1 0 0,-1 0 0,1-1 1,0 1-1,0 0 0,1-1 1,-1-1 0,1 0 1,-1 0-1,0 0 0,1 0 0,-1 0 0,0 0 1,0 0-1,0-1 0,0 1 0,0 0 0,0-1 1,1-1-1,1-1 8,11-16 104,21-39 0,-30 51-56,-1-1 1,0 0 0,-1-1-1,0 1 1,0 0 0,-1-1-1,1-12 1,-3 22-71,0 0-1,0 0 1,0 0-1,0 0 1,0 0-1,0 0 1,0 0-1,0 0 1,0 0-1,0 0 1,0 0 0,-1 0-1,1 0 1,0 0-1,0 0 1,0 0-1,0 0 1,0 0-1,0 0 1,0 0-1,0 0 1,0 0-1,0 0 1,0 0 0,0 0-1,0 0 1,-1 0-1,1 0 1,0 0-1,0 0 1,0 0-1,0 0 1,0 0-1,0-1 1,0 1-1,0 0 1,0 0 0,0 0-1,0 0 1,0 0-1,0 0 1,0 0-1,0 0 1,0 0-1,0 0 1,0 0-1,0 0 1,0 0 0,0 0-1,0-1 1,0 1-1,0 0 1,-6 11 162,-5 16-52,5-8-74,2 1-1,-4 37 1,7-46-45,0 1 0,1-1 0,1 1 0,0-1-1,1 0 1,4 19 0,-5-28-3,0 0-1,-1 1 1,1-1 0,0 0-1,0 0 1,0 0 0,0 0-1,1 0 1,-1 0 0,0-1-1,1 1 1,0 0-1,-1-1 1,1 1 0,0-1-1,0 1 1,-1-1 0,1 0-1,0 0 1,0 0-1,1 0 1,-1 0 0,0 0-1,0-1 1,0 1 0,0-1-1,1 1 1,1-1-1,1 0-40,-1-1-1,0 1 0,0-1 0,0 0 0,0 0 0,0 0 0,0-1 0,0 0 0,0 1 0,-1-1 0,1 0 0,-1-1 0,1 1 0,-1-1 0,4-3 0,8-10 229,-1 0 1,0-1 0,-2-1 0,0 0-1,16-34 1,-14 26-152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5:41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 1 16820,'-13'9'570,"1"0"1,0 1-1,0 0 1,-18 23-1,25-27-488,0 1 0,0 0 1,0 1-1,1-1 0,0 1 0,1 0 1,-1 0-1,1 0 0,1 0 0,-2 12 0,3-19-99,1 1 0,-1-1 0,1 0 1,0 1-1,0-1 0,0 1 0,0-1 0,0 1 0,0-1 0,0 1 0,0-1 0,1 1 0,-1-1 0,1 1 0,-1-1 0,1 1 0,-1-1 0,1 0 0,0 1 0,0-1 0,-1 0 0,1 0 0,0 0 0,0 1 0,0-1 0,0 0 0,1 0 0,-1 0 0,0-1 0,0 1 0,1 0 0,-1 0 0,0-1 0,3 2 1,3-1-95,0 0 1,0 0-1,0-1 1,0 0-1,1 0 1,8-2-1,-8 1 53,33-3-370,53-3-267,-82 7 608,0 0 0,0 1 1,0 1-1,0 0 0,19 6 1,-29-8 96,0 1 1,0-1 0,0 1-1,0 0 1,0 0-1,0 0 1,0 0 0,-1 0-1,1 1 1,0-1 0,-1 0-1,1 1 1,-1 0-1,1-1 1,-1 1 0,1 0-1,-1-1 1,0 1-1,0 0 1,0 0 0,0 0-1,-1 0 1,1 0 0,0 3-1,-1-2 47,0-1-1,0 1 1,0 0 0,-1 0-1,1-1 1,-1 1-1,1 0 1,-1-1 0,0 1-1,0-1 1,-1 1-1,1-1 1,0 1 0,-1-1-1,0 0 1,1 0 0,-1 0-1,0 0 1,-3 3-1,-1 1 8,-1 1 0,-1-1 0,1 0 0,-1-1 0,0 1 0,0-2 0,-1 1 0,1-1 0,-1 0 0,0-1 0,0 0 0,0-1 0,-1 1 0,1-2 0,-1 1 0,1-2 0,-1 1 0,1-1 0,-1 0-1,1-1 1,-1 0 0,-17-5 0,5-2-236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5:42.0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83 18532,'0'26'1272,"-1"27"-1072,-2 6-136,3 13 400,4 7-272,5-1-176,1 0-24,3-15-176,1-13-88,1-24-168,-1-13-160,-5-28-264,-2-16 584,-10-25-144,-3-10-64</inkml:trace>
  <inkml:trace contextRef="#ctx0" brushRef="#br0" timeOffset="1">7 86 13979,'-3'-15'1272,"5"7"-664,4 6-152,9-1 593,8 1-105,10 1-200,9-1-80,8-3-152,7-3-112,4-2-344,-1 2-240,-6 1-408,-5 0-208,-16 1-144,-9 4 648,-18 7-272,-10 3-136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5:42.4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0 129 14683,'13'25'1488,"14"-15"-703,8-10-281,13-12 632,7-7-168,5-6-136,2-3-143,-5-2-457,-5 6-288,-15 8-689,-10 6 209,-18 10 296,-9 2-144,-16 5-216</inkml:trace>
  <inkml:trace contextRef="#ctx0" brushRef="#br0" timeOffset="1">93 371 14571,'7'35'1488,"9"-15"-895,3-3-209,14-7 744,7-7-320,7-9-272,5-2-192,-1-8-656,1 0-320,-8 0 544,-3 2-152,-14 7-160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5:42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0 151 16235,'2'-3'125,"0"1"-1,1 0 0,-1 0 0,0 0 0,1 0 1,-1 0-1,1 0 0,-1 0 0,1 1 0,0-1 1,0 1-1,0 0 0,0 0 0,0 0 0,0 0 1,4 0-1,-2 1-8,0 0 1,0 0-1,-1 0 1,1 1-1,0-1 1,0 1-1,0 1 1,-1-1-1,9 4 1,-4-1-74,-1 0-1,1 1 1,-1 1 0,0-1-1,0 1 1,-1 0 0,0 1 0,0 0-1,11 14 1,-12-12-37,0 1 1,-1 0-1,0 0 1,5 15-1,-8-20 5,0 1 0,-1 0-1,0-1 1,0 1 0,0 0-1,-1 0 1,1 0-1,-2 0 1,0 10 0,1-15-1,-1 1-1,1-1 1,0 0 0,-1 1 0,1-1 0,-1 0 0,1 1 0,-1-1 0,0 0 0,0 0 0,1 0-1,-1 0 1,-2 2 0,3-2 4,-1-1 0,0 0-1,1 1 1,-1-1 0,1 0-1,-1 1 1,0-1 0,1 0-1,-1 0 1,0 0 0,1 0 0,-1 1-1,0-1 1,1 0 0,-1 0-1,0 0 1,1-1 0,-1 1-1,0 0 1,0 0 0,-1-1 13,0 0 1,0 0 0,0 0-1,0 0 1,1-1-1,-1 1 1,0-1-1,1 1 1,-1-1-1,1 1 1,0-1 0,-1 0-1,1 1 1,0-1-1,0 0 1,-1-3-1,-7-19 160,2 0-1,0 0 1,-3-28-1,-5-74 293,15 122-470,-2-9 26,1 0 0,2-25 0,-1 38-34,0 0-1,0-1 0,0 1 0,0-1 0,0 1 1,0-1-1,0 1 0,0 0 0,0-1 0,0 1 0,0-1 1,0 1-1,1 0 0,-1-1 0,0 1 0,0 0 1,0-1-1,1 1 0,-1 0 0,0-1 0,0 1 1,1 0-1,-1-1 0,0 1 0,1 0 0,-1 0 0,0-1 1,1 1-1,-1 0 0,1 0 0,-1 0 0,0-1 1,1 1-1,-1 0 0,1 0 0,-1 0 0,0 0 0,1 0 1,-1 0-1,1 0 0,-1 0 0,0 0 0,1 0 1,-1 0-1,1 0 0,-1 0 0,1 1 0,-1-1 1,0 0-1,1 0 0,0 1 0,18 13-24,-16-11 17,9 7-77,0-1 0,0 0 0,1 0 0,1-1 0,-1-1 0,1 0 0,25 7 0,-30-11 15,0-1 0,0 0 0,0 0 1,0-1-1,1-1 0,-1 1 0,0-1 0,0-1 0,1 0 0,-1 0 0,0-1 0,0 0 0,0-1 0,9-3 0,20-14-223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5:43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193 200 11763,'4'-4'344,"41"-45"1689,-42 45-1804,-1 0 0,1 0 0,-1 0 0,1 0 0,-1 0 0,0 0 0,-1-1 1,1 1-1,-1-1 0,0 1 0,1-8 0,-2 11-153,0 0 1,0 0-1,0 0 0,0 1 0,0-1 1,0 0-1,0 0 0,0 0 0,0 0 1,-1 0-1,1 1 0,0-1 1,-1 0-1,1 0 0,0 0 0,-1 1 1,1-1-1,-1 0 0,0 1 0,1-1 1,-1 0-1,1 1 0,-1-1 1,0 1-1,-1-2 0,1 2 20,-1-1-1,0 1 0,0-1 1,1 1-1,-1 0 1,0-1-1,0 1 0,1 0 1,-1 0-1,0 0 1,0 1-1,-2-1 1,-3 2 91,0 0 0,-1 1 0,1-1 0,0 1 0,-9 6 0,3-1-120,1 1 0,0 1 0,0 0 0,1 1-1,0 0 1,1 1 0,0 0 0,1 0 0,-13 23 0,13-19-103,1 1 1,0 0-1,1 1 0,1 0 1,1 0-1,1 1 1,-4 28-1,7-39 0,1 0-1,0 0 0,0-1 0,0 1 0,3 10 1,-3-17 24,0 1 1,1 0-1,-1 0 1,1-1-1,0 1 0,-1 0 1,1 0-1,0-1 1,0 1-1,0-1 1,0 1-1,0-1 0,0 1 1,1-1-1,-1 0 1,0 0-1,1 1 1,-1-1-1,1 0 1,-1 0-1,1 0 0,-1 0 1,1-1-1,0 1 1,-1 0-1,1-1 1,4 1-1,0-1-14,1-1 1,-1-1-1,1 1 0,-1-1 0,0 0 0,0-1 0,0 1 1,0-1-1,0 0 0,10-8 0,-14 10 18,70-50-174,-57 39 161,0 0 0,1 1 0,0 0 0,1 2 0,27-12 0,-42 20 20,0 0 0,1 1 0,-1-1 0,0 0 1,1 1-1,-1 0 0,1-1 0,-1 1 0,0 0 0,1 0 0,-1 1 0,1-1 0,-1 0 1,0 1-1,1-1 0,-1 1 0,0 0 0,1 0 0,-1 0 0,0 0 0,4 2 0,-4 0-1,1 0 0,0 0-1,-1 0 1,0 0 0,0 0 0,0 0-1,0 0 1,0 1 0,-1-1-1,0 1 1,1-1 0,0 7-1,1 9-1,0 1-1,-1-1 0,-2 1 0,-1 22 0,1-38 7,-2 44 107,-2-1-1,-3 0 1,-1 0 0,-2 0-1,-3-1 1,-1-1 0,-28 61 0,37-96-49,-1 0 1,0-1-1,0 1 1,-1-1 0,0-1-1,-15 15 1,20-21-52,0 0 0,0-1 0,0 1 1,0-1-1,0 1 0,0-1 1,0 0-1,0 0 0,-1 0 0,1 0 1,0 0-1,-1 0 0,1-1 0,0 1 1,-1-1-1,1 0 0,-1 0 0,1 1 1,-1-2-1,1 1 0,-1 0 0,1 0 1,0-1-1,-1 1 0,1-1 1,-1 0-1,1 0 0,0 0 0,0 0 1,0 0-1,-1 0 0,1-1 0,0 1 1,0-1-1,1 0 0,-1 1 0,-2-3 1,-1-2-9,1-1 0,-1 1 0,1-1 0,0 0 0,1 0-1,-1 0 1,1 0 0,1-1 0,-1 1 0,2-1 0,-1 0 0,1 0 0,0 1 0,0-1 0,1-9 0,0 1-10,1 1 1,1-1-1,0 1 0,2-1 1,-1 1-1,11-27 0,-2 15-2,1 1-1,2 0 0,0 1 0,25-30 0,84-88 44,-9 13 63,-95 105-59,-1-1 1,-2-1-1,19-38 1,-28 47 38,0-1 1,6-25-1,-12 39-48,-1-1-1,0 1 0,0-1 1,0 0-1,-1 1 0,1-1 0,-2 0 1,1 1-1,0-1 0,-1 0 0,0 1 1,-2-7-1,3 11-20,-1 1 1,1-1-1,-1 0 1,1 0-1,0 0 1,-1 1-1,0-1 1,1 0-1,-1 1 1,1-1-1,-1 0 1,0 1-1,1-1 1,-1 1 0,0-1-1,0 1 1,1-1-1,-1 1 1,0 0-1,0-1 1,0 1-1,0 0 1,0 0-1,1 0 1,-1-1-1,0 1 1,0 0-1,0 0 1,0 0-1,0 0 1,0 1-1,0-1 1,1 0-1,-1 0 1,0 0-1,0 1 1,0-1-1,0 0 1,0 1-1,-3 1 13,0 0-1,0 1 1,0-1-1,0 1 0,1 0 1,-4 3-1,-3 5-4,1-1-1,1 1 1,0 0-1,1 1 0,0 0 1,-10 21-1,-23 82-126,36-102 88,3-12 22,-9 31-212,-9 53 0,17-77 108,1 0 0,0 0 0,1 1 1,0-1-1,0 0 0,1 0 0,0 0 0,0 0 0,1 1 0,0-2 0,0 1 0,5 11 0,-6-18 108,-1 0 0,1 0 0,-1 0-1,1 0 1,0 0 0,0 0 0,-1 0 0,1 0 0,0 0-1,0 0 1,0 0 0,0 0 0,0 0 0,0-1-1,1 1 1,-1-1 0,0 1 0,0 0 0,0-1 0,1 0-1,-1 1 1,0-1 0,0 0 0,1 0 0,-1 1-1,0-1 1,1 0 0,-1 0 0,0-1 0,0 1 0,1 0-1,-1 0 1,0-1 0,0 1 0,1 0 0,1-2 0,2-1-50,1 0 0,-1 0 0,0-1 1,0 0-1,0 0 0,8-8 0,25-34-263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5:43.9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179 0 17940,'-118'246'2002,"105"-212"-1956,1 1 0,3-1-1,0 2 1,2-1 0,-3 52-1,10-79-34,0 0 0,0 0 0,0 0 0,1-1-1,0 1 1,3 9 0,-3-15-6,0 1-1,0-1 0,0 0 1,0 0-1,0 0 1,0 0-1,0 0 1,1 0-1,-1 0 1,1 0-1,0-1 1,-1 1-1,1-1 1,0 1-1,0-1 1,0 0-1,0 1 1,0-1-1,0 0 1,0 0-1,0 0 0,1-1 1,-1 1-1,0-1 1,4 1-1,1 0 0,1-1 1,0-1-1,-1 1 0,1-1 0,-1-1 0,1 1 0,-1-1 0,0-1 0,0 1 1,11-6-1,11-7-28,29-20 1,-42 25-4,11-8-30,-19 12 28,-1 1 0,1 0 0,0 0 1,1 1-1,-1 0 0,1 0 0,0 1 0,0 0 1,11-2-1,-19 5 24,0 0 0,0 0 1,-1 0-1,1 0 0,0 0 0,0 0 0,0 0 1,0 0-1,0 0 0,0 0 0,0 0 0,0 1 1,-1-1-1,1 0 0,0 1 0,0-1 0,0 1 1,0-1-1,-1 1 0,1-1 0,0 1 0,-1 0 0,1-1 1,0 1-1,-1 0 0,1 0 0,0 1 1,0 0 0,0 0 0,-1 0 0,1 0 0,-1 0-1,1 0 1,-1 0 0,0 0 0,0 0 0,0 0 0,0 3-1,-2 7 30,0-1-1,0 0 0,-6 15 0,-4 10 381,-24 50-1,29-72-214,-1 0-1,0-1 1,-1 0-1,0-1 1,-1 0-1,-15 16 0,21-25-138,0 0-1,0 0 1,0 0-1,0-1 0,0 1 1,-1-1-1,1 0 1,-1 0-1,0-1 1,1 1-1,-1-1 0,0 0 1,0 0-1,0-1 1,0 1-1,0-1 1,0 0-1,1-1 0,-1 1 1,0-1-1,0 0 1,0 0-1,0 0 0,1-1 1,-1 0-1,-4-2 1,1 0-161,-1-1-1,1 0 1,0 0 0,0-1 0,1 0 0,0-1 0,0 0-1,0 0 1,1 0 0,0 0 0,1-1 0,-7-10 0,12 17 28,0 0-1,-1 1 1,1-1 0,-1 0 0,1 0 0,0 1 0,-1-1-1,1 0 1,0 0 0,0 1 0,-1-1 0,1 0 0,0 0-1,0 0 1,0 1 0,0-3 0,9 0-1459,-3 2 1343,6-2-471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5:46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292 1 12203,'-23'168'1692,"14"-77"-1308,-16 274 434,26 1-207,-7 184-36,-79 107 564,18-85-393,72-323-648,-1 13-67,-6-223-26,3-27-47,-1 0 0,-1 0 0,0 0 0,0 0 0,-1 0 0,-1 0 0,0 0 0,-5 12 0,7-24 29,1 1 0,0-1 0,0 1 0,0-1 1,-1 1-1,1-1 0,0 0 0,-1 1 0,1-1 0,0 1 0,-1-1 1,1 0-1,0 1 0,-1-1 0,1 0 0,-1 0 0,1 1 1,-1-1-1,1 0 0,-1 0 0,1 1 0,-1-1 0,1 0 0,0 0 1,-1 0-1,0 0 0,1 0 0,-1 0 0,-12-9-132,-7-25 28,20 32 100,-21-42-171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5:44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1 324 13107,'2'-2'217,"0"-1"0,0 1-1,1 0 1,-1 0 0,1 0 0,0 0 0,3-2 0,-6 4-187,0 0 1,1 0 0,-1 0 0,0 0 0,1-1 0,-1 1-1,0 0 1,1 0 0,-1 0 0,0 0 0,1 0 0,-1 0-1,0 0 1,1 0 0,-1 1 0,0-1 0,1 0 0,-1 0-1,0 0 1,1 0 0,-1 0 0,0 0 0,1 1 0,-1-1-1,0 0 1,0 0 0,1 1 0,4 15 994,-5 8-297,-1 0 0,-6 39 1,3-36-357,0 43 1,3-68-363,1 0 0,0-1 0,0 1 0,0 0-1,1 0 1,-1-1 0,0 1 0,1 0 0,-1 0 0,1-1 0,-1 1-1,1-1 1,0 1 0,0 0 0,-1-1 0,1 1 0,0-1 0,1 0-1,0 3 1,-1-4 3,1 0-1,-1 1 0,0-1 0,0 0 1,0 1-1,0-1 0,0 0 0,0 0 1,0 0-1,0 0 0,1 0 0,-1 0 1,0 0-1,0-1 0,0 1 0,0 0 1,0-1-1,0 1 0,0 0 0,0-1 1,2-1-1,5-3 54,-1 0 0,1-1 1,-1 0-1,-1 0 0,11-12 0,58-82 508,-66 94-535,-6 12 1,-5 19 32,1-20-52,-1 11 30,-1 1-2,2-1 1,0 19-1,0-32-36,1-1 0,0 1 1,1 0-1,-1-1 0,0 1 0,1-1 0,-1 1 0,1-1 1,0 1-1,0-1 0,0 1 0,0-1 0,0 0 0,1 1 0,-1-1 1,1 0-1,-1 0 0,1 0 0,0 0 0,3 2 0,-3-3 3,1 0 0,-1 0 0,1 0-1,-1 0 1,0-1 0,1 0 0,-1 1 0,1-1-1,-1 0 1,1 0 0,-1 0 0,1 0-1,-1-1 1,1 1 0,-1-1 0,1 1 0,4-3-1,3-2 36,1 0-1,15-9 1,-24 13-42,26-19 99,0 0 0,30-30 1,-27 23-21,34-24 0,-63 49-85,25-12 1,-26 14-4,-1-1 1,1 1-1,0 0 0,-1 0 1,1 0-1,0 0 1,0 0-1,0 0 1,-1 0-1,1 0 0,0 0 1,0 0-1,-1 0 1,1 0-1,0 0 1,-1 0-1,1 1 0,0-1 1,0 0-1,-1 1 1,1-1-1,0 0 1,-1 1-1,1-1 0,-1 1 1,1-1-1,-1 1 1,1-1-1,-1 1 1,1 0-1,-1-1 0,1 1 1,-1-1-1,1 1 1,-1 1-1,3 8-1,-1 0 0,-1-1 0,0 1 0,0 0 0,-1 0 0,0 0 0,-2 12 0,1 12 9,1-19-2,-1-11 0,1-1-1,0 1 1,0-1-1,0 1 0,0-1 1,0 1-1,1-1 1,-1 1-1,1-1 1,0 0-1,0 1 1,1-1-1,-1 0 0,3 5 1,-3-8-3,-1 1 1,1-1-1,0 0 1,-1 1-1,1-1 1,0 0-1,0 0 0,-1 0 1,1 1-1,0-1 1,0 0-1,-1 0 1,1 0-1,0 0 1,0 0-1,-1 0 1,1-1-1,0 1 0,0 0 1,-1 0-1,1 0 1,0-1-1,-1 1 1,1 0-1,0-1 1,-1 1-1,1-1 1,-1 1-1,1 0 0,0-1 1,0-1-1,20-19 27,-19 20-28,42-54-127,-26 31-703,39-39 1,-58 60 568,1-1 0,-1 1-1,0-1 1,0 1 0,0-1 0,-1 1 0,1 0 0,-4-6 0,-10-26-1497,-19-111-953,23 91 2618,-18-55 0,18 84 960,10 26-825,1-1 0,0 1 1,0 0-1,0-1 0,0 1 0,0 0 1,-1 0-1,1 0 0,0-1 1,0 1-1,0 0 0,-1 0 0,1-1 1,0 1-1,0 0 0,-1 0 1,1 0-1,0 0 0,0 0 0,-1-1 1,1 1-1,0 0 0,-1 0 0,1 0 1,0 0-1,0 0 0,-1 0 1,1 0-1,0 0 0,-1 0 0,1 0 1,0 0-1,-1 0 0,1 0 0,0 0 1,0 0-1,-1 1 0,1-1 1,0 0-1,0 0 0,-1 0 0,1 0 1,0 0-1,-1 1 0,-6 12 990,4 1-980,0 0-1,1 0 1,1 1-1,0-1 0,0 0 1,2 1-1,0-1 0,0 0 1,1 0-1,9 28 1,-10-40-158,0 1 0,0-1 0,0 1 1,1-1-1,-1 1 0,1-1 0,-1 0 1,1 1-1,0-1 0,0 0 0,0 0 0,0-1 1,0 1-1,1 0 0,-1-1 0,1 1 1,-1-1-1,1 0 0,3 2 0,-1-2-114,0 0-1,0 0 0,0-1 1,0 1-1,0-1 0,0 0 1,0-1-1,0 1 0,0-1 1,5-1-1,11-5-619,0 0 0,-1-1 0,37-20 0,-55 27 813,12-7 56,-9 4 167,0 1-1,0 0 1,0 1-1,1-1 1,-1 1 0,1 0-1,0 0 1,0 1-1,-1 0 1,12-1-1,-16 2-121,-1 0 1,1 0-1,0 0 0,-1 0 0,1 0 0,-1 0 0,1 0 0,-1 0 0,1 1 0,-1-1 0,1 0 1,-1 0-1,1 1 0,-1-1 0,1 0 0,-1 0 0,1 1 0,-1-1 0,0 1 0,1-1 0,-1 0 0,1 1 1,-1-1-1,0 1 0,0-1 0,1 1 0,-1-1 0,0 1 0,0-1 0,1 2 0,-1 0 118,0 0 1,0 0-1,0-1 0,0 1 0,0 0 0,0 0 0,-1 0 0,1 0 1,-2 3-1,-17 37 2060,18-41-2219,-65 119 3063,65-119-3084,1 0 0,-1 0 0,1 0 0,-1 0 0,1 0 0,-1 0 0,1 0 0,0 0 0,-1 1 1,1-1-1,0 0 0,0 0 0,0 1 0,0-1 0,0 0 0,0 0 0,1 3 0,-1-4-18,1 1 0,0 0 0,-1-1 0,1 1 0,0-1 0,-1 1 0,1-1 0,0 1 0,0-1 0,0 0 0,0 1 0,-1-1 0,1 0 0,0 0 0,0 0-1,0 0 1,0 1 0,0-1 0,0 0 0,0 0 0,-1-1 0,1 1 0,0 0 0,1 0 0,14-2-161,1 2 0,-1 0-1,1 0 1,18 5 0,-25-3 75,0 0 0,0 1 0,0 1 0,0 0 0,-1 0 0,0 1 0,16 10 0,-10-4-85,0 1 0,17 16 0,-27-23 194,-1 0 1,1 0-1,-1 0 0,-1 0 1,1 0-1,-1 1 1,0 0-1,0-1 1,0 1-1,2 8 1,-5-11 48,0 0 0,1 0 0,-1-1 0,-1 1 0,1 0 0,0 0 0,-1-1 0,1 1 0,-1 0 0,0-1 0,1 1 0,-1-1 0,-1 1 0,1-1 0,0 1 0,-1-1 0,1 0 0,-1 1 0,0-1 0,1 0 0,-1 0 0,0 0 0,0-1 1,-1 1-1,1 0 0,-3 1 0,-8 5 284,0 0 1,-1-1 0,-21 7 0,25-9-170,-23 8 217,-1-2-1,0-1 1,-36 6 0,56-13-492,-1-1 1,1-1 0,-1 0-1,0-1 1,1 0 0,-1-1-1,0-1 1,1 0 0,-1-2-1,-13-3 1,23 5 42,0-1-1,0 1 1,1-1 0,-1 0 0,1 0 0,0 0-1,0 0 1,0-1 0,0 1 0,0-1-1,-3-5 1,-5-16-362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5:45.4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180 304 17980,'-140'38'1855,"108"-30"-1520,25-5-214,9-1-70,17 0-38,360-14-164,-335 9 199,730-70 525,-1-23-219,415-44 501,-1180 140-849,337-28 252,-238 24-290,119 11-1,-159 1-236,-61-7 201,0 0 0,-1 1 0,1 0 0,-1 0 0,1 0-1,-1 0 1,7 5 0,-12-7 60,1 1 0,-1-1 0,1 0 0,-1 1 0,1-1 0,-1 0 0,1 1 0,-1-1 0,0 1 0,1-1 0,-1 0 0,0 1 0,1-1 0,-1 1 0,0 0 0,0-1 0,1 1 0,-1-1-1,0 1 1,0-1 0,0 1 0,0-1 0,0 1 0,0 0 0,0-1 0,0 1 0,0-1 0,0 1 0,0-1 0,0 1 0,0 0 0,0-1 0,-1 1 0,1 0 0,-1 0-11,0 0 0,0 1 0,0-1 0,0 0 0,0 0 1,0 0-1,0 0 0,0 0 0,-1 0 0,1-1 0,0 1 0,-3 1 0,-34 9-301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8:13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1 12419,'-5'3'138,"0"1"1,0 0 0,1 0 0,-1 1 0,1-1-1,0 1 1,0 0 0,-4 8 0,7-12-107,0 1 0,0 0 0,0 0 0,0-1 0,0 1 0,1 0 0,-1 0 0,0 0 0,1 0 0,0 0 0,-1 0 0,1 0 0,0 0 0,0 0 0,0 1 0,0-1 0,0 0 0,1 0 0,-1 0 0,1 0 0,-1 0 0,1 0 0,0-1 0,0 1 0,0 0 0,0 0 0,0 0 0,0-1 0,0 1 0,2 1 0,2 1-23,0 0 0,1 0 1,-1-1-1,1 0 0,0 0 0,0 0 0,0-1 0,0 0 0,1 0 0,-1 0 0,11 1 0,10 0 11,41 0 1,17-7-9,133-22 1,-39 2 17,457-6 27,574 45-38,-389-6-15,-50 26 29,-2 29-28,304 19-38,236-49-3,-726-45 34,673 1 1,-1036 15 2,733 8 29,-3-41-70,-796 15-279,265-56 0,-416 69 47,-7 4 38,-15 10-284,-10 7-803,22-17 583,10-9 657,3-5 135,0-1 34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8:33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0 469 10450,'12'-7'312,"-1"0"1,1 1-1,0 0 0,20-7 1,5-2 322,4-1-417,1 1 0,0 2 1,61-10-1,137-10 58,-144 22-204,1120-128 280,-886 102-288,1768-91 111,2270 134-126,-4270-4-52,216 7-2,-4 20 4,-284-24-24,28 7-1,-46-9 13,1 0 1,-1 0-1,1 1 0,-1 0 1,-1 0-1,15 11 0,-21-14-1,0-1-1,0 1 1,0 0-1,0-1 1,0 1-1,0 0 1,-1 0-1,1 0 1,0 0-1,-1 0 1,1 0 0,-1 0-1,1 0 1,-1 0-1,1 0 1,-1 0-1,0 0 1,1 0-1,-1 0 1,0 2-1,0-2 2,0 0 0,-1 0 0,1 0 0,0 0 0,-1 0 0,1 0 0,-1 0 0,1-1 0,-1 1-1,0 0 1,1 0 0,-1-1 0,0 1 0,0 0 0,1-1 0,-1 1 0,0-1 0,-2 2 0,-4 1-38,-1 0 0,0 0 0,0 0 0,-11 1 0,12-2 49,-29 6-121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22.6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14851,'2'9'1200,"-2"2"-904,2 2-175,1 9 1015,0 2-856,1 12-400,2 1-128,0 5-264,-2 1-96,-1-2 447,-3-3-103,-3-2-96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23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1 193 13035,'2'-9'163,"0"0"-1,0 0 1,1 0 0,0 1 0,1-1 0,0 1-1,1 0 1,-1 0 0,1 0 0,1 1 0,-1 0-1,1 0 1,1 0 0,-1 1 0,1 0-1,0 0 1,1 0 0,-1 1 0,15-7 0,-10 6-87,0 0 1,0 1 0,0 0 0,0 1 0,1 1 0,-1 0 0,1 1-1,0 0 1,0 0 0,0 2 0,0 0 0,0 0 0,18 3-1,-26-2-79,0 0 0,0 1 0,0-1 0,0 1 0,-1 0 0,1 0 0,0 0-1,-1 1 1,0-1 0,0 1 0,0 0 0,0 0 0,0 1 0,-1-1 0,1 1-1,-1 0 1,0 0 0,0 0 0,0 0 0,-1 1 0,1-1 0,-1 1 0,0-1-1,0 1 1,-1 0 0,0 0 0,1 0 0,-2 0 0,1 0 0,0 0 0,-1 0-1,0 5 1,-1 1 14,1 0 0,-2 0 0,0 0 0,0 0 0,0-1 0,-2 1 0,1-1 0,-1 1 0,-1-1 0,0-1 0,0 1 0,-1-1 0,-12 16 0,9-18 18,7-7-124,3-1 86,-1 1 0,1 0 0,0 0 0,0-1 1,-1 1-1,1 0 0,0 0 0,-1 0 0,1 0 1,0 0-1,0 0 0,-1 0 0,1 0 0,0 0 1,-1 0-1,1 1 0,0-1 0,0 0 0,-1 0 1,1 1-1,0-1 0,-1 0 0,1 1 0,-1-1 1,1 1-1,0 0 0,12 7-74,-1 2 1,0-1-1,-1 1 0,0 1 1,-1 0-1,0 0 0,-1 1 1,0 1-1,-1-1 0,0 1 0,-1 1 1,0-1-1,6 21 0,-12-30 95,0-1 0,-1 0 0,1 1-1,-1-1 1,0 1 0,1-1 0,-2 1 0,1-1-1,0 0 1,-1 1 0,1-1 0,-1 1-1,0-1 1,0 0 0,-1 0 0,1 1-1,-1-1 1,-1 3 0,-1-2 68,1 0 1,-1 0-1,0 0 0,0 0 1,0-1-1,-1 1 1,1-1-1,-1 0 0,1-1 1,-8 4-1,-7 1 387,-1 0 0,1-2 0,-1 0 0,-40 3-1,44-6-247,3 0-293,0 0 1,0-2-1,0 1 0,0-1 1,-1-1-1,-23-5 0,37 6 60,-1 0 1,1 0-1,0 0 1,0 0-1,0 0 0,-1 0 1,1 0-1,0 0 0,0 0 1,0 0-1,0 0 1,-1 0-1,1 0 0,0 0 1,0 0-1,0 0 0,0 0 1,-1 0-1,1 0 0,0 0 1,0 0-1,0 0 1,0-1-1,-1 1 0,1 0 1,0 0-1,0 0 0,0 0 1,0 0-1,0 0 1,0-1-1,0 1 0,-1 0 1,1 0-1,0 0 0,0 0 1,0-1-1,0 1 0,0 0 1,0 0-1,0 0 1,0-1-1,0 1 0,0 0 1,0 0-1,0 0 0,0 0 1,0-1-1,0 1 1,9-1-514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23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236 15 17356,'-1'-1'68,"1"0"0,-1 0 1,0 0-1,0 0 0,1 0 1,-1 0-1,0 0 0,0 1 1,0-1-1,0 0 0,0 1 1,0-1-1,0 0 0,0 1 1,0-1-1,0 1 0,0 0 1,0-1-1,-1 1 0,1 0 1,0 0-1,-2-1 0,0 2 17,0-1-1,0 0 0,0 1 0,0-1 0,0 1 0,0 0 1,0 0-1,-5 2 0,1 1 5,0 0-1,-1 1 1,2-1-1,-1 1 1,-10 11-1,-34 43-107,46-52-26,1 0 0,-1 0 1,1 0-1,1 0 0,-1 1 0,1-1 1,-2 10-1,5-16 29,0 0 0,0 0-1,0 0 1,0 0 0,0 0 0,0 0 0,0 0 0,0 0-1,1 0 1,-1 0 0,0 0 0,1 0 0,-1 0-1,1 0 1,-1 0 0,1 0 0,-1 0 0,1-1 0,0 1-1,-1 0 1,1 0 0,0-1 0,0 1 0,0 0 0,0-1-1,-1 1 1,1-1 0,0 1 0,0-1 0,0 0-1,0 1 1,0-1 0,2 1 0,41 7-253,-32-7 142,-1 1-6,1 1-1,-1 0 0,21 8 0,-30-10 115,1-1 0,-1 1 0,0 0-1,0 0 1,0 0 0,0 1 0,0-1 0,0 0 0,0 1 0,-1-1-1,1 1 1,0 0 0,-1-1 0,1 1 0,-1 0 0,0 0 0,0 0-1,1 0 1,-1 0 0,-1 0 0,1 1 0,0-1 0,0 0 0,-1 0-1,1 1 1,-1 3 0,-1 1 109,0 0 0,-1 0 0,0 0 0,-1 0 0,1 0 0,-1 0 0,-1-1 0,1 1 0,-1-1 0,0 0 0,-1 0 0,1-1 0,-1 1 0,0-1 1,-11 9-1,10-9-14,1-1 1,-1 0 0,0 0 0,0 0 0,-1-1 0,1 0 0,-1 0 0,0-1 0,1 1 0,-1-1 0,0-1 0,0 0 0,-1 0 0,1 0 0,0 0 0,-11-2 0,16 1-78,0-1 0,-1 1 0,1-1 1,0 0-1,-1 0 0,1 0 0,0 0 0,0 0 1,0 0-1,0-1 0,0 1 0,0 0 0,-2-4 1,3 4 19,0 1 0,1-1 0,-1 0 0,1 0 0,0 1 0,-1-1 0,1 0 0,0 0 0,-1 0 0,1 1 0,0-1 1,0 0-1,0 0 0,0 0 0,0 0 0,0 0 0,0 0 0,0 1 0,0-1 0,0 0 0,0 0 0,0 0 0,1 0 0,-1 0 0,0 1 1,1-1-1,-1 0 0,1 0 0,-1 1 0,1-1 0,-1 0 0,1 0 0,-1 1 0,1-1 0,0 1 0,-1-1 0,1 0 0,0 1 0,-1 0 1,2-1-1,17-12-31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24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1 15275,'-1'25'723,"-2"1"-1,-7 36 0,-2 4-563,-1 113-128,2-21 31,8-177 440,3-20-387,4-6-110,3 0 1,1 1 0,3 0 0,1 0-1,28-64 1,-35 97-26,0 0 0,0 1 0,1 0 0,1 0 0,0 1-1,0-1 1,10-8 0,-14 15 13,1-1 0,0 1 0,0 0 0,1 0-1,-1 1 1,1-1 0,-1 1 0,1 0 0,0 0-1,0 1 1,0-1 0,0 1 0,0 0 0,0 0 0,0 1-1,0 0 1,0 0 0,9 0 0,-6 2-7,0 0 0,0 0 0,0 0 0,-1 1 0,1 0 0,-1 0 0,1 1 0,-1 0 0,0 0 0,-1 1 1,1 0-1,-1 0 0,0 0 0,7 9 0,-10-11 17,0 1 1,0-1-1,-1 1 0,1-1 1,-1 1-1,0 0 1,0 0-1,0 0 1,-1 0-1,1 1 0,-1-1 1,0 0-1,0 0 1,-1 1-1,1-1 1,-1 1-1,0-1 0,0 0 1,-1 1-1,1-1 1,-1 1-1,0-1 0,0 0 1,0 0-1,-1 1 1,1-1-1,-4 6 0,2-5 37,0-1 0,-1 1 0,1 0 0,-1-1 0,0 0 0,0 0 0,0 0 0,0 0 0,-1-1 0,1 0 0,-1 1 0,0-2 0,0 1 0,0-1 0,0 1 0,-1-1 0,1-1 0,-1 1 0,1-1 0,-1 0 0,1 0 0,-10 0 0,7-2 126,-1 1 0,0-1 0,0 0 0,1-1 0,-1 0 0,1-1 0,0 1 1,-1-2-1,1 1 0,0-1 0,1 0 0,-1-1 0,-13-10 0,8 3 132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24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36 19468,'4'0'1360,"-7"3"-1136,-7-6-39,0 3 295,-1-10-208,2-16-136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24.9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2 125 15907,'0'-1'64,"-1"0"-1,1 1 0,0-1 1,0 0-1,0 0 0,0 1 0,0-1 1,0 0-1,0 0 0,0 1 1,0-1-1,0 0 0,0 0 0,0 1 1,1-1-1,-1 0 0,0 0 0,1 1 1,-1-1-1,0 0 0,1 1 1,-1-1-1,1 0 0,-1 1 0,1-1 1,-1 1-1,1-1 0,-1 1 1,1-1-1,0 1 0,-1-1 0,1 1 1,0 0-1,-1-1 0,1 1 1,0 0-1,0 0 0,-1-1 0,2 1 1,39-14 794,-32 12-628,7-3-136,68-22-20,132-24 1,-213 51-88,0-1 1,0 1 0,0 0 0,0-1 0,0 1-1,0 0 1,1 1 0,-1-1 0,0 1 0,0-1-1,-1 1 1,1 0 0,0 0 0,6 3 0,-8-3 2,1 1 0,0 0 1,-1 0-1,1 0 0,-1 0 1,1 0-1,-1 0 0,0 0 1,0 0-1,0 0 0,0 1 1,0-1-1,0 0 0,-1 1 1,1-1-1,-1 0 0,0 1 1,1-1-1,-1 4 0,-1 36-19,-2 0 0,-1 0 0,-12 50-1,7-41 22,-67 291-872,75-339 806,1 0-1,-1 1 1,0-1-1,-1-1 1,1 1 0,0 0-1,-4 5 1,4-7 59,1-1 1,-1 1 0,1-1 0,-1 1-1,1-1 1,-1 1 0,0-1 0,1 0-1,-1 1 1,0-1 0,1 0 0,-1 1-1,0-1 1,1 0 0,-1 0-1,0 0 1,1 0 0,-1 1 0,0-1-1,0 0 1,1 0 0,-1 0 0,0 0-1,0-1 1,1 1 0,-1 0 0,0 0-1,1 0 1,-1-1 0,0 1-1,1 0 1,-1-1 0,-1 0 0,-12-9-378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5:47.1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15 115 12339,'-9'6'951,"9"-5"-934,0-1-1,0 0 1,0 0 0,0 0-1,0 0 1,0 0 0,0 0-1,0 1 1,0-1-1,0 0 1,0 0 0,0 0-1,0 0 1,0 0 0,-1 0-1,1 0 1,0 0-1,0 0 1,0 1 0,0-1-1,0 0 1,0 0 0,-1 0-1,1 0 1,0 0-1,0 0 1,0 0 0,0 0-1,0 0 1,0 0 0,-1 0-1,1 0 1,0 0-1,0 0 1,0 0 0,0 0-1,0 0 1,0 0 0,-1 0-1,1 0 1,0 0-1,0 0 1,0-1 0,0 1-1,0 0 1,0 0 0,-1 0-1,1 0 1,0 0-1,0 0 1,0 0 0,0 0-1,0 0 1,0-1 0,0 1-1,0 0 1,0 0-1,0 0 1,1-1 104,0 0-1,0 0 1,1 1 0,-1-1-1,1 0 1,-1 1-1,0-1 1,1 1 0,-1 0-1,1-1 1,-1 1 0,3 0-1,7-2 204,5-4-144,1 1 0,-1 1-1,1 1 1,0 0-1,1 1 1,16 0-1,105 10-109,-78-3-28,67 5-48,316 16-52,-257-24 47,334 20-54,-462-15 46,299 24-135,-307-30 147,0-3 1,1-2 0,-1-2 0,97-24 0,70-49 121,-103 34-32,-109 43-79,13-5 6,0 0 1,0 2-1,32-6 0,-47 11-13,1-1 1,-1 1-1,0-1 0,1 1 1,-1 1-1,1-1 1,-1 1-1,0-1 0,1 1 1,-1 0-1,0 1 0,0-1 1,0 1-1,0 0 0,0 0 1,0 0-1,0 0 1,0 1-1,-1 0 0,0 0 1,1-1-1,4 7 0,-2 2 10,1 1 0,-2-1 0,0 1 0,0 0 0,-1 0 0,0 0 0,-1 1 0,-1 0 0,0-1-1,0 26 1,-34-66-44,10 6 60,-4-8-19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25.3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1 435 12035,'4'6'1192,"6"1"-728,7 0-64,5 0 400,9-4-208,8-3-96,13-3-392,2-1 201,8-12-57,-2-2-152</inkml:trace>
  <inkml:trace contextRef="#ctx0" brushRef="#br0" timeOffset="1">1129 1 17524,'-13'19'1328,"0"11"-1200,-3 14-48,-2 6 352,-2 15-344,2 5-16,7 2 32,-1-5-8,11-3-48,2-3 24,4-15-32,0-11-64,10-15-352,-5-12-224,4-17 504,5-8-112,-3-16-24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25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56 13923,'2'5'174,"1"1"0,0-1-1,0 0 1,0 0 0,0 0 0,1 0-1,0-1 1,0 1 0,0-1 0,1 0 0,-1 0-1,1 0 1,9 4 0,-6-4-46,0 0-1,0 0 1,1-1 0,-1-1 0,1 0 0,0 0-1,-1 0 1,16 0 0,-11-2-41,0 0 0,0-1 0,0 0 0,-1-1 1,1-1-1,0 0 0,-1 0 0,0-1 0,0-1 0,0 0 0,0-1 1,20-13-1,-29 17-40,0-1 0,0 1 0,0-1 0,0 0 0,-1 0 0,1 0 0,-1 0 0,0-1 1,0 1-1,0-1 0,0 1 0,0-1 0,1-7 0,-2 9-26,-1 1 0,0-1 0,0 0 0,0 1 0,0-1 0,0 1 0,-1-1 0,1 0 0,0 1 0,-1-1 0,1 1 0,-1-1 0,1 1-1,-1-1 1,0 1 0,0-1 0,0 1 0,0 0 0,0 0 0,0-1 0,0 1 0,0 0 0,0 0 0,0 0 0,-1 0 0,1 0 0,0 0 0,-1 0 0,1 1 0,-1-1 0,1 0 0,-1 1 0,1-1 0,-1 1 0,1 0 0,-3-1 0,-3 0 0,0 0 1,-1 0 0,1 1-1,0 0 1,0 0 0,0 1 0,-1 0-1,1 0 1,0 1 0,0 0-1,0 0 1,1 0 0,-1 1 0,1 0-1,-1 0 1,1 1 0,0 0-1,-10 7 1,7-4-30,0 1 1,0 0-1,1 1 0,0-1 0,0 1 0,1 1 1,0 0-1,1 0 0,0 0 0,-7 17 0,11-22 1,1-1-1,-1 0 1,1 1 0,0-1-1,0 0 1,1 1-1,-1-1 1,1 1 0,0-1-1,0 1 1,0-1-1,1 1 1,0-1-1,0 1 1,0-1 0,0 1-1,1-1 1,-1 0-1,1 0 1,0 0-1,0 0 1,1 0 0,-1 0-1,1-1 1,5 6-1,-4-5 1,1 0 0,0-1 0,0 0-1,0 1 1,1-2 0,-1 1 0,1-1-1,-1 1 1,1-2 0,0 1 0,0-1-1,0 0 1,0 0 0,0 0 0,0-1-1,0 0 1,0 0 0,10-2 0,0 0 2,-1-2 1,1 0-1,-1-1 1,0 0-1,0-1 1,-1-1-1,1 0 1,-2-1 0,19-13-1,-22 13 27,-1 1 0,0-1 0,0-1 0,-1 0 0,0 0 0,0-1 0,-1 1 0,-1-2 0,0 1 0,0-1 0,-1 0 0,7-20 0,-18 36 26,-2 13-48,2-1 0,0 1 1,1 0-1,1 0 0,0 1 0,2-1 0,-1 20 0,3-35 1,-1 0 0,1 0-1,1 0 1,-1-1-1,0 1 1,1 0 0,-1 0-1,1 0 1,0-1-1,0 1 1,0 0 0,0-1-1,3 5 1,-3-7 4,0 1-1,-1 0 1,1 0 0,0-1 0,0 1-1,0 0 1,0-1 0,0 1 0,0-1-1,1 0 1,-1 1 0,0-1 0,0 0-1,0 0 1,0 1 0,0-1 0,1 0-1,-1 0 1,0 0 0,0-1 0,0 1-1,0 0 1,0 0 0,1-1 0,-1 1-1,0 0 1,0-1 0,0 1 0,0-1-1,0 1 1,0-1 0,0 0 0,0 1-1,1-3 1,10-6 59,0 0-1,0-1 1,-2 0-1,1-1 1,-1 0-1,9-14 1,48-78 397,-59 89-392,17-32-42,-25 46-29,0 0 0,0 0 0,0 0 0,0 0 0,0 0 0,0 0 0,0 1 0,0-1-1,0 0 1,0 0 0,0 0 0,0 0 0,0 0 0,0 0 0,0 0 0,0 0 0,0 0 0,0 0 0,0 0 0,0 0 0,0 0 0,0 0 0,0 0 0,0 0 0,0 0 0,0 0 0,0 0 0,0 1 0,0-1 0,0 0 0,0 0 0,1 0 0,-1 0 0,0 0 0,0 0 0,0 0 0,0 0 0,0 0 0,0 0 0,0 0 0,0 0 0,0 0 0,0 0 0,0 0 0,0 0 0,0 0 0,0 0 0,0 0 0,0 0 0,0 0 0,1 0 0,-1 0 0,0 0 0,-1 11-53,-3 16-13,-16 92-135,18-101 205,1-1-1,0 1 0,1 0 0,6 34 1,-5-48 2,-1-1 0,1 1 0,0 0 0,0-1 0,1 1 0,-1-1 1,1 1-1,0-1 0,0 0 0,0 1 0,0-1 0,1 0 0,-1-1 1,1 1-1,-1 0 0,1-1 0,0 1 0,0-1 0,0 0 0,1 0 1,-1 0-1,0 0 0,5 1 0,-3-2-11,0 0 0,0 0 0,1-1 0,-1 1 0,0-1 0,0 0 0,1-1 0,-1 1 0,0-1 1,0 0-1,0 0 0,0-1 0,0 1 0,0-1 0,0 0 0,7-5 0,3-2 178,0-2 0,0 1 0,-1-2 0,0 0 0,-1-1 0,-1 0 0,17-23 0,8-18 24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26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15923,'12'257'2685,"3"37"-1977,-15-288-700,1 0 2,-1-1 0,1 0 0,-1 1 0,2-1 0,-1 1 0,1-1 0,2 8 0,-3-13-9,-1 0 1,0 0-1,0 0 0,0 0 0,1 1 0,-1-1 1,0 0-1,0 0 0,1 0 0,-1 0 0,0 0 1,0 1-1,1-1 0,-1 0 0,0 0 0,1 0 1,-1 0-1,0 0 0,0 0 0,1 0 0,-1 0 1,0 0-1,1 0 0,-1 0 0,0 0 0,0 0 1,1-1-1,-1 1 0,0 0 0,0 0 0,1 0 1,-1 0-1,0 0 0,0-1 0,1 1 0,-1 0 1,0 0-1,0 0 0,0-1 0,1 1 0,-1 0 1,0 0-1,0 0 0,0-1 0,9-12 37,-3-6-10,-1 0 0,-1 0 0,3-30 0,0 1 11,-4 22-36,-3 20-13,0 1 0,1-1 1,0 0-1,0 1 0,0-1 1,1 1-1,3-10 0,-4 15 8,-1 0 0,0 0 0,0 0 1,0-1-1,1 1 0,-1 0 0,0 0 0,1 0 0,-1 0 0,0 0 0,0 0 0,1-1 0,-1 1 1,0 0-1,1 0 0,-1 0 0,0 0 0,0 0 0,1 0 0,-1 0 0,0 0 0,1 0 0,-1 1 1,0-1-1,1 0 0,-1 0 0,0 0 0,0 0 0,1 0 0,-1 0 0,0 1 0,0-1 0,1 0 1,-1 0-1,0 0 0,0 1 0,0-1 0,1 0 0,-1 1 0,14 12-14,-9-7 7,7 4 7,1-1-1,-1 0 1,1-1 0,1 0 0,-1-2-1,1 1 1,0-2 0,1 1 0,0-2-1,-1 0 1,25 2 0,-25-3 49,1-2 0,0 0 0,-1-1 0,1-1 0,-1 0 1,1 0-1,-1-2 0,0 0 0,1-1 0,-1 0 0,-1-1 0,17-7 0,-27 10-17,0 0 0,0 1 0,-1-1 0,1 0 0,0-1 0,-1 1 0,1 0 0,-1-1 0,0 1 0,0-1 0,0 0 0,0 0 0,3-6 0,-5 8-12,1-1-1,-1 0 1,1 0-1,-1 0 1,0 0-1,0 0 0,0 0 1,0 0-1,0 0 1,0 0-1,0 0 1,-1 0-1,1 1 0,-1-1 1,1 0-1,-1 0 1,0 0-1,0 1 1,0-1-1,0 0 1,0 1-1,0-1 0,0 0 1,0 1-1,-3-2 1,-1-2 2,0 1-1,-1 0 1,0 0 0,1 0 0,-2 1 0,1 0 0,0 0-1,0 1 1,-1-1 0,1 2 0,-1-1 0,0 1 0,0-1-1,1 2 1,-1-1 0,0 1 0,-12 1 0,10 0-17,0 0 0,0 0 0,0 1 0,1 0 0,-1 1 0,0 0 0,1 0 0,0 1 0,0 0 1,0 0-1,0 1 0,1 0 0,-8 7 0,12-9-9,0 0 1,0 0-1,0 0 1,0 0-1,1 0 0,0 1 1,-1 0-1,1-1 1,1 1-1,-1 0 1,0 0-1,1 0 0,0 0 1,0 0-1,0 0 1,1 0-1,-1 0 1,1 0-1,0 0 0,0 0 1,0 1-1,1-1 1,-1 0-1,1 0 1,0 0-1,0 0 1,1 0-1,-1 0 0,1 0 1,0-1-1,0 1 1,0 0-1,0-1 1,1 0-1,-1 1 0,1-1 1,0 0-1,0 0 1,0-1-1,0 1 1,1-1-1,-1 1 0,1-1 1,-1 0-1,1 0 1,0-1-1,0 1 1,0-1-1,0 0 0,7 2 1,4-2-28,1 0 1,-1 0-1,1-2 1,-1 0 0,31-6-1,25-8-110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28.8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5 17276,'5'-5'1136,"0"17"-984,-7 1-88,-2 24 312,-3 16-192,0 19-136,-2 2-32,3 1 8,-1-6 8,0-15-88,4 0-144,0-15-248,2-9-168,-8-25-152,3-11 544,-11-21-160,-3-6-169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29.2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0 301 11498,'0'-13'297,"1"0"0,0 0 0,1 1 0,0-1 0,1 1 0,0-1 0,1 1 0,1 0-1,-1 0 1,2 0 0,0 1 0,0 0 0,1 0 0,1 0 0,-1 1 0,2 0-1,-1 1 1,2 0 0,-1 0 0,1 1 0,0 0 0,1 1 0,-1 0 0,2 1 0,15-8-1,-16 10-149,1 0 0,0 0 0,-1 1 0,1 0 0,0 1 0,1 1 0,-1 0 0,22 1-1,-29 0-134,0 1 0,0 0 0,0 0 0,0 1 0,0-1-1,0 1 1,0 0 0,-1 0 0,1 1 0,-1-1-1,1 1 1,-1 0 0,0 0 0,0 1 0,-1-1 0,1 1-1,-1 0 1,1 0 0,-1 0 0,0 0 0,-1 1-1,1-1 1,2 6 0,-2-1-14,0 1 0,-1-1 0,1 0 0,-2 1 0,1 0-1,-2-1 1,1 1 0,-1 0 0,-1-1 0,1 1 0,-2 0 0,1-1 0,-1 1 0,-1-1-1,0 0 1,0 0 0,-9 18 0,5-15-18,0 1 0,0-1 0,-1 0 0,-1 0 0,0-1 0,0 0 0,-1-1 0,-1 0 0,0 0 0,0-1-1,-20 11 1,18-14-307,8-5 229,6-3 137,13-8-157,5-2-54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29.7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12323,'4'7'267,"-1"0"1,-1 0 0,0 0-1,0 1 1,0-1 0,-1 1 0,0 0-1,0-1 1,-1 12 0,-1 8 403,-8 36 0,3-19 199,2-11-412,1-14-219,0 0 0,1 0 1,2 0-1,0 0 0,4 34 0,3-39 15,-7-14-243,0 0 0,1 0 1,-1 0-1,0 1 0,0-1 0,1 0 0,-1 0 0,0 0 0,1 0 0,-1 0 0,0 0 0,1 0 1,-1 0-1,0 0 0,1 0 0,-1 0 0,0 0 0,0 0 0,1 0 0,-1 0 0,0 0 0,1 0 1,-1 0-1,0-1 0,1 1 0,-1 0 0,0 0 0,2-2 36,0 1-1,-1-1 1,1 0-1,-1 0 1,1 0-1,-1 1 1,0-1-1,0 0 1,0 0-1,2-4 1,3-16 214,0 0 1,-1-1 0,-1 1-1,-1-1 1,-1 0 0,-1 0-1,-1 0 1,-1 1 0,-7-39-1,7 58-241,-6-28 118,7 30-142,0 0-1,-1 0 0,1 0 0,0 0 0,-1 0 0,1 0 1,-1 0-1,1 0 0,-1 0 0,1 0 0,-1 0 1,0 0-1,1 0 0,-1 1 0,0-1 0,0 0 0,0 0 1,0 1-1,0-1 0,0 1 0,-1-2 0,1 2-8,1 0-1,0 0 1,-1 0-1,1 0 0,0 0 1,-1 0-1,1 0 1,0 0-1,-1 0 1,1 1-1,0-1 0,0 0 1,-1 0-1,1 0 1,0 0-1,-1 0 1,1 1-1,0-1 0,0 0 1,-1 0-1,1 0 1,0 1-1,0-1 1,-1 0-1,1 0 0,0 1 1,0-1-1,0 0 1,0 1-1,-1-1 1,1 0-1,0 0 0,0 1 1,0-1-1,0 16-469,11 15-673,-9-28 996,0 0 0,0-1-1,1 1 1,-1 0 0,1-1-1,0 1 1,0-1-1,0 0 1,0 0 0,0 0-1,0 0 1,1-1 0,6 3-1,-3-2-85,0 0 0,0-1 0,0 0 0,0 0 0,0-1 0,12 0 0,1-3-194,0 0 1,-1-1-1,0-1 1,24-9-1,-9 0 576,0-1 0,-2-2 0,58-39 0,-97 64 280,0-1-1,0 1 1,1 1-1,0-1 0,0 1 1,1 0-1,0 0 1,-4 13-1,-3 4-250,2 1 0,-9 37 0,17-55-110,0 0 0,1 0 0,0 1 0,1-1 0,0 0 0,1 12 0,-1-20-39,0 0 0,0 0 0,0 0 0,1 0 0,-1 0 0,0 0 0,0 0 0,0 0 0,1-1 0,-1 1 0,0 0 0,1 0 0,-1 0 0,1 0 0,-1-1 0,1 1 0,0 0 0,-1-1 0,1 1 0,-1 0 0,1-1 0,0 1 0,0-1 0,-1 1 0,1-1 0,0 1 0,0-1 1,0 1-1,0-1 0,-1 0 0,1 0 0,0 1 0,0-1 0,0 0 0,0 0 0,0 0 0,0 0 0,0 0 0,0 0 0,0 0 0,0 0 0,-1 0 0,1-1 0,0 1 0,0 0 0,0-1 0,0 1 0,0 0 0,-1-1 0,1 1 0,0-1 0,0 1 0,-1-1 0,2-1 0,5-3 104,0 0-1,-1 0 1,0-1-1,9-10 1,11-17 345,-1-1 1,-2-1 0,36-71 0,-64 121-444,0 0-1,2 0 1,0 1 0,-1 16 0,3-23-21,-1 1-7,-1 14-116,0 33 0,3-52 104,0 0 0,0 0 1,1 1-1,-1-1 0,1 0 1,1 0-1,-1 0 0,1 0 1,0 0-1,0-1 0,0 1 1,5 7-1,-6-11 13,0 0 0,0 0 0,0 0 1,0 0-1,0 0 0,0 0 0,0 0 0,0 0 0,1 0 0,-1-1 0,0 1 0,1 0 0,-1-1 0,0 0 0,3 1 1,25-3-91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30.4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1 13947,'-2'5'190,"1"0"1,0 0-1,0 0 0,0 0 1,1 0-1,-1 0 1,1 0-1,0 0 0,2 8 1,-1 6 141,16 598 2684,-10-430-2196,-1-106-227,-5-76-256,0-7-90,0-15 48,-2-29-12,-3-11-606,-3 1 1,-20-78-1,24 123-83,-1 0-1,1 1 1,-2-1 0,-5-9 0,9 18 121,0-1 0,-1 1 0,1-1 0,-1 1 0,0 0 0,1 0 0,-1 0 1,0 0-1,0 0 0,-1 1 0,1-1 0,0 1 0,0-1 0,-1 1 1,1 0-1,-1-1 0,1 1 0,-1 1 0,0-1 0,1 0 0,-1 1 0,-9-2 5165,33 3-2863,27 5-2792,87-1-1,-120-5 399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31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0 138 15315,'4'0'120,"0"-1"-1,0 1 1,0-1-1,0 0 0,0 0 1,0 0-1,-1-1 1,1 1-1,0-1 1,-1 0-1,1 0 1,-1 0-1,0-1 0,0 1 1,0-1-1,0 1 1,0-1-1,0 0 1,-1 0-1,1 0 1,-1-1-1,0 1 0,0-1 1,0 1-1,0-1 1,-1 0-1,0 1 1,1-1-1,-1 0 1,-1 0-1,2-6 0,-2 10-101,0-1-1,0 0 0,0 1 0,0-1 0,0 0 1,0 0-1,0 1 0,0-1 0,0 0 0,0 0 1,0 1-1,0-1 0,0 0 0,-1 0 0,1 1 1,0-1-1,-1 0 0,1 1 0,0-1 0,-1 1 1,1-1-1,-1 0 0,1 1 0,-1-1 0,1 1 1,-1-1-1,0 1 0,1-1 0,-1 1 1,1 0-1,-1-1 0,0 1 0,1 0 0,-1-1 1,0 1-1,0 0 0,1 0 0,-1 0 0,0 0 1,1-1-1,-1 1 0,0 0 0,0 0 0,1 1 1,-1-1-1,0 0 0,0 0 0,1 0 0,-1 0 1,0 1-1,1-1 0,-1 0 0,0 0 0,1 1 1,-1-1-1,-1 2 0,-1-1 24,0 1 1,0 0-1,0 0 1,0 0-1,0 0 1,0 1-1,1-1 0,-1 1 1,1 0-1,-4 5 1,4-5-41,1 0 1,0 0-1,0 0 1,0 0 0,1 0-1,-1 0 1,1 0-1,-1 0 1,1 1-1,0-1 1,0 0 0,0 0-1,2 6 1,-2-7-7,1 0-1,0-1 1,-1 1 0,1 0 0,0-1 0,0 1 0,0-1 0,0 1-1,0-1 1,0 1 0,1-1 0,-1 0 0,0 1 0,1-1-1,-1 0 1,1 0 0,-1 0 0,1 0 0,0 0 0,-1-1-1,1 1 1,0 0 0,-1-1 0,1 1 0,3-1 0,3 1-12,1 0 1,-1-1-1,1 0 1,-1 0-1,0-1 1,15-3-1,53-18-21,-3 1 34,-67 19 4,0 1 0,0 0 0,0 0 0,0 1-1,0 0 1,0 0 0,0 0 0,1 1 0,-1 0 0,0 0-1,0 0 1,0 1 0,-1 0 0,1 0 0,0 0 0,-1 1-1,1 0 1,-1 0 0,0 0 0,0 1 0,0 0 0,6 6-1,-9-9 5,-1 1 0,1-1 0,-1 0 0,1 0 0,-1 0 0,1 0 0,0 0 0,0 0 0,0-1 0,-1 1 0,1-1 0,0 1 0,0-1 0,0 0 0,0 1 0,0-1 0,0 0 0,0 0 0,0 0 0,0-1 0,0 1 0,-1 0-1,1-1 1,0 1 0,0-1 0,0 0 0,0 0 0,2-1 0,5-4 36,-1 0 0,0 0 0,-1-1 0,12-12-1,6-5 29,-17 17-46,0 1 1,0 0-1,1 0 0,0 1 1,0 0-1,0 0 0,16-4 1,-21 8-26,0 0-1,1 0 1,-1 0 0,1 1 0,-1 0 0,1 0-1,-1 0 1,1 1 0,-1-1 0,1 1-1,-1 0 1,0 0 0,0 1 0,1-1 0,-1 1-1,0 0 1,0 0 0,0 1 0,6 4-1,3 3 0,-8-6 2,0 0-1,1 0 1,-1 0 0,1-1 0,8 4 0,-12-6 1,1-1 1,-1 1 0,1-1-1,-1 1 1,1-1 0,-1 0-1,1 0 1,-1 0 0,1 0-1,-1-1 1,1 1-1,-1-1 1,1 1 0,-1-1-1,1 0 1,-1 0 0,5-2-1,10-9-131,13-6-337,-29 18 451,1-1-1,-1 1 1,1-1-1,-1 1 0,1 0 1,-1-1-1,1 1 1,-1 0-1,1 0 1,-1 0-1,1 0 1,-1 1-1,1-1 1,-1 0-1,1 1 0,-1-1 1,1 1-1,-1-1 1,3 2-1,2 2-51,1 0-1,0 0 1,0-1-1,0 0 1,0 0-1,0-1 1,1 0-1,-1 0 1,1 0-1,0-1 1,-1-1-1,1 1 1,0-1-1,-1 0 1,1-1-1,0 0 0,-1 0 1,1-1-1,-1 0 1,1 0-1,-1 0 1,0-1-1,8-5 1,55-29-2323,-70 37 2401,0 0 0,0 0 0,1 0 0,-1 0 0,0 0 0,1 0 0,-1 1 0,0-1 0,0 0 0,1 0 0,-1 0 0,0 1 0,0-1 0,1 0 0,-1 0 0,0 1 0,0-1 0,0 0 0,0 0 0,1 1 0,-1-1 0,0 0 0,0 1 0,0-1 0,0 0 0,0 1 0,0-1 0,0 0 0,0 0 0,0 1 0,0-1 0,0 0 0,0 1 0,0-1 0,0 0 0,0 1 0,0-1 0,0 0 0,0 1-1,-1-1 1,1 0 0,0 0 0,0 1 0,-4 20 1280,3-19-976,1-1-260,0-1 0,0 1 0,0-1-1,0 1 1,0-1 0,0 1-1,0-1 1,0 1 0,0-1 0,0 1-1,0-1 1,0 1 0,0-1 0,0 1-1,1-1 1,-1 1 0,0-1-1,0 1 1,0-1 0,1 1 0,-1-1-1,0 1 1,1-1 0,-1 0-1,0 1 1,1-1 0,-1 0 0,1 1-1,-1-1 1,0 0 0,2 1 0,19 0 641,21-12-274,1-10-214,-34 16-166,0 0 0,0 0-1,1 1 1,-1 0 0,1 1 0,0 0 0,0 0 0,1 1-1,14-1 1,-24 3-34,0 0 0,0 0 0,0 0 0,-1 0 0,1 0 0,0 0 0,0 1 0,0-1 0,-1 0 0,1 0-1,0 1 1,0-1 0,-1 1 0,1-1 0,0 0 0,-1 1 0,1 0 0,0-1 0,-1 1 0,1-1 0,-1 1 0,1 0 0,-1-1 0,1 1 0,-1 0-1,1 0 1,2 23-132,-3-23 104,-1 1-1,1 0 1,0-1-1,0 1 0,0 0 1,1-1-1,-1 1 1,0-1-1,1 1 1,-1 0-1,1-1 1,-1 1-1,1-1 0,0 1 1,-1-1-1,1 1 1,0-1-1,2 3 1,2-3-79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32.4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15 15907,'0'0'54,"0"-1"-1,0 0 0,0 1 0,0-1 0,0 1 0,0-1 0,0 0 0,-1 1 1,1-1-1,0 1 0,-1-1 0,1 0 0,0 1 0,-1-1 0,1 1 0,0-1 1,-1 1-1,1-1 0,-1 1 0,1 0 0,-1-1 0,1 1 0,-1 0 1,1-1-1,-1 1 0,0 0 0,1-1 0,-1 1 0,0 0 0,0 0-7,0 1 0,0-1-1,0 1 1,0-1 0,0 1-1,0-1 1,0 1 0,1-1-1,-1 1 1,0 0-1,1 0 1,-1-1 0,0 1-1,1 0 1,-1 0 0,0 1-1,-4 6 139,1 0 0,0 1-1,-3 12 1,-6 29 73,3 1 0,-6 93 0,14-116-217,-15 468 845,17-457-678,10 74 0,-10-113-205,0 0 0,0 0 0,0 0 0,0 0 0,0 0 0,0 0 0,0 0 0,0 0 0,0 0 1,0 0-1,0 0 0,1 0 0,-1 0 0,0 0 0,0 0 0,0-1 0,0 1 0,0 0 0,0 0 0,0 0 0,0 0 0,0 0 1,0 0-1,0 0 0,0 0 0,0 0 0,0 0 0,1 0 0,-1 0 0,0 0 0,0 0 0,0 0 0,0 0 0,0 0 0,0 0 0,0 0 1,0 0-1,0 0 0,0 0 0,0 0 0,0 0 0,0 0 0,0 1 0,1-1 0,-1 0 0,0 0 0,0 0 0,0 0 0,0 0 0,0 0 1,0 0-1,0 0 0,0 0 0,0 0 0,0 0 0,0 0 0,3-8 39,13-150 174,-14 113-203,2 1 0,20-88 1,-22 128-28,-1-1 0,1 0 0,-1 1 1,1-1-1,1 1 0,-1 0 0,1 0 0,5-8 1,-7 11 8,0 0 0,0 1 1,0-1-1,0 0 0,0 1 0,0-1 1,1 0-1,-1 1 0,0-1 1,0 1-1,1 0 0,-1 0 1,0-1-1,0 1 0,1 0 1,-1 0-1,0 0 0,1 0 0,-1 0 1,0 0-1,1 1 0,-1-1 1,0 0-1,0 1 0,1-1 1,-1 1-1,0-1 0,0 1 0,0-1 1,0 1-1,0 0 0,0 0 1,0 0-1,0-1 0,0 1 1,0 0-1,1 1 0,0 1-4,1 0 0,0-1 0,0 0 0,1 1 0,-1-1 0,0-1 0,1 1 0,6 3 0,-9-5 12,1 0 0,-1 0 0,0 0 0,1 0 0,-1 0 0,0-1 0,1 1 0,-1 0 0,0-1 0,0 1 0,1 0 0,-1-1 0,0 0 0,0 1 0,0-1 0,1 0 0,-1 1 0,0-1 0,0 0 0,0 0 0,-1 0 0,1 0 0,0 0 0,0 0 0,0 0 0,-1 0 0,1 0 0,0-1 0,-1 1 0,1-2 0,7-14 84,-1-1 0,-1-1-1,0 1 1,5-37 0,0-1 197,-13 72-258,1 0 0,0 28 0,1-15-30,-1-6-10,0 34-6,2-53 23,-1 1 0,0-1 1,1 1-1,0-1 1,0 1-1,1-1 0,-1 0 1,1 0-1,2 6 1,-3-9 3,0 0 1,-1 0-1,1-1 1,0 1 0,0 0-1,0 0 1,0 0-1,0-1 1,0 1 0,0-1-1,0 1 1,0-1-1,0 1 1,0-1 0,1 1-1,-1-1 1,0 0-1,0 0 1,0 1 0,1-1-1,-1 0 1,0 0-1,0 0 1,0-1 0,1 1-1,-1 0 1,0 0-1,0-1 1,0 1 0,0 0-1,1-1 1,-1 1-1,0-1 1,0 0 0,2-1-1,3-1 38,-1-1 0,1-1-1,0 1 1,8-10 0,3-5 67,-2 0 0,-1-1 1,0-1-1,-1 0 1,-1-1-1,-1 0 0,10-33 1,-28 77-81,0-1 1,1 1-1,1 1 1,1-1-1,-2 35 1,6-56-28,0 1 0,0-1 1,0 0-1,0 1 0,0-1 0,1 0 1,-1 1-1,0-1 0,1 0 0,-1 1 0,0-1 1,1 0-1,0 0 0,-1 1 0,1-1 0,0 0 1,0 0-1,-1 0 0,1 0 0,0 0 1,0 0-1,0 0 0,0 0 0,0 0 0,0-1 1,1 1-1,-1 0 0,0-1 0,0 1 1,1-1-1,-1 1 0,0-1 0,0 0 0,1 1 1,-1-1-1,0 0 0,1 0 0,-1 0 0,1 0 1,-1 0-1,0 0 0,2-1 0,7 0 29,-1-2 1,0 1-1,1-2 0,16-7 0,-7 3-8,-11 5-6,7-4-1,0 2 0,1 0 1,0 0-1,18-1 0,-31 5-21,0 1 1,0-1 0,0 1-1,0 0 1,0 0-1,0 0 1,0 1 0,0-1-1,0 1 1,0-1-1,0 1 1,0 0 0,0 0-1,-1 0 1,1 1-1,0-1 1,-1 1 0,1 0-1,-1-1 1,1 1-1,-1 0 1,0 0 0,0 1-1,1-1 1,-2 0-1,1 1 1,0-1 0,2 6-1,2 11-74,-5-16 13,0 0 0,0 1 0,0-1 0,0 0 1,0 0-1,1 0 0,-1 0 0,1 0 0,2 3 0,-4-6 39,1 0-1,-1 0 1,0 0-1,0 1 1,1-1-1,-1 0 1,0 0-1,1 0 1,-1 0 0,0 0-1,1 0 1,-1 1-1,0-1 1,1 0-1,-1 0 1,0 0-1,1 0 1,-1 0 0,0 0-1,1 0 1,-1-1-1,0 1 1,1 0-1,-1 0 1,0 0 0,1 0-1,-1 0 1,0 0-1,0-1 1,1 1-1,-1 0 1,0 0-1,1-1 1,9-12-435,2-17 899,-9 17-461,0-1 0,-1 0-1,0-19 1,-1-14-43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32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8 16820,'-10'-6'1552,"9"4"-1088,4 2-216,13 3 856,4 2-400,14-3-407,0-2-137,15 2-144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6:02.4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13179,'9'-9'2888,"-7"18"-837,-1 4-1957,31 267 266,-32-277-354,1 0 1,-1-1-1,1 1 0,-1-1 0,1 1 1,0-1-1,-1 0 0,1 1 1,1-1-1,1 5 0,-2-7-2,-1 0 0,0 0-1,0 0 1,1 0 0,-1 1 0,0-1-1,1 0 1,-1 0 0,0 0-1,0 0 1,1 0 0,-1 0 0,0 0-1,1 0 1,-1 1 0,0-1-1,1 0 1,-1 0 0,0-1 0,1 1-1,-1 0 1,0 0 0,0 0-1,1 0 1,-1 0 0,0 0 0,1 0-1,-1 0 1,0-1 0,1 1 0,12-15 140,68-127 904,-13 22-109,-68 118-924,1 1 0,0-1-1,0 1 1,0-1-1,0 1 1,0 0-1,1-1 1,-1 1-1,0 0 1,3-1-1,-4 1-11,0 1 0,0 0-1,1 0 1,-1 0 0,0 0 0,0 0-1,0 0 1,1 0 0,-1 0-1,0 0 1,0 0 0,1 0 0,-1 1-1,0-1 1,0 0 0,1 0-1,-1 0 1,0 0 0,0 0-1,0 0 1,1 0 0,-1 1 0,0-1-1,0 0 1,0 0 0,0 0-1,1 0 1,-1 1 0,0-1 0,0 0-1,0 0 1,0 0 0,0 1-1,0-1 1,0 0 0,1 0 0,-1 0-1,0 1 1,0-1 0,0 0-1,3 38 42,-3-34-58,-2 81-58,3 71-75,-1-155 140,0 1 0,0-1 1,0 1-1,0-1 0,0 1 0,0-1 1,1 1-1,-1-1 0,1 1 0,-1-1 1,1 0-1,1 2 0,-2-3 5,0 1-1,0-1 1,1 0-1,-1 0 1,0 0 0,0 0-1,1 0 1,-1 1 0,0-1-1,0 0 1,1 0-1,-1 0 1,0 0 0,1 0-1,-1 0 1,0 0-1,1 0 1,-1 0 0,0 0-1,0 0 1,1 0-1,-1 0 1,0-1 0,0 1-1,1 0 1,-1 0-1,0 0 1,0 0 0,1 0-1,-1-1 1,0 1-1,0 0 1,1 0 0,-1 0-1,0-1 1,0 1 0,3-4-4,0 1 1,0-1 0,0 0-1,-1 0 1,0 0 0,3-7-1,64-171 373,-24 55 185,-41 116-1110,-6 20-1307,2-4 1377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33.2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 14971,'1'-1'43,"-1"1"-1,0-1 1,0 1 0,0 0-1,1-1 1,-1 1-1,0-1 1,0 1 0,1-1-1,-1 1 1,0 0-1,1-1 1,-1 1 0,0 0-1,1 0 1,-1-1 0,1 1-1,-1 0 1,1 0-1,-1-1 1,0 1 0,1 0-1,-1 0 1,1 0-1,-1 0 1,1 0 0,-1 0-1,1 0 1,-1 0-1,1 0 1,0 0 0,0 1-10,-1 0 1,1 0-1,0 0 1,-1 0-1,1 0 0,0 0 1,-1 0-1,0 0 1,1 0-1,-1 1 1,0-1-1,1 0 1,-1 0-1,0 1 1,0-1-1,0 1 1,3 223 1883,0-7-1646,-3-217-270,0 4 25,0 1 1,0-1-1,1 1 1,0-1 0,0 0-1,0 1 1,1-1-1,-1 0 1,1 0-1,0 0 1,1 0-1,0 0 1,-1-1-1,7 8 1,-8-11 1,1 0-1,-1 0 1,1 0 0,0 0-1,-1-1 1,1 1 0,0 0 0,0-1-1,-1 0 1,1 1 0,0-1-1,0 0 1,0 0 0,-1 0 0,1 0-1,0 0 1,0 0 0,0 0-1,-1-1 1,1 1 0,0-1 0,0 1-1,-1-1 1,1 0 0,0 1-1,-1-1 1,1 0 0,-1 0 0,1 0-1,-1 0 1,2-2 0,6-5 126,0 0 0,0 0 1,11-15-1,12-18 347,-2-1 0,-2-1 1,25-53-1,51-150 687,-94 219-1153,-10 27-48,0 1 0,0-1 0,0 0 0,0 0 0,0 0 1,0 0-1,0 0 0,0 0 0,0 0 0,0 0 1,0 0-1,1 0 0,-1 0 0,0 1 0,0-1 1,0 0-1,0 0 0,0 0 0,0 0 0,0 0 0,0 0 1,0 0-1,0 0 0,1 0 0,-1 0 0,0 0 1,0 0-1,0 0 0,0 0 0,0 0 0,0 0 1,0 0-1,0 0 0,1 0 0,-1 0 0,0 0 0,0 0 1,0 0-1,0 0 0,0 0 0,0 12-336,-27 99-1753,22-84 1588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34.3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13 591 14387,'4'-2'227,"1"-1"-1,-1 1 1,0-1 0,0 0-1,0 0 1,0 0 0,0 0-1,-1-1 1,0 1 0,1-1 0,-1 0-1,0 0 1,2-6 0,5-7 691,14-35 0,-20 42-657,0 0-1,0 0 0,-1-1 0,0 1 1,-1-1-1,0 0 0,0-21 0,-2 31-241,0 0-1,0 0 1,0 0-1,0 0 1,0 1-1,0-1 1,0 0-1,0 0 1,-1 0-1,1 0 1,0 0-1,-1 0 1,1 1-1,0-1 1,-1 0-1,1 0 1,-1 1-1,0-1 1,1 0-1,-2-1 1,1 2-6,1 0 0,-1 0 0,0 0 0,1 0 0,-1 0 0,1 0 0,-1 0 0,0 0 0,1 0 0,-1 0 0,0 0 0,1 1 0,-1-1 0,1 0 0,-1 0 0,0 1 0,1-1 0,-1 0 0,1 0 0,-1 1 0,1-1 0,-1 1 0,-3 3 31,0-1-1,0 1 0,1 0 1,0 0-1,-6 8 0,-3 11-46,0-1 0,2 1 0,0 1 0,2 0 0,0 0 0,-7 50 0,14-73-1,1 0-1,0 0 0,0 0 1,-1 1-1,1-1 1,0 0-1,0 0 1,0 0-1,0 0 1,0 0-1,0 1 0,1-1 1,-1 0-1,0 0 1,1 0-1,-1 0 1,0 0-1,1 0 0,-1 0 1,1 0-1,0 0 1,-1 0-1,1 0 1,0 0-1,-1 0 1,3 1-1,-2-2-1,1 0 0,0 0 0,-1 0 0,1 0-1,0 0 1,-1 0 0,1-1 0,0 1 0,-1 0 0,1-1 0,0 0 0,-1 1 0,1-1-1,-1 0 1,1 1 0,-1-1 0,0 0 0,1 0 0,0-2 0,72-57-218,-55 43 144,0 1 0,42-27 0,-58 42 71,0-1 0,1 1 1,-1 0-1,1 0 1,-1 0-1,1 1 0,-1-1 1,1 1-1,-1 0 1,1 0-1,0 0 1,-1 0-1,1 1 0,-1-1 1,1 1-1,4 2 1,-3-2-50,-1 0 0,1 0 1,0-1-1,0 1 1,-1-1-1,1 0 1,0 0-1,0 0 1,5-2-1,-3 0-59,1-1 0,-1-1 0,0 1-1,0-1 1,-1-1 0,1 1 0,-1-1 0,0 0 0,0 0 0,-1-1-1,1 1 1,6-11 0,4-6-325,-1 0 0,16-32 1,-8 5 133,-1-1 1,-3-1 0,15-65 0,-32 111 418,-1-1 1,1 0-1,-2 0 0,1 0 0,0-10 0,-1 16-102,-1 0 0,1 0 0,0 0 0,0 0 0,0 0 0,0-1-1,0 1 1,0 0 0,0 0 0,0 0 0,0 0 0,0 0 0,0 0 0,0 0 0,0 0 0,0 0 0,-1 0 0,1 0-1,0 0 1,0 0 0,0 0 0,0-1 0,0 1 0,0 0 0,0 0 0,0 0 0,-1 0 0,1 0 0,0 0 0,0 0-1,0 0 1,0 0 0,0 0 0,0 0 0,0 0 0,0 0 0,-1 1 0,1-1 0,0 0 0,0 0 0,0 0-1,0 0 1,0 0 0,0 0 0,0 0 0,0 0 0,0 0 0,-1 0 0,1 0 0,0 0 0,0 0 0,0 0 0,0 1-1,0-1 1,0 0 0,0 0 0,0 0 0,0 0 0,0 0 0,0 0 0,0 0 0,0 0 0,0 1 0,0-1-1,0 0 1,0 0 0,-6 9 228,-12 29-2,3 0 1,0 1 0,3 1-1,1 0 1,2 1-1,2 0 1,2 0 0,1 1-1,3 56 1,7-43-162,-5-51-73,0 1 1,0-1-1,0 0 1,1 0 0,0 0-1,-1 0 1,1 0-1,1 0 1,4 6-1,-6-9 0,-1-1 0,0 0-1,0 1 1,1-1 0,-1 0-1,0 1 1,1-1-1,-1 0 1,0 0 0,1 1-1,-1-1 1,1 0 0,-1 0-1,0 1 1,1-1-1,-1 0 1,1 0 0,-1 0-1,0 0 1,1 0-1,-1 0 1,1 0 0,-1 0-1,1 0 1,-1 0 0,1 0-1,-1 0 1,0 0-1,1 0 1,-1 0 0,1-1-1,-1 1 1,1 0 0,-1 0-1,0 0 1,1-1-1,-1 1 1,0 0 0,1 0-1,-1-1 1,0 1-1,1 0 1,-1-1 0,0 1-1,1 0 1,-1-1 0,0 1-1,0-1 1,0 1-1,1 0 1,-1-1 0,9-26 2,-8 24-1,4-17 20,-1 0 1,-1 0 0,0 0-1,-2 0 1,-1-33 0,-7 30 15,2 17-5,1 15-3,3-6-31,1 0 1,-1 0-1,1 0 0,0 0 0,0 0 1,0 0-1,1 0 0,-1 0 0,1 0 1,-1 0-1,1 0 0,0-1 0,0 1 1,0 0-1,1-1 0,-1 1 0,1 0 1,-1-1-1,1 0 0,0 1 0,0-1 1,0 0-1,5 4 0,-5-4 0,1 0 0,1-1 0,-1 1-1,0 0 1,0-1 0,1 0 0,-1 0 0,0 0 0,1 0-1,-1-1 1,1 1 0,-1-1 0,1 0 0,-1 0 0,1 0-1,-1 0 1,1-1 0,-1 0 0,7-1 0,-1-2 19,-1 1 0,0-1 1,0-1-1,0 1 0,0-1 1,-1-1-1,0 1 0,12-13 0,3-6 151,21-29 0,-40 49-147,8-6 69,-11 10-89,0 0 1,0 0-1,0 0 1,0 0-1,1 0 1,-1 0-1,0 0 1,0 0-1,0 0 1,0 0-1,1 0 1,-1 1-1,0-1 1,0 0-1,0 0 1,0 0-1,0 0 1,1 0-1,-1 0 1,0 1-1,0-1 1,0 0-1,0 0 1,0 0-1,0 0 1,0 1-1,0-1 1,0 0-1,0 0 1,0 0-1,0 0 1,0 1-1,0-1 0,0 0 1,0 0-1,0 0 1,0 1-1,0-1 1,-3 31 99,2-27-108,-5 27 59,-8 59 153,13-78-152,1 0 1,-1 0-1,2 0 1,0 0-1,3 16 0,-4-25-31,1-1-1,0 1 0,0 0 1,0-1-1,0 1 0,0-1 0,0 1 1,1-1-1,-1 0 0,1 1 0,-1-1 1,1 0-1,0 0 0,0 0 0,0 0 1,0 0-1,1-1 0,3 3 0,-3-2 11,1-1-1,0 0 0,-1 0 1,1 0-1,0 0 0,0-1 1,-1 1-1,1-1 0,0 0 0,0 0 1,0-1-1,3 0 0,6-2 52,0 0-1,-1-1 1,0 0-1,0-1 1,0 0-1,20-14 0,-15 8-6,0-1 0,-1-2 0,0 1-1,-1-2 1,0 0 0,-1-1 0,-1 0-1,19-31 1,-25 34-76,-10 14-27,-13 22-25,7-5 10,1-1 0,-7 22 0,13-31 11,-1 1 0,1-1 0,1 1 0,-1-1 0,1 1 0,1-1 0,0 11 0,0-18 4,0 0 0,0 0 0,0 0-1,0 0 1,1 0 0,-1 0 0,0 0-1,0 0 1,1 0 0,-1 0 0,1 0-1,-1-1 1,1 1 0,-1 0-1,1 0 1,-1 0 0,1-1 0,1 2-1,-1-2-13,-1 1-1,1-1 1,0 0-1,-1 0 1,1 1-1,0-1 1,-1 0-1,1 0 1,0 0-1,0 0 1,-1 0-1,1 0 1,0 0 0,-1 0-1,1-1 1,0 1-1,-1 0 1,1 0-1,0-1 1,0 1-1,3-2-188,-1 0 0,0-1 0,1 1 0,-1-1 0,0 1 0,0-1 0,4-5-1,1-4-298,0 1-1,-1-1 0,0-1 0,-1 1 1,-1-1-1,0 0 0,0 0 0,-2-1 0,1 0 1,1-26-1,-2 4 144,-1 0-1,-2 0 1,-6-38 0,5 66 501,-8-53 803,8 56-695,0 1-1,0-1 0,-1 1 1,1-1-1,-1 1 1,0 0-1,-1-1 0,1 1 1,-1 1-1,-3-6 1,5 9-187,1-1-1,0 1 1,-1-1 0,1 1 0,0 0 0,-1-1 0,1 1 0,-1 0 0,1-1 0,0 1-1,-1 0 1,1 0 0,-1 0 0,1-1 0,-1 1 0,1 0 0,-1 0 0,1 0 0,-1 0-1,1 0 1,-1 0 0,1 0 0,-1 0 0,1 0 0,-1 0 0,1 0 0,-1 0 0,1 0 0,-1 0-1,1 0 1,-1 1 0,0-1 0,-8 14 550,6-9-579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35.0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1 16684,'1'0'67,"0"0"0,-1 1 1,1-1-1,-1 0 0,1 0 1,-1 1-1,1-1 0,-1 0 1,1 1-1,-1-1 0,1 1 1,-1-1-1,0 0 0,1 1 1,-1-1-1,0 1 0,1-1 1,-1 1-1,0 0 0,0-1 1,1 1-1,-1-1 0,0 1 1,0-1-1,0 1 0,0 0 1,0-1-1,0 1 0,0-1 1,0 1-1,0 0 0,0-1 1,0 1-1,0-1 0,0 1 1,0-1-1,0 1 0,-1 0 1,1 0-1,-9 32 456,7-27-67,-15 52 352,3-19-689,3 1-1,1-1 1,-8 76-1,18-113-118,0 1-1,-1-1 1,1 1-1,0 0 1,1-1 0,-1 1-1,0-1 1,1 1 0,-1 0-1,1-1 1,0 1 0,0-1-1,0 0 1,0 1-1,1-1 1,-1 0 0,0 0-1,1 0 1,0 0 0,-1 0-1,1 0 1,4 3-1,-1-2 0,0-1 0,0 0 0,0 0 0,0-1 0,0 0 0,0 0-1,0 0 1,1 0 0,9-1 0,-5 1-4,-2-1 0,0 0-1,-1 1 1,1 0-1,0 0 1,11 4-1,-17-4 5,0 0 1,0 0-1,0 0 0,-1 0 0,1 0 0,0 0 0,0 1 0,-1-1 0,1 1 0,-1-1 0,1 1 0,-1-1 0,0 1 1,0 0-1,0 0 0,0 0 0,0 0 0,0-1 0,0 1 0,0 0 0,-1 1 0,1-1 0,-1 0 0,0 0 1,1 3-1,-1 3-3,-1 1 1,1 0-1,-1 0 1,-1 0-1,0-1 1,0 1-1,0-1 1,-1 1-1,-8 14 1,3-8 2,0 0 0,-1-1 0,0 0 1,-16 17-1,20-26 5,1 0 0,-1-1 0,0 0 0,-10 8 0,13-12-3,1 1 0,0 0 0,0 0 1,-1-1-1,1 1 0,0-1 0,-1 1 1,1-1-1,-1 1 0,1-1 0,-1 0 1,1 0-1,-1 0 0,1 0 0,0 0 1,-1 0-1,1 0 0,-1 0 0,1-1 1,-1 1-1,1 0 0,0-1 0,-1 1 1,1-1-1,-1 0 0,1 1 0,0-1 1,-2-1-1,1-1 0,-1 0 1,1 0-1,0 0 1,0 0-1,0 0 0,0 0 1,1 0-1,0-1 1,-1 1-1,1-1 0,0 1 1,0-1-1,1 0 1,-1-5-1,0-3 1,1 0 0,0 0 0,3-16 0,1 6-2,1 1 0,1 0 0,1 0 0,1 0 0,1 1 0,0 0 0,2 0 0,16-23 0,0 6-10,1 1 1,2 2-1,35-32 1,62-44-1,-125 108 10,0 0-1,0 0 1,0 1 0,0-1-1,0 1 1,1-1-1,-1 1 1,1 0-1,-1 0 1,1 0 0,3-1-1,-6 2 1,1 0 1,-1 0-1,0 0 0,1 0 0,-1 0 0,0 1 1,1-1-1,-1 0 0,0 0 0,0 0 0,1 0 1,-1 1-1,0-1 0,1 0 0,-1 0 0,0 1 1,0-1-1,1 0 0,-1 0 0,0 1 1,0-1-1,0 0 0,0 1 0,1-1 0,-1 0 1,0 0-1,0 1 0,0 0 0,0 19 15,-7 29 63,3-30-23,2-1 0,0 1 0,0 0 1,3 22-1,-1-39-40,0 0 0,0 0 1,1 0-1,-1 0 0,1 0 1,-1 0-1,1-1 0,0 1 0,-1 0 1,1 0-1,0-1 0,0 1 1,1 0-1,-1-1 0,0 1 1,3 1-1,-3-2-4,0 0 1,0-1-1,0 1 1,0-1-1,0 0 0,0 1 1,0-1-1,1 0 1,-1 0-1,0 0 0,0 0 1,0 0-1,0 0 1,0 0-1,1 0 0,-1 0 1,0 0-1,0-1 1,0 1-1,0 0 0,0-1 1,0 1-1,0-1 0,0 0 1,0 1-1,0-1 1,0 0-1,1-1 0,4-3-37,0 0 0,-1 0 0,1-1-1,-1 0 1,-1 0 0,1 0-1,-1-1 1,0 0 0,-1 0-1,0 0 1,0 0 0,0 0-1,-1 0 1,2-10 0,0-3 89,-1 0 0,-1-1 0,-1 0 0,-1-22-1,-2 7-188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35.4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15483,'-2'6'1545,"1"5"-1113,-2 4-192,3 2 752,3 3 1160,4 3-1719,6-3-113,3 0 80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35.9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98 222 16323,'-4'128'3517,"1"-67"-2231,2-43-1041,-1 0-1,0-1 1,-6 20 0,7-32-220,0-1 1,0 1 0,-1-1 0,0 1-1,0-1 1,0 0 0,0 0 0,0 0-1,-1 0 1,0 0 0,0 0-1,0-1 1,0 0 0,-1 1 0,1-1-1,-9 5 1,12-8-23,-1 1 0,1-1-1,-1 1 1,0-1 0,1 0 0,-1 1-1,0-1 1,1 0 0,-1 1 0,0-1-1,1 0 1,-1 0 0,0 0 0,0 0 0,1 0-1,-1 0 1,0 0 0,0 0 0,1 0-1,-1 0 1,0 0 0,0 0 0,1 0-1,-1-1 1,0 1 0,0 0 0,1 0-1,-1-1 1,0 1 0,1-1 0,-1 1-1,1 0 1,-1-1 0,0 1 0,1-1-1,-1 0 1,1 1 0,-1-1 0,1 1-1,0-1 1,-1 0 0,1 1 0,0-1-1,-1 0 1,1 1 0,0-1 0,0 0 0,0 0-1,-1 1 1,1-1 0,0 0 0,0 0-1,0 1 1,0-1 0,1-1 0,-2-3-2,2-1 1,-1 1-1,1-1 1,0 1-1,0 0 1,2-8 0,6-8-13,0 1 1,2 1-1,0 0 1,19-25 0,61-67-58,-40 53 62,-7 4 2,80-89-44,-101 122 43,-23 21 5,0 0 0,1 0 0,-1-1 0,0 1 0,1 0 0,-1 0 0,0 0 0,1 0 0,-1 0 0,1-1-1,-1 1 1,0 0 0,1 0 0,-1 0 0,1 0 0,-1 0 0,0 0 0,1 0 0,-1 0 0,1 0 0,-1 1 0,0-1 0,1 0 0,-1 0 0,1 0 0,-1 0 0,0 0 0,1 1 0,-1-1 0,0 0 0,1 0 0,-1 1 0,0-1 0,0 0 0,1 0 0,-1 1 0,0-1 0,0 0 0,1 1 0,-1-1 0,0 1 0,0-1 0,0 0 0,0 1-1,0-1 1,1 0 0,-1 1 0,0-1 0,0 1 0,0-1 0,0 0 0,0 1 0,0-1 0,0 1 0,0 0 0,0 26-3,-1-25 2,-3 45 6,2-26 1,0-1-1,1 1 1,4 34-1,-3-53-3,0 1 0,0-1 1,1 0-1,-1 1 0,1-1 0,0 0 0,-1 1 1,1-1-1,0 0 0,1 0 0,-1 0 0,0 0 0,0 0 1,1 0-1,-1 0 0,1 0 0,0-1 0,-1 1 0,1-1 1,0 1-1,0-1 0,0 0 0,0 1 0,0-1 0,1 0 1,-1 0-1,0-1 0,0 1 0,1 0 0,-1-1 0,0 1 1,1-1-1,-1 0 0,1 0 0,-1 0 0,0 0 1,1 0-1,-1 0 0,0-1 0,1 1 0,-1-1 0,4-1 1,8-4-10,0-1 1,-1 0 0,0 0 0,0-2 0,0 1 0,-1-2-1,-1 1 1,17-19 0,21-16-947,-49 44 922,0 0-1,0 0 0,1-1 1,-1 1-1,0 0 0,0 0 1,0 0-1,0 0 0,1 0 1,-1-1-1,0 1 0,0 0 1,1 0-1,-1 0 0,0 0 1,0 0-1,0 0 0,1 0 0,-1 0 1,0 0-1,0 0 0,1 0 1,-1 0-1,0 0 0,0 0 1,1 0-1,-1 0 0,0 0 1,0 0-1,1 0 0,-1 0 1,0 0-1,0 0 0,0 1 1,1-1-1,-1 0 0,0 0 1,0 0-1,0 0 0,0 1 1,1-1-1,-1 0 0,0 0 1,0 1-1,4 12-781,0-2 391,-3-10 394,0 0 0,0 0 0,0 0 0,0-1 0,1 1 0,-1 0 0,0 0 0,1-1 0,-1 1 0,0-1 0,1 1 0,-1-1 0,0 0 0,1 1 0,-1-1 0,1 0 0,-1 0 0,1 0 0,-1 0 0,0 0 0,1 0 0,-1-1 1,1 1-1,-1 0 0,1-1 0,1 0 0,37-18-133,15-17 206,-38 24 148,-1 0 1,31-14-1,-47 26-182,1 0 0,-1 0-1,1-1 1,-1 1 0,0 0 0,1 0 0,-1 0-1,1 0 1,-1-1 0,1 1 0,-1 0 0,1 0-1,-1 0 1,1 0 0,-1 0 0,1 0 0,-1 0-1,0 0 1,1 1 0,-1-1 0,1 0 0,-1 0-1,1 0 1,-1 0 0,0 1 0,1-1 0,-1 0-1,1 0 1,-1 1 0,0-1 0,1 0 0,-1 1-1,0-1 1,1 0 0,-1 1 0,0-1 0,0 0-1,1 1 1,-1-1 0,0 1 0,0-1 0,0 1-1,1-1 1,-1 0 0,0 1 0,0-1 0,0 1 0,0-1-1,0 1 1,0 0 0,-2 29 255,1-22-197,0 6 33,1 0 1,0 1-1,0-1 1,2 1-1,-1-1 1,2 0 0,0 0-1,1 0 1,0 0-1,1-1 1,1 1 0,13 22-1,-11-22-22,0 1 0,0 0 0,-2 0 0,0 0 0,5 21 0,-9-29-71,-1 1 0,0-1 0,-1 0 0,1 1 0,-2-1 0,1 1 0,-1-1 1,0 1-1,0-1 0,-1 0 0,0 0 0,-1 0 0,1 0 0,-5 7 0,2-5 43,0 0 0,-1 0 0,0 0-1,0-1 1,-1 0 0,0-1 0,-1 1-1,-14 10 1,20-16-26,-1 0-1,0 0 0,1 0 1,-1 0-1,0-1 1,0 0-1,0 1 0,0-1 1,0 0-1,0 0 1,0-1-1,-1 1 0,1-1 1,0 0-1,0 1 1,-1-1-1,1-1 0,0 1 1,0 0-1,0-1 1,-1 0-1,1 1 0,0-1 1,0-1-1,0 1 1,0 0-1,0-1 0,1 1 1,-1-1-1,0 0 1,1 0-1,-3-2 1,-1-3-28,0 0 1,0 0-1,1 0 1,0-1 0,0 1-1,1-1 1,0 0-1,0-1 1,1 1 0,0-1-1,1 1 1,0-1 0,0 0-1,0 0 1,2 0-1,-1 0 1,1 0 0,0 0-1,2-14 1,0 13-135,-1 1 0,2-1 0,-1 1 0,1 0 1,0 0-1,1 0 0,0 0 0,1 0 0,-1 1 0,2 0 1,-1 0-1,1 0 0,0 1 0,1 0 0,0 0 0,0 0 1,0 1-1,11-7 0,25-9-305,5-1-101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36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8 20404,'-4'-2'66,"0"1"0,0 0 0,0 0 0,-1 0-1,1 0 1,0 1 0,0-1 0,-1 1-1,1 0 1,0 1 0,0-1 0,-1 1 0,1 0-1,0 0 1,0 0 0,0 0 0,0 1 0,0 0-1,0 0 1,0 0 0,1 0 0,-1 0 0,1 1-1,-1-1 1,1 1 0,0 0 0,0 0 0,0 1-1,1-1 1,-1 0 0,1 1 0,-1 0-1,1-1 1,1 1 0,-1 0 0,0 0 0,1 0-1,0 0 1,0 1 0,0-1 0,0 5 0,1-7-72,0 0 0,1 0 0,-1 0 0,1-1 0,-1 1 1,1 0-1,0-1 0,0 1 0,0 0 0,0-1 0,0 1 0,0-1 1,0 1-1,1-1 0,-1 0 0,0 1 0,1-1 0,-1 0 1,1 0-1,-1 0 0,3 1 0,41 19-205,-27-13 87,-16-8 112,17 10-201,30 17 0,-44-23 174,0-1 1,0 1-1,-1 0 1,1 0-1,-1 0 1,0 1-1,0 0 1,-1 0-1,1 0 1,4 9-1,-7-12 35,0 0 0,0 0 0,-1 0 0,1 0 0,-1 0 0,0 0 0,1 0 0,-1-1 0,0 1-1,0 0 1,0 0 0,0 0 0,-1 0 0,1 0 0,-1 0 0,1 0 0,-1 0 0,-1 3 0,0-2 18,0 0 1,0 0-1,0 0 1,0-1-1,0 1 1,-1-1-1,0 1 1,1-1-1,-1 0 1,-3 2-1,-4 2 35,0-1 0,-1 0 0,0-1 0,0 0 0,-18 3 0,21-4-78,-1-2 1,0 1-1,1-1 0,-1 0 0,0-1 1,1 0-1,-1-1 0,-14-2 0,7-10-29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36.9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16283,'3'6'217,"-1"0"-1,0 0 0,0 1 0,-1-1 0,0 1 0,0-1 1,0 1-1,-1 7 0,-5 57 190,2-35 98,-2 33 129,-4 70 383,9-111-756,0 0-1,9 50 0,-8-74-223,0 1 1,0-1 0,1 1-1,-1-1 1,1 1-1,0-1 1,0 0-1,5 7 1,-6-10-26,0 0 1,0 0-1,0 0 1,0 0-1,0 0 1,0 0-1,0 0 1,1 0 0,-1-1-1,0 1 1,0-1-1,1 1 1,-1-1-1,0 1 1,1-1-1,-1 0 1,1 1-1,-1-1 1,0 0-1,1 0 1,-1 0-1,1 0 1,-1 0 0,1-1-1,-1 1 1,0 0-1,1-1 1,-1 1-1,3-2 1,5-3 16,0 0 0,-1-1 0,1 0 1,-1-1-1,0 0 0,-1 0 0,0-1 0,0 0 1,0 0-1,5-9 0,1-1 15,78-100 132,-90 116-175,0 0 0,0 1 0,1-1 0,-1 1-1,1-1 1,-1 1 0,1 0 0,0 0 0,-1 0 0,4-2 0,-5 3-1,0 0 1,0 0 0,1 0-1,-1 0 1,0 0-1,0 0 1,1 0-1,-1 0 1,0 0 0,0 0-1,1 0 1,-1 0-1,0 0 1,0 1-1,1-1 1,-1 0-1,0 0 1,0 0 0,0 0-1,1 0 1,-1 1-1,0-1 1,0 0-1,0 0 1,0 0-1,1 0 1,-1 1 0,0-1-1,0 0 1,0 0-1,0 1 1,3 16-21,-13 96-288,0-17-729,10-93 995,0 0 1,0 0-1,0 1 0,0-1 0,1 0 1,-1 0-1,2 4 0,-2-7 52,1 1 0,-1 0 0,0-1 0,1 1 0,-1-1 0,0 1 0,1-1-1,-1 1 1,1-1 0,-1 1 0,1-1 0,-1 1 0,1-1 0,-1 0 0,1 1 0,0-1-1,-1 0 1,1 0 0,-1 1 0,1-1 0,0 0 0,-1 0 0,1 0 0,0 0-1,-1 0 1,1 0 0,0 0 0,-1 0 0,1 0 0,0 0 0,-1 0 0,1 0 0,0 0-1,-1 0 1,1-1 0,0 1 0,-1 0 0,1 0 0,-1-1 0,1 1 0,-1-1 0,1 1-1,0-1 1,25-19-182,5-7 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37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 22 15659,'0'0'32,"0"0"0,0 0-1,-1 0 1,1 0 0,0 0-1,0 0 1,0 0-1,0 0 1,0 0 0,0 0-1,0 0 1,0 0 0,0 0-1,0-1 1,0 1 0,0 0-1,0 0 1,0 0 0,-1 0-1,1 0 1,0 0-1,0 0 1,0 0 0,0 0-1,0 0 1,0 0 0,0 0-1,0 0 1,0 0 0,0 0-1,0-1 1,0 1-1,0 0 1,0 0 0,0 0-1,0 0 1,0 0 0,0 0-1,0 0 1,0 0 0,0 0-1,0 0 1,0 0 0,0 0-1,0-1 1,0 1-1,0 0 1,0 0 0,0 0-1,0 0 1,0 0 0,1 0-1,-1 0 1,-10 7 536,-13 15-145,4-3 227,0 2 1,2 0 0,-23 35-1,34-46-568,0 1 0,0-1 0,1 1-1,0 1 1,1-1 0,0 1 0,1-1-1,0 1 1,1 0 0,-1 15 0,3-25-66,0-1-1,0 1 1,0 0 0,0-1 0,0 1 0,0 0 0,0-1 0,1 1-1,-1-1 1,1 1 0,-1 0 0,1-1 0,-1 1 0,1-1 0,0 1 0,0-1-1,0 0 1,0 1 0,0-1 0,0 0 0,0 0 0,0 1 0,0-1-1,1 0 1,-1 0 0,0 0 0,1 0 0,-1-1 0,1 1 0,-1 0 0,1-1-1,-1 1 1,1-1 0,0 1 0,-1-1 0,1 0 0,0 1 0,-1-1-1,1 0 1,0 0 0,-1 0 0,1-1 0,0 1 0,2-1 0,4-1 72,1 0 1,0 0 0,-1-1-1,0 0 1,0-1 0,14-8 0,-5 0 35,-1-1 1,0 0 0,-1-1 0,0-1 0,-1 0 0,-1-1 0,-1 0 0,0-1-1,-1-1 1,16-34 0,-36 71-151,1 1-1,1 0 1,0 0-1,2 0 1,0 1-1,-2 33 1,7-51 25,-1-1 1,1 1-1,0-1 0,0 1 1,1-1-1,-1 1 0,0-1 1,1 0-1,-1 1 1,1-1-1,0 1 0,0-1 1,0 0-1,0 0 0,0 1 1,1-1-1,2 3 1,-3-4-1,1 0 1,-1 0 0,1 0-1,-1 0 1,1-1 0,0 1-1,0 0 1,-1-1 0,1 1 0,0-1-1,0 0 1,0 0 0,-1 1-1,1-1 1,0 0 0,0-1 0,0 1-1,0 0 1,-1 0 0,1-1-1,0 1 1,0-1 0,0 0 0,2-1-1,7-3 6,1-1 0,-1 0 0,0 0 1,0-2-1,-1 1 0,0-1 0,-1-1 0,1 0 0,8-11 0,11-17 21,28-44 0,-50 71-26,-10 16-1,0 0 0,1 0 0,0 0 0,0 0-1,-1 8 1,-3 7 3,1-4-4,-1-2-7,2-1 0,-5 28 1,9-41 8,-1 0 1,1 0 0,0 0 0,0 0-1,0 0 1,0 0 0,0 0 0,0 0-1,1 0 1,-1 0 0,0 0 0,0 0-1,1 0 1,-1 0 0,1 0-1,0 1 1,-1-2 0,1 1 1,-1-1-1,0 0 0,1 0 0,-1 1 0,0-1 0,1 0 0,-1 0 0,1 0 1,-1 0-1,1 0 0,-1 1 0,1-1 0,-1 0 0,0 0 0,1 0 1,-1 0-1,1 0 0,-1 0 0,1-1 0,-1 1 0,1 0 0,-1 0 1,0 0-1,1-1 0,3 0 6,-1-1 1,0 0 0,0 0-1,0 0 1,0 0-1,0-1 1,3-3-1,106-132 193,-71 84-136,-28 42-74,-13 13 10,0-1-1,0 0 0,1 0 0,-1 0 0,0 0 0,0 0 0,0 1 0,1-1 0,-1 0 0,0 0 0,0 0 0,0 0 0,0 1 0,1-1 0,-1 0 0,0 0 1,0 1-1,0-1 0,0 0 0,0 0 0,0 1 0,0-1 0,0 0 0,0 0 0,0 1 0,1-1 0,-1 0 0,0 0 0,-1 1 0,1-1 0,0 0 1,0 0-1,0 1 0,-5 32-51,-5 1 12,5-16-88,0-1 1,1 1 0,1 1 0,-1 19 0,4-37 64,-1 1 1,1 0 0,0-1-1,0 1 1,1-1-1,-1 1 1,0-1-1,0 1 1,1 0 0,-1-1-1,1 1 1,-1-1-1,1 0 1,0 1 0,0-1-1,-1 1 1,1-1-1,0 0 1,0 0-1,0 1 1,1-1 0,0 1-1,0-1-31,0-1 0,-1 1-1,1-1 1,0 1 0,0-1-1,-1 0 1,1 0 0,0 1-1,0-1 1,-1-1 0,1 1-1,0 0 1,0 0 0,0-1 0,-1 1-1,4-2 1,6-2-427,0-2 1,0 1-1,0-1 1,13-10-1,-23 15 467,38-27-1345,-1-2 0,54-55 0,-72 63 1876,-1-1 0,31-46 1615,-53 71-977,-7 13 37,-14 21-212,14-20-592,-13 29 54,22-42-389,0 0 1,0-1-1,0 1 1,0 0-1,1 0 1,-1 0-1,1 0 1,-1-1 0,1 1-1,0 0 1,0 0-1,1 0 1,0 4-1,-1-6-9,1 0 0,0 0 0,-1 0 1,1 0-1,0 1 0,0-1 0,0 0 0,0 0 0,0-1 0,0 1 0,0 0 0,0 0 0,0 0 0,0-1 0,0 1 1,1-1-1,1 2 0,26 6 28,-16-5-16,-10-2-14,19 5 6,0 0 0,-1 2 0,0 0 0,30 18 0,-49-25-7,-1 0 0,1 0-1,0 0 1,-1 0 0,0 0-1,1 1 1,-1-1 0,0 1-1,1-1 1,-1 1 0,0-1-1,0 1 1,0 0 0,-1 0 0,1-1-1,0 1 1,0 2 0,-1-2 2,0-1 0,0 0 0,0 1 0,0-1 0,0 0 0,0 1 1,-1-1-1,1 0 0,-1 0 0,1 1 0,-1-1 0,1 0 0,-1 0 0,0 0 1,1 0-1,-1 1 0,0-1 0,0 0 0,0 0 0,0 0 0,0-1 1,0 1-1,0 0 0,-2 1 0,-9 6 53,-1-1 0,1-1 1,-1 0-1,-15 5 0,20-9-112,0 1 0,-1-1-1,1 0 1,-1-1 0,1 0-1,-1 0 1,1-1 0,-10-1 0,17 1 79,0 0 1,0 0 0,0 0-1,0 0 1,0 0 0,0 0 0,0-1-1,1 1 1,-1 0 0,0 0-1,0-1 1,0 1 0,0-1 0,0 1-1,1-1 1,-1 1 0,0-1-1,0 1 1,1-1 0,-1 0 0,0 0-1,1 1 1,-1-1 0,1 0-1,-1 0 1,1 1 0,-1-1 0,1 0-1,0 0 1,-1 0 0,1 0-1,0 0 1,0 0 0,-1 0 0,1 0-1,0 1 1,0-1 0,0 0-1,0 0 1,0 0 0,1 0 0,-1 0-1,0 0 1,0 0 0,1-1-1,10-20 11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38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166 106 17244,'2'1'1107,"-5"6"-602,-12 14-358,6-7 103,-12 20 108,2 1 0,2 1 0,1 0 0,2 1 0,1 1 0,2 0-1,2 1 1,-5 49 0,13-80-305,-2 12 154,1 34-1,2-49-176,0 0 0,1 0-1,0 0 1,0 0 0,0-1-1,0 1 1,1 0 0,-1 0-1,1-1 1,1 1 0,-1-1 0,4 5-1,-5-7-20,1-1-1,-1 1 1,1-1-1,0 1 1,-1-1 0,1 0-1,0 1 1,0-1-1,0 0 1,0 0-1,0 0 1,0-1-1,0 1 1,1 0-1,-1-1 1,0 0-1,0 1 1,0-1-1,0 0 1,1 0 0,-1 0-1,0 0 1,0-1-1,1 1 1,-1-1-1,0 1 1,0-1-1,0 0 1,4-1-1,4-3 13,0 0-1,-1-1 0,1 0 0,13-12 1,24-24 34,-32 27-48,1 1 1,0 1-1,20-12 1,-36 24-9,1 1-1,-1-1 1,1 1 0,0-1-1,-1 1 1,1-1 0,0 1-1,-1 0 1,1 0 0,0-1-1,-1 1 1,1 0 0,0 0-1,0 0 1,-1-1-1,1 1 1,0 0 0,0 0-1,-1 0 1,1 0 0,0 1-1,0-1 1,-1 0 0,1 0-1,0 0 1,0 1 0,-1-1-1,1 0 1,0 1 0,-1-1-1,1 0 1,0 1 0,-1-1-1,1 1 1,-1-1 0,1 1-1,-1-1 1,1 1-1,-1 0 1,1-1 0,-1 1-1,1-1 1,-1 1 0,0 0-1,1 0 1,-1-1 0,0 1-1,0 0 1,0-1 0,1 3-1,0 3-5,0 0 0,-1 0 0,0 1 0,0-1 0,-1 6 0,-8 47-19,6-40-55,0-1 0,0 24 0,3-41 54,-1-1 0,1 1 0,0 0 0,0 0-1,0-1 1,0 1 0,0 0 0,0 0 0,0 0 0,0-1 0,1 1 0,-1 0 0,0 0 0,0-1-1,1 1 1,-1 0 0,0 0 0,1-1 0,-1 1 0,1 0 0,-1-1 0,1 1 0,-1-1-1,1 1 1,-1-1 0,1 1 0,0-1 0,-1 1 0,1-1 0,0 1 0,0 0 0,1-2-57,0 1 0,-1 0 0,1 0-1,-1 0 1,1-1 0,0 1 0,-1-1 0,1 1 0,-1-1 0,1 0 0,-1 0 0,0 1 0,1-1 0,1-1 0,7-7-503,1 0 0,15-17 0,-1-3-416,-2-2-1,0 0 1,-3-1 0,32-66-1,-52 98 999,3-5 109,-1 0 0,1-1 0,-2 1 0,1 0 1,0 0-1,-1-1 0,1-9 0,-2 15-87,0 0 1,0 0-1,0 0 0,0 0 0,0 0 0,0 0 0,0-1 0,0 1 0,0 0 0,0 0 1,0 0-1,0 0 0,0 0 0,0 0 0,0 0 0,0-1 0,0 1 0,0 0 0,0 0 1,0 0-1,0 0 0,0 0 0,0 0 0,0 0 0,0-1 0,0 1 0,0 0 1,0 0-1,0 0 0,0 0 0,-1 0 0,1 0 0,0 0 0,0 0 0,0 0 0,0 0 1,0-1-1,0 1 0,0 0 0,0 0 0,-1 0 0,1 0 0,0 0 0,0 0 1,0 0-1,0 0 0,0 0 0,0 0 0,-1 0 0,1 0 0,0 0 0,0 0 0,0 0 1,0 0-1,0 0 0,0 0 0,0 0 0,-1 1 0,-7 6 461,-9 17 129,0 4 860,-21 49-1,33-66-1330,1 0 0,1 0-1,0 1 1,0-1 0,1 1 0,0 0 0,1-1 0,1 13 0,-1-22-128,1-1 1,1 0-1,-1 1 1,0-1-1,0 0 0,0 0 1,1 1-1,-1-1 1,0 0-1,1 0 0,-1 1 1,1-1-1,0 0 0,-1 0 1,1 0-1,0 0 1,0 0-1,0 0 0,0 0 1,0 0-1,0 0 1,0 0-1,1 0 0,0 0-3,-1-1-1,1 1 0,0-1 0,0 1 0,0-1 0,0 0 0,0 0 0,0 0 0,0 0 0,0 0 0,0 0 0,0-1 0,3 0 0,5-2-13,1-1-1,-1 0 1,0-1-1,10-7 1,-19 12 9,38-26-137,-29 19-5,0 0 1,0 0-1,0 2 1,1-1 0,18-6-1,-23 9 103,-1 0 1,0-1-1,0 0 0,0 0 1,0 0-1,-1 0 0,1-1 0,-1 1 1,6-11-1,2 2 11,22-28 38,-2-1 0,-2-1 0,-1-2-1,-3-1 1,-1-1 0,-3-1 0,-2 0 0,26-96-1,-41 114 18,-5 29-24,0 1-1,0-1 1,1 1-1,-1-1 1,0 1-1,0-1 1,-1 1-1,1-1 1,0 1-1,0-1 1,0 1-1,0-1 1,0 1-1,0-1 1,-1 1-1,1 0 1,0-1-1,0 1 1,-1-1-1,1 1 1,0 0-1,-1-2 1,0 2-1,1 1 1,-1-1-1,1 0 1,-1 0 0,1 0-1,-1 0 1,1 0-1,0 0 1,-1 0 0,1 1-1,-1-1 1,1 0-1,0 0 1,-1 0 0,1 1-1,0-1 1,-1 0 0,1 1-1,0-1 1,-1 0-1,1 1 1,0-1 0,0 0-1,-1 1 1,1-1-1,0 1 1,-14 24 133,2 0 0,1 1 0,1 0 0,-12 50 0,17-59-68,-6 24 154,2 0-1,1 1 1,-3 76-1,10-96-164,2 1-1,0-1 1,1 0-1,2 1 1,0-1-1,2-1 1,0 1 0,17 39-1,-8-36-54,-14-23-3,0-1 0,0 0 1,0 1-1,0-1 0,0 0 0,0 0 0,0 0 0,0 0 0,1 0 0,-1 0 1,0 0-1,1 0 0,-1-1 0,1 1 0,1 0 0,-3-1 0,0 0 1,1 0-1,-1 0 0,0 0 0,0 0 1,0 0-1,1 0 0,-1 0 1,0 0-1,0 0 0,0 0 0,1 0 1,-1 0-1,0 0 0,0 0 0,0 0 1,1 0-1,-1 0 0,0 0 0,0-1 1,0 1-1,0 0 0,1 0 0,-1 0 1,0 0-1,0 0 0,0-1 0,0 1 1,0 0-1,0 0 0,0 0 1,1 0-1,-1-1 0,0 1 0,0 0 1,0 0-1,0 0 0,0-1 0,0 1 1,0 0-1,-2-12-30,-8-10-52,-77-95-579,62 88 624,2-2 0,1 0-1,-18-35 1,39 63 61,0 1 1,0 0-1,0 0 0,0-1 0,0 1 0,0 0 0,1-1 0,-1 1 0,1-1 1,0 1-1,0 0 0,0-3 0,0 4-12,0 1 0,0-1 0,0 1 0,0-1 0,1 1-1,-1-1 1,0 1 0,0 0 0,1-1 0,-1 1 0,0-1 0,1 1 0,-1 0 0,0-1 0,1 1 0,-1 0-1,1 0 1,-1-1 0,0 1 0,1 0 0,-1 0 0,1-1 0,0 1 0,1 0 13,-1 0-1,1-1 1,0 1 0,0 0 0,-1 0 0,1 1-1,0-1 1,-1 0 0,1 1 0,2 0-1,40 13 330,-33-9-420,0-1 0,1-1 0,-1 0 0,1 0-1,0-1 1,0-1 0,0 0 0,16-1-1,11-6-28,-1-2-66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39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6 15019,'0'-6'1152,"-7"10"-783,-2 6-113,0 15 512,-1 1-80,0 19-80,-1 9-80,-2 11 0,1 6 32,2-1-120,0-3 1,5-7-289,2-4-320,3-21 216,7-14-24,9-39-104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6:03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0 307 11066,'0'0'27,"0"0"0,0 0 0,0 0 1,0 0-1,0 0 0,0 0 0,0 0 0,0 0 0,0 0 0,0 1 0,0-1 0,0 0 0,0 0 0,0 0 0,0 0 0,0 0 0,0 0 0,0 0 0,1 0 0,-1 1 0,0-1 0,0 0 0,0 0 0,0 0 0,0 0 0,0 0 1,0 0-1,0 0 0,0 0 0,0 0 0,0 0 0,0 0 0,1 0 0,-1 0 0,0 0 0,0 0 0,0 0 0,0 0 0,0 0 0,0 0 0,0 0 0,0 0 0,1 0 0,-1 0 0,0 0 0,0 0 0,0 0 0,0 0 0,0 0 0,0 0 1,0 0-1,0 0 0,0 0 0,1 0 0,-1 0 0,0 0 0,0 0 0,0 0 0,0 0 0,0 0 0,0 0 0,0 0 0,10-9 992,13-19-13,-18 21-708,191-211 3365,-151 175-3410,-45 43-253,0-1 0,0 1 0,1 0 0,-1 0 0,0 0 0,0-1 0,0 1-1,1 0 1,-1 0 0,0 0 0,0 0 0,1-1 0,-1 1 0,0 0 0,0 0 0,1 0-1,-1 0 1,0 0 0,1 0 0,-1 0 0,0 0 0,0 0 0,1 0 0,-1 0 0,0 0-1,1 0 1,-1 0 0,0 0 0,0 0 0,1 0 0,-1 0 0,0 0 0,1 0-1,-1 1 1,0-1 0,0 0 0,1 0 0,-1 0 0,0 0 0,0 1 0,1-1 0,6 17-50,0 26-41,-7-38 92,5 57-493,-3 1-1,-3 0 1,-12 81 0,10-127-398,1-29 359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39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98 16652,'5'-7'294,"1"0"0,0 0 0,0 0 0,0 0 1,1 1-1,0 0 0,1 1 0,-1 0 0,1 0 1,0 0-1,0 1 0,0 0 0,1 1 0,-1 0 1,13-3-1,-9 3-165,0 0 1,0 1-1,1 1 1,-1 0-1,1 0 1,-1 1-1,1 1 1,-1 0 0,1 1-1,20 5 1,-29-5-123,0-1 0,0 0 0,-1 1 1,1 0-1,0 0 0,-1 0 0,0 0 1,1 0-1,-1 1 0,0-1 1,0 1-1,0 0 0,-1 0 0,1 0 1,-1 1-1,1-1 0,-1 0 0,0 1 1,0 0-1,-1-1 0,1 1 1,-1 0-1,0 0 0,0 0 0,0 0 1,0 0-1,-1 0 0,0 0 1,1 0-1,-2 0 0,1 0 0,-1 5 1,-2 7 2,0-1 1,-1 0 0,0 1-1,-1-2 1,-1 1 0,-1-1-1,-9 17 1,-80 113 99,23-36-32,70-104-87,1 1-1,-1-1 1,1 1 0,0 0 0,0 0-1,0 0 1,-1 8 0,3-12-8,-1 1 0,1-1 0,0 0 0,0 0 0,1 0 1,-1 1-1,0-1 0,0 0 0,0 0 0,1 0 0,-1 0 0,1 0 0,-1 0 0,1 0 0,-1 0 1,1 0-1,0 0 0,-1 0 0,1 0 0,0 0 0,0 0 0,0 0 0,-1 0 0,1-1 0,0 1 1,0 0-1,0-1 0,0 1 0,0-1 0,1 1 0,-1-1 0,0 0 0,0 1 0,0-1 1,0 0-1,0 0 0,2 1 0,6 0 81,0-1 0,0 1 0,0-1 0,0-1 0,0 0 0,-1 0 0,1-1 0,0 0 0,0 0 0,-1-1 0,0 0 0,10-5 0,41-21-64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40.3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277 6 15971,'-4'-2'172,"-1"1"-1,1 0 1,-1 1-1,0-1 1,1 1-1,-1 0 1,0 0-1,1 0 1,-1 1-1,0-1 1,1 1-1,-1 0 1,1 1-1,-1-1 1,1 1-1,-1 0 1,1 0-1,0 0 1,0 1-1,0-1 1,-6 7-1,-4 2 248,0 1-1,1 1 1,1 0-1,-15 20 1,14-15-283,1 0 1,0 2 0,1-1-1,1 1 1,-9 26 0,16-37-124,0 0-1,0 0 1,1 1 0,0-1 0,1 1 0,0 0-1,0-1 1,1 1 0,1 0 0,-1-1 0,1 1-1,1 0 1,0-1 0,5 14 0,-6-20-2,0 0 1,0-1-1,0 1 0,1 0 1,-1-1-1,1 1 0,0-1 1,0 1-1,0-1 0,0 0 1,0 0-1,0 0 0,1 0 1,-1 0-1,1 0 0,-1-1 1,1 1-1,0-1 0,0 0 1,-1 1-1,1-1 0,0-1 1,0 1-1,0 0 0,0-1 1,0 0-1,0 1 0,0-1 1,0 0-1,0-1 0,0 1 1,0 0-1,0-1 0,0 0 1,5-1-1,2-2 54,0 0 0,-1 0 0,0-1 0,1 0 0,-1-1 0,-1 0 0,1 0 0,-1-1 0,8-9-1,-2 1 29,-1 0-1,-1-2 1,0 1-1,-1-2 1,-1 1-1,-1-1 1,0-1-1,-1 0 0,-1 0 1,-1 0-1,-1-1 1,-1 0-1,0 0 1,-2 0-1,1-24 0,-3 41-137,0 0 0,0 0 0,0 1 0,-1-1 0,1 0 0,-1 1 0,0-1 0,0 1 0,0-1 0,0 1 0,0-1 0,0 1 0,-1 0 0,-2-5 0,3 7-2,0-1 1,0 0 0,0 1 0,0-1-1,0 1 1,0-1 0,-1 1 0,1-1-1,0 1 1,0 0 0,0 0 0,0 0-1,-1-1 1,1 1 0,0 0 0,0 0 0,0 1-1,-1-1 1,1 0 0,0 0 0,0 0-1,0 1 1,0-1 0,0 1 0,-1-1-1,1 1 1,0-1 0,0 1 0,0 0-1,0-1 1,1 1 0,-1 0 0,0 0-1,0 0 1,-1 1 0,-3 3 37,0 0-1,0 0 1,0 1 0,1 0 0,0 0 0,0 0-1,0 0 1,1 1 0,0-1 0,0 1-1,-3 12 1,0 13-344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40.7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98 13859,'-7'-4'284,"1"0"1,0-1-1,0 0 0,0 0 0,1 0 1,0-1-1,-1 1 0,2-1 1,-1-1-1,1 1 0,-4-8 0,8 14-207,-1-1-1,1 0 1,0 1-1,0-1 1,0 0-1,-1 1 1,1-1-1,0 0 1,0 1-1,0-1 1,0 0-1,0 1 1,0-1-1,0 0 0,0 1 1,1-1-1,-1 1 1,0-1-1,0 0 1,0 1-1,1-1 1,-1 0-1,0 1 1,1-1-1,-1 1 1,0-1-1,1 0 1,0 0 14,1 1 0,-1-1 0,0 0 0,0 0 0,1 1 0,-1-1 0,0 1 1,1-1-1,-1 1 0,0 0 0,1 0 0,1-1 0,4 1 211,1 0-1,-1 0 1,14 2-1,-13 0-198,0-1 0,-1 1 0,1 1 0,0-1 0,-1 1-1,0 1 1,0-1 0,0 1 0,0 0 0,0 1 0,10 9 0,-12-9-82,-1-1 1,0 1-1,-1 0 0,1 0 1,-1 0-1,0 0 0,0 1 1,0-1-1,-1 1 0,0 0 1,0 0-1,0 0 0,-1 0 1,0 0-1,0 0 0,0 7 1,-2 1-12,0 1 1,0-1 0,-2 0 0,0 0 0,0 0-1,-2 0 1,1-1 0,-2 0 0,0 1-1,-12 18 1,-10 13 9,-52 60-1,66-87-10,-50 63 47,63-80-55,0 1-1,0-1 1,0 1-1,0-1 1,1 1-1,-1 0 1,0 0-1,1-1 1,-1 1-1,1 0 1,-1 0-1,1 0 1,0-1-1,0 4 1,0-5-1,0 1 1,0 0 0,0-1 0,1 1 0,-1 0-1,0-1 1,1 1 0,-1 0 0,1-1 0,-1 1-1,1 0 1,-1-1 0,1 1 0,-1-1 0,1 1-1,-1-1 1,1 0 0,0 1 0,-1-1 0,1 1-1,0-1 1,-1 0 0,2 1 0,4 0-11,0 0-1,0 0 1,1-1 0,-1 0 0,0 0 0,0 0 0,6-2 0,9-1-120,-1-2 0,0 0 0,0-1 0,0-1 0,-1 0 0,0-2 0,0 0 1,-1-2-1,24-17 0,15-16-126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41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18 116 17612,'-1'-3'131,"1"-1"-1,0 0 1,0 0 0,1 0 0,-1 1 0,1-1 0,0 0-1,0 1 1,0-1 0,0 0 0,1 1 0,-1 0-1,1-1 1,0 1 0,0 0 0,5-6 0,-3 5 5,0 0 1,1 0-1,-1 1 1,1-1 0,0 1-1,0 0 1,0 1-1,1-1 1,-1 1-1,7-2 1,3 0 60,1 1-1,1 0 1,-1 2 0,0-1-1,0 2 1,1 0 0,16 3 0,-25-2-125,0 0 0,0 1 1,0 0-1,0 0 0,0 1 1,-1 0-1,13 7 0,-18-9-63,0 0 0,0 1-1,0-1 1,0 0 0,-1 1-1,1-1 1,-1 1 0,1 0 0,-1-1-1,1 1 1,-1 0 0,0 0-1,0 0 1,0 0 0,0 0 0,0 0-1,0 0 1,0 0 0,-1 0-1,1 1 1,-1-1 0,0 0 0,0 0-1,0 1 1,0-1 0,0 0-1,0 0 1,0 1 0,-1-1 0,1 0-1,-1 0 1,1 0 0,-2 3-1,-2 3 9,-1 1-1,0-1 0,0 0 1,0-1-1,-1 1 0,0-1 0,-1 0 1,0 0-1,-9 7 0,-77 51 228,63-46-124,42-17-10,18-5-108,-18 2 1,-2 1-7,0-1 0,0 2 0,0-1-1,0 1 1,0 1 0,0 0 0,0 0 0,-1 1 0,1 0 0,-1 1-1,12 5 1,-15-6 2,0 1 0,-1 0 0,1 0 0,-1 0 0,0 1 0,0 0 0,-1 0 0,1 0 0,-1 0 0,0 1 0,-1 0 0,1 0 0,-1 0 0,0 0 1,0 0-1,-1 0 0,3 13 0,-4-15 5,0 1 0,0 0 0,-1 0 1,0 0-1,0 0 0,0 0 1,0 0-1,-1 0 0,0 0 1,0 0-1,0 0 0,0 0 0,-1 0 1,0-1-1,-4 8 0,2-6 24,0 1-1,-1-1 1,0 0-1,0-1 1,-1 1 0,1-1-1,-1 0 1,-1-1-1,-7 6 1,-4 0 73,0-2 0,0 0 0,0 0 0,-1-2 0,0-1 0,-40 7 0,50-11-79,0 1 0,0-2 0,0 0 0,0 0 0,0 0 0,1-1 0,-1 0 0,0-1 0,-14-4 0,19 4-4,0 0 1,0 0-1,0-1 1,0 1 0,0-1-1,0 0 1,1 0-1,0 0 1,-1 0 0,1-1-1,0 1 1,0-1-1,1 0 1,-1 0 0,1 0-1,0 0 1,0 0-1,0 0 1,1 0 0,-2-8-1,-4-31-7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48.1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46 12947,'3'-14'813,"-3"11"-684,1 0-1,-1-1 1,1 1-1,0 0 1,0 0-1,0 0 1,0 0-1,3-4 1,-2 11 146,-1 0 0,1 0 1,-1 0-1,0 0 0,1 7 1,1 99 229,0 22-216,2 19 22,-4-146-293,-1 0-1,1 0 1,1 0-1,-1 1 1,1-1-1,2 5 1,-4-9-7,1 0 1,-1 0 0,1 0 0,0 0 0,-1 0 0,1 0 0,0 0 0,0 0 0,0 0 0,0 0-1,0 0 1,0 0 0,0-1 0,0 1 0,0 0 0,0-1 0,0 1 0,0 0 0,0-1 0,1 0-1,-1 1 1,0-1 0,0 0 0,1 0 0,-1 1 0,0-1 0,0 0 0,1 0 0,-1 0 0,0-1-1,1 1 1,0 0 0,3-2 31,0 0-1,0 0 0,-1 0 1,1-1-1,-1 0 1,0 1-1,0-1 0,0-1 1,0 1-1,4-5 1,34-43 349,-34 41-301,23-33 436,-1-2 1,-3-1-1,-1-1 1,34-89 0,-53 122-306,-7 14-218,0 0-1,1 0 1,-1 0 0,0 0-1,0 0 1,0 0 0,0 0 0,0 0-1,1 0 1,-1 0 0,0 0 0,0 0-1,0 0 1,0 0 0,0 0 0,0 1-1,1-1 1,-1 0 0,0 0 0,0 0-1,0 0 1,0 0 0,0 0 0,0 0-1,0 1 1,0-1 0,0 0-1,0 0 1,0 0 0,0 0 0,0 0-1,1 1 1,-1-1 0,0 0 0,0 0-1,0 0 1,0 0 0,0 0 0,0 1-1,-1-1 1,1 0 0,0 0 0,0 0-1,0 0 1,0 0 0,0 1 0,-1 32 104,1-28-142,-7 80-183,2-34-145,2 69 1,3-119 350,0 1 0,0-1 0,0 0 0,0 0 0,0 1 0,0-1 1,0 0-1,0 0 0,1 1 0,-1-1 0,1 0 0,-1 0 1,1 0-1,-1 1 0,1-1 0,0 0 0,-1 0 0,1 0 0,0 0 1,0 0-1,0 0 0,0 0 0,0-1 0,0 1 0,0 0 0,0 0 1,0-1-1,2 2 0,0-2 15,-1 0 0,1 0 0,-1 0 1,1 0-1,-1 0 0,0-1 0,1 1 0,-1-1 0,1 0 1,-1 0-1,0 0 0,0 0 0,1 0 0,2-2 1,29-20 281,-2-2 1,0 0 0,-2-3-1,39-44 1,-55 58-226,1-2 1,-2 0-1,0-1 1,-1 0-1,13-26 0,-24 42-6,-1-1 0,1 0-1,-1 1 1,1-1 0,-1 0-1,0 0 1,1 0 0,-1 0-1,0 1 1,0-1 0,0 0-1,0 0 1,-1 0 0,1 0-1,0 1 1,-1-1 0,0 0-1,1 0 1,-1 1 0,0-1-1,-1-1 1,-9-9 153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48.5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1 431 17060,'0'-8'370,"1"1"1,0-1 0,1 1 0,-1 0-1,1-1 1,7-13 0,23-43 757,-14 31-600,80-146-178,-59 111-314,-39 67-36,11-15 0,-4 12-10,-3 13-7,-3 42 9,-8 89 1,2-91-73,3 1 1,4 59 0,3-69-740,-3-46 609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50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12 14747,'-9'48'318,"1"0"0,3 1 0,2-1 0,2 1-1,6 64 1,-4-107-268,0 0 0,0-1-1,0 1 1,1-1 0,-1 0 0,1 1-1,1-1 1,4 9 0,-6-13-24,0 0 1,-1 0 0,1-1-1,0 1 1,-1 0 0,1-1-1,0 1 1,0-1-1,-1 1 1,1-1 0,0 1-1,0-1 1,0 1 0,0-1-1,0 0 1,0 1 0,0-1-1,-1 0 1,1 0-1,0 0 1,2 0 0,-1 0 22,0-1 1,0 0 0,0 1 0,0-1-1,0 0 1,0 0 0,0 0 0,0 0-1,-1-1 1,1 1 0,0 0-1,-1-1 1,3-3 0,7-7 224,-1-1-1,-1 0 1,0 0 0,10-22 0,25-64 1011,-38 83-1056,46-120 1313,-47 123-1437,-2 11 14,-2 22 48,-1-13-159,-2 217-152,2-223 142,0 4-11,0 1 0,0-1 0,1 0 0,0 1 0,2 6 0,-3-11 12,0 0 0,1 0 0,-1-1 0,0 1 0,1 0 0,-1 0 0,1 0 0,-1-1 0,1 1 0,-1 0 0,1-1 0,0 1 0,-1 0 0,1-1 0,0 1 0,-1-1 0,1 1 0,0-1 0,0 1 0,0-1 0,-1 0 0,1 1 0,0-1 0,0 0 0,0 0 0,0 1 0,0-1 0,-1 0 0,1 0 0,0 0 0,0 0 0,0 0 0,0 0 0,0-1 0,0 1 0,0 0 0,-1 0 0,1-1 0,0 1 0,0 0 0,0-1 0,0 1 0,0-1 0,7-4 12,-1 1 1,0-1 0,0 0 0,-1-1 0,1 1 0,-1-1 0,8-11 0,40-56 177,-30 38-72,11-11 26,-8 10-30,-2 0 0,29-53 1,-56 94-2831,-7 12 1704,2-8 211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50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30 15195,'13'-6'694,"1"1"0,-1 0 0,15-4 0,-23 8-521,0 0-1,0 0 1,0 0-1,1 0 1,-1 1-1,0 0 1,0 0-1,0 1 1,0-1 0,0 1-1,10 3 1,-14-4-141,0 1 0,1 0 0,-1 0 1,0 0-1,0 0 0,1 0 0,-1 0 1,0 1-1,0-1 0,0 0 0,0 0 1,-1 1-1,1-1 0,0 1 0,0-1 1,-1 1-1,1-1 0,-1 1 0,1-1 1,-1 1-1,0-1 0,0 1 0,0 0 1,0-1-1,0 1 0,0 0 0,0-1 1,-1 3-1,0 4 33,0 1 1,-1-1-1,-1 0 1,-3 9 0,-14 29 288,-32 52 1,-6 15 13,56-110-359,-1 3-5,1 0 0,-1 0 0,1 0 1,-2 11-1,4-16-7,0 0 1,0 0 0,0 0-1,0 0 1,0 0 0,0 0-1,0-1 1,0 1 0,0 0 0,0 0-1,0 0 1,1 0 0,-1 0-1,0 0 1,1 0 0,-1 0-1,1 0 1,-1 0 0,1 0-1,-1-1 1,1 1 0,0 0-1,-1 0 1,1-1 0,0 1 0,0 0-1,-1-1 1,1 1 0,0-1-1,0 1 1,0-1 0,0 0-1,0 1 1,0-1 0,0 0-1,1 1 1,11 1-263,1 0-1,-1-1 1,0 0-1,1-1 1,-1-1 0,19-2-1,-6-2-57,1-1-1,28-11 0,9-7-145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53.1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13283,'14'216'4170,"-6"-131"-3805,-8-78-328,1 7 69,1 0-1,0 0 1,7 25-1,-9-38-91,0 0 0,0 0 0,0 0 0,1 0 0,-1 0 0,1-1-1,-1 1 1,1 0 0,-1 0 0,1 0 0,-1 0 0,1 0 0,0-1 0,-1 1-1,1 0 1,0 0 0,0-1 0,0 1 0,-1-1 0,1 1 0,0-1 0,0 1-1,0-1 1,0 1 0,0-1 0,1 0 0,0 0 12,-1 0 0,1 0-1,-1-1 1,1 1 0,-1-1 0,1 1-1,-1-1 1,1 0 0,-1 0 0,0 1-1,1-1 1,-1 0 0,0 0 0,0 0-1,2-2 1,6-7 140,-1 0-1,0-1 1,8-15-1,-14 22-124,103-188 1924,-58 102-919,-28 59-681,-19 31-357,1-1-1,-1 1 1,0 0-1,0-1 1,1 1-1,-1 0 1,0 0-1,0-1 1,1 1-1,-1 0 1,0 0-1,1 0 1,-1-1-1,0 1 1,1 0-1,-1 0 1,0 0-1,1 0 1,-1 0-1,1 0 1,-1-1-1,0 1 1,1 0-1,0 0 1,-1 1 0,1 0 1,-1-1-1,1 1 1,-1-1-1,0 1 1,1-1-1,-1 1 1,0 0-1,1-1 1,-1 1-1,0 0 1,0-1-1,0 1 1,0 0-1,0 0 1,0-1-1,0 1 1,0 0-1,0 0 1,-1 152 179,-2-98-185,8 90 1,-4-140-3,-1 0-2,0 1 1,1-1-1,0 1 1,0-1-1,0 1 0,1-1 1,-1 0-1,1 0 1,1 0-1,-1 0 1,1 0-1,-1 0 1,6 5-1,-7-9 1,0 0 0,0 0 0,0 0 0,0 0 0,0-1 0,0 1 1,0 0-1,1-1 0,-1 1 0,0-1 0,0 1 0,1-1 0,-1 0 0,0 1 0,1-1 0,-1 0 0,1 0 0,-1 0 0,0 0 0,1 0 1,-1 0-1,0-1 0,1 1 0,-1 0 0,0-1 0,1 1 0,-1-1 0,0 1 0,0-1 0,1 1 0,-1-1 0,0 0 0,0 0 0,0 0 1,1-1-1,5-3 4,-1-2 0,0 1 0,0-1 1,7-10-1,10-18 76,-1-1 1,-2-2-1,24-61 0,-21 36-214,22-99-1,-40 194-2547,-3-10 2059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53.6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 15435,'4'-3'159,"0"0"-1,0 1 0,0 0 0,0 0 1,0 0-1,1 0 0,-1 1 1,0 0-1,1 0 0,-1 0 0,1 0 1,0 1-1,-1-1 0,1 1 0,-1 1 1,1-1-1,0 0 0,-1 1 1,1 0-1,-1 0 0,1 1 0,-1-1 1,0 1-1,0 0 0,1 0 1,-1 0-1,-1 1 0,8 5 0,-6-4-99,0 0 0,0 0 0,-1 1 0,0 0 0,0 0 0,0 0 0,-1 0-1,1 1 1,-1 0 0,-1-1 0,1 1 0,-1 0 0,0 0 0,0 1 0,-1-1-1,1 0 1,-1 0 0,-1 1 0,1-1 0,-2 10 0,-1-2 90,0-1 1,-1 0-1,-6 20 0,7-28-73,0 0 0,0 0 0,-1 0 0,1 0 0,-1 0 0,0-1 0,0 1 0,0-1 0,-1 0-1,0 0 1,-5 5 0,5-8 121,7-6-137,5-5-59,-4 6-28,0 1 0,1-1 0,-1 1 0,1 1 1,-1-1-1,1 1 0,0-1 0,0 1 0,0 1 0,0-1 1,0 1-1,0-1 0,0 2 0,1-1 0,-1 1 1,0-1-1,1 1 0,10 2 0,-9-1-69,1 1 0,0 1 0,-1 0 0,1 0 0,-1 0 0,0 1 0,0 0 0,0 0 0,0 0 0,-1 1 0,12 11 0,-11-9-10,0 1 1,0 0 0,-1 0-1,0 1 1,0 0 0,-1 0 0,0 0-1,0 1 1,3 12 0,-6-16 91,0 0 0,-1 1-1,0 0 1,0-1 0,0 1 0,-1 0 0,0-1 0,0 1 0,0 0 0,-1 0 0,0-1 0,-1 1 0,1-1 0,-5 10 0,2-7 129,0-1 1,-1-1-1,0 1 1,-1-1 0,1 0-1,-2 0 1,1 0 0,-1-1-1,0 0 1,0 0-1,0-1 1,-1 0 0,0 0-1,0-1 1,0 0 0,-1 0-1,1-1 1,-11 3-1,-1-1-9,0 0-1,-1-2 1,1 0-1,-1-2 1,1 0-1,-42-4 1,38 0-198,4-2-64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6:12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10 13731,'1'-9'1765,"-2"10"-509,-4 16-435,1 27-678,1 1 0,3 0 0,7 73 0,-6-114-151,0 0 0,0 0 0,0 0 0,0 0 0,0 0 0,3 4 0,-4-7 8,1 0 0,-1-1 0,0 1 0,1-1 0,-1 1-1,1-1 1,-1 1 0,1-1 0,-1 0 0,1 1 0,-1-1 0,1 1 0,-1-1 0,1 0 0,0 0 0,-1 1 0,1-1 0,-1 0 0,1 0 0,0 0 0,-1 1 0,1-1 0,0 0 0,-1 0-1,1 0 1,0 0 0,-1 0 0,1-1 0,0 1 0,-1 0 0,1 0 0,0 0 0,-1-1 0,1 1 0,0 0 0,-1 0 0,1-1 0,-1 1 0,1-1 0,-1 1 0,1 0 0,-1-1 0,2 0 0,11-11 46,-1-1 0,0 0 0,0 0 1,13-22-1,9-11 121,-13 19-47,-17 21-107,0 0-1,1 0 0,-1 0 1,1 1-1,1-1 1,10-7-1,-15 13-19,-1-1 1,1 1-1,-1 0 1,1 0-1,0-1 1,-1 1-1,1 0 1,0 0-1,-1 0 1,1 0-1,0 0 1,-1 0-1,1 0 1,0 0-1,-1 0 1,1 0-1,-1 1 1,1-1-1,0 0 1,-1 0-1,1 1 1,-1-1-1,1 0 0,0 1 1,-1-1-1,1 0 1,-1 1-1,1-1 1,-1 1-1,1-1 1,-1 1-1,0-1 1,1 1-1,-1-1 1,0 1-1,1 0 1,-1 0-1,14 31-342,-7-17 91,-7-14 239,1 0 1,-1 0-1,1 0 0,0 0 0,-1 0 0,1 0 0,0 0 1,0-1-1,0 1 0,0 0 0,0 0 0,-1-1 1,1 1-1,0-1 0,1 1 0,-1-1 0,0 1 1,0-1-1,0 0 0,0 0 0,0 1 0,0-1 0,0 0 1,0 0-1,2 0 0,0-1 2,-1 1 0,1-1 0,0 0 0,0 0 0,-1 0 0,1 0 0,0 0 0,-1-1 0,5-2 0,3-4-17,0-1 0,-1 1 0,13-16 0,25-43 296,-45 64-242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55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15179,'11'62'2463,"-4"31"-1336,-3-33-469,17 86 1,-21-142-629,1-1-1,0 1 1,0-1 0,0 0 0,1 0 0,-1 1 0,1-1 0,3 4 0,-5-6-17,1-1 0,0 1 1,0 0-1,-1-1 0,1 1 0,0-1 0,0 1 1,0-1-1,-1 1 0,1-1 0,0 0 1,0 1-1,0-1 0,0 0 0,0 0 1,0 0-1,0 0 0,0 0 0,0 0 1,0 0-1,0 0 0,0 0 0,0 0 1,0 0-1,-1 0 0,1-1 0,0 1 1,0 0-1,0-1 0,0 1 0,0-1 0,-1 1 1,1-1-1,0 1 0,0-1 0,-1 0 1,1 1-1,1-2 0,7-7 107,0 0 0,-1 0 0,0-1 1,0 0-1,9-15 0,31-63 530,-33 60-429,6-15 128,-13 27-195,0 0-1,0 1 1,1 0 0,13-16 0,-21 30-148,-1 1-1,1-1 1,-1 0 0,1 1 0,-1-1-1,1 0 1,-1 1 0,1-1-1,0 1 1,-1-1 0,1 1-1,0-1 1,-1 1 0,1 0 0,0-1-1,0 1 1,-1 0 0,1-1-1,0 1 1,0 0 0,0 0 0,0 0-1,-1 0 1,1 0 0,0 0-1,1 0 1,-1 1-2,0-1 0,0 1 0,0 0 0,0-1 0,0 1 0,-1 0 0,1 0 0,0 0 0,0 0 0,-1 0 0,1 0 0,0 0 0,-1 0 0,1 0-1,-1 0 1,1 2 0,2 9-1,0 0-1,3 24 1,-4-26-4,43 209-95,-44-216 96,1 5-2,0-1 0,1 0 0,6 13 0,-9-19 2,1 0 1,-1 0-1,0 0 0,1 0 1,0 0-1,-1 0 0,1 0 0,0 0 1,-1 0-1,1-1 0,0 1 1,0 0-1,-1-1 0,1 1 0,0 0 1,0-1-1,0 1 0,0-1 1,0 0-1,0 1 0,0-1 0,0 0 1,0 1-1,0-1 0,0 0 1,0 0-1,1 0 0,-1 0 0,0 0 1,0 0-1,0 0 0,0 0 1,0-1-1,0 1 0,0 0 0,2-1 1,2-3 10,0-1 0,-1 1 0,1-1 0,-1 0 1,0 0-1,0 0 0,-1-1 0,1 1 0,-1-1 0,3-7 0,24-55 197,-2-2 1,-4-1-1,18-83 0,-40 149-974,-1 8 264,-1 18 0,0-5 210,2-1-104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55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16 16996,'1'-16'2288,"2"19"-295,0 27-823,-3 54-946,1 29-169,-1-113-58,0 1 0,0-1 0,0 0 0,1 1 0,-1-1-1,0 1 1,0-1 0,1 0 0,-1 1 0,0-1 0,1 0 0,-1 1-1,0-1 1,1 0 0,-1 0 0,1 1 0,-1-1 0,0 0 0,1 0-1,-1 0 1,1 0 0,-1 1 0,1-1 0,-1 0 0,1 0 0,-1 0-1,0 0 1,1 0 0,-1 0 0,1 0 0,-1 0 0,1 0 0,0-1-1,26-2-92,-3 0 12,-19 4 76,-1 0 0,1 0-1,-1 0 1,1 0 0,-1 1-1,0 0 1,1 0 0,-1 0 0,0 0-1,0 1 1,-1-1 0,1 1-1,0 0 1,-1 0 0,0 0-1,0 1 1,0-1 0,0 1-1,0 0 1,-1 0 0,1 0-1,-1 0 1,0 0 0,-1 1-1,3 7 1,-2-5 7,0 1 0,-1-1 0,0 0 0,0 1 0,-1-1 0,0 0 0,0 1 0,-1-1 0,0 0 0,0 1 0,0-1 0,-1 0 0,0 0 0,-1 0 0,-5 11 0,4-11 7,-1 1 0,0-1 0,-1 0 0,0-1 0,0 1-1,0-1 1,0 0 0,-1-1 0,0 1 0,0-1 0,-1-1 0,0 0-1,-12 6 1,16-8-43,0-1-1,0 0 0,-1 0 1,1 0-1,0 0 0,-1 0 0,1-1 1,-1 0-1,1 0 0,-1 0 1,1 0-1,0-1 0,-1 0 1,1 0-1,0 0 0,-1 0 1,1-1-1,0 0 0,0 0 1,0 0-1,0 0 0,0 0 1,1-1-1,-1 0 0,1 0 1,0 0-1,0 0 0,-4-4 1,1-1-16,0-1 1,0 1-1,-4-11 1,-14-37-243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56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 15259,'4'-2'1433,"3"1"-921,5 1-256,3 0 936,4-1-528,2-2-792,4 0 280,-5 3-136,-3-2-16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56.8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34 17036,'7'-31'2414,"-5"28"-1085,-4 20-701,-6 23-292,-2-1-1,-21 55 0,7-27-159,13-33-95,5-19-60,1-1 1,0 0-1,2 1 0,0 0 1,0 0-1,0 27 1,3-40-24,0 0 0,0 0 0,0 0 1,0 0-1,1 0 0,-1 0 0,1 0 0,0 0 1,0 0-1,0 0 0,0 0 0,0 0 1,0 0-1,0 0 0,0-1 0,1 1 1,-1 0-1,1-1 0,-1 1 0,1-1 1,0 0-1,-1 0 0,1 1 0,0-1 1,0 0-1,0 0 0,0-1 0,0 1 1,0 0-1,0-1 0,0 1 0,0-1 0,0 0 1,0 1-1,0-1 0,1 0 0,-1 0 1,3-1-1,8 0-2,0-1 0,0 0-1,0-1 1,23-8 0,-9 2-135,35-18 1,-54 23-51,0-1 0,0 0 1,-1 0-1,1 0 1,-1-1-1,-1 0 0,1 0 1,8-11-1,-13 14 134,-1 0 0,1 0 0,0 0 0,-1 0 0,0 0 0,0-1 0,0 1 0,0 0 0,0-1 0,-1 1-1,1-1 1,-1 1 0,0-5 0,-3-16-485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57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13747,'-1'32'1264,"-1"21"-744,-1 10-144,2 13 705,-1 3-329,4 2-232,4-2 48,4-16-576,4-13-2016,0-28 1920,6-12-273,5-40-239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59.1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71 12619,'2'-4'430,"10"-35"1126,-11 37-1419,-1 0-1,1 1 0,0-1 1,0 0-1,0 0 0,0 0 1,0 1-1,1-1 0,-1 1 0,0-1 1,1 1-1,-1-1 0,1 1 1,-1 0-1,4-3 0,-4 4-60,0 0 0,0 1 0,0-1 0,0 0 0,0 0-1,0 0 1,0 1 0,0-1 0,0 0 0,0 1 0,0-1 0,0 1 0,-1-1-1,1 1 1,0-1 0,0 1 0,0-1 0,-1 1 0,1 0 0,0 0-1,-1-1 1,1 1 0,-1 0 0,1 0 0,-1 0 0,1 0 0,-1-1 0,0 1-1,1 2 1,13 35 739,-12-30-625,20 65 554,15 43 4,-37-114-739,1 0 0,0-1 1,0 1-1,-1 0 0,1 0 0,0 0 0,0-1 0,1 1 0,-1 0 0,0-1 0,0 1 1,1-1-1,-1 0 0,1 1 0,-1-1 0,1 0 0,0 0 0,0 0 0,3 2 0,-3-3 2,0 0 0,0 0 0,0 0 0,0-1 0,0 1-1,0 0 1,0-1 0,0 1 0,0-1 0,0 0 0,0 1-1,0-1 1,0 0 0,-1 0 0,1 0 0,0-1 0,-1 1-1,1 0 1,2-3 0,12-11 95,-1-2 0,0 0 0,17-25 0,-21 26-8,1 1 0,0 0 0,1 0 0,30-24 0,-42 38-97,0 0 1,0 0 0,0 0 0,0 0 0,1 0 0,-1 0 0,0 1 0,1-1 0,-1 1 0,0-1 0,1 1-1,-1-1 1,1 1 0,-1 0 0,0-1 0,1 1 0,-1 0 0,1 0 0,-1 0 0,1 0 0,-1 1-1,1-1 1,-1 0 0,1 0 0,-1 1 0,0-1 0,1 1 0,-1 0 0,0-1 0,1 1 0,-1 0 0,0 0-1,0-1 1,0 1 0,0 0 0,1 0 0,-1 1 0,-1-1 0,1 0 0,1 1 0,2 6 1,0-1 1,0 1-1,-1 0 1,0 0-1,3 13 1,-2-8-1,39 136 49,-43-148-46,1 1-1,0 0 0,-1-1 0,1 1 1,0-1-1,-1 1 0,1-1 0,0 1 1,0-1-1,0 0 0,0 1 1,1-1-1,1 2 0,-2-3 4,0 1 0,0-1-1,-1 0 1,1 0 0,0 1 0,0-1-1,0 0 1,0 0 0,-1 0 0,1 0 0,0 0-1,0 0 1,0 0 0,0-1 0,-1 1-1,1 0 1,0 0 0,0-1 0,0 1-1,-1 0 1,1-1 0,0 1 0,0-1-1,-1 1 1,1-1 0,0 1 0,-1-1-1,1 0 1,-1 1 0,2-2 0,7-10 93,0 0 1,0-1 0,-1 0-1,-1-1 1,0 0-1,9-28 1,-3 9 60,9-22 99,-10 24-215,20-37-1,-32 67-75,0 1 0,0-1 1,0 1-1,1-1 0,-1 1 0,0-1 0,1 1 1,-1-1-1,0 1 0,1-1 0,-1 1 0,1-1 1,-1 1-1,1 0 0,-1-1 0,1 1 0,-1 0 1,1 0-1,-1-1 0,1 1 0,0 0 0,5 7-259,0 22 101,-5-24 109,3 24-186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59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0 16692,'-5'25'1884,"2"0"0,-1 40 0,3-51-2019,1-13 132,0 1 0,0-1 0,0 0 0,0 1 0,0-1 1,1 0-1,-1 1 0,0-1 0,1 0 0,-1 1 0,0-1 0,2 2 1,-2-3-2,1 1 1,-1-1 0,0 0 0,1 1 0,-1-1 0,1 1 0,-1-1 0,0 0-1,1 0 1,-1 1 0,1-1 0,-1 0 0,1 0 0,-1 1 0,1-1 0,-1 0-1,1 0 1,0 0 0,-1 0 0,1 0 0,0 0 0,3-1-17,0 0-1,0 0 1,0 0-1,0 0 1,0-1 0,6-3-1,12-4-5,-15 7 15,1 0 0,0 1 0,-1 0 0,1 1 0,0 0 0,0 0 0,-1 0 0,1 1 0,0 0 0,-1 1 0,1 0 0,-1 0 0,1 0 0,10 6 0,-14-6 8,-1 0 1,0 0-1,0 0 1,0 0-1,0 0 1,0 1-1,0-1 0,-1 1 1,1 0-1,-1 0 1,0 0-1,0 0 1,0 0-1,0 0 1,0 1-1,-1-1 0,1 0 1,-1 1-1,0 0 1,0-1-1,-1 1 1,1 0-1,-1-1 1,1 1-1,-1 0 1,0-1-1,-1 1 0,1 0 1,-1 0-1,1-1 1,-1 1-1,-2 3 1,1 1 28,-1-1 1,0 0 0,-1 1 0,0-1 0,0-1 0,-1 1-1,1-1 1,-1 0 0,-1 0 0,1 0 0,-13 9 0,16-13-19,-1 0 0,1 0 1,-1 0-1,1-1 1,-1 1-1,0-1 0,1 0 1,-1 0-1,0 0 1,0 0-1,0-1 0,0 1 1,0-1-1,0 1 1,0-1-1,0 0 0,0 0 1,1 0-1,-1-1 1,0 1-1,0-1 0,0 0 1,0 0-1,0 0 1,0 0-1,1 0 1,-1 0-1,0-1 0,1 1 1,-1-1-1,1 0 1,0 0-1,0 0 0,-4-3 1,3 1-16,0 0 0,0 1-1,0-1 1,1 0 0,-3-6 0,-11-33-54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59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 14195,'2'0'1664,"7"7"-1039,4 0-297,7 2 2040,3-2-1576,9-1-672,2-8-528,5-15 400,6-1-72,7-11-8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0:01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8 14331,'-1'-7'1735,"-4"12"-861,-6 14 74,2 8-417,2 1 0,1 0 0,-4 44-1,5 86-429,5-147-100,1 1-1,0-1 0,4 16 0,-5-26 1,0 1 0,0 0-1,1-1 1,-1 1 0,1 0-1,-1-1 1,1 1 0,0 0 0,-1-1-1,1 1 1,0-1 0,0 1 0,0-1-1,0 0 1,1 1 0,-1-1-1,0 0 1,0 0 0,1 0 0,-1 0-1,1 0 1,-1 0 0,1 0 0,-1 0-1,1-1 1,0 1 0,-1 0-1,1-1 1,0 0 0,-1 1 0,3-1-1,1-1 21,-1 1 0,1-1 0,-1-1 0,1 1 0,-1-1 0,0 0 0,1 0-1,-1 0 1,5-4 0,37-30 197,-34 26-157,183-173 1228,-160 147-979,-34 36-307,-1 0 0,0 0-1,0-1 1,0 1-1,0 0 1,1 0 0,-1 0-1,0 0 1,0-1 0,0 1-1,1 0 1,-1 0-1,0 0 1,0 0 0,0 0-1,1 0 1,-1-1-1,0 1 1,0 0 0,1 0-1,-1 0 1,0 0-1,0 0 1,1 0 0,-1 0-1,0 0 1,0 0-1,1 0 1,-1 0 0,0 0-1,0 0 1,1 1 0,-1-1-1,0 0 1,0 0-1,1 0 1,-1 0 0,0 0-1,0 0 1,1 1-1,-1-1 1,0 0 0,0 0-1,0 0 1,0 0-1,1 1 1,-1-1 0,0 0-1,0 0 1,0 1-1,0-1 1,0 0 0,0 0-1,1 1 1,2 14 1,-2-13 4,-1 2-1,9 24-30,-9-28 23,0 0 0,0 0 0,0 0-1,0 1 1,0-1 0,0 0 0,0 0 0,0 0 0,0 0 0,0 0 0,1 0-1,-1 0 1,0 1 0,0-1 0,0 0 0,0 0 0,0 0 0,0 0-1,1 0 1,-1 0 0,0 0 0,0 0 0,0 0 0,0 0 0,1 0 0,-1 0-1,0 0 1,0 0 0,0 0 0,0 0 0,0 0 0,1 0 0,-1 0-1,0 0 1,0 0 0,0 0 0,0 0 0,1 0 0,-1 0 0,0 0 0,0 0-1,0 0 1,0-1 0,8-14 53,-3-2 63,0-1 0,1-20 1,5-21-447,-3 91 180,-4-15-28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0:02.2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1 100 17156,'0'6'339,"2"1"-1,-1 0 1,1-1 0,0 1 0,0-1 0,1 0 0,5 11 0,4 8-136,7 30-122,-13-35-68,1 0 0,1 0-1,1 0 1,21 33 0,-29-52-9,-1 0 0,1 0 1,0 0-1,-1 0 0,1 0 0,0-1 1,0 1-1,0 0 0,-1 0 0,1-1 0,0 1 1,0-1-1,0 1 0,0-1 0,0 1 1,0-1-1,0 1 0,0-1 0,0 0 1,0 0-1,0 1 0,1-1 0,-1 0 0,1 0 1,0-1 10,-1 1-1,1-1 1,-1 0 0,0 1 0,1-1 0,-1 0 0,0 0 0,1 0 0,-1 0 0,0 0 0,0 0 0,0 0 0,0-1 0,2-1 0,3-7 114,0-1 0,-1 1 1,7-20-1,-10 25-80,27-79 1166,27-126 0,-52 197-1057,-5 19-821,1-3 403,-1 0 0,1 0 0,-1 0 0,0 0 0,0 0 0,0-1 0,-3 6 0,-4 0-160,-1 0-104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6:13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26 12043,'6'-3'760,"1"-1"-63,1 0 0,0 1 0,0-1 0,16-2-1,-23 5-668,1 1 0,-1 0 0,0-1 1,1 1-1,-1 0 0,0 0 0,1 0 0,-1 0 0,0 0 0,1 1 0,-1-1 0,1 0 0,-1 1 0,0-1 0,0 1 0,1-1 0,-1 1 0,0-1 0,0 1 0,0 0 0,1 0 0,-1 0 0,0-1 0,0 1 0,0 0 1,-1 0-1,1 1 0,0-1 0,0 0 0,0 0 0,-1 0 0,1 0 0,-1 1 0,1-1 0,-1 0 0,1 1 0,-1-1 0,1 3 0,-1 0-15,0 1 0,0-1-1,0 0 1,0 1 0,0-1-1,-1 1 1,0-1 0,0 0 0,0 0-1,-3 7 1,-23 41 96,21-39-73,-57 86 330,17-30-15,38-50-78,8-19-267,0 0-1,0 0 0,0 1 1,1-1-1,-1 0 1,0 0-1,0 0 0,0 0 1,0 0-1,0 1 0,0-1 1,0 0-1,1 0 0,-1 0 1,0 0-1,0 0 0,0 0 1,0 1-1,1-1 1,-1 0-1,0 0 0,0 0 1,0 0-1,0 0 0,1 0 1,-1 0-1,0 0 0,0 0 1,0 0-1,1 0 1,-1 0-1,0 0 0,0 0 1,0 0-1,1 0 0,-1 0 1,0 0-1,0 0 0,0 0 1,0 0-1,1 0 0,-1-1 1,0 1-1,0 0 1,0 0-1,34-19 346,-19 10-273,-5 4-314,1 0 0,-1 1 0,1 1 0,0 0 0,21-3 0,-23 4-59,-6-1-114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0:02.6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 14779,'2'-4'160,"0"1"-1,1 0 1,-1 0-1,1 0 0,0 1 1,0-1-1,0 1 1,0 0-1,0-1 1,0 1-1,1 0 1,-1 1-1,1-1 1,0 1-1,-1 0 1,1 0-1,4-1 0,9-1 126,-1 0-1,27 0 0,-42 3-291,1 0 29,0 0-1,0 0 1,-1 0 0,1 0 0,0 0 0,-1 0 0,1 0 0,0 1 0,0-1-1,-1 1 1,1-1 0,-1 1 0,1-1 0,0 1 0,-1 0 0,1 0 0,-1 0-1,0 0 1,1 0 0,-1 0 0,0 0 0,0 1 0,1-1 0,-1 0 0,0 1-1,0-1 1,0 1 0,-1-1 0,1 1 0,0-1 0,-1 1 0,1 0 0,-1-1-1,1 1 1,-1 0 0,0-1 0,1 1 0,-1 3 0,0 7 255,-1-1 0,0 0 0,-1 0 0,-5 21 1,4-18-164,-12 46 566,5-23-544,2 1-1,2 0 1,-3 55 0,11-79-457,1-13-488,-2-2 689,0 0 1,0-1 0,-1 1 0,1 0 0,0-1 0,-1 1 0,0-1 0,1 1 0,-1 0-1,0-1 1,1 1 0,-1-3 0,-2-44-926,-4 20 414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0:03.1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69 14139,'-7'-1'1680,"4"-1"-751,9 1 311,3-2-320,4 0-88,5-3-312,7 1-88,8-4-152,2-3-328,1 2 176,-4 0 25,-9 3-185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0:05.6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12979,'2'8'4177,"4"12"-2911,2 11-1292,5 39 280,-9-41-96,15 53-1,-18-80-147,-1-1 0,1 1 0,0 0 0,-1-1 0,1 1-1,0-1 1,0 1 0,0-1 0,0 1 0,0-1 0,0 1 0,0-1-1,0 0 1,1 0 0,-1 0 0,0 0 0,4 2 0,-4-3 7,0 1-1,1-1 1,-1 0 0,0 0 0,1 0 0,-1 0 0,1 0 0,-1 0 0,0 0 0,1 0-1,-1 0 1,1 0 0,-1-1 0,0 1 0,1-1 0,-1 1 0,2-2 0,5-3 93,1-1 1,-2 0-1,1 0 1,-1-1-1,8-8 1,-4 3 14,73-85 713,-20 21-265,-63 76-571,-1-1 0,0 1 0,0 0 0,0-1 0,1 1 0,-1 0 0,0-1 0,1 1 0,-1 0 0,0-1 0,1 1 0,-1 0 1,0 0-1,1-1 0,-1 1 0,1 0 0,-1 0 0,0 0 0,1 0 0,-1-1 0,1 1 0,-1 0 0,1 0 0,-1 0 0,0 0 0,1 0 0,-1 0 0,1 0 0,-1 0 0,1 0 0,-1 0 0,1 0 0,-1 1 0,0-1 0,1 0 1,-1 0-1,1 0 0,-1 1 0,0-1 0,1 0 0,-1 0 0,0 1 0,1-1 0,-1 0 0,0 1 0,1-1 0,-1 0 0,0 1 0,0-1 0,1 0 0,-1 1 0,0-1 0,0 1 0,0-1 0,1 0 0,-1 1 0,0-1 0,0 1 0,0-1 1,0 1-1,0-1 0,0 0 0,0 2 0,4 38 5,-3-30-4,5 64-21,-4-39 17,2 1-1,8 37 1,-12-73-1,0 1 1,0 0-1,0-1 1,0 1-1,1 0 1,-1-1-1,0 1 1,0-1-1,1 1 1,-1-1-1,0 1 1,1 0-1,-1-1 1,0 1-1,1-1 1,-1 0-1,1 1 1,-1-1-1,1 1 1,-1-1-1,1 0 1,-1 1-1,1-1 1,0 0-1,-1 1 1,1-1-1,-1 0 1,2 0-1,-1 0 1,1 0 0,-1 0 0,1 0 0,-1-1 0,0 1 0,1-1 0,-1 1 0,0-1 0,1 1 0,-1-1 0,0 0 0,2-1 0,6-6 9,0 0 1,13-15 0,-13 13 6,13-15 70,-1-1 0,-1-1 0,-2-1 0,0 0 0,-2-2 0,-1 0 0,11-35 0,-18 52-29,-9 25-135,-6 23-320,-7 13-1801,9-46 422,6-2 1233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0:07.3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202 57 13683,'0'-6'782,"1"0"1,-1 0-1,0 0 0,0 1 1,-2-9-1,2 13-667,0 0 0,0 1-1,0-1 1,-1 0 0,1 1 0,0-1 0,0 1-1,-1-1 1,1 0 0,0 1 0,-1-1 0,1 1 0,-1-1-1,1 1 1,-1-1 0,1 1 0,-1-1 0,1 1-1,-1-1 1,1 1 0,-2-1 0,1 1-45,0 0 0,0 0 0,0 0 0,0 0 0,0 1 1,0-1-1,0 0 0,0 0 0,1 1 0,-1-1 0,0 1 0,0-1 0,0 1 1,0-1-1,1 1 0,-1 0 0,0-1 0,0 1 0,1 0 0,-2 1 0,-11 12 71,1 1-1,0 0 0,1 1 0,1 0 0,0 1 0,-8 21 0,1 3-142,-18 68 0,6 31 18,26-121-24,1 0 0,1 1 0,1 0 0,1-1 0,4 25 0,-4-41 1,-1 0 0,1 1 0,0-1 0,0 0 0,1 0 0,-1 0 1,1 0-1,-1 0 0,1 0 0,0 0 0,0 0 0,0 0 0,5 3 1,-6-4 1,1-1 0,0 0 0,0 0 0,0 0 0,0 0 0,0 0 1,0-1-1,0 1 0,0 0 0,0-1 0,0 0 0,0 1 0,1-1 0,-1 0 1,0 0-1,0 0 0,0-1 0,0 1 0,0 0 0,1-1 0,-1 1 0,2-2 1,13-6-12,0 0 1,0-1 0,-1 0 0,0-2 0,15-13 0,-5 6 27,-8 5 90,0 0 1,-1-1-1,0-1 1,-1 0-1,-1-2 1,19-24-1,-33 40-68,0 0 0,0 0-1,0-1 1,-1 1 0,1-1-1,0 1 1,0-1 0,-1 1-1,1-1 1,-1 1 0,1-1 0,-1 1-1,0-1 1,0 0 0,0 1-1,0-1 1,0 0 0,0 1-1,0-1 1,0 0 0,0 1-1,-1-1 1,1 1 0,-1-1-1,1 1 1,-1-1 0,0 1-1,0-1 1,1 1 0,-1-1-1,0 1 1,0 0 0,0-1-1,-1 1 1,1 0 0,0 0-1,0 0 1,-1 0 0,1 0-1,0 0 1,-1 0 0,1 1-1,-1-1 1,1 0 0,-1 1-1,-2-1 1,-5-2 82,0 1 0,-1 0 0,1 0 0,0 1 0,0 0-1,-18 1 1,16 1-182,1 1-1,0 0 1,-1 0 0,1 1-1,0 0 1,1 1 0,-17 8-1,21-9 25,1-1 1,-1 1-1,1 0 0,-1 0 1,1 1-1,0-1 0,0 1 0,0 0 1,1 0-1,0 1 0,-1-1 1,1 0-1,1 1 0,-1 0 0,1 0 1,-3 7-1,4-2-178,1-2-43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0:08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40 14019,'-1'0'407,"-18"2"2406,18-2-2762,1 0-1,0 0 1,-1 0 0,1 0-1,0 0 1,0 0 0,-1 0-1,1 0 1,0 0 0,-1 1-1,1-1 1,0 0 0,0 0-1,-1 0 1,1 0 0,0 0-1,0 1 1,0-1 0,-1 0-1,1 0 1,0 0 0,0 1-1,0-1 1,-1 0 0,1 0-1,0 1 1,0-1 0,0 0-1,0 0 1,0 1 0,0-1-1,0 0 1,0 1 0,0-1-1,-1 0 1,1 0 0,0 1-1,0-1 1,1 0 0,-1 1-1,0-1 1,0 0 0,0 0-1,0 1 1,0-1 0,0 0-1,0 1 1,0-1 0,0 0-1,1 0 1,-1 1 0,0-1-1,0 0 1,0 0 0,1 0-1,-1 1 1,0-1 0,5 1 35,-1 0-1,1 0 1,-1-1 0,1 0 0,-1 1 0,1-2 0,-1 1 0,1 0 0,5-2-1,8-3 36,0 0 0,24-11 0,-31 11-69,0 0-1,1 1 0,0 0 0,-1 1 0,1 1 0,1-1 0,-1 2 0,13-1 0,-23 3-50,0-1 0,0 1 0,0-1 0,0 1 0,0 0-1,1-1 1,-2 1 0,1 0 0,0 1 0,0-1 0,0 0 0,0 1-1,-1-1 1,1 0 0,-1 1 0,1 0 0,-1-1 0,1 1 0,-1 0-1,0 0 1,0 0 0,0 0 0,0 0 0,0 0 0,0 0-1,-1 0 1,1 0 0,-1 0 0,1 1 0,-1 1 0,2 8-3,-1-1 1,-1 1-1,0 0 1,-1 14-1,-6 21 91,-2 0 0,-2-1 0,-2 0 0,-21 48 0,34-93-106,0-1 0,0 1 0,-1-1 0,1 0 0,0 1 0,-1-1 0,1 0 0,0 1-1,-1-1 1,1 0 0,-1 1 0,1-1 0,0 0 0,-1 0 0,1 0 0,-1 1 0,1-1-1,-1 0 1,1 0 0,-1 0 0,1 0 0,-1 0 0,1 0 0,-1 0 0,1 0 0,-1 0-1,1 0 1,-1 0 0,1 0 0,-1 0 0,1-1 0,0 1 0,-1 0 0,1 0 0,-1 0-1,1-1 1,-1 1 0,1 0 0,0 0 0,-1-1 0,1 1 0,0 0 0,-1-1 0,1 1-1,-1-1 1,-26-24-1573,15 14 1346,-11-5-218,-1-3-150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0:08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75 11715,'0'-1'1256,"6"1"-592,2 1-192,8 1 1632,4-2-1023,9 0-313,4-3-32,7-3-8,8-1-8,-2-5-152,3 1-263,0-2 1319,2 3-1376,-6 3 32,-5 0 48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49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1 388 14803,'0'1'40,"0"0"-1,0 0 0,1 1 1,-1-1-1,0 0 1,1 0-1,-1 0 1,1 0-1,-1 0 0,1 0 1,0 0-1,-1 0 1,1 0-1,0 0 0,0-1 1,0 1-1,0 0 1,-1 0-1,1-1 1,0 1-1,0 0 0,0-1 1,0 1-1,1-1 1,-1 0-1,0 1 0,0-1 1,0 0-1,0 1 1,0-1-1,0 0 1,1 0-1,-1 0 0,0 0 1,0 0-1,0 0 1,0-1-1,1 1 1,-1 0-1,0-1 0,0 1 1,2-1-1,7-3 161,0 0 1,0 0-1,-1-1 0,0-1 0,1 0 0,-2 0 1,1 0-1,-1-1 0,12-12 0,4-2 173,37-35 964,-2-3 0,100-131 0,-158 189-1320,0 0 0,0-1 1,-1 1-1,1 0 0,0 0 1,0 0-1,0 0 1,0 0-1,0 0 0,0 0 1,1 0-1,-1 0 0,0 1 1,2-2-1,-2 3-3,-1 1 0,0-1 0,1 0 0,-1 0 0,0 1 0,0-1 0,0 0 0,0 0 0,0 1 0,0-1 0,0 0 0,0 1 0,0-1 0,0 0 0,-1 0 0,1 0 0,-2 3 0,-27 118 90,15-67-350,1 0 0,-9 106 0,24-127-327,-2-34 547,1 0 0,-1 1 0,0-1 0,0 1 1,0-1-1,0 0 0,0 1 0,0-1 0,1 1 1,-1-1-1,0 0 0,0 1 0,0-1 0,1 0 0,-1 1 1,0-1-1,1 0 0,-1 0 0,0 1 0,1-1 0,-1 0 1,0 0-1,1 0 0,-1 1 0,0-1 0,1 0 1,-1 0-1,1 0 0,-1 0 0,0 0 0,1 0 0,-1 0 1,1 0-1,-1 0 0,0 0 0,1 0 0,-1 0 1,1 0-1,-1 0 0,0 0 0,1 0 0,16-12-1223,4-9 90,-1-2 0,19-27 0,-3 2 364,19-16-425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49.6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0 12035,'-32'95'2341,"-22"74"529,51-157-2700,0-1-1,1 1 0,0 0 0,1 0 0,1-1 1,0 17-1,1-26-126,-1 1 1,1-1 0,-1 0-1,1 1 1,0-1 0,-1 1-1,1-1 1,0 0 0,1 0-1,-1 0 1,0 1-1,1-1 1,-1 0 0,1-1-1,2 4 1,-2-4 0,0 0 0,0 0 0,1 0 0,-1 0 0,0 0-1,1 0 1,-1 0 0,0-1 0,1 1 0,-1-1 0,1 0 0,-1 0 0,1 0 0,-1 0-1,0 0 1,1 0 0,-1-1 0,5-1 0,5-1 113,-1-1 0,0-1 0,0 1 0,-1-2 0,1 0 0,-1 0 0,0 0 0,13-13-1,1-2 298,-1-1 0,20-27 0,-30 34-208,-1-1 0,0-1 0,12-23 1,-21 34-210,-1 1 1,1-1 0,-1 0 0,0 0 0,0 0-1,0 0 1,-1 0 0,0 0 0,0 0 0,-1 0-1,0 0 1,0-1 0,0 1 0,-1 0 0,-1-7 0,1 10-81,0 0 0,-1 0 0,1 0 0,-1 0 1,1 0-1,-1 0 0,0 1 0,0-1 1,0 1-1,-1-1 0,1 1 0,0 0 1,-1 0-1,0 0 0,1 0 0,-1 0 1,0 1-1,0-1 0,0 1 0,0 0 1,0 0-1,0 0 0,0 0 0,-5 0 0,1 0-121,0 0 0,1 1-1,-1 0 1,0 0-1,0 1 1,1 0-1,-1 0 1,0 0-1,1 1 1,-12 4 0,-1 4-369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51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0 494 14419,'2'3'1428,"4"-9"-876,6-14-329,-9 15 11,29-40 1146,71-79 1,-70 86-998,16-20 134,1-1 72,58-53 0,-76 86-503,-32 26-85,1 0 0,-1-1 0,1 1 0,-1 0 0,1-1 0,-1 1 0,1 0 0,-1 0 0,1-1 0,-1 1 0,1 0 0,-1 0 0,1 0 1,0 0-1,-1 0 0,1-1 0,-1 1 0,1 0 0,0 0 0,-1 1 0,1-1 0,-1 0 0,1 0 0,-1 0 0,1 0 0,0 0 0,-1 1 0,1-1 1,-1 0-1,1 1 0,-1-1 0,1 0 0,-1 1 0,1-1 0,-1 0 0,0 1 0,1-1 0,-1 1 0,1-1 0,-1 1 0,0-1 0,0 1 0,1-1 0,-1 1 1,0-1-1,0 1 0,1-1 0,-1 1 0,0 0 0,0-1 0,0 1 0,0-1 0,0 1 0,0-1 0,0 2 0,-1 34 13,1-34-13,-15 117-26,-12 198-140,27-314 151,-1 5-83,1-1 0,0 0-1,0 1 1,1-1 0,0 0-1,0 1 1,1-1-1,0 0 1,0 0 0,7 13-1,-9-20 66,0 1 0,1 0 0,-1 0 0,1-1 0,-1 1 0,1 0 0,0-1 0,-1 1 0,1-1 0,0 1 0,-1-1 0,1 1 0,0-1 0,0 1 0,-1-1 0,1 0 0,0 1 0,0-1 0,0 0 0,0 0 0,-1 0 0,1 0 0,0 0 0,1 0 0,0 0 4,0 0 0,-1-1-1,1 1 1,0-1 0,-1 0-1,1 0 1,-1 1-1,1-1 1,-1 0 0,1 0-1,1-3 1,5-4-47,0 0 0,-1-1 0,8-11 0,-11 13-41,33-49-416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51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1 12643,'-1'8'225,"0"1"1,-1-1-1,0 0 1,0 1 0,-1-1-1,0 0 1,-4 7-1,-9 28 505,12-29-562,1 1 0,0-1 0,1 0-1,1 1 1,0-1 0,1 17 0,0-28-126,1 1-1,-1-1 1,1 1 0,-1-1-1,1 1 1,0-1-1,0 0 1,1 1-1,-1-1 1,1 0-1,-1 0 1,1 0-1,0 0 1,0 0-1,0-1 1,1 1-1,-1 0 1,1-1-1,-1 0 1,1 0-1,0 1 1,0-2 0,0 1-1,0 0 1,0-1-1,0 1 1,1-1-1,-1 0 1,0 0-1,6 1 1,-1-1 79,0-1 0,-1 0-1,1-1 1,0 0 0,0 0 0,-1 0 0,1-1 0,-1 0 0,1 0 0,-1-1-1,0 0 1,0-1 0,0 1 0,8-7 0,4-3 362,-2 0 0,1-1 1,26-29-1,-32 31-94,-2 0-1,1-1 1,13-24-1,-21 33-293,-1 0-1,0-1 0,0 1 1,-1-1-1,1 0 0,-1 0 1,1-6-1,-2 8-56,0 1-1,0 0 1,0-1 0,0 1-1,0-1 1,-1 1 0,1 0 0,-1-1-1,0 1 1,0 0 0,1 0-1,-2 0 1,1-1 0,0 1-1,0 0 1,-2-2 0,0 2-19,0-1-1,0 0 1,-1 1-1,1-1 1,-1 1 0,0 0-1,1 0 1,-1 0 0,0 1-1,0-1 1,0 1-1,0 0 1,0 0 0,0 1-1,0-1 1,-1 1 0,-6 0-1,-1 0-41,-1 1 0,0 0-1,0 1 1,-17 5 0,17-3-122,2 0 1,-1 0 0,-16 10 0,23-12-19,0 1 1,0 1-1,1-1 0,-1 1 0,1 0 0,-1 0 1,1 0-1,0 0 0,-4 7 0,8-10 142,-1-1-1,1 1 1,-1 0-1,1 0 1,-1-1 0,1 1-1,0 0 1,-1 0-1,1 0 1,0 0 0,0-1-1,0 1 1,-1 0-1,1 0 1,0 0 0,0 0-1,0 0 1,0 0-1,1-1 1,-1 1 0,0 0-1,0 0 1,0 0-1,1 0 1,-1-1 0,0 1-1,1 0 1,-1 0-1,1 0 1,-1-1-1,1 1 1,-1 0 0,1-1-1,0 1 1,-1-1-1,1 1 1,1 0 0,26 5-512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6: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13123,'1'4'1476,"2"23"-423,-1 5-789,13 55 1,-13-79-242,-1-3-16,0 0 0,1 0-1,-1 0 1,1 0 0,4 7 0,-5-11 3,-1 0 1,1 0 0,-1-1-1,1 1 1,0 0 0,-1 0-1,1-1 1,0 1-1,-1 0 1,1-1 0,0 1-1,0-1 1,0 1 0,0-1-1,0 0 1,-1 1 0,1-1-1,0 0 1,0 1-1,0-1 1,0 0 0,0 0-1,0 0 1,0 0 0,0 0-1,0 0 1,0 0 0,0 0-1,0-1 1,0 1-1,0 0 1,0 0 0,0-1-1,0 1 1,-1-1 0,1 1-1,1-1 1,12-8 136,0 0 1,-1-1-1,0-1 1,-1 0-1,12-13 1,-14 12-34,1 1 0,1 0 0,0 1-1,1 0 1,26-15 0,-38 24-113,0 1 0,0-1-1,0 1 1,1-1 0,-1 1-1,0-1 1,0 1 0,0 0 0,0 0-1,0-1 1,0 1 0,1 0-1,-1 0 1,0 0 0,0 0 0,0 0-1,0 0 1,1 1 0,-1-1-1,0 0 1,0 1 0,0-1 0,0 0-1,0 1 1,0-1 0,0 1-1,0 0 1,0-1 0,0 1 0,0 0-1,1 1 1,0 1-3,0 1-1,0-1 1,-1 1-1,1-1 1,-1 1 0,0-1-1,0 1 1,0 0-1,0 3 1,6 67-53,3 11 15,-10-84 43,0-1 0,0 1 0,0-1 0,0 1 0,0 0-1,0-1 1,0 1 0,1 0 0,-1-1 0,0 1 0,0-1 0,0 1 0,1 0-1,-1-1 1,0 1 0,1-1 0,-1 1 0,0-1 0,1 1 0,-1-1 0,1 1-1,-1-1 1,1 0 0,-1 1 0,1-1 0,-1 0 0,1 1 0,-1-1 0,1 0-1,-1 1 1,2-1 0,-1 0 9,0-1 0,0 0 0,0 1 0,0-1 0,0 0-1,0 1 1,0-1 0,0 0 0,0 0 0,-1 0 0,1 0 0,0 0 0,-1 0-1,2-2 1,22-48 352,-23 47-334,28-78 547,11-24-164,-37 101-1437,-2 8 397,-1 12 48,0-8 296,1 4-247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52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265 13 16027,'-22'5'433,"-1"0"-1,1 2 0,0 1 0,-27 13 1,37-15-336,1 0 1,0 1 0,0 0 0,1 0 0,0 2-1,0-1 1,1 1 0,0 0 0,-9 13 0,16-20-93,1 0-1,-1 0 1,1 0 0,-1 1 0,1-1 0,0 1 0,0-1-1,0 1 1,0-1 0,0 1 0,1 0 0,-1-1 0,1 1 0,0 0-1,0-1 1,0 1 0,0 4 0,1-5-5,0 0 1,0 0-1,0 0 1,0 0-1,0 0 1,0-1-1,0 1 1,0 0-1,1 0 1,-1-1-1,1 1 1,-1-1-1,1 0 1,0 1-1,0-1 1,-1 0-1,4 2 0,3 0 22,0 0 0,0 0 0,0-1 0,1 0-1,-1 0 1,1-1 0,0 0 0,-1 0-1,13-1 1,-4-2 96,-1 0 0,1 0 0,-1-2 0,0 0 0,0-1 0,0-1 0,20-9 0,-29 12-43,-1-1-1,0 1 0,0-1 0,0 0 0,0 0 0,0-1 0,-1 0 1,0 0-1,0 0 0,0 0 0,-1-1 0,1 0 0,-2 0 0,1 0 1,0 0-1,-1-1 0,0 0 0,-1 1 0,3-11 0,-4 14-54,-1 0 1,1 0-1,-1 0 0,0 0 0,0 0 0,0-1 0,-1 1 0,1 0 0,-1 0 0,1 0 0,-1 0 0,0 0 1,0 0-1,0 0 0,-1 0 0,1 1 0,-1-1 0,-1-2 0,0 2-10,0 0 0,0 0-1,0 1 1,0 0 0,0-1 0,-1 1 0,1 0-1,0 1 1,-1-1 0,0 0 0,1 1-1,-7-2 1,-2 1-28,0 1 0,1 0 0,-1 0 0,0 1-1,1 0 1,-1 1 0,1 1 0,-19 4 0,17-2 187,1 0 0,0 0 0,0 1 0,1 1 0,0 0 0,-11 7 0,-1 3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54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70 17580,'1'-3'118,"-1"0"0,0 0 0,1 0 0,0 0 1,-1 1-1,1-1 0,0 0 0,1 0 0,-1 0 0,0 1 0,1-1 1,0 1-1,-1-1 0,1 1 0,0-1 0,0 1 0,0 0 0,1 0 1,-1 0-1,0 0 0,1 1 0,0-1 0,-1 1 0,1-1 1,0 1-1,-1 0 0,1 0 0,0 0 0,6-1 0,-4 1-61,1 0 0,-1 0-1,0 1 1,1-1 0,-1 1-1,1 0 1,-1 1 0,0-1-1,1 1 1,-1 0-1,0 0 1,1 1 0,-1 0-1,0 0 1,0 0 0,5 3-1,-7-2-50,1-1 0,0 1 0,-1 1 0,0-1 0,0 0 0,0 1 0,0 0-1,0 0 1,-1 0 0,1 0 0,-1 0 0,0 0 0,2 7 0,-2-3-1,-1 0-1,1 0 1,-1 1 0,0-1-1,-1 0 1,0 0 0,-1 10 0,-3 5 14,0-1-1,-2 0 1,0 0 0,-15 33 0,-44 84 249,64-138-263,0 1-1,0 0 0,0 0 1,1 0-1,-1 0 0,1-1 1,-1 1-1,1 0 1,0 0-1,0 2 0,0-3-2,0 0 1,0-1-1,0 1 0,0-1 0,0 1 0,1-1 0,-1 1 0,0-1 0,0 1 0,1 0 1,-1-1-1,0 0 0,1 1 0,-1-1 0,0 1 0,1-1 0,-1 1 0,1-1 0,-1 0 0,1 1 1,-1-1-1,1 1 0,3 0-5,0 0 0,-1-1 0,1 1 1,0-1-1,-1 1 0,1-1 0,0 0 0,4-1 0,2 1-48,18-3-214,0-1 1,-1 0-1,0-3 0,0 0 0,0-1 0,-1-2 1,0 0-1,44-27 0,0-5-186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54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7 16115,'-8'6'185,"1"1"0,-1 1 0,2-1-1,-1 1 1,1 0 0,0 1-1,1 0 1,0-1 0,1 2 0,-1-1-1,-3 13 1,4-8-63,1-1-1,0 1 1,0 0-1,2 0 1,0 0-1,0 0 1,3 22-1,-2-31-89,1 1 1,0-1-1,0 1 0,0-1 0,1 0 1,0 0-1,0 0 0,6 10 0,-6-12-7,0-1 1,0 1-1,0-1 0,0 0 0,0 0 1,1 1-1,-1-2 0,1 1 0,-1 0 0,1 0 1,0-1-1,0 0 0,0 1 0,0-1 1,0 0-1,0 0 0,5 0 0,2 0 52,-1-1 1,1 0-1,-1 0 0,1-1 0,-1 0 0,1-1 0,-1 0 0,0-1 0,0 1 0,0-2 0,15-7 1,6-5 223,-1-1 1,28-22-1,48-44 684,-92 72-806,0-2 0,-1 1 1,-1-2-1,0 0 0,13-21 0,-23 34-156,1-1 0,-1 0 0,0 0 0,0 0 0,-1 1 0,1-1 0,0 0 0,-1 0 0,1-1 0,-1 1 0,0 0 0,1 0 0,-1 0 0,0 0 0,0 0 0,0 0 0,-1 0 0,0-4 0,0 4-13,0 1 1,1 0-1,-1 0 0,0 0 1,0 0-1,0-1 1,-1 1-1,1 1 1,0-1-1,0 0 0,-1 0 1,1 0-1,0 1 1,-1-1-1,1 0 1,0 1-1,-1-1 1,1 1-1,-3-1 0,-6 0-48,1 1 0,-1-1 0,1 2 0,-1-1-1,1 1 1,-13 3 0,-19 7-202,0 1 0,-73 33 0,72-28 17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57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1 17420,'-7'61'2887,"4"-46"-2806,1 1 1,1 0-1,0 0 0,1 0 0,2 23 0,-2-37-83,1-1 0,-1 1 1,1-1-1,-1 1 0,1-1 0,-1 1 1,1-1-1,0 0 0,-1 1 1,1-1-1,0 0 0,0 0 1,0 0-1,0 1 0,0-1 0,0 0 1,1 0-1,-1 0 0,0-1 1,0 1-1,1 0 0,-1 0 0,1-1 1,-1 1-1,0-1 0,1 1 1,-1-1-1,1 0 0,-1 1 0,1-1 1,0 0-1,-1 0 0,1 0 1,-1 0-1,1 0 0,-1-1 0,1 1 1,-1 0-1,3-2 0,7-1-6,-1 0 0,0-1 0,-1 0 0,14-8-1,4-3-3,-7 3-8,35-15 0,-50 25 16,0 0-1,0 1 1,0-1-1,0 1 1,0 0-1,0 0 1,0 1-1,1-1 1,-1 1-1,0 0 1,1 1-1,8 1 1,-11-1 3,0 1 0,1-1 0,-1 1 1,0 0-1,-1 0 0,1 0 0,0 1 1,-1-1-1,1 0 0,-1 1 0,0 0 0,1 0 1,-1-1-1,-1 1 0,1 0 0,0 1 1,-1-1-1,1 0 0,-1 0 0,0 1 0,0-1 1,-1 1-1,1-1 0,0 5 0,0 5 37,0 0 0,0-1-1,-2 1 1,1 0 0,-4 18-1,-1-12 99,0-1 0,-2-1-1,0 1 1,0-1 0,-2 0-1,0-1 1,-1 0 0,-1 0-1,0-1 1,-1-1 0,0 0-1,-1 0 1,-18 13 0,27-23-113,-1-1 0,-1 1 1,1-1-1,0 0 0,-1 0 1,0-1-1,1 1 1,-1-1-1,0-1 0,0 1 1,0-1-1,-1 0 0,1 0 1,0-1-1,-12 0 1,12-1-102,1 0 0,0-1 1,-1 1-1,1-1 0,0 0 1,0 0-1,1-1 1,-1 0-1,0 0 0,1 0 1,-1 0-1,1-1 0,0 1 1,0-1-1,1 0 0,-1 0 1,1-1-1,-5-7 1,-2-5-134,1-1 1,1 0-1,-12-37 1,4-7-419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58.1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0 106 12659,'19'-4'1688,"4"2"-920,7-2-168,6 0 1321,7-6-977,4 3-104,3-3-88,-1-3-184,-1 1-824,-2 2 432,-3-1-176,-4-8-96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39:58.5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38 253 18332,'-21'86'1625,"8"-36"-1292,12-49-298,1 1-1,-1 0 1,1 0 0,-1 0 0,1 0 0,0 0 0,0-1-1,0 1 1,0 0 0,0 0 0,0 0 0,1 0 0,-1 0-1,1 0 1,-1 0 0,1-1 0,0 1 0,-1 0 0,1 0-1,0-1 1,2 3 0,-2-3-11,1 0 0,-1 0 0,1 0 1,0 0-1,-1 0 0,1 0 0,0 0 0,0-1 0,0 1 1,0-1-1,0 1 0,-1-1 0,1 0 0,0 0 0,0 0 1,4 0-1,6-1 12,0-1 1,0-1 0,0 0 0,0 0 0,13-7-1,38-17-9,36-14 0,-87 37-54,0 0 0,0 1 0,1 0-1,0 1 1,23 0 0,-33 2 13,0 0 0,0 0 0,0 1 0,1-1 0,-1 1 0,0 0 0,0 0 0,0 0 0,-1 0 1,1 0-1,0 1 0,0-1 0,-1 1 0,1 0 0,-1 0 0,5 3 0,-4-1-5,0 0 1,0 0 0,-1 0-1,1 0 1,-1 1-1,0-1 1,0 1-1,0-1 1,1 9-1,1 5 0,-2 0 0,0 0 1,-2 0-1,-1 29 0,-1-25 202,0 1-1,-1-1 1,-2 0 0,0 0-1,-1 0 1,-1-1 0,-1 0-1,-1 0 1,-15 25 0,21-42-157,0 0 0,0 0 0,0 0 0,0 0 0,-1-1 0,0 1 0,1-1 0,-1 0 0,0 0 0,-1 0 0,1-1 0,0 1 0,-1-1 0,0 0 1,1 0-1,-1-1 0,0 0 0,-9 2 0,7-3-119,1 0 0,-1 0 1,1 0-1,-1-1 0,1 0 1,0 0-1,-1-1 1,1 0-1,0 0 0,0 0 1,0-1-1,0 0 0,1 0 1,-9-6-1,-3-5-68,0 0 0,1-1 1,1-1-1,-20-25 0,-11-23-409</inkml:trace>
  <inkml:trace contextRef="#ctx0" brushRef="#br0" timeOffset="1">40 108 17636,'33'-3'1424,"2"-4"-1040,4 4-208,8-6 608,2-2-264,-1-5 425,1-2-673,-7-1-96,-9-3 56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0:00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204 0 15043,'-19'6'3532,"12"-1"-3125,1 0 1,-1 0-1,1 1 1,0-1-1,0 1 1,0 1-1,1-1 1,-5 8-1,-33 61 9,39-66-322,-13 23-52,-23 68 0,35-82-54,0-1 1,1 1 0,1 0-1,0 1 1,1 31 0,2-46 2,0 0 1,0-1-1,1 1 1,-1 0-1,1-1 1,0 1 0,0-1-1,0 1 1,0-1-1,0 1 1,1-1 0,0 0-1,0 0 1,0 0-1,0 0 1,4 5-1,-3-6 0,0 0-1,0-1 1,0 1-1,0 0 1,0-1-1,0 0 1,1 1-1,-1-2 1,0 1-1,1 0 1,-1 0-1,1-1 0,-1 0 1,1 0-1,-1 0 1,1 0-1,5-1 1,8-3 35,0 0 0,0 0 0,-1-2 0,1 0 0,-1-1 1,0-1-1,-1 0 0,0-1 0,0 0 0,-1-2 0,0 1 0,-1-2 1,0 0-1,14-17 0,-26 27-11,1 1-1,-1 0 1,0-1 0,0 1-1,0-1 1,0 1 0,0-1-1,0 1 1,0-1 0,-1 0-1,1 0 1,-1 1 0,1-1 0,-1 0-1,0 0 1,1 0 0,-1 1-1,0-1 1,0-3 0,-1 4 5,1 0 0,-1 0 0,0 0 0,1 1 1,-1-1-1,0 0 0,0 0 0,1 0 0,-1 1 1,0-1-1,0 0 0,0 1 0,0-1 0,0 1 1,0-1-1,0 1 0,0-1 0,0 1 0,0 0 0,0-1 1,0 1-1,-3 0 0,-3-1 49,0 1-1,-1 0 1,1 0 0,0 1-1,-1 0 1,1 0 0,0 1-1,-8 2 1,0 1-269,0 1 0,0 0 1,1 1-1,0 0 0,0 2 0,-14 10 0,27-18 131,0-1 0,0 1 1,1-1-1,-1 1 0,0 0 0,1 0 0,-1-1 0,1 1 0,-1 0 0,1 0 0,-1 0 0,1-1 1,-1 1-1,1 0 0,0 0 0,-1 0 0,1 0 0,0 0 0,0 0 0,0 0 0,0 0 0,0 0 1,0 0-1,0 0 0,0 0 0,0-1 0,1 3 0,-1-2 25,1 0-1,0 0 1,0 0-1,0-1 1,-1 1 0,1 0-1,0 0 1,0-1 0,0 1-1,0-1 1,0 1-1,0-1 1,0 1 0,0-1-1,0 0 1,0 1-1,1-1 1,-1 0 0,0 0-1,0 0 1,0 0-1,0 0 1,0 0 0,0 0-1,2-1 1,30-5-627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0:00.9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0 17068,'-9'5'323,"0"0"0,1 0 1,-1 1-1,1 1 1,0-1-1,0 1 0,1 1 1,0-1-1,0 1 1,1 0-1,0 1 0,0-1 1,-4 12-1,3-6-314,1 0-1,0 0 1,1 0 0,1 0-1,0 1 1,1 0-1,1 0 1,-1 21 0,3-31-15,0-1 1,0 1 0,1-1-1,-1 0 1,1 1 0,0-1-1,0 0 1,1 1 0,-1-1-1,1 0 1,0 0 0,3 4-1,-4-6 15,0-1 0,1 1 0,-1 0 0,1-1 0,-1 0-1,1 1 1,-1-1 0,1 0 0,0 0 0,0 0 0,0 0-1,0 0 1,0 0 0,0-1 0,0 1 0,0-1 0,0 1 0,0-1-1,0 0 1,0 1 0,0-1 0,0 0 0,0-1 0,1 1-1,-1 0 1,4-2 0,2 0 64,-1-1-1,1-1 0,0 1 1,-1-1-1,1 0 1,-1-1-1,0 0 1,-1 0-1,1 0 1,-1-1-1,0 0 1,9-13-1,-5 7 80,-2-1-1,1 0 1,-2 0 0,1-1-1,-2 1 1,6-19-1,-9 24-89,-1 0 0,-1 0 0,1 1 0,-1-1 0,-1 0 0,0-1 1,0 1-1,0 0 0,-1 0 0,-2-9 0,2 14-81,1 0 0,-1 0 0,0 1 0,0-1 0,0 1 0,-1-1 0,1 1 0,-1-1 0,1 1 0,-1-1 0,0 1 0,0 0 0,0 0 0,0 0 0,0 0 0,0 1 0,0-1 1,-1 0-1,1 1 0,-1 0 0,1-1 0,-1 1 0,0 0 0,1 0 0,-1 1 0,0-1 0,0 1 0,0-1 0,1 1 0,-1 0 0,-5 0 0,-46 8-1067,13-1 733,0-3-52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0:03.8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196 77 17348,'-2'0'120,"0"0"1,0 1 0,-1-1 0,1 1-1,0-1 1,0 1 0,0 0 0,0 0-1,0 0 1,0 0 0,0 0 0,0 1-1,0-1 1,1 1 0,-1-1 0,-2 4-1,-24 33 157,19-25 149,-23 39-182,-33 74 0,54-103-275,8-18 18,1-1-8,1-1 1,-1 1-1,1 0 0,-1 0 1,1-1-1,0 1 0,-1 6 1,2-9 14,0-1 1,0 0 0,0 0 0,0 1-1,0-1 1,1 0 0,-1 1 0,0-1-1,0 0 1,0 0 0,0 1 0,0-1-1,0 0 1,1 0 0,-1 1 0,0-1-1,0 0 1,0 0 0,0 0 0,1 1-1,-1-1 1,0 0 0,0 0 0,1 0-1,-1 0 1,0 1 0,0-1 0,1 0-1,-1 0 1,0 0 0,0 0 0,1 0-1,-1 0 1,1 0 0,15 0-85,20-9 17,-32 8 50,17-5-27,10-3-6,38-6 0,-60 14 63,0 0 0,-1 0 0,1 1 0,0 0 0,0 0 0,-1 1-1,1 1 1,0-1 0,11 5 0,-17-5 2,0 0 0,0 1 0,0-1 0,0 1 0,0 0 0,-1 0 0,1 0-1,0 0 1,-1 0 0,0 0 0,0 1 0,1-1 0,-1 1 0,-1 0 0,1 0 0,0 0 0,-1-1 0,1 1 0,-1 1 0,0-1 0,0 0 0,0 0 0,-1 0 0,1 0-1,-1 1 1,1-1 0,-1 0 0,0 1 0,0-1 0,-1 0 0,-1 7 0,1-4 49,0 1 0,-1 0 0,-1-1 0,1 1 0,-1-1 0,0 0 0,0 0-1,-1 0 1,1 0 0,-1-1 0,-1 1 0,1-1 0,-1 0 0,-9 7 0,6-7 37,0 0 0,0-1 0,0 0 0,-1 0 1,0-1-1,0 0 0,0-1 0,0 0 0,0 0 0,0-1 0,-18 0 0,19-1-48,-1 0-1,1-1 0,-1 0 0,1 0 0,0-1 0,-1 0 0,1 0 0,0-1 0,0 0 0,0 0 1,1-1-1,-1 0 0,-7-6 0,13 8-48,0 1-1,0-1 1,0 1 0,1-1 0,-1 0 0,0 0-1,1 0 1,0 0 0,-1 0 0,1 0-1,0 0 1,0 0 0,0 0 0,0-1-1,1 1 1,-1 0 0,1 0 0,-1-1 0,1 1-1,0-1 1,0 1 0,0 0 0,0-1-1,0 1 1,0-1 0,1 1 0,-1 0-1,1-1 1,0 1 0,0 0 0,0 0 0,0 0-1,0-1 1,0 1 0,2-3 0,6-6-17,0 0 1,0 0-1,1 1 1,20-17-1,-22 20 13,41-34-28,-19 17 23,-2-1-1,30-34 1,-51 52 16,-1-1 0,0 0 0,0-1 1,0 1-1,-1-1 0,-1 0 0,0-1 0,0 1 0,-1-1 0,0 0 1,0 0-1,1-19 0,-3 23-14,-2 0 0,1 1 0,-1-1 0,0 0-1,0 1 1,-1-1 0,1 1 0,-1-1 0,0 1 0,-1-1 0,0 1 0,1 0 0,-6-6 0,7 9-39,0 1 0,-1-1 0,1 0 0,-1 1 0,1-1 0,-1 1 0,0-1 0,0 1 0,1 0 0,-1-1 0,0 1 0,0 0 0,0 1 0,0-1 0,0 0 0,-1 0 0,1 1 0,0-1 1,0 1-1,0 0 0,0 0 0,-1 0 0,1 0 0,0 0 0,0 0 0,0 0 0,-1 1 0,1-1 0,0 1 0,0 0 0,0-1 0,0 1 0,0 0 0,0 0 0,0 1 0,0-1 0,-2 2 0,-1 1-37,0 2 0,0-1 0,0 0 0,1 1 0,0 0 0,0 0 0,0 0 0,1 1 0,0-1-1,0 1 1,1-1 0,-1 1 0,-1 10 0,-3 27-531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0:04.3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167 100 15547,'-3'4'322,"0"-1"-1,0 1 1,0-1-1,-1 0 1,0 0-1,-6 4 0,-13 13 381,9-5-591,2 1 0,0 0 0,1 1 0,0 0 0,1 1 0,1 0 0,1 0 0,1 1 0,-7 26 1,12-37-110,1 0 0,0-1 0,0 1 0,0 0 1,1 0-1,1-1 0,-1 1 0,1 0 0,2 9 1,-2-15 5,-1 0 0,1 0 0,-1 0 0,1 0 1,0-1-1,0 1 0,0 0 0,0 0 0,0-1 0,0 1 1,0-1-1,1 1 0,-1-1 0,1 1 0,-1-1 0,1 0 1,-1 0-1,1 0 0,0 1 0,-1-2 0,1 1 0,0 0 1,0 0-1,0-1 0,0 1 0,0-1 0,0 1 0,0-1 1,0 0-1,0 0 0,0 0 0,0 0 0,0 0 1,0 0-1,0 0 0,0-1 0,0 1 0,-1-1 0,1 0 1,0 1-1,2-2 0,5-2 74,-1 0-1,0-1 1,0 0 0,0 0 0,0-1-1,-1 1 1,0-2 0,0 1-1,-1-1 1,0 0 0,0 0 0,7-12-1,3-8 331,-1 0-1,18-43 0,-27 55-244,0 0 0,-1 0 0,0-1 0,-1 0 0,-1 0 0,-1 0 0,0 0 0,-1 0 0,-1-1 0,-3-28 0,3 42-155,-1 0 0,1 0 0,-1 1 0,0-1 1,0 0-1,0 1 0,0-1 0,-1 0 0,1 1 0,-1-1 0,1 1 1,-1 0-1,0 0 0,0 0 0,-3-3 0,3 3-35,0 1-1,0 1 1,0-1-1,1 0 1,-1 0-1,0 1 1,0-1-1,-1 1 1,1-1 0,0 1-1,0 0 1,0 0-1,0 0 1,0 0-1,0 0 1,0 1-1,0-1 1,0 1-1,0-1 1,0 1-1,0 0 1,-2 0-1,-2 2-123,1 1-1,-1-1 0,1 1 0,0 0 0,0 0 1,0 0-1,0 1 0,1-1 0,0 1 0,0 0 1,-6 10-1,5-7-39,1 1 0,-1 0 0,1-1 0,1 2 0,0-1 1,0 0-1,-2 11 0,4 6-399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6:14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72 15019,'-1'-2'171,"1"-1"0,0 1-1,0-1 1,0 1 0,0-1 0,0 1-1,1-1 1,-1 1 0,1-1 0,0 1-1,-1 0 1,1-1 0,0 1-1,1 0 1,-1 0 0,0-1 0,0 1-1,1 0 1,0 0 0,-1 0 0,3-2-1,-1 2-114,0 0-1,0 0 1,0 0-1,1 0 1,-1 1-1,0-1 1,1 1-1,-1 0 1,1 0-1,-1 0 0,1 1 1,-1-1-1,6 0 1,-5 1-94,-1 0 0,1 1-1,-1-1 1,1 0 0,-1 1 0,0 0 0,1 0-1,-1 0 1,0 0 0,0 0 0,1 1 0,-1-1 0,5 5-1,-7-5 32,1 0 0,0 1-1,-1-1 1,0 1-1,1 0 1,-1 0 0,0-1-1,0 1 1,0 0 0,0 0-1,0 0 1,0 0-1,0 0 1,-1 0 0,1 0-1,-1 0 1,0 1-1,0-1 1,1 0 0,-1 0-1,0 0 1,-1 0-1,1 3 1,-3 5-149,17-16-719,-11 6 799,0 1 0,1-1 1,-1 0-1,0 1 0,1-1 0,-1 1 0,0 0 0,0 0 0,0 0 1,0 1-1,0-1 0,0 1 0,0 0 0,0-1 0,0 1 0,-1 0 1,1 1-1,-1-1 0,4 4 0,2 4 40,1-1-1,-2 2 1,12 18-1,-18-27 80,0 0 1,-1 0-1,1 0 0,0 1 1,-1-1-1,0 0 0,1 1 1,-1-1-1,0 0 0,0 1 1,0-1-1,-1 0 0,1 1 1,0-1-1,-1 0 0,0 0 0,1 1 1,-1-1-1,0 0 0,0 0 1,0 0-1,0 0 0,-1 0 1,1 0-1,-1 0 0,1-1 1,-3 3-1,-4 5 277,0-1-1,-1 0 1,0-1 0,-10 7-1,8-5-122,0-1 0,-1-1 0,0 0 0,-1 0 0,0-1 0,0-1 0,0 0 0,0-1 0,-1-1 1,-16 3-1,29-6-225,-1 0 0,1 0-1,-1 0 1,1 0 0,0 0 0,-1 0 0,1 0 0,0-1 0,-1 1 0,1-1 0,0 1 0,-1-1 0,1 1 0,0-1 0,0 0 0,0 0 0,-1 1 0,1-1 0,0 0 0,0 0 0,0 0 0,0 0 0,1 0 0,-1 0 0,0-1 0,0 1 0,1 0 0,-1 0 0,1-1 0,-1 1 0,1 0 0,-1-1 0,1-1 0,-3-17-308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0:10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9 120 16780,'-1'0'80,"1"0"0,-1-1 1,1 1-1,-1 0 0,1-1 1,-1 1-1,1-1 1,0 1-1,-1 0 0,1-1 1,-1 1-1,1-1 0,0 1 1,-1-1-1,1 1 0,0-1 1,0 1-1,-1-1 1,1 0-1,0 1 0,0-1 1,0 1-1,0-1 0,0 0 1,0 1-1,0-1 0,0 1 1,0-1-1,0 0 1,0 1-1,0-1 0,0 1 1,0-1-1,1 1 0,-1-1 1,0 0-1,0 1 1,1-1-1,-1 1 0,0-1 1,1 1-1,-1-1 0,0 1 1,1 0-1,-1-1 0,1 1 1,-1-1-1,1 1 1,0-1-1,33-26 614,-23 19-439,1-1-165,0 1 0,1 0 0,27-12 0,-34 17-87,0 1 0,0 0 0,0 0-1,0 0 1,0 1 0,0 0 0,1 0 0,-1 1-1,0 0 1,1 0 0,11 2 0,-15-2-3,-1 1 0,1 0-1,-1 0 1,1 0 0,-1 0 0,0 0 0,1 0 0,-1 1 0,0-1 0,0 1 0,0-1 0,0 1 0,0 0-1,0 0 1,-1 0 0,1 0 0,-1 0 0,1 0 0,1 3 0,-2 0-1,1 0 1,0-1-1,-1 1 1,0 0-1,0 0 1,-1 0 0,1 0-1,-1 0 1,-1 7-1,-1 5 2,-1 0-1,0-1 1,-1 0 0,-1 0-1,-7 17 1,3-14 90,0-1 1,-2 1-1,0-2 0,0 1 0,-2-2 1,0 0-1,-1 0 0,-28 23 1,42-38-86,0-1 1,0 0 0,0 0-1,0 1 1,-1-1 0,1 0-1,0 1 1,0-1 0,0 0-1,0 1 1,0-1 0,0 0-1,0 1 1,0-1 0,0 0-1,0 1 1,0-1 0,0 0-1,0 1 1,1-1 0,-1 0-1,0 0 1,0 1 0,0-1-1,0 0 1,0 1 0,1-1-1,-1 0 1,0 0 0,0 1-1,1-1 1,-1 0 0,0 0-1,0 0 1,1 1 0,-1-1-1,0 0 1,0 0 0,1 0-1,-1 0 1,0 0 0,1 0-1,-1 1 1,1-1 0,17 9 14,-14-8 7,10 7-196,1-1 0,0-1-1,0-1 1,20 5 0,-29-8 70,0-2-1,0 1 1,0-1 0,0 0 0,1 0-1,-1 0 1,0-1 0,0 0-1,0-1 1,0 1 0,0-1 0,0 0-1,0 0 1,6-5 0,28-20-261,-1-8-128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0:10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7 16716,'-2'-2'76,"0"1"1,-1 1 0,1-1-1,-1 0 1,1 1-1,-1-1 1,1 1 0,-1 0-1,1-1 1,-1 2 0,1-1-1,-1 0 1,0 0 0,1 1-1,-1-1 1,1 1 0,-1 0-1,1 0 1,0-1 0,-1 2-1,1-1 1,0 0 0,0 0-1,0 1 1,0-1-1,0 1 1,0 0 0,0 0-1,0 0 1,0 0 0,1 0-1,-1 0 1,1 0 0,0 0-1,0 0 1,0 1 0,-1 2-1,-1 3-6,0 0 0,0 0 0,1 1-1,1 0 1,-1-1 0,2 1-1,-1 0 1,1-1 0,2 18 0,-1-16-81,1-1 1,1 0-1,-1 0 0,1 0 1,1 0-1,0 0 1,0-1-1,1 0 0,0 0 1,0 0-1,8 9 1,-10-14 28,-1-1 1,0 1-1,1-1 1,-1 0-1,1 0 1,0 0-1,-1 0 1,1-1-1,0 1 1,0-1 0,0 0-1,0 1 1,1-1-1,-1-1 1,0 1-1,0 0 1,1-1-1,-1 0 1,0 0-1,1 0 1,-1 0-1,0 0 1,1-1-1,-1 1 1,0-1-1,0 0 1,0 0 0,0 0-1,1 0 1,-1-1-1,-1 1 1,1-1-1,0 0 1,0 0-1,2-2 1,3-2 136,-1-1 1,0 0-1,0-1 0,-1 1 1,0-1-1,0 0 1,-1-1-1,0 1 1,0-1-1,5-15 0,-7 16 0,0 1-1,-1-1 0,0 0 0,0 0 1,-1 0-1,0 0 0,-1 0 0,1 0 0,-1 0 1,-1 0-1,0 0 0,0 0 0,-3-12 1,3 18-133,1 0 1,-1 0-1,0 0 1,0 0 0,1 0-1,-1 0 1,0 1 0,-1-1-1,1 0 1,0 1 0,0-1-1,-1 1 1,1-1-1,-1 1 1,1-1 0,-1 1-1,0 0 1,1 0 0,-1 0-1,0 0 1,0 0-1,0 0 1,0 1 0,0-1-1,0 0 1,0 1 0,0 0-1,0-1 1,0 1 0,0 0-1,0 0 1,0 0-1,0 0 1,0 1 0,0-1-1,-4 2 1,2-1-70,-1 1 0,1 0 0,0 0 0,-1 0 0,1 1 0,0 0 0,1-1 0,-1 1 1,0 1-1,1-1 0,0 0 0,0 1 0,0 0 0,-5 8 0,6-8-115,0 0 1,0 0-1,1 0 1,-1 1-1,1-1 1,0 0-1,0 1 1,1 0-1,-1-1 1,1 1-1,0-1 1,1 9-1,0-11 114,-1 0-1,0 0 0,1 0 1,0 0-1,-1 0 1,1 0-1,0 0 1,0-1-1,0 1 0,0 0 1,0 0-1,1-1 1,-1 1-1,0-1 0,1 1 1,-1-1-1,1 0 1,-1 0-1,1 1 0,0-1 1,0 0-1,0 0 1,-1-1-1,1 1 0,0 0 1,0-1-1,0 1 1,0-1-1,0 1 0,3-1 1,20 1-474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0:11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19 12739,'14'-12'796,"-4"5"1506,-14 25 129,-3 5-1916,0-1 1,2 1-1,1 0 0,1 0 1,0 0-1,2 44 0,2-63-504,-1 1 0,1-1-1,0 1 1,0-1 0,1 0 0,-1 1-1,1-1 1,2 5 0,-3-7-1,0-1 0,0 0 0,0 0 0,-1 0 1,1 0-1,0 0 0,0 0 0,0 0 0,1 0 1,-1 0-1,0-1 0,0 1 0,0 0 0,1-1 0,-1 1 1,0-1-1,0 1 0,1-1 0,-1 0 0,1 1 1,-1-1-1,0 0 0,1 0 0,-1 0 0,0 0 1,1 0-1,-1 0 0,1 0 0,-1-1 0,2 0 0,3-1 58,-1-1-1,1 1 0,-1-2 0,1 1 0,-1 0 0,0-1 0,0 0 0,-1 0 0,1-1 0,-1 0 0,0 1 1,0-1-1,0 0 0,3-7 0,2-5 250,1 0 0,-2 0 0,9-25 1,-16 37-248,0 1 1,1 0 0,-1-1 0,-1 1-1,1-1 1,-1 1 0,1-1 0,-1 0-1,-1 1 1,1-1 0,-1 1 0,1-1-1,-3-5 1,2 8-64,0 0 0,0 0-1,0 0 1,0 0-1,-1 0 1,1 0 0,0 0-1,-1 1 1,0-1 0,1 0-1,-1 1 1,0-1-1,0 1 1,0 0 0,0-1-1,0 1 1,0 0 0,0 0-1,-1 1 1,1-1-1,0 0 1,0 1 0,-1-1-1,1 1 1,0 0 0,-1 0-1,-2 0 1,-1 0-178,0 1 0,0 0 0,0 0 0,-1 1 0,1-1 1,0 1-1,1 1 0,-1-1 0,0 1 0,1 0 0,-9 5 0,8-4 85,-3 0-423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0:14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39 13787,'7'-5'79,"1"0"0,0 1 0,0 0 0,0 0 0,1 0 0,-1 1 0,1 1 0,0-1 0,0 1 0,0 1 0,0 0 0,0 0 0,14 1-1,2 1-75,0 1-1,0 1 1,40 10-1,-52-10-2,-1 0 0,0 1-1,-1 1 1,1-1 0,-1 2 0,0 0 0,0 0 0,-1 1 0,0 0-1,0 1 1,0 0 0,-1 1 0,0 0 0,-1 0 0,0 1 0,-1 0-1,0 0 1,0 1 0,-1 0 0,0 0 0,-1 0 0,-1 1 0,1 0-1,-2 0 1,0 0 0,0 0 0,1 19 0,-2-2 6,-1 1 1,-2 0-1,-1 0 1,-7 42-1,-36 119 85,32-142-45,-17 69 106,-153 688 980,155-631-904,-11 300-1,40-429-219,1 0-1,3 1 0,2-1 0,1-1 1,3 0-1,2 0 0,22 54 0,-18-61 0,2-1 0,2 0-1,1-2 1,2 0-1,1-1 1,1-2-1,2-1 1,38 33 0,-32-35-92,0-2 0,2-1 0,73 40 0,-86-55-55,1 0 0,0-1-1,0-2 1,1-1 0,0 0 0,0-2-1,0-1 1,28 1 0,-37-7 27,-16 2 113,1 0 0,-1 0 0,0 0 0,0 0-1,0 0 1,0 0 0,0 0 0,0 0 0,0 0-1,0 0 1,0 0 0,0 0 0,0 0 0,0 0 0,1 0-1,-1-1 1,0 1 0,0 0 0,0 0 0,0 0 0,0 0-1,0 0 1,0 0 0,0 0 0,0 0 0,0 0 0,0-1-1,0 1 1,0 0 0,0 0 0,0 0 0,0 0-1,0 0 1,0 0 0,0 0 0,0 0 0,0 0 0,0-1-1,0 1 1,0 0 0,-1 0 0,1 0 0,0 0 0,0 0-1,0 0 1,0 0 0,0 0 0,0 0 0,0 0 0,0 0-1,0 0 1,0 0 0,0-1 0,0 1 0,-1 0-1,1 0 1,0 0 0,0 0 0,0 0 0,-3-1 21,1 0 1,-1 0-1,1 0 1,-1 0 0,0 0-1,0 0 1,-5 0-1,0 1 30,0-1-1,0 1 1,0 1 0,0-1-1,0 1 1,0 1-1,0 0 1,1 0-1,-1 0 1,0 1-1,1 0 1,0 1 0,-1-1-1,1 1 1,1 1-1,-1-1 1,1 1-1,0 0 1,0 1-1,0 0 1,0 0 0,1 0-1,-7 11 1,1 2 25,0 0 1,1 1-1,1 0 1,1 0-1,1 1 1,0 0-1,-5 36 1,6-18-51,2 0-1,2 0 1,1 0 0,2 0-1,1 1 1,3-1-1,1-1 1,18 65 0,-16-83-54,0 0 1,1-1 0,1 0-1,0-1 1,2 0-1,0 0 1,1-1 0,24 25-1,10 2-180,80 57 0,-85-69 109,0 1 0,-2 2 0,41 46 0,-58-51 94,-2 0 1,-1 2-1,-1 0 1,-2 1-1,-1 1 1,-2 0-1,16 59 1,-15-36 222,-3 1 1,-3 1-1,-2 0 1,-1 64-1,-6-89 148,-1 1 1,-1-1-1,-2 1 0,-2-1 0,0 0 1,-3-1-1,-14 39 0,20-65-275,0 1 0,-1-1 0,1 0-1,-1 0 1,-1-1 0,1 1 0,-1-1 0,0 0 0,-1 0-1,1-1 1,-1 0 0,0 0 0,-1 0 0,1 0 0,-1-1-1,0 0 1,0-1 0,0 0 0,-1 0 0,1 0 0,-1-1-1,1 0 1,-1 0 0,0-1 0,-13 1 0,8-2-200,0-1 0,0 0-1,0-1 1,0-1 0,0 0 0,0 0 0,-22-10 0,3-2-519,-51-32 0,32 13 114,11-1-204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0:14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0 116 15243,'32'-11'1513,"4"-3"-1177,4 1-168,1-4 1400,7-1-1672,0 1-192,-2 4-208,-10 3-160,-12 7 456,-8 8-112,-13 6-161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0:15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0 751 14667,'33'25'1064,"10"-17"-768,5-5-120,8-6 217,2-10-161,4-7-328,-5-4-168,-11-3 280,-6-1-56,-14 3-185</inkml:trace>
  <inkml:trace contextRef="#ctx0" brushRef="#br0" timeOffset="1">555 13 14731,'23'-4'340,"0"0"-1,1 1 1,-1 2-1,0 0 1,1 2-1,-1 0 1,1 2-1,23 5 1,-38-6-287,-1 1 0,1 0 0,-1 0 1,0 1-1,0 0 0,0 1 0,0-1 0,-1 2 1,1-1-1,8 9 0,-12-9-34,1 1 0,-1-1-1,0 1 1,0 0 0,-1 0 0,1 1-1,-1-1 1,-1 0 0,1 1 0,-1 0-1,-1 0 1,1 0 0,-1 0 0,1 13-1,-2-9 5,-1 1 0,0 0 0,-1-1-1,0 1 1,-1-1 0,0 0 0,-1 1-1,0-2 1,-10 21 0,-8 7 75,-33 45 1,49-75-82,-125 161 71,-1 2-519,103-127 352,12-12-46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0:15.9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43 292 14371,'0'27'621,"0"-1"1,-2 0-1,-9 49 1,0-8 317,2 13-561,3 0-1,3 0 1,13 132 0,-9-203-350,1 0-1,0 0 1,0-1 0,1 1 0,0-1 0,5 9 0,-8-16-20,1-1 0,-1 1 0,1 0 1,-1 0-1,1 0 0,0 0 0,-1 0 0,1 0 1,0-1-1,0 1 0,0 0 0,-1-1 1,1 1-1,0 0 0,0-1 0,0 1 0,0-1 1,0 0-1,0 1 0,0-1 0,0 0 1,2 1-1,-2-2 4,1 1-1,0-1 1,-1 0 0,1 1 0,-1-1 0,1 0-1,-1 0 1,1 0 0,-1 0 0,0 0 0,0 0-1,1 0 1,-1-1 0,0 1 0,0 0 0,0-1 0,0 1-1,0 0 1,1-3 0,4-9 40,0 1 1,0-1-1,-1 0 1,0-1-1,4-26 0,7-74 217,-15 113-265,4-61 228,-5-122 0,-3 144-168,-2-1 0,-2 2 1,-23-77-1,28 109-53,0 0 0,0 1 0,-1-1-1,0 1 1,0 0 0,-1 0 0,0 0 0,0 0-1,0 1 1,-7-7 0,11 11-11,0 1 1,-1 0 0,1-1-1,-1 1 1,1 0-1,0-1 1,-1 1-1,1 0 1,-1 0 0,1 0-1,-1-1 1,1 1-1,-1 0 1,1 0-1,-1 0 1,1 0-1,-1 0 1,1 0 0,-1 0-1,1 0 1,-1 0-1,1 0 1,-1 0-1,1 0 1,-1 0-1,1 0 1,-1 1 0,1-1-1,-1 0 1,0 1-1,0 0 1,1-1 1,-1 1-1,0 0 0,1 0 0,-1 0 0,1 0 0,-1 0 0,1 0 1,-1 0-1,1 1 0,0-1 0,-1 2 0,0 31 16,2-27-20,0 1 0,1-1 0,-1 0 0,2 1 0,-1-1 0,1 0 0,0 0 0,1-1 0,-1 1 0,1 0 0,1-1 0,5 7 0,-7-10-2,0 1-1,1-1 0,-1 0 0,1 0 0,0-1 0,-1 1 0,1-1 0,1 0 1,-1 0-1,0 0 0,0 0 0,1-1 0,-1 1 0,1-1 0,-1 0 0,1-1 1,0 1-1,-1-1 0,1 0 0,-1 0 0,6-1 0,1-2-3,-1 1 0,1-2 0,-1 1 0,0-2 0,0 1 0,-1-1 0,1-1 0,-1 0 0,0 0 0,-1-1 0,16-14 0,0-4-12,-1-1 1,28-41 0,-18 17 20,27-57 0,-34 58-4,-6 18 3,-20 31 0,0-1 1,0 1 0,0 0 0,0 0 0,0 0 0,0 0 0,1 0 0,-1 0 0,0 0 0,0-1 0,0 1 0,0 0 0,0 0 0,0 0 0,0 0 0,1 0 0,-1 0 0,0 0 0,0 0 0,0 0 0,0 0 0,0 0 0,1 0 0,-1 0 0,0 0 0,0 0 0,0 0 0,0 0 0,1 0 0,-1 0 0,0 0 0,0 0 0,0 0 0,0 0 0,0 0 0,1 0 0,-1 0 0,0 0 0,0 0 0,0 0 0,0 1 0,0-1 0,3 8-2,-1 17-2,-25 314-17,1-49 59,21-253-51,-4 95-130,6-108-173,0 0-1,2-1 1,5 27 0,-8-49 301,0 0 0,0-1 0,1 1 0,-1 0 1,0-1-1,0 1 0,1 0 0,-1-1 0,0 1 1,1 0-1,-1-1 0,0 1 0,1-1 1,-1 1-1,1 0 0,-1-1 0,1 1 0,0 0 1,0-1 5,-1-1-1,1 1 1,-1 0 0,0 0 0,1 0 0,-1 0 0,1-1 0,-1 1 0,0 0 0,1 0 0,-1-1 0,0 1-1,1 0 1,-1-1 0,0 1 0,1 0 0,-1-1 0,0 1 0,0 0 0,1-1 0,-1 1 0,0-1 0,0 1-1,0-1 1,0 1 0,0 0 0,1-1 0,-1 1 0,0-1 0,0 0 0,8-38-378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0:16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1 373 12883,'2'2'82,"0"-1"0,0 1 0,0 0 0,0-1 1,0 1-1,0-1 0,1 0 0,-1 0 0,1 0 0,-1 0 1,1 0-1,-1-1 0,1 1 0,0-1 0,-1 1 1,1-1-1,-1 0 0,1 0 0,0 0 0,-1 0 0,1-1 1,0 1-1,-1-1 0,1 0 0,-1 1 0,5-3 0,4-3 179,1 0 0,-1 0-1,0-2 1,13-10 0,5-4 257,-1-2-1,-1-2 1,-1 0 0,-1-1 0,-2-2 0,39-61 0,-58 84-468,-1-1 0,0 1 0,0-1 0,0 0 0,-1 0 0,2-12 0,-4 17-44,0 1 1,1 0-1,-1-1 1,0 1-1,0 0 1,0-1-1,-1 1 1,1 0-1,0-1 1,0 1-1,-1 0 1,1 0-1,-1-1 1,1 1-1,-1 0 1,0 0-1,1 0 0,-1-1 1,0 1-1,0 0 1,0 0-1,0 0 1,0 1-1,0-1 1,0 0-1,0 0 1,0 0-1,0 1 1,0-1-1,0 0 1,-1 1-1,1-1 1,0 1-1,0 0 1,-1-1-1,1 1 1,0 0-1,-1 0 1,1 0-1,0 0 1,-3 0-1,-4 0 13,1 1 0,-1 0-1,1 0 1,0 1-1,-1 0 1,1 0-1,0 0 1,0 1-1,0 0 1,1 1-1,-1 0 1,1 0 0,0 0-1,0 0 1,0 1-1,-8 9 1,-3 4 16,0 0 0,2 2 0,-23 35 1,23-30-20,1 1 1,1 1-1,2 0 1,-10 31-1,17-44-15,0 1 0,1 0 0,0 1 0,1-1 0,1 0 0,1 1 0,0-1 0,0 1 0,5 20 0,-5-33-22,1 0 1,-1 0 0,1 0-1,0-1 1,0 1 0,0 0-1,0 0 1,1-1 0,-1 1 0,0-1-1,1 1 1,0-1 0,0 1-1,0-1 1,0 0 0,0 0 0,0 0-1,0 0 1,1 0 0,-1-1-1,1 1 1,-1-1 0,1 0-1,0 1 1,0-1 0,-1 0 0,1-1-1,0 1 1,0 0 0,0-1-1,0 1 1,0-1 0,0 0 0,0 0-1,0-1 1,4 1 0,4-3-163,0 1 1,0-2-1,-1 1 1,1-1 0,-1-1-1,1 0 1,-1-1-1,10-7 1,13-11-267,-2-2 0,-1-1 0,40-45 0,-20 15-175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0:16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161 470 13683,'0'-1'121,"0"-1"1,1 0 0,-1 0-1,0 0 1,-1 1-1,1-1 1,0 0-1,0 0 1,-1 1 0,1-1-1,-1 0 1,0 1-1,1-1 1,-1 0-1,0 1 1,0-1-1,0 1 1,-2-3 0,2 3-68,0 1 0,-1-1 1,1 1-1,0 0 1,0-1-1,0 1 0,0 0 1,0 0-1,0 0 1,-1 0-1,1 0 0,0 0 1,0 0-1,0 0 0,0 0 1,-1 1-1,1-1 1,0 0-1,0 1 0,0-1 1,0 1-1,0-1 1,0 1-1,0-1 0,0 1 1,0 0-1,0 0 1,0-1-1,1 1 0,-1 0 1,-1 1-1,-5 6 145,-1 0 0,2 0 0,-1 1 0,1 0 0,1 0 0,-1 0 0,1 1 1,1 0-1,-4 11 0,-24 95 325,31-115-517,-5 28 48,0 0 0,2 0 0,1 0 0,1 0-1,3 44 1,0-68-46,-1 0 0,1-1-1,0 1 1,0 0 0,1 0-1,-1 0 1,1-1 0,0 1-1,0-1 1,5 8 0,-6-11-6,0-1 0,0 1 0,-1 0 0,1 0 1,0 0-1,1 0 0,-1-1 0,0 1 0,0-1 1,0 1-1,0 0 0,0-1 0,1 0 0,-1 1 0,0-1 1,0 0-1,2 0 0,-1 0 2,1 0 0,-1 0-1,0-1 1,0 1 0,0-1 0,1 1-1,-1-1 1,0 0 0,0 0 0,0 0 0,0 0-1,2-2 1,13-11 19,0 0 1,-1-1-1,-1-1 0,-1 0 0,14-20 0,15-25 175,-2-1 0,-3-2 0,-3-2-1,-3-1 1,-3-2 0,-3-1-1,31-130 1,-53 184-129,-1 0 0,0 0 0,-1 0 0,-1 0 0,0 0 0,-3-25 0,-5 17 36,6 24-103,1-1 1,0 1-1,-1-1 0,1 1 0,-1-1 0,1 1 1,-1-1-1,1 1 0,-1-1 0,1 1 0,-1 0 1,1-1-1,-1 1 0,0 0 0,1-1 0,-1 1 1,0 0-1,1 0 0,-1 0 0,-1-1 0,0 2 0,0 0-1,0-1 1,0 1-1,0 0 1,1 0-1,-1 0 1,0 0-1,0 0 0,1 1 1,-1-1-1,1 1 1,-1-1-1,1 1 1,0-1-1,-1 1 1,1 0-1,0-1 1,0 1-1,0 0 1,-1 3-1,-15 33 23,1 1 0,2 1 0,-10 49 0,22-81-22,-11 38 30,2-1 0,3 2 0,1-1 0,3 1 0,1 70 0,4-106-31,0 1-1,1-1 1,0 0-1,1 0 0,0 0 1,7 14-1,-9-22-4,0-1-1,0 1 1,0-1-1,1 0 1,-1 0-1,1 0 1,-1 0-1,1 0 1,0 0-1,0 0 1,0 0-1,0 0 1,0-1-1,0 1 1,0-1-1,0 0 1,1 0-1,-1 0 1,0 0-1,1 0 1,-1 0-1,1 0 1,-1-1-1,1 1 1,0-1-1,-1 0 1,1 0-1,-1 0 1,1 0-1,0 0 1,-1-1-1,6 0 1,-2-2-13,1 0-1,0 0 1,-1 0-1,0 0 1,0-1-1,0 0 1,0-1-1,-1 1 1,1-1-1,-1 0 1,0-1-1,6-8 1,2-4-36,-1-1 0,17-34 1,-22 39 77,0 0 1,-1-1-1,-1 0 1,0 0-1,-2 0 1,1-1-1,-2 0 1,0 1-1,0-18 1,-5 23 101,-2 14 3,-4 20 38,-2 27-105,3 0 1,2 1-1,2 0 0,2-1 0,7 62 0,-5-110-64,6 35 5,-6-36-7,1 1-1,-1-1 1,1 0-1,0 1 0,0-1 1,0 0-1,0 0 0,0 0 1,0 0-1,1 0 0,2 3 1,-4-4-5,1-1 1,-1 0-1,1 1 1,-1-1-1,1 0 1,-1 1 0,1-1-1,-1 0 1,1 0-1,0 0 1,-1 0-1,1 0 1,-1 0-1,1 1 1,-1-1-1,1 0 1,0-1-1,-1 1 1,1 0-1,-1 0 1,1 0-1,-1 0 1,1 0 0,0 0-1,-1-1 1,1 1-1,-1 0 1,1-1-1,-1 1 1,1 0-1,-1-1 1,0 1-1,1 0 1,0-2-1,14-18-340,-5 0-135,-2-1-1,1-1 0,-2 0 0,7-37 1,6-94-1019,-14 87 649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0:17.3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39 15259,'0'-19'1825,"0"11"-1041,-2 2-344,1 0 1080,1 10-392,-1 4-655,-2-1-409,-2 7-657,3 3 537,-1 3-184,3 0-72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15:09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697 741 7466,'196'-1'817,"332"-6"1430,-3-39-784,-342 16-1337,-2-9-1,288-98 0,-427 122-220,-1-2-1,0-2 0,55-34 1,-92 51 74,0-1 0,0 0 0,0-1 0,0 1 0,0-1 0,-1 1 1,1-1-1,-1 0 0,0 0 0,-1-1 0,1 1 0,-1-1 0,3-5 1,-5 8 9,1 0 0,-1-1 1,0 0-1,0 1 1,0-1-1,0 1 1,0-1-1,0 1 0,-1-1 1,1 1-1,-1 0 1,0-1-1,0 1 0,0 0 1,0-1-1,0 1 1,0 0-1,-1 0 1,1 0-1,-1 0 0,1 0 1,-1 0-1,0 0 1,0 1-1,0-1 1,0 1-1,0-1 0,-2-1 1,-13-8 17,-1 1 0,0 0 0,0 2 0,-1 0 0,-33-10 0,-108-18 208,-367-29 603,-6 38-9,383 21-610,-419-11 235,-98-4-260,397 3-154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6:15.7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659 116 12619,'-1'-7'182,"-1"1"1,0-1-1,0 1 1,0-1-1,-1 1 0,1-1 1,-2 1-1,1 0 1,-6-6-1,6 8-100,0 0-1,0 1 0,-1 0 1,0-1-1,0 1 0,0 1 1,0-1-1,0 1 0,0-1 1,-1 1-1,1 0 0,-1 1 1,0-1-1,-4 0 0,-2 0-20,0 0-1,1 1 1,-1 0-1,0 1 0,1 0 1,-1 1-1,0 0 1,0 1-1,1 0 0,-18 6 1,13-3-38,1 2-1,-1 0 1,1 1 0,0 0 0,0 1 0,-18 16 0,8-3-30,0 2 0,1 1 1,2 1-1,1 1 0,1 0 1,-22 42-1,20-27 9,1 2 0,3 1 0,1 0 0,-10 50 0,12-29-4,4-1 0,-4 92 0,13-120-35,2 0 1,1 1-1,1-1 0,3 0 1,0-1-1,3 1 1,18 48-1,-20-68 0,0 0 0,2-1 0,0 0 0,1 0 0,1-1 0,0 0 0,16 16 0,-17-22 5,1 0 0,-1 0 0,1-1 0,1 0 1,0-1-1,0-1 0,0 0 0,1 0 1,-1-1-1,24 5 0,-18-6 10,0-1 0,1 0 0,0-2 0,-1 0 1,1-2-1,0 0 0,-1 0 0,1-2 0,-1-1 0,1 0 0,-1-1 0,29-12 0,-23 5 53,0 0 0,0-1-1,-2-2 1,0 0-1,0-1 1,-2-1-1,0-1 1,23-27 0,-11 7 87,-2 0 1,-1-3 0,-2 0 0,-2-1 0,-2-2 0,-1-1-1,-3 0 1,26-92 0,-38 105-75,-1 1 0,-2-1 0,-1 0 0,-2 1 0,-1-1 1,-5-41-1,1 47-50,-1 0 1,-1 0 0,-1 1 0,-1 0 0,-2 0-1,0 1 1,-2 0 0,-18-28 0,16 32-74,0 0 0,-1 1 0,-2 1 0,0 0 0,0 1 0,-2 1 0,-33-23 0,41 31 24,-2 1 0,1 0 0,0 1 0,-1 1 0,0 0 0,-1 0 0,1 2 0,-1-1 0,0 2 0,0 0 0,1 0 0,-1 2 0,0-1 0,-22 4 0,-34 12-193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0:17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218 19 15891,'-54'-9'2799,"42"5"-1977,-1 2 1,-17-2 0,27 4-774,0 1-1,0-1 1,1 1 0,-1-1 0,0 1 0,1 0 0,-1 0-1,0 0 1,1 0 0,-1 1 0,1-1 0,-1 1-1,1-1 1,0 1 0,0 0 0,0 0 0,0 0-1,0 0 1,0 0 0,0 1 0,1-1 0,-1 0 0,-1 3-1,-3 7-30,0 0 0,1 0 0,-5 19 0,2-6 3,-5 30 1,12-46-25,0-1 1,0 0-1,1 1 1,0-1-1,0 1 1,1-1-1,2 14 0,-3-21 4,0 0-1,1 0 0,-1 0 0,0 0 0,1 0 0,-1 0 0,1 0 0,-1 0 0,1 0 0,-1 0 0,1 0 0,0 0 0,-1 0 0,1-1 1,0 1-1,0 0 0,-1 0 0,1-1 0,0 1 0,0-1 0,0 1 0,0-1 0,0 1 0,0-1 0,1 1 0,0-1 1,0 0 0,0 0 0,0 0-1,0 0 1,-1-1 0,1 1 0,0-1-1,0 1 1,0-1 0,-1 1 0,1-1 0,0 0-1,1-1 1,7-5 3,0 0 0,-1 0 0,13-14 0,-20 19-5,161-172 161,-157 167-146,0 1 0,1 0-1,0 1 1,13-8-1,-19 12-10,0 0 0,0 1 0,1-1 0,-1 1 0,0-1 0,0 1 0,0-1 0,1 1 0,-1 0 0,0-1 0,0 1 1,1 0-1,-1 0 0,0 0 0,0 0 0,1 0 0,-1 0 0,0 1 0,1-1 0,-1 0 0,0 1 0,0-1 0,0 0 0,1 1 0,-1 0 0,0-1 0,0 1 0,0 0 0,0-1 0,0 1 0,0 0 0,0 0 0,0 0 0,0 0 0,-1 0 0,1 0 0,0 0 0,-1 0 0,1 0 0,0 3 1,3 6 7,-1 0 0,0 0 0,-1 1 0,0-1 0,1 14 0,-3-16-3,1 1 0,0-1 1,1 0-1,0 1 0,0-1 1,0 0-1,1-1 1,8 16-1,-10-22 0,0 0 0,0 1-1,0-1 1,0 0 0,0 0 0,0 0 0,1 0-1,-1 0 1,0 0 0,1-1 0,-1 1 0,1 0-1,-1-1 1,1 1 0,-1-1 0,1 1 0,-1-1-1,1 0 1,-1 0 0,1 1 0,0-1 0,-1 0-1,1 0 1,-1-1 0,1 1 0,0 0 0,-1-1-1,1 1 1,-1 0 0,1-1 0,-1 0 0,3-1 0,5-2 36,-1-1 1,0-1 0,0 1-1,9-9 1,-13 11-30,34-30 143,-24 19-112,1 1 0,1 1 0,0 0 1,0 1-1,22-10 0,-37 20-50,1 0 0,0 0 0,0 0 1,0 0-1,0 0 0,0 1 0,0-1 1,0 1-1,0 0 0,0 0 0,0-1 1,0 1-1,0 0 0,0 1 0,0-1 0,1 0 1,-1 1-1,0-1 0,0 1 0,0-1 1,0 1-1,-1 0 0,1 0 0,0 0 1,0 0-1,0 0 0,-1 0 0,1 1 0,-1-1 1,1 1-1,-1-1 0,1 1 0,-1-1 1,0 1-1,0 0 0,0-1 0,0 1 1,0 0-1,2 4 0,1 7-25,-1-1-1,0 1 1,0 0 0,-1 1-1,0 14 1,0-8-2,-2-15 34,0 0 0,1 0 0,0 0-1,0 0 1,1 0 0,-1 0 0,1 0 0,4 8-1,-5-12 4,-1 0-1,1 0 0,0-1 0,-1 1 0,1 0 0,0-1 0,0 1 1,0 0-1,-1-1 0,1 1 0,0-1 0,0 1 0,0-1 0,0 0 0,0 1 1,0-1-1,0 0 0,2 0 0,0 0 7,-1 0 0,1 0 0,-1-1 0,1 1-1,-1-1 1,0 0 0,1 1 0,-1-1 0,0 0 0,5-3 0,11-9 57,1-1-1,-2-1 1,0 0 0,27-32 0,2-2 20,-32 35-95,30-26-33,-40 37 13,-1 0 1,1 1-1,0 0 0,0-1 1,0 1-1,0 0 1,1 1-1,-1-1 0,9-1 1,-12 3 11,0 0 1,0 0-1,0 0 0,-1 0 1,1 0-1,0 0 0,0 0 1,0 0-1,0 0 0,0 0 1,0 1-1,-1-1 1,1 0-1,0 1 0,0-1 1,0 1-1,-1-1 0,1 1 1,0-1-1,0 1 1,-1-1-1,1 1 0,-1 0 1,1-1-1,0 2 0,0 0-24,0 0 0,1 1-1,-2-1 1,1 0-1,0 1 1,0-1 0,-1 0-1,1 1 1,-1 2 0,0 7-170,0-1 1,0 1-1,-3 12 0,1-12 56,0 0 0,-1 0-1,0 0 1,-1 0 0,0-1 0,-1 1-1,0-1 1,-1 0 0,0 0-1,0-1 1,-2 0 0,1 0-1,-10 9 1,-17 8-295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0:18.1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64 169 16203,'-56'30'2024,"48"-22"-1544,13-5 75,21-5 260,-20 1-770,201-30 1963,-83 9-1417,887-76 106,-465 55-2648,-422 31 1424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0:27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0 510 14531,'2'0'111,"0"0"-1,0 0 1,0 0-1,-1 0 1,1 0-1,0-1 1,0 1-1,0-1 1,-1 1-1,1-1 1,0 0-1,-1 1 1,1-1-1,-1 0 1,1 0-1,-1 0 1,1 0-1,-1-1 1,2 0-1,-1 0 79,26-22 250,-2-1 0,-1-2 0,-2 0 0,24-36 0,-17 25-177,115-164 663,-103 142-686,-19 31-64,-23 29-173,0 1 1,0-1 0,0 0-1,0 0 1,0 0 0,0 0-1,0 0 1,0 1 0,0-1-1,0 0 1,0 0 0,0 0-1,0 0 1,0 0 0,0 1-1,0-1 1,0 0 0,0 0-1,1 0 1,-1 0 0,0 0-1,0 0 1,0 0 0,0 0-1,0 0 1,0 1 0,1-1-1,-1 0 1,0 0 0,0 0-1,0 0 1,0 0 0,0 0-1,1 0 1,-1 0 0,0 0-1,0 0 1,0 0 0,0 0-1,0 0 1,1 0 0,-1 0-1,0 0 1,0 0 0,0 0-1,0 0 1,0 0 0,0 0-1,1-1 1,-1 1 0,0 0-1,0 0 1,0 0 0,0 0-1,0 0 1,0 0 0,0 0 0,1 0-1,-1-1 1,0 1 0,0 0-1,0 0 1,0 0-1,0 5 25,-1 0-1,1 1 1,-1-1-1,-1 0 1,1 1-1,-1-1 1,1 0-1,-4 5 1,-3 10 25,-29 87 74,-28 134-1,63-229-286,0-1 1,0 1-1,1-1 0,1 1 0,1 19 1,-1-30 148,0 0 0,0 0 1,1 0-1,-1 0 0,0 1 1,0-1-1,1 0 0,-1 0 1,1 0-1,-1 0 0,1 0 1,-1-1-1,1 1 0,0 0 1,-1 0-1,1 0 0,0 0 1,0-1-1,0 1 0,-1 0 1,1-1-1,0 1 0,0-1 1,0 1-1,0-1 0,0 1 1,0-1-1,0 1 0,0-1 1,0 0-1,0 0 0,1 0 1,-1 0-1,0 0 0,1 0 1,22-5-263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0:28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26 14451,'-1'7'264,"-3"34"1101,0 67 1,4-97-1301,1 0 1,0 0 0,1 0-1,0 0 1,1 0 0,0 0-1,0-1 1,2 1 0,-1-1-1,12 19 1,-12-25-4,-1 1 0,1-1 0,0-1 0,0 1 1,0-1-1,1 1 0,-1-1 0,1-1 0,0 1 0,0 0 1,0-1-1,0 0 0,0 0 0,0-1 0,1 0 0,-1 0 0,0 0 1,1 0-1,-1-1 0,1 0 0,-1 0 0,1 0 0,8-2 0,-1 0 128,1-1 0,-1-1 0,1 1 0,-1-2 0,-1 0 0,1-1 0,-1 0 0,16-10 0,-18 8 4,1 1 0,-1-1 0,0-1 1,-1 0-1,0 0 0,0-1 1,-1 0-1,11-18 0,-17 24-152,0 1 0,-1 0 0,1-1 0,-1 1 0,0-1 0,0 1 1,0-1-1,0 0 0,0 0 0,-1 1 0,0-1 0,0 0 0,0 1 0,0-1 0,-1 0 0,1 0 0,-1 1 0,0-1 0,0 0 0,0 1 0,-1-1 0,1 1 0,-1 0 0,0-1 0,0 1 0,0 0 0,0 0 0,0 0 0,-1 0 0,1 1 0,-1-1 0,0 1 1,-6-5-1,1 1 0,-1 1 0,0-1-1,0 1 1,-1 1 0,1 0 0,-1 0 0,-16-3 0,-5 1-231,-36-3 0,-9-1-1058,72 9 1185,0 0-1,0 0 1,0 0-1,-1-1 1,1 1-1,1-1 1,-1 0-1,0 0 1,0-1 0,-3-2-1,-2-6-398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0:31.6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20 11658,'-2'3'223,"0"0"-1,1 0 0,-1 1 0,1-1 0,-1 1 1,1-1-1,0 1 0,1 0 0,-1-1 0,0 5 1,0 41 922,2-30-756,-1 9-91,1 1 1,1 0 0,1 0 0,13 47-1,-16-74-267,1 0 0,-1-1 0,1 1 0,-1-1 0,1 1 0,0 0 0,0-1 0,0 1 0,0-1 0,0 1 0,0-1 0,0 0 0,0 0 0,0 1 0,1-1-1,-1 0 1,0 0 0,1 0 0,1 1 0,-1-2 2,-1 0-1,0 0 1,0 1-1,1-1 0,-1 0 1,0-1-1,1 1 1,-1 0-1,0 0 1,0-1-1,1 1 1,-1 0-1,0-1 0,0 1 1,0-1-1,0 0 1,1 1-1,-1-1 1,1-1-1,6-5 115,-1 0 1,-1 0-1,1-1 0,-1 1 0,5-11 0,14-22 535,22-53-1,2-3 37,-48 95-705,0-1-1,0 0 1,0 1-1,0-1 1,0 1 0,0-1-1,0 1 1,1 0-1,-1 0 1,3-2 0,-4 2-10,1 1 0,-1 0 1,0 0-1,0 0 1,1 0-1,-1 0 0,0 0 1,1 0-1,-1 0 1,0 0-1,1 0 1,-1 0-1,0 0 0,1 0 1,-1 0-1,0 0 1,1 0-1,-1 0 0,0 1 1,1-1-1,-1 0 1,0 0-1,0 0 1,1 0-1,-1 1 0,0-1 1,0 0-1,1 0 1,-1 0-1,0 1 0,0-1 1,0 0-1,1 1 1,-1-1-1,2 4 11,-1 0 0,1 1 1,-1-1-1,0 0 0,0 0 0,1 9 0,3 39 8,-3-24-17,1-1-1,2 1 1,0-1 0,12 33 0,-17-59-5,1 1 1,-1-1-1,1 1 1,-1-1 0,1 0-1,0 1 1,-1-1-1,1 1 1,0-1-1,0 0 1,0 0 0,0 0-1,0 0 1,0 1-1,1-1 1,-1-1-1,0 1 1,0 0-1,1 0 1,-1 0 0,1-1-1,-1 1 1,1-1-1,-1 1 1,1-1-1,-1 1 1,3-1 0,-2 0 6,0-1 0,0 1 0,1-1 0,-1 0 0,0 0 0,0 0 1,-1 0-1,1 0 0,0 0 0,0-1 0,0 1 0,-1 0 0,1-1 1,-1 0-1,1 1 0,-1-1 0,1 0 0,-1 0 0,1-2 0,8-14 101,0 0 0,-1-1 0,-2 0 0,0-1 0,7-27 0,-4 0 297,4-57 0,-13 89-624,-2 23-1564,-2 21-561,6-11 1606,-1-3-251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0:32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0 448 9450,'1'0'196,"0"0"0,0 0-1,-1 0 1,1 0 0,0 0 0,0 0 0,0 0-1,0 0 1,-1 0 0,1 0 0,0 0-1,0-1 1,-1 1 0,1 0 0,0-1 0,0 1-1,-1-1 1,1 1 0,0 0 0,-1-1 0,1 0-1,0 1 1,-1-1 0,1 1 0,-1-1 0,1 0-1,-1 1 1,1-2 0,16-25 1611,-13 21-1320,146-311 4122,-121 250-4443,-18 47-132,-11 20-33,0 0-1,1 0 0,-1 0 1,0 0-1,0 0 1,0 0-1,0 0 1,1 0-1,-1 0 1,0 0-1,0 0 1,0 0-1,0 0 1,1 1-1,-1-1 1,0 0-1,0 0 1,0 0-1,0 0 1,0 0-1,0 1 0,1-1 1,-1 0-1,0 0 1,0 0-1,0 1 1,0-1-1,0 0 1,0 0-1,0 0 1,0 0-1,0 1 1,0-1-1,0 0 1,0 0-1,0 0 1,0 1-1,0-1 0,0 0 1,0 0-1,0 0 1,0 1-1,0-1 1,0 0-1,0 0 1,-1 1-1,-4 44 20,4-37-19,-12 88-3,-3 7-327,-2 135 0,18-232 208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0:52.3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7 122 17404,'-1'1'42,"1"-1"0,-1 0 0,1 0 1,-1 1-1,1-1 0,0 0 0,-1 1 1,1-1-1,0 0 0,-1 1 0,1-1 0,0 1 1,0-1-1,-1 0 0,1 1 0,0-1 1,0 1-1,0-1 0,-1 1 0,1-1 1,0 1-1,0-1 0,0 1 0,0-1 0,0 1 1,0-1-1,0 1 0,0-1 0,0 1 1,0-1-1,1 1 0,-1-1 0,0 1 1,0-1-1,0 0 0,0 1 0,1-1 1,-1 1-1,0-1 0,1 1 0,-1-1 0,0 0 1,1 1-1,-1-1 0,0 0 0,1 1 1,-1-1-1,0 0 0,2 1 0,8 11-225,-3 1-33,1 1-1,7 21 1,-10-23 11,0-1 0,0 1 0,1-1 0,13 17 0,-18-26 166,0 0-1,1-1 1,-1 1-1,1-1 1,0 1-1,0-1 0,0 0 1,-1 0-1,1 0 1,0 0-1,0 0 1,0 0-1,1 0 0,-1 0 1,0-1-1,0 1 1,0-1-1,0 0 1,1 0-1,-1 0 0,0 0 1,0 0-1,0 0 1,1 0-1,-1-1 1,0 1-1,0-1 0,0 0 1,0 1-1,0-1 1,0 0-1,4-2 1,4-4-80,0 0 1,0 0 0,-1-1 0,0 0 0,9-10-1,9-12-95,0-2-1,31-50 0,4-21-45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0:52.8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0 435 16251,'22'-12'1193,"-2"-1"-1129,6-10-8,-2-11 160,15-18-560,1-9-184,6-17 440,2 1-48,1-8-96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0:53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10 302 15163,'-9'-6'1096,"8"5"-927,1-1-121,10 2 456,6 0-304,11-1-168,5-2-120,16-3-232,4-5-72,10-15-241,1-13-967,1-21 1280,1-9-216,-5-8-192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0:53.8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0 381 16251,'12'8'1065,"-1"2"-929,-1 3-104,12-1 416,1-3-328,17-8-168,4-8-56,13-24-312,8-22 1800,11-42-1336,14-8 112,2-42 64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6:20.3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15755,'7'5'905,"0"2"-881,-1 7-16,-6 15 24,-2 2-40,2 2-16,0 5-64,2-1-161,-1-4-103,-1-2-760,-3-5 944,-5-10-184,-4-5-112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0:29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99 11346,'0'-1'123,"-1"1"0,0-1-1,1 1 1,-1-1-1,1 1 1,-1-1 0,1 0-1,-1 1 1,1-1 0,-1 0-1,1 0 1,0 1-1,-1-1 1,1 0 0,0 0-1,0 1 1,0-1-1,-1 0 1,1 0 0,0 0-1,0 1 1,0-1 0,0 0-1,0 0 1,1 0-1,-1 0 1,0-1 0,1 0 100,0-1 1,1 0-1,-1 0 1,1 1-1,-1-1 1,1 1-1,0-1 1,2-1-1,2-3 43,0 1 0,0 1 0,1-1 0,0 1 0,9-5 0,-13 8-208,0 1 1,0-1 0,1 0-1,-1 1 1,1 0-1,-1 0 1,1 0 0,-1 0-1,1 1 1,0-1 0,-1 1-1,1 0 1,0 0 0,7 2-1,-9-2-40,0 2-1,0-1 0,0 0 0,0 0 0,0 0 0,-1 1 0,1-1 1,0 1-1,-1 0 0,1-1 0,-1 1 0,1 0 0,-1 0 0,0 0 1,0 0-1,0 0 0,0 0 0,0 0 0,0 0 0,-1 1 0,1-1 1,-1 0-1,1 0 0,-1 1 0,0 3 0,2 16 27,-1 0 1,-2 0-1,0 1 0,-1-1 0,-9 39 1,-40 111 71,26-93-71,14-47-34,5-15-10,1-1 1,1 1-1,0 0 0,-2 19 0,7-34 2,-1-1-1,0 0 0,0 1 0,0-1 1,1 1-1,-1-1 0,0 0 0,1 1 1,0-1-1,-1 0 0,1 0 0,0 1 1,-1-1-1,1 0 0,0 0 0,0 0 0,0 0 1,0 0-1,0 0 0,0 0 0,0 0 1,1 0-1,-1-1 0,0 1 0,0 0 1,1-1-1,-1 1 0,0-1 0,1 1 1,-1-1-1,0 0 0,1 0 0,-1 1 1,1-1-1,1 0 0,8 0-49,0 1-1,-1-1 0,18-3 1,-20 2-78,12-1-7,1-1 0,-1-1 0,0 0 0,0-2 1,19-8-1,19-14-75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0:29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 0 12651,'-23'24'2436,"6"-1"-1850,1 0-1,2 2 0,0 0 1,1 0-1,-15 46 1,21-49-452,1 1 1,0 0 0,2 0 0,0 0 0,2 0 0,1 1 0,2 30 0,-1-47-105,1-1 1,0 1-1,0 0 1,1 0-1,0-1 1,0 1-1,1-1 1,0 0-1,0 0 0,8 11 1,-9-14-16,0 0-1,0-1 1,1 0 0,-1 1-1,1-1 1,0 0 0,-1 0-1,1-1 1,0 1-1,0-1 1,0 1 0,0-1-1,1 0 1,-1 0 0,0 0-1,0-1 1,1 1 0,-1-1-1,0 0 1,1 0 0,-1 0-1,0 0 1,7-1 0,2-2 52,-1-1 0,0 1 1,0-2-1,0 1 1,0-2-1,-1 1 0,0-2 1,0 1-1,16-14 0,4-8 303,40-44 0,-45 44 65,37-57 0,-54 73-314,0-1-1,-1 0 1,-1 0-1,-1-1 1,1 0-1,-2 0 1,4-22-1,-7 32-94,0 0 0,-1 0 0,1 0 0,-1 0 0,0 0 0,0 0 0,-1 0-1,1 0 1,-1 0 0,0 0 0,0 0 0,0 1 0,-1-1 0,1 0 0,-1 0 0,0 1 0,0-1 0,0 1 0,-1 0-1,1 0 1,-1 0 0,-2-3 0,0 2-33,0 1 0,0 0 0,0 0 0,0 1 1,0 0-1,-1 0 0,1 0 0,-1 0 0,1 1 0,-1 0 0,0 0 0,0 0 0,1 1 0,-10 0 0,1 1 77,0 0 0,-1 1 1,1 0-1,0 1 0,0 0 0,0 2 0,0-1 0,1 2 0,-24 12 1,7 0-41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0:34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5 129 14867,'0'1'42,"0"-1"0,-1 0 1,1 0-1,0 1 0,-1-1 0,1 0 0,0 0 0,0 1 0,-1-1 0,1 0 0,0 1 1,0-1-1,0 0 0,-1 1 0,1-1 0,0 0 0,0 1 0,0-1 0,0 0 1,0 1-1,0-1 0,0 0 0,0 1 0,0-1 0,0 1 0,0-1 0,0 0 1,0 1-1,0-1 0,0 0 0,0 1 0,1 0 0,-1 19 36,8 51 390,20 71-1,-18-93-437,-8-36-13,7 24-37,-9-35 29,1-1 0,-1 1 0,1 0 0,0-1 0,-1 1 0,1 0 0,0-1 0,0 1 0,0-1 0,0 0 0,1 1 0,-1-1 0,0 0 0,0 0 0,1 0 0,1 2 0,-2-3 6,0 0 0,0 0 0,1 0 0,-1 0 0,0 0 0,0 0 0,0 0 0,0 0 0,0 0 0,0 0 0,0-1 0,0 1 0,0 0 0,0-1 0,0 1 0,0-1 0,0 1 0,0-1 0,0 1 0,-1-1 0,1 0 0,0 1 0,0-1 0,-1 0 0,1 0 0,0 0 0,-1 0 0,1 1 0,-1-1 0,2-2 0,17-34 312,-16 31-250,74-202 1613,-34 86-788,-43 121-883,0-1 0,1 1-1,-1-1 1,1 1 0,-1 0 0,1-1 0,0 1-1,0 0 1,-1-1 0,1 1 0,0 0 0,0 0-1,0 0 1,3-2 0,-4 3-14,0 0 1,1 0-1,-1 1 1,1-1-1,-1 0 1,1 0 0,-1 0-1,0 1 1,1-1-1,-1 0 1,0 0-1,1 1 1,-1-1-1,0 0 1,1 1-1,-1-1 1,0 0-1,0 1 1,1-1-1,-1 1 1,0-1-1,0 0 1,0 1-1,0-1 1,0 1-1,1-1 1,-1 1-1,0-1 1,0 0-1,0 1 1,6 50 107,-5-46-112,2 33 13,1 28-86,22 109 1,-25-170 58,0 0 0,1-1 0,-1 1 0,1-1 0,0 1 1,3 4-1,-4-8 12,-1 0 1,1-1 0,0 1-1,-1 0 1,1-1-1,0 1 1,-1 0 0,1-1-1,0 1 1,0 0-1,-1-1 1,1 1 0,0-1-1,0 0 1,0 1-1,0-1 1,0 0 0,0 1-1,0-1 1,0 0-1,-1 0 1,1 0 0,0 0-1,0 0 1,0 0-1,0 0 1,0 0 0,0 0-1,0-1 1,0 1-1,0 0 1,0 0 0,0-1-1,0 1 1,-1-1-1,1 1 1,0-1 0,1 0-1,2-3 27,1 1-1,-1-1 1,0 0-1,-1 0 1,1 0-1,-1 0 1,0-1-1,0 0 1,4-7-1,19-50 307,-21 49-248,71-247 1693,-53 167-1005,-42 173-3282,16-72 2018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0:34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73 15947,'8'-9'769,"2"-2"23,1 1 0,22-16 0,-30 24-716,0 0-1,0 0 0,0 0 1,1 1-1,-1-1 1,1 1-1,-1 0 1,1 0-1,-1 0 1,1 0-1,0 1 1,-1 0-1,1-1 1,0 1-1,-1 1 1,7 0-1,-9-1-50,1 1 1,-1-1-1,1 1 0,-1 0 1,1 0-1,-1-1 0,0 1 1,1 0-1,-1 0 0,0 0 1,0 0-1,0 1 0,0-1 1,0 0-1,0 0 0,0 1 1,0-1-1,-1 0 0,1 1 1,0-1-1,-1 1 0,1-1 1,-1 1-1,1-1 0,-1 1 0,0 0 1,0-1-1,0 1 0,0-1 1,0 1-1,0-1 0,0 1 1,-1 2-1,0 5 83,0-1 0,-1 1 0,-1 0-1,-4 13 1,0-5 118,-1 1 0,-12 19 0,16-31-158,0 0-1,0 0 1,0-1 0,-1 0 0,1 0-1,-1 0 1,0 0 0,-1-1 0,-8 6-1,13-9-60,0-1 1,0 0-1,1 0 0,-1 0 0,0 1 0,0-1 0,1 0 1,-1 0-1,0 0 0,0 0 0,1 0 0,-1 0 0,0-1 1,0 1-1,1 0 0,-1 0 0,0 0 0,0-1 0,1 1 1,-1 0-1,0-1 0,1 1 0,-1-1 0,0 1 0,1-1 1,-1 0-1,-1 1 67,5 8-34,0-2-37,-2-2-8,1 1-1,0-1 1,1 0-1,-1 0 1,1 0 0,-1 0-1,1 0 1,0 0-1,1-1 1,-1 1 0,1-1-1,-1 0 1,1 0-1,0 0 1,0-1 0,0 1-1,1-1 1,-1 0-1,9 2 1,-3 1-2,0 0 1,0 1-1,-1 0 1,0 0-1,0 1 1,0 0-1,0 0 0,-1 1 1,-1 1-1,1-1 1,-2 1-1,1 0 1,5 11-1,-11-19 10,-1-1 0,1 1 1,-1 0-1,0-1 0,1 1 0,-1-1 1,0 1-1,0 0 0,0-1 0,1 1 1,-1 0-1,0-1 0,0 1 0,0-1 1,0 1-1,0 0 0,0-1 0,0 1 1,0 0-1,-1-1 0,1 1 0,0 0 1,0-1-1,0 1 0,-1-1 0,1 1 1,-1 0-1,0 0 5,0 0 1,0 0-1,0 0 1,0 0-1,-1 0 0,1-1 1,0 1-1,0-1 1,-1 1-1,1-1 1,0 1-1,-3 0 0,-5 0 50,0 0 0,0 0 0,-11-1 0,16 0-27,-25 0 121,13 1-98,0-1 0,0 0 0,0-2 0,-24-4 0,34 5-1683,9 3 1257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0:37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1 14835,'3'3'244,"-1"1"-1,0 0 0,1-1 1,-1 1-1,-1 0 1,1 0-1,-1 1 0,1-1 1,-1 0-1,0 0 1,-1 1-1,1-1 0,-1 1 1,0-1-1,0 7 1,0-5-155,0 0 1,0-1 0,1 1 0,0 0-1,0-1 1,0 1 0,1-1 0,3 8 0,-5-12-82,1 0 0,-1 0 0,1 0 1,0 0-1,-1 0 0,1-1 1,0 1-1,0 0 0,0-1 1,-1 1-1,1 0 0,0-1 0,0 1 1,0-1-1,0 0 0,0 1 1,0-1-1,0 0 0,0 1 1,0-1-1,0 0 0,0 0 1,0 0-1,0 0 0,1 0 0,-1 0 1,0 0-1,0-1 0,0 1 1,0 0-1,0 0 0,1-1 1,5-2-3,-1 1 0,1-2 1,11-6-1,-7 4 11,-6 3-12,6-4 2,-1 1 0,1 1 0,1 0 0,-1 0 0,1 1 0,-1 0 0,1 1 0,0 1 1,21-2-1,-31 4-3,1 0 0,-1 1 1,1-1-1,-1 1 1,1-1-1,-1 1 1,1 0-1,-1 0 0,1 0 1,-1 1-1,0-1 1,0 0-1,1 1 0,-1 0 1,0-1-1,-1 1 1,1 0-1,0 0 1,0 0-1,-1 0 0,1 0 1,-1 1-1,0-1 1,0 0-1,1 1 1,-2-1-1,1 1 0,1 3 1,1 5 36,-1 1 0,0-1 0,0 1 0,-2 0 0,0 13 0,-1 14 219,-2-1-1,-15 72 1,12-83-3,-2-1 1,-1-1 0,0 0 0,-27 47-1,34-67-197,-2 0-1,1 0 1,0 0-1,-1-1 1,0 1-1,0-1 1,0 0-1,-1 0 1,1-1-1,-1 1 0,0-1 1,0 0-1,0 0 1,-1-1-1,1 0 1,-1 0-1,1 0 1,-1 0-1,-11 1 1,9-3-31,1 0 0,-1 0 0,1-1 0,-1 0 0,1 0 0,-1-1 0,1 0 0,-1 0 0,1 0 0,0-1 0,0-1 0,1 1 0,-1-1 0,-11-9 0,9 7-200,1-1 0,-1 0 0,2 0 1,-1-1-1,1 0 0,0-1 0,1 1 1,0-1-1,0 0 0,1-1 0,0 0 1,0 1-1,1-2 0,1 1 0,0 0 0,0-1 1,1 1-1,-1-13 0,2-11-456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0:37.8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1 157 17620,'17'-14'1856,"-3"4"-1336,6 3-224,3-3 1105,9 2-825,2 1-184,3-1-224,-2-2-152,-2-2-344,1 1-272,-5-1-457,-2 1 865,-4-5-224,0-4-112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0:38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0 171 14283,'5'17'809,"-1"1"-1,-1 0 1,-1 0 0,-1 0 0,-1 35-1,0-27 360,-1-25-1134,1 0 0,0-1 0,0 1 0,0 0 1,0 0-1,0-1 0,0 1 0,0 0 0,0 0 0,0-1 0,0 1 0,1 0 1,-1 0-1,0-1 0,0 1 0,1 0 0,-1-1 0,0 1 0,1 0 0,-1-1 0,1 1 1,-1-1-1,1 1 0,-1 0 0,1-1 0,-1 1 0,1-1 0,-1 0 0,2 2 1,0-3-14,0 1 0,-1 0 1,1 0-1,-1-1 1,1 1-1,0 0 0,-1-1 1,1 0-1,-1 1 0,1-1 1,-1 0-1,0 0 1,3-1-1,5-4-6,9-7-38,2 1-1,-1 1 1,1 1 0,26-9-1,-41 18 11,-1-1-1,1 1 0,-1 0 1,1 0-1,-1 0 0,1 1 0,0-1 1,-1 1-1,1 0 0,0 1 0,0-1 1,-1 1-1,1 0 0,-1 0 1,1 0-1,-1 1 0,1 0 0,-1 0 1,0 0-1,0 0 0,0 0 0,0 1 1,0 0-1,0 0 0,-1 0 1,5 5-1,-2-1 1,-1 2-1,0-1 1,0 0 0,0 1 0,-1 0 0,-1 0 0,0 0-1,0 0 1,0 1 0,-1-1 0,-1 1 0,0 0 0,0-1-1,-1 20 1,-1-16 77,0 0 0,-1 0 0,0 0-1,-1 0 1,-1-1 0,0 1 0,0-1 0,-1 0-1,-1 0 1,-12 19 0,15-26-73,0-1 0,-1 0 0,1 0 0,-1 0-1,0 0 1,0-1 0,-1 1 0,1-1 0,-1 0 0,1 0 0,-1-1 0,0 1 0,0-1 0,0 0-1,0-1 1,-1 1 0,1-1 0,0 0 0,-1 0 0,1-1 0,-1 1 0,1-1 0,-1-1 0,1 1-1,0-1 1,-1 0 0,1 0 0,0 0 0,-1-1 0,1 0 0,0 0 0,0 0 0,-6-4 0,0 0-56,1-1 1,0-1-1,1 1 1,-1-2 0,1 1-1,-12-16 1,-14-26-246</inkml:trace>
  <inkml:trace contextRef="#ctx0" brushRef="#br0" timeOffset="1">35 10 18508,'24'0'1504,"0"-3"-1120,1 0-200,8 1 585,0 2-201,3 0-408,-5 0-392,-2 2 200,-3-2-32,-5-4-72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0:39.3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74 13131,'-1'3'197,"0"-1"0,0 1 0,0-1 1,0 1-1,1-1 0,-1 1 0,1 0 0,-1-1 0,1 1 1,0-1-1,0 1 0,0 0 0,0-1 0,1 1 1,-1 0-1,1-1 0,1 4 0,-1 2 495,6 33-512,2-1 1,2-1-1,1 1 1,25 52 0,-36-89-164,0 0 1,1 0 0,0 0-1,-1 0 1,1-1 0,0 1 0,0 0-1,1-1 1,-1 1 0,1-1 0,-1 0-1,6 4 1,-7-6-1,0 0 1,0 1-1,-1-1 0,1 0 1,0 0-1,0 0 1,0 1-1,0-1 0,0 0 1,0 0-1,0 0 0,0-1 1,0 1-1,0 0 0,0 0 1,0 0-1,2-1 0,-1-1 18,0 1-1,0 0 1,0-1-1,0 1 1,0-1 0,0 0-1,0 0 1,-1 1-1,3-5 1,9-15 216,-1-1 0,-1 0 1,-1-1-1,-1 0 0,8-32 1,-8 27 9,5-22 155,-10 33-198,0 0 0,13-28 0,-10 37-38,-3 16-67,1 23-2,-4-23-86,4 38 24,0 7-34,3-1 0,1 0 0,22 66-1,-30-116-12,-1 0-1,1 0 0,0 0 1,0 0-1,0-1 0,0 1 1,0 0-1,0 0 1,0-1-1,1 1 0,-1-1 1,1 1-1,2 1 0,-3-2 3,0-1 0,0 0 0,-1 1 0,1-1 0,0 0 0,0 0 0,0 0 1,-1 0-1,1 0 0,0 0 0,0 0 0,0 0 0,0 0 0,-1 0 0,1 0 0,0 0 0,0-1 0,-1 1 0,1 0 0,0-1 0,0 1 0,-1 0 0,2-2 0,2-1 21,0-1 0,-1 1-1,1-1 1,-1 0 0,0 0-1,0 0 1,-1-1 0,1 1 0,2-8-1,20-54 342,-2-2 0,21-110 0,-26 100-234,-17 70-215,-1 7 8,0 0 0,0-1 0,1 1 0,-1 0 0,0 0 0,1-1 0,-1 1 0,1 0 0,-1 0 0,1 0 0,0 0 0,-1 0 1,2-2-1,12 11-2419,-6-5 1784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0:41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21 15115,'7'-20'2826,"-7"38"-647,-1 1-1845,-2 31 331,-2 28-124,6 87 1,0-160-513,-1 1-1,1 0 1,0-1-1,0 1 1,1-1-1,-1 1 1,1-1-1,1 0 1,-1 0 0,4 6-1,-4-9-21,-1-1-1,0 1 1,1-1-1,-1 0 1,1 1-1,-1-1 1,1 0 0,0 0-1,-1 0 1,1 0-1,0 0 1,0-1-1,-1 1 1,1 0 0,0-1-1,0 0 1,0 1-1,0-1 1,0 0-1,0 0 1,0 0 0,0 0-1,0 0 1,0 0-1,0-1 1,0 1-1,0-1 1,-1 1 0,1-1-1,0 0 1,3-2-1,4-1-233,0-2 1,0 1-1,-1-1 0,0-1 0,0 1 1,0-1-1,-1 0 0,0-1 0,-1 0 1,11-16-1,-6 7-896,-1-1-1,-1 0 1,-1 0-1,10-31 1,-12 34-1376,-7 31 1590,0 0 1395,-4 39 987,-2 79 1598,8-118-2873,5 99 2503,-4-96-3071,1-1 1,1 1-1,1-1 0,8 20 1,-12-34-106,2-3-175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0:42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 14 14003,'5'-3'794,"5"-5"394,-10 8-1167,0 0-1,0 0 1,0 0-1,0 0 0,0 0 1,0 0-1,0 0 1,-1 0-1,1 0 1,0 0-1,0 0 1,0 0-1,0 0 1,0 0-1,0 0 1,0 0-1,0 0 1,0 0-1,-1 0 0,1 0 1,0 0-1,0 0 1,0 0-1,0 0 1,0 0-1,0 0 1,0 0-1,0 0 1,0 0-1,0-1 1,0 1-1,-1 0 1,1 0-1,0 0 1,0 0-1,0 0 0,0 0 1,0 0-1,0 0 1,0 0-1,0-1 1,0 1-1,0 0 1,0 0-1,0 0 1,0 0-1,0 0 1,0 0-1,0 0 1,0-1-1,-2 2 142,-1 0-1,1 0 1,-1 0-1,1 1 1,-1-1-1,1 0 1,0 1-1,0 0 1,0-1 0,0 1-1,0 0 1,0 0-1,0 0 1,-1 3-1,-25 37 268,22-32-247,-9 15-93,2 1 0,0 0 0,-14 42 1,22-50-91,0 0 1,1 1 0,1-1 0,1 1-1,0 0 1,2 27 0,0-40-2,1 0 0,0 0 0,0 0 1,0-1-1,0 1 0,1-1 0,0 1 0,1-1 1,-1 0-1,5 8 0,-5-11 6,0 0-1,-1 0 1,1 0 0,0 0 0,0 0 0,0 0-1,1-1 1,-1 1 0,0 0 0,1-1-1,-1 0 1,0 0 0,1 0 0,0 0-1,-1 0 1,1 0 0,0-1 0,-1 1 0,1-1-1,0 0 1,0 1 0,-1-1 0,5-1-1,1-1 37,0 1 0,0-2 0,-1 1 0,1-1 0,-1 0 0,0 0 0,0-1 0,0 0 0,0-1 0,-1 1 0,1-1 0,-1-1 0,0 1 0,9-12 0,-6 6 111,-1 0 0,0 0-1,0 0 1,-2-1 0,1 0 0,-2-1-1,9-25 1,-13 35-85,0-1 0,0 0-1,0 1 1,-1-1 0,1 0 0,-1 0 0,0 1-1,-1-1 1,1 0 0,0 1 0,-1-1 0,0 0 0,0 1-1,-2-7 1,1 8-28,1 0 1,-1 0-1,1-1 0,-1 1 1,0 0-1,0 1 0,0-1 1,0 0-1,0 0 0,0 1 0,0-1 1,0 1-1,-1 0 0,1 0 1,0 0-1,-1 0 0,1 0 1,-1 0-1,0 1 0,1-1 1,-3 1-1,-3-1 12,0 1 0,1 0 1,-1 1-1,1 0 0,0 0 1,-1 1-1,1 0 0,0 0 1,0 0-1,0 1 0,0 0 0,0 1 1,-9 5-1,5-1-82,0-1-1,1 2 1,-1-1-1,2 1 1,0 1 0,-15 18-1,20-22-82,1 0-1,-1 0 0,1 0 0,-4 12 1,7-17 38,-1 0 0,1 0 0,-1 1 0,1-1 0,-1 0 0,1 1 0,0-1 0,0 0 0,0 1 0,0-1 0,0 0 0,0 1 0,0-1 0,0 1 0,0-1 0,0 0 0,1 1 0,-1-1 1,1 0-1,-1 0 0,1 1 0,-1-1 0,1 0 0,0 0 0,0 0 0,0 0 0,-1 0 0,1 1 0,2 0 0,-1-1 24,-1-1-1,1 0 1,-1 1-1,1-1 1,0 0 0,-1 0-1,1 0 1,-1 0-1,1 0 1,0 0-1,-1 0 1,1 0 0,-1-1-1,1 1 1,-1-1-1,1 1 1,-1-1 0,1 0-1,-1 1 1,2-2-1,20-11-646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6:20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0 149 14075,'1'-7'140,"0"0"0,1 0 0,0 0 1,0 0-1,0 0 0,1 0 0,0 0 0,1 1 0,-1 0 0,1 0 1,0 0-1,1 0 0,-1 0 0,1 1 0,0 0 0,1 0 0,-1 0 0,1 1 1,0 0-1,0 0 0,0 0 0,1 1 0,-1-1 0,1 2 0,0-1 1,0 1-1,0 0 0,0 0 0,0 1 0,0 0 0,0 1 0,1-1 1,-1 1-1,0 1 0,0-1 0,14 4 0,-10-2-195,0 1 0,-1 1 1,1 0-1,0 0 0,-1 1 0,0 1 0,0 0 0,-1 0 1,0 1-1,0 0 0,0 0 0,-1 1 0,0 0 0,0 1 1,-1 0-1,0 0 0,-1 0 0,0 1 0,0 0 0,-1 0 1,0 1-1,-1-1 0,0 1 0,-1 0 0,3 16 0,-5-23-14,0 0 0,0 0-1,1 0 1,0 0 0,0-1-1,0 1 1,0 0 0,1-1-1,-1 1 1,1-1-1,0 0 1,0 0 0,0 0-1,0 0 1,1-1 0,4 4-1,-2-2 61,-1 0 0,0 1-1,0-1 1,0 1 0,0 1-1,4 5 1,-5-3 18,0-1 0,-1 1 0,0 0 0,0 0 0,0 0-1,-1 1 1,0-1 0,-1 0 0,0 1 0,-1-1 0,1 1 0,-1-1 0,-1 1-1,0-1 1,0 1 0,-1-1 0,0 0 0,0 1 0,-1-1 0,-6 14 0,5-14 83,-1 1 1,0-1 0,0 0 0,0 0 0,-1 0-1,0-1 1,-1 0 0,0 0 0,0 0 0,0-1-1,-1 0 1,0-1 0,0 0 0,-1 0 0,1 0 0,-1-1-1,0-1 1,-12 4 0,8-4 30,-1 0 1,0-2-1,1 0 0,-1 0 0,0-1 1,0-1-1,0 0 0,-14-3 1,18 2-138,0-1 1,0 0 0,0-1 0,1 1-1,-1-2 1,1 1 0,0-2 0,0 1 0,0-1-1,1 0 1,-10-10 0,6 6-42,7 2-81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0:42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16067,'2'2'115,"0"0"0,0 0-1,-1 0 1,1 0 0,-1 0-1,1 1 1,-1-1 0,0 0-1,0 1 1,0-1 0,0 1-1,0 0 1,-1-1 0,1 1-1,-1-1 1,0 1 0,0 0-1,0 0 1,0-1 0,0 1-1,-1 3 1,1 18 576,3 1-559,1-1-1,2 0 0,0-1 0,1 1 0,1-1 1,1 0-1,1-1 0,1 0 0,1-1 0,16 22 0,-24-39-98,-1 0 0,1 0 0,0 0-1,0 0 1,0-1 0,0 1 0,1-1-1,0 0 1,-1 0 0,9 3-1,-10-5-5,-1-1 0,1 1-1,-1 0 1,1-1 0,0 0 0,-1 0-1,1 0 1,-1 0 0,1 0-1,0 0 1,-1-1 0,1 1-1,-1-1 1,1 1 0,-1-1-1,1 0 1,-1 0 0,0-1-1,1 1 1,-1 0 0,0-1-1,0 1 1,0-1 0,2-1-1,4-6 81,0 1-1,-1-1 1,0-1-1,-1 1 1,0-1-1,0 0 0,-1-1 1,0 1-1,-1-1 1,0 0-1,-1 0 1,3-17-1,-4 16-7,0-1 0,-1 1 0,0-1 0,-1 0 0,0 1 1,-1-1-1,-1 1 0,0-1 0,0 1 0,-1 0 0,-7-16 0,9 24-91,-1 0 1,0 0 0,0 0-1,-1 0 1,1 0 0,-1 1-1,0-1 1,0 1-1,0 0 1,0 0 0,-1 0-1,1 0 1,-1 1-1,0-1 1,0 1 0,1 0-1,-1 0 1,-1 1 0,1-1-1,0 1 1,0-1-1,-1 1 1,1 1 0,0-1-1,-1 1 1,1-1-1,-8 2 1,1 0-186,1 1 1,0 0-1,0 0 0,0 1 0,0 1 1,0-1-1,0 2 0,1-1 0,0 1 1,-16 12-1,0 1-227,2-2-112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0:44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55 14211,'4'-6'1961,"0"13"-1062,2 17 38,8 72 522,8 37-866,-21-132-586,-1 1 0,0 0 0,1-1 0,-1 1-1,1-1 1,0 1 0,-1-1 0,1 1 0,0-1-1,0 0 1,0 1 0,0-1 0,0 0 0,0 0 0,0 1-1,0-1 1,1 0 0,-1 0 0,3 1 0,-3-2 2,0 0 0,1 1 0,-1-1 0,0 0 0,1-1 1,-1 1-1,0 0 0,1 0 0,-1 0 0,0-1 0,1 1 1,-1-1-1,0 1 0,0-1 0,0 1 0,1-1 0,-1 0 1,0 1-1,0-1 0,0 0 0,0 0 0,0 0 0,0 0 1,1-2-1,12-14 88,-1 0-1,0-1 1,-1 0 0,10-23 0,-8 15 52,22-31 1,-35 56-147,0-1 0,-1 1 0,1 0 0,0 0 0,0 0 0,0 0 0,0 0 0,0 0 0,1 0 0,-1 0 0,0 0 0,0 1 0,1-1 0,-1 0 0,0 1 0,1-1 0,-1 1 0,3-1 0,-3 1-2,0 0-1,0 1 1,0-1 0,0 0 0,0 0 0,0 1-1,0-1 1,0 1 0,0-1 0,0 1 0,-1-1-1,1 1 1,0 0 0,0-1 0,-1 1 0,1 0 0,0 0-1,-1-1 1,1 1 0,0 1 0,3 6-1,0 0 0,0 0 0,-1 1 0,4 14 0,-7-20 2,14 57-6,-11-40 5,1-1 0,1 0 0,1 0-1,1 0 1,11 21 0,-18-39 6,0 0 1,1 0-1,-1-1 1,0 1-1,1 0 0,-1 0 1,1-1-1,0 1 1,-1 0-1,1-1 0,-1 1 1,1 0-1,0-1 1,-1 1-1,1-1 0,0 1 1,0-1-1,-1 0 1,1 1-1,0-1 0,0 0 1,0 1-1,0-1 1,0 0-1,-1 0 0,1 0 1,0 0-1,0 0 1,0 0-1,0 0 1,0 0-1,0 0 0,-1 0 1,1 0-1,0-1 1,0 1-1,0 0 0,0-1 1,-1 1-1,1 0 1,0-1-1,0 1 0,-1-1 1,1 1-1,0-1 1,-1 0-1,1 1 0,0-1 1,-1 0-1,1 0 1,4-5 65,0 0-1,-1 0 1,0 0 0,-1 0 0,4-8 0,17-46 662,25-91 0,-12 31-34,-32 111-674,-2 17-197,-3 19-574,-2-11-328,-2 19-1440,4-34 2375,0 1 0,0 0 0,0 0 1,0-1-1,0 1 0,0 0 0,0 0 0,1 0 1,-1-1-1,1 1 0,-1 0 0,3 2 1,2-5-1019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0:45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1 13259,'3'10'501,"-1"0"0,-1 0 0,1 1 1,-2-1-1,0 22 0,-11 54 1369,6-46-949,-6 39 688,12-83-1592,12-40 87,-12 41-100,-1 1-1,2-1 1,-1 1-1,0 0 1,0-1-1,1 1 1,-1 0-1,1 0 1,0 0 0,-1 0-1,1 0 1,0 0-1,0 1 1,4-4-1,-5 5-2,1 0-1,-1 0 0,0 0 0,0 0 1,0 0-1,0 0 0,0 0 0,0 0 1,0 0-1,0 1 0,0-1 0,0 0 1,0 1-1,0-1 0,0 1 0,0-1 1,0 1-1,0-1 0,0 1 0,-1 0 1,1-1-1,0 1 0,0 0 0,-1 0 1,1-1-1,0 1 0,-1 0 0,1 0 1,-1 0-1,1 0 0,-1 0 0,1 0 1,-1 0-1,1 1 0,14 41 3,-14-39-3,5 16 91,-2 0-1,0 1 1,1 33 0,-4-48-63,-1 0 0,0 0 0,0 1 0,-1-1 0,0 0 0,0 0 0,0 0 1,-1 0-1,0 0 0,0 0 0,-1 0 0,1-1 0,-1 1 0,0-1 0,-1 1 0,-5 5 1,8-9-32,-1 0 1,0 0-1,-1-1 1,1 1-1,0-1 0,0 1 1,-1-1-1,1 0 1,-1 0-1,1 0 1,-1 0-1,1 0 1,-1 0-1,0-1 1,1 0-1,-1 1 1,0-1-1,1 0 1,-1 0-1,0 0 1,1-1-1,-1 1 0,0-1 1,1 1-1,-1-1 1,1 0-1,-1 0 1,1 0-1,-1 0 1,1-1-1,-1 1 1,1 0-1,-2-3 1,-3-1-171,0-1 0,1 0 0,0 0 0,0 0-1,1-1 1,0 1 0,0-1 0,0-1 0,-4-8 0,-4-19-270,4-3-170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0:45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0 136 15299,'19'-18'1689,"2"0"-905,5 3-312,3 1 856,2 1-296,4-3-279,-5 4-169,0 9-400,-4-2-176,-8 5-680,-3 2-177,-15-4 665,-10-8-120,-12-1-160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0:56.5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100 197 11330,'6'-22'828,"-1"0"-1,3-25 1,4-22 1953,-28 102-1462,16-32-1314,-8 21 68,1 1 0,-6 42 1,12-58-72,0-1-1,1 1 1,0-1 0,0 1 0,0-1 0,1 1 0,0-1 0,1 0 0,-1 1 0,1-1-1,0 0 1,1 0 0,-1 0 0,1 0 0,5 7 0,46 50-40,-43-52 33,-1 0 0,0 0-1,-1 1 1,0 0 0,-1 1-1,0 0 1,-1 0 0,10 27 0,-14-31 11,-1 1 0,0-1 1,0 0-1,-1 1 0,-1 0 1,0-1-1,0 1 0,0-1 1,-2 1-1,-2 13 0,3-18 18,-1-1-1,1 0 0,-1 1 0,0-1 1,0 0-1,0 0 0,-1-1 0,1 1 1,-1 0-1,0-1 0,0 1 0,0-1 0,0 0 1,-1 0-1,1-1 0,-1 1 0,0-1 1,0 1-1,0-1 0,0 0 0,0-1 1,0 1-1,-1-1 0,-5 2 0,4-3-1,1 1 0,0-1 0,0 0 0,0-1 0,-1 0 0,1 1 0,0-2 0,0 1 0,0 0 0,0-1 0,1 0 0,-1 0 0,0-1 0,1 1 0,-1-1-1,1 0 1,0 0 0,0 0 0,0-1 0,0 0 0,-4-6 0,0 2-2,1-1-1,0 0 1,1 0-1,0-1 1,1 0-1,0 0 1,0 0 0,-6-22-1,9 25-16,0 1 0,1-1 0,0 0 0,1 0-1,-1 0 1,1 0 0,0 0 0,1 0 0,0 0 0,0 0-1,0 0 1,1 0 0,0 1 0,1-1 0,-1 0 0,1 1 0,0 0-1,1 0 1,0 0 0,0 0 0,0 1 0,0-1 0,1 1-1,0 0 1,0 0 0,0 1 0,1-1 0,0 1 0,7-4-1,8-3 2,0 1 0,32-10-1,23-11-28,-68 27 27,0 0 1,0-1-1,0 0 1,0-1-1,-1 0 1,9-8-1,-12 10 27,-1-1 0,0 1-1,0-1 1,0 0 0,0 0-1,-1 0 1,0 0 0,0-1-1,0 1 1,-1 0 0,0-1-1,0 0 1,0 1 0,0-1 0,-1 1-1,0-1 1,0 0 0,-1 1-1,-1-10 1,0 9 31,1-1 1,-1 1-1,0-1 1,-1 1-1,1 0 0,-1 0 1,0 0-1,-1 0 0,0 1 1,0-1-1,0 1 1,0 0-1,-1 0 0,0 0 1,0 1-1,-8-6 1,11 8-43,0 1 1,0 0 0,0 0-1,0-1 1,-1 1 0,1 0 0,0 1-1,-1-1 1,1 0 0,-1 1 0,1-1-1,-1 1 1,1 0 0,-1 0 0,1 0-1,-1 0 1,1 0 0,-1 1 0,1-1-1,-4 2 1,3-1-55,0 1 1,0 0-1,0-1 0,1 1 0,-1 0 1,1 1-1,-1-1 0,1 0 0,0 1 1,0-1-1,0 1 0,0 0 0,-2 5 1,-1 2-179,1 0 1,0 0-1,0 1 1,1-1-1,1 1 1,0 0-1,0 0 1,1 15-1,4 4-189,8-4-138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0:57.0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71 12355,'0'-1'66,"0"1"0,1-1 0,-1 0 0,1 1 0,-1-1 0,1 1 1,-1-1-1,1 0 0,-1 1 0,1-1 0,-1 1 0,1 0 0,0-1 1,-1 1-1,1-1 0,0 1 0,-1 0 0,1 0 0,0-1 0,-1 1 1,1 0-1,0 0 0,0 0 0,0 0 0,0 0-8,-1 1 1,1-1-1,-1 1 0,1-1 0,-1 1 1,0-1-1,1 1 0,-1-1 0,1 1 1,-1-1-1,0 1 0,0 0 0,1-1 1,-1 1-1,0 0 0,0-1 1,0 1-1,0 0 0,0-1 0,0 2 1,0 39 1076,-7 20-244,-5 56 318,11-100-1068,2 0 0,-1 0 0,2 0 0,6 28 0,-7-42-123,-1 0-1,1 0 1,0 1 0,1-1 0,-1 0-1,1 0 1,-1 0 0,1-1-1,0 1 1,0 0 0,0-1-1,0 1 1,0-1 0,1 0-1,3 4 1,-3-5-2,-1 0 0,1 0 0,-1 0 0,1 0 0,-1-1 0,1 1 0,0-1 0,-1 1 0,1-1 0,0 0 0,-1 0 0,1 0 0,0 0 0,-1-1 0,1 1 0,0-1 0,-1 0 0,1 1 0,4-3 0,5-3 70,0 0 0,0-1 0,0 0 0,-1-1 0,0 0 0,0-1 0,-1 0 0,15-17 1,6-12 288,28-43 1,-50 68-237,0-1 1,-1 0 0,-1 0-1,0 0 1,-1-1 0,8-31-1,-13 42-114,0 0 0,0 1 0,0-1 0,-1 0 0,0 0 0,0 0 0,0 1 0,0-1 0,-1 0-1,1 0 1,-1 1 0,0-1 0,0 0 0,0 1 0,-1-1 0,1 1 0,-1-1 0,0 1 0,0 0 0,0 0 0,0 0-1,-1 0 1,1 0 0,-1 0 0,0 0 0,1 1 0,-1 0 0,-1-1 0,1 1 0,0 0 0,0 1 0,-1-1-1,1 0 1,-7-1 0,1 1-167,0 0-1,0 0 1,0 1-1,-1 0 1,1 0 0,-1 1-1,1 0 1,-1 1-1,1 0 1,0 1-1,0 0 1,-1 0-1,1 1 1,0 0-1,1 0 1,-1 1 0,1 0-1,-1 1 1,1 0-1,1 0 1,-15 13-1,22-18 128,-1 1-37,0 0 0,0 0 0,1-1 1,-1 1-1,0 0 0,0-1 0,0 1 1,0 0-1,0-1 0,0 1 1,0-1-1,0 0 0,0 1 0,-1-1 1,1 0-1,0 0 0,-2 1 0,-2-5-541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0:59.7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73 13739,'0'0'89,"-1"0"1,0 0-1,0-1 1,1 1-1,-1 0 1,0 0-1,0 0 1,0 0-1,1 0 0,-1 0 1,0 0-1,0 1 1,0-1-1,1 0 1,-1 0-1,0 1 1,0-1-1,1 0 1,-1 1-1,0-1 0,1 0 1,-1 1-1,0-1 1,1 1-1,-1-1 1,1 1-1,-1 0 1,1-1-1,-1 1 1,1 0-1,-1-1 0,1 1 1,0 0-1,-1-1 1,1 1-1,0 0 1,-1 0-1,1 0 1,-7 39 391,6-31-346,-5 40 20,3 0 1,1 0-1,3 0 1,13 95-1,-5-120-62,-9-24-88,0 0 0,0 1 0,1-1 0,-1 0 0,0 1 1,0-1-1,1 0 0,-1 0 0,0 1 0,1-1 0,-1 0 0,0 0 1,1 0-1,-1 0 0,0 1 0,1-1 0,-1 0 0,0 0 0,1 0 1,-1 0-1,1 0 0,-1 0 0,0 0 0,1 0 0,0 0 6,0-1 0,0 1-1,0-1 1,-1 1 0,1 0-1,0-1 1,-1 0 0,1 1-1,0-1 1,-1 1 0,1-1 0,-1 0-1,1 0 1,-1 1 0,2-3-1,4-9 73,-1 0 0,0-1 0,-1 0 0,0 0-1,-1 0 1,2-15 0,1-3 70,15-94 402,5-22 7,-25 146-559,-1 0 0,0-1 1,0 1-1,1 0 0,-1 0 0,1 0 0,-1-1 0,1 1 1,-1 0-1,1 0 0,0 0 0,-1 0 0,1 0 0,1-1 0,-2 2-1,1 0-1,-1 0 1,0 0-1,1 0 0,-1 0 1,0 0-1,1 0 1,-1 0-1,0 0 0,0 0 1,1 1-1,-1-1 1,0 0-1,1 0 0,-1 0 1,0 0-1,0 0 0,1 1 1,-1-1-1,0 0 1,0 0-1,1 1 0,-1-1 1,0 0-1,0 0 1,0 1-1,1-1 0,-1 0 1,0 0-1,0 1 1,0-1-1,0 1 0,14 37 60,-12-30-58,5 14-1,2 14 6,3-1 1,0 0 0,3-1 0,24 44 0,-36-73-8,1 0 1,-1-1 0,1 1 0,0-1-1,0 0 1,6 5 0,-8-8-1,-1 0 1,1 0 0,0 0 0,-1 0 0,1 0 0,0 0 0,-1-1 0,1 1 0,0-1 0,0 1-1,0-1 1,0 0 0,-1 1 0,1-1 0,0 0 0,0 0 0,0-1 0,0 1 0,0 0 0,-1 0-1,1-1 1,0 1 0,3-2 0,-1-1 10,0 0 0,0 1 1,-1-1-1,1 0 0,-1-1 0,0 1 0,0-1 0,0 1 1,0-1-1,0 0 0,3-8 0,21-51 135,-24 55-124,9-26 98,-1 0-1,-1-1 1,-3-1 0,0 1-1,-2-1 1,-1-36-1,-4 72-119,0 0-1,0 0 1,0 0-1,0 0 1,0 0-1,0 0 0,0 0 1,0 0-1,0 0 1,0 0-1,0 0 1,0 0-1,0 0 1,-1 0-1,1 0 0,0 0 1,0 0-1,0 0 1,0 0-1,0 0 1,0 0-1,0 0 0,0 0 1,0 0-1,0 0 1,0 0-1,0 0 1,0 0-1,-1 0 1,1 0-1,0 0 0,0 0 1,0 0-1,0 0 1,0 0-1,0 0 1,0 0-1,0 0 0,0 0 1,0 0-1,0 0 1,0 0-1,0 0 1,0 0-1,0 0 1,0 0-1,-1-1 0,-5 15-166,-6 18-481,12-29 543,-3 4-44,1 0 0,1 1 0,-1-1 0,1 0 0,1 1 0,-1-1 0,2 11 0,4-5-275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1:00.2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2 15507,'-1'0'31,"1"0"0,0 0 0,-1 0 0,1-1 0,0 1 0,-1 0 0,1 0 0,0 0 0,-1 0 0,1 0 0,0 0 0,-1 0 0,1-1 0,0 1 0,-1 0 0,1 0 0,-1 0 0,1 0 0,0 1 0,-1-1 0,1 0 0,0 0 0,-1 0 0,1 0 0,0 0 0,-1 0 0,1 0 0,0 1 0,-1-1 0,1 0 0,0 0 0,-1 1 0,1-1 0,0 0 0,0 0 0,-1 1 0,1-1 0,0 0 0,0 0 0,0 1 0,-1-1 0,1 0 0,0 1 0,0 0 0,-14 18 80,4 1 36,1 0 0,2 1 0,-1-1 0,2 1 0,1 1 0,-5 41 0,6-9-50,4 88 1,1-115-36,9 54 0,-8-73-50,0-1 0,0 1-1,0 0 1,1-1 0,0 0 0,1 0 0,-1 0-1,2 0 1,-1 0 0,1-1 0,7 9 0,-10-13 3,0-1 1,0 1 0,0-1 0,0 0 0,1 1-1,-1-1 1,0 0 0,0 0 0,1-1-1,-1 1 1,0 0 0,1-1 0,-1 1 0,1-1-1,-1 0 1,1 0 0,-1 0 0,1 0-1,-1 0 1,1-1 0,-1 1 0,1-1 0,-1 0-1,0 1 1,1-1 0,-1 0 0,0 0-1,0 0 1,4-3 0,5-4 92,0 0 1,0 0-1,0-1 1,9-12-1,-16 18-80,22-24 262,0-1 0,-2-1 0,-1-1 0,-2 0 0,21-40 0,-41 69-269,-1 0 1,1-1-1,0 1 1,-1 0-1,1 0 1,-1 0-1,0 0 1,1-1-1,-1 1 1,0 0-1,0 0 1,1-1-1,-1 1 1,0 0-1,0 0 1,-1-1-1,1 1 1,0 0-1,-1-2 1,1 3-11,-1-1 0,1 1 1,-1-1-1,1 1 0,-1-1 1,1 1-1,-1 0 0,0-1 1,1 1-1,-1 0 0,0-1 1,1 1-1,-1 0 0,0 0 1,0 0-1,1-1 0,-1 1 0,0 0 1,1 0-1,-1 0 0,0 0 1,0 0-1,0 1 0,-9 0 61,1 1-1,0 1 1,-18 6-1,16-5 1,-9 3-341,1 0 0,0 2 0,0 0 1,1 1-1,0 0 0,0 2 0,2 0 0,-23 21 1,37-32-270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1:01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3 229 10594,'-1'35'1665,"0"-24"-734,0 1 0,1 0-1,3 19 1,-3-31-910,0 0 1,-1 1-1,1-1 0,0 0 0,0 0 1,0 1-1,0-1 0,0 0 0,0 0 1,0 1-1,0-1 0,0 0 1,0 0-1,0 1 0,0-1 0,0 0 1,1 0-1,-1 1 0,0-1 0,0 0 1,0 0-1,0 1 0,0-1 1,0 0-1,1 0 0,-1 0 0,0 1 1,0-1-1,0 0 0,0 0 0,1 0 1,-1 0-1,0 0 0,0 1 0,1-1 1,-1 0-1,0 0 0,0 0 1,0 0-1,1 0 0,-1 0 0,0 0 1,0 0-1,1 0 0,-1 0 0,0 0 1,0 0-1,1 0 0,-1 0 1,0 0-1,0 0 0,1 0 0,-1 0 1,0 0-1,0 0 0,1 0 0,-1 0 1,0-1-1,0 1 0,0 0 0,1 0 1,-1 0-1,0 0 0,0-1 1,0 1-1,1 0 0,-1 0 0,9-16 630,8-33 323,16-71 0,3-14-275,-36 133-696,1 0 0,-1 0 1,1 0-1,-1-1 0,1 1 1,-1 0-1,1 0 1,-1 0-1,1 0 0,0 0 1,0 0-1,0 0 0,1-1 1,-2 2-4,0 0 1,1 0-1,-1 0 0,0 0 1,1 0-1,-1 0 1,0 0-1,0 0 1,1 0-1,-1 0 1,0 0-1,1 0 1,-1 0-1,0 0 1,1 0-1,-1 0 1,0 0-1,0 1 0,1-1 1,-1 0-1,0 0 1,0 0-1,1 0 1,-1 1-1,0-1 1,0 0-1,1 0 1,-1 0-1,0 1 1,0-1-1,0 0 1,1 1-1,1 2 0,-1 1 0,1-1 0,0 1 0,-1 0 0,2 7 0,32 173-64,-26-122-621,3-1-1,24 73 1,-35-132 620,-1 0-1,1 0 1,0 0-1,0 0 1,-1 0-1,1 0 1,1 0-1,-1 0 1,0-1-1,0 1 1,1 0-1,-1-1 1,1 1-1,-1-1 1,3 2-1,-3-3 42,0 0 0,0 0 0,0 0 0,0 0-1,0 0 1,-1 0 0,1 0 0,0-1-1,0 1 1,0 0 0,0-1 0,-1 1 0,1 0-1,0-1 1,0 1 0,-1-1 0,1 1-1,0-1 1,-1 1 0,1-1 0,-1 0 0,1 1-1,0-1 1,-1 0 0,1 1 0,-1-1-1,0 0 1,1 0 0,-1 0 0,0 1 0,1-1-1,-1 0 1,0-1 0,15-32-674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1:01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62 240 13243,'-11'101'2343,"12"-94"-1283,3-17-550,5-15-89,-1-1-103,8-25 325,-3-1 0,13-100 0,-26 150-597,1 1-1,-1-1 1,0 0 0,0 1-1,0-1 1,0 1-1,-1-1 1,1 0 0,0 1-1,-1-1 1,1 1 0,-1-1-1,0 1 1,1-1-1,-1 1 1,-2-3 0,3 3-27,0 1 1,-1 0 0,1 0 0,0 0-1,-1-1 1,1 1 0,0 0-1,-1 0 1,1 0 0,-1 0 0,1 0-1,-1 0 1,1 0 0,0 0 0,-1 0-1,1 0 1,-1 0 0,1 0 0,0 0-1,-1 0 1,1 0 0,-1 0 0,1 0-1,-1 1 1,-14 11 260,3 2-228,2 0 0,0 1 0,1 0 0,0 1 0,1 0 0,1 0 0,1 1 0,0-1 1,-6 32-1,10-38-105,0 0 1,1 0-1,0 0 0,0 0 1,2 0-1,-1 0 1,1 0-1,0 0 1,1 0-1,0 0 1,1 0-1,0-1 0,0 1 1,1-1-1,1 0 1,-1 0-1,1 0 1,10 13-1,-13-20-4,-1 0-1,1 0 0,-1 0 1,1-1-1,0 1 1,0 0-1,0-1 0,0 1 1,0-1-1,0 1 0,0-1 1,0 0-1,0 0 1,1 0-1,-1 0 0,0-1 1,1 1-1,-1-1 1,1 1-1,-1-1 0,1 0 1,-1 0-1,1 0 1,-1 0-1,1 0 0,-1-1 1,1 1-1,-1-1 1,0 1-1,1-1 0,-1 0 1,0 0-1,1 0 1,-1 0-1,0-1 0,0 1 1,0 0-1,0-1 1,0 0-1,2-2 0,21-20-448,-3-9-37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6:21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214 0 13515,'-23'239'2338,"-14"385"-1836,-19 281-279,41-671-209,-15 179 74,27-362-71,3-34-7,-1 0 1,0 0 0,-5 17 0,6-33-14,0-1 0,0 1 0,0-1 0,0 0 0,0 1 0,0-1 0,0 1 0,0-1 0,0 0 0,0 1 0,0-1 0,0 1 0,0-1 0,0 0 0,-1 1 0,1-1 1,0 0-1,0 1 0,0-1 0,-1 0 0,1 1 0,0-1 0,0 0 0,-1 0 0,1 1 0,0-1 0,-1 0 0,1 0 0,0 1 0,-1-1 0,1 0 0,0 0 0,-1 0 0,1 0 0,-1 0 1,1 0-1,0 1 0,-1-1 0,0 0 0,-10-13-77,7 8 82,-13-16-54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1:01.9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19 14075,'-7'19'2009,"1"-5"-1591,0 0 0,-5 22 0,6-7-64,0 1-1,0 37 0,4-60-304,1 1-1,0-1 1,1 0-1,0 0 1,0 1-1,0-1 1,1 0-1,0 0 1,1 0 0,-1-1-1,1 1 1,1 0-1,-1-1 1,1 0-1,7 9 1,-9-13-19,1 0-1,-1 1 1,1-1 0,0 0 0,-1 0-1,1-1 1,0 1 0,0-1 0,1 1-1,-1-1 1,0 0 0,0 0 0,1 0 0,-1-1-1,5 1 1,-3-1 20,1 0-1,0 0 1,-1-1-1,1 0 1,-1 0 0,0 0-1,1-1 1,8-3-1,1-3 104,0 0 0,0-2-1,-1 1 1,27-24-1,-25 18-7,-1 0 0,0-1 0,0 0 0,13-22 0,-24 32-119,0-1 0,0 1 0,-1-1 0,1 0 0,-1 1 0,-1-1 1,0-1-1,0 1 0,0 0 0,-1 0 0,0-1 0,0 1 0,-1-1 0,0 1 0,-1-14 0,0 18-22,0-1-1,1 1 1,-1 0-1,0 0 1,-1 0 0,1 0-1,0 0 1,-1 0-1,0 0 1,0 0-1,1 1 1,-2-1 0,1 1-1,0-1 1,0 1-1,-1 0 1,1 0 0,-1 0-1,0 0 1,0 0-1,0 1 1,0-1-1,0 1 1,0 0 0,0 0-1,0 0 1,0 0-1,0 1 1,-1-1 0,-4 0-1,2 1-63,0 1 0,0-1 0,0 1-1,1 0 1,-1 1 0,0-1 0,0 1 0,1 0-1,-1 0 1,1 1 0,0 0 0,0 0 0,0 0-1,0 0 1,0 1 0,-5 5 0,-52 64 895,46-55-843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1:02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54 11458,'-12'-33'1187,"4"12"1209,12 50-647,0-6-1504,0 0 0,2 0 0,1 0 0,0-1 0,15 29 0,-22-51-244,0 1 1,1 0-1,-1 0 0,1 0 1,-1 0-1,0 0 0,1-1 1,-1 1-1,1 0 1,0 0-1,-1-1 0,1 1 1,0-1-1,-1 1 0,1 0 1,0-1-1,0 1 0,-1-1 1,1 1-1,0-1 1,0 0-1,0 1 0,0-1 1,0 0-1,0 0 0,-1 0 1,1 1-1,0-1 0,0 0 1,0 0-1,0 0 1,0 0-1,0-1 0,0 1 1,0 0-1,0 0 0,0-1 1,-1 1-1,1 0 0,0-1 1,0 1-1,0-1 1,0 1-1,-1-1 0,1 1 1,0-1-1,-1 1 0,1-1 1,0 0-1,0 0 0,3-4 3,0 0-1,0-1 1,0 1 0,-1 0-1,4-11 1,10-31-6,-15 37 6,1 0-1,1 1 1,0-1 0,0 1 0,8-13 0,-11 21-4,-1 0 1,0 1-1,1-1 1,-1 1-1,1-1 1,-1 0-1,1 1 1,-1-1-1,1 1 1,0-1-1,-1 1 1,1-1-1,0 1 1,-1 0-1,1-1 1,0 1-1,-1 0 1,1-1-1,0 1 1,0 0-1,1 0 1,-1 0-1,-1 0 0,1 0 0,0 1 0,-1-1 1,1 0-1,-1 1 0,1-1 0,0 0 0,-1 1 0,1-1 0,-1 1 1,1-1-1,-1 1 0,1-1 0,-1 1 0,0 0 0,1-1 0,-1 1 1,1 0-1,2 7-1,0-1 0,-1 1 0,3 12 0,-3-13 0,17 75 9,26 99 27,-45-180-34,3 7 23,-1 0-1,1 0 1,8 13-1,-11-21-10,0 1 0,1 0 0,-1-1 1,0 1-1,1 0 0,-1-1 0,0 1 0,1-1 0,-1 1 0,1-1 0,-1 1 1,1-1-1,-1 1 0,1-1 0,0 1 0,-1-1 0,1 0 0,0 1 0,-1-1 0,1 0 1,0 0-1,-1 1 0,1-1 0,0 0 0,-1 0 0,1 0 0,0 0 0,0 0 1,-1 0-1,1 0 0,0 0 0,-1 0 0,1 0 0,0 0 0,-1-1 0,1 1 0,0 0 1,-1 0-1,1-1 0,0 1 0,-1 0 0,1-1 0,0 1 0,-1-1 0,1 1 0,-1-1 1,1 1-1,-1-1 0,1 1 0,-1-1 0,0 0 0,1 1 0,-1-1 0,0 1 1,1-1-1,-1-1 0,5-6 105,-1 0 1,-1 0 0,1 0-1,-1 0 1,-1-1 0,3-14-1,6-58 492,-9 64-474,7-137 626,-10 152-1095,1 5 73,-2 12-2,0 22 1026,4 13-576,-2-29-149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1:03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88 16732,'0'-3'269,"1"-7"300,0-1 0,0 1 0,5-16 0,-6 25-516,0 0-1,0-1 1,1 1-1,-1 0 1,1-1-1,-1 1 1,1 0-1,-1 0 1,1 0-1,0-1 0,-1 1 1,1 0-1,0 0 1,0 0-1,0 0 1,0 0-1,0 0 1,0 1-1,0-1 1,0 0-1,0 0 1,0 1-1,1-1 1,-1 1-1,0-1 1,0 1-1,1-1 1,-1 1-1,0 0 0,1 0 1,-1-1-1,0 1 1,1 0-1,-1 0 1,0 0-1,1 1 1,1-1-1,-2 1-38,0-1 0,0 1 0,0 0 0,0-1 0,-1 1 0,1 0 0,0 0 0,0 0 0,0 0 0,-1 0-1,1-1 1,0 1 0,-1 1 0,1-1 0,-1 0 0,1 0 0,-1 0 0,0 0 0,1 0 0,-1 0 0,0 2 0,4 28 70,-3-24-55,0 12 33,-1 0 0,0 0 0,-2 0 0,0 0 0,-1 0 0,-1-1 0,0 1 0,-2-1-1,0 0 1,-1-1 0,-16 31 0,22-47-58,1 0-1,0 0 1,-1 0-1,1 0 1,0 0 0,0 0-1,0 0 1,0 0-1,0 1 1,0-1-1,0 0 1,0 0-1,1 0 1,-1 0 0,0 0-1,1 0 1,-1 0-1,1 0 1,-1 0-1,1 0 1,-1 0 0,1 0-1,-1-1 1,1 1-1,0 0 1,0 0-1,-1 0 1,1-1-1,2 2 1,31 22-86,-24-18 13,9 6-376,1-1-1,0 0 1,1-1-1,0-2 1,26 8-1,-35-13 86,1 0 1,-1-1-1,0-1 1,0 0-1,1 0 1,-1-1-1,1-1 0,-1 0 1,0-1-1,1 0 1,14-5-1,18-13-799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1:04.4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92 9922,'-3'-7'750,"-5"-17"954,7 22-1544,1 1-1,0 0 1,-1 0 0,1 0-1,0 0 1,0-1 0,0 1-1,0 0 1,0 0 0,0 0-1,1-1 1,-1 1 0,0 0-1,0 0 1,1 0 0,-1 0-1,1-2 1,0 3-100,-1 0 0,1 0 0,-1-1 0,1 1 0,-1 0 0,0 0 0,1 0-1,-1 0 1,1 0 0,-1 0 0,1 0 0,-1 0 0,1 0 0,-1 0 0,1 0 0,-1 0 0,1 0 0,-1 0 0,1 0 0,-1 0 0,0 0 0,1 1 0,-1-1 0,1 0 0,-1 0 0,1 1-1,-1-1 1,0 0 0,1 0 0,-1 1 0,0-1 0,1 0 0,-1 1 0,0-1 0,1 1 0,-1-1 0,0 0 0,0 1 0,0-1 0,1 1 0,-1 0 0,13 19 499,-13-19-518,11 13 212,-6-25 456,-3 6-379,13 41-8,-14-30-279,-4-5 16,-6-5-47,8 3-12,0 2-10,1 0 0,32 73 34,-5 15-34,33 89-16,-60-177 26,0 0 0,1 0 0,-1 0 0,0 0 0,1 0 0,-1 0 0,0 0 0,1 0 0,-1-1 0,1 1 0,0 0 0,-1 0 0,1 0 0,0-1 0,-1 1 0,1 0 0,0-1 0,0 1 0,-1-1 0,1 1 0,1 0 0,-1-1 0,0-1 1,-1 1-1,1-1 1,-1 1-1,1 0 1,-1-1-1,1 1 1,-1-1-1,1 1 0,-1-1 1,1 1-1,-1-1 1,0 1-1,1-1 1,-1 0-1,0 1 1,1-1-1,-1 0 0,0 1 1,0-1-1,0 0 1,1 0-1,8-53 19,-8 49-20,8-94 34,-6 50-2,2 1 1,13-51-1,-18 98-32,0 1 1,0-1-1,0 0 0,0 0 1,1 0-1,-1 1 1,0-1-1,0 0 0,1 0 1,-1 1-1,0-1 0,1 0 1,-1 1-1,1-1 1,-1 0-1,1 1 0,-1-1 1,1 1-1,0-1 0,-1 1 1,1-1-1,1 0 1,-2 1-1,1 0 0,0 0 0,-1 1 0,1-1 0,0 0 0,-1 1 0,1-1 0,-1 0 0,1 1 0,-1-1 0,1 1 0,-1-1 0,1 0 0,-1 1 0,1-1 0,-1 1 0,0 0 0,1-1 0,-1 1 0,0-1 0,1 2 0,17 42-41,-15-37 36,12 41-22,-11-32 32,1 0 0,1 0-1,0-1 1,1 0 0,15 24 0,-21-38-4,-1-1 0,0 1 1,0-1-1,1 1 0,-1-1 0,1 1 1,-1-1-1,0 1 0,1-1 1,-1 0-1,1 1 0,-1-1 1,1 0-1,-1 1 0,1-1 1,-1 0-1,1 0 0,-1 1 0,1-1 1,-1 0-1,1 0 0,0 0 1,-1 0-1,1 0 0,-1 0 1,1 0-1,0 0 0,-1 0 0,1 0 1,-1 0-1,1 0 0,-1 0 1,1 0-1,0-1 0,-1 1 1,1 0-1,-1 0 0,1-1 1,-1 1-1,1 0 0,-1-1 0,1 1 1,-1 0-1,0-1 0,1 1 1,-1-1-1,1 1 0,-1-1 1,0 1-1,1-1 0,-1 1 0,0-1 1,0 1-1,1-1 0,-1 0 1,14-37 14,-12 32-2,65-224 56,-57 206-94,-3 19 5,-7 5 20,1 0-1,-1 1 0,1-1 1,-1 1-1,0-1 1,1 0-1,-1 1 0,0-1 1,1 1-1,-1-1 0,0 1 1,1-1-1,-1 1 1,0-1-1,0 1 0,0-1 1,1 1-1,-1-1 1,0 1-1,0-1 0,0 1 1,1 2 16,6 39-388,-7-40 310,0-1 0,0 0 0,0 1 0,0-1 0,0 0 0,0 1 0,0-1 0,0 0 0,0 1 0,-1-1 0,1 0 0,-1 1 0,1-1 1,-1 0-1,1 0 0,-1 0 0,0 1 0,1-1 0,-1 0 0,0 0 0,0 0 0,0 0 0,0 0 0,0 0 0,0-1 0,0 1 0,0 0 0,-2 0 0,-1 0-351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1:05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 11242,'0'0'135,"0"0"-1,0-1 0,0 1 0,0 0 0,0 0 0,0 0 0,0-1 1,0 1-1,0 0 0,0 0 0,0 0 0,0-1 0,0 1 0,0 0 0,0 0 1,0 0-1,0-1 0,0 1 0,1 0 0,-1 0 0,0 0 0,0-1 671,1 1-671,-1-1 1,0 1-1,0 0 0,0 0 0,0 0 0,1 0 0,-1 0 0,0 0 1,0 0-1,0 0 0,1 0 0,-1 0 0,0 0 0,15 1 2167,22 10-2110,-24-6 499,-2-3-566,1 0 1,-1 0 0,0-1 0,1-1 0,21-1 0,-4-3-41,30-7 0,-16-3-51,-11 2-30,-31 12-4,0-1 0,-1 1 0,1 0 0,0 0 0,-1 0 0,1 0 0,0 0 0,-1 0 0,1 0 0,0 0 0,-1 0 0,1 0 0,0 0 0,-1 0 0,1 0 0,-1 1 0,1-1 0,0 0-1,-1 0 1,1 1 0,-1-1 0,1 1 0,0-1 0,-1 0 0,1 1 0,-1-1 0,1 2 0,0-1-2,0 1-1,0 0 1,0 0 0,0 0-1,-1 0 1,1 0-1,0 0 1,-1 0-1,1 3 1,-1 8-23,0 1 1,-2 18-1,1-21 6,-16 330-429,17-338 392,0 1 0,0-1 0,-1 0 0,1 0 0,-1 1 0,0-1 0,0 0 0,-2 4 0,3-6 25,0-1 1,-1 1-1,1-1 1,0 0-1,-1 1 1,1-1-1,0 1 1,-1-1-1,1 0 1,-1 0-1,1 1 1,0-1-1,-1 0 1,1 0-1,-1 1 1,1-1-1,-1 0 1,1 0-1,-1 0 1,1 0-1,-2 0 1,1 0-28,0 0 1,0 0-1,0 0 0,0-1 1,-1 1-1,1-1 1,0 1-1,0-1 1,0 1-1,0-1 1,0 0-1,0 1 0,-1-2 1,-18-15-2201,-27-32 1,8 9 716,-61-53-3088,57 55 5477,43 38-786,0 0 1,0 0-1,-1 0 0,1 0 1,0-1-1,0 1 0,-1 0 1,1 0-1,0 0 0,0 0 1,0-1-1,0 1 0,-1 0 1,1 0-1,0-1 0,0 1 1,0 0-1,0 0 0,0-1 1,-1 1-1,1 0 0,0 0 1,0-1-1,0 1 0,0 0 1,0-1-1,0 1 0,0 0 1,0 0-1,0-1 0,0 1 1,0 0-1,0 0 0,0-1 1,1 1-1,-1 0 1,0-1-1,0 1 0,0 0 1,0 0-1,0 0 0,0-1 1,1 1-1,-1 0 0,0 0 1,0-1-1,0 1 0,1 0 1,-1 0-1,0 0 0,0 0 1,1-1-1,-1 1 0,0 0 1,0 0-1,1 0 0,-1 0 1,0 0-1,1 0 0,22-5 1577,-12 3-715,40-15 84,0-2 0,-2-2 0,65-38 0,-102 52-995,26-11 5,-5 5-125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1:05.6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15571,'75'5'2337,"-62"-5"-2142,0 0 1,1 1 0,-1 0 0,0 1 0,0 1-1,0 0 1,-1 1 0,1 0 0,12 6 0,-21-8-174,-1 1 0,1-1 0,-1 1 0,1 0 0,-1 0 0,0 1 0,0-1 0,0 0 0,-1 1 0,1 0 0,-1 0 0,0 0 0,0 0 0,0 0 0,0 0 0,-1 0 0,0 0 0,0 1 0,0-1 0,0 1 0,-1-1 0,0 1 0,1-1 0,-2 0 0,0 7 0,0 3-16,-2 1 0,0-1 0,0 0 0,-1 1 0,-1-2 0,-8 19 0,6-18-23,1 1-1,-2-1 1,0 0-1,-1-1 1,0 0-1,-1 0 1,0-1-1,-20 18 1,75-27-879,-24-2 501,-12-1 284,8 1 398,0 0 1,1-1-1,32-5 1,-21-2-147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1:06.1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35 15771,'-3'1'103,"0"0"0,0 0-1,0 0 1,0 1 0,1-1-1,-1 1 1,0 0 0,1 0-1,0 0 1,-1 0 0,1 0 0,0 0-1,0 1 1,-3 4 0,1-2 41,-7 8-36,2 0 0,-1 1 0,2 1 0,0-1 0,0 2 0,2-1 1,0 1-1,0 0 0,2 0 0,0 0 0,1 0 0,0 1 0,0 17 0,3-30-96,1 1 0,-1 0 0,0-1-1,1 1 1,0-1 0,0 1 0,1-1-1,-1 1 1,1-1 0,0 0 0,0 0-1,0 0 1,5 7 0,-5-9-9,-1-1 0,1 1 0,0-1 0,0 1 0,0-1 1,0 0-1,0 1 0,0-1 0,0 0 0,0 0 0,0-1 0,0 1 0,1 0 0,-1-1 1,0 1-1,0-1 0,1 0 0,-1 0 0,0 0 0,1 0 0,-1 0 0,0 0 0,1-1 1,-1 1-1,0-1 0,0 1 0,1-1 0,3-2 0,7-3 8,-1-1-1,1 0 0,-1-1 1,0 0-1,18-17 1,50-57 129,-69 70-111,58-71 278,-61 73-216,-1 0-1,0-1 1,-1 0 0,0-1-1,-1 0 1,5-14 0,-9 24-69,-1 1 0,1-1 0,-1 1 0,0-1 0,1 0 0,-1 1 0,0-1 0,0 0 0,0 1 0,0-1 0,0 0 0,-1 0 0,1 1 0,0-1 0,-1 1 0,1-1 0,-1 0 0,0 1 0,0-1 0,-1-2 0,0 3 5,1-1 0,-1 1 0,0 0 0,0-1 0,0 1 0,0 0 0,0 0 0,0 0 0,0 1-1,0-1 1,0 0 0,-1 1 0,1-1 0,0 1 0,-4 0 0,-6 0-66,0 0 0,0 1-1,0 1 1,0 0 0,1 0-1,-1 1 1,1 1 0,0 0-1,0 1 1,0 0 0,0 0 0,1 1-1,0 0 1,0 1 0,0 0-1,1 1 1,0 0 0,-14 18-1,21-23 83,-1 0-1,2 0 1,-1 1-1,0-1 1,1 1-1,-1-1 1,1 1-1,0-1 1,0 1-1,1-1 1,-1 1-1,1 0 0,0 0 1,0-1-1,0 1 1,0 0-1,1 0 1,1 5-1,4 5-84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1:06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1 15443,'-1'0'73,"0"0"0,0 1 0,1-1 0,-1 0 0,0 1 0,1-1 0,-1 1 0,0-1 0,1 1 0,-1-1 0,1 1 0,-1-1 0,0 1 0,1 0 0,0-1-1,-1 1 1,1 0 0,-1-1 0,1 1 0,0 0 0,-1 1 0,-11 19 212,3-1-193,1 1-1,1 0 1,1 1-1,1-1 1,0 1-1,2 0 1,1 1 0,0-1-1,2 0 1,0 1-1,6 30 1,-5-47-68,0 0-1,1-1 1,0 1 0,0 0-1,1-1 1,-1 1 0,5 5-1,-6-10-8,-1 1-1,1-1 1,0 0-1,0 1 1,1-1-1,-1 0 1,0 0-1,0 0 1,1 0-1,-1 0 1,0 0-1,1 0 1,-1 0-1,1 0 1,-1-1-1,1 1 1,-1 0-1,1-1 1,0 0-1,-1 1 1,1-1-1,0 0 1,-1 0-1,1 0 1,0 0-1,-1 0 1,1 0-1,0 0 1,1-1-1,1-1 28,-1 0 0,1 1 0,-1-2 0,0 1 0,1 0 0,-1-1 0,0 1 0,-1-1 0,1 0 0,0 0 0,2-4 0,25-40 439,-28 44-442,6-13 190,0-1 0,0 0 0,-2 0 0,7-27 0,-10 34-127,-1-1 1,-1 1 0,0 0-1,0-1 1,-1 1 0,0-1-1,-1 1 1,0-1 0,-3-11-1,3 18-107,-1 1-1,1 0 0,0 0 0,-1 0 1,0 0-1,0 0 0,0 0 0,0 0 1,0 1-1,0-1 0,-1 1 0,1-1 0,-1 1 1,0 0-1,0 0 0,0 0 0,0 1 1,0-1-1,0 1 0,0-1 0,0 1 1,-1 0-1,1 0 0,-6 0 0,6 0-27,1 1-1,-1 0 0,0 0 1,0 0-1,0 0 0,1 0 0,-1 1 1,0-1-1,0 1 0,1 0 1,-1 0-1,0 0 0,1 0 1,-1 0-1,1 0 0,-1 1 1,1-1-1,0 1 0,-1 0 1,1 0-1,0 0 0,0 0 1,1 0-1,-1 0 0,0 0 1,1 1-1,-1-1 0,1 1 1,0-1-1,-2 5 0,-4 27-297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1:20.3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 1071 9818,'-12'-5'390,"-1"-1"-1,1 0 0,1 0 1,-1-1-1,1-1 1,1 0-1,-1 0 0,1-1 1,1 0-1,0-1 1,0 0-1,1 0 1,-12-20-1,20 30-368,-1-1 1,1 1-1,-1 0 1,1-1-1,0 1 1,-1-1-1,1 1 1,0-1-1,0 1 1,-1-1-1,1 1 1,0-1-1,0 0 1,0 1-1,0-1 1,-1 1-1,1-1 1,0 1-1,0-1 0,0 0 1,0 1-1,0-1 1,1 1-1,-1-1 1,0 1-1,0-1 1,0 0-1,0 1 1,1-1-1,-1 1 1,0-1-1,0 1 1,1-1-1,-1 1 1,1-1-1,-1 1 1,0 0-1,1-1 1,-1 1-1,1-1 1,-1 1-1,1 0 0,-1 0 1,1-1-1,-1 1 1,1 0-1,-1 0 1,1-1-1,-1 1 1,1 0-1,-1 0 1,1 0-1,0 0 1,0 0-1,6-1 5,0 1-1,-1 0 1,1 1-1,7 0 0,2 1 19,22-3-57,0-1 0,0-2 0,72-17 0,109-45-72,-141 40 76,956-253 87,56 36 145,-758 153-343,332-76-254,-642 162 365,-1-1 30,0 1 0,1 0 0,-1 2 1,0 1-1,22 1 0,-40 0 0,0 0 1,-1 1-1,1-1 1,-1 1-1,1 0 1,-1-1 0,0 1-1,1 0 1,-1 1-1,0-1 1,0 0-1,0 0 1,1 1-1,-2 0 1,1-1-1,0 1 1,0 0-1,0 0 1,-1 0-1,1 0 1,-1 0-1,1 0 1,-1 0 0,0 1-1,0-1 1,0 0-1,0 1 1,-1-1-1,1 3 1,2 8 74,-2 0 1,0-1-1,0 1 0,-3 22 1,2-8-89,-2 17-6,-1-1 1,-11 55-1,-28 83-68,24-116 23,4 1-1,2 0 1,-4 87 0,15-133 14,2 40-76,-1-55 83,1 1 0,-1-1 0,1 0 0,1 0-1,-1 0 1,1 0 0,0 0 0,5 8 0,-7-12 17,1 0 0,-1 0 1,1-1-1,-1 1 0,1 0 1,0-1-1,-1 1 1,1-1-1,0 1 0,-1-1 1,1 1-1,0-1 0,0 1 1,-1-1-1,1 0 0,0 1 1,0-1-1,0 0 1,0 0-1,0 1 0,0-1 1,-1 0-1,1 0 0,0 0 1,0 0-1,0 0 1,0-1-1,0 1 0,0 0 1,0 0-1,-1 0 0,2-1 1,21-13-31,-19 11 39,-44 39 36,18-23-26,0-1 1,0-2 0,-1 0 0,0-1 0,-1-1 0,0-2 0,-31 6 0,-180 10 38,103-13-43,-859 97 158,781-80-70,-269 36 193,2 25-245,155-7-200,-102 22-29,382-93 178,0-1 0,0-3 1,-75 1-1,113-7 2,0 1 0,-1-1 0,1 1 0,0-1 1,0-1-1,0 1 0,0 0 0,0-1 0,0 0 0,0 0 0,0 0 0,-5-5 0,7 6 1,1 0-1,0-1 1,0 1-1,0-1 1,0 1-1,0-1 1,0 1-1,0-1 1,0 0-1,1 1 0,-1-1 1,0 0-1,1 1 1,0-1-1,-1 0 1,1 0-1,0 0 1,0 1-1,0-1 1,0 0-1,0 0 1,0 0-1,1 1 1,-1-1-1,1 0 0,-1 0 1,1 1-1,-1-1 1,1 0-1,0 1 1,0-1-1,2-2 1,14-20-258,0 1 0,2 1 0,1 1 0,27-24 0,8-7-58,-38 33 318,0-1 0,0 0 0,-2-1-1,-1 0 1,-1-1 0,0-1 0,-2 0 0,-1-1 0,12-36 0,-19 47 13,-1 1 1,0-1 0,0 0 0,-1 0 0,-1 0 0,0 0-1,-1 0 1,-4-24 0,2 26 0,0 1 1,-1 0-1,0 0 0,0 0 1,-1 1-1,0 0 0,-1 0 1,0 0-1,0 0 0,-1 1 0,-15-15 1,-4 0 94,-45-32 0,71 55-116,0 0 0,-1-1 0,1 1 0,0 0-1,0 0 1,-1 0 0,1-1 0,0 1 0,-1 0 0,1 0-1,0 0 1,-1 0 0,1 0 0,0-1 0,-1 1-1,1 0 1,-1 0 0,1 0 0,0 0 0,-1 0-1,1 0 1,0 0 0,-1 0 0,1 1 0,0-1 0,-1 0-1,1 0 1,0 0 0,-1 0 0,1 0 0,0 0-1,-1 1 1,1-1 0,0 0 0,-1 0 0,1 1-1,0-1 1,0 0 0,-1 1 0,-3 14-119,2-4 23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1:21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0 314 13587,'6'3'920,"3"-5"-704,7 0-72,15-6 272,11-6-120,19-3-64,8-7 0,17-9 24,6-2-47,12-1-305,-2-2-185,-13 0 273,-10 3-24,-33 0-112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6:22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4 145 12539,'-1'-1'89,"0"-1"0,1 0 0,-1 0 0,1 0 0,0 0 0,-1 0 0,1 1 1,0-1-1,0 0 0,0 0 0,1 0 0,-1 0 0,0 0 0,1 0 0,-1 0 0,1 1 1,-1-1-1,1 0 0,0 0 0,0 0 0,0 1 0,0-1 0,0 1 0,0-1 0,0 1 1,1-1-1,-1 1 0,0 0 0,1-1 0,-1 1 0,1 0 0,0 0 0,3-1 0,6-5 206,1 1 0,0 1 0,25-8 0,-26 10-178,23-7 85,0 2 0,0 1 0,0 2 0,66-1 0,145 15-276,-125-1-125,463-5-691,-401-6 863,-126 3 31,0 2-1,0 3 1,85 18 0,-134-21 128,0-1 1,1 0-1,-1 0 1,1 0 0,-1-1-1,9-1 1,-15 1-110,0 0 0,0 0 0,1 0 0,-1-1 0,0 1 0,0 0 1,1-1-1,-1 1 0,0-1 0,0 1 0,0-1 0,0 0 0,0 1 0,0-1 1,0 0-1,0 0 0,0 0 0,0 0 0,0 0 0,0 0 0,-1 0 0,1 0 0,0 0 1,-1 0-1,1 0 0,-1 0 0,1 0 0,-1-1 0,0 1 0,1 0 0,-1 0 0,0 0 1,0-1-1,0 1 0,0 0 0,0-1 0,0 1 0,0 0 0,0 0 0,0-1 1,-1 1-1,1 0 0,-1 0 0,0-2 0,-5-10 272,-4-1 114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1:21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715 1 14003,'-5'2'118,"1"0"1,0 0-1,0 0 0,1 0 1,-1 1-1,0 0 1,1 0-1,-1 0 0,1 0 1,0 0-1,0 1 0,0-1 1,1 1-1,-5 7 0,-1 6-141,0 1-1,-8 23 1,0 0 61,-8 10-56,-3-1-1,-1-1 1,-3-1 0,-50 58 0,26-44 145,-3-1 1,-85 67 0,108-100-47,-34 29 84,60-49-127,1 0 0,0 0-1,0 1 1,-11 19 0,18-27-32,0 0-1,0 0 1,0 1 0,1-1-1,-1 0 1,1 0 0,-1 1 0,1-1-1,-1 1 1,1-1 0,0 0 0,0 1-1,0-1 1,0 1 0,0-1 0,0 1-1,0-1 1,0 0 0,0 1-1,1-1 1,-1 1 0,0-1 0,1 0-1,-1 1 1,1-1 0,0 0 0,-1 0-1,1 1 1,0-1 0,0 0-1,0 0 1,0 0 0,0 0 0,0 0-1,0 0 1,0 0 0,0 0 0,1-1-1,-1 1 1,0 0 0,0-1-1,1 1 1,2 0 0,13 2-24,0 0-1,0-2 1,0 0 0,0 0 0,30-5 0,68-7 635,-1-5 1,175-48 0,-157 25-323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1:22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34 129 14675,'-2'15'45,"-28"284"772,28-242-722,2 0-1,3-1 1,12 72-1,-13-118-94,-2-6 3,1 0 0,0 1-1,0-1 1,0 0 0,0 0-1,1 0 1,-1 0 0,5 7-1,-6-11 0,0 1 0,0-1 0,0 0 0,1 0 0,-1 0 0,0 0 0,0 1 0,0-1 0,0 0 0,0 0 0,1 0 0,-1 0 0,0 0 0,0 0 0,0 0 0,0 1 0,1-1 0,-1 0 0,0 0 0,0 0 0,0 0-1,1 0 1,-1 0 0,0 0 0,0 0 0,0 0 0,1 0 0,-1 0 0,0 0 0,0 0 0,0 0 0,1 0 0,-1 0 0,0 0 0,0-1 0,0 1 0,1 0 0,-1 0 0,0 0 0,0 0 0,0 0 0,0 0 0,0 0 0,1-1-1,-1 1 1,0 0 0,6-13 70,1-20 39,-2-32 253,-6-113-1,-21-67 662,12 160-534,10 69-400,2 14-1,7 20 13,-2-4-148,-4-7 16,1-1-1,0 0 1,0 0 0,1 0-1,0-1 1,0 0 0,8 7-1,-11-10 22,0-1 0,0 1 0,0-1 0,1 1 0,-1-1 0,1 0 0,-1 0 0,1 0 0,-1 0 0,1 0 0,-1 0 0,1-1 0,0 0 0,0 1 0,-1-1 0,1 0 0,0 0 0,-1 0 0,1-1 0,0 1 0,-1-1 0,6-1 0,-1-2-3,0 0 0,0 0 0,-1-1 0,1 0 0,-1 0 0,0 0 0,0-1 0,-1 0 0,0 0 0,0-1 0,0 1 0,-1-1 0,0 0 0,4-10 0,3-5 39,-2-2-1,-1 1 1,8-32 0,-11 21 71,-7 30-46,-4 20-11,-9 37 43,-17 106 0,9 59-87,23-209 2,-8 228 1034,8-237-865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1:23.2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1 268 15227,'12'-5'128,"0"0"-1,0-1 1,0 0-1,0-1 1,-1-1-1,-1 0 1,1 0-1,13-15 1,-6 5-57,-2-2 0,0 0-1,19-32 1,-31 46-11,0 0 0,-1 0 0,0-1 0,0 1 0,-1-1 0,0 0 0,3-11 0,-5 18-46,0-1 0,0 1 0,0-1 0,0 0 0,1 1 0,-1-1 0,0 0 0,0 1 0,0-1 0,0 0 0,-1 1 0,1-1 0,0 0 0,0 1 0,0-1 0,0 0-1,-1 1 1,1-1 0,0 0 0,-1 1 0,1-1 0,0 1 0,-1-1 0,1 1 0,-1-1 0,1 1 0,-1-1 0,1 1 0,-1-1 0,0 1 7,0 0 0,-1 0-1,1 0 1,0 0 0,0 0 0,0 0 0,0 0-1,0 0 1,-1 0 0,1 0 0,0 1 0,0-1 0,0 1-1,0-1 1,-1 1 0,-5 3 73,0 0 0,0 1 0,-11 9 1,1 2-15,2 0 1,0 0-1,1 2 1,1-1-1,-16 29 1,23-37-93,2 0 0,-1 0 0,1 1 0,1-1 0,0 1 0,0 0 0,1-1 0,0 1-1,1 0 1,0 0 0,0 1 0,1-1 0,0 0 0,3 13 0,-3-21-11,1 1 1,-1-1-1,1 0 0,0 1 0,0-1 0,0 0 0,0 0 0,0 0 0,1 0 0,-1 0 1,1 0-1,-1 0 0,1 0 0,0-1 0,-1 1 0,1-1 0,0 1 0,0-1 1,0 0-1,0 1 0,0-1 0,1 0 0,-1 0 0,2 0 0,16 2-130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1:23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136 311 14811,'-27'40'780,"-34"67"0,52-89-734,2 0 0,0 0 1,1 1-1,0-1 0,2 1 0,-4 32 0,8-46-43,0 0 1,0 0-1,0 1 0,1-1 0,0 0 0,0 0 0,0 0 1,0 0-1,1 0 0,4 9 0,-5-13-4,0 1 0,-1-1 0,1 0 1,1 1-1,-1-1 0,0 0 0,0 0 0,0 0 0,0 0 0,1 0 0,-1 0 1,1 0-1,-1 0 0,1 0 0,-1-1 0,1 1 0,-1-1 0,1 1 0,-1-1 0,1 1 1,0-1-1,-1 0 0,1 0 0,0 0 0,-1 0 0,1 0 0,0 0 0,-1 0 1,1-1-1,-1 1 0,1-1 0,0 1 0,-1-1 0,1 1 0,-1-1 0,1 0 0,1-1 1,5-3 1,-1 0 1,0 0 0,-1 0 0,1-1-1,-1 0 1,0 0 0,0-1 0,-1 1-1,7-11 1,37-72 84,-46 84-79,20-47 205,-1-1 0,-3 0 0,-2-1 0,-3-1 0,-2-1-1,7-72 1,-19 123-170,3-38 326,-3 40-324,0 1-1,0-1 1,0 0-1,-1 1 1,1-1-1,-1 1 1,1-1-1,-1 1 1,0-1-1,0 1 1,-1-3-1,1 5-31,1-1 0,-1 1 0,1 0 0,0 0-1,-1-1 1,1 1 0,-1 0 0,1 0 0,-1 0-1,1 0 1,0 0 0,-1-1 0,1 1-1,-1 0 1,1 0 0,-1 0 0,1 0 0,-1 0-1,1 0 1,-1 1 0,1-1 0,0 0-1,-1 0 1,1 0 0,-1 0 0,1 0 0,-1 1-1,1-1 1,0 0 0,-1 0 0,1 1 0,-1-1-1,1 0 1,0 1 0,0-1 0,-1 0-1,1 1 1,0-1 0,-1 1 0,1-1 0,0 1-1,-15 20 276,6-1-170,0 0 0,2 1 0,0 0 0,-4 22 1,-12 91 51,22-124-160,-13 132 26,13-121-35,1 1 1,2-1 0,0 0 0,7 33 0,-8-52-2,-1 1 1,1-1 0,-1 0-1,1 1 1,0-1-1,0 0 1,0 0 0,0 0-1,0 0 1,1 0-1,-1 0 1,0 0-1,1 0 1,0 0 0,-1-1-1,4 3 1,-4-4-1,0 0 0,0 0-1,1 0 1,-1 0 0,0 0 0,0 0 0,1 0 0,-1 0 0,0 0-1,0-1 1,1 1 0,-1 0 0,0-1 0,0 1 0,0-1-1,0 0 1,0 1 0,0-1 0,0 0 0,0 0 0,0 1 0,0-1-1,0 0 1,0 0 0,0 0 0,-1 0 0,1 0 0,0 0 0,0-2-1,10-13-11,-2 0-1,1 0 0,-2-1 0,0-1 0,9-30 0,-6 17-15,19-71-31,-20 64-30,17-40 0,-23 72 30,-2 8 28,0 13-4,-13 174-26,1-64 143,7-88-36,0 54 48,3-81-80,0-1 0,1 1 0,1 0 0,-1-1 0,2 1 0,4 14 0,-7-23-21,1 0 0,-1-1-1,0 1 1,0 0-1,0 0 1,1-1 0,-1 1-1,0 0 1,1-1-1,-1 1 1,1 0 0,-1-1-1,1 1 1,-1 0 0,1-1-1,-1 1 1,1-1-1,-1 1 1,1-1 0,0 1-1,-1-1 1,1 0-1,0 1 1,0-1 0,-1 0-1,1 1 1,0-1-1,0 0 1,-1 0 0,1 0-1,0 0 1,0 0-1,0 0 1,-1 0 0,1 0-1,0 0 1,0 0-1,-1 0 1,1 0 0,0 0-1,0-1 1,-1 1 0,1 0-1,0-1 1,0 1-1,-1 0 1,1-1 0,0 1-1,-1-1 1,2 0-1,1-2-105,0-1-1,0 1 0,0-1 1,0 0-1,-1 0 0,1 0 0,2-6 1,1-5-31,0-1 0,-1 0 1,4-26-1,1-18-211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1:24.1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 0 18540,'-17'20'1248,"-7"12"-1072,-7-5-144,11 7 120,-3-6-328,11-7-448,2-5-168,8-9 584,4-1-184,9 0-176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1:24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225 106 15547,'-27'-18'1504,"20"12"-1212,-1 0 0,-1 1-1,1 0 1,-10-4 0,15 8-240,0 0 1,0 0-1,0 0 1,0 1-1,-1-1 1,1 1-1,0 0 0,0 0 1,-1 0-1,1 0 1,0 0-1,0 1 1,0 0-1,0-1 1,-1 1-1,-3 2 0,1 0-34,1 0-1,-1 1 0,1 0 1,0-1-1,0 2 0,1-1 1,-1 0-1,1 1 0,0 0 1,0 0-1,0 0 0,1 1 1,0-1-1,0 1 0,0 0 1,0 0-1,1 0 0,-2 10 0,0-1-27,1-1-1,1 1 0,0 0 0,2 0 0,-1 0 1,4 28-1,-2-36 0,0-1 1,0 0-1,1 1 1,0-1-1,4 10 0,-5-14 10,-1-1 0,1 0 0,0 1 0,0-1 0,0 0 0,0 1 0,0-1 0,0 0 0,0 0 0,0 0 0,0 0 0,0 0 0,1 0 0,-1 0 0,0 0 0,1 0 0,-1-1 0,1 1 0,-1-1 0,1 1 0,-1-1 0,1 1 0,-1-1 0,1 0 0,0 0 1,-1 0-1,1 0 0,-1 0 0,3 0 0,0-1-1,0 0 1,0-1 0,-1 1 0,1-1-1,0 0 1,0 0 0,-1 0 0,1-1-1,-1 1 1,0-1 0,0 0 0,5-5 0,33-45-15,-35 43 16,91-147 70,-66 105-54,-26 43-13,-4 6-2,0 1-1,0-1 1,1 1 0,-1-1 0,1 1-1,0 0 1,-1-1 0,1 1 0,0 0-1,0 0 1,0 1 0,1-1 0,-1 0-1,0 1 1,5-3 0,-6 4 0,-1 0 0,1 0 0,-1 0 0,1 0 0,-1 0 0,1 0 0,0 0 0,-1 0 0,1 0 1,-1 1-1,1-1 0,-1 0 0,1 0 0,-1 0 0,1 1 0,-1-1 0,1 0 0,-1 1 0,1-1 0,-1 0 0,1 1 0,-1-1 0,0 1 1,1-1-1,-1 1 0,0-1 0,1 1 0,-1-1 0,0 1 0,0-1 0,1 1 0,-1-1 0,0 1 0,0-1 0,0 1 0,0 0 0,0-1 1,0 1-1,0-1 0,0 1 0,3 32 26,-3-25-19,0 23 19,0-19 1,0-1-1,0 1 0,1-1 1,0 1-1,1-1 1,0 0-1,6 16 0,-8-26-21,1-1-1,-1 1 1,0 0-1,1-1 1,-1 1 0,1 0-1,-1-1 1,1 1-1,-1-1 1,1 1-1,-1-1 1,1 1-1,-1-1 1,1 0 0,0 1-1,-1-1 1,1 0-1,0 1 1,-1-1-1,1 0 1,0 0-1,0 1 1,-1-1 0,1 0-1,0 0 1,0 0-1,-1 0 1,1 0-1,0 0 1,-1 0-1,1-1 1,0 1 0,0 0-1,-1 0 1,1 0-1,0-1 1,-1 1-1,1 0 1,0-1-1,-1 1 1,2-1-1,24-21 124,-24 19-116,59-68 217,-50 55-238,1 0-1,1 1 1,1 0 0,0 1-1,24-17 1,-37 30 2,0 0-1,0 0 1,0 0 0,0 0-1,1 1 1,-1-1 0,0 1-1,0-1 1,0 1 0,0-1-1,1 1 1,-1 0 0,0-1-1,0 1 1,1 0 0,-1 0-1,0 0 1,1 0-1,-1 0 1,0 0 0,0 0-1,1 1 1,-1-1 0,0 0-1,0 1 1,1-1 0,-1 1-1,0-1 1,0 1 0,0-1-1,0 1 1,0 0 0,0 0-1,0 0 1,0 0 0,0-1-1,0 1 1,0 0 0,0 0-1,-1 1 1,1-1 0,0 0-1,-1 0 1,1 0 0,-1 0-1,1 1 1,-1 1-1,3 8-26,0-1-1,-1 1 1,0 0-1,0 16 0,-2-24 28,0 109-129,1 16 232,0-122-67,-1 0 1,1 0-1,1 0 1,-1 0-1,4 7 1,-5-13-26,0 1 1,0 0-1,1-1 1,-1 1-1,0 0 0,1-1 1,-1 1-1,0-1 1,1 1-1,-1-1 1,1 1-1,-1-1 1,1 1-1,-1-1 1,1 1-1,0-1 0,-1 1 1,1-1-1,-1 0 1,1 0-1,0 1 1,-1-1-1,1 0 1,0 0-1,-1 0 1,1 1-1,0-1 0,0 0 1,-1 0-1,1 0 1,0 0-1,-1 0 1,1-1-1,0 1 1,-1 0-1,1 0 1,0 0-1,-1-1 0,1 1 1,0 0-1,-1 0 1,1-1-1,-1 1 1,1-1-1,0 1 1,-1-1-1,1 1 1,-1-1-1,1 1 0,-1-1 1,1 0-1,8-9 38,0 0 0,-1-1 0,-1 0 1,1 0-1,-2-1 0,0 0 0,6-14 0,2-5 15,60-120-230,-59 121-37,-7 23-38,-4 13 34,-4 18-102,0-22 272,-15 220-1140,13-189 1010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1:24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5 470 17116,'-5'9'1272,"12"-3"-880,14-5-120,23-5 560,12-3-176,21-13-296,16 0-31,32-15-41,8-5-56,12-3-280,7-1-152,10-1-361,4 2-223,5 2-208,-1-4-1472,0 8 1855,-7 4-343,-11 4-88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6:36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410 12 11602,'-18'-4'344,"0"1"0,0 1-1,0 0 1,-1 2-1,1 0 1,-23 3-1,33-2-301,0 1-1,-1 0 1,1 1-1,0 0 1,0 0 0,1 1-1,-1 0 1,1 0-1,-1 1 1,1-1 0,1 2-1,-1-1 1,1 1-1,0 0 1,-9 11-1,5-3-33,1 0 0,1 1 0,0 0 0,0 0 0,2 1 0,0 0 0,1 0 0,0 0 0,2 1 0,0-1 0,0 1-1,2 0 1,0 0 0,2 19 0,2 7 6,2-1 0,2 1 1,2-1-1,19 58 0,-12-54-21,2 0 0,2 0 0,1-2 0,31 46 0,-36-66 2,1 0-1,2-1 0,0-1 1,1 0-1,1-2 0,1 0 1,1-2-1,30 19 0,-41-30 2,0 0 0,0 0 0,1-2 0,0 1 0,0-2 0,0 0 0,0 0 0,1-1-1,0-1 1,-1 0 0,1-1 0,0-1 0,0 0 0,0 0 0,0-2 0,0 0-1,-1 0 1,1-1 0,-1-1 0,0 0 0,17-8 0,-10 1 19,0-1 1,-1 0 0,-1-1-1,0-1 1,-1-1 0,0-1-1,-2 0 1,0-1 0,0 0-1,-2-2 1,15-23 0,-7 4 54,-1 0 0,-2-2 0,-2 0 0,-1 0 0,8-44 0,-15 53-1,-2-1-1,-1 0 1,-1 0-1,-2-1 1,-1 1 0,-5-36-1,3 55-28,-2-1 0,1 1 0,-2 0-1,0 1 1,0-1 0,-1 1-1,-11-19 1,11 23-14,0 1 1,0 0-1,-1 0 0,0 0 0,-1 1 0,1 0 1,-1 0-1,0 0 0,-1 1 0,1 0 0,-1 0 1,-10-4-1,4 4 0,-1 1 1,0 0-1,0 0 1,0 1-1,0 1 1,0 1-1,0 0 1,0 1-1,-1 1 1,1 0-1,0 1 1,0 0-1,-23 8 1,-17 8 12,1 1 1,-64 34 0,87-38-49,-387 192-1131,416-206 1127,-35 14-132,36-15 138,1 1 0,-1-1 0,0 0-1,1 1 1,-1-1 0,0 0 0,0 0 0,1 0 0,-1 0 0,0 0 0,1 1 0,-1-1 0,0 0 0,0-1 0,1 1 0,-1 0-1,0 0 1,1 0 0,-1 0 0,0 0 0,1-1 0,-1 1 0,0 0 0,1-1 0,-1 1 0,0 0 0,1-1 0,-1 1-1,1-1 1,-1 1 0,1-1 0,-1 1 0,1-1 0,-1 0 0,1 1 0,0-1 0,-1 1 0,1-1 0,-1-1 0,1-2-38,1 0 0,-1 0 0,1 0 1,0 0-1,0 0 0,2-6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6:52.6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2330 10442,'2'-4'70,"0"-1"-1,0 0 1,1 0-1,-1 1 0,1-1 1,0 1-1,0 0 1,1 0-1,-1 0 1,7-5-1,4-3-51,27-18-1,100-49 75,-21 15-29,517-305 222,-242 135-142,81-45 2,-17 49 53,-179 94-52,464-211 277,-43 97-143,-516 194-254,2 9 0,2 8 0,241-18 0,-381 55-15,-36 2-3,1 0 0,-1-1 1,0-1-1,23-6 0,-35 8-25,-1 0 0,0 0 0,1 0 0,-1 0 0,0 0-1,1 0 1,-1 0 0,0 0 0,1 0 0,-1 0 0,0 0 0,1 0 0,-1-1-1,0 1 1,1 0 0,-1 0 0,0 0 0,0-1 0,1 1 0,-1 0 0,0 0-1,0-1 1,1 1 0,-1 0 0,0-1 0,0 1 0,0 0 0,0-1 0,1 1-1,-1 0 1,0-1 0,0 1 0,0 0 0,0-1 0,0 1 0,0 0 0,0-1-1,0 1 1,0 0 0,0-1 0,0 1 0,0 0 0,0-1 0,0 1 0,0-1-1,-1 1 1,1 0 0,0 0 0,0-1 0,0 1 0,0 0 0,-1-1 0,1 1-1,0 0 1,0 0 0,-1-1 0,-17-12-474,-4 5 236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46:53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13 285 10922,'-13'1'682,"29"0"-486,-10-1-213,726-52 407,-424 10-326,501-133-1,-788 169-57,-15 3 6,0 1 0,0 1-1,0-1 1,1 1 0,-1 0 0,1 0-1,6 1 1,-12 0-3,-1 0-1,1 1 1,0-1-1,-1 0 1,1 1-1,-1-1 1,1 0-1,-1 1 1,1-1-1,-1 1 1,1-1-1,-1 0 1,1 1-1,-1 0 1,1-1-1,-1 1 1,0-1-1,1 1 1,-1-1-1,0 1 1,0 0-1,1-1 1,-1 1-1,0 0 1,0-1-1,0 1 1,0 0 0,0-1-1,0 1 1,0 0-1,0-1 1,0 1-1,0 0 1,0-1-1,0 1 1,0 0-1,-1-1 1,1 1-1,0-1 1,0 1-1,-1 0 1,1-1-1,0 1 1,-1-1-1,1 1 1,-1-1-1,1 1 1,-1 0-1,-9 11 101,-1 0 1,0 0-1,-1-1 0,0 0 0,0-1 0,-18 10 0,10-5 8,-121 81 502,-42 33-207,157-109-580,1 2 0,2 1 0,0 1-1,-33 45 1,37-38 16,9-13-53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6:22.8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458 98 13203,'8'-17'1029,"8"-19"-24,-15 34-917,0 0-1,-1 0 0,1 0 0,-1 0 0,0 0 0,1 0 1,-1-1-1,0 1 0,0 0 0,0 0 0,0 0 0,-1 0 1,1 0-1,-1-2 0,0 3-34,1 0 1,-1 0-1,1 1 1,-1-1-1,1 0 1,-1 1-1,0-1 1,1 0-1,-1 1 1,0-1-1,0 1 1,0-1-1,1 1 1,-1 0-1,0-1 1,0 1-1,0 0 1,0-1-1,0 1 1,1 0-1,-1 0 1,0 0-1,0 0 1,0 0-1,-1 0 1,-25 4 568,23-3-524,-36 9 233,1 2 1,0 2-1,1 1 0,-64 36 0,89-43-312,0 1 0,1 0 0,0 1 0,0 0 0,1 0 0,0 2 0,1-1 0,0 1 0,1 1 0,0-1 0,1 2 0,1-1 0,-8 20 0,10-21-22,1 0-1,1 1 1,0-1 0,0 1-1,2 0 1,-1 0-1,2 0 1,-1 0 0,2 0-1,0 0 1,0 0-1,1-1 1,1 1 0,0 0-1,1-1 1,6 15-1,-5-16-19,0-1-1,0 0 0,1 0 0,0 0 0,1-1 0,0 0 0,0 0 0,1-1 1,0 0-1,1 0 0,0-1 0,0 0 0,0-1 0,1 0 0,0 0 1,0-1-1,0 0 0,1-1 0,0 0 0,0-1 0,0 0 0,0-1 1,0 0-1,1 0 0,-1-2 0,0 1 0,22-3 0,-25 2-25,1-1 0,0 0 0,0 0 1,-1-1-1,1 0 0,-1-1 0,0 0 0,0 0 0,0-1 0,0 0 0,0 0 0,-1-1 0,1 0 0,-1 0 0,9-9 0,-8 4-28,-1 0-1,9-18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32:41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508 145 7938,'-6'1'190,"0"-1"-1,0 0 1,0 0 0,0-1 0,0 0 0,0 0 0,0 0 0,0-1 0,1 0-1,-1 0 1,0 0 0,1-1 0,-1 1 0,1-1 0,-6-5 0,5 4-111,0 0 0,0 1 1,0 0-1,-1 0 0,1 1 0,-1 0 1,1 0-1,-1 1 0,0-1 0,0 1 1,1 1-1,-1-1 0,0 1 1,0 0-1,0 1 0,0 0 0,1 0 1,-1 0-1,-7 3 0,-8 3 112,0 1 1,1 0-1,0 2 0,-30 17 1,36-18-113,0 0 0,0 1 1,1 1-1,-20 19 1,29-25-74,1 0 1,1 0 0,-1 0-1,1 1 1,-1-1 0,1 1 0,1 0-1,-1 0 1,1 0 0,0 0-1,1 0 1,-1 0 0,1 0-1,0 1 1,1-1 0,0 9-1,1 2-23,1 1 0,0-1 0,2 1 0,9 28-1,31 66-93,-21-57 62,133 270-87,-117-251 149,-35-65-10,21 39 43,39 58 0,-55-93-29,2 1-1,-1-2 1,2 0-1,0 0 1,0-1-1,1 0 1,0-1-1,23 13 1,12 1 21,0-2-1,1-2 1,2-2-1,60 13 1,-102-29-36,1 0 1,-1 0-1,0-1 0,1-1 0,-1 0 1,1 0-1,-1-1 0,1 0 0,-1 0 1,17-6-1,-18 4 2,-1 0 0,1-1 0,-1 0 0,0-1 0,0 1 0,0-1-1,0-1 1,-1 1 0,0-1 0,0 0 0,-1-1 0,7-8 0,7-15 24,0 0 1,-2-2-1,13-32 0,34-106 113,-31 77-80,1 4 17,38-164 1,-66 216-66,0 0 0,-1-68 0,-6 82-11,0-1 0,-2 0 0,-1 0 0,-1 1 0,-10-31 0,10 41 2,0 0-1,-1 0 1,-1 1 0,0 0 0,0 0 0,-1 0 0,-1 1-1,0 1 1,0-1 0,-1 1 0,0 1 0,-18-13 0,15 14 15,-1 0 1,0 0-1,-1 1 1,0 1 0,0 0-1,0 1 1,0 1-1,-1 0 1,0 1 0,-25-1-1,-9 4 80,0 2-1,-83 14 1,-35 2-256,153-19-78,0 0 1,-28-5-1,5 1-121,27 4 109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32:47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2580 9586,'27'-18'1840,"98"-69"-1349,502-376-427,-243 240-25,-255 152-32,-38 20-10,378-194-92,-153 125 19,-65 29 35,372-186 25,-218 101 37,10 26 2,77-30 8,-455 165-32,660-258-292,-692 271 289,96-37-69,1 5 1,115-23 0,-208 55 84,0 0 0,0 1 1,0 0-1,1 0 0,-1 1 1,0 0-1,0 1 0,0 0 1,0 0-1,0 1 0,15 5 1,-19-4-1322,-10 0 839,-14-1 299,17-2 84,-26 0-282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35:56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81 16612,'-3'-7'792,"13"0"-48,8 1-792,10-17 200,1-14-16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35:57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3686 188 12787,'-4'-9'103,"-1"1"-1,1 0 1,-1 1 0,0-1 0,-1 1 0,0 0 0,0 1 0,-1-1-1,-9-7 1,6 8-83,0 0 1,0 0-1,-1 1 0,0 0 0,0 1 0,-21-6 0,-26-3 5,-105-11-1,-64 11-207,157 9 139,-562-6-202,518 15 259,1 5 1,1 5-1,-174 47 1,106-4 56,3 8 0,3 7 1,-301 176-1,79 24 2,360-245-125,2 2 0,1 0 1,1 3-1,2 0 0,1 2 0,-41 67 0,57-79 17,1-1-1,1 2 1,1-1-1,1 2 0,2-1 1,0 1-1,2 0 1,0 1-1,2-1 1,1 1-1,0-1 1,2 1-1,5 33 0,1-21-91,2 1 0,2-2-1,2 1 1,17 39 0,0-14-137,53 85 1,-57-109 183,1-2 0,3-1 0,1-1 0,1-2 0,2-1 0,1-2 0,54 38 1,-38-35 28,0-3 0,3-2 0,0-2 0,1-3 0,77 22 0,-24-17 34,0-5 1,184 15-1,225-18 147,173-26 123,-2-45-87,-568 35-50,-2-6-1,0-4 0,208-78 1,-245 72 36,-2-4 0,-1-4-1,-2-3 1,-2-3 0,-3-3 0,72-64 0,-81 57-7,-3-2 1,-2-3 0,-3-2-1,-2-2 1,-4-2 0,54-101-1,-79 122-106,-2-1 0,-1-1-1,-3 0 1,17-86-1,-27 95-55,-1-1 0,-2 0-1,-2 0 1,-1 0 0,-3 1-1,-11-65 1,8 76-15,-2 0 0,0 0 0,-2 1 0,-1 1 1,-1-1-1,-1 2 0,-2 0 0,0 1 0,-20-24 0,13 22-26,-1 2 0,-1 0 0,-1 2 0,-1 0 0,-1 2 0,0 1 0,-49-24-1,15 13-2,-3 4 0,0 2-1,-1 3 1,-70-12-1,-86-4-80,202 35 132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37:41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4766 485 6145,'13'6'-381,"-22"-13"422,-28-15 201,-9-2 213,-2 2 1,0 2 0,-77-21 0,39 20 450,-112-13 0,126 25-91,-285-41 1398,5-28-2046,14-12-435,253 73 243,-1 3 0,-90-2 1,5 13 150,0 7 1,0 8 0,1 8-1,-264 64 1,271-41-56,-241 100 0,315-104-75,1 4 1,3 5 0,1 2 0,-85 70 0,-54 73-69,182-151 39,1 1 0,-67 96 0,92-114 14,1 0 1,1 0 0,1 1-1,2 1 1,0 0-1,2 1 1,1-1-1,1 1 1,2 1 0,-2 29-1,5-36-43,2 0-1,0 1 1,1-1 0,0-1-1,2 1 1,1 0-1,1-1 1,1 0 0,0 0-1,2-1 1,0 0-1,2 0 1,18 27 0,6-4-204,2-3 0,1-1 1,53 41-1,-32-29 16,79 75-178,208 176 171,-270-243 270,3-3 0,151 80 1,256 83 309,-337-163-99,216 52 1,-245-82-163,2-5-1,1-5 1,0-5 0,189-9 0,-94-16-3,364-73 0,-348 36-55,-3-9 0,260-105 0,-146 20-5,-245 97-28,128-82 0,101-108-119,-265 184 100,-2-3 1,98-117-1,-118 121 59,-2-2-1,-2-2 1,-3-1-1,31-69 1,-54 99 80,-1 0 1,-2-1 0,0 0-1,-2-1 1,-2 0 0,0 0-1,-2 0 1,-1 0 0,-2 0-1,-1-1 1,-7-49 0,1 53 40,0 0 0,-2 1 0,0 0 0,-2 1 1,-1 0-1,-1 0 0,-1 1 0,-33-42 1,-6 3 246,-105-96 1,100 108-269,-2 2 0,-131-81-1,-149-60-174,254 149 32,-2 3-1,-105-30 1,-2 20-28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2:51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324 648 6433,'-62'41'747,"33"-24"-417,0 1 0,1 2 1,2 1-1,0 1 1,-25 28-1,42-39-299,2-1 1,-1 2-1,1-1 0,1 1 1,0 0-1,1 0 0,0 1 1,1-1-1,-5 26 0,6-20-56,1 1 0,1-1 0,1 0 0,0 1 0,2-1 0,5 28 0,2-9-117,2 0-1,2-1 1,1 0 0,1-1-1,2 0 1,28 40-1,23 30-176,4-2-1,106 113 1,-133-168 452,1-3 0,3-2 1,2-2-1,1-2 0,2-3 0,69 36 1,-39-34 16,1-3 0,2-4 0,1-4 0,2-4 0,0-4 0,165 14 0,-83-24-165,0-8-1,297-37 1,-228-1-112,-3-10 0,-1-11-1,-4-9 1,265-116 0,-289 87 19,-5-8 0,341-236 0,-486 297 48,-3-2 0,-1-3 0,-2-3 0,-3-1 1,-2-3-1,77-114 0,-108 141-101,0-2 1,-2 0-1,-1-1 1,-2 0-1,-1-1 0,-1 0 1,-2-1-1,-1 0 1,-2 0-1,-1 0 0,-2-1 1,-1 0-1,-5-47 1,2 66 126,0 1 0,-1-1 0,-1 1 0,0 0 0,-1 0 0,-1 0 0,0 1 0,-14-24 0,8 21 76,1 1 1,-2 0-1,0 0 0,-1 1 0,0 1 1,-17-12-1,0 4 121,-1 1 0,-1 2 0,-1 1 0,0 1 1,-1 2-1,-55-14 0,0 7 85,0 3 1,-1 5-1,-122-3 0,-282 34-57,247 10-192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0:54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3462 239 9362,'-18'3'244,"-2"1"-9,0-1-1,0-1 0,-29-1 1,44-1-225,0 0 0,0-1 0,1 1 0,-1-1 0,0 0 0,1-1 1,-1 1-1,1-1 0,0 0 0,-1 0 0,1 0 0,0 0 0,0-1 0,0 0 0,1 0 0,-1 0 0,1 0 0,-1 0 0,1-1 1,-4-5-1,-20-38-505,18 30 305,0 0 0,-17-19 0,21 30 178,0 0 0,0 1 0,-1 0 0,0 0 0,0 0 0,0 1 0,0 0 0,-1 0 0,-10-4 0,-4 0 103,-1 1-1,0 1 1,0 2 0,0 0-1,-1 1 1,-24 0-1,-140 8 601,141-2-535,-209 8 455,-286 28-302,369-14-195,-196 27 227,-3-24-367,293-26-101,-14-2-143,1 5-1,-95 16 0,134-10 349,0 2 0,1 2-1,1 3 1,1 1-1,-92 52 1,131-65-85,0 0 1,1 0-1,0 1 1,1 1-1,-1-1 1,1 1-1,1 0 1,0 1-1,0 0 0,0 0 1,1 1-1,1 0 1,-1 0-1,2 0 1,-1 0-1,1 1 1,1 0-1,0 0 1,1 0-1,-3 21 1,-1 41-474,3 1 1,4-1 0,16 127 0,-15-185 392,1 0 0,1 0 0,0 0 1,1-1-1,0 0 0,1 0 0,1 0 0,0-1 0,1 0 0,0 0 0,1-1 0,1 0 0,0-1 1,0 0-1,1 0 0,1-1 0,-1-1 0,25 15 0,5-1-152,0-2-1,46 15 1,92 24-316,-2-1-54,-11 6 9,124 45-167,-228-91 623,1-2 0,115 14 0,382-17-116,-362-16 412,470 22 903,153-3-1758,-476-30 266,-157 4 137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0:55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0 219 3929,'629'-32'1185,"794"-53"324,-1327 78-1493,692-54-575,2 32-768,-242 30 531,486-6 779,54 17 641,-2 44-258,-396-19 525,-13-18-372,-112-5 45,-2 24-290,-278-5-246,517 40 136,217-71-10,-834-5-110,157-6-695,429-67-1,-649 56 372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0:55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1 271 6721,'23'-1'713,"0"-3"-489,-5-5-112,2-2 416,1-5-240,-1-3-72,-2-2-168,2-1-72,-1-2-208,-2-3-136,3 1-440,0-4 656,-1 0-129,1-1-119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0:55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19240 693 6185,'0'-18'-69,"-1"1"0,0-1 0,-1 1 0,-1 0 0,-6-22 0,6 31-13,0 1 1,0-1-1,-1 1 1,0-1 0,0 1-1,-1 0 1,0 1-1,0-1 1,-1 1-1,1 0 1,-1 0-1,0 1 1,-9-7-1,-2 2-36,1 1-1,-1 0 1,-1 2 0,0-1-1,0 2 1,-33-7-1,-2 3 721,-62-3-1,-397 1 2171,349 12-1919,-313-2 596,-716-6-375,0-24-788,-1855-119-259,-1038 59-1120,3274 108 1191,-397 6 377,0-29 190,-209-46-70,-594-9-765,1031 68-20,456 6 84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6:23.5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31 10674,'-2'-1'128,"-1"1"0,1-1 0,0 1 0,-1 0 0,1 0 0,0 0 0,-1 0 0,1 0 0,0 0 0,0 1 0,-1-1 0,1 1 0,0 0 0,0 0-1,0 0 1,-1 0 0,1 0 0,0 0 0,0 0 0,1 1 0,-1-1 0,0 1 0,0-1 0,1 1 0,-1 0 0,1-1 0,-1 1 0,1 0 0,0 0 0,0 0 0,-2 3-1,3-4-90,0-1-1,0 1 0,0-1 0,0 1 0,0-1 0,0 1 0,0-1 0,0 1 0,0-1 0,0 1 1,0-1-1,0 1 0,0-1 0,0 1 0,1-1 0,-1 1 0,0-1 0,0 1 0,1-1 0,-1 0 1,0 1-1,1-1 0,-1 0 0,0 1 0,1-1 0,-1 1 0,0-1 0,1 0 0,-1 0 0,1 1 1,-1-1-1,0 0 0,1 0 0,-1 0 0,1 1 0,-1-1 0,1 0 0,-1 0 0,1 0 0,-1 0 1,1 0-1,-1 0 0,1 0 0,-1 0 0,2 0 0,30-1 785,-24 0-562,125-4 199,211-35 0,-335 39 50,12-3 271,-21 4-769,1 0 1,-1 0-1,1 0 0,-1 0 0,1-1 0,-1 1 0,1 0 0,-1 0 0,1-1 0,-1 1 0,1 0 0,-1-1 1,0 1-1,1 0 0,-1-1 0,0 1 0,1 0 0,-1-1 0,0 1 0,1-1 0,-1 1 0,0-1 0,0 1 0,0-1 1,1 1-1,-1-1 0,0 1 0,0-1 0,0 0 0,-4-13 195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3:10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4106 181 6497,'-13'4'232,"1"0"0,-1-1 0,0 0 0,-1-1-1,1 0 1,0-1 0,-1-1 0,1 0-1,0-1 1,-1 0 0,1-1 0,0 0 0,0-1-1,-22-9 1,-82-27-459,-123-37 116,170 57 369,-108-14 0,29 22 174,-226 11 1,74 5-337,268-6-102,-515 2-97,466 3 89,-444 31 111,402-21-27,0 6 0,-142 42 0,159-28-62,3 4 0,1 6 0,-113 65 0,194-97-11,1 1 1,0 1-1,2 1 0,-26 24 0,36-30-4,0 1 0,1 0 1,0 0-1,1 1 0,0 0 0,1 1 0,0-1 0,1 1 0,0 0 1,-4 17-1,3 1-53,1 1 1,2 0 0,1 0 0,1 0-1,2 0 1,1 0 0,1 0-1,2 0 1,1-1 0,1 0-1,2 0 1,19 44 0,-12-40-33,2-1-1,2 0 1,38 47 0,83 82-21,-80-95 104,16 21-15,101 108-195,-135-154 83,1-1 1,69 47 0,-58-52-15,2-3 0,1-2 0,110 41 0,-87-45 37,2-3 0,121 18 0,-61-25 56,0-6-1,0-6 0,192-19 0,-135-8-43,-1-9 1,213-61-1,375-156-801,-237 18 299,-473 191 457,120-85-1,-160 97 213,-2-2 0,0-1 0,-2-2-1,54-68 1,-79 88 50,0 0-1,0-1 1,-2 1-1,1-1 1,-2-1 0,0 1-1,0-1 1,-1 0-1,-1 0 1,0 0 0,1-27-1,-4 19 58,-1 0 1,-1 0-1,-1 0 0,0 1 0,-2-1 0,-1 1 0,-9-24 1,0 8-103,-2 0 1,-1 1 0,-2 1-1,-2 0 1,-30-36-1,10 20-265,-2 3 0,-73-62-1,81 81 43,-1 1-1,-2 2 1,0 2-1,-2 1 1,0 2-1,-64-22 0,40 22-225,-1 3 0,-1 3 0,-120-12 0,-111 7-125,133 8 244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4:53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7245 33 11282,'-60'22'544,"-85"21"0,115-37-472,-1 0 1,0-3-1,0 0 1,-60-4-1,-66-18-91,-41-2-47,-169 24 21,-33-2 0,370-3 48,-111-7 193,-232 16 0,253 7 10,-104 8 152,184-20-326,-1-3-1,1-1 0,-63-11 1,-26-14-64,11 1-27,-200-18 0,-177 54 97,203 2 34,-384 13-142,-83 17-239,54-4 275,629-33 58,-227 20 31,231-16-69,1 4-1,-81 25 0,122-28-99,1 2 1,0 1-1,0 1 0,1 1 1,1 2-1,-36 29 0,42-29-75,1 1 0,1 0-1,1 2 1,0 0-1,1 2 1,1 0-1,-23 44 1,35-59 126,0 1 0,1 0 0,1 0 0,-1 0 0,1 0 0,1 0 0,-1 0 0,1 0 0,1 1 0,0 11 0,0-14 8,1 0 0,1 0 0,-1 0 0,1 0 0,0 0 0,0 0 0,1 0 0,0-1 0,0 1 0,0-1 0,0 0 0,1 0 0,0 0 0,7 6 0,8 7-250,1 0-1,1-2 0,37 22 0,75 33-558,-56-32 662,80 49 203,-49-26 525,200 82 1,-211-112-305,2-4-1,1-4 1,204 19-1,425 5 13,2-26-132,-531-17-75,333 8 13,741 23 1164,-52-38 164,-1038-8-1296,949-68-244,-910 50-223,0-9-1,303-93 0,-201 26-224,-12-22-177,-302 121 792,1-1 29,1 0-1,14-10 1,-25 15 15,0 0-1,0-1 1,0 1-1,-1-1 1,1 0-1,0 0 0,0 1 1,-1-1-1,1 0 1,-1 0-1,0 0 1,0-1-1,1 1 1,-1 0-1,-1 0 1,1-1-1,0 1 1,0-5-1,-1 5 11,0-1 0,-1 1-1,1 0 1,-1 0 0,0 0 0,0 0-1,0 0 1,0 0 0,0 0 0,0 0-1,0 0 1,-1 0 0,1 0-1,-1 1 1,1-1 0,-1 1 0,0-1-1,1 1 1,-5-3 0,-42-24 543,41 25-501,-155-75 488,-90-48-745,-203-109-1409,312 179 1263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5:15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1842 548 3849,'-29'-7'761,"0"-1"0,0-1 0,-49-22 0,40 14 254,-43-12 0,28 17-1162,0 3 0,0 1 0,-1 3 0,1 2 0,-1 3 0,-77 9 0,77-2 656,-93 26 1,-50 29 579,64-20-782,84-26-403,1 2 0,-47 24 1,67-28 52,1 2 0,0 2 0,1 0 0,-35 33 0,42-34 69,-12 10 58,2 2 1,1 1-1,1 1 1,-33 49 0,56-73-179,1-1 0,0 1 1,1 0-1,0 1 0,0-1 1,0 0-1,1 1 0,0-1 1,0 10-1,2 11-211,3 31 0,-2-33 291,2 1-29,0-1-1,2 0 1,1 0 0,1-1-1,1 0 1,1 0 0,1-1-1,27 43 1,12 6-274,78 88 0,-63-83 186,-38-44 193,57 53 0,-67-72 0,1-1-1,0-1 1,0-1-1,1 0 1,29 11 0,33 8 141,119 28 0,-7-3-91,131 24 74,-103-31-37,-157-34-149,0-3 0,1-3-1,97 2 1,-68-12-171,170-24 0,3-1-133,-208 25 268,0 2-1,91 15 1,-81-4 52,60 10 221,202 10 0,228-49 83,-29-2-228,-366 22-95,181-2 75,0-22 19,214-73-450,-216 30-121,485-41-63,-403 57 383,-424 48 160,724-79-895,4 58 319,-566 33 1033,182 35 0,159 59 1195,59 10-519,694 41-594,-1000-145-445,0-10-1,276-35 0,378-77 38,164-15-84,-27 39-282,-2 44 47,-899 42 234,418-24 200,-46-66-26,-397 59-198,-2-6 0,136-60-1,-168 55-69,-2-5-1,-2-2 1,-3-5-1,105-89 1,-138 99-34,-1-2 0,-2-2 0,53-75 0,95-173-160,-191 293 242,80-148-83,-75 135 91,0 1 1,-2-1-1,0 0 1,-1-1-1,0 1 1,-1-1-1,-1 1 1,0-20 0,-3 28 19,1 1 1,-1-1-1,-1 1 1,1-1-1,-1 1 1,-1 0-1,1 0 1,-1 0-1,0 0 1,-1 0-1,-5-7 1,3 6 25,-1-1 1,0 1 0,-1 0-1,0 0 1,0 1 0,-18-12-1,-3 3 74,0 1-1,0 1 0,-2 2 0,-35-10 0,-48-8 50,-219-29 0,234 45-158,-496-48-39,400 56-45,-210 20 1,-226 69-38,3 34 73,-92 15 37,-490 0-357,-7-72-124,1157-58 466,-2090 6 23,285-2 15,1558-1-30,-1630-60 219,1074-15-127,-153-9 9,-1 40 221,570 44-83,-322-9 147,340-42-269,324 26-82,1-4-1,-103-39 0,-48-49-1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6:36.5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97 14371,'1'-8'854,"0"-9"-42,0 16-307,-1 11 318,2 37-603,2 1 0,1-1 0,20 74 0,-25-120-212,0 1 0,1-1 0,-1 0-1,0 0 1,0 1 0,1-1 0,-1 0 0,1 0 0,-1 0-1,1 0 1,0 0 0,-1 1 0,1-1 0,0 0-1,0-1 1,0 1 0,-1 0 0,1 0 0,0 0 0,0 0-1,0-1 1,1 1 0,-1 0 0,0-1 0,0 1-1,0-1 1,0 1 0,0-1 0,1 0 0,-1 1 0,0-1-1,0 0 1,1 0 0,-1 0 0,0 0 0,1 0-1,-1 0 1,0 0 0,0-1 0,1 1 0,-1 0 0,0-1-1,0 1 1,0-1 0,0 1 0,1-1 0,-1 1-1,0-1 1,1-1 0,7-3 83,-1-1 0,0-1 0,0 1 0,11-15 0,117-136 1000,-110 126-929,-15 20-80,-11 11-79,0 0-1,0 0 0,1 0 0,-1 0 0,0 0 0,0 0 1,0 0-1,0 0 0,0 0 0,1 0 0,-1 0 0,0 0 1,0 0-1,0 0 0,0 0 0,0 0 0,0 0 0,1 0 1,-1 0-1,0 0 0,0 0 0,0 0 0,0 0 0,0 1 1,0-1-1,1 0 0,-1 0 0,0 0 0,0 0 0,0 0 1,0 0-1,0 0 0,0 0 0,0 0 0,0 1 0,0-1 1,0 0-1,1 0 0,-1 0 0,0 0 0,0 0 0,0 0 1,0 1-1,0-1 0,0 0 0,-2 27 83,-28 167-190,29-193 100,1 0 1,0 0-1,0 0 1,0 0-1,-1 0 1,1 0-1,0-1 1,0 1-1,0 0 1,1 0-1,-1 0 1,0 0-1,0 0 1,0 0-1,1 0 0,-1 0 1,0 0-1,1 0 1,-1-1-1,2 3 1,-2-3 4,1 0 1,-1 0-1,1 0 1,0 0-1,-1 0 1,1 0-1,-1 0 1,1 0-1,0 0 0,-1 0 1,1 0-1,-1-1 1,1 1-1,-1 0 1,1 0-1,-1 0 1,1-1-1,0 1 1,-1 0-1,1-1 0,-1 1 1,0-1-1,1 0 1,31-31 182,-30 30-160,13-18 153,0-1-1,-1-1 0,-2 0 0,20-46 1,25-100 362,-55 162-1599,-6 18 564,-5 22 80,5-6 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6:37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2 282 13435,'-1'0'75,"1"0"-1,0 1 1,0-1 0,0 1 0,0-1 0,0 1-1,0-1 1,0 1 0,0-1 0,0 1 0,0-1-1,0 0 1,0 1 0,0-1 0,0 1 0,0-1-1,0 1 1,0-1 0,1 1 0,-1-1 0,0 0-1,0 1 1,0-1 0,1 1 0,7-6 1200,11-19 224,-19 24-1498,69-110 2427,22-30-1562,-91 139-864,1 0 0,-1 0 0,1 0 0,0 0 1,-1 0-1,1 0 0,0 0 0,0 1 0,0-1 0,0 0 0,-1 0 1,1 1-1,0-1 0,0 0 0,2 0 0,-2 2-1,-1-1-1,0 0 1,1 0-1,-1 1 1,0-1-1,0 1 1,1-1-1,-1 0 1,0 1-1,0-1 1,0 1 0,0-1-1,1 0 1,-1 1-1,0-1 1,0 1-1,0-1 1,0 1-1,0-1 1,0 0-1,0 1 1,0-1-1,0 1 1,0-1-1,-1 1 1,1 0 0,-9 43 2,7-38-2,-45 265-548,34-183-361,8-59 672,0-11-96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6:42.2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0 14435,'0'0'14,"0"0"0,0 0-1,0 0 1,0 0 0,0 0-1,0 0 1,1 1 0,-1-1 0,0 0-1,0 0 1,0 0 0,0 0-1,0 0 1,0 0 0,0 0 0,0 0-1,0 0 1,0 0 0,0 0-1,0 0 1,0 0 0,0 0 0,0 0-1,0 0 1,0 0 0,0 0-1,0 0 1,1 0 0,-1 0 0,0 0-1,0 0 1,0 0 0,0 0-1,0 0 1,0 0 0,0 0 0,0 0-1,0 0 1,0 0 0,0 0-1,0 0 1,0 0 0,0 0 0,1 0-1,-1 0 1,0 0 0,0 0-1,0 0 1,0 0 0,0 0 0,0 0-1,0 0 1,0 0 0,0 0-1,0 0 1,0 0 0,0 0 0,0 0-1,0 0 1,0-1 0,0 1-1,0 0 1,0 0 0,0 0 0,0 0-1,0 0 1,1 9 238,-3 14-100,2-22-112,-14 262 276,14-260-312,0 0 7,-1 0 1,2 0-1,-1 0 0,0 0 0,0 0 1,1-1-1,1 6 0,-2-8-4,0 1-1,1-1 0,-1 0 1,0 0-1,0 1 1,0-1-1,0 0 1,1 0-1,-1 1 0,0-1 1,0 0-1,0 0 1,1 0-1,-1 0 0,0 1 1,0-1-1,1 0 1,-1 0-1,0 0 0,1 0 1,-1 0-1,0 0 1,0 0-1,1 1 1,-1-1-1,0 0 0,1 0 1,-1 0-1,1 0 1,12-10 246,1-8 35,0-1-1,-2-1 0,17-34 1,-11 21 23,0-4 26,-13 25-229,0 1-1,1-1 1,1 1 0,-1 1 0,2-1 0,13-14 0,-21 25-106,0-1-1,0 1 1,0 0 0,0 0 0,1 0 0,-1 0 0,0 0-1,0-1 1,0 1 0,1 0 0,-1 0 0,0 0-1,0 0 1,0 0 0,1 0 0,-1 0 0,0 0 0,0 0-1,0 0 1,1 0 0,-1 0 0,0 0 0,0 0-1,0 0 1,1 0 0,-1 0 0,0 0 0,0 0 0,0 0-1,1 0 1,-1 0 0,0 0 0,0 0 0,0 0-1,1 0 1,-1 1 0,0-1 0,0 0 0,0 0 0,0 0-1,1 0 1,-1 1 0,0-1 0,0 0 0,0 0 0,0 0-1,0 1 1,5 16 24,-4 30-48,-1-37 21,5 126-243,-5-134 237,0-1 0,0 1 0,0-1 0,0 0 0,0 1-1,0-1 1,1 1 0,-1-1 0,1 0 0,-1 1 0,1-1-1,-1 0 1,1 1 0,0-1 0,0 0 0,1 2 0,-1-3 7,-1 0 1,1 0-1,0 0 1,0 0-1,0 0 1,-1 0-1,1 0 1,0 0-1,0 0 1,0 0-1,-1-1 0,1 1 1,0 0-1,0-1 1,-1 1-1,1 0 1,0-1-1,-1 1 1,1-1-1,0 1 1,-1-1-1,1 0 1,-1 1-1,1-1 1,-1 1-1,1-1 1,-1 0-1,0 1 1,1-1-1,0-1 1,13-19 208,-1-1 0,0-1 0,10-25 0,-4 8-144,-12 21-728,-2 8 458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15:15.8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7593 420 12171,'-30'-2'94,"-1"-2"0,1 0 0,0-2 0,-42-15 0,-42-8-924,-263-24-1968,41 7 2854,-148-32 1795,-3 27-1030,-197 3-1229,-174-10-1102,-2 38 2721,-36 70-1051,9 89-1640,827-126 1078,-565 127-2441,212-38 6718,381-93-3521,-7 0 25,1 1 0,1 3 0,-65 30-1,97-41-372,0 1 1,0 1-1,1-1 0,-1 1 0,1 0 0,0 0 0,0 0 0,0 0 1,0 1-1,1 0 0,0 0 0,0 0 0,0 0 0,0 0 0,1 0 1,0 1-1,0-1 0,1 1 0,-1 0 0,0 9 0,1-2-6,1-1-1,1 1 1,0-1 0,0 1-1,2-1 1,-1 1-1,2-1 1,7 19 0,-4-14 0,0 0 0,2 0 1,0-1-1,1 0 0,1-1 1,0 0-1,1 0 1,14 13-1,-6-10 3,2 0 1,-1-1 0,2-2-1,44 24 1,-1-9 9,2-3-1,1-3 1,87 19 0,350 57 130,8-30-28,-435-60-103,450 45-2,648-17 0,515-94-288,45-141-316,-1317 109 706,-354 70-81,-1-3 0,-1-3 1,-1-3-1,74-44 0,-101 49 23,0-2 0,36-32-1,-57 42-2,0 0-1,-1 0 1,-1-2-1,0 0 1,-2 0 0,17-30-1,-25 41-28,0 0-1,-1 0 0,0-1 1,0 1-1,0-1 1,0 0-1,-1 1 1,0-1-1,-1 0 1,1 0-1,-1 0 1,0 0-1,0 0 1,-1 1-1,0-1 1,0 0-1,0 0 1,-1 1-1,0-1 1,0 1-1,0-1 1,-1 1-1,1 0 1,-1 0-1,-1 0 1,1 0-1,-7-7 0,-2 1 0,0 0 0,-1 1 0,0 0-1,0 1 1,-1 0 0,0 1-1,-1 1 1,1 1 0,-25-8 0,-5 1-11,-1 2 1,-57-7-1,-52 4-20,-21 3-21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6:42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54 17684,'3'-6'347,"0"1"-1,0 0 1,0 0 0,1 0 0,0 0 0,0 1 0,7-7-1,-10 10-320,0 1 0,0-1-1,0 0 1,0 1-1,0-1 1,0 0-1,0 1 1,0 0 0,0-1-1,0 1 1,0-1-1,1 1 1,-1 0 0,0 0-1,0 0 1,0 0-1,0 0 1,1 0-1,-1 0 1,0 0 0,0 0-1,0 0 1,0 1-1,1-1 1,-1 0 0,0 1-1,0-1 1,0 1-1,0 0 1,0-1-1,0 1 1,0 0 0,0-1-1,0 1 1,-1 0-1,1 0 1,0 0 0,0 0-1,-1 0 1,1 0-1,0 0 1,-1 0 0,1 0-1,-1 0 1,1 2-1,2 4-23,0-1 1,-1 1-1,0 1 0,0-1 0,-1 0 0,0 0 0,0 0 0,-1 1 1,0-1-1,0 1 0,-1 7 0,-2 7 3,-1-1 0,-10 32 1,6-28-6,-1 0 0,-2-1 1,-19 32-1,30-56-2,0 1-1,0-1 1,0 0 0,-1 0-1,1 1 1,0-1 0,0 0-1,0 0 1,0 1-1,0-1 1,0 0 0,0 0-1,0 1 1,0-1 0,0 0-1,0 0 1,0 1 0,0-1-1,0 0 1,0 1 0,0-1-1,0 0 1,0 0 0,0 1-1,0-1 1,0 0-1,1 0 1,-1 1 0,0-1-1,0 0 1,0 0 0,0 0-1,1 1 1,-1-1 0,0 0-1,0 0 1,0 0 0,1 0-1,-1 1 1,0-1 0,0 0-1,1 0 1,17 4-231,19-6-1249,-31 0 1083,0 1 1,0-1 0,0 0 0,0 0 0,-1 0-1,10-6 1,-2-4-409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6:48.2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 14155,'3'-26'1738,"-1"21"-923,0 16-297,-1 0-401,7 87 235,5 0 1,25 100-1,-36-192-343,9 24 18,-11-29-23,1 0 1,-1-1 0,0 1 0,1 0-1,-1-1 1,1 1 0,-1-1-1,1 1 1,0-1 0,-1 1 0,1-1-1,-1 1 1,1-1 0,0 0 0,-1 1-1,1-1 1,0 0 0,-1 1 0,1-1-1,0 0 1,0 0 0,-1 0-1,1 0 1,0 0 0,0 0 0,-1 0-1,1 0 1,0 0 0,0 0 0,-1 0-1,1 0 1,0 0 0,0-1-1,-1 1 1,1 0 0,0-1 0,4-2 25,0 0 0,-1 0 0,1 0 1,-1 0-1,0-1 0,0 0 0,-1 0 0,4-5 1,28-41 139,-20 26-76,104-184 311,-115 200-403,-2 5-12,-1 0 1,1 1 0,0-1-1,-1 0 1,1 1-1,1-1 1,3-3 0,-6 5 7,1 1 0,-1 0 0,0 0 0,0 0 1,0 0-1,1 0 0,-1 0 0,0-1 0,0 1 0,0 0 0,1 0 0,-1 0 1,0 0-1,0 0 0,1 0 0,-1 0 0,0 0 0,0 0 0,1 0 1,-1 0-1,0 0 0,0 0 0,1 0 0,-1 0 0,0 1 0,0-1 1,0 0-1,1 0 0,-1 0 0,0 0 0,0 0 0,0 0 0,1 1 0,-1-1 1,0 0-1,4 17-62,-2 74-282,3 36-60,-5-126 406,0-1 1,0 1-1,0 0 0,0-1 1,0 1-1,0 0 0,0-1 1,0 1-1,1-1 0,-1 1 1,0-1-1,0 1 0,1 0 1,-1-1-1,0 1 0,0-1 1,1 1-1,-1-1 0,1 1 1,-1-1-1,0 1 1,1-1-1,-1 0 0,1 1 1,0 0-1,0-2 5,-1 1 1,1 0-1,0 0 1,-1 0-1,1-1 1,-1 1-1,1 0 0,-1-1 1,1 1-1,-1 0 1,1-1-1,-1 1 1,1-1-1,-1 1 0,1-1 1,-1 1-1,1-1 1,-1 1-1,1-1 1,16-32 230,-16 32-229,24-56 411,-3 0-1,18-71 1,-38 115-1068,-7 27-42,-9 29-115,9-25 366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6:48.8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77 14795,'0'-4'236,"0"1"0,0 0-1,0 0 1,1 0 0,-1-1-1,1 1 1,0 0 0,0 0-1,0 0 1,0 0 0,1 0-1,-1 0 1,1 1 0,-1-1-1,1 0 1,0 1 0,0-1 0,0 1-1,5-4 1,-6 4-215,0 1 0,1 0 0,-1 0 0,0 0 0,0 0 0,1 0 0,-1 0 0,0 0 0,1 1 0,-1-1 0,1 0 0,0 1 0,-1-1 0,1 1 0,-1-1 0,1 1 0,0 0 0,-1 0 0,1 0 0,-1 0 0,1 0 0,0 0 0,-1 0 0,1 1 0,0-1 0,-1 0 0,1 1 0,-1-1 0,1 1-1,-1 0 1,1-1 0,-1 1 0,0 0 0,1 0 0,-1 0 0,0 0 0,1 0 0,-1 1 0,1 0 0,1 4-19,0-1-1,0 1 1,0 0-1,-1 0 1,0 0 0,0 0-1,0 0 1,-1 0-1,0 1 1,0-1-1,-1 0 1,1 1-1,-2-1 1,1 1-1,-1-1 1,-1 8-1,-1 4 8,-1 0 0,-1-1-1,-1 1 1,-12 24 0,13-31 23,-1 0 0,-1 0 1,-8 10-1,15-21-30,0 0 0,0 0 0,0 0 1,0-1-1,0 1 0,0 0 0,0 0 0,0 0 0,-1 0 1,1 0-1,0 0 0,0-1 0,0 1 0,0 0 0,0 0 0,0 0 1,0 0-1,0 0 0,-1 0 0,1 0 0,0 0 0,0 0 0,0-1 1,0 1-1,0 0 0,-1 0 0,1 0 0,0 0 0,0 0 0,0 0 1,0 0-1,0 0 0,-1 0 0,1 0 0,0 0 0,0 0 0,0 0 1,0 0-1,0 0 0,-1 0 0,1 1 0,0-1 0,0 0 0,0 0 1,0 0-1,0 0 0,-1 0 0,1 0 0,0 0 0,0 0 0,0 0 1,0 1-1,0-1 0,0 0 0,0 0 0,0 0 0,0 0 0,-1 0 1,1 0-1,0 1 0,0-2-2,0 1 0,1-1 1,-1 1-1,0-1 0,0 0 0,0 1 1,0-1-1,1 1 0,-1-1 0,0 1 1,0-1-1,1 1 0,-1-1 0,0 1 1,1 0-1,-1-1 0,1 1 0,-1-1 1,1 1-1,-1 0 0,1-1 0,-1 1 1,1 0-1,-1 0 0,1-1 0,2 1-27,0-1 0,1 1-1,-1 0 1,0 0 0,0 0-1,0 1 1,0-1 0,0 1-1,0 0 1,0-1-1,0 1 1,0 1 0,0-1-1,0 0 1,0 1 0,0-1-1,-1 1 1,1 0 0,-1 0-1,1 0 1,-1 0-1,3 3 1,3 4-146,-1-1 0,1 1 1,-2 1-1,12 17 0,-17-25 159,0 1 0,0-1 0,0 0 0,0 0 0,-1 1-1,1-1 1,0 0 0,-1 1 0,0-1 0,1 1 0,-1-1 0,0 1 0,0-1 0,-1 0 0,1 1 0,0-1 0,-1 1 0,0-1 0,0 3 0,-1-1 66,0 0 1,0-1-1,-1 0 0,1 1 1,-1-1-1,1 0 0,-1 0 1,0 0-1,0-1 0,-6 5 1,-1-1 151,0 0-1,-1-1 1,1 0 0,-1-1 0,0 0 0,0 0 0,-17 2 0,23-5-223,1 0 0,-1 0 1,0-1-1,1 1 0,-1-1 0,0 0 1,1-1-1,-1 1 0,0-1 1,1 0-1,-1 0 0,1 0 1,-1 0-1,1-1 0,-1 0 1,1 0-1,0 0 0,0-1 1,0 1-1,-4-4 0,1-3-173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6:50.5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826 56 12835,'0'-3'95,"0"0"0,-1 0 1,0 0-1,1 0 1,-1 1-1,0-1 0,-1 0 1,1 0-1,0 1 0,-1-1 1,1 1-1,-1-1 0,0 1 1,-4-5-1,3 6-52,1-1 0,-1 1-1,1 0 1,-1 0 0,0 0 0,1 0 0,-1 0-1,0 1 1,0-1 0,0 1 0,0 0 0,1 0-1,-1 0 1,0 0 0,0 0 0,-5 1 0,-13 3 332,0 1 0,1 1 1,-1 0-1,-33 17 1,-75 48 568,87-44-811,2 2-1,1 1 0,2 2 1,1 2-1,1 1 0,2 2 0,2 1 1,-40 63-1,52-69-148,1 1 1,2 1-1,2 0 1,-20 70 0,27-76-23,2 0 0,1 1 1,1-1-1,1 1 0,2 0 1,6 54-1,-3-66-10,0 0-1,1 0 1,1-1-1,0 0 1,2 0-1,0 0 1,0-1-1,2 0 1,-1 0-1,2-1 1,0 0-1,19 19 1,-19-23 7,0-1 0,1 0 0,1 0 0,-1-1 0,1 0 0,1-1 0,-1-1-1,1 0 1,1-1 0,-1 0 0,1-1 0,-1 0 0,1-1 0,0-1 0,20 1 0,-11-3 23,0-1 0,-1-1 0,0-1 0,0-1 1,0-2-1,0 0 0,0-1 0,-1 0 0,-1-2 0,1-1 0,-1-1 0,26-18 0,-10 3 77,-1-1 0,-1-3-1,-1 0 1,-2-2-1,36-47 1,-25 24 88,-3-1 1,35-68-1,-60 97-85,-1 0-1,-2 0 1,0-1-1,-2 0 1,-2-1-1,0 0 1,3-42 0,-9 61-47,0-1 0,-1 1 0,0-1 1,-1 0-1,0 1 0,-1 0 0,0-1 1,-1 1-1,0 0 0,0 0 1,-1 0-1,-1 1 0,1-1 0,-2 1 1,1 0-1,-1 0 0,0 1 0,-1 0 1,-8-8-1,4 7-2,-2-1 0,0 1 0,0 1-1,0 0 1,-1 1 0,0 1 0,-1 0 0,1 1 0,-1 0-1,0 1 1,-1 1 0,-16-2 0,18 4 10,1 0 0,0 0 1,-1 2-1,1 0 0,0 0 1,-1 1-1,1 0 0,0 2 0,0-1 1,1 2-1,-1-1 0,1 2 1,0 0-1,-16 10 0,-10 15 41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7:21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370 73 11875,'10'-11'1205,"10"-11"-405,-19 21-653,0 0 0,0 0 0,0 0 1,-1 0-1,1-1 0,0 1 0,-1 0 0,1 0 0,-1 0 1,0-1-1,1 1 0,-1 0 0,0-1 0,0 1 0,0 0 1,0 0-1,0-3 0,-1 3-74,1 0-1,-1 0 1,0 0 0,0 0 0,0 0 0,0 0 0,0 0-1,0 0 1,0 0 0,0 1 0,0-1 0,0 0-1,-1 1 1,1-1 0,0 0 0,0 1 0,-1 0 0,1-1-1,0 1 1,-1 0 0,1 0 0,0-1 0,-1 1-1,1 0 1,0 1 0,-1-1 0,1 0 0,0 0-1,-3 1 1,-4 0 45,-1 0 0,1 1-1,-12 4 1,-1 2-74,1 1 1,0 1-1,1 0 1,0 2-1,1 0 0,0 2 1,1-1-1,1 2 1,0 1-1,1 0 0,0 0 1,1 2-1,-15 24 1,20-27-59,0 1 0,0 1 1,2 0-1,0 0 1,1 0-1,0 1 1,2 0-1,0 0 0,1 0 1,1 0-1,0 0 1,2 1-1,0-1 1,1 0-1,1 1 0,5 23 1,-6-36-11,1 0 0,0 0 1,0 1-1,1-2 0,-1 1 1,1 0-1,1 0 0,-1-1 0,1 0 1,0 0-1,0 0 0,1 0 0,-1 0 1,1-1-1,10 7 0,-8-7-12,0 0 0,1-1 0,-1 0-1,1 0 1,0-1 0,0 0 0,0 0-1,0-1 1,0 0 0,0-1-1,0 1 1,10-2 0,9-2 333,-1-1 0,1-1 0,-1-1-1,28-11 1,-3-3-45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7:31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11 562 13371,'-10'43'2164,"10"-42"-2144,0-1-1,0 0 0,0 0 1,-1 0-1,1 1 0,0-1 1,0 0-1,0 0 1,0 0-1,0 1 0,0-1 1,0 0-1,0 0 0,0 0 1,0 1-1,0-1 0,0 0 1,0 0-1,1 0 0,-1 1 1,0-1-1,0 0 1,0 0-1,0 0 0,0 1 1,0-1-1,0 0 0,0 0 1,1 0-1,-1 0 0,0 1 1,0-1-1,0 0 0,0 0 1,1 0-1,-1 0 1,0 0-1,0 0 0,0 0 1,1 0-1,-1 0 0,0 1 1,0-1-1,0 0 0,1 0 1,-1 0-1,0 0 0,0 0 1,0 0-1,1 0 1,-1 0-1,0 0 0,0-1 1,0 1-1,1 0 0,-1 0 1,0 0-1,0 0 0,0 0 1,1 0-1,-1 0 0,0 0 1,0 0-1,0-1 1,0 1-1,1 0 0,-1 0 1,0 0-1,0-1 0,15-13 440,126-179 871,-73 104-977,-6 7 26,134-137 1,-180 207-357,-16 12-22,0 0-1,1 0 1,-1 0-1,0 0 0,0 0 1,0 0-1,1 0 0,-1 0 1,0 0-1,0 0 1,1 0-1,-1 0 0,0 0 1,0 0-1,0 0 1,1 0-1,-1 0 0,0 0 1,0 0-1,1 0 1,-1 0-1,0 0 0,0 0 1,0 0-1,1 1 1,-1-1-1,0 0 0,0 0 1,0 0-1,1 0 1,-1 1-1,0-1 0,0 0 1,0 0-1,0 1 0,1 1 4,-1 1-1,0-1 0,0 1 0,0 0 0,0-1 0,0 1 0,0 0 0,-1-1 0,-1 6 0,-2 8 10,-56 270 134,50-224-154,3 1 0,1 101 0,6-155 3,1 1 1,-1 0-1,2-1 0,-1 1 1,1-1-1,1 1 1,-1-1-1,6 11 1,-8-20 2,0 0 0,0 0 0,0 1 0,0-1 0,0 0 0,0 0 1,1 0-1,-1 0 0,0 0 0,0 1 0,0-1 0,0 0 0,0 0 1,0 0-1,0 0 0,0 0 0,0 0 0,1 1 0,-1-1 0,0 0 0,0 0 1,0 0-1,0 0 0,0 0 0,1 0 0,-1 0 0,0 0 0,0 0 1,0 0-1,0 0 0,0 0 0,1 0 0,-1 0 0,0 0 0,0 0 1,0 0-1,0 0 0,1 0 0,-1 0 0,0 0 0,0 0 0,0 0 0,3-7-98,0-12-287,-4 11 154,0 1 1,0-1-1,0 1 1,-1 0-1,0 0 1,-1 0 0,0 0-1,0 0 1,0 1-1,-1-1 1,0 1-1,0 0 1,0 0-1,-1 0 1,-9-9-1,-11-6-544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7:31.7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1 158 13707,'13'0'1200,"5"-9"-704,2-5-112,11-5 585,3-1-273,6 0-256,3 0 24,-3 0-56,-2 3-176,-7 8-544,-5 7-232,-10-1 464,-5 0-96,-11 1-64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7:32.2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252 0 13163,'3'10'230,"-2"0"-1,1 1 1,-1-1 0,-1 0 0,0 1 0,0-1 0,-1 0-1,-3 13 1,1 1 176,-36 576 2168,-14 257-2305,14-326-93,22-278-85,-13 360 69,30-571-130,1 45 266,-18 152 1,17-238-293,0-1 0,0 0 0,0 0 1,0 1-1,0-1 0,0 0 0,0 0 1,0 1-1,0-1 0,0 0 0,0 0 1,-1 0-1,1 1 0,0-1 0,0 0 1,0 0-1,0 0 0,0 1 1,0-1-1,0 0 0,-1 0 0,1 0 1,0 0-1,0 1 0,0-1 0,0 0 1,-1 0-1,1 0 0,0 0 0,0 0 1,0 0-1,-1 1 0,1-1 0,0 0 1,-6-6-9,-3-12-242,-19-62-574,18 45 575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7:33.0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64 11795,'5'0'2186,"109"-1"1265,-59 3-3140,0 1 1,-1 4 0,61 14 0,87 9-203,-109-26-91,0-5-1,0-3 1,128-24 0,-156 18-3,130-4 1,-166 15-12,-1 1 0,1 1 0,-1 1 0,0 1 0,0 2 0,-1 1-1,30 13 1,12 11 23,-36-16-25,1-1 1,57 18-1,-80-30 0,0-1 0,0 0 0,0-1 1,0 0-1,1 0 0,-1-1 0,0-1 0,0 0 0,0 0 0,0-1 0,0-1 0,0 0 0,11-5 0,-2-2 29,-1-1-1,0-1 1,-1 0 0,0-2-1,-1 0 1,19-21 0,-15 15 66,2 0 1,41-28 0,-62 46-93,1 0 0,0 1 0,0-1 0,0 1 0,0 0 0,0 0 0,0 0 0,0 0 0,0 0 0,0 1 0,0-1 0,0 1 0,0 0 0,1 0 0,-1 0 0,0 0 0,0 1 0,0-1 0,0 1 0,1 0 0,-1 0 0,4 2 0,2 2 3,-2 0 0,1 1-1,0 0 1,-1 0 0,0 1 0,6 7 0,-5-5-2,1 0-1,0 0 1,14 8-1,-23-16-7,1-1-1,-1 1 0,1-1 1,-1 0-1,1 1 0,-1-1 1,1 0-1,-1 1 0,1-1 1,-1 0-1,1 0 0,-1 1 1,1-1-1,0 0 0,-1 0 1,1 0-1,0 0 0,-1 0 1,1 0-1,-1 0 0,1 0 1,0 0-1,-1 0 0,1 0 1,0 0-1,-1 0 0,1-1 1,-1 1-1,2-1 0,-2 1 36,0-1 0,0 0 0,0 0 0,0 1 0,0-1-1,0 0 1,0 0 0,0 1 0,-1-1 0,1 0 0,0 1-1,0-1 1,-1 0 0,1 1 0,0-1 0,-1 0 0,1 1-1,-1-1 1,1 1 0,-1-1 0,1 1 0,-1-1 0,1 1 0,-1-1-1,1 1 1,-2-1 0,-14-12 82,-6-3 51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7:52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15259,'0'29'1314,"0"55"-614,14 116 0,-14-199-697,1 6-3,0 0 1,1 0-1,4 12 1,-6-18 4,1-1 0,-1 1 1,0-1-1,0 1 0,0 0 1,1-1-1,-1 1 0,0-1 1,1 1-1,-1-1 0,0 1 1,1-1-1,-1 0 0,1 1 1,-1-1-1,1 1 1,-1-1-1,1 0 0,-1 1 1,1-1-1,-1 0 0,1 0 1,-1 1-1,1-1 0,0 0 1,-1 0-1,1 0 0,-1 0 1,1 0-1,0 0 0,-1 0 1,1 0-1,-1 0 0,1 0 1,0 0-1,-1 0 1,1 0-1,-1 0 0,1-1 1,0 1-1,-1 0 0,1 0 1,-1-1-1,1 1 0,-1 0 1,1-1-1,-1 1 0,1-1 1,-1 1-1,0 0 0,1-1 1,-1 1-1,1-1 0,-1 1 1,0-1-1,1 1 1,-1-1-1,0 0 0,15-20 245,-1 1 0,17-35 0,-1 1 106,0 1-4,-17 28-171,2 0 1,24-30-1,-18 34-115,-20 21-66,-1 0-1,1 0 1,-1-1 0,1 1 0,-1 0 0,1 0-1,-1 0 1,1 0 0,-1 0 0,1 0 0,-1 0-1,1 0 1,-1 0 0,1 0 0,-1 0 0,1 0-1,-1 0 1,1 0 0,-1 1 0,0-1 0,1 0-1,-1 0 1,1 0 0,-1 1 0,1-1 0,-1 0 0,0 1-1,1-1 1,-1 0 0,0 1 0,1-1 0,-1 0-1,0 1 1,0-1 0,1 1 0,-1-1 0,0 1-1,0-1 1,0 1 0,1-1 0,-1 0 0,0 1-1,0-1 1,0 1 0,0-1 0,0 1 0,0-1-1,0 1 1,0 0 0,6 52-214,-5-41 137,0-1-1,1 1 1,0-1-1,6 22 1,-7-32 69,-1 0 1,1 0 0,-1 0-1,1 0 1,-1 0 0,1 0 0,-1 0-1,1 0 1,0 0 0,0 0-1,0 0 1,-1 0 0,1-1 0,0 1-1,0 0 1,0 0 0,0-1-1,0 1 1,0-1 0,0 1 0,0-1-1,1 0 1,1 1 0,-1-1 8,0 0 1,0 0-1,0 0 0,1-1 1,-1 1-1,0-1 1,0 1-1,0-1 1,0 0-1,0 0 0,0 0 1,2-1-1,5-4 58,0 0 0,-1-1 0,15-14 1,-9 7 24,-2 1 0,0-2 0,0 1 0,-1-2 1,-1 1-1,11-25 0,-21 40-53,0 0 0,0 0 0,0 0 0,0 0 0,0 1 0,0-1 0,0 0 0,-1 0 0,1 0 0,0 0 1,0 0-1,0 0 0,0 0 0,0 0 0,0 0 0,0 0 0,0 0 0,0 0 0,-1-1 0,1 1 0,0 0 0,0 0 0,0 0 0,0 0 0,0 0 0,0 0 0,0 0 0,0 0 0,0 0 0,0 0 0,0 0 1,0 0-1,-1 0 0,1 0 0,0 0 0,0 0 0,0-1 0,0 1 0,0 0 0,0 0 0,0 0 0,0 0 0,0 0 0,0 0 0,0 0 0,0 0 0,0-1 0,-7 10 22,0 8 214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15:52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15288 233 9746,'-32'-13'902,"27"10"-702,0 1 0,-1-1 0,1 1-1,-1 0 1,1 1 0,-1 0-1,1-1 1,-1 2 0,0-1 0,-9 1-1,-10 3-242,0 1-1,1 1 1,-25 9-1,26-6-946,0-2-1,0-1 1,-41 4 0,-13-10 108,-91-11 1,-29-2 2100,-238-14-5744,408 25 4431,-352-33 2972,-239-20 2271,433 41-4731,-319-20-1031,0 26-273,-327 61 1640,459-24-315,-448 34-674,675-50 218,-495 30 257,127-9-43,-133-16 94,523-16-241,-431-26-20,75 1-21,390 23-11,-607 0-34,-291 1 286,345-41-482,39 0 329,-131 15 754,-48-10-1191,-344 24 222,916 14 112,166-2 8,-39 0-6,1 4 1,-96 15 0,159-15-2,1 1 1,0 0-1,0 2 1,0 0-1,1 0 1,0 2-1,0 0 1,1 1-1,1 1 1,-1 0-1,2 1 1,-19 19-1,31-29 4,-35 38 8,3 2 0,1 1 0,-29 52 0,54-81-23,0 1 1,1 0-1,1 0 0,1 1 1,0-1-1,1 1 0,1 1 1,0-1-1,1 0 0,1 1 1,0-1-1,1 1 0,1-1 1,5 28-1,-1-25-52,0 0 0,1 0-1,1-1 1,1 1 0,0-2 0,1 1 0,1-1 0,1 0-1,1-1 1,0-1 0,1 0 0,27 26 0,-18-24-1,-1 0 1,2-2 0,0 0-1,1-2 1,0-1-1,1 0 1,1-2 0,48 13-1,9-5 177,0-4 0,146 7-1,173-21 282,-265-2-331,658 12 53,453 90-214,-638-46 500,110-20-111,3-32-222,-1-1-35,629-16-45,-656-18 221,678-38 498,494-8-1252,2 66 1002,-1261 4-679,775-112 0,-1369 120 212,199-33-209,-153 22 184,85-28 0,-135 37 58,0-1-1,-1 0 0,0-1 0,0 0 0,0 0 1,-1-1-1,0 0 0,14-13 0,-18 16-6,-1-1 0,0 0 0,0 0 0,-1 0 0,1 0 0,-1 0 0,0-1 0,0 1 0,0-1 0,-1 1 0,1-1 0,-1 0-1,0 0 1,-1 0 0,1 1 0,-1-1 0,0 0 0,0 0 0,-2-8 0,-1-3-2,-1 1-1,-1 0 0,0 0 1,-1 1-1,-1-1 1,0 1-1,-1 1 1,-1-1-1,-16-19 1,-7-4 70,-66-59 1,43 49-68,-3 2-1,-1 3 1,-2 3 0,-2 2-1,-85-36 1,43 30-283,-2 5 1,-181-40 0,84 36 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7:52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0 271 13579,'3'16'1674,"-3"-15"-1635,0-1-1,0 0 0,0 0 1,1 0-1,-1 0 0,0 0 1,0 1-1,0-1 0,0 0 1,0 0-1,1 0 0,-1 0 0,0 0 1,0 0-1,0 0 0,1 0 1,-1 0-1,0 1 0,0-1 1,0 0-1,1 0 0,-1 0 1,0 0-1,0 0 0,0 0 1,0 0-1,1 0 0,-1 0 1,0-1-1,0 1 0,0 0 1,1 0-1,-1 0 0,0 0 1,0 0-1,0 0 0,0 0 1,1-1-1,2-1 177,-1 0 1,1-1-1,-1 0 1,0 0-1,0 1 0,3-6 1,28-45 843,97-141 337,-129 192-1392,12-12-5,-8 13-21,-4 10-16,-22 141-444,2-37-2188,15-70 1686,2-28 349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7:53.4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 13323,'0'2'923,"0"3"-806,-1 54 529,3-1 0,14 90 0,-15-147-634,-1 0 1,0 0-1,0 0 0,0 1 1,0-1-1,1 0 1,-1 0-1,1 0 0,-1 0 1,1 1-1,-1-1 0,1 0 1,-1 0-1,1 0 1,0 0-1,0 0 0,0-1 1,-1 1-1,1 0 1,0 0-1,0 0 0,2 0 1,-1-1 10,-1 0 0,0 0-1,0 0 1,1-1 0,-1 1 0,0-1 0,0 1 0,0-1 0,0 1-1,0-1 1,1 0 0,-1 1 0,0-1 0,0 0 0,0 0 0,-1 0-1,1 0 1,0 0 0,0 0 0,0 0 0,-1 0 0,1-1 0,72-110 1148,3-4-223,-71 110-896,0 0 1,0 0-1,9-8 1,-13 13-47,0 1 1,0-1 0,0 0-1,0 1 1,0-1-1,0 1 1,0-1 0,0 1-1,0 0 1,0-1-1,0 1 1,0 0 0,0 0-1,2-1 1,-2 2-5,-1-1 1,1 0 0,-1 0 0,1 1 0,0-1-1,-1 0 1,1 1 0,-1-1 0,1 1-1,-1-1 1,1 0 0,-1 1 0,1-1 0,-1 1-1,0-1 1,1 1 0,-1 0 0,0-1-1,1 1 1,-1-1 0,0 1 0,0 0 0,0-1-1,1 1 1,-1 0 0,0-1 0,0 2 0,4 24 16,-1 1 0,-1 50 1,-2-48-29,1-1 1,5 34 0,-6-60 7,1-1 1,-1 1 0,0 0-1,1-1 1,-1 1-1,1 0 1,-1-1 0,1 1-1,0-1 1,-1 1-1,1-1 1,0 1-1,0-1 1,0 0 0,0 1-1,0-1 1,1 0-1,1 2 1,-2-3 4,0 0 1,0 0-1,0 1 1,0-1-1,0 0 0,0 0 1,0 0-1,-1 0 0,1 0 1,0 0-1,0-1 1,0 1-1,0 0 0,0 0 1,0-1-1,0 1 1,0-1-1,0 1 0,0 0 1,0-1-1,-1 0 0,2 0 1,6-6 57,-1 0 0,1-1 0,-2 1 0,10-15 0,-11 15-17,17-22 118,-2 0 0,-1-2 0,-1 0 1,-2-1-1,21-60 0,-36 80-862,-2 10 266,-1 6 297,2 6-158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7:53.9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95 15355,'3'-6'175,"0"0"0,0 0-1,1 1 1,-1 0 0,1-1-1,0 1 1,1 1 0,-1-1-1,1 1 1,0-1 0,0 1-1,0 1 1,1-1 0,-1 1-1,1 0 1,0 0 0,0 0 0,0 1-1,10-2 1,-10 2-117,0 0 0,0 1 0,0-1-1,0 2 1,0-1 0,0 1 0,0 0 0,0 0 0,1 0 0,-1 1 0,0 0-1,0 0 1,0 1 0,0 0 0,0 0 0,-1 0 0,1 0 0,-1 1 0,1 0-1,7 6 1,-10-6-52,-1 0-1,1 0 0,-1 1 0,1-1 1,-1 1-1,0-1 0,0 1 1,-1 0-1,1 0 0,-1 0 0,0-1 1,0 2-1,0-1 0,0 0 1,-1 0-1,0 0 0,0 0 0,0 0 1,0 0-1,-1 0 0,0 6 1,-2 3 5,0 0 1,-1-1-1,0 1 1,-1-1-1,-8 15 1,-9 11 155,-1-2 0,-30 36 0,19-27 260,33-44-414,1-1 1,-1 1-1,1 0 0,-1-1 1,1 1-1,0-1 0,-1 1 1,1 0-1,0-1 0,-1 1 1,1 0-1,0 0 0,0-1 1,0 1-1,0 0 0,0 0 1,0-1-1,0 1 0,0 0 1,0 0-1,0-1 0,0 1 1,0 0-1,0 0 0,1-1 1,-1 1-1,0 0 0,0-1 1,1 1-1,-1 0 0,1-1 1,-1 1-1,0-1 0,1 1 1,0 0-1,-1-1 0,1 1 1,-1-1-1,1 1 0,-1-1 1,1 0-1,0 1 0,-1-1 1,1 0-1,0 1 0,-1-1 1,1 0-1,0 0 0,1 1 1,6 1-4,0 0 1,1 0-1,13 1 0,-13-2 3,4 2-85,1-1-1,-1-1 0,1 0 0,0-1 1,0-1-1,-1 0 0,1-1 0,18-4 1,7-10-56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7:58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67 13891,'-1'-7'462,"0"0"0,0 0 0,1 0 0,0 0 0,1-9 0,0 16-398,-1-1 1,0 0-1,0 0 0,0 0 0,0 1 1,0-1-1,1 0 0,-1 0 0,0 1 1,1-1-1,-1 0 0,0 1 1,1-1-1,-1 0 0,1 1 0,-1-1 1,1 0-1,-1 1 0,1-1 0,0 1 1,-1-1-1,2 0 0,-1 1 5,0 1 1,1-1-1,-1 0 0,0 0 0,0 1 1,0-1-1,0 0 0,0 1 0,0-1 1,0 1-1,0-1 0,0 1 0,0 0 0,0-1 1,0 1-1,0 0 0,0 0 0,0 0 1,-1 0-1,1-1 0,1 3 0,6 7 91,-1 0-1,0 0 0,0 1 1,-1 0-1,5 12 0,22 64 128,-25-65-208,5 18 7,-9-24-74,1 0 0,1-1-1,0 1 1,1-1 0,1-1 0,12 19 0,-19-32-12,-1 0 0,1 0 0,0 0 0,0 0 0,0 0-1,-1 0 1,1 0 0,0-1 0,0 1 0,0 0 0,0-1 0,0 1-1,0-1 1,1 1 0,-1-1 0,0 0 0,0 1 0,0-1 0,0 0-1,0 0 1,1 0 0,-1 0 0,0 0 0,0 0 0,0 0 0,0 0 0,1 0-1,-1 0 1,0-1 0,0 1 0,0 0 0,0-1 0,0 1 0,0-1-1,0 0 1,0 1 0,0-1 0,0 0 0,0 1 0,0-1 0,0 0 0,1-2-1,4-3 6,-1-1 0,1-1 0,-1 1 0,6-13 0,-11 20-5,15-33 70,17-49 0,-21 49 72,21-41 1,-31 73-136,-1 0 0,1-1 0,-1 1 0,1 0 0,0 0 0,0 0 0,-1 0 0,1 0 0,0 0-1,0 0 1,0 0 0,0 0 0,0 0 0,0 1 0,2-2 0,-2 2-4,-1 0 1,1 0-1,-1 0 0,0 0 0,1 0 0,-1 0 1,1 0-1,-1 1 0,1-1 0,-1 0 1,0 0-1,1 0 0,-1 1 0,0-1 0,1 0 1,-1 0-1,0 1 0,1-1 0,-1 0 1,0 1-1,1-1 0,-1 0 0,0 1 1,0-1-1,0 1 0,1-1 0,-1 0 0,0 1 1,0 0-1,3 6 18,-1 0 0,-1 1 0,1-1 1,0 9-1,6 58 40,16 110-20,-16-155-14,-8-29-24,0 1-1,0-1 0,0 0 1,0 1-1,0-1 1,1 0-1,-1 1 1,0-1-1,0 0 1,0 0-1,0 1 1,0-1-1,1 0 1,-1 0-1,0 1 0,0-1 1,0 0-1,1 0 1,-1 0-1,0 1 1,0-1-1,1 0 1,-1 0-1,0 0 1,0 0-1,1 0 1,-1 0-1,0 1 1,1-1-1,-1 0 0,0 0 1,0 0-1,1 0 1,-1 0-1,0 0 1,1 0-1,-1 0 1,0 0-1,1 0 1,-1 0-1,0-1 1,0 1-1,1 0 0,-1 0 1,9-13 126,3-21 98,-1-1 1,-2 0-1,6-49 0,-1 7 163,10-33-30,-24 110-383,0 0 0,0 0 0,0 0 0,0 0 1,0 0-1,1 0 0,-1 0 0,0 0 0,0 0 0,0 0 0,0 0 0,0 0 0,0 0 0,0 0 0,0 0 1,0 0-1,0 0 0,1 0 0,-1 0 0,0 0 0,0 0 0,0 0 0,0 0 0,0 0 0,0 0 0,0 0 1,0 0-1,0-1 0,0 1 0,0 0 0,0 0 0,0 0 0,1 0 0,-1 0 0,0 0 0,0 0 0,0 0 1,0 0-1,0 0 0,0 0 0,0 0 0,0 0 0,0-1 0,0 1 0,0 0 0,0 0 0,0 0 0,0 0 1,0 0-1,0 0 0,0 0 0,0 0 0,0 0 0,0 0 0,0-1 0,0 1 0,0 0 0,0 0 0,0 0 1,0 0-1,2 11-555,0 14-25,-1-11 28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7:58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44 14731,'9'-6'756,"0"0"1,0 0-1,0 2 0,1-1 0,16-5 0,-21 9-630,0-1 0,-1 1-1,1 0 1,0 0-1,0 1 1,1-1 0,-1 1-1,0 0 1,0 1 0,0-1-1,0 1 1,0 0 0,8 3-1,-11-4-92,0 1-1,0 0 1,0 0-1,-1 1 0,1-1 1,0 0-1,0 1 1,-1-1-1,1 1 1,-1-1-1,0 1 1,1-1-1,-1 1 1,0 0-1,0 0 1,0 0-1,0 0 0,1 2 1,-1 0 0,0 0-1,-1 0 1,1 0-1,-1 0 1,0 0 0,0 0-1,0 0 1,0-1 0,-2 7-1,0-2 19,0 1-1,-1 0 1,0 0-1,0-1 1,-1 0-1,0 0 1,-10 14-1,-8 3 89,21-23-130,0-1-1,-1 0 1,1 0-1,-1 0 1,1 0-1,-1 0 1,0 0-1,1 0 1,-1 0-1,0-1 1,0 1-1,1-1 1,-1 1-1,-3-1 1,5 0-9,0 0 1,0 0-1,0 0 1,0 0 0,0 0-1,0 0 1,0 0-1,1-1 1,-1 1-1,0 0 1,0 0-1,0 0 1,0 0-1,0 0 1,0 0-1,0-1 1,0 1-1,0 0 1,0 0-1,0 0 1,0 0 0,0 0-1,0 0 1,0-1-1,0 1 1,0 0-1,0 0 1,0 0-1,0 0 1,0 0-1,0 0 1,0-1-1,0 1 1,0 0-1,-1 0 1,1 0 0,0 0-1,0 0 1,0 0-1,0 0 1,0 0-1,0-1 1,0 1-1,0 0 1,0 0-1,-1 0 1,1 0-1,0 0 1,13-6-27,-5 6-6,0-1 0,0 2 0,0-1 0,0 1 0,-1 0 0,1 1 0,0 0 0,-1 0 0,1 1-1,9 4 1,-8-3-21,1 1-1,-1 0 0,0 1 0,-1 0 0,1 0 1,-1 1-1,9 9 0,-15-14 56,0 1-1,0-1 1,0 1 0,0-1-1,0 1 1,-1 0 0,1 0-1,-1 0 1,0 0 0,0 0-1,0 0 1,0 0 0,0 0-1,-1 0 1,1 1 0,-1-1 0,0 0-1,0 0 1,0 1 0,-2 5-1,1-3 63,-1-1 0,-1 1-1,1-1 1,-1 0 0,0 0 0,0 0-1,0 0 1,-1 0 0,0-1-1,-7 7 1,-2 1 88,-1 0-1,-1-1 0,0-1 1,0-1-1,-1 0 0,0-1 1,0 0-1,-1-2 0,0 0 1,0 0-1,-32 4 1,45-9-244,0-1 0,0 1 1,1-1-1,-1 0 1,0 0-1,0 0 1,0-1-1,0 1 1,0-1-1,1 0 1,-1 0-1,0 0 0,1-1 1,-1 1-1,-5-4 1,6 2 3,1 1 0,-1-1 1,1 1-1,-1-1 0,1 0 0,0 0 1,0 0-1,0 0 0,0 0 0,1-1 0,-1 1 1,1 0-1,0-1 0,0 0 0,0 1 1,-1-5-1,-1-23-554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8:00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558 425 6977,'27'-19'571,"-1"-1"-1,-1-1 0,-1-2 0,-1 0 0,-1-1 0,-1-1 0,-1-1 0,-1-1 1,28-55-1,-44 76-452,0-1 1,0 1-1,-1-1 1,0 0-1,0 1 1,0-1-1,-1 0 1,1-10-1,-2 15-77,0 0-1,-1 0 0,1 0 1,0 0-1,0 0 0,-1 0 1,1 0-1,-1 0 0,0 0 1,0 0-1,0 1 0,0-1 1,0 0-1,0 0 1,0 1-1,0-1 0,0 1 1,-1-1-1,1 1 0,-1-1 1,1 1-1,-1 0 0,0 0 1,0 0-1,1 0 0,-1 0 1,0 0-1,0 0 0,0 1 1,0-1-1,-3 0 1,-5-1 89,0 1 1,0 0 0,0 0-1,0 1 1,0 0 0,0 1 0,-12 2-1,-7 4 229,-32 10 0,14-1-139,1 1 0,0 3 0,2 2 0,0 1 1,2 2-1,0 3 0,-54 46 0,76-55-189,0 1-1,2 1 0,0 1 0,1 1 1,1 0-1,2 1 0,0 0 0,-16 42 0,23-48-28,0 1 0,2 0 0,0 0 0,1 0 0,1 1 0,1-1-1,0 1 1,2 0 0,0 0 0,2-1 0,0 1 0,9 36-1,-5-35-5,2-1-1,0 0 1,1-1-1,1 0 1,1 0-1,0-1 1,2 0 0,0-1-1,1-1 1,0 0-1,1-1 1,1 0-1,1-1 1,0-1-1,22 13 1,-21-16 1,0-1 0,0 0-1,1-2 1,0 0 0,0 0 0,1-2 0,0-1 0,0 0 0,0-2 0,0 0 0,0-1 0,1-1 0,-1-1 0,0-1 0,0 0-1,25-8 1,-20 3 11,-1-2 0,0-1-1,0-1 1,-1-1-1,-1-1 1,0-1 0,-1-1-1,-1-1 1,0 0 0,-1-2-1,0 0 1,-2-1-1,0-1 1,14-22 0,-11 12 23,-1-2 0,-2 1 0,0-2 1,-3 0-1,0-1 0,-3-1 0,0 0 1,-3 0-1,7-52 0,-12 55 2,-1 0 0,-1 0-1,-2 0 1,-1 0 0,-2 0 0,-1 1 0,-12-40-1,12 56-25,0 1-1,-1 0 1,-1 0-1,0 1 1,-1 0-1,0 0 0,-15-17 1,15 22-27,0 0 1,0 0 0,-1 1-1,0 0 1,-1 1-1,1 0 1,-1 0-1,0 1 1,-1 0 0,-21-6-1,22 8-35,0 0 0,0 1 0,-1 1 0,1 0 0,-1 0 0,1 1 0,-1 1 0,1 0 0,-1 0 0,1 1 0,-13 3 0,8 0-5,0 1 0,0 0 0,1 1 0,0 1 0,0 0 0,-20 17 0,-17 15-212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8:25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478 108 10034,'14'-9'1033,"0"-1"-1,-1 0 0,0-1 1,-1 0-1,0-1 1,17-23-1,-29 35-996,0 0 0,0 0 0,0 0 0,1-1 0,-1 1 0,0 0 0,0 0 0,0 0 0,0 0 0,0-1 0,0 1 0,0 0 0,1 0 0,-1 0 0,0-1 0,0 1 0,0 0 0,0 0 1,0 0-1,0-1 0,0 1 0,0 0 0,0 0 0,0 0 0,0-1 0,0 1 0,0 0 0,0 0 0,0 0 0,-1-1 0,1 1 0,0 0 0,0 0 0,0 0 0,0-1 0,0 1 0,0 0 0,0 0 0,-1 0 0,1 0 0,0 0 0,0-1 0,0 1 0,0 0 0,-1 0 0,1 0 0,0 0 0,-16-1 625,-22 8-546,34-6-7,-25 7-74,1 0 1,0 2 0,0 1-1,1 1 1,0 2 0,1 1-1,1 0 1,0 2 0,1 1-1,1 1 1,1 1 0,-32 37-1,29-30 13,2 2 0,-36 57 0,51-73-18,1 1 0,0 1 1,1 0-1,1-1 0,0 2 0,1-1 0,0 0 0,1 1 0,0 18 0,3-30-24,-1-1 0,2 1 0,-1 0 0,0 0-1,1-1 1,-1 1 0,1 0 0,0-1 0,1 1-1,-1-1 1,1 1 0,-1-1 0,1 1 0,0-1-1,0 0 1,0 0 0,3 3 0,-1-2 9,0-1 1,0 0-1,1 0 1,-1 0-1,1-1 1,-1 1-1,1-1 1,0 0-1,0 0 0,0-1 1,5 1-1,12 2 65,1-2-1,-1-1 0,1 0 0,34-5 0,-54 4-71,83-9-797,151-37 1,-194 31-895,-31 11 1161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8:39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72 12035,'0'20'961,"-1"-7"-307,1 0 0,1 1 0,4 22 0,-4-31-593,1 0 0,0 0 0,0 0 0,0 0 0,0-1 0,1 1 0,0-1 0,0 1 0,0-1 0,0 0 0,1 0 0,0-1 0,4 5 0,1-2 25,-1 0 0,1-1 0,0 0 0,0 0 0,1-1 0,-1-1 0,1 1 0,0-1 0,10 1 0,16 2 156,42 2-1,-67-7-214,297 11 606,-291-13-619,-1-1 1,0 0-1,0-1 0,0 0 0,0-2 0,0 0 0,-1-1 1,25-12-1,10-10 9,53-39 1,-20 12 1,-43 28-18,-28 18 2,1 0 0,0 1 0,1 1 1,-1 0-1,25-9 0,4 5 51,-40 11-60,-1 0 0,0-1 0,0 0 0,0 1 0,1-1 0,-1 0 0,0 1 0,0-1 1,0 0-1,0 0 0,0 0 0,0 0 0,1-2 0,-2-2 178,-8 8 28,6-2-176,0 0 1,1 0-1,-1 0 0,0 1 0,1-1 1,-1 1-1,1-1 0,-1 1 1,-1 2-1,-11 21 157,-35 44 0,19-28-97,-75 120 355,94-141-407,1 2-1,1-1 0,1 1 0,1 1 1,1-1-1,1 1 0,1 0 0,1 1 0,1-1 1,1 0-1,3 32 0,0-33-37,1-1-1,1 1 1,1-1-1,10 27 1,-10-35 3,1 1-1,0-1 1,1 0 0,0-1 0,1 0 0,1 0-1,12 14 1,-16-21-1,-1-1 0,1 0 0,0 0 0,0 0 0,0-1 0,0 0 0,0 0 0,1 0 1,0-1-1,-1 0 0,1 0 0,0 0 0,7 1 0,3-1 1,0-1 1,0-1 0,26-3-1,-21 2 15,-20 1-88,0-1 0,1 1 0,-1 0 0,0 0 0,1 0 0,-1 0-1,1 0 1,-1 0 0,0 1 0,1-1 0,-1 0 0,0 1 0,1-1-1,-1 1 1,0-1 0,0 1 0,1 0 0,-1 0 0,0-1 0,0 1-1,0 0 1,0 0 0,0 0 0,2 2 0,-2-1-249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8:44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400 12 13779,'5'-12'1580,"-16"18"-874,-16 18-31,1 4-43,2 0 1,-39 61 0,-31 72 448,78-131-876,-13 22 45,-12 21-64,-33 80 0,103-218-3226,-19 47 2538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8:48.2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13387,'1'0'109,"0"0"0,0 1 1,1-1-1,-1 0 0,0 1 0,0-1 1,0 1-1,0 0 0,0-1 0,0 1 1,0 0-1,0 0 0,0 0 0,0 0 1,0 0-1,0 0 0,1 1 0,14 23 339,-12-18-43,11 19 160,-1 1-1,-1 1 1,13 39-1,18 93 374,6 13-1683,-47-166 599,-1-1-932,-7-11 114,1 1 909,-11-12-452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16:02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776 164 12467,'-46'-16'704,"-10"0"-696,0-7-8,4 10 0,-2-4-8,-2-5-24,0 8 8,2 4-80,-5-1-88,-3 2-888,-4 3 951,-11 2-127,-5 1-96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8:48.7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14219,'0'4'1312,"0"0"-984,1 3-128,3 2 561,5 7-313,2 2-128,4 1-160,3-3 16,7-1-80,5 5-80,3-2-344,1 0 2168,6-5-1728,2-1 152,4-11 88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8:57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531 40 9730,'31'-38'4860,"-31"38"-4834,0 0 1,0 0-1,1 0 1,-1 0 0,0-1-1,0 1 1,0 0-1,0 0 1,0 0-1,0 0 1,0 0 0,0 0-1,0 0 1,0 0-1,1 0 1,-1 0-1,0 0 1,0 0 0,0 0-1,0 0 1,0 0-1,0 0 1,0 0-1,1 0 1,-1 0-1,0 0 1,0 0 0,0 0-1,0 0 1,0 0-1,0 0 1,0 0-1,1 0 1,-1 0 0,0 0-1,0 0 1,0 0-1,0 0 1,0 0-1,0 0 1,0 0 0,0 0-1,1 0 1,-1 0-1,0 1 1,0-1-1,0 0 1,0 0-1,2 8 547,-2 10-136,-6 36 76,-2 1 1,-25 81-1,28-116-400,-2 0-1,0 0 0,-1 0 1,-1-1-1,-1 0 1,-16 22-1,16-28-38,-1 0 0,0 0 0,0-1 0,-1-1 0,-1 0 0,0-1 0,-1 0 0,-22 12 0,-4-2 51,-1-3 1,0 0-1,-2-3 1,1-2-1,-69 11 1,174-18-645,-55-5 517,-1 1 0,1 1-1,-1-1 1,0 1 0,1 0-1,-1 1 1,0 0 0,0 0-1,10 7 1,60 43 11,-65-44-13,13 13 15,-1 2 0,-1 0 1,-2 1-1,0 1 0,20 34 1,41 50 34,-63-89-51,-2-2 1,0 2 0,15 23 0,-28-37 12,0 0 0,0 1 0,-1-1 0,0 1-1,0 0 1,-1 0 0,0 0 0,0 0 0,0 0 0,-1 15 0,-3 5 81,-1 1 0,-1-1 1,-12 40-1,5-21 190,10-46-317,0-3-178,1-10-494,2-17-61,3 11 356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8:57.7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1 12107,'3'1'1344,"-2"7"-872,-2 4-144,-1 4 1288,-1 6-1184,0 5-95,-1 9-41,1 2-24,0 4-56,1 2-88,-1-1-112,0-2-96,-1-10-288,-2-2-120,-4-18 376,0-5-81,-5-16-103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8:58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91 12851,'5'-8'381,"0"0"0,0 0 1,1 0-1,0 1 0,0 0 1,0 0-1,11-7 0,-13 11-226,1 0-1,0 0 1,0 0-1,0 1 1,0 0-1,1 0 0,-1 1 1,1-1-1,-1 1 1,1 0-1,-1 0 1,1 1-1,8 0 1,-1 1-81,0 0-1,-1 0 1,1 2 0,-1-1-1,0 2 1,0 0 0,0 0-1,0 1 1,-1 0 0,1 1 0,-2 0-1,1 1 1,-1 0 0,0 1-1,0 0 1,-1 1 0,0 0-1,14 18 1,-21-25-69,-1 1-1,0-1 1,0 0-1,0 1 1,0-1-1,0 1 1,0-1-1,-1 1 1,1 0-1,-1-1 1,0 1 0,0 0-1,0-1 1,0 1-1,0 0 1,-1-1-1,1 1 1,-1-1-1,1 1 1,-1 0-1,0-1 1,0 1-1,0-1 1,-1 0-1,-1 3 1,-1 2 16,-1-2 1,1 1-1,-1 0 1,0-1-1,-1 0 1,0 0-1,-12 8 1,18-13-22,-1 0 0,1 1 0,-1-1 0,1 0 1,-1 1-1,1-1 0,-1 0 0,1 1 1,-1-1-1,1 1 0,-1-1 0,1 0 0,-1 1 1,1-1-1,0 1 0,-1-1 0,1 1 1,0 0-1,-1-1 0,1 1 0,0-1 0,0 1 1,0-1-1,0 1 0,-1 0 0,1-1 1,0 1-1,0 0 0,0-1 0,0 1 0,0-1 1,0 1-1,1 1 0,15 14-73,-4-5 57,0 2-23,-2 1 1,0 0-1,-1 1 0,0 0 0,-1 1 0,0-1 0,-2 2 1,0-1-1,-1 1 0,0 0 0,-1 0 0,-1 0 0,-1 0 1,-1 1-1,0-1 0,-3 30 0,1-40 72,0 0 1,-1-1-1,0 1 1,0-1-1,0 0 1,-1 1-1,0-1 0,0 0 1,-1 0-1,1-1 1,-1 1-1,-6 5 0,3-4 88,0 0 0,-1-1 0,1 0 0,-1 0 0,0-1 0,-1 0 0,-17 7 0,12-6 7,0-2-1,-1 1 0,1-2 0,-1 0 0,0-1 1,0 0-1,0-2 0,0 1 0,0-2 0,0 0 0,-17-3 1,22 1-81,-1 0 1,1 0 0,0-1 0,-13-7 0,19 9-118,1 1 1,0-1-1,0 0 1,0 0-1,0 0 0,0-1 1,0 1-1,1-1 1,-1 1-1,1-1 1,0 0-1,-1 0 1,1 0-1,1 0 1,-1-1-1,-2-4 1,5 1-159,5 2-90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8:59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386 26 12483,'0'-1'111,"0"0"1,0-1 0,0 1 0,0 0 0,0-1-1,0 1 1,0 0 0,0-1 0,0 1-1,1 0 1,-1 0 0,0-1 0,1 1 0,-1 0-1,1 0 1,0-1 0,-1 1 0,2-1 0,-1 2-55,-1 0 0,1 0 1,0 0-1,-1 0 0,1 0 1,0 0-1,-1 1 0,1-1 0,-1 0 1,1 0-1,-1 1 0,1-1 1,-1 0-1,1 1 0,-1-1 1,1 0-1,-1 1 0,1-1 1,-1 1-1,1-1 0,-1 1 1,0-1-1,1 1 0,-1-1 1,1 2-1,5 6 227,-1 1-1,9 19 1,6 15-65,44 69 0,-14-28-173,-47-76 4,1-1 1,-1 1 0,-1 0-1,1 1 1,-1-1-1,-1 0 1,1 0 0,-2 1-1,1-1 1,-1 1-1,0-1 1,-1 1 0,0-1-1,0 0 1,-1 1 0,0-1-1,0 0 1,-1 0-1,0 0 1,-7 13 0,0-4 169,0 0 0,-1-1 1,-1 0-1,0-1 0,-1-1 1,-1 1-1,0-2 0,-16 12 1,22-19-136,0-1 1,0 0-1,-1 0 1,1-1-1,-1 0 1,0 0-1,0-1 0,-1-1 1,1 1-1,-12 0 1,-6 0 75,-1-2 1,-33-3-1,28 1-125,-36 2 0,59 1-39,1 0-1,0 1 0,-1 0 1,1 1-1,0-1 1,0 2-1,1-1 1,0 1-1,-13 10 1,15-12-14,6-5-63,0 2 78,0-1 0,0 1-1,0 0 1,0-1 0,0 1 0,0 0 0,0-1 0,0 1 0,0 0 0,0-1 0,0 1 0,0 0 0,0 0-1,0-1 1,0 1 0,0 0 0,0-1 0,0 1 0,0 0 0,1-1 0,-1 1 0,0 0 0,0 0-1,0-1 1,1 1 0,-1 0 0,0 0 0,0-1 0,0 1 0,1 0 0,-1 0 0,0 0 0,0-1 0,1 1-1,-1 0 1,0 0 0,1 0 0,-1 0 0,0 0 0,1 0 0,-1 0 0,0 0 0,1 0 0,-1-1-1,0 1 1,1 1 0,13-1-6,116 4-90,-126-3 98,19 1-25,-1 1 0,1 1 0,38 12 0,-54-14 18,0 1 0,0 1 0,-1-1 0,1 1 1,-1 0-1,0 1 0,0 0 0,0 0 0,0 0 0,-1 0 0,0 1 1,0 0-1,-1 0 0,0 0 0,5 9 0,19 33-36,-15-25 39,15 32 0,-24-46 16,-1 0 1,0 1-1,-1-1 1,0 1-1,0 0 0,-1 0 1,0 11-1,-5 52 150,1-48-110,1 0 1,3 46 0,0-64-37,0-1 0,0 1 0,1 0 0,-1-1 0,1 1 0,1-1 0,-1 0 0,1 1 0,1-1 0,-1 0 0,1-1 0,0 1 0,0-1 0,0 0 0,6 6 0,40 27 110,-33-25-343,26 23 0,-43-36 150,1 1 0,0 0 0,0 0-1,0 0 1,0-1 0,0 1 0,0 0 0,0-1-1,0 1 1,0-1 0,0 1 0,0-1-1,0 1 1,0-1 0,2 0 0,-3 0 4,1 0 0,0 0 1,-1 0-1,1 0 0,-1 0 0,1 0 1,-1-1-1,1 1 0,-1 0 1,1 0-1,-1-1 0,1 1 0,-1 0 1,1-1-1,-1 1 0,0-1 0,1 1 1,-1 0-1,1-1 0,-1 1 0,0-1 1,1 0-1,1-3-154,-1-1 1,1 1-1,-1 0 1,0-1-1,0 1 1,0-8-1,2-15-576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9:00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268 25 11658,'9'-4'22,"28"-15"3808,-34 17-2597,-5 2-166,-19 9 24,1 0-954,0 1 0,1 0-1,0 2 1,1 0 0,0 2-1,1 0 1,0 0 0,-28 34-1,34-34-136,0 1-1,0 0 1,1 0-1,1 2 0,1-1 1,0 1-1,1 0 1,1 0-1,1 1 0,0 0 1,-2 19-1,6-28 4,0 0-1,1 0 0,0 0 0,0 0 1,1 0-1,1-1 0,-1 1 0,4 10 1,-4-15-3,1-1 0,-1 1 0,1-1 0,0 1 1,0-1-1,0 0 0,0 0 0,0 0 1,1 0-1,-1 0 0,1 0 0,0-1 0,0 1 1,0-1-1,0 0 0,0 0 0,0 0 1,1 0-1,-1 0 0,1-1 0,-1 0 0,5 2 1,11 0-143,1 0 1,-1-1 0,0-1 0,1-1 0,-1 0 0,27-5 0,-6-2-666,-1-2 0,42-14 0,-38 9 181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9:02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515 54 8994,'3'-9'1068,"-1"4"-302,0-1-1,0 1 0,0 0 0,1 0 1,0 0-1,5-8 0,-6 41 1596,-2-4-1906,1 18-16,-2 0 1,-2-1 0,-8 43-1,8-72-406,0 0-1,0-1 1,-1 1-1,-1-1 1,0 0-1,0 0 1,-1 0-1,0-1 1,-1 1 0,0-2-1,-1 1 1,0-1-1,-1 0 1,0-1-1,-9 8 1,-3-3 28,0 0 1,0-1 0,-1-2 0,0 0-1,-45 13 1,-120 16 123,158-34-175,2-1-29,22-4-153,11 0-189,27-4 62,-22 2 280,0 0-1,0 1 0,0 1 0,0-1 0,0 2 1,0-1-1,0 2 0,0-1 0,0 2 1,12 3-1,-22-6 20,17 7-17,1 1 0,20 12-1,-33-17 13,-1 1-1,1 0 1,-1 0-1,0 1 1,-1-1-1,1 1 1,-1 0-1,0 0 1,0 1-1,5 8 1,-5-5 8,1 1 0,-2 0 0,0 1 0,0-1 0,-1 1 0,2 17 0,-2-9 40,-2 0-1,-2 35 0,1-46-34,1 0 0,1 0 0,-1 0 0,3 9 1,1 22 139,-3-26-51,0-1 0,0 0 0,2 0 0,3 13-1,-4-21-31,0 0 0,0 0-1,0-1 1,1 1-1,-1-1 1,1 1-1,0-1 1,0 0 0,7 5-1,12 16 188,-14-13-201,1 0 0,0-1 0,0 1 0,1-2 0,0 1 0,0-1 0,1-1 0,1 0 0,-1-1 0,25 12 0,-16-10-16,-14-6-134,1 0 0,0 0 0,0 0-1,0-1 1,0 0 0,0 0 0,12 1 0,-34-2 433,9-1-380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9:03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318 26 13171,'8'-7'909,"-6"5"-716,-1 0-1,1 0 1,0 0-1,1 1 1,-1-1-1,0 1 1,0-1 0,1 1-1,-1 0 1,3-1-1,-5 3-33,0 1-1,0-1 1,-1 1-1,1-1 1,0 1-1,-1-1 1,1 1-1,-1-1 1,0 0-1,1 1 1,-1-1-1,0 0 1,-1 2-1,-196 296 2340,112-175-2071,77-109-396,-6 7-130,-20 24-1,50-83-2130,47-100 60,-34 80 1439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9:03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184 3 13899,'0'-1'67,"1"1"0,0 0 0,-1-1 0,1 1 0,0 0 0,-1 0 1,1 0-1,-1 0 0,1 0 0,0 0 0,-1 0 0,1 0 0,0 0 0,-1 0 0,1 0 0,0 0 0,-1 0 0,1 0 0,0 0 1,-1 1-1,1-1 0,-1 0 0,1 1 0,-1-1 0,1 0 0,0 1 0,-1-1 0,1 1 0,-1-1 0,0 0 0,1 1 0,-1-1 1,1 1-1,-1 0 0,0-1 0,1 1 0,-1-1 0,0 1 0,1 0 0,-1-1 0,0 1 0,0-1 0,0 1 0,0 0 0,0-1 1,0 1-1,0 0 0,2 43 1450,-3-27-953,2 1-275,14 203 1745,-9-176-2343,1 0 0,27 83 0,-20-95-1163,-14-33 1439,0 0 1,0 0-1,0 0 0,0 0 1,0 0-1,0 0 1,0 0-1,0 0 0,0-1 1,0 1-1,0 0 0,0 0 1,0 0-1,0 0 0,0 0 1,0 0-1,0 0 0,0 0 1,0 0-1,0 0 0,0 0 1,0 0-1,0 0 0,0 0 1,1 0-1,-1-1 0,0 1 1,0 0-1,0 0 0,0 0 1,0 0-1,0 0 1,0 0-1,0 0 0,0 0 1,0 0-1,1 0 0,-1 0 1,0 0-1,0 0 0,0 0 1,0 0-1,0 0 0,0 0 1,0 1-1,0-1 0,0 0 1,0 0-1,-1-10-370,-7-9-194</inkml:trace>
  <inkml:trace contextRef="#ctx0" brushRef="#br0" timeOffset="1">28 259 14459,'-16'-3'1544,"9"6"-863,2 0-233,11 3 1080,7-2-480,10 2-288,3-5-143,4-2-233,7-1-176,2-6-496,1 2-369,-7-6 553,-4 0-120,-11-4-176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9:05.1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7640 47 9898,'12'13'1291,"0"0"-1,24 18 1,-21-19-777,23 25 0,-21-18-323,-2 0 0,0 1 0,-2 0-1,0 1 1,15 34 0,-23-42-145,0 0-1,-1 1 1,-1-1-1,0 1 1,0 0-1,-2 0 1,0 0-1,0-1 0,-1 1 1,-1 0-1,-3 18 1,0-11 48,-2 1-1,0-2 1,-1 1-1,-1-1 1,-1 0 0,-1-1-1,-21 33 1,13-29-1,0 1 0,-2-2 0,0-1 0,-2 0 0,-26 19 0,3-9-18,0-2-1,-2-2 1,0-2 0,-2-2-1,-99 31 1,-423 116 497,520-154-552,-262 76 204,-8-25-75,-457-2-209,315-34 34,359-22 27,-409 23 2,116-37-38,1-34-16,-333-96-64,505 92 77,-669-104-2,561 96 45,187 30-6,-170-30 12,240 34-5,1-2-1,-82-33 1,118 36-2,1-1 0,1-2 0,0-2 0,-41-31 1,58 37-15,1-1 1,0-1 0,1 0 0,0-1 0,2-1 0,0 0 0,1-1 0,-17-33 0,26 42-7,0 0 0,1-1 1,0 1-1,-4-21 0,7 25 6,0 1-1,1 0 0,0-1 1,0 1-1,0 0 1,1-1-1,0 1 1,0 0-1,1 0 1,4-12-1,1 4-8,0 0 1,1 1 0,1 0-1,0 0 1,1 1-1,0 0 1,1 1-1,1 0 1,18-14-1,5 0-54,2 1 0,45-23 0,-22 18-61,2 3 0,1 2 0,1 3 0,121-22 0,267-13-856,-435 55 934,45-6-44,-12-1-5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16:03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10870 347 9802,'-781'-74'2198,"29"2"-1815,-1404-37-995,195 62 1751,589 20-471,-26 10-999,1279 16 320,-836 52-282,701-16-95,-429 116 0,637-139 498,0 3 0,0 2 0,-83 44 0,114-52-87,1 0 0,0 2 0,1-1 0,0 2 0,1 0-1,-12 15 1,16-17-26,0 1 0,2 0-1,-1 0 1,1 0-1,1 1 1,0 0 0,1 0-1,0 0 1,-3 16-1,5-10-8,-1 0-1,2 0 0,0 0 1,1 0-1,1 0 0,1 0 0,1 0 1,8 33-1,-3-28-4,1 0 0,0-1 0,2 0 1,1 0-1,27 37 0,-4-16-3,1-2 0,3-2 0,1-1 0,2-2 1,54 35-1,-35-30 20,2-3 0,1-3 0,75 29 0,218 56 42,-37-42-38,438 48 0,420-29-276,5-60 78,-291-9 235,-183-3 7,764-19-40,862-37-161,-1585 27 369,0-25 161,-528 12-269,-1-11 1,-1-9-1,264-80 0,-389 87-43,-1-3 0,-1-5 0,91-52 0,-165 80-23,0-2 0,-1 0 0,-1-1-1,0-1 1,29-31 0,-39 36-19,1-1 0,-2 1 0,1-2 0,-1 1 1,-1-1-1,1 1 0,-2-1 0,0-1 1,0 1-1,-1-1 0,0 1 0,1-19 1,-3 9-34,0 0 0,-1 0 1,-1 0-1,-2 0 1,0 0-1,0 0 1,-2 1-1,-1-1 0,-1 1 1,-11-25-1,5 20-25,-2 0 0,0 1 0,-1 0 0,-2 1 0,0 1-1,-40-36 1,18 24-31,-2 1-1,-90-54 1,-98-28 99,81 54 44,-2 6-1,-2 7 0,-2 7 1,-2 6-1,-1 7 1,-183-7-1,95 26-57,-36 8-10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9:05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2 13091,'9'-1'216,"1"0"-1,-1 1 1,0 1 0,1-1 0,-1 2-1,1-1 1,-1 1 0,11 4 0,16 2 72,-34-7-275,10 0 57,0 2 0,-1-1 0,1 2 0,-1-1 0,12 7 0,-20-9-47,0 1-1,0-1 1,-1 1-1,1 0 1,-1 0-1,0 0 1,1 0-1,-1 1 1,0-1-1,0 1 1,0-1-1,-1 1 1,1 0-1,-1-1 1,1 1-1,-1 0 1,0 0-1,0 0 1,0 0-1,-1 0 1,1 0-1,-1 0 1,1 0-1,-1 6 1,-1 2 49,0 1 0,-1-1 0,0 1-1,-1-1 1,-1 0 0,1 0 0,-2 0 0,1-1 0,-2 1 0,1-1 0,-10 13 0,-11 12 93,-48 51 1,73-85-167,-121 115-133,91-88 58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8:13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42 886 11394,'-13'16'984,"9"-13"-740,1 0 0,1 0 0,-1 0 0,0 0 0,1 1 0,0-1 0,0 1 0,0 0 0,0 0 0,-2 6 0,4-10-220,0 1-1,0-1 1,0 0 0,0 0 0,0 0 0,0 1-1,0-1 1,0 0 0,0 0 0,0 0 0,1 1-1,-1-1 1,0 0 0,0 0 0,0 0 0,0 1-1,0-1 1,0 0 0,0 0 0,0 0-1,1 0 1,-1 1 0,0-1 0,0 0 0,0 0-1,0 0 1,1 0 0,-1 0 0,0 0 0,0 1-1,0-1 1,0 0 0,1 0 0,-1 0-1,0 0 1,0 0 0,0 0 0,1 0 0,-1 0-1,0 0 1,0 0 0,1 0 0,-1 0 0,0 0-1,0 0 1,0 0 0,1 0 0,-1 0 0,0 0-1,0 0 1,0-1 0,1 1 0,-1 0-1,0 0 1,0 0 0,0 0 0,0 0 0,1 0-1,-1-1 1,0 1 0,0 0 0,0 0 0,0 0-1,0 0 1,0-1 0,1 1 0,13-13 855,-14 12-848,24-27 758,-1-1-1,24-41 1,5-7-179,115-137 89,-25 34-521,-90 112-143,44-60-11,-81 106-28,-2 0 0,-1-1 0,0-1 0,8-26 0,-34 99-84,1 1 1,-8 88-1,5 108 43,15-188 58,6 62 0,-3-102-1,1 1 1,0-1-1,1 1 1,1-1-1,1-1 0,1 1 1,12 24-1,-17-39-2,0 1 0,1-1 0,-1 1 0,1-1 0,-1 0 0,1 0 0,0 0 0,0 0 0,1-1 0,-1 1 0,0-1 0,7 3 0,-10-5-15,0 1 1,0-1 0,0 0 0,0 0 0,1 0 0,-1 0 0,0 0 0,0 0-1,0 0 1,1 0 0,-1 0 0,0 0 0,0 0 0,0 0 0,1 0-1,-1 0 1,0 0 0,0 0 0,0 0 0,0 0 0,1 0 0,-1 0 0,0 0-1,0 0 1,0 0 0,1 0 0,-1 0 0,0 0 0,0 0 0,0-1 0,0 1-1,0 0 1,1 0 0,-1 0 0,0 0 0,0 0 0,0-1 0,0 1-1,0 0 1,0 0 0,0 0 0,1 0 0,-1-1 0,0 1 0,0 0 0,-1-13-493,-7-12-514,-18-18 344,5 15 215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8:13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12251,'0'0'54,"-1"0"0,1 0 0,0 0 1,-1 0-1,1 0 0,-1 0 0,1 1 1,0-1-1,-1 0 0,1 0 1,0 0-1,-1 1 0,1-1 0,0 0 1,-1 0-1,1 1 0,0-1 0,0 0 1,-1 1-1,1-1 0,0 0 0,0 1 1,-1-1-1,1 0 0,0 1 0,0-1 1,0 0-1,0 1 0,0-1 1,0 1-1,0-1 0,0 0 0,-1 1 1,1-1-1,0 1 0,1-1 0,-1 1 1,13 11 1347,24 5-155,-2-11-642,-1 0 0,1-3-1,58 0 1,108-15-360,-166 9-522,-33 3 240,0 0-76,-1 0 0,1 0-1,-1 0 1,1 0 0,-1 0-1,1-1 1,-1 1-1,0 0 1,1-1 0,-1 1-1,0-1 1,1 1 0,-1-1-1,0 0 1,3-1-1,-7-1-308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8:16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411 7 11282,'4'-6'4475,"-1"15"-2925,0 5-1085,13 22 74,1-1 1,3 0-1,40 56 1,-40-63-482,-1 1 0,-2 1 1,16 37-1,-21-39-38,2-1 0,0 0 0,2-1 0,1 0-1,1-1 1,1-1 0,1-1 0,1-1 0,1-1 0,34 26 0,-39-34-10,1-1 1,0 0-1,0-2 0,1 0 1,29 10-1,-45-19-3,-1 0 1,1 0-1,0 1 0,-1-1 0,1 0 0,-1 1 0,0-1 0,1 1 0,-1 0 0,0 0 0,0 0 0,0 0 0,0 0 1,0 0-1,1 4 0,-5-6 25,0 1 0,0-1 0,0 0 0,0 0 0,-1 0 0,1 0 0,0 0 0,-3-2 0,4 2-14,-20-5 49,-1 1 0,0 1 0,0 0 0,0 2 0,0 0 0,-25 4 0,-129 27-48,169-29-8,-301 51 40,284-47-46,-9 1-4,1 2-1,-45 16 0,67-20-6,1 0 0,0 1 0,-1 0 0,2 1-1,-1 0 1,1 0 0,0 1 0,0 0 0,1 0 0,-1 1 0,2 0 0,-7 9 0,5-4-7,0 1 1,1 0-1,1 0 1,0 0 0,1 1-1,1 0 1,0 0 0,1 0-1,1 0 1,-1 17 0,2-29-187,1-8 282,1-15-85,-1 10-1489,3-2 1203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8:17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15 436 11218,'-2'-2'194,"1"0"-1,-1 0 0,1 0 1,0-1-1,-1 1 0,1-1 1,0 1-1,0-1 0,1 1 1,-1-1-1,0 1 0,1-1 1,0 0-1,-1 1 1,1-1-1,0 0 0,1-3 1,0-7 89,1 0 0,5-16 0,-2 9-78,6-27 335,22-52 0,-13 39 47,-17 50-486,1 0 0,0 0 0,1 0 0,-1 1 0,2-1 1,10-13-1,-15 21-129,1 0 1,-1 0 0,1 0-1,0 1 1,0-1 0,0 1-1,0-1 1,0 1 0,0 0 0,0-1-1,0 1 1,0 0 0,0 0-1,1 1 1,-1-1 0,0 0-1,1 1 1,-1-1 0,1 1-1,-1 0 1,1 0 0,-1 0-1,0 0 1,1 0 0,-1 1-1,1-1 1,-1 1 0,0 0 0,1-1-1,-1 1 1,0 0 0,0 0-1,0 0 1,4 3 0,-4-3-121,-2 0 109,0-1 0,1 1 0,-1-1 0,1 1 0,-1-1 1,1 0-1,-1 1 0,1-1 0,-1 0 0,1 1 0,-1-1 0,1 0 0,0 0 0,-1 0 0,1 1 1,-1-1-1,1 0 0,0 0 0,3-8-227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8:29.9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694 17 7626,'9'-11'1720,"-7"5"2890,-4 8-4365,-5 2 1045,7-4-1237,0 0 0,0 0 0,0 0 0,0 0 0,0 0 0,-1 0-1,1 0 1,0 0 0,0 0 0,0 0 0,0 0 0,0 0 0,-1 0 0,1 0 0,0 0 0,0 0 0,0 0 0,0 0 0,0 0-1,0 0 1,-1 0 0,1 0 0,0-1 0,0 1 0,0 0 0,0 0 0,0 0 0,0 0 0,0 0 0,0 0 0,-1 0 0,1-1-1,0 1 1,0 0 0,0 0 0,0 0 0,0 0 0,0 0 0,0 0 0,0-1 0,0 1 0,0 0 0,0 0 0,0 0 0,0 0-1,0 0 1,0-1 0,0 1 0,0 0 0,0 0 0,0 0 0,0-1 0,2 61 546,-1-27-526,-1-1-1,-1 1 1,-9 52-1,0-37 26,3-12 188,-15 44 1,19-69-200,-2 0 0,1-1-1,-1 0 1,-1 0 0,0 0-1,0-1 1,-1 0 0,-11 12-1,-3 1-44,-1-1-1,-1 0 0,0-2 1,-52 32-1,-74 18 17,38-19-36,85-36-74,1 1 0,1 2 0,-30 26 0,23-30-557,30-13 581,1 1 4,0-1 8,0 1 5,0-2 7,0 1 0,0-1 0,0 1 0,0-1 0,0 1 0,0-1 0,1 1 0,-1-1 0,0 1 0,0-1 0,0 1 0,1-1 0,-1 1 0,0-1 0,0 1 0,1-1 0,-1 1 0,0 0 0,1-1 0,-1 1 0,1 0 0,-1-1 0,1 1 1,-1 0-1,0-1 0,1 1 0,-1 0 0,1 0 0,-1-1 0,1 1 0,-1 0 0,1 0 0,0 0 0,-1 0 0,1 0 0,-1 0 0,1 0 0,-1 0 0,1 0 0,-1 0 0,1 0 0,-1 0 0,1 0 0,-1 0 0,1 1 0,-1-1 0,2 1 0,11-1 12,-8 0-3,-1 1 0,1-1 1,-1 1-1,1 0 0,-1 0 0,7 3 0,14 4 21,217 28 102,-229-33-119,-1 0-1,1 1 1,-1 1 0,0 0 0,0 0 0,0 1 0,-1 1 0,0 0 0,0 1 0,-1 0 0,0 0 0,0 1 0,-1 0-1,0 1 1,10 14 0,-8-11 3,0-1 0,2 0 0,-1-1 0,1-1 0,16 11 0,8 6 32,-30-21-36,0 1-1,-1 0 0,0 0 0,0 1 0,-1 0 1,1 0-1,-2 0 0,1 0 0,-1 1 1,-1 0-1,1 0 0,-2 0 0,1 0 1,-1 1-1,1 10 0,-1-7 32,-1-1 1,-1 0-1,1 0 1,-2 1-1,0-1 1,0 0-1,-1 0 1,-1 1-1,0-2 1,-1 1-1,-6 15 1,-5-2 129,12-20-153,-1 0 0,1 0-1,0 0 1,1 0 0,0 0 0,-1 1-1,2-1 1,-1 1 0,1 0 0,-2 6 0,3-5-283,-1-12-746,0-11 13,5 4 603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8:31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 13251,'0'0'61,"0"0"0,0 0 0,0 0 0,1 0 0,-1 0 0,0 0-1,0 0 1,0 0 0,0 0 0,0 0 0,1 0 0,-1 0 0,0 0 0,0 0 0,0 0 0,0 0 0,1 0 0,-1 0 0,0 0 0,0 0 0,0 0 0,0 1 0,0-1 0,0 0 0,1 0-1,-1 0 1,0 0 0,0 0 0,0 0 0,0 1 0,0-1 0,0 0 0,0 0 0,0 0 0,0 0 0,0 0 0,0 1 0,0-1 0,0 0 0,0 0 0,0 0 0,0 1 0,2 12 928,-3 19-240,-14 156 453,-4 76-1021,15-76 141,4-192-193,0-16-563,-5-34 0,3 33 222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8:32.1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169 246 13811,'-1'-1'82,"0"1"0,0-1 0,0 0 0,0 0 0,0 1 0,1-1 0,-1 0 0,0 0 0,1 0 1,-1 0-1,1 0 0,-1 0 0,1 0 0,-1 0 0,1-1 0,0 1 0,-1 0 0,1 0 0,0 0 0,0 0 0,0 0 0,0 0 0,0-1 0,0 1 0,0 0 0,1 0 0,-1 0 0,0 0 1,0 0-1,1 0 0,-1 0 0,1 0 0,-1-1 0,2 0 0,2-6 168,1 1 0,0 0 1,10-11-1,-5 6 13,2-3-191,0 1 0,0 1 1,1 0-1,1 0 0,0 2 1,1-1-1,0 2 0,1 0 1,0 1-1,25-10 0,-32 15-46,0 1 0,0 1 0,0-1 0,1 1 0,-1 1 0,0 0 0,1 0 0,-1 1 0,1 0 0,-1 1 0,1 0 0,-1 0 0,0 1 0,1 0 0,-1 1 0,0 0 0,0 0 0,-1 1 0,1 0 0,-1 0 0,0 1 0,10 8 0,-14-10-23,1 1 1,-1-1-1,0 1 0,0 0 0,0 1 0,0-1 1,-1 1-1,0-1 0,0 1 0,0 0 0,-1 0 1,1 0-1,-1 1 0,0-1 0,-1 1 0,1-1 1,-1 1-1,0-1 0,-1 1 0,1 0 1,-1-1-1,0 1 0,-1 0 0,1 0 0,-1-1 1,0 1-1,0-1 0,-1 1 0,0-1 0,0 1 1,0-1-1,-1 0 0,1 0 0,-1 0 0,0 0 1,-7 7-1,-2 2 49,-1 0 0,-1 0-1,0-1 1,-1-1 0,-1-1 0,0 0 0,0-1 0,-25 12 0,31-14 14,12-3-30,21 2-23,-10-3-23,9 6-53,-1 1 1,0 2-1,0 0 1,-1 1-1,-1 0 1,0 2-1,29 32 1,-40-39 58,0 1 0,-1 0 1,0 1-1,-1 0 0,0 0 1,0 0-1,-1 1 0,-1 0 1,0 0-1,0 0 0,-2 0 1,1 0-1,-1 1 0,-1-1 1,0 1-1,-1 0 0,-1-1 1,0 1-1,0-1 0,-1 1 1,-1-1-1,0 0 0,0 0 0,-11 22 1,10-26 26,-1 0 0,0-1 0,0 0 0,-1 0 0,1 0 0,-2-1 0,1 0 0,-1 0 0,0 0 0,0-1 0,0 0 0,-1-1 0,-9 5 0,-7 2 60,0-1 0,-1-1 0,-30 7-1,29-11-6,0 0-1,-1-2 0,1 0 1,-1-2-1,1-1 0,-1-2 1,-40-6-1,34 1-81,0-1-1,0-1 1,0-2 0,1-1 0,-46-26 0,77 38 15,1-1 0,-1 1-1,0-1 1,0 1 0,1-1 0,-1 1 0,1-1 0,-1 0 0,0 1 0,1-1-1,-1 0 1,1 1 0,-1-1 0,1 0 0,0 0 0,-1 1 0,1-1 0,0 0 0,0 0-1,-1 0 1,1 0 0,0 1 0,0-1 0,0 0 0,0 0 0,0 0 0,0 0-1,0 0 1,0 1 0,0-1 0,1 0 0,-1 0 0,0 0 0,1 0 0,-1 0 0,21-32 610,-12 20-763,16-28 248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9:09.2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1153 12955,'-2'-3'79,"1"-1"-1,0 0 1,0 0 0,1 0 0,-1 0 0,1 0-1,0 0 1,0 0 0,0 0 0,0 0-1,1 1 1,0-1 0,0 0 0,2-7 0,3-4-78,0 1 0,12-20 0,-6 13-18,10-18 181,2 1-1,1 1 1,3 1 0,0 2-1,2 1 1,43-36 0,204-169 1430,-78 72-789,-161 135-824,2 2 1,2 1 0,0 3-1,2 1 1,0 2 0,1 2-1,54-15 1,-25 8-113,-20 7 107,99-23 0,-136 39 40,1 2 0,0 0 0,0 1-1,0 0 1,0 2 0,0 0 0,0 1-1,0 1 1,32 10 0,35 13 11,-25-8 19,89 40-1,-132-49-27,-1 1 0,0 0-1,-1 1 1,0 1 0,-1 0-1,17 19 1,69 94 58,-45-53-80,144 206 100,-183-251-95,-1 2-1,-2 0 0,0 0 0,-2 2 0,-2-1 0,-1 1 0,9 62 0,-12-28-1,-2 1 0,-11 120 0,0-71 3,-13 110 4,16-201-6,-1 0 1,0-1 0,-2 1 0,-1-1-1,-1-1 1,-1 0 0,0 0-1,-20 25 1,-14 14 43,-72 73 0,86-100-18,-17 20 6,15-16-108,0-2 0,-76 63 0,93-89 45,1-1 1,-1 0 0,-1-1-1,1-1 1,-21 7-1,-90 18-70,89-24 35,0-1 1,-1-2 0,0-2-1,1-2 1,-1-1 0,0-2-1,0-2 1,1-1 0,0-2-1,0-2 1,-55-19 0,-164-91-389,8-20 47,-31-16-234,210 120 549,-165-91-67,218 116 181,0-1-1,1-1 1,1 0-1,0-1 1,0-1 0,1 0-1,1-1 1,-17-25-1,22 27-5,1 0 0,0 0-1,1-1 1,0 0-1,1 0 1,1 0 0,0-1-1,1 0 1,1 1-1,0-1 1,0-26 0,2 27-32,1 0 1,0-1 0,1 1 0,0 0 0,1 0 0,1 0-1,0 0 1,1 0 0,0 1 0,1 0 0,1 0 0,0 0-1,1 1 1,0 0 0,15-17 0,-7 12-397,-11 11 300,1-1 0,0 1 1,12-10-1,-3 6-128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9:09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4 412 13227,'-1'0'90,"1"1"1,0 0-1,-1 0 1,1 0-1,0-1 1,-1 1-1,1 0 1,0 0-1,0 0 1,0 0-1,0 0 1,0-1-1,0 1 1,0 0 0,0 0-1,0 0 1,0 0-1,0 0 1,0 0-1,1-1 1,-1 2-1,13-14 1105,4-7-1006,406-349 1436,-418 364-1635,0 0-32,0 0 1,0 0-1,1 0 1,0 1-1,7-3 1,-12 5 32,0 1-1,0-1 1,0 1 0,0 0 0,0 0-1,0 0 1,0 0 0,1-1 0,-1 1 0,0 1-1,0-1 1,0 0 0,0 0 0,0 0-1,0 0 1,0 1 0,0-1 0,0 1-1,0-1 1,0 1 0,0-1 0,0 1 0,0-1-1,-1 1 1,1 0 0,0-1 0,0 1-1,-1 0 1,1 0 0,0 0 0,-1-1-1,1 1 1,0 0 0,-1 0 0,0 0-1,1 0 1,-1 0 0,1 2 0,8 24-97,9 49-1,-5-17 113,77 219-231,-78-254 177,-2-10-20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17:09.6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4197 247 11178,'-456'-17'1242,"410"13"-1314,-902-102-339,495 75 374,193 18-95,-64-3-220,45 7-771,65 4-223,-116-2-98,23 1 1333,213 2 191,-304-18-1283,311 16 943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9:11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4 127 16051,'-1'-4'88,"0"0"-1,1 0 0,-1 0 0,1 0 0,-1-1 0,1 1 0,1 0 1,-1 0-1,0 0 0,1-1 0,0 1 0,0 0 0,0 0 1,1 0-1,-1 0 0,1 1 0,0-1 0,0 0 0,0 1 0,1-1 1,-1 1-1,1 0 0,0 0 0,0 0 0,0 0 0,0 0 1,0 1-1,1-1 0,-1 1 0,1 0 0,0 0 0,-1 0 0,1 0 1,0 1-1,0 0 0,0 0 0,0 0 0,1 0 0,4 0 1,-2 0-33,0 0 1,0 0-1,1 1 1,-1 0-1,0 0 1,0 1-1,1 0 1,8 2-1,-13-2-48,-1 0 1,1 0-1,-1 0 1,1 0-1,-1 1 1,0-1-1,0 1 1,1-1-1,-1 1 1,0 0-1,0-1 1,-1 1-1,1 0 0,0 1 1,-1-1-1,1 0 1,-1 0-1,0 1 1,1-1-1,-1 0 1,0 1-1,0-1 1,-1 1-1,1 0 1,0 4-1,-1 0-6,1 0 0,-1 0 0,-1 0 0,0 0 0,0 0 0,0 0 0,-1-1 0,0 1 0,0 0 0,-4 8 0,-6 9-7,-21 31 0,6-8 4,26-47 2,-10 21-5,1 0 1,-9 24-1,17-40 2,0 1 1,1 0-1,0-1 1,0 1-1,0 0 0,0 0 1,1 0-1,0 0 1,0 0-1,1-1 0,-1 1 1,1 0-1,4 10 1,-5-14-2,1 1 0,0-1 0,0 0 0,1 0 0,-1 0 0,0 0 0,1 0 0,-1 0 0,1-1 0,-1 1 0,1 0 0,0-1 1,0 1-1,0-1 0,0 0 0,0 1 0,0-1 0,4 1 0,-3-1-29,1 0-1,0 0 1,-1-1-1,1 0 1,0 1-1,-1-1 1,1-1 0,0 1-1,0-1 1,-1 1-1,4-2 1,5-2-80,-1 0 0,0-1 0,0 0 0,0 0 0,-1-1 0,14-11 0,-9 5-9,0-1 1,20-24 0,-7 4-150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9:11.5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1 14043,'-2'3'377,"-24"35"1562,25-35-1847,-1-1-1,1 1 0,-1 0 0,1 0 1,0 0-1,0 0 0,1 0 0,-1 1 1,0-1-1,1 0 0,0 4 0,0-5-78,0-1-1,1 0 1,-1 0-1,1 0 0,-1 0 1,1 0-1,-1 0 1,1 0-1,0 0 0,-1 0 1,1 0-1,0 0 1,0 0-1,0 0 0,0 0 1,0-1-1,0 1 1,0 0-1,0-1 1,0 1-1,0-1 0,0 1 1,0-1-1,0 1 1,1-1-1,-1 0 0,0 0 1,0 0-1,0 0 1,1 1-1,-1-1 0,0-1 1,0 1-1,2 0 1,6-1-5,-1 0 1,1 0 0,13-4 0,-5-1 4,0 0 1,-1-1-1,24-15 1,-27 14 10,1 1 0,1 0-1,-1 1 1,20-6 0,-34 12-21,1 0 1,-1-1-1,1 1 0,-1 0 1,1 0-1,-1 0 0,1 0 0,0 0 1,-1 0-1,1-1 0,-1 1 1,1 1-1,0-1 0,-1 0 0,1 0 1,-1 0-1,1 0 0,-1 0 0,1 0 1,0 1-1,-1-1 0,1 0 1,-1 1-1,1-1 0,-1 0 0,1 1 1,-1-1-1,0 0 0,1 1 1,-1-1-1,1 1 0,-1-1 0,0 1 1,1-1-1,-1 1 0,0-1 0,0 1 1,1-1-1,-1 1 0,0-1 1,0 1-1,0 0 0,0-1 0,0 1 1,0-1-1,0 1 0,0-1 1,0 1-1,0 1 0,-7 30 119,6-29-112,-105 345 785,80-244-524,-17 148 0,41-229-239,1-11-12,0 0 0,-1 0 0,0 0 1,-1 0-1,-7 18 0,10-29-17,0 0 1,-1 0-1,1 0 0,-1-1 1,1 1-1,0 0 0,-1 0 1,0-1-1,1 1 1,-1 0-1,1-1 0,-1 1 1,0 0-1,0-1 0,1 1 1,-1-1-1,0 1 0,0-1 1,1 1-1,-1-1 0,0 0 1,0 0-1,0 1 1,0-1-1,0 0 0,0 0 1,0 0-1,-1 0 0,-1 0 2,1-1 1,0 1-1,-1-1 0,1 0 0,0 0 0,0 0 0,0 0 0,-1-1 1,1 1-1,-3-3 0,-4-5 11,0 0 0,0 0 0,-9-12 1,7 6-11,1 1 0,0-1 0,1-1 0,1 0 0,-11-28 0,17 38-20,0 0-1,1 0 1,-1-1 0,1 1 0,0-1 0,1 1 0,0-1-1,0 1 1,0-1 0,1 1 0,0 0 0,0-1-1,1 1 1,-1 0 0,1-1 0,1 1 0,-1 0-1,7-11 1,14-13-80,0 1-1,2 1 0,45-39 1,-5 4 616,-8 4-527,1 0 18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9:11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1 15323,'-2'2'133,"0"1"0,0 0-1,1 0 1,0 0 0,-1 0-1,1 1 1,0-1 0,1 0 0,-1 0-1,0 5 1,-2 6 58,0-2-33,-68 347 1526,70-353-1662,-1 4 18,2-1-1,-1 1 1,2 13 0,-1-22-26,0 1-1,0-1 1,1 1 0,-1-1 0,0 1 0,1-1 0,-1 1-1,1-1 1,0 0 0,0 1 0,-1-1 0,3 2 0,-3-3-2,1 1 0,-1-1 1,1 1-1,0-1 1,0 1-1,-1-1 1,1 0-1,0 1 1,-1-1-1,1 0 1,0 0-1,0 0 1,0 0-1,-1 0 1,1 1-1,0-1 0,0-1 1,0 1-1,-1 0 1,1 0-1,0 0 1,0 0-1,-1 0 1,3-1-1,5-3 70,1 0-1,0-1 0,-1 1 1,0-2-1,0 1 0,0-1 1,9-9-1,48-54 368,-51 52-339,143-173 803,-139 163-867,-18 27-54,0-1 1,1 1 0,-1 0-1,0 0 1,0-1-1,0 1 1,1 0 0,-1 0-1,0-1 1,0 1 0,0 0-1,0-1 1,0 1 0,0 0-1,0-1 1,1 1-1,-1 0 1,0-1 0,0 1-1,0 0 1,0-1 0,0 1-1,0 0 1,-1-1 0,1 1-1,0 0 1,0-1-1,0 1 1,0-1 0,-9 5-334,-11 11-338,16-12 549,-25 22-639,-30 36-1,26-23 171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9:12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1 687 13859,'13'27'1136,"-1"0"-824,1 1-128,0-8 320,0-5-152,1-12-456,1-7 192,1-15-96,-1-5-56,7-12-80</inkml:trace>
  <inkml:trace contextRef="#ctx0" brushRef="#br0" timeOffset="1">433 0 13435,'-5'4'144,"-1"0"1,1 1 0,-1-1-1,1 1 1,0 0 0,1 1-1,0-1 1,-1 1-1,2-1 1,-1 1 0,1 1-1,-1-1 1,2 0 0,-1 1-1,-2 11 1,-1 5 20,1 0 1,2 0 0,-2 31 0,-1 141 714,7-163-694,1 0 0,2 0 0,1-1 0,10 35 1,-15-64-179,1 1 0,-1-1 0,1 0 1,0 0-1,0 0 0,0 0 0,0 0 1,0 0-1,0 0 0,1 0 0,-1 0 0,1-1 1,-1 1-1,1-1 0,0 1 0,-1-1 1,1 1-1,0-1 0,0 0 0,0 0 1,0 0-1,0 0 0,0 0 0,0 0 1,0-1-1,1 1 0,-1-1 0,0 1 1,0-1-1,1 0 0,-1 0 0,3 0 1,1-1 5,-1 0 0,0 0 0,0-1 0,0 0 0,0 0 1,0 0-1,-1 0 0,1-1 0,0 0 0,-1 0 0,0 0 1,8-7-1,-2 0-41,0 0 1,-1-1 0,0 0-1,0-1 1,-1 1-1,-1-2 1,0 1 0,0-1-1,-2 0 1,1 0 0,-2-1-1,5-17 1,-9 20-36,-4 14-10,-6 18-11,-1 15 137,2 0 1,1 1 0,-3 41-1,11-61-153,5-12 878,-3-5-707,-1-1 1,0 0-1,1 0 0,-1 1 0,0-1 0,0 0 0,0 0 0,0 0 0,1 0 0,-1-1 0,0 1 0,-1 0 0,1 0 0,1-3 0,9-13 210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9:12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8 17060,'-1'-1'138,"0"0"0,-1 1 0,1-1 0,0 0 0,-1 1 0,1-1 0,0 1 0,-1-1 0,1 1 0,0-1 0,-1 1 0,1 0 0,-1 0 0,1 0 0,-1 0 0,1 0 0,-1 0 0,1 0 0,0 0 0,-1 1 0,-2 0 0,4-1-119,0 0-1,-1 1 1,1-1 0,-1 0-1,1 0 1,0 1 0,-1-1-1,1 0 1,0 1 0,-1-1-1,1 0 1,0 1 0,-1-1-1,1 0 1,0 1 0,0-1-1,-1 1 1,1-1 0,0 1-1,0-1 1,0 0 0,0 1-1,0-1 1,0 1-1,0 0 1,0 0-62,0 0 1,0 1-1,1-1 0,-1 0 0,1 0 0,-1 0 1,1 0-1,-1 0 0,1 0 0,0 0 0,-1 0 0,1 0 1,0 0-1,0 0 0,0 0 0,14 13-1007,1-2-1,0 0 0,24 13 0,-22-14 294,0 0 1,27 25-1,-44-35 802,0 0 0,0 0 0,0 0-1,0 0 1,0 1 0,0-1 0,-1 0 0,1 0 0,0 1 0,-1-1 0,1 1 0,-1-1 0,1 1-1,-1-1 1,0 0 0,1 1 0,-1-1 0,0 1 0,0-1 0,0 1 0,0-1 0,-1 1 0,1-1-1,0 1 1,-1-1 0,1 1 0,0-1 0,-1 1 0,0-1 0,1 0 0,-1 1 0,-1 1 0,-3 4 317,-1 0 1,1-1-1,-1 1 1,-11 8-1,7-5-71,-5 4 210,7-8-313,1 1 0,0 0-1,1 0 1,0 0 0,0 1-1,1-1 1,-9 17 0,13-23-180,1 0 0,-1 0 0,1 0 0,0 0 0,-1 0 0,1 0 0,0 0 0,0 0 0,0 0 0,0 0 0,0 0 0,0 0 0,0 0 0,0 0 0,0 0 0,0 0 0,1 0 0,-1 0 0,0 0 0,1-1 0,-1 1 0,0 0 0,1 0 0,-1 0 0,1 0 0,0 1 0,1-1-6,0 1 0,0-1 0,0 0 0,0 0 0,0 1-1,0-1 1,0 0 0,0-1 0,1 1 0,-1 0 0,3 0 0,8 1-47,0 0 0,0-1 0,16-1 0,-23 0 27,24-2-82,-18 1 30,0 0 0,19 2 0,-28 0 52,-1-1 1,1 0-1,0 1 0,-1 0 1,1-1-1,-1 1 1,1 0-1,-1 0 0,1 1 1,-1-1-1,0 0 1,0 1-1,1-1 0,-1 1 1,0 0-1,2 3 1,-3-3 10,0-1 0,0 1 0,-1 0 0,1-1 0,-1 1 0,1 0 0,-1 0 0,0-1 0,1 1 0,-1 0 0,0 0 0,0 0 0,-1-1 0,1 1 0,0 0 0,0 0 0,-1-1 1,1 1-1,-1 0 0,0 0 0,-1 2 0,-20 34 53,13-27 16,0 1-1,-1-2 1,0 0 0,0 0 0,-15 10 0,18-15-28,1 0 1,-1-1 0,-1 0 0,1 0 0,0 0-1,-1-1 1,0-1 0,0 1 0,0-1 0,-13 2-1,19-4-51,1 0-1,-1 0 0,0 1 0,0-2 0,0 1 0,1 0 0,-1 0 1,0 0-1,0-1 0,1 1 0,-1-1 0,0 0 0,0 1 0,1-1 1,-1 0-1,1 0 0,-1 0 0,1 0 0,-1 0 0,1 0 0,0-1 1,-1 1-1,1 0 0,0-1 0,0 1 0,-1-2 0,1 0 9,0 0-1,0 1 1,1-1-1,-1 0 0,1 0 1,-1 1-1,1-1 0,0 0 1,0 0-1,0 0 1,1 1-1,-1-1 0,1 0 1,-1 0-1,1 1 1,1-4-1,8-16-190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9:13.3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90 419 12107,'-26'37'4536,"16"-24"-4026,-14 26 1,17-25-375,1-1 1,-5 17-1,10-27-119,0-1 0,0 1-1,0 0 1,1-1 0,-1 1-1,1 0 1,0 0 0,0 0-1,0-1 1,0 1 0,0 0-1,0 0 1,1 0 0,-1-1-1,1 1 1,0 0 0,0-1-1,0 1 1,2 2 0,-2-4-7,0 0-1,0 0 1,1 0 0,-1 0 0,1 0 0,-1 0 0,0-1 0,1 1 0,-1-1 0,1 1 0,-1-1 0,1 1 0,0-1 0,-1 0 0,1 0-1,-1 0 1,1 0 0,-1 0 0,1 0 0,0 0 0,-1-1 0,1 1 0,-1 0 0,4-2 0,35-16 131,-39 18-140,19-13 83,0-1-1,-1 0 1,-1-1-1,0-1 1,-1-1-1,-1 0 1,0-1-1,-1-1 1,16-27-1,-15 18 71,0-1-1,-1 0 0,-2-1 0,-2 0 0,0-1 0,8-41 0,-17 58-63,0 0 0,0 1 0,-1-1 0,-1 0 0,-2-19 0,1 29-59,0-1 0,0 1 0,0-1 0,0 1 0,-1 0 0,0 0 1,0-1-1,-4-5 0,5 8-15,-1 0 0,0 0 0,1 0 0,-1 0 0,0 0 0,0 1 0,0-1 0,-1 1 0,1-1 0,0 1-1,0 0 1,-1 0 0,1 0 0,-1 0 0,1 0 0,-4 0 0,2 1-4,-1 0 0,0 0 0,1 0 0,-1 0 0,0 1 0,1 0 0,-1 0 0,1 0 0,-1 0 0,1 1-1,-1 0 1,1 0 0,0 0 0,0 0 0,0 1 0,0-1 0,0 1 0,1 0 0,-4 4 0,-6 5 17,1 2 0,0-1 0,-16 25 0,13-14-15,0 0 1,-11 27-1,20-39-16,2 0 0,-1 1 1,2-1-1,0 0 0,0 1 0,-1 21 1,4-32 0,-1 0 0,1 1 0,0-1 1,1 0-1,-1 0 0,0 0 0,0 1 1,1-1-1,0 0 0,-1 0 0,1 0 1,0 0-1,0 0 0,0 0 0,0 0 1,0 0-1,2 2 0,-1-3 0,-1 0 1,0 0-1,1 0 0,-1 0 1,1 0-1,0-1 0,-1 1 1,1-1-1,-1 1 0,1-1 1,0 1-1,-1-1 0,1 0 1,0 0-1,0 0 1,-1 0-1,3 0 0,7-2-3,0 0-1,-1-1 1,1 0 0,-1-1-1,15-7 1,-15 7-2,30-15-17,-20 8-13,1 2 0,28-9 0,-44 16 22,0 1-1,0-1 1,-1 2 0,1-1-1,1 0 1,-1 1-1,0 0 1,0 0 0,0 0-1,0 1 1,0 0 0,0 0-1,0 0 1,-1 1-1,9 3 1,-9-3 0,-2 0 0,1 0 0,0 1 0,0-1 1,-1 1-1,1-1 0,-1 1 0,0 0 0,0 0 0,0 0 0,0 1 1,-1-1-1,1 0 0,-1 1 0,0-1 0,0 1 0,0-1 0,0 1 0,0-1 1,-1 1-1,0 0 0,0-1 0,0 8 0,-1 4-54,-1-1-1,0 0 1,-1 1 0,-8 21-1,2-10-476,-23 39 1,20-40-906,9-17 422,9-16 400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9:13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33 217 16227,'0'1'41,"0"0"-1,0 0 1,0 0-1,0 1 1,0-1-1,0 0 1,0 0-1,1 0 0,-1 0 1,0 1-1,1-1 1,-1 0-1,1 0 1,-1 0-1,1 0 0,0 0 1,0 0-1,-1 0 1,1 0-1,0-1 1,0 1-1,0 0 0,0 0 1,0-1-1,0 1 1,0 0-1,0-1 1,0 1-1,0-1 0,0 1 1,0-1-1,0 0 1,0 1-1,1-1 1,-1 0-1,0 0 1,0 0-1,0 0 0,1 0 1,-1 0-1,0 0 1,0 0-1,0-1 1,0 1-1,1 0 0,0-1 1,9-3 104,0 0 1,0 0-1,-1-1 1,1 0-1,-1-1 0,0 0 1,-1-1-1,0 0 1,0 0-1,12-13 0,-16 14-123,1 0 0,-1 0 0,0 0 0,-1 0 0,0-1 1,0 0-1,0 0 0,-1 0 0,0 0 0,0 0 0,-1-1 0,0 1 0,0-1 0,0 0 0,-1 0 0,0-9 0,-1 15-21,0 0 1,0 1 0,0-1-1,-1 0 1,1 1 0,0-1-1,-1 0 1,1 1 0,-1-1 0,1 0-1,-1 1 1,0-1 0,0 1-1,0-1 1,0 1 0,0 0-1,0-1 1,0 1 0,0 0-1,-1 0 1,1 0 0,0 0 0,-1 0-1,1 0 1,0 0 0,-1 0-1,0 0 1,1 1 0,-1-1-1,1 1 1,-1-1 0,0 1 0,1-1-1,-1 1 1,0 0 0,1 0-1,-4 0 1,0 0 2,-1 1 0,1 0 0,-1 0-1,1 0 1,-1 1 0,1 0 0,0 0 0,0 0 0,0 0-1,-6 5 1,-1 1 9,0 2 0,1 0 0,0 0-1,1 1 1,0 0 0,1 0 0,1 2 0,-1-1-1,2 1 1,0 0 0,0 0 0,1 1 0,1 0-1,0 0 1,1 0 0,-4 29 0,7-38-7,1 0 1,0 0 0,0-1 0,1 1-1,-1 0 1,1 0 0,0 0 0,0 0-1,4 8 1,-4-11-14,1 1 1,-1-1-1,0 0 0,1 0 0,0 0 1,-1 0-1,1 0 0,0 0 0,0-1 0,0 1 1,0-1-1,0 1 0,1-1 0,-1 0 1,0 1-1,1-1 0,-1 0 0,1-1 1,-1 1-1,4 0 0,0 1-34,1-1-1,0 0 1,0 0 0,0-1-1,0 0 1,0 0 0,0-1-1,0 1 1,0-2 0,14-3-1,4-10-90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9:14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0 14747,'-3'43'1000,"-3"6"-848,-4 8-88,7 2 393,-2 4-305,5-3-224,0-5-105,4-12-79,0-7-1168,2-18 1224,-5-15-160,-1-1-168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9:15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1 236 14259,'0'-9'241,"0"-1"-1,0 1 1,1-1-1,0 1 0,0-1 1,5-14-1,-4 19-160,1 0 0,-1 0-1,1-1 1,0 1 0,1 1 0,-1-1-1,1 0 1,0 1 0,0 0-1,0 0 1,0 0 0,7-4-1,7-4 107,1 1-1,0 0 0,1 1 1,0 1-1,1 1 1,0 1-1,0 1 0,1 1 1,-1 1-1,1 0 0,0 2 1,0 1-1,43 2 1,-58 0-172,-1 0 1,1 0 0,0 1 0,-1 0 0,1 0-1,-1 1 1,0 0 0,1 0 0,-1 0 0,-1 1 0,1 0-1,0 0 1,-1 0 0,0 1 0,0 0 0,0 0 0,5 8-1,-5-6-10,-1 0-1,-1 0 1,1 1-1,-1-1 1,-1 1-1,1 0 1,-1 0-1,0 0 1,-1 0-1,0 0 0,0 0 1,-1 0-1,0 0 1,-2 11-1,0-5 25,0-1 0,-1 0 0,-1 0 0,0 0 0,0 0-1,-2-1 1,1 0 0,-2 0 0,0 0 0,0-1 0,-1 0 0,0 0 0,-1-1-1,0 0 1,0-1 0,-1 0 0,-1 0 0,-16 10 0,22-16-24,0-1 0,0 0 1,0 0-1,0 0 0,-1-1 0,-5 2 1,10-3-33,0 0 1,0 1-1,0-1 1,0 0-1,0 0 1,0 0-1,0 0 1,-1 0-1,1 0 1,0 0-1,0 0 1,0 0-1,0-1 1,0 1-1,0 0 1,0-1-1,0 1 1,0-1-1,0 1 1,0-1-1,0 1 1,0-1-1,0 0 1,0 1-1,1-1 1,-1 0-1,0 0 1,0 0-1,1 1 1,-1-1-1,1 0 1,-1 0-1,0 0 1,0-2-1,1 2-34,0 0-1,0 0 0,0 0 1,0 0-1,1 0 0,-1 0 1,0 0-1,0 0 0,1 0 1,-1 0-1,0 0 0,1 0 0,-1 0 1,1 0-1,-1 0 0,1 0 1,0 0-1,-1 0 0,1 1 1,0-1-1,1-1 0,20-15-576,-17 13 525,20-11-443,5-1-120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29:15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99 14843,'-4'29'674,"-1"-1"1,-2 0-1,-14 40 0,11-36 86,-12 58 0,21-72-572,1-17-184,0-1 0,0 0 0,0 0 0,0 0 0,1 0 0,-1 0 0,0 1 0,0-1 0,0 0 0,0 0 0,0 0 0,0 0 0,0 0 0,0 1 0,0-1 0,0 0 0,0 0 0,1 0 0,-1 0 0,0 0 0,0 0 0,0 0 0,0 0 0,0 0 0,0 1 0,1-1 0,-1 0 0,0 0 0,0 0 0,0 0 0,0 0 0,0 0 0,1 0 0,-1 0 0,0 0 0,0 0 0,0 0 0,0 0 0,1 0 0,-1 0 0,0 0 0,0 0 0,0 0 0,0 0 0,1-1 0,0 0 16,1-1 0,0 1 0,-1-1 0,1 0 1,-1 0-1,1 0 0,-1 0 0,0 0 0,0 0 0,2-3 1,6-18 98,-1 0 0,0-1 1,7-44-1,0-75 337,-15 135-428,1-28 68,-1 35-88,0-1 0,0 0-1,0 1 1,0-1 0,0 1-1,-1-1 1,1 0 0,-1 1-1,1-1 1,-1 1 0,0-1-1,1 1 1,-1 0 0,0-1-1,0 1 1,-1-2 0,2 3-8,-1 0 1,1 0-1,0 0 1,0 0-1,-1 0 1,1 0-1,0 0 1,0 0-1,-1 0 1,1 0-1,0 0 1,0 0-1,-1 0 1,1 0-1,0 0 1,0 0-1,-1 1 1,1-1-1,0 0 1,0 0-1,0 0 1,-1 0-1,1 0 1,0 1-1,0-1 1,0 0-1,0 0 1,-1 0-1,1 0 1,0 1-1,0-1 1,0 0-1,0 0 1,0 1-1,0-1 1,-1 0-1,1 0 0,0 1 1,0-1-1,0 0 1,0 0-1,0 0 1,0 1-1,-3 13-37,3-14 35,-2 9-134,1 1-1,0-1 0,0 0 1,1 1-1,0-1 1,1 0-1,0 1 0,4 13 1,-4-20 50,-1-1 1,1 1 0,1 0 0,-1-1 0,0 1 0,1-1 0,-1 1 0,1-1 0,-1 0 0,1 0-1,0 0 1,0 0 0,0 0 0,1 0 0,-1 0 0,0 0 0,1-1 0,-1 0 0,1 1 0,-1-1-1,1 0 1,-1 0 0,1 0 0,0 0 0,0-1 0,-1 1 0,1-1 0,0 0 0,0 0 0,0 0-1,0 0 1,3 0 0,6-2-155,1 0 0,-1-1 1,0-1-1,0 1 0,0-2 0,-1 0 0,1 0 0,-1-1 0,11-8 0,-5 3 52,-1-1-1,-1-1 0,0 0 1,26-30-1,-37 39 231,-1-1 0,-1 1-1,1-1 1,0 1 0,2-9-1,-5 12-28,0 1 0,0 0-1,1 0 1,-1-1-1,0 1 1,0 0 0,0-1-1,0 1 1,0 0 0,0-1-1,0 1 1,0 0 0,0-1-1,0 1 1,0 0 0,0 0-1,0-1 1,0 1 0,0 0-1,0-1 1,0 1 0,0 0-1,-1-1 1,1 1 0,0 0-1,0 0 1,0-1-1,0 1 1,-1 0 0,1-1-1,0 1 1,-1 0 0,0 0 23,0 0 1,0 0 0,0 0-1,-1 1 1,1-1 0,0 0-1,0 1 1,0-1 0,0 1-1,0 0 1,0-1 0,0 1-1,0 0 1,-2 1 0,-5 4 170,1 1-1,-1 1 1,1-1 0,0 1 0,1 0 0,0 1 0,-9 17-1,2-1 360,-17 47 0,27-64-474,1 0 0,0 0 0,1 0 0,-1 1 1,1-1-1,1 14 0,0-20-68,0-1-1,0 1 1,0 0 0,1-1-1,-1 1 1,1-1 0,-1 1 0,1 0-1,-1-1 1,1 1 0,0-1 0,0 1-1,0-1 1,0 0 0,0 1-1,0-1 1,1 1 0,0-1-2,-1 0 0,1-1 0,-1 1 1,1 0-1,0-1 0,-1 0 0,1 1 0,-1-1 1,1 0-1,0 0 0,0 0 0,-1 0 0,1 0 1,0 0-1,-1 0 0,1-1 0,0 1 0,-1 0 0,1-1 1,-1 0-1,2 0 0,7-3 66,-1-1-1,0 0 1,0 0-1,0-1 1,-1-1 0,0 1-1,0-1 1,12-14-1,-5 3 151,0-1-1,22-36 0,-28 38-44,0 0 0,13-34 0,-35 76 50,12-23-242,-8 25-103,1 1 0,1 1 0,1-1 0,-2 43-1,8-69 56,-1 0-1,1-1 0,0 1 0,0 0 0,0 0 0,1 0 0,-1 0 0,0-1 0,1 1 0,-1 0 0,1 0 0,0-1 0,-1 1 0,1 0 1,0-1-1,0 1 0,0-1 0,0 1 0,2 1 0,-2-3-29,0 1 0,0-1-1,0 0 1,0 1 0,0-1 0,0 0 0,0 0-1,0 0 1,0 0 0,0 0 0,0 0 0,0 0 0,0 0-1,0-1 1,0 1 0,0 0 0,0-1 0,0 1 0,0 0-1,0-1 1,0 1 0,0-1 0,1-1 0,5-3-282,1-1 1,-1 0 0,0-1-1,-1 0 1,11-12-1,17-34-471,4-16-116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88DB8-530C-4269-8329-B8EA10861C27}" type="datetimeFigureOut">
              <a:rPr lang="de-DE" smtClean="0"/>
              <a:t>02.05.2022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5178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4538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7278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919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5784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041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0838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8673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9275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2865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7071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460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0478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9594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1A4-8FFF-4BFB-90C9-FC24F5E6DCA6}" type="datetime1">
              <a:rPr lang="de-DE" smtClean="0"/>
              <a:t>02.05.2022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224E-D163-457A-82D1-D92A750C1CC3}" type="datetime1">
              <a:rPr lang="de-DE" smtClean="0"/>
              <a:t>02.05.2022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B4B2-FA34-4BF0-B75E-975C258D12B6}" type="datetime1">
              <a:rPr lang="de-DE" smtClean="0"/>
              <a:t>02.05.2022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0770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476A-BEE6-49D0-91FF-E09CB16D9188}" type="datetime1">
              <a:rPr lang="de-DE" smtClean="0"/>
              <a:t>02.05.2022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F584-F1B5-4C5C-802A-C88B9ABFDAC1}" type="datetime1">
              <a:rPr lang="de-DE" smtClean="0"/>
              <a:t>02.05.2022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7E3F-C99D-4F7A-B9BF-3D4AD8B01801}" type="datetime1">
              <a:rPr lang="de-DE" smtClean="0"/>
              <a:t>02.05.2022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FBC1-A306-442D-9E8E-CCD47A24BC39}" type="datetime1">
              <a:rPr lang="de-DE" smtClean="0"/>
              <a:t>02.05.2022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0AF1-C575-4C63-B2E4-2F9A4D8AF6FD}" type="datetime1">
              <a:rPr lang="de-DE" smtClean="0"/>
              <a:t>02.05.2022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CFDE-4171-468A-8ECB-9DD48FB7C024}" type="datetime1">
              <a:rPr lang="de-DE" smtClean="0"/>
              <a:t>02.05.2022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3E57-014D-4E4B-B56F-66D884F50570}" type="datetime1">
              <a:rPr lang="de-DE" smtClean="0"/>
              <a:t>02.05.2022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4EC-1717-4AC2-9F9C-14F02B911630}" type="datetime1">
              <a:rPr lang="de-DE" smtClean="0"/>
              <a:t>02.05.2022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248A-B1E1-44F8-AED8-AFF90FB38D03}" type="datetime1">
              <a:rPr lang="de-DE" smtClean="0"/>
              <a:t>02.05.2022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bernhardkoester.de/vorlesungen/inhalt.html" TargetMode="Externa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01.xml"/><Relationship Id="rId117" Type="http://schemas.openxmlformats.org/officeDocument/2006/relationships/image" Target="../media/image244.png"/><Relationship Id="rId21" Type="http://schemas.openxmlformats.org/officeDocument/2006/relationships/image" Target="../media/image196.png"/><Relationship Id="rId42" Type="http://schemas.openxmlformats.org/officeDocument/2006/relationships/customXml" Target="../ink/ink209.xml"/><Relationship Id="rId47" Type="http://schemas.openxmlformats.org/officeDocument/2006/relationships/image" Target="../media/image209.png"/><Relationship Id="rId63" Type="http://schemas.openxmlformats.org/officeDocument/2006/relationships/image" Target="../media/image217.png"/><Relationship Id="rId68" Type="http://schemas.openxmlformats.org/officeDocument/2006/relationships/customXml" Target="../ink/ink222.xml"/><Relationship Id="rId84" Type="http://schemas.openxmlformats.org/officeDocument/2006/relationships/customXml" Target="../ink/ink230.xml"/><Relationship Id="rId89" Type="http://schemas.openxmlformats.org/officeDocument/2006/relationships/image" Target="../media/image230.png"/><Relationship Id="rId112" Type="http://schemas.openxmlformats.org/officeDocument/2006/relationships/customXml" Target="../ink/ink244.xml"/><Relationship Id="rId16" Type="http://schemas.openxmlformats.org/officeDocument/2006/relationships/customXml" Target="../ink/ink196.xml"/><Relationship Id="rId107" Type="http://schemas.openxmlformats.org/officeDocument/2006/relationships/image" Target="../media/image239.png"/><Relationship Id="rId11" Type="http://schemas.openxmlformats.org/officeDocument/2006/relationships/image" Target="../media/image191.png"/><Relationship Id="rId32" Type="http://schemas.openxmlformats.org/officeDocument/2006/relationships/customXml" Target="../ink/ink204.xml"/><Relationship Id="rId37" Type="http://schemas.openxmlformats.org/officeDocument/2006/relationships/image" Target="../media/image204.png"/><Relationship Id="rId53" Type="http://schemas.openxmlformats.org/officeDocument/2006/relationships/image" Target="../media/image212.png"/><Relationship Id="rId58" Type="http://schemas.openxmlformats.org/officeDocument/2006/relationships/customXml" Target="../ink/ink217.xml"/><Relationship Id="rId74" Type="http://schemas.openxmlformats.org/officeDocument/2006/relationships/customXml" Target="../ink/ink225.xml"/><Relationship Id="rId79" Type="http://schemas.openxmlformats.org/officeDocument/2006/relationships/image" Target="../media/image225.png"/><Relationship Id="rId102" Type="http://schemas.openxmlformats.org/officeDocument/2006/relationships/customXml" Target="../ink/ink239.xml"/><Relationship Id="rId5" Type="http://schemas.openxmlformats.org/officeDocument/2006/relationships/image" Target="../media/image1880.png"/><Relationship Id="rId90" Type="http://schemas.openxmlformats.org/officeDocument/2006/relationships/customXml" Target="../ink/ink233.xml"/><Relationship Id="rId95" Type="http://schemas.openxmlformats.org/officeDocument/2006/relationships/image" Target="../media/image233.png"/><Relationship Id="rId22" Type="http://schemas.openxmlformats.org/officeDocument/2006/relationships/customXml" Target="../ink/ink199.xml"/><Relationship Id="rId27" Type="http://schemas.openxmlformats.org/officeDocument/2006/relationships/image" Target="../media/image199.png"/><Relationship Id="rId43" Type="http://schemas.openxmlformats.org/officeDocument/2006/relationships/image" Target="../media/image207.png"/><Relationship Id="rId48" Type="http://schemas.openxmlformats.org/officeDocument/2006/relationships/customXml" Target="../ink/ink212.xml"/><Relationship Id="rId64" Type="http://schemas.openxmlformats.org/officeDocument/2006/relationships/customXml" Target="../ink/ink220.xml"/><Relationship Id="rId69" Type="http://schemas.openxmlformats.org/officeDocument/2006/relationships/image" Target="../media/image220.png"/><Relationship Id="rId113" Type="http://schemas.openxmlformats.org/officeDocument/2006/relationships/image" Target="../media/image242.png"/><Relationship Id="rId80" Type="http://schemas.openxmlformats.org/officeDocument/2006/relationships/customXml" Target="../ink/ink228.xml"/><Relationship Id="rId85" Type="http://schemas.openxmlformats.org/officeDocument/2006/relationships/image" Target="../media/image228.png"/><Relationship Id="rId12" Type="http://schemas.openxmlformats.org/officeDocument/2006/relationships/customXml" Target="../ink/ink194.xml"/><Relationship Id="rId17" Type="http://schemas.openxmlformats.org/officeDocument/2006/relationships/image" Target="../media/image194.png"/><Relationship Id="rId33" Type="http://schemas.openxmlformats.org/officeDocument/2006/relationships/image" Target="../media/image202.png"/><Relationship Id="rId38" Type="http://schemas.openxmlformats.org/officeDocument/2006/relationships/customXml" Target="../ink/ink207.xml"/><Relationship Id="rId59" Type="http://schemas.openxmlformats.org/officeDocument/2006/relationships/image" Target="../media/image215.png"/><Relationship Id="rId103" Type="http://schemas.openxmlformats.org/officeDocument/2006/relationships/image" Target="../media/image237.png"/><Relationship Id="rId108" Type="http://schemas.openxmlformats.org/officeDocument/2006/relationships/customXml" Target="../ink/ink242.xml"/><Relationship Id="rId54" Type="http://schemas.openxmlformats.org/officeDocument/2006/relationships/customXml" Target="../ink/ink215.xml"/><Relationship Id="rId70" Type="http://schemas.openxmlformats.org/officeDocument/2006/relationships/customXml" Target="../ink/ink223.xml"/><Relationship Id="rId75" Type="http://schemas.openxmlformats.org/officeDocument/2006/relationships/image" Target="../media/image223.png"/><Relationship Id="rId91" Type="http://schemas.openxmlformats.org/officeDocument/2006/relationships/image" Target="../media/image231.png"/><Relationship Id="rId96" Type="http://schemas.openxmlformats.org/officeDocument/2006/relationships/customXml" Target="../ink/ink23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1.xml"/><Relationship Id="rId23" Type="http://schemas.openxmlformats.org/officeDocument/2006/relationships/image" Target="../media/image197.png"/><Relationship Id="rId28" Type="http://schemas.openxmlformats.org/officeDocument/2006/relationships/customXml" Target="../ink/ink202.xml"/><Relationship Id="rId49" Type="http://schemas.openxmlformats.org/officeDocument/2006/relationships/image" Target="../media/image210.png"/><Relationship Id="rId114" Type="http://schemas.openxmlformats.org/officeDocument/2006/relationships/customXml" Target="../ink/ink245.xml"/><Relationship Id="rId10" Type="http://schemas.openxmlformats.org/officeDocument/2006/relationships/customXml" Target="../ink/ink193.xml"/><Relationship Id="rId31" Type="http://schemas.openxmlformats.org/officeDocument/2006/relationships/image" Target="../media/image201.png"/><Relationship Id="rId44" Type="http://schemas.openxmlformats.org/officeDocument/2006/relationships/customXml" Target="../ink/ink210.xml"/><Relationship Id="rId52" Type="http://schemas.openxmlformats.org/officeDocument/2006/relationships/customXml" Target="../ink/ink214.xml"/><Relationship Id="rId60" Type="http://schemas.openxmlformats.org/officeDocument/2006/relationships/customXml" Target="../ink/ink218.xml"/><Relationship Id="rId65" Type="http://schemas.openxmlformats.org/officeDocument/2006/relationships/image" Target="../media/image218.png"/><Relationship Id="rId73" Type="http://schemas.openxmlformats.org/officeDocument/2006/relationships/image" Target="../media/image222.png"/><Relationship Id="rId78" Type="http://schemas.openxmlformats.org/officeDocument/2006/relationships/customXml" Target="../ink/ink227.xml"/><Relationship Id="rId81" Type="http://schemas.openxmlformats.org/officeDocument/2006/relationships/image" Target="../media/image226.png"/><Relationship Id="rId86" Type="http://schemas.openxmlformats.org/officeDocument/2006/relationships/customXml" Target="../ink/ink231.xml"/><Relationship Id="rId94" Type="http://schemas.openxmlformats.org/officeDocument/2006/relationships/customXml" Target="../ink/ink235.xml"/><Relationship Id="rId99" Type="http://schemas.openxmlformats.org/officeDocument/2006/relationships/image" Target="../media/image235.png"/><Relationship Id="rId101" Type="http://schemas.openxmlformats.org/officeDocument/2006/relationships/image" Target="../media/image236.png"/><Relationship Id="rId4" Type="http://schemas.openxmlformats.org/officeDocument/2006/relationships/customXml" Target="../ink/ink190.xml"/><Relationship Id="rId9" Type="http://schemas.openxmlformats.org/officeDocument/2006/relationships/image" Target="../media/image1900.png"/><Relationship Id="rId13" Type="http://schemas.openxmlformats.org/officeDocument/2006/relationships/image" Target="../media/image192.png"/><Relationship Id="rId18" Type="http://schemas.openxmlformats.org/officeDocument/2006/relationships/customXml" Target="../ink/ink197.xml"/><Relationship Id="rId39" Type="http://schemas.openxmlformats.org/officeDocument/2006/relationships/image" Target="../media/image205.png"/><Relationship Id="rId109" Type="http://schemas.openxmlformats.org/officeDocument/2006/relationships/image" Target="../media/image240.png"/><Relationship Id="rId34" Type="http://schemas.openxmlformats.org/officeDocument/2006/relationships/customXml" Target="../ink/ink205.xml"/><Relationship Id="rId50" Type="http://schemas.openxmlformats.org/officeDocument/2006/relationships/customXml" Target="../ink/ink213.xml"/><Relationship Id="rId55" Type="http://schemas.openxmlformats.org/officeDocument/2006/relationships/image" Target="../media/image213.png"/><Relationship Id="rId76" Type="http://schemas.openxmlformats.org/officeDocument/2006/relationships/customXml" Target="../ink/ink226.xml"/><Relationship Id="rId97" Type="http://schemas.openxmlformats.org/officeDocument/2006/relationships/image" Target="../media/image234.png"/><Relationship Id="rId104" Type="http://schemas.openxmlformats.org/officeDocument/2006/relationships/customXml" Target="../ink/ink240.xml"/><Relationship Id="rId7" Type="http://schemas.openxmlformats.org/officeDocument/2006/relationships/image" Target="../media/image1890.png"/><Relationship Id="rId71" Type="http://schemas.openxmlformats.org/officeDocument/2006/relationships/image" Target="../media/image221.png"/><Relationship Id="rId92" Type="http://schemas.openxmlformats.org/officeDocument/2006/relationships/customXml" Target="../ink/ink234.xml"/><Relationship Id="rId2" Type="http://schemas.openxmlformats.org/officeDocument/2006/relationships/notesSlide" Target="../notesSlides/notesSlide10.xml"/><Relationship Id="rId29" Type="http://schemas.openxmlformats.org/officeDocument/2006/relationships/image" Target="../media/image200.png"/><Relationship Id="rId24" Type="http://schemas.openxmlformats.org/officeDocument/2006/relationships/customXml" Target="../ink/ink200.xml"/><Relationship Id="rId40" Type="http://schemas.openxmlformats.org/officeDocument/2006/relationships/customXml" Target="../ink/ink208.xml"/><Relationship Id="rId45" Type="http://schemas.openxmlformats.org/officeDocument/2006/relationships/image" Target="../media/image208.png"/><Relationship Id="rId66" Type="http://schemas.openxmlformats.org/officeDocument/2006/relationships/customXml" Target="../ink/ink221.xml"/><Relationship Id="rId87" Type="http://schemas.openxmlformats.org/officeDocument/2006/relationships/image" Target="../media/image229.png"/><Relationship Id="rId110" Type="http://schemas.openxmlformats.org/officeDocument/2006/relationships/customXml" Target="../ink/ink243.xml"/><Relationship Id="rId115" Type="http://schemas.openxmlformats.org/officeDocument/2006/relationships/image" Target="../media/image243.png"/><Relationship Id="rId61" Type="http://schemas.openxmlformats.org/officeDocument/2006/relationships/image" Target="../media/image216.png"/><Relationship Id="rId82" Type="http://schemas.openxmlformats.org/officeDocument/2006/relationships/customXml" Target="../ink/ink229.xml"/><Relationship Id="rId19" Type="http://schemas.openxmlformats.org/officeDocument/2006/relationships/image" Target="../media/image195.png"/><Relationship Id="rId14" Type="http://schemas.openxmlformats.org/officeDocument/2006/relationships/customXml" Target="../ink/ink195.xml"/><Relationship Id="rId30" Type="http://schemas.openxmlformats.org/officeDocument/2006/relationships/customXml" Target="../ink/ink203.xml"/><Relationship Id="rId35" Type="http://schemas.openxmlformats.org/officeDocument/2006/relationships/image" Target="../media/image203.png"/><Relationship Id="rId56" Type="http://schemas.openxmlformats.org/officeDocument/2006/relationships/customXml" Target="../ink/ink216.xml"/><Relationship Id="rId77" Type="http://schemas.openxmlformats.org/officeDocument/2006/relationships/image" Target="../media/image224.png"/><Relationship Id="rId100" Type="http://schemas.openxmlformats.org/officeDocument/2006/relationships/customXml" Target="../ink/ink238.xml"/><Relationship Id="rId105" Type="http://schemas.openxmlformats.org/officeDocument/2006/relationships/image" Target="../media/image238.png"/><Relationship Id="rId8" Type="http://schemas.openxmlformats.org/officeDocument/2006/relationships/customXml" Target="../ink/ink192.xml"/><Relationship Id="rId51" Type="http://schemas.openxmlformats.org/officeDocument/2006/relationships/image" Target="../media/image211.png"/><Relationship Id="rId72" Type="http://schemas.openxmlformats.org/officeDocument/2006/relationships/customXml" Target="../ink/ink224.xml"/><Relationship Id="rId93" Type="http://schemas.openxmlformats.org/officeDocument/2006/relationships/image" Target="../media/image232.png"/><Relationship Id="rId98" Type="http://schemas.openxmlformats.org/officeDocument/2006/relationships/customXml" Target="../ink/ink237.xml"/><Relationship Id="rId3" Type="http://schemas.openxmlformats.org/officeDocument/2006/relationships/image" Target="../media/image190.png"/><Relationship Id="rId25" Type="http://schemas.openxmlformats.org/officeDocument/2006/relationships/image" Target="../media/image198.png"/><Relationship Id="rId46" Type="http://schemas.openxmlformats.org/officeDocument/2006/relationships/customXml" Target="../ink/ink211.xml"/><Relationship Id="rId67" Type="http://schemas.openxmlformats.org/officeDocument/2006/relationships/image" Target="../media/image219.png"/><Relationship Id="rId116" Type="http://schemas.openxmlformats.org/officeDocument/2006/relationships/customXml" Target="../ink/ink246.xml"/><Relationship Id="rId20" Type="http://schemas.openxmlformats.org/officeDocument/2006/relationships/customXml" Target="../ink/ink198.xml"/><Relationship Id="rId41" Type="http://schemas.openxmlformats.org/officeDocument/2006/relationships/image" Target="../media/image206.png"/><Relationship Id="rId62" Type="http://schemas.openxmlformats.org/officeDocument/2006/relationships/customXml" Target="../ink/ink219.xml"/><Relationship Id="rId83" Type="http://schemas.openxmlformats.org/officeDocument/2006/relationships/image" Target="../media/image227.png"/><Relationship Id="rId88" Type="http://schemas.openxmlformats.org/officeDocument/2006/relationships/customXml" Target="../ink/ink232.xml"/><Relationship Id="rId111" Type="http://schemas.openxmlformats.org/officeDocument/2006/relationships/image" Target="../media/image241.png"/><Relationship Id="rId15" Type="http://schemas.openxmlformats.org/officeDocument/2006/relationships/image" Target="../media/image193.png"/><Relationship Id="rId36" Type="http://schemas.openxmlformats.org/officeDocument/2006/relationships/customXml" Target="../ink/ink206.xml"/><Relationship Id="rId57" Type="http://schemas.openxmlformats.org/officeDocument/2006/relationships/image" Target="../media/image214.png"/><Relationship Id="rId106" Type="http://schemas.openxmlformats.org/officeDocument/2006/relationships/customXml" Target="../ink/ink2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01.xml"/><Relationship Id="rId21" Type="http://schemas.openxmlformats.org/officeDocument/2006/relationships/customXml" Target="../ink/ink253.xml"/><Relationship Id="rId42" Type="http://schemas.openxmlformats.org/officeDocument/2006/relationships/image" Target="../media/image263.png"/><Relationship Id="rId63" Type="http://schemas.openxmlformats.org/officeDocument/2006/relationships/customXml" Target="../ink/ink274.xml"/><Relationship Id="rId84" Type="http://schemas.openxmlformats.org/officeDocument/2006/relationships/image" Target="../media/image284.png"/><Relationship Id="rId138" Type="http://schemas.openxmlformats.org/officeDocument/2006/relationships/image" Target="../media/image311.png"/><Relationship Id="rId107" Type="http://schemas.openxmlformats.org/officeDocument/2006/relationships/customXml" Target="../ink/ink296.xml"/><Relationship Id="rId11" Type="http://schemas.openxmlformats.org/officeDocument/2006/relationships/customXml" Target="../ink/ink248.xml"/><Relationship Id="rId32" Type="http://schemas.openxmlformats.org/officeDocument/2006/relationships/image" Target="../media/image258.png"/><Relationship Id="rId53" Type="http://schemas.openxmlformats.org/officeDocument/2006/relationships/customXml" Target="../ink/ink269.xml"/><Relationship Id="rId74" Type="http://schemas.openxmlformats.org/officeDocument/2006/relationships/image" Target="../media/image279.png"/><Relationship Id="rId128" Type="http://schemas.openxmlformats.org/officeDocument/2006/relationships/image" Target="../media/image306.png"/><Relationship Id="rId149" Type="http://schemas.openxmlformats.org/officeDocument/2006/relationships/customXml" Target="../ink/ink317.xml"/><Relationship Id="rId5" Type="http://schemas.openxmlformats.org/officeDocument/2006/relationships/image" Target="../media/image1020.png"/><Relationship Id="rId95" Type="http://schemas.openxmlformats.org/officeDocument/2006/relationships/customXml" Target="../ink/ink290.xml"/><Relationship Id="rId22" Type="http://schemas.openxmlformats.org/officeDocument/2006/relationships/image" Target="../media/image253.png"/><Relationship Id="rId43" Type="http://schemas.openxmlformats.org/officeDocument/2006/relationships/customXml" Target="../ink/ink264.xml"/><Relationship Id="rId64" Type="http://schemas.openxmlformats.org/officeDocument/2006/relationships/image" Target="../media/image274.png"/><Relationship Id="rId118" Type="http://schemas.openxmlformats.org/officeDocument/2006/relationships/image" Target="../media/image301.png"/><Relationship Id="rId139" Type="http://schemas.openxmlformats.org/officeDocument/2006/relationships/customXml" Target="../ink/ink312.xml"/><Relationship Id="rId80" Type="http://schemas.openxmlformats.org/officeDocument/2006/relationships/image" Target="../media/image282.png"/><Relationship Id="rId85" Type="http://schemas.openxmlformats.org/officeDocument/2006/relationships/customXml" Target="../ink/ink285.xml"/><Relationship Id="rId150" Type="http://schemas.openxmlformats.org/officeDocument/2006/relationships/image" Target="../media/image317.png"/><Relationship Id="rId155" Type="http://schemas.openxmlformats.org/officeDocument/2006/relationships/customXml" Target="../ink/ink320.xml"/><Relationship Id="rId12" Type="http://schemas.openxmlformats.org/officeDocument/2006/relationships/image" Target="../media/image248.png"/><Relationship Id="rId17" Type="http://schemas.openxmlformats.org/officeDocument/2006/relationships/customXml" Target="../ink/ink251.xml"/><Relationship Id="rId33" Type="http://schemas.openxmlformats.org/officeDocument/2006/relationships/customXml" Target="../ink/ink259.xml"/><Relationship Id="rId38" Type="http://schemas.openxmlformats.org/officeDocument/2006/relationships/image" Target="../media/image261.png"/><Relationship Id="rId59" Type="http://schemas.openxmlformats.org/officeDocument/2006/relationships/customXml" Target="../ink/ink272.xml"/><Relationship Id="rId103" Type="http://schemas.openxmlformats.org/officeDocument/2006/relationships/customXml" Target="../ink/ink294.xml"/><Relationship Id="rId108" Type="http://schemas.openxmlformats.org/officeDocument/2006/relationships/image" Target="../media/image296.png"/><Relationship Id="rId124" Type="http://schemas.openxmlformats.org/officeDocument/2006/relationships/image" Target="../media/image304.png"/><Relationship Id="rId129" Type="http://schemas.openxmlformats.org/officeDocument/2006/relationships/customXml" Target="../ink/ink307.xml"/><Relationship Id="rId54" Type="http://schemas.openxmlformats.org/officeDocument/2006/relationships/image" Target="../media/image269.png"/><Relationship Id="rId70" Type="http://schemas.openxmlformats.org/officeDocument/2006/relationships/image" Target="../media/image277.png"/><Relationship Id="rId75" Type="http://schemas.openxmlformats.org/officeDocument/2006/relationships/customXml" Target="../ink/ink280.xml"/><Relationship Id="rId91" Type="http://schemas.openxmlformats.org/officeDocument/2006/relationships/customXml" Target="../ink/ink288.xml"/><Relationship Id="rId96" Type="http://schemas.openxmlformats.org/officeDocument/2006/relationships/image" Target="../media/image290.png"/><Relationship Id="rId140" Type="http://schemas.openxmlformats.org/officeDocument/2006/relationships/image" Target="../media/image312.png"/><Relationship Id="rId145" Type="http://schemas.openxmlformats.org/officeDocument/2006/relationships/customXml" Target="../ink/ink3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0.png"/><Relationship Id="rId23" Type="http://schemas.openxmlformats.org/officeDocument/2006/relationships/customXml" Target="../ink/ink254.xml"/><Relationship Id="rId28" Type="http://schemas.openxmlformats.org/officeDocument/2006/relationships/image" Target="../media/image256.png"/><Relationship Id="rId49" Type="http://schemas.openxmlformats.org/officeDocument/2006/relationships/customXml" Target="../ink/ink267.xml"/><Relationship Id="rId114" Type="http://schemas.openxmlformats.org/officeDocument/2006/relationships/image" Target="../media/image299.png"/><Relationship Id="rId119" Type="http://schemas.openxmlformats.org/officeDocument/2006/relationships/customXml" Target="../ink/ink302.xml"/><Relationship Id="rId44" Type="http://schemas.openxmlformats.org/officeDocument/2006/relationships/image" Target="../media/image264.png"/><Relationship Id="rId60" Type="http://schemas.openxmlformats.org/officeDocument/2006/relationships/image" Target="../media/image272.png"/><Relationship Id="rId65" Type="http://schemas.openxmlformats.org/officeDocument/2006/relationships/customXml" Target="../ink/ink275.xml"/><Relationship Id="rId81" Type="http://schemas.openxmlformats.org/officeDocument/2006/relationships/customXml" Target="../ink/ink283.xml"/><Relationship Id="rId86" Type="http://schemas.openxmlformats.org/officeDocument/2006/relationships/image" Target="../media/image285.png"/><Relationship Id="rId130" Type="http://schemas.openxmlformats.org/officeDocument/2006/relationships/image" Target="../media/image307.png"/><Relationship Id="rId135" Type="http://schemas.openxmlformats.org/officeDocument/2006/relationships/customXml" Target="../ink/ink310.xml"/><Relationship Id="rId151" Type="http://schemas.openxmlformats.org/officeDocument/2006/relationships/customXml" Target="../ink/ink318.xml"/><Relationship Id="rId156" Type="http://schemas.openxmlformats.org/officeDocument/2006/relationships/image" Target="../media/image320.png"/><Relationship Id="rId13" Type="http://schemas.openxmlformats.org/officeDocument/2006/relationships/customXml" Target="../ink/ink249.xml"/><Relationship Id="rId18" Type="http://schemas.openxmlformats.org/officeDocument/2006/relationships/image" Target="../media/image251.png"/><Relationship Id="rId39" Type="http://schemas.openxmlformats.org/officeDocument/2006/relationships/customXml" Target="../ink/ink262.xml"/><Relationship Id="rId109" Type="http://schemas.openxmlformats.org/officeDocument/2006/relationships/customXml" Target="../ink/ink297.xml"/><Relationship Id="rId34" Type="http://schemas.openxmlformats.org/officeDocument/2006/relationships/image" Target="../media/image259.png"/><Relationship Id="rId50" Type="http://schemas.openxmlformats.org/officeDocument/2006/relationships/image" Target="../media/image267.png"/><Relationship Id="rId55" Type="http://schemas.openxmlformats.org/officeDocument/2006/relationships/customXml" Target="../ink/ink270.xml"/><Relationship Id="rId76" Type="http://schemas.openxmlformats.org/officeDocument/2006/relationships/image" Target="../media/image280.png"/><Relationship Id="rId97" Type="http://schemas.openxmlformats.org/officeDocument/2006/relationships/customXml" Target="../ink/ink291.xml"/><Relationship Id="rId104" Type="http://schemas.openxmlformats.org/officeDocument/2006/relationships/image" Target="../media/image294.png"/><Relationship Id="rId120" Type="http://schemas.openxmlformats.org/officeDocument/2006/relationships/image" Target="../media/image302.png"/><Relationship Id="rId125" Type="http://schemas.openxmlformats.org/officeDocument/2006/relationships/customXml" Target="../ink/ink305.xml"/><Relationship Id="rId141" Type="http://schemas.openxmlformats.org/officeDocument/2006/relationships/customXml" Target="../ink/ink313.xml"/><Relationship Id="rId146" Type="http://schemas.openxmlformats.org/officeDocument/2006/relationships/image" Target="../media/image315.png"/><Relationship Id="rId7" Type="http://schemas.openxmlformats.org/officeDocument/2006/relationships/image" Target="../media/image1040.png"/><Relationship Id="rId71" Type="http://schemas.openxmlformats.org/officeDocument/2006/relationships/customXml" Target="../ink/ink278.xml"/><Relationship Id="rId92" Type="http://schemas.openxmlformats.org/officeDocument/2006/relationships/image" Target="../media/image288.png"/><Relationship Id="rId2" Type="http://schemas.openxmlformats.org/officeDocument/2006/relationships/notesSlide" Target="../notesSlides/notesSlide12.xml"/><Relationship Id="rId29" Type="http://schemas.openxmlformats.org/officeDocument/2006/relationships/customXml" Target="../ink/ink257.xml"/><Relationship Id="rId24" Type="http://schemas.openxmlformats.org/officeDocument/2006/relationships/image" Target="../media/image254.png"/><Relationship Id="rId40" Type="http://schemas.openxmlformats.org/officeDocument/2006/relationships/image" Target="../media/image262.png"/><Relationship Id="rId45" Type="http://schemas.openxmlformats.org/officeDocument/2006/relationships/customXml" Target="../ink/ink265.xml"/><Relationship Id="rId66" Type="http://schemas.openxmlformats.org/officeDocument/2006/relationships/image" Target="../media/image275.png"/><Relationship Id="rId87" Type="http://schemas.openxmlformats.org/officeDocument/2006/relationships/customXml" Target="../ink/ink286.xml"/><Relationship Id="rId110" Type="http://schemas.openxmlformats.org/officeDocument/2006/relationships/image" Target="../media/image297.png"/><Relationship Id="rId115" Type="http://schemas.openxmlformats.org/officeDocument/2006/relationships/customXml" Target="../ink/ink300.xml"/><Relationship Id="rId131" Type="http://schemas.openxmlformats.org/officeDocument/2006/relationships/customXml" Target="../ink/ink308.xml"/><Relationship Id="rId136" Type="http://schemas.openxmlformats.org/officeDocument/2006/relationships/image" Target="../media/image310.png"/><Relationship Id="rId157" Type="http://schemas.openxmlformats.org/officeDocument/2006/relationships/customXml" Target="../ink/ink321.xml"/><Relationship Id="rId61" Type="http://schemas.openxmlformats.org/officeDocument/2006/relationships/customXml" Target="../ink/ink273.xml"/><Relationship Id="rId82" Type="http://schemas.openxmlformats.org/officeDocument/2006/relationships/image" Target="../media/image283.png"/><Relationship Id="rId152" Type="http://schemas.openxmlformats.org/officeDocument/2006/relationships/image" Target="../media/image318.png"/><Relationship Id="rId19" Type="http://schemas.openxmlformats.org/officeDocument/2006/relationships/customXml" Target="../ink/ink252.xml"/><Relationship Id="rId14" Type="http://schemas.openxmlformats.org/officeDocument/2006/relationships/image" Target="../media/image249.png"/><Relationship Id="rId30" Type="http://schemas.openxmlformats.org/officeDocument/2006/relationships/image" Target="../media/image257.png"/><Relationship Id="rId35" Type="http://schemas.openxmlformats.org/officeDocument/2006/relationships/customXml" Target="../ink/ink260.xml"/><Relationship Id="rId56" Type="http://schemas.openxmlformats.org/officeDocument/2006/relationships/image" Target="../media/image270.png"/><Relationship Id="rId77" Type="http://schemas.openxmlformats.org/officeDocument/2006/relationships/customXml" Target="../ink/ink281.xml"/><Relationship Id="rId100" Type="http://schemas.openxmlformats.org/officeDocument/2006/relationships/image" Target="../media/image292.png"/><Relationship Id="rId105" Type="http://schemas.openxmlformats.org/officeDocument/2006/relationships/customXml" Target="../ink/ink295.xml"/><Relationship Id="rId126" Type="http://schemas.openxmlformats.org/officeDocument/2006/relationships/image" Target="../media/image305.png"/><Relationship Id="rId147" Type="http://schemas.openxmlformats.org/officeDocument/2006/relationships/customXml" Target="../ink/ink316.xml"/><Relationship Id="rId8" Type="http://schemas.openxmlformats.org/officeDocument/2006/relationships/image" Target="../media/image1050.png"/><Relationship Id="rId51" Type="http://schemas.openxmlformats.org/officeDocument/2006/relationships/customXml" Target="../ink/ink268.xml"/><Relationship Id="rId72" Type="http://schemas.openxmlformats.org/officeDocument/2006/relationships/image" Target="../media/image278.png"/><Relationship Id="rId93" Type="http://schemas.openxmlformats.org/officeDocument/2006/relationships/customXml" Target="../ink/ink289.xml"/><Relationship Id="rId98" Type="http://schemas.openxmlformats.org/officeDocument/2006/relationships/image" Target="../media/image291.png"/><Relationship Id="rId121" Type="http://schemas.openxmlformats.org/officeDocument/2006/relationships/customXml" Target="../ink/ink303.xml"/><Relationship Id="rId142" Type="http://schemas.openxmlformats.org/officeDocument/2006/relationships/image" Target="../media/image313.png"/><Relationship Id="rId3" Type="http://schemas.openxmlformats.org/officeDocument/2006/relationships/image" Target="../media/image1000.png"/><Relationship Id="rId25" Type="http://schemas.openxmlformats.org/officeDocument/2006/relationships/customXml" Target="../ink/ink255.xml"/><Relationship Id="rId46" Type="http://schemas.openxmlformats.org/officeDocument/2006/relationships/image" Target="../media/image265.png"/><Relationship Id="rId67" Type="http://schemas.openxmlformats.org/officeDocument/2006/relationships/customXml" Target="../ink/ink276.xml"/><Relationship Id="rId116" Type="http://schemas.openxmlformats.org/officeDocument/2006/relationships/image" Target="../media/image300.png"/><Relationship Id="rId137" Type="http://schemas.openxmlformats.org/officeDocument/2006/relationships/customXml" Target="../ink/ink311.xml"/><Relationship Id="rId158" Type="http://schemas.openxmlformats.org/officeDocument/2006/relationships/image" Target="../media/image321.png"/><Relationship Id="rId20" Type="http://schemas.openxmlformats.org/officeDocument/2006/relationships/image" Target="../media/image252.png"/><Relationship Id="rId41" Type="http://schemas.openxmlformats.org/officeDocument/2006/relationships/customXml" Target="../ink/ink263.xml"/><Relationship Id="rId62" Type="http://schemas.openxmlformats.org/officeDocument/2006/relationships/image" Target="../media/image273.png"/><Relationship Id="rId83" Type="http://schemas.openxmlformats.org/officeDocument/2006/relationships/customXml" Target="../ink/ink284.xml"/><Relationship Id="rId88" Type="http://schemas.openxmlformats.org/officeDocument/2006/relationships/image" Target="../media/image286.png"/><Relationship Id="rId111" Type="http://schemas.openxmlformats.org/officeDocument/2006/relationships/customXml" Target="../ink/ink298.xml"/><Relationship Id="rId132" Type="http://schemas.openxmlformats.org/officeDocument/2006/relationships/image" Target="../media/image308.png"/><Relationship Id="rId153" Type="http://schemas.openxmlformats.org/officeDocument/2006/relationships/customXml" Target="../ink/ink319.xml"/><Relationship Id="rId15" Type="http://schemas.openxmlformats.org/officeDocument/2006/relationships/customXml" Target="../ink/ink250.xml"/><Relationship Id="rId36" Type="http://schemas.openxmlformats.org/officeDocument/2006/relationships/image" Target="../media/image260.png"/><Relationship Id="rId57" Type="http://schemas.openxmlformats.org/officeDocument/2006/relationships/customXml" Target="../ink/ink271.xml"/><Relationship Id="rId106" Type="http://schemas.openxmlformats.org/officeDocument/2006/relationships/image" Target="../media/image295.png"/><Relationship Id="rId127" Type="http://schemas.openxmlformats.org/officeDocument/2006/relationships/customXml" Target="../ink/ink306.xml"/><Relationship Id="rId10" Type="http://schemas.openxmlformats.org/officeDocument/2006/relationships/image" Target="../media/image247.png"/><Relationship Id="rId31" Type="http://schemas.openxmlformats.org/officeDocument/2006/relationships/customXml" Target="../ink/ink258.xml"/><Relationship Id="rId52" Type="http://schemas.openxmlformats.org/officeDocument/2006/relationships/image" Target="../media/image268.png"/><Relationship Id="rId73" Type="http://schemas.openxmlformats.org/officeDocument/2006/relationships/customXml" Target="../ink/ink279.xml"/><Relationship Id="rId78" Type="http://schemas.openxmlformats.org/officeDocument/2006/relationships/image" Target="../media/image281.png"/><Relationship Id="rId94" Type="http://schemas.openxmlformats.org/officeDocument/2006/relationships/image" Target="../media/image289.png"/><Relationship Id="rId99" Type="http://schemas.openxmlformats.org/officeDocument/2006/relationships/customXml" Target="../ink/ink292.xml"/><Relationship Id="rId101" Type="http://schemas.openxmlformats.org/officeDocument/2006/relationships/customXml" Target="../ink/ink293.xml"/><Relationship Id="rId122" Type="http://schemas.openxmlformats.org/officeDocument/2006/relationships/image" Target="../media/image303.png"/><Relationship Id="rId143" Type="http://schemas.openxmlformats.org/officeDocument/2006/relationships/customXml" Target="../ink/ink314.xml"/><Relationship Id="rId148" Type="http://schemas.openxmlformats.org/officeDocument/2006/relationships/image" Target="../media/image316.png"/><Relationship Id="rId4" Type="http://schemas.openxmlformats.org/officeDocument/2006/relationships/image" Target="../media/image246.emf"/><Relationship Id="rId9" Type="http://schemas.openxmlformats.org/officeDocument/2006/relationships/customXml" Target="../ink/ink247.xml"/><Relationship Id="rId26" Type="http://schemas.openxmlformats.org/officeDocument/2006/relationships/image" Target="../media/image255.png"/><Relationship Id="rId47" Type="http://schemas.openxmlformats.org/officeDocument/2006/relationships/customXml" Target="../ink/ink266.xml"/><Relationship Id="rId68" Type="http://schemas.openxmlformats.org/officeDocument/2006/relationships/image" Target="../media/image276.png"/><Relationship Id="rId89" Type="http://schemas.openxmlformats.org/officeDocument/2006/relationships/customXml" Target="../ink/ink287.xml"/><Relationship Id="rId112" Type="http://schemas.openxmlformats.org/officeDocument/2006/relationships/image" Target="../media/image298.png"/><Relationship Id="rId133" Type="http://schemas.openxmlformats.org/officeDocument/2006/relationships/customXml" Target="../ink/ink309.xml"/><Relationship Id="rId154" Type="http://schemas.openxmlformats.org/officeDocument/2006/relationships/image" Target="../media/image319.png"/><Relationship Id="rId16" Type="http://schemas.openxmlformats.org/officeDocument/2006/relationships/image" Target="../media/image250.png"/><Relationship Id="rId37" Type="http://schemas.openxmlformats.org/officeDocument/2006/relationships/customXml" Target="../ink/ink261.xml"/><Relationship Id="rId58" Type="http://schemas.openxmlformats.org/officeDocument/2006/relationships/image" Target="../media/image271.png"/><Relationship Id="rId79" Type="http://schemas.openxmlformats.org/officeDocument/2006/relationships/customXml" Target="../ink/ink282.xml"/><Relationship Id="rId102" Type="http://schemas.openxmlformats.org/officeDocument/2006/relationships/image" Target="../media/image293.png"/><Relationship Id="rId123" Type="http://schemas.openxmlformats.org/officeDocument/2006/relationships/customXml" Target="../ink/ink304.xml"/><Relationship Id="rId144" Type="http://schemas.openxmlformats.org/officeDocument/2006/relationships/image" Target="../media/image314.png"/><Relationship Id="rId90" Type="http://schemas.openxmlformats.org/officeDocument/2006/relationships/image" Target="../media/image287.png"/><Relationship Id="rId27" Type="http://schemas.openxmlformats.org/officeDocument/2006/relationships/customXml" Target="../ink/ink256.xml"/><Relationship Id="rId48" Type="http://schemas.openxmlformats.org/officeDocument/2006/relationships/image" Target="../media/image266.png"/><Relationship Id="rId69" Type="http://schemas.openxmlformats.org/officeDocument/2006/relationships/customXml" Target="../ink/ink277.xml"/><Relationship Id="rId113" Type="http://schemas.openxmlformats.org/officeDocument/2006/relationships/customXml" Target="../ink/ink299.xml"/><Relationship Id="rId134" Type="http://schemas.openxmlformats.org/officeDocument/2006/relationships/image" Target="../media/image309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78.png"/><Relationship Id="rId21" Type="http://schemas.openxmlformats.org/officeDocument/2006/relationships/image" Target="../media/image330.png"/><Relationship Id="rId42" Type="http://schemas.openxmlformats.org/officeDocument/2006/relationships/customXml" Target="../ink/ink341.xml"/><Relationship Id="rId63" Type="http://schemas.openxmlformats.org/officeDocument/2006/relationships/image" Target="../media/image351.png"/><Relationship Id="rId84" Type="http://schemas.openxmlformats.org/officeDocument/2006/relationships/customXml" Target="../ink/ink362.xml"/><Relationship Id="rId138" Type="http://schemas.openxmlformats.org/officeDocument/2006/relationships/customXml" Target="../ink/ink389.xml"/><Relationship Id="rId159" Type="http://schemas.openxmlformats.org/officeDocument/2006/relationships/image" Target="../media/image399.png"/><Relationship Id="rId170" Type="http://schemas.openxmlformats.org/officeDocument/2006/relationships/customXml" Target="../ink/ink405.xml"/><Relationship Id="rId191" Type="http://schemas.openxmlformats.org/officeDocument/2006/relationships/image" Target="../media/image415.png"/><Relationship Id="rId205" Type="http://schemas.openxmlformats.org/officeDocument/2006/relationships/image" Target="../media/image422.png"/><Relationship Id="rId226" Type="http://schemas.openxmlformats.org/officeDocument/2006/relationships/customXml" Target="../ink/ink433.xml"/><Relationship Id="rId247" Type="http://schemas.openxmlformats.org/officeDocument/2006/relationships/image" Target="../media/image443.png"/><Relationship Id="rId107" Type="http://schemas.openxmlformats.org/officeDocument/2006/relationships/image" Target="../media/image373.png"/><Relationship Id="rId11" Type="http://schemas.openxmlformats.org/officeDocument/2006/relationships/image" Target="../media/image325.png"/><Relationship Id="rId32" Type="http://schemas.openxmlformats.org/officeDocument/2006/relationships/customXml" Target="../ink/ink336.xml"/><Relationship Id="rId53" Type="http://schemas.openxmlformats.org/officeDocument/2006/relationships/image" Target="../media/image346.png"/><Relationship Id="rId74" Type="http://schemas.openxmlformats.org/officeDocument/2006/relationships/customXml" Target="../ink/ink357.xml"/><Relationship Id="rId128" Type="http://schemas.openxmlformats.org/officeDocument/2006/relationships/customXml" Target="../ink/ink384.xml"/><Relationship Id="rId149" Type="http://schemas.openxmlformats.org/officeDocument/2006/relationships/image" Target="../media/image394.png"/><Relationship Id="rId5" Type="http://schemas.openxmlformats.org/officeDocument/2006/relationships/image" Target="../media/image322.png"/><Relationship Id="rId95" Type="http://schemas.openxmlformats.org/officeDocument/2006/relationships/image" Target="../media/image367.png"/><Relationship Id="rId160" Type="http://schemas.openxmlformats.org/officeDocument/2006/relationships/customXml" Target="../ink/ink400.xml"/><Relationship Id="rId181" Type="http://schemas.openxmlformats.org/officeDocument/2006/relationships/image" Target="../media/image410.png"/><Relationship Id="rId216" Type="http://schemas.openxmlformats.org/officeDocument/2006/relationships/customXml" Target="../ink/ink428.xml"/><Relationship Id="rId237" Type="http://schemas.openxmlformats.org/officeDocument/2006/relationships/image" Target="../media/image438.png"/><Relationship Id="rId22" Type="http://schemas.openxmlformats.org/officeDocument/2006/relationships/customXml" Target="../ink/ink331.xml"/><Relationship Id="rId43" Type="http://schemas.openxmlformats.org/officeDocument/2006/relationships/image" Target="../media/image341.png"/><Relationship Id="rId64" Type="http://schemas.openxmlformats.org/officeDocument/2006/relationships/customXml" Target="../ink/ink352.xml"/><Relationship Id="rId118" Type="http://schemas.openxmlformats.org/officeDocument/2006/relationships/customXml" Target="../ink/ink379.xml"/><Relationship Id="rId139" Type="http://schemas.openxmlformats.org/officeDocument/2006/relationships/image" Target="../media/image389.png"/><Relationship Id="rId85" Type="http://schemas.openxmlformats.org/officeDocument/2006/relationships/image" Target="../media/image362.png"/><Relationship Id="rId150" Type="http://schemas.openxmlformats.org/officeDocument/2006/relationships/customXml" Target="../ink/ink395.xml"/><Relationship Id="rId171" Type="http://schemas.openxmlformats.org/officeDocument/2006/relationships/image" Target="../media/image405.png"/><Relationship Id="rId192" Type="http://schemas.openxmlformats.org/officeDocument/2006/relationships/customXml" Target="../ink/ink416.xml"/><Relationship Id="rId206" Type="http://schemas.openxmlformats.org/officeDocument/2006/relationships/customXml" Target="../ink/ink423.xml"/><Relationship Id="rId227" Type="http://schemas.openxmlformats.org/officeDocument/2006/relationships/image" Target="../media/image433.png"/><Relationship Id="rId248" Type="http://schemas.openxmlformats.org/officeDocument/2006/relationships/customXml" Target="../ink/ink444.xml"/><Relationship Id="rId12" Type="http://schemas.openxmlformats.org/officeDocument/2006/relationships/customXml" Target="../ink/ink326.xml"/><Relationship Id="rId33" Type="http://schemas.openxmlformats.org/officeDocument/2006/relationships/image" Target="../media/image336.png"/><Relationship Id="rId108" Type="http://schemas.openxmlformats.org/officeDocument/2006/relationships/customXml" Target="../ink/ink374.xml"/><Relationship Id="rId129" Type="http://schemas.openxmlformats.org/officeDocument/2006/relationships/image" Target="../media/image384.png"/><Relationship Id="rId54" Type="http://schemas.openxmlformats.org/officeDocument/2006/relationships/customXml" Target="../ink/ink347.xml"/><Relationship Id="rId75" Type="http://schemas.openxmlformats.org/officeDocument/2006/relationships/image" Target="../media/image357.png"/><Relationship Id="rId96" Type="http://schemas.openxmlformats.org/officeDocument/2006/relationships/customXml" Target="../ink/ink368.xml"/><Relationship Id="rId140" Type="http://schemas.openxmlformats.org/officeDocument/2006/relationships/customXml" Target="../ink/ink390.xml"/><Relationship Id="rId161" Type="http://schemas.openxmlformats.org/officeDocument/2006/relationships/image" Target="../media/image400.png"/><Relationship Id="rId182" Type="http://schemas.openxmlformats.org/officeDocument/2006/relationships/customXml" Target="../ink/ink411.xml"/><Relationship Id="rId217" Type="http://schemas.openxmlformats.org/officeDocument/2006/relationships/image" Target="../media/image428.png"/><Relationship Id="rId6" Type="http://schemas.openxmlformats.org/officeDocument/2006/relationships/customXml" Target="../ink/ink323.xml"/><Relationship Id="rId238" Type="http://schemas.openxmlformats.org/officeDocument/2006/relationships/customXml" Target="../ink/ink439.xml"/><Relationship Id="rId23" Type="http://schemas.openxmlformats.org/officeDocument/2006/relationships/image" Target="../media/image331.png"/><Relationship Id="rId119" Type="http://schemas.openxmlformats.org/officeDocument/2006/relationships/image" Target="../media/image379.png"/><Relationship Id="rId44" Type="http://schemas.openxmlformats.org/officeDocument/2006/relationships/customXml" Target="../ink/ink342.xml"/><Relationship Id="rId65" Type="http://schemas.openxmlformats.org/officeDocument/2006/relationships/image" Target="../media/image352.png"/><Relationship Id="rId86" Type="http://schemas.openxmlformats.org/officeDocument/2006/relationships/customXml" Target="../ink/ink363.xml"/><Relationship Id="rId130" Type="http://schemas.openxmlformats.org/officeDocument/2006/relationships/customXml" Target="../ink/ink385.xml"/><Relationship Id="rId151" Type="http://schemas.openxmlformats.org/officeDocument/2006/relationships/image" Target="../media/image395.png"/><Relationship Id="rId172" Type="http://schemas.openxmlformats.org/officeDocument/2006/relationships/customXml" Target="../ink/ink406.xml"/><Relationship Id="rId193" Type="http://schemas.openxmlformats.org/officeDocument/2006/relationships/image" Target="../media/image416.png"/><Relationship Id="rId207" Type="http://schemas.openxmlformats.org/officeDocument/2006/relationships/image" Target="../media/image423.png"/><Relationship Id="rId228" Type="http://schemas.openxmlformats.org/officeDocument/2006/relationships/customXml" Target="../ink/ink434.xml"/><Relationship Id="rId249" Type="http://schemas.openxmlformats.org/officeDocument/2006/relationships/image" Target="../media/image444.png"/><Relationship Id="rId13" Type="http://schemas.openxmlformats.org/officeDocument/2006/relationships/image" Target="../media/image326.png"/><Relationship Id="rId109" Type="http://schemas.openxmlformats.org/officeDocument/2006/relationships/image" Target="../media/image374.png"/><Relationship Id="rId34" Type="http://schemas.openxmlformats.org/officeDocument/2006/relationships/customXml" Target="../ink/ink337.xml"/><Relationship Id="rId55" Type="http://schemas.openxmlformats.org/officeDocument/2006/relationships/image" Target="../media/image347.png"/><Relationship Id="rId76" Type="http://schemas.openxmlformats.org/officeDocument/2006/relationships/customXml" Target="../ink/ink358.xml"/><Relationship Id="rId97" Type="http://schemas.openxmlformats.org/officeDocument/2006/relationships/image" Target="../media/image368.png"/><Relationship Id="rId120" Type="http://schemas.openxmlformats.org/officeDocument/2006/relationships/customXml" Target="../ink/ink380.xml"/><Relationship Id="rId141" Type="http://schemas.openxmlformats.org/officeDocument/2006/relationships/image" Target="../media/image390.png"/><Relationship Id="rId7" Type="http://schemas.openxmlformats.org/officeDocument/2006/relationships/image" Target="../media/image323.png"/><Relationship Id="rId162" Type="http://schemas.openxmlformats.org/officeDocument/2006/relationships/customXml" Target="../ink/ink401.xml"/><Relationship Id="rId183" Type="http://schemas.openxmlformats.org/officeDocument/2006/relationships/image" Target="../media/image411.png"/><Relationship Id="rId218" Type="http://schemas.openxmlformats.org/officeDocument/2006/relationships/customXml" Target="../ink/ink429.xml"/><Relationship Id="rId239" Type="http://schemas.openxmlformats.org/officeDocument/2006/relationships/image" Target="../media/image439.png"/><Relationship Id="rId250" Type="http://schemas.openxmlformats.org/officeDocument/2006/relationships/customXml" Target="../ink/ink445.xml"/><Relationship Id="rId24" Type="http://schemas.openxmlformats.org/officeDocument/2006/relationships/customXml" Target="../ink/ink332.xml"/><Relationship Id="rId45" Type="http://schemas.openxmlformats.org/officeDocument/2006/relationships/image" Target="../media/image342.png"/><Relationship Id="rId66" Type="http://schemas.openxmlformats.org/officeDocument/2006/relationships/customXml" Target="../ink/ink353.xml"/><Relationship Id="rId87" Type="http://schemas.openxmlformats.org/officeDocument/2006/relationships/image" Target="../media/image363.png"/><Relationship Id="rId110" Type="http://schemas.openxmlformats.org/officeDocument/2006/relationships/customXml" Target="../ink/ink375.xml"/><Relationship Id="rId131" Type="http://schemas.openxmlformats.org/officeDocument/2006/relationships/image" Target="../media/image385.png"/><Relationship Id="rId152" Type="http://schemas.openxmlformats.org/officeDocument/2006/relationships/customXml" Target="../ink/ink396.xml"/><Relationship Id="rId173" Type="http://schemas.openxmlformats.org/officeDocument/2006/relationships/image" Target="../media/image406.png"/><Relationship Id="rId194" Type="http://schemas.openxmlformats.org/officeDocument/2006/relationships/customXml" Target="../ink/ink417.xml"/><Relationship Id="rId208" Type="http://schemas.openxmlformats.org/officeDocument/2006/relationships/customXml" Target="../ink/ink424.xml"/><Relationship Id="rId229" Type="http://schemas.openxmlformats.org/officeDocument/2006/relationships/image" Target="../media/image434.png"/><Relationship Id="rId240" Type="http://schemas.openxmlformats.org/officeDocument/2006/relationships/customXml" Target="../ink/ink440.xml"/><Relationship Id="rId14" Type="http://schemas.openxmlformats.org/officeDocument/2006/relationships/customXml" Target="../ink/ink327.xml"/><Relationship Id="rId35" Type="http://schemas.openxmlformats.org/officeDocument/2006/relationships/image" Target="../media/image337.png"/><Relationship Id="rId56" Type="http://schemas.openxmlformats.org/officeDocument/2006/relationships/customXml" Target="../ink/ink348.xml"/><Relationship Id="rId77" Type="http://schemas.openxmlformats.org/officeDocument/2006/relationships/image" Target="../media/image358.png"/><Relationship Id="rId100" Type="http://schemas.openxmlformats.org/officeDocument/2006/relationships/customXml" Target="../ink/ink370.xml"/><Relationship Id="rId8" Type="http://schemas.openxmlformats.org/officeDocument/2006/relationships/customXml" Target="../ink/ink324.xml"/><Relationship Id="rId98" Type="http://schemas.openxmlformats.org/officeDocument/2006/relationships/customXml" Target="../ink/ink369.xml"/><Relationship Id="rId121" Type="http://schemas.openxmlformats.org/officeDocument/2006/relationships/image" Target="../media/image380.png"/><Relationship Id="rId142" Type="http://schemas.openxmlformats.org/officeDocument/2006/relationships/customXml" Target="../ink/ink391.xml"/><Relationship Id="rId163" Type="http://schemas.openxmlformats.org/officeDocument/2006/relationships/image" Target="../media/image401.png"/><Relationship Id="rId184" Type="http://schemas.openxmlformats.org/officeDocument/2006/relationships/customXml" Target="../ink/ink412.xml"/><Relationship Id="rId219" Type="http://schemas.openxmlformats.org/officeDocument/2006/relationships/image" Target="../media/image429.png"/><Relationship Id="rId230" Type="http://schemas.openxmlformats.org/officeDocument/2006/relationships/customXml" Target="../ink/ink435.xml"/><Relationship Id="rId251" Type="http://schemas.openxmlformats.org/officeDocument/2006/relationships/image" Target="../media/image445.png"/><Relationship Id="rId25" Type="http://schemas.openxmlformats.org/officeDocument/2006/relationships/image" Target="../media/image332.png"/><Relationship Id="rId46" Type="http://schemas.openxmlformats.org/officeDocument/2006/relationships/customXml" Target="../ink/ink343.xml"/><Relationship Id="rId67" Type="http://schemas.openxmlformats.org/officeDocument/2006/relationships/image" Target="../media/image353.png"/><Relationship Id="rId88" Type="http://schemas.openxmlformats.org/officeDocument/2006/relationships/customXml" Target="../ink/ink364.xml"/><Relationship Id="rId111" Type="http://schemas.openxmlformats.org/officeDocument/2006/relationships/image" Target="../media/image375.png"/><Relationship Id="rId132" Type="http://schemas.openxmlformats.org/officeDocument/2006/relationships/customXml" Target="../ink/ink386.xml"/><Relationship Id="rId153" Type="http://schemas.openxmlformats.org/officeDocument/2006/relationships/image" Target="../media/image396.png"/><Relationship Id="rId174" Type="http://schemas.openxmlformats.org/officeDocument/2006/relationships/customXml" Target="../ink/ink407.xml"/><Relationship Id="rId195" Type="http://schemas.openxmlformats.org/officeDocument/2006/relationships/image" Target="../media/image417.png"/><Relationship Id="rId209" Type="http://schemas.openxmlformats.org/officeDocument/2006/relationships/image" Target="../media/image424.png"/><Relationship Id="rId220" Type="http://schemas.openxmlformats.org/officeDocument/2006/relationships/customXml" Target="../ink/ink430.xml"/><Relationship Id="rId241" Type="http://schemas.openxmlformats.org/officeDocument/2006/relationships/image" Target="../media/image440.png"/><Relationship Id="rId15" Type="http://schemas.openxmlformats.org/officeDocument/2006/relationships/image" Target="../media/image327.png"/><Relationship Id="rId36" Type="http://schemas.openxmlformats.org/officeDocument/2006/relationships/customXml" Target="../ink/ink338.xml"/><Relationship Id="rId57" Type="http://schemas.openxmlformats.org/officeDocument/2006/relationships/image" Target="../media/image348.png"/><Relationship Id="rId78" Type="http://schemas.openxmlformats.org/officeDocument/2006/relationships/customXml" Target="../ink/ink359.xml"/><Relationship Id="rId99" Type="http://schemas.openxmlformats.org/officeDocument/2006/relationships/image" Target="../media/image369.png"/><Relationship Id="rId101" Type="http://schemas.openxmlformats.org/officeDocument/2006/relationships/image" Target="../media/image370.png"/><Relationship Id="rId122" Type="http://schemas.openxmlformats.org/officeDocument/2006/relationships/customXml" Target="../ink/ink381.xml"/><Relationship Id="rId143" Type="http://schemas.openxmlformats.org/officeDocument/2006/relationships/image" Target="../media/image391.png"/><Relationship Id="rId164" Type="http://schemas.openxmlformats.org/officeDocument/2006/relationships/customXml" Target="../ink/ink402.xml"/><Relationship Id="rId185" Type="http://schemas.openxmlformats.org/officeDocument/2006/relationships/image" Target="../media/image412.png"/><Relationship Id="rId9" Type="http://schemas.openxmlformats.org/officeDocument/2006/relationships/image" Target="../media/image324.png"/><Relationship Id="rId210" Type="http://schemas.openxmlformats.org/officeDocument/2006/relationships/customXml" Target="../ink/ink425.xml"/><Relationship Id="rId26" Type="http://schemas.openxmlformats.org/officeDocument/2006/relationships/customXml" Target="../ink/ink333.xml"/><Relationship Id="rId231" Type="http://schemas.openxmlformats.org/officeDocument/2006/relationships/image" Target="../media/image435.png"/><Relationship Id="rId252" Type="http://schemas.openxmlformats.org/officeDocument/2006/relationships/customXml" Target="../ink/ink446.xml"/><Relationship Id="rId47" Type="http://schemas.openxmlformats.org/officeDocument/2006/relationships/image" Target="../media/image343.png"/><Relationship Id="rId68" Type="http://schemas.openxmlformats.org/officeDocument/2006/relationships/customXml" Target="../ink/ink354.xml"/><Relationship Id="rId89" Type="http://schemas.openxmlformats.org/officeDocument/2006/relationships/image" Target="../media/image364.png"/><Relationship Id="rId112" Type="http://schemas.openxmlformats.org/officeDocument/2006/relationships/customXml" Target="../ink/ink376.xml"/><Relationship Id="rId133" Type="http://schemas.openxmlformats.org/officeDocument/2006/relationships/image" Target="../media/image386.png"/><Relationship Id="rId154" Type="http://schemas.openxmlformats.org/officeDocument/2006/relationships/customXml" Target="../ink/ink397.xml"/><Relationship Id="rId175" Type="http://schemas.openxmlformats.org/officeDocument/2006/relationships/image" Target="../media/image407.png"/><Relationship Id="rId196" Type="http://schemas.openxmlformats.org/officeDocument/2006/relationships/customXml" Target="../ink/ink418.xml"/><Relationship Id="rId200" Type="http://schemas.openxmlformats.org/officeDocument/2006/relationships/customXml" Target="../ink/ink420.xml"/><Relationship Id="rId16" Type="http://schemas.openxmlformats.org/officeDocument/2006/relationships/customXml" Target="../ink/ink328.xml"/><Relationship Id="rId221" Type="http://schemas.openxmlformats.org/officeDocument/2006/relationships/image" Target="../media/image430.png"/><Relationship Id="rId242" Type="http://schemas.openxmlformats.org/officeDocument/2006/relationships/customXml" Target="../ink/ink441.xml"/><Relationship Id="rId37" Type="http://schemas.openxmlformats.org/officeDocument/2006/relationships/image" Target="../media/image338.png"/><Relationship Id="rId58" Type="http://schemas.openxmlformats.org/officeDocument/2006/relationships/customXml" Target="../ink/ink349.xml"/><Relationship Id="rId79" Type="http://schemas.openxmlformats.org/officeDocument/2006/relationships/image" Target="../media/image359.png"/><Relationship Id="rId102" Type="http://schemas.openxmlformats.org/officeDocument/2006/relationships/customXml" Target="../ink/ink371.xml"/><Relationship Id="rId123" Type="http://schemas.openxmlformats.org/officeDocument/2006/relationships/image" Target="../media/image381.png"/><Relationship Id="rId144" Type="http://schemas.openxmlformats.org/officeDocument/2006/relationships/customXml" Target="../ink/ink392.xml"/><Relationship Id="rId90" Type="http://schemas.openxmlformats.org/officeDocument/2006/relationships/customXml" Target="../ink/ink365.xml"/><Relationship Id="rId165" Type="http://schemas.openxmlformats.org/officeDocument/2006/relationships/image" Target="../media/image402.png"/><Relationship Id="rId186" Type="http://schemas.openxmlformats.org/officeDocument/2006/relationships/customXml" Target="../ink/ink413.xml"/><Relationship Id="rId211" Type="http://schemas.openxmlformats.org/officeDocument/2006/relationships/image" Target="../media/image425.png"/><Relationship Id="rId232" Type="http://schemas.openxmlformats.org/officeDocument/2006/relationships/customXml" Target="../ink/ink436.xml"/><Relationship Id="rId253" Type="http://schemas.openxmlformats.org/officeDocument/2006/relationships/image" Target="../media/image446.png"/><Relationship Id="rId27" Type="http://schemas.openxmlformats.org/officeDocument/2006/relationships/image" Target="../media/image333.png"/><Relationship Id="rId48" Type="http://schemas.openxmlformats.org/officeDocument/2006/relationships/customXml" Target="../ink/ink344.xml"/><Relationship Id="rId69" Type="http://schemas.openxmlformats.org/officeDocument/2006/relationships/image" Target="../media/image354.png"/><Relationship Id="rId113" Type="http://schemas.openxmlformats.org/officeDocument/2006/relationships/image" Target="../media/image376.png"/><Relationship Id="rId134" Type="http://schemas.openxmlformats.org/officeDocument/2006/relationships/customXml" Target="../ink/ink387.xml"/><Relationship Id="rId80" Type="http://schemas.openxmlformats.org/officeDocument/2006/relationships/customXml" Target="../ink/ink360.xml"/><Relationship Id="rId155" Type="http://schemas.openxmlformats.org/officeDocument/2006/relationships/image" Target="../media/image397.png"/><Relationship Id="rId176" Type="http://schemas.openxmlformats.org/officeDocument/2006/relationships/customXml" Target="../ink/ink408.xml"/><Relationship Id="rId197" Type="http://schemas.openxmlformats.org/officeDocument/2006/relationships/image" Target="../media/image418.png"/><Relationship Id="rId201" Type="http://schemas.openxmlformats.org/officeDocument/2006/relationships/image" Target="../media/image420.png"/><Relationship Id="rId222" Type="http://schemas.openxmlformats.org/officeDocument/2006/relationships/customXml" Target="../ink/ink431.xml"/><Relationship Id="rId243" Type="http://schemas.openxmlformats.org/officeDocument/2006/relationships/image" Target="../media/image441.png"/><Relationship Id="rId17" Type="http://schemas.openxmlformats.org/officeDocument/2006/relationships/image" Target="../media/image328.png"/><Relationship Id="rId38" Type="http://schemas.openxmlformats.org/officeDocument/2006/relationships/customXml" Target="../ink/ink339.xml"/><Relationship Id="rId59" Type="http://schemas.openxmlformats.org/officeDocument/2006/relationships/image" Target="../media/image349.png"/><Relationship Id="rId103" Type="http://schemas.openxmlformats.org/officeDocument/2006/relationships/image" Target="../media/image371.png"/><Relationship Id="rId124" Type="http://schemas.openxmlformats.org/officeDocument/2006/relationships/customXml" Target="../ink/ink382.xml"/><Relationship Id="rId70" Type="http://schemas.openxmlformats.org/officeDocument/2006/relationships/customXml" Target="../ink/ink355.xml"/><Relationship Id="rId91" Type="http://schemas.openxmlformats.org/officeDocument/2006/relationships/image" Target="../media/image365.png"/><Relationship Id="rId145" Type="http://schemas.openxmlformats.org/officeDocument/2006/relationships/image" Target="../media/image392.png"/><Relationship Id="rId166" Type="http://schemas.openxmlformats.org/officeDocument/2006/relationships/customXml" Target="../ink/ink403.xml"/><Relationship Id="rId187" Type="http://schemas.openxmlformats.org/officeDocument/2006/relationships/image" Target="../media/image41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426.xml"/><Relationship Id="rId233" Type="http://schemas.openxmlformats.org/officeDocument/2006/relationships/image" Target="../media/image436.png"/><Relationship Id="rId28" Type="http://schemas.openxmlformats.org/officeDocument/2006/relationships/customXml" Target="../ink/ink334.xml"/><Relationship Id="rId49" Type="http://schemas.openxmlformats.org/officeDocument/2006/relationships/image" Target="../media/image344.png"/><Relationship Id="rId114" Type="http://schemas.openxmlformats.org/officeDocument/2006/relationships/customXml" Target="../ink/ink377.xml"/><Relationship Id="rId60" Type="http://schemas.openxmlformats.org/officeDocument/2006/relationships/customXml" Target="../ink/ink350.xml"/><Relationship Id="rId81" Type="http://schemas.openxmlformats.org/officeDocument/2006/relationships/image" Target="../media/image360.png"/><Relationship Id="rId135" Type="http://schemas.openxmlformats.org/officeDocument/2006/relationships/image" Target="../media/image387.png"/><Relationship Id="rId156" Type="http://schemas.openxmlformats.org/officeDocument/2006/relationships/customXml" Target="../ink/ink398.xml"/><Relationship Id="rId177" Type="http://schemas.openxmlformats.org/officeDocument/2006/relationships/image" Target="../media/image408.png"/><Relationship Id="rId198" Type="http://schemas.openxmlformats.org/officeDocument/2006/relationships/customXml" Target="../ink/ink419.xml"/><Relationship Id="rId202" Type="http://schemas.openxmlformats.org/officeDocument/2006/relationships/customXml" Target="../ink/ink421.xml"/><Relationship Id="rId223" Type="http://schemas.openxmlformats.org/officeDocument/2006/relationships/image" Target="../media/image431.png"/><Relationship Id="rId244" Type="http://schemas.openxmlformats.org/officeDocument/2006/relationships/customXml" Target="../ink/ink442.xml"/><Relationship Id="rId18" Type="http://schemas.openxmlformats.org/officeDocument/2006/relationships/customXml" Target="../ink/ink329.xml"/><Relationship Id="rId39" Type="http://schemas.openxmlformats.org/officeDocument/2006/relationships/image" Target="../media/image339.png"/><Relationship Id="rId50" Type="http://schemas.openxmlformats.org/officeDocument/2006/relationships/customXml" Target="../ink/ink345.xml"/><Relationship Id="rId104" Type="http://schemas.openxmlformats.org/officeDocument/2006/relationships/customXml" Target="../ink/ink372.xml"/><Relationship Id="rId125" Type="http://schemas.openxmlformats.org/officeDocument/2006/relationships/image" Target="../media/image382.png"/><Relationship Id="rId146" Type="http://schemas.openxmlformats.org/officeDocument/2006/relationships/customXml" Target="../ink/ink393.xml"/><Relationship Id="rId167" Type="http://schemas.openxmlformats.org/officeDocument/2006/relationships/image" Target="../media/image403.png"/><Relationship Id="rId188" Type="http://schemas.openxmlformats.org/officeDocument/2006/relationships/customXml" Target="../ink/ink414.xml"/><Relationship Id="rId71" Type="http://schemas.openxmlformats.org/officeDocument/2006/relationships/image" Target="../media/image355.png"/><Relationship Id="rId92" Type="http://schemas.openxmlformats.org/officeDocument/2006/relationships/customXml" Target="../ink/ink366.xml"/><Relationship Id="rId213" Type="http://schemas.openxmlformats.org/officeDocument/2006/relationships/image" Target="../media/image426.png"/><Relationship Id="rId234" Type="http://schemas.openxmlformats.org/officeDocument/2006/relationships/customXml" Target="../ink/ink437.xml"/><Relationship Id="rId2" Type="http://schemas.openxmlformats.org/officeDocument/2006/relationships/notesSlide" Target="../notesSlides/notesSlide13.xml"/><Relationship Id="rId29" Type="http://schemas.openxmlformats.org/officeDocument/2006/relationships/image" Target="../media/image334.png"/><Relationship Id="rId40" Type="http://schemas.openxmlformats.org/officeDocument/2006/relationships/customXml" Target="../ink/ink340.xml"/><Relationship Id="rId115" Type="http://schemas.openxmlformats.org/officeDocument/2006/relationships/image" Target="../media/image377.png"/><Relationship Id="rId136" Type="http://schemas.openxmlformats.org/officeDocument/2006/relationships/customXml" Target="../ink/ink388.xml"/><Relationship Id="rId157" Type="http://schemas.openxmlformats.org/officeDocument/2006/relationships/image" Target="../media/image398.png"/><Relationship Id="rId178" Type="http://schemas.openxmlformats.org/officeDocument/2006/relationships/customXml" Target="../ink/ink409.xml"/><Relationship Id="rId61" Type="http://schemas.openxmlformats.org/officeDocument/2006/relationships/image" Target="../media/image350.png"/><Relationship Id="rId82" Type="http://schemas.openxmlformats.org/officeDocument/2006/relationships/customXml" Target="../ink/ink361.xml"/><Relationship Id="rId199" Type="http://schemas.openxmlformats.org/officeDocument/2006/relationships/image" Target="../media/image419.png"/><Relationship Id="rId203" Type="http://schemas.openxmlformats.org/officeDocument/2006/relationships/image" Target="../media/image421.png"/><Relationship Id="rId19" Type="http://schemas.openxmlformats.org/officeDocument/2006/relationships/image" Target="../media/image329.png"/><Relationship Id="rId224" Type="http://schemas.openxmlformats.org/officeDocument/2006/relationships/customXml" Target="../ink/ink432.xml"/><Relationship Id="rId245" Type="http://schemas.openxmlformats.org/officeDocument/2006/relationships/image" Target="../media/image442.png"/><Relationship Id="rId30" Type="http://schemas.openxmlformats.org/officeDocument/2006/relationships/customXml" Target="../ink/ink335.xml"/><Relationship Id="rId105" Type="http://schemas.openxmlformats.org/officeDocument/2006/relationships/image" Target="../media/image372.png"/><Relationship Id="rId126" Type="http://schemas.openxmlformats.org/officeDocument/2006/relationships/customXml" Target="../ink/ink383.xml"/><Relationship Id="rId147" Type="http://schemas.openxmlformats.org/officeDocument/2006/relationships/image" Target="../media/image393.png"/><Relationship Id="rId168" Type="http://schemas.openxmlformats.org/officeDocument/2006/relationships/customXml" Target="../ink/ink404.xml"/><Relationship Id="rId51" Type="http://schemas.openxmlformats.org/officeDocument/2006/relationships/image" Target="../media/image345.png"/><Relationship Id="rId72" Type="http://schemas.openxmlformats.org/officeDocument/2006/relationships/customXml" Target="../ink/ink356.xml"/><Relationship Id="rId93" Type="http://schemas.openxmlformats.org/officeDocument/2006/relationships/image" Target="../media/image366.png"/><Relationship Id="rId189" Type="http://schemas.openxmlformats.org/officeDocument/2006/relationships/image" Target="../media/image414.png"/><Relationship Id="rId3" Type="http://schemas.openxmlformats.org/officeDocument/2006/relationships/hyperlink" Target="https://www.journals.uchicago.edu/doi/10.1086/256633" TargetMode="External"/><Relationship Id="rId214" Type="http://schemas.openxmlformats.org/officeDocument/2006/relationships/customXml" Target="../ink/ink427.xml"/><Relationship Id="rId235" Type="http://schemas.openxmlformats.org/officeDocument/2006/relationships/image" Target="../media/image437.png"/><Relationship Id="rId116" Type="http://schemas.openxmlformats.org/officeDocument/2006/relationships/customXml" Target="../ink/ink378.xml"/><Relationship Id="rId137" Type="http://schemas.openxmlformats.org/officeDocument/2006/relationships/image" Target="../media/image388.png"/><Relationship Id="rId158" Type="http://schemas.openxmlformats.org/officeDocument/2006/relationships/customXml" Target="../ink/ink399.xml"/><Relationship Id="rId20" Type="http://schemas.openxmlformats.org/officeDocument/2006/relationships/customXml" Target="../ink/ink330.xml"/><Relationship Id="rId41" Type="http://schemas.openxmlformats.org/officeDocument/2006/relationships/image" Target="../media/image340.png"/><Relationship Id="rId62" Type="http://schemas.openxmlformats.org/officeDocument/2006/relationships/customXml" Target="../ink/ink351.xml"/><Relationship Id="rId83" Type="http://schemas.openxmlformats.org/officeDocument/2006/relationships/image" Target="../media/image361.png"/><Relationship Id="rId179" Type="http://schemas.openxmlformats.org/officeDocument/2006/relationships/image" Target="../media/image409.png"/><Relationship Id="rId190" Type="http://schemas.openxmlformats.org/officeDocument/2006/relationships/customXml" Target="../ink/ink415.xml"/><Relationship Id="rId204" Type="http://schemas.openxmlformats.org/officeDocument/2006/relationships/customXml" Target="../ink/ink422.xml"/><Relationship Id="rId225" Type="http://schemas.openxmlformats.org/officeDocument/2006/relationships/image" Target="../media/image432.png"/><Relationship Id="rId246" Type="http://schemas.openxmlformats.org/officeDocument/2006/relationships/customXml" Target="../ink/ink443.xml"/><Relationship Id="rId106" Type="http://schemas.openxmlformats.org/officeDocument/2006/relationships/customXml" Target="../ink/ink373.xml"/><Relationship Id="rId127" Type="http://schemas.openxmlformats.org/officeDocument/2006/relationships/image" Target="../media/image383.png"/><Relationship Id="rId10" Type="http://schemas.openxmlformats.org/officeDocument/2006/relationships/customXml" Target="../ink/ink325.xml"/><Relationship Id="rId31" Type="http://schemas.openxmlformats.org/officeDocument/2006/relationships/image" Target="../media/image335.png"/><Relationship Id="rId52" Type="http://schemas.openxmlformats.org/officeDocument/2006/relationships/customXml" Target="../ink/ink346.xml"/><Relationship Id="rId73" Type="http://schemas.openxmlformats.org/officeDocument/2006/relationships/image" Target="../media/image356.png"/><Relationship Id="rId94" Type="http://schemas.openxmlformats.org/officeDocument/2006/relationships/customXml" Target="../ink/ink367.xml"/><Relationship Id="rId148" Type="http://schemas.openxmlformats.org/officeDocument/2006/relationships/customXml" Target="../ink/ink394.xml"/><Relationship Id="rId169" Type="http://schemas.openxmlformats.org/officeDocument/2006/relationships/image" Target="../media/image404.png"/><Relationship Id="rId4" Type="http://schemas.openxmlformats.org/officeDocument/2006/relationships/customXml" Target="../ink/ink322.xml"/><Relationship Id="rId180" Type="http://schemas.openxmlformats.org/officeDocument/2006/relationships/customXml" Target="../ink/ink410.xml"/><Relationship Id="rId215" Type="http://schemas.openxmlformats.org/officeDocument/2006/relationships/image" Target="../media/image427.png"/><Relationship Id="rId236" Type="http://schemas.openxmlformats.org/officeDocument/2006/relationships/customXml" Target="../ink/ink43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49.xml"/><Relationship Id="rId13" Type="http://schemas.openxmlformats.org/officeDocument/2006/relationships/image" Target="../media/image453.png"/><Relationship Id="rId3" Type="http://schemas.openxmlformats.org/officeDocument/2006/relationships/image" Target="../media/image447.png"/><Relationship Id="rId7" Type="http://schemas.openxmlformats.org/officeDocument/2006/relationships/image" Target="../media/image449.png"/><Relationship Id="rId12" Type="http://schemas.openxmlformats.org/officeDocument/2006/relationships/customXml" Target="../ink/ink45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48.xml"/><Relationship Id="rId11" Type="http://schemas.openxmlformats.org/officeDocument/2006/relationships/image" Target="../media/image452.png"/><Relationship Id="rId5" Type="http://schemas.openxmlformats.org/officeDocument/2006/relationships/image" Target="../media/image448.png"/><Relationship Id="rId10" Type="http://schemas.openxmlformats.org/officeDocument/2006/relationships/customXml" Target="../ink/ink450.xml"/><Relationship Id="rId4" Type="http://schemas.openxmlformats.org/officeDocument/2006/relationships/customXml" Target="../ink/ink447.xml"/><Relationship Id="rId9" Type="http://schemas.openxmlformats.org/officeDocument/2006/relationships/image" Target="../media/image4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54.xml"/><Relationship Id="rId13" Type="http://schemas.openxmlformats.org/officeDocument/2006/relationships/image" Target="../media/image458.png"/><Relationship Id="rId18" Type="http://schemas.openxmlformats.org/officeDocument/2006/relationships/customXml" Target="../ink/ink459.xml"/><Relationship Id="rId3" Type="http://schemas.openxmlformats.org/officeDocument/2006/relationships/hyperlink" Target="https://archiv.ub.uni-heidelberg.de/volltextserver/11560/" TargetMode="External"/><Relationship Id="rId21" Type="http://schemas.openxmlformats.org/officeDocument/2006/relationships/image" Target="../media/image462.png"/><Relationship Id="rId7" Type="http://schemas.openxmlformats.org/officeDocument/2006/relationships/image" Target="../media/image455.png"/><Relationship Id="rId12" Type="http://schemas.openxmlformats.org/officeDocument/2006/relationships/customXml" Target="../ink/ink456.xml"/><Relationship Id="rId17" Type="http://schemas.openxmlformats.org/officeDocument/2006/relationships/image" Target="../media/image460.png"/><Relationship Id="rId25" Type="http://schemas.openxmlformats.org/officeDocument/2006/relationships/image" Target="../media/image464.png"/><Relationship Id="rId2" Type="http://schemas.openxmlformats.org/officeDocument/2006/relationships/notesSlide" Target="../notesSlides/notesSlide15.xml"/><Relationship Id="rId16" Type="http://schemas.openxmlformats.org/officeDocument/2006/relationships/customXml" Target="../ink/ink458.xml"/><Relationship Id="rId20" Type="http://schemas.openxmlformats.org/officeDocument/2006/relationships/customXml" Target="../ink/ink46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53.xml"/><Relationship Id="rId11" Type="http://schemas.openxmlformats.org/officeDocument/2006/relationships/image" Target="../media/image457.png"/><Relationship Id="rId24" Type="http://schemas.openxmlformats.org/officeDocument/2006/relationships/customXml" Target="../ink/ink462.xml"/><Relationship Id="rId5" Type="http://schemas.openxmlformats.org/officeDocument/2006/relationships/image" Target="../media/image454.png"/><Relationship Id="rId15" Type="http://schemas.openxmlformats.org/officeDocument/2006/relationships/image" Target="../media/image459.png"/><Relationship Id="rId23" Type="http://schemas.openxmlformats.org/officeDocument/2006/relationships/image" Target="../media/image463.png"/><Relationship Id="rId10" Type="http://schemas.openxmlformats.org/officeDocument/2006/relationships/customXml" Target="../ink/ink455.xml"/><Relationship Id="rId19" Type="http://schemas.openxmlformats.org/officeDocument/2006/relationships/image" Target="../media/image461.png"/><Relationship Id="rId4" Type="http://schemas.openxmlformats.org/officeDocument/2006/relationships/customXml" Target="../ink/ink452.xml"/><Relationship Id="rId9" Type="http://schemas.openxmlformats.org/officeDocument/2006/relationships/image" Target="../media/image456.png"/><Relationship Id="rId14" Type="http://schemas.openxmlformats.org/officeDocument/2006/relationships/customXml" Target="../ink/ink457.xml"/><Relationship Id="rId22" Type="http://schemas.openxmlformats.org/officeDocument/2006/relationships/customXml" Target="../ink/ink46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customXml" Target="../ink/ink14.xml"/><Relationship Id="rId18" Type="http://schemas.openxmlformats.org/officeDocument/2006/relationships/image" Target="../media/image17.png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12" Type="http://schemas.openxmlformats.org/officeDocument/2006/relationships/image" Target="../media/image14.png"/><Relationship Id="rId17" Type="http://schemas.openxmlformats.org/officeDocument/2006/relationships/customXml" Target="../ink/ink16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customXml" Target="../ink/ink13.xml"/><Relationship Id="rId5" Type="http://schemas.openxmlformats.org/officeDocument/2006/relationships/customXml" Target="../ink/ink10.xml"/><Relationship Id="rId15" Type="http://schemas.openxmlformats.org/officeDocument/2006/relationships/customXml" Target="../ink/ink15.xml"/><Relationship Id="rId10" Type="http://schemas.openxmlformats.org/officeDocument/2006/relationships/image" Target="../media/image13.png"/><Relationship Id="rId19" Type="http://schemas.openxmlformats.org/officeDocument/2006/relationships/customXml" Target="../ink/ink17.xml"/><Relationship Id="rId4" Type="http://schemas.openxmlformats.org/officeDocument/2006/relationships/image" Target="../media/image10.png"/><Relationship Id="rId9" Type="http://schemas.openxmlformats.org/officeDocument/2006/relationships/customXml" Target="../ink/ink12.xml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customXml" Target="../ink/ink19.xml"/><Relationship Id="rId7" Type="http://schemas.openxmlformats.org/officeDocument/2006/relationships/customXml" Target="../ink/ink2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customXml" Target="../ink/ink20.xml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customXml" Target="../ink/ink22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0.xml"/><Relationship Id="rId21" Type="http://schemas.openxmlformats.org/officeDocument/2006/relationships/customXml" Target="../ink/ink32.xml"/><Relationship Id="rId42" Type="http://schemas.openxmlformats.org/officeDocument/2006/relationships/image" Target="../media/image43.png"/><Relationship Id="rId63" Type="http://schemas.openxmlformats.org/officeDocument/2006/relationships/customXml" Target="../ink/ink53.xml"/><Relationship Id="rId84" Type="http://schemas.openxmlformats.org/officeDocument/2006/relationships/image" Target="../media/image64.png"/><Relationship Id="rId138" Type="http://schemas.openxmlformats.org/officeDocument/2006/relationships/image" Target="../media/image91.png"/><Relationship Id="rId159" Type="http://schemas.openxmlformats.org/officeDocument/2006/relationships/customXml" Target="../ink/ink101.xml"/><Relationship Id="rId107" Type="http://schemas.openxmlformats.org/officeDocument/2006/relationships/customXml" Target="../ink/ink75.xml"/><Relationship Id="rId11" Type="http://schemas.openxmlformats.org/officeDocument/2006/relationships/customXml" Target="../ink/ink27.xml"/><Relationship Id="rId32" Type="http://schemas.openxmlformats.org/officeDocument/2006/relationships/image" Target="../media/image38.png"/><Relationship Id="rId53" Type="http://schemas.openxmlformats.org/officeDocument/2006/relationships/customXml" Target="../ink/ink48.xml"/><Relationship Id="rId74" Type="http://schemas.openxmlformats.org/officeDocument/2006/relationships/image" Target="../media/image59.png"/><Relationship Id="rId128" Type="http://schemas.openxmlformats.org/officeDocument/2006/relationships/image" Target="../media/image86.png"/><Relationship Id="rId149" Type="http://schemas.openxmlformats.org/officeDocument/2006/relationships/customXml" Target="../ink/ink96.xml"/><Relationship Id="rId5" Type="http://schemas.openxmlformats.org/officeDocument/2006/relationships/customXml" Target="../ink/ink24.xml"/><Relationship Id="rId95" Type="http://schemas.openxmlformats.org/officeDocument/2006/relationships/customXml" Target="../ink/ink69.xml"/><Relationship Id="rId160" Type="http://schemas.openxmlformats.org/officeDocument/2006/relationships/image" Target="../media/image102.png"/><Relationship Id="rId22" Type="http://schemas.openxmlformats.org/officeDocument/2006/relationships/image" Target="../media/image33.png"/><Relationship Id="rId43" Type="http://schemas.openxmlformats.org/officeDocument/2006/relationships/customXml" Target="../ink/ink43.xml"/><Relationship Id="rId64" Type="http://schemas.openxmlformats.org/officeDocument/2006/relationships/image" Target="../media/image54.png"/><Relationship Id="rId118" Type="http://schemas.openxmlformats.org/officeDocument/2006/relationships/image" Target="../media/image81.png"/><Relationship Id="rId139" Type="http://schemas.openxmlformats.org/officeDocument/2006/relationships/customXml" Target="../ink/ink91.xml"/><Relationship Id="rId85" Type="http://schemas.openxmlformats.org/officeDocument/2006/relationships/customXml" Target="../ink/ink64.xml"/><Relationship Id="rId150" Type="http://schemas.openxmlformats.org/officeDocument/2006/relationships/image" Target="../media/image97.png"/><Relationship Id="rId12" Type="http://schemas.openxmlformats.org/officeDocument/2006/relationships/image" Target="../media/image28.png"/><Relationship Id="rId17" Type="http://schemas.openxmlformats.org/officeDocument/2006/relationships/customXml" Target="../ink/ink30.xml"/><Relationship Id="rId33" Type="http://schemas.openxmlformats.org/officeDocument/2006/relationships/customXml" Target="../ink/ink38.xml"/><Relationship Id="rId38" Type="http://schemas.openxmlformats.org/officeDocument/2006/relationships/image" Target="../media/image41.png"/><Relationship Id="rId59" Type="http://schemas.openxmlformats.org/officeDocument/2006/relationships/customXml" Target="../ink/ink51.xml"/><Relationship Id="rId103" Type="http://schemas.openxmlformats.org/officeDocument/2006/relationships/customXml" Target="../ink/ink73.xml"/><Relationship Id="rId108" Type="http://schemas.openxmlformats.org/officeDocument/2006/relationships/image" Target="../media/image76.png"/><Relationship Id="rId124" Type="http://schemas.openxmlformats.org/officeDocument/2006/relationships/image" Target="../media/image84.png"/><Relationship Id="rId129" Type="http://schemas.openxmlformats.org/officeDocument/2006/relationships/customXml" Target="../ink/ink86.xml"/><Relationship Id="rId54" Type="http://schemas.openxmlformats.org/officeDocument/2006/relationships/image" Target="../media/image49.png"/><Relationship Id="rId70" Type="http://schemas.openxmlformats.org/officeDocument/2006/relationships/image" Target="../media/image57.png"/><Relationship Id="rId75" Type="http://schemas.openxmlformats.org/officeDocument/2006/relationships/customXml" Target="../ink/ink59.xml"/><Relationship Id="rId91" Type="http://schemas.openxmlformats.org/officeDocument/2006/relationships/customXml" Target="../ink/ink67.xml"/><Relationship Id="rId96" Type="http://schemas.openxmlformats.org/officeDocument/2006/relationships/image" Target="../media/image70.png"/><Relationship Id="rId140" Type="http://schemas.openxmlformats.org/officeDocument/2006/relationships/image" Target="../media/image92.png"/><Relationship Id="rId145" Type="http://schemas.openxmlformats.org/officeDocument/2006/relationships/customXml" Target="../ink/ink94.xml"/><Relationship Id="rId161" Type="http://schemas.openxmlformats.org/officeDocument/2006/relationships/customXml" Target="../ink/ink102.xml"/><Relationship Id="rId166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23" Type="http://schemas.openxmlformats.org/officeDocument/2006/relationships/customXml" Target="../ink/ink33.xml"/><Relationship Id="rId28" Type="http://schemas.openxmlformats.org/officeDocument/2006/relationships/image" Target="../media/image36.png"/><Relationship Id="rId49" Type="http://schemas.openxmlformats.org/officeDocument/2006/relationships/customXml" Target="../ink/ink46.xml"/><Relationship Id="rId114" Type="http://schemas.openxmlformats.org/officeDocument/2006/relationships/image" Target="../media/image79.png"/><Relationship Id="rId119" Type="http://schemas.openxmlformats.org/officeDocument/2006/relationships/customXml" Target="../ink/ink81.xml"/><Relationship Id="rId44" Type="http://schemas.openxmlformats.org/officeDocument/2006/relationships/image" Target="../media/image44.png"/><Relationship Id="rId60" Type="http://schemas.openxmlformats.org/officeDocument/2006/relationships/image" Target="../media/image52.png"/><Relationship Id="rId65" Type="http://schemas.openxmlformats.org/officeDocument/2006/relationships/customXml" Target="../ink/ink54.xml"/><Relationship Id="rId81" Type="http://schemas.openxmlformats.org/officeDocument/2006/relationships/customXml" Target="../ink/ink62.xml"/><Relationship Id="rId86" Type="http://schemas.openxmlformats.org/officeDocument/2006/relationships/image" Target="../media/image65.png"/><Relationship Id="rId130" Type="http://schemas.openxmlformats.org/officeDocument/2006/relationships/image" Target="../media/image87.png"/><Relationship Id="rId135" Type="http://schemas.openxmlformats.org/officeDocument/2006/relationships/customXml" Target="../ink/ink89.xml"/><Relationship Id="rId151" Type="http://schemas.openxmlformats.org/officeDocument/2006/relationships/customXml" Target="../ink/ink97.xml"/><Relationship Id="rId156" Type="http://schemas.openxmlformats.org/officeDocument/2006/relationships/image" Target="../media/image100.png"/><Relationship Id="rId13" Type="http://schemas.openxmlformats.org/officeDocument/2006/relationships/customXml" Target="../ink/ink28.xml"/><Relationship Id="rId18" Type="http://schemas.openxmlformats.org/officeDocument/2006/relationships/image" Target="../media/image31.png"/><Relationship Id="rId39" Type="http://schemas.openxmlformats.org/officeDocument/2006/relationships/customXml" Target="../ink/ink41.xml"/><Relationship Id="rId109" Type="http://schemas.openxmlformats.org/officeDocument/2006/relationships/customXml" Target="../ink/ink76.xml"/><Relationship Id="rId34" Type="http://schemas.openxmlformats.org/officeDocument/2006/relationships/image" Target="../media/image39.png"/><Relationship Id="rId50" Type="http://schemas.openxmlformats.org/officeDocument/2006/relationships/image" Target="../media/image47.png"/><Relationship Id="rId55" Type="http://schemas.openxmlformats.org/officeDocument/2006/relationships/customXml" Target="../ink/ink49.xml"/><Relationship Id="rId76" Type="http://schemas.openxmlformats.org/officeDocument/2006/relationships/image" Target="../media/image60.png"/><Relationship Id="rId97" Type="http://schemas.openxmlformats.org/officeDocument/2006/relationships/customXml" Target="../ink/ink70.xml"/><Relationship Id="rId104" Type="http://schemas.openxmlformats.org/officeDocument/2006/relationships/image" Target="../media/image74.png"/><Relationship Id="rId120" Type="http://schemas.openxmlformats.org/officeDocument/2006/relationships/image" Target="../media/image82.png"/><Relationship Id="rId125" Type="http://schemas.openxmlformats.org/officeDocument/2006/relationships/customXml" Target="../ink/ink84.xml"/><Relationship Id="rId141" Type="http://schemas.openxmlformats.org/officeDocument/2006/relationships/customXml" Target="../ink/ink92.xml"/><Relationship Id="rId146" Type="http://schemas.openxmlformats.org/officeDocument/2006/relationships/image" Target="../media/image95.png"/><Relationship Id="rId167" Type="http://schemas.openxmlformats.org/officeDocument/2006/relationships/customXml" Target="../ink/ink105.xml"/><Relationship Id="rId7" Type="http://schemas.openxmlformats.org/officeDocument/2006/relationships/customXml" Target="../ink/ink25.xml"/><Relationship Id="rId71" Type="http://schemas.openxmlformats.org/officeDocument/2006/relationships/customXml" Target="../ink/ink57.xml"/><Relationship Id="rId92" Type="http://schemas.openxmlformats.org/officeDocument/2006/relationships/image" Target="../media/image68.png"/><Relationship Id="rId162" Type="http://schemas.openxmlformats.org/officeDocument/2006/relationships/image" Target="../media/image103.png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36.xml"/><Relationship Id="rId24" Type="http://schemas.openxmlformats.org/officeDocument/2006/relationships/image" Target="../media/image34.png"/><Relationship Id="rId40" Type="http://schemas.openxmlformats.org/officeDocument/2006/relationships/image" Target="../media/image42.png"/><Relationship Id="rId45" Type="http://schemas.openxmlformats.org/officeDocument/2006/relationships/customXml" Target="../ink/ink44.xml"/><Relationship Id="rId66" Type="http://schemas.openxmlformats.org/officeDocument/2006/relationships/image" Target="../media/image55.png"/><Relationship Id="rId87" Type="http://schemas.openxmlformats.org/officeDocument/2006/relationships/customXml" Target="../ink/ink65.xml"/><Relationship Id="rId110" Type="http://schemas.openxmlformats.org/officeDocument/2006/relationships/image" Target="../media/image77.png"/><Relationship Id="rId115" Type="http://schemas.openxmlformats.org/officeDocument/2006/relationships/customXml" Target="../ink/ink79.xml"/><Relationship Id="rId131" Type="http://schemas.openxmlformats.org/officeDocument/2006/relationships/customXml" Target="../ink/ink87.xml"/><Relationship Id="rId136" Type="http://schemas.openxmlformats.org/officeDocument/2006/relationships/image" Target="../media/image90.png"/><Relationship Id="rId157" Type="http://schemas.openxmlformats.org/officeDocument/2006/relationships/customXml" Target="../ink/ink100.xml"/><Relationship Id="rId61" Type="http://schemas.openxmlformats.org/officeDocument/2006/relationships/customXml" Target="../ink/ink52.xml"/><Relationship Id="rId82" Type="http://schemas.openxmlformats.org/officeDocument/2006/relationships/image" Target="../media/image63.png"/><Relationship Id="rId152" Type="http://schemas.openxmlformats.org/officeDocument/2006/relationships/image" Target="../media/image98.png"/><Relationship Id="rId19" Type="http://schemas.openxmlformats.org/officeDocument/2006/relationships/customXml" Target="../ink/ink31.xml"/><Relationship Id="rId14" Type="http://schemas.openxmlformats.org/officeDocument/2006/relationships/image" Target="../media/image29.png"/><Relationship Id="rId30" Type="http://schemas.openxmlformats.org/officeDocument/2006/relationships/image" Target="../media/image37.png"/><Relationship Id="rId35" Type="http://schemas.openxmlformats.org/officeDocument/2006/relationships/customXml" Target="../ink/ink39.xml"/><Relationship Id="rId56" Type="http://schemas.openxmlformats.org/officeDocument/2006/relationships/image" Target="../media/image50.png"/><Relationship Id="rId77" Type="http://schemas.openxmlformats.org/officeDocument/2006/relationships/customXml" Target="../ink/ink60.xml"/><Relationship Id="rId100" Type="http://schemas.openxmlformats.org/officeDocument/2006/relationships/image" Target="../media/image72.png"/><Relationship Id="rId105" Type="http://schemas.openxmlformats.org/officeDocument/2006/relationships/customXml" Target="../ink/ink74.xml"/><Relationship Id="rId126" Type="http://schemas.openxmlformats.org/officeDocument/2006/relationships/image" Target="../media/image85.png"/><Relationship Id="rId147" Type="http://schemas.openxmlformats.org/officeDocument/2006/relationships/customXml" Target="../ink/ink95.xml"/><Relationship Id="rId168" Type="http://schemas.openxmlformats.org/officeDocument/2006/relationships/image" Target="../media/image106.png"/><Relationship Id="rId8" Type="http://schemas.openxmlformats.org/officeDocument/2006/relationships/image" Target="../media/image26.png"/><Relationship Id="rId51" Type="http://schemas.openxmlformats.org/officeDocument/2006/relationships/customXml" Target="../ink/ink47.xml"/><Relationship Id="rId72" Type="http://schemas.openxmlformats.org/officeDocument/2006/relationships/image" Target="../media/image58.png"/><Relationship Id="rId93" Type="http://schemas.openxmlformats.org/officeDocument/2006/relationships/customXml" Target="../ink/ink68.xml"/><Relationship Id="rId98" Type="http://schemas.openxmlformats.org/officeDocument/2006/relationships/image" Target="../media/image71.png"/><Relationship Id="rId121" Type="http://schemas.openxmlformats.org/officeDocument/2006/relationships/customXml" Target="../ink/ink82.xml"/><Relationship Id="rId142" Type="http://schemas.openxmlformats.org/officeDocument/2006/relationships/image" Target="../media/image93.png"/><Relationship Id="rId163" Type="http://schemas.openxmlformats.org/officeDocument/2006/relationships/customXml" Target="../ink/ink103.xml"/><Relationship Id="rId3" Type="http://schemas.openxmlformats.org/officeDocument/2006/relationships/customXml" Target="../ink/ink23.xml"/><Relationship Id="rId25" Type="http://schemas.openxmlformats.org/officeDocument/2006/relationships/customXml" Target="../ink/ink34.xml"/><Relationship Id="rId46" Type="http://schemas.openxmlformats.org/officeDocument/2006/relationships/image" Target="../media/image45.png"/><Relationship Id="rId67" Type="http://schemas.openxmlformats.org/officeDocument/2006/relationships/customXml" Target="../ink/ink55.xml"/><Relationship Id="rId116" Type="http://schemas.openxmlformats.org/officeDocument/2006/relationships/image" Target="../media/image80.png"/><Relationship Id="rId137" Type="http://schemas.openxmlformats.org/officeDocument/2006/relationships/customXml" Target="../ink/ink90.xml"/><Relationship Id="rId158" Type="http://schemas.openxmlformats.org/officeDocument/2006/relationships/image" Target="../media/image101.png"/><Relationship Id="rId20" Type="http://schemas.openxmlformats.org/officeDocument/2006/relationships/image" Target="../media/image32.png"/><Relationship Id="rId41" Type="http://schemas.openxmlformats.org/officeDocument/2006/relationships/customXml" Target="../ink/ink42.xml"/><Relationship Id="rId62" Type="http://schemas.openxmlformats.org/officeDocument/2006/relationships/image" Target="../media/image53.png"/><Relationship Id="rId83" Type="http://schemas.openxmlformats.org/officeDocument/2006/relationships/customXml" Target="../ink/ink63.xml"/><Relationship Id="rId88" Type="http://schemas.openxmlformats.org/officeDocument/2006/relationships/image" Target="../media/image66.png"/><Relationship Id="rId111" Type="http://schemas.openxmlformats.org/officeDocument/2006/relationships/customXml" Target="../ink/ink77.xml"/><Relationship Id="rId132" Type="http://schemas.openxmlformats.org/officeDocument/2006/relationships/image" Target="../media/image88.png"/><Relationship Id="rId153" Type="http://schemas.openxmlformats.org/officeDocument/2006/relationships/customXml" Target="../ink/ink98.xml"/><Relationship Id="rId15" Type="http://schemas.openxmlformats.org/officeDocument/2006/relationships/customXml" Target="../ink/ink29.xml"/><Relationship Id="rId36" Type="http://schemas.openxmlformats.org/officeDocument/2006/relationships/image" Target="../media/image40.png"/><Relationship Id="rId57" Type="http://schemas.openxmlformats.org/officeDocument/2006/relationships/customXml" Target="../ink/ink50.xml"/><Relationship Id="rId106" Type="http://schemas.openxmlformats.org/officeDocument/2006/relationships/image" Target="../media/image75.png"/><Relationship Id="rId127" Type="http://schemas.openxmlformats.org/officeDocument/2006/relationships/customXml" Target="../ink/ink85.xml"/><Relationship Id="rId10" Type="http://schemas.openxmlformats.org/officeDocument/2006/relationships/image" Target="../media/image27.png"/><Relationship Id="rId31" Type="http://schemas.openxmlformats.org/officeDocument/2006/relationships/customXml" Target="../ink/ink37.xml"/><Relationship Id="rId52" Type="http://schemas.openxmlformats.org/officeDocument/2006/relationships/image" Target="../media/image48.png"/><Relationship Id="rId73" Type="http://schemas.openxmlformats.org/officeDocument/2006/relationships/customXml" Target="../ink/ink58.xml"/><Relationship Id="rId78" Type="http://schemas.openxmlformats.org/officeDocument/2006/relationships/image" Target="../media/image61.png"/><Relationship Id="rId94" Type="http://schemas.openxmlformats.org/officeDocument/2006/relationships/image" Target="../media/image69.png"/><Relationship Id="rId99" Type="http://schemas.openxmlformats.org/officeDocument/2006/relationships/customXml" Target="../ink/ink71.xml"/><Relationship Id="rId101" Type="http://schemas.openxmlformats.org/officeDocument/2006/relationships/customXml" Target="../ink/ink72.xml"/><Relationship Id="rId122" Type="http://schemas.openxmlformats.org/officeDocument/2006/relationships/image" Target="../media/image83.png"/><Relationship Id="rId143" Type="http://schemas.openxmlformats.org/officeDocument/2006/relationships/customXml" Target="../ink/ink93.xml"/><Relationship Id="rId148" Type="http://schemas.openxmlformats.org/officeDocument/2006/relationships/image" Target="../media/image96.png"/><Relationship Id="rId164" Type="http://schemas.openxmlformats.org/officeDocument/2006/relationships/image" Target="../media/image104.png"/><Relationship Id="rId4" Type="http://schemas.openxmlformats.org/officeDocument/2006/relationships/image" Target="../media/image24.png"/><Relationship Id="rId9" Type="http://schemas.openxmlformats.org/officeDocument/2006/relationships/customXml" Target="../ink/ink26.xml"/><Relationship Id="rId26" Type="http://schemas.openxmlformats.org/officeDocument/2006/relationships/image" Target="../media/image35.png"/><Relationship Id="rId47" Type="http://schemas.openxmlformats.org/officeDocument/2006/relationships/customXml" Target="../ink/ink45.xml"/><Relationship Id="rId68" Type="http://schemas.openxmlformats.org/officeDocument/2006/relationships/image" Target="../media/image56.png"/><Relationship Id="rId89" Type="http://schemas.openxmlformats.org/officeDocument/2006/relationships/customXml" Target="../ink/ink66.xml"/><Relationship Id="rId112" Type="http://schemas.openxmlformats.org/officeDocument/2006/relationships/image" Target="../media/image78.png"/><Relationship Id="rId133" Type="http://schemas.openxmlformats.org/officeDocument/2006/relationships/customXml" Target="../ink/ink88.xml"/><Relationship Id="rId154" Type="http://schemas.openxmlformats.org/officeDocument/2006/relationships/image" Target="../media/image99.png"/><Relationship Id="rId16" Type="http://schemas.openxmlformats.org/officeDocument/2006/relationships/image" Target="../media/image30.png"/><Relationship Id="rId37" Type="http://schemas.openxmlformats.org/officeDocument/2006/relationships/customXml" Target="../ink/ink40.xml"/><Relationship Id="rId58" Type="http://schemas.openxmlformats.org/officeDocument/2006/relationships/image" Target="../media/image51.png"/><Relationship Id="rId79" Type="http://schemas.openxmlformats.org/officeDocument/2006/relationships/customXml" Target="../ink/ink61.xml"/><Relationship Id="rId102" Type="http://schemas.openxmlformats.org/officeDocument/2006/relationships/image" Target="../media/image73.png"/><Relationship Id="rId123" Type="http://schemas.openxmlformats.org/officeDocument/2006/relationships/customXml" Target="../ink/ink83.xml"/><Relationship Id="rId144" Type="http://schemas.openxmlformats.org/officeDocument/2006/relationships/image" Target="../media/image94.png"/><Relationship Id="rId90" Type="http://schemas.openxmlformats.org/officeDocument/2006/relationships/image" Target="../media/image67.png"/><Relationship Id="rId165" Type="http://schemas.openxmlformats.org/officeDocument/2006/relationships/customXml" Target="../ink/ink104.xml"/><Relationship Id="rId27" Type="http://schemas.openxmlformats.org/officeDocument/2006/relationships/customXml" Target="../ink/ink35.xml"/><Relationship Id="rId48" Type="http://schemas.openxmlformats.org/officeDocument/2006/relationships/image" Target="../media/image46.png"/><Relationship Id="rId69" Type="http://schemas.openxmlformats.org/officeDocument/2006/relationships/customXml" Target="../ink/ink56.xml"/><Relationship Id="rId113" Type="http://schemas.openxmlformats.org/officeDocument/2006/relationships/customXml" Target="../ink/ink78.xml"/><Relationship Id="rId134" Type="http://schemas.openxmlformats.org/officeDocument/2006/relationships/image" Target="../media/image89.png"/><Relationship Id="rId80" Type="http://schemas.openxmlformats.org/officeDocument/2006/relationships/image" Target="../media/image62.png"/><Relationship Id="rId155" Type="http://schemas.openxmlformats.org/officeDocument/2006/relationships/customXml" Target="../ink/ink9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customXml" Target="../ink/ink111.xml"/><Relationship Id="rId18" Type="http://schemas.openxmlformats.org/officeDocument/2006/relationships/image" Target="../media/image114.png"/><Relationship Id="rId3" Type="http://schemas.openxmlformats.org/officeDocument/2006/relationships/customXml" Target="../ink/ink106.xml"/><Relationship Id="rId21" Type="http://schemas.openxmlformats.org/officeDocument/2006/relationships/customXml" Target="../ink/ink115.xml"/><Relationship Id="rId7" Type="http://schemas.openxmlformats.org/officeDocument/2006/relationships/customXml" Target="../ink/ink108.xml"/><Relationship Id="rId12" Type="http://schemas.openxmlformats.org/officeDocument/2006/relationships/image" Target="../media/image111.png"/><Relationship Id="rId17" Type="http://schemas.openxmlformats.org/officeDocument/2006/relationships/customXml" Target="../ink/ink113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13.png"/><Relationship Id="rId20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11" Type="http://schemas.openxmlformats.org/officeDocument/2006/relationships/customXml" Target="../ink/ink110.xml"/><Relationship Id="rId24" Type="http://schemas.openxmlformats.org/officeDocument/2006/relationships/image" Target="../media/image117.png"/><Relationship Id="rId5" Type="http://schemas.openxmlformats.org/officeDocument/2006/relationships/customXml" Target="../ink/ink107.xml"/><Relationship Id="rId15" Type="http://schemas.openxmlformats.org/officeDocument/2006/relationships/customXml" Target="../ink/ink112.xml"/><Relationship Id="rId23" Type="http://schemas.openxmlformats.org/officeDocument/2006/relationships/customXml" Target="../ink/ink116.xml"/><Relationship Id="rId10" Type="http://schemas.openxmlformats.org/officeDocument/2006/relationships/image" Target="../media/image110.png"/><Relationship Id="rId19" Type="http://schemas.openxmlformats.org/officeDocument/2006/relationships/customXml" Target="../ink/ink114.xml"/><Relationship Id="rId4" Type="http://schemas.openxmlformats.org/officeDocument/2006/relationships/image" Target="../media/image107.png"/><Relationship Id="rId9" Type="http://schemas.openxmlformats.org/officeDocument/2006/relationships/customXml" Target="../ink/ink109.xml"/><Relationship Id="rId14" Type="http://schemas.openxmlformats.org/officeDocument/2006/relationships/image" Target="../media/image112.png"/><Relationship Id="rId22" Type="http://schemas.openxmlformats.org/officeDocument/2006/relationships/image" Target="../media/image1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9.xml"/><Relationship Id="rId13" Type="http://schemas.openxmlformats.org/officeDocument/2006/relationships/image" Target="../media/image121.png"/><Relationship Id="rId3" Type="http://schemas.openxmlformats.org/officeDocument/2006/relationships/image" Target="NULL"/><Relationship Id="rId7" Type="http://schemas.openxmlformats.org/officeDocument/2006/relationships/image" Target="../media/image118.png"/><Relationship Id="rId12" Type="http://schemas.openxmlformats.org/officeDocument/2006/relationships/customXml" Target="../ink/ink12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8.xml"/><Relationship Id="rId11" Type="http://schemas.openxmlformats.org/officeDocument/2006/relationships/image" Target="../media/image120.png"/><Relationship Id="rId5" Type="http://schemas.openxmlformats.org/officeDocument/2006/relationships/image" Target="../media/image1170.png"/><Relationship Id="rId10" Type="http://schemas.openxmlformats.org/officeDocument/2006/relationships/customXml" Target="../ink/ink120.xml"/><Relationship Id="rId4" Type="http://schemas.openxmlformats.org/officeDocument/2006/relationships/customXml" Target="../ink/ink117.xml"/><Relationship Id="rId9" Type="http://schemas.openxmlformats.org/officeDocument/2006/relationships/image" Target="../media/image119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5.png"/><Relationship Id="rId21" Type="http://schemas.openxmlformats.org/officeDocument/2006/relationships/image" Target="../media/image127.png"/><Relationship Id="rId42" Type="http://schemas.openxmlformats.org/officeDocument/2006/relationships/customXml" Target="../ink/ink138.xml"/><Relationship Id="rId63" Type="http://schemas.openxmlformats.org/officeDocument/2006/relationships/image" Target="../media/image148.png"/><Relationship Id="rId84" Type="http://schemas.openxmlformats.org/officeDocument/2006/relationships/customXml" Target="../ink/ink159.xml"/><Relationship Id="rId138" Type="http://schemas.openxmlformats.org/officeDocument/2006/relationships/customXml" Target="../ink/ink186.xml"/><Relationship Id="rId107" Type="http://schemas.openxmlformats.org/officeDocument/2006/relationships/image" Target="../media/image170.png"/><Relationship Id="rId11" Type="http://schemas.openxmlformats.org/officeDocument/2006/relationships/image" Target="../media/image122.png"/><Relationship Id="rId32" Type="http://schemas.openxmlformats.org/officeDocument/2006/relationships/customXml" Target="../ink/ink133.xml"/><Relationship Id="rId53" Type="http://schemas.openxmlformats.org/officeDocument/2006/relationships/image" Target="../media/image143.png"/><Relationship Id="rId74" Type="http://schemas.openxmlformats.org/officeDocument/2006/relationships/customXml" Target="../ink/ink154.xml"/><Relationship Id="rId128" Type="http://schemas.openxmlformats.org/officeDocument/2006/relationships/customXml" Target="../ink/ink181.xml"/><Relationship Id="rId5" Type="http://schemas.openxmlformats.org/officeDocument/2006/relationships/chart" Target="../charts/chart3.xml"/><Relationship Id="rId90" Type="http://schemas.openxmlformats.org/officeDocument/2006/relationships/customXml" Target="../ink/ink162.xml"/><Relationship Id="rId95" Type="http://schemas.openxmlformats.org/officeDocument/2006/relationships/image" Target="../media/image164.png"/><Relationship Id="rId22" Type="http://schemas.openxmlformats.org/officeDocument/2006/relationships/customXml" Target="../ink/ink128.xml"/><Relationship Id="rId27" Type="http://schemas.openxmlformats.org/officeDocument/2006/relationships/image" Target="../media/image130.png"/><Relationship Id="rId43" Type="http://schemas.openxmlformats.org/officeDocument/2006/relationships/image" Target="../media/image138.png"/><Relationship Id="rId48" Type="http://schemas.openxmlformats.org/officeDocument/2006/relationships/customXml" Target="../ink/ink141.xml"/><Relationship Id="rId64" Type="http://schemas.openxmlformats.org/officeDocument/2006/relationships/customXml" Target="../ink/ink149.xml"/><Relationship Id="rId69" Type="http://schemas.openxmlformats.org/officeDocument/2006/relationships/image" Target="../media/image151.png"/><Relationship Id="rId113" Type="http://schemas.openxmlformats.org/officeDocument/2006/relationships/image" Target="../media/image173.png"/><Relationship Id="rId118" Type="http://schemas.openxmlformats.org/officeDocument/2006/relationships/customXml" Target="../ink/ink176.xml"/><Relationship Id="rId134" Type="http://schemas.openxmlformats.org/officeDocument/2006/relationships/customXml" Target="../ink/ink184.xml"/><Relationship Id="rId139" Type="http://schemas.openxmlformats.org/officeDocument/2006/relationships/image" Target="../media/image186.png"/><Relationship Id="rId80" Type="http://schemas.openxmlformats.org/officeDocument/2006/relationships/customXml" Target="../ink/ink157.xml"/><Relationship Id="rId85" Type="http://schemas.openxmlformats.org/officeDocument/2006/relationships/image" Target="../media/image159.png"/><Relationship Id="rId12" Type="http://schemas.openxmlformats.org/officeDocument/2006/relationships/customXml" Target="../ink/ink123.xml"/><Relationship Id="rId17" Type="http://schemas.openxmlformats.org/officeDocument/2006/relationships/image" Target="../media/image125.png"/><Relationship Id="rId33" Type="http://schemas.openxmlformats.org/officeDocument/2006/relationships/image" Target="../media/image133.png"/><Relationship Id="rId38" Type="http://schemas.openxmlformats.org/officeDocument/2006/relationships/customXml" Target="../ink/ink136.xml"/><Relationship Id="rId59" Type="http://schemas.openxmlformats.org/officeDocument/2006/relationships/image" Target="../media/image146.png"/><Relationship Id="rId103" Type="http://schemas.openxmlformats.org/officeDocument/2006/relationships/image" Target="../media/image168.png"/><Relationship Id="rId108" Type="http://schemas.openxmlformats.org/officeDocument/2006/relationships/customXml" Target="../ink/ink171.xml"/><Relationship Id="rId124" Type="http://schemas.openxmlformats.org/officeDocument/2006/relationships/customXml" Target="../ink/ink179.xml"/><Relationship Id="rId129" Type="http://schemas.openxmlformats.org/officeDocument/2006/relationships/image" Target="../media/image181.png"/><Relationship Id="rId54" Type="http://schemas.openxmlformats.org/officeDocument/2006/relationships/customXml" Target="../ink/ink144.xml"/><Relationship Id="rId70" Type="http://schemas.openxmlformats.org/officeDocument/2006/relationships/customXml" Target="../ink/ink152.xml"/><Relationship Id="rId75" Type="http://schemas.openxmlformats.org/officeDocument/2006/relationships/image" Target="../media/image154.png"/><Relationship Id="rId91" Type="http://schemas.openxmlformats.org/officeDocument/2006/relationships/image" Target="../media/image162.png"/><Relationship Id="rId96" Type="http://schemas.openxmlformats.org/officeDocument/2006/relationships/customXml" Target="../ink/ink165.xml"/><Relationship Id="rId140" Type="http://schemas.openxmlformats.org/officeDocument/2006/relationships/customXml" Target="../ink/ink187.xml"/><Relationship Id="rId145" Type="http://schemas.openxmlformats.org/officeDocument/2006/relationships/image" Target="../media/image189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23" Type="http://schemas.openxmlformats.org/officeDocument/2006/relationships/image" Target="../media/image128.png"/><Relationship Id="rId28" Type="http://schemas.openxmlformats.org/officeDocument/2006/relationships/customXml" Target="../ink/ink131.xml"/><Relationship Id="rId49" Type="http://schemas.openxmlformats.org/officeDocument/2006/relationships/image" Target="../media/image141.png"/><Relationship Id="rId114" Type="http://schemas.openxmlformats.org/officeDocument/2006/relationships/customXml" Target="../ink/ink174.xml"/><Relationship Id="rId119" Type="http://schemas.openxmlformats.org/officeDocument/2006/relationships/image" Target="../media/image176.png"/><Relationship Id="rId44" Type="http://schemas.openxmlformats.org/officeDocument/2006/relationships/customXml" Target="../ink/ink139.xml"/><Relationship Id="rId60" Type="http://schemas.openxmlformats.org/officeDocument/2006/relationships/customXml" Target="../ink/ink147.xml"/><Relationship Id="rId65" Type="http://schemas.openxmlformats.org/officeDocument/2006/relationships/image" Target="../media/image149.png"/><Relationship Id="rId81" Type="http://schemas.openxmlformats.org/officeDocument/2006/relationships/image" Target="../media/image157.png"/><Relationship Id="rId86" Type="http://schemas.openxmlformats.org/officeDocument/2006/relationships/customXml" Target="../ink/ink160.xml"/><Relationship Id="rId130" Type="http://schemas.openxmlformats.org/officeDocument/2006/relationships/customXml" Target="../ink/ink182.xml"/><Relationship Id="rId135" Type="http://schemas.openxmlformats.org/officeDocument/2006/relationships/image" Target="../media/image184.png"/><Relationship Id="rId13" Type="http://schemas.openxmlformats.org/officeDocument/2006/relationships/image" Target="../media/image123.png"/><Relationship Id="rId18" Type="http://schemas.openxmlformats.org/officeDocument/2006/relationships/customXml" Target="../ink/ink126.xml"/><Relationship Id="rId39" Type="http://schemas.openxmlformats.org/officeDocument/2006/relationships/image" Target="../media/image136.png"/><Relationship Id="rId109" Type="http://schemas.openxmlformats.org/officeDocument/2006/relationships/image" Target="../media/image171.png"/><Relationship Id="rId34" Type="http://schemas.openxmlformats.org/officeDocument/2006/relationships/customXml" Target="../ink/ink134.xml"/><Relationship Id="rId50" Type="http://schemas.openxmlformats.org/officeDocument/2006/relationships/customXml" Target="../ink/ink142.xml"/><Relationship Id="rId55" Type="http://schemas.openxmlformats.org/officeDocument/2006/relationships/image" Target="../media/image144.png"/><Relationship Id="rId76" Type="http://schemas.openxmlformats.org/officeDocument/2006/relationships/customXml" Target="../ink/ink155.xml"/><Relationship Id="rId97" Type="http://schemas.openxmlformats.org/officeDocument/2006/relationships/image" Target="../media/image165.png"/><Relationship Id="rId104" Type="http://schemas.openxmlformats.org/officeDocument/2006/relationships/customXml" Target="../ink/ink169.xml"/><Relationship Id="rId120" Type="http://schemas.openxmlformats.org/officeDocument/2006/relationships/customXml" Target="../ink/ink177.xml"/><Relationship Id="rId125" Type="http://schemas.openxmlformats.org/officeDocument/2006/relationships/image" Target="../media/image179.png"/><Relationship Id="rId141" Type="http://schemas.openxmlformats.org/officeDocument/2006/relationships/image" Target="../media/image187.png"/><Relationship Id="rId7" Type="http://schemas.openxmlformats.org/officeDocument/2006/relationships/image" Target="../media/image246.png"/><Relationship Id="rId71" Type="http://schemas.openxmlformats.org/officeDocument/2006/relationships/image" Target="../media/image152.png"/><Relationship Id="rId92" Type="http://schemas.openxmlformats.org/officeDocument/2006/relationships/customXml" Target="../ink/ink163.xml"/><Relationship Id="rId2" Type="http://schemas.openxmlformats.org/officeDocument/2006/relationships/notesSlide" Target="../notesSlides/notesSlide9.xml"/><Relationship Id="rId29" Type="http://schemas.openxmlformats.org/officeDocument/2006/relationships/image" Target="../media/image131.png"/><Relationship Id="rId24" Type="http://schemas.openxmlformats.org/officeDocument/2006/relationships/customXml" Target="../ink/ink129.xml"/><Relationship Id="rId40" Type="http://schemas.openxmlformats.org/officeDocument/2006/relationships/customXml" Target="../ink/ink137.xml"/><Relationship Id="rId45" Type="http://schemas.openxmlformats.org/officeDocument/2006/relationships/image" Target="../media/image139.png"/><Relationship Id="rId66" Type="http://schemas.openxmlformats.org/officeDocument/2006/relationships/customXml" Target="../ink/ink150.xml"/><Relationship Id="rId87" Type="http://schemas.openxmlformats.org/officeDocument/2006/relationships/image" Target="../media/image160.png"/><Relationship Id="rId110" Type="http://schemas.openxmlformats.org/officeDocument/2006/relationships/customXml" Target="../ink/ink172.xml"/><Relationship Id="rId115" Type="http://schemas.openxmlformats.org/officeDocument/2006/relationships/image" Target="../media/image174.png"/><Relationship Id="rId131" Type="http://schemas.openxmlformats.org/officeDocument/2006/relationships/image" Target="../media/image182.png"/><Relationship Id="rId136" Type="http://schemas.openxmlformats.org/officeDocument/2006/relationships/customXml" Target="../ink/ink185.xml"/><Relationship Id="rId61" Type="http://schemas.openxmlformats.org/officeDocument/2006/relationships/image" Target="../media/image147.png"/><Relationship Id="rId82" Type="http://schemas.openxmlformats.org/officeDocument/2006/relationships/customXml" Target="../ink/ink158.xml"/><Relationship Id="rId19" Type="http://schemas.openxmlformats.org/officeDocument/2006/relationships/image" Target="../media/image126.png"/><Relationship Id="rId14" Type="http://schemas.openxmlformats.org/officeDocument/2006/relationships/customXml" Target="../ink/ink124.xml"/><Relationship Id="rId30" Type="http://schemas.openxmlformats.org/officeDocument/2006/relationships/customXml" Target="../ink/ink132.xml"/><Relationship Id="rId35" Type="http://schemas.openxmlformats.org/officeDocument/2006/relationships/image" Target="../media/image134.png"/><Relationship Id="rId56" Type="http://schemas.openxmlformats.org/officeDocument/2006/relationships/customXml" Target="../ink/ink145.xml"/><Relationship Id="rId77" Type="http://schemas.openxmlformats.org/officeDocument/2006/relationships/image" Target="../media/image155.png"/><Relationship Id="rId100" Type="http://schemas.openxmlformats.org/officeDocument/2006/relationships/customXml" Target="../ink/ink167.xml"/><Relationship Id="rId105" Type="http://schemas.openxmlformats.org/officeDocument/2006/relationships/image" Target="../media/image169.png"/><Relationship Id="rId126" Type="http://schemas.openxmlformats.org/officeDocument/2006/relationships/customXml" Target="../ink/ink180.xml"/><Relationship Id="rId8" Type="http://schemas.openxmlformats.org/officeDocument/2006/relationships/image" Target="../media/image3100.png"/><Relationship Id="rId51" Type="http://schemas.openxmlformats.org/officeDocument/2006/relationships/image" Target="../media/image142.png"/><Relationship Id="rId72" Type="http://schemas.openxmlformats.org/officeDocument/2006/relationships/customXml" Target="../ink/ink153.xml"/><Relationship Id="rId93" Type="http://schemas.openxmlformats.org/officeDocument/2006/relationships/image" Target="../media/image163.png"/><Relationship Id="rId98" Type="http://schemas.openxmlformats.org/officeDocument/2006/relationships/customXml" Target="../ink/ink166.xml"/><Relationship Id="rId121" Type="http://schemas.openxmlformats.org/officeDocument/2006/relationships/image" Target="../media/image177.png"/><Relationship Id="rId142" Type="http://schemas.openxmlformats.org/officeDocument/2006/relationships/customXml" Target="../ink/ink188.xml"/><Relationship Id="rId3" Type="http://schemas.openxmlformats.org/officeDocument/2006/relationships/chart" Target="../charts/chart1.xml"/><Relationship Id="rId25" Type="http://schemas.openxmlformats.org/officeDocument/2006/relationships/image" Target="../media/image129.png"/><Relationship Id="rId46" Type="http://schemas.openxmlformats.org/officeDocument/2006/relationships/customXml" Target="../ink/ink140.xml"/><Relationship Id="rId67" Type="http://schemas.openxmlformats.org/officeDocument/2006/relationships/image" Target="../media/image150.png"/><Relationship Id="rId116" Type="http://schemas.openxmlformats.org/officeDocument/2006/relationships/customXml" Target="../ink/ink175.xml"/><Relationship Id="rId137" Type="http://schemas.openxmlformats.org/officeDocument/2006/relationships/image" Target="../media/image185.png"/><Relationship Id="rId20" Type="http://schemas.openxmlformats.org/officeDocument/2006/relationships/customXml" Target="../ink/ink127.xml"/><Relationship Id="rId41" Type="http://schemas.openxmlformats.org/officeDocument/2006/relationships/image" Target="../media/image137.png"/><Relationship Id="rId62" Type="http://schemas.openxmlformats.org/officeDocument/2006/relationships/customXml" Target="../ink/ink148.xml"/><Relationship Id="rId83" Type="http://schemas.openxmlformats.org/officeDocument/2006/relationships/image" Target="../media/image158.png"/><Relationship Id="rId88" Type="http://schemas.openxmlformats.org/officeDocument/2006/relationships/customXml" Target="../ink/ink161.xml"/><Relationship Id="rId111" Type="http://schemas.openxmlformats.org/officeDocument/2006/relationships/image" Target="../media/image172.png"/><Relationship Id="rId132" Type="http://schemas.openxmlformats.org/officeDocument/2006/relationships/customXml" Target="../ink/ink183.xml"/><Relationship Id="rId15" Type="http://schemas.openxmlformats.org/officeDocument/2006/relationships/image" Target="../media/image124.png"/><Relationship Id="rId36" Type="http://schemas.openxmlformats.org/officeDocument/2006/relationships/customXml" Target="../ink/ink135.xml"/><Relationship Id="rId57" Type="http://schemas.openxmlformats.org/officeDocument/2006/relationships/image" Target="../media/image145.png"/><Relationship Id="rId106" Type="http://schemas.openxmlformats.org/officeDocument/2006/relationships/customXml" Target="../ink/ink170.xml"/><Relationship Id="rId127" Type="http://schemas.openxmlformats.org/officeDocument/2006/relationships/image" Target="../media/image180.png"/><Relationship Id="rId10" Type="http://schemas.openxmlformats.org/officeDocument/2006/relationships/customXml" Target="../ink/ink122.xml"/><Relationship Id="rId31" Type="http://schemas.openxmlformats.org/officeDocument/2006/relationships/image" Target="../media/image132.png"/><Relationship Id="rId52" Type="http://schemas.openxmlformats.org/officeDocument/2006/relationships/customXml" Target="../ink/ink143.xml"/><Relationship Id="rId73" Type="http://schemas.openxmlformats.org/officeDocument/2006/relationships/image" Target="../media/image153.png"/><Relationship Id="rId78" Type="http://schemas.openxmlformats.org/officeDocument/2006/relationships/customXml" Target="../ink/ink156.xml"/><Relationship Id="rId94" Type="http://schemas.openxmlformats.org/officeDocument/2006/relationships/customXml" Target="../ink/ink164.xml"/><Relationship Id="rId99" Type="http://schemas.openxmlformats.org/officeDocument/2006/relationships/image" Target="../media/image166.png"/><Relationship Id="rId101" Type="http://schemas.openxmlformats.org/officeDocument/2006/relationships/image" Target="../media/image167.png"/><Relationship Id="rId122" Type="http://schemas.openxmlformats.org/officeDocument/2006/relationships/customXml" Target="../ink/ink178.xml"/><Relationship Id="rId143" Type="http://schemas.openxmlformats.org/officeDocument/2006/relationships/image" Target="../media/image188.png"/><Relationship Id="rId4" Type="http://schemas.openxmlformats.org/officeDocument/2006/relationships/chart" Target="../charts/chart2.xml"/><Relationship Id="rId9" Type="http://schemas.openxmlformats.org/officeDocument/2006/relationships/image" Target="../media/image451.png"/><Relationship Id="rId26" Type="http://schemas.openxmlformats.org/officeDocument/2006/relationships/customXml" Target="../ink/ink130.xml"/><Relationship Id="rId47" Type="http://schemas.openxmlformats.org/officeDocument/2006/relationships/image" Target="../media/image140.png"/><Relationship Id="rId68" Type="http://schemas.openxmlformats.org/officeDocument/2006/relationships/customXml" Target="../ink/ink151.xml"/><Relationship Id="rId89" Type="http://schemas.openxmlformats.org/officeDocument/2006/relationships/image" Target="../media/image161.png"/><Relationship Id="rId112" Type="http://schemas.openxmlformats.org/officeDocument/2006/relationships/customXml" Target="../ink/ink173.xml"/><Relationship Id="rId133" Type="http://schemas.openxmlformats.org/officeDocument/2006/relationships/image" Target="../media/image183.png"/><Relationship Id="rId16" Type="http://schemas.openxmlformats.org/officeDocument/2006/relationships/customXml" Target="../ink/ink125.xml"/><Relationship Id="rId37" Type="http://schemas.openxmlformats.org/officeDocument/2006/relationships/image" Target="../media/image135.png"/><Relationship Id="rId58" Type="http://schemas.openxmlformats.org/officeDocument/2006/relationships/customXml" Target="../ink/ink146.xml"/><Relationship Id="rId79" Type="http://schemas.openxmlformats.org/officeDocument/2006/relationships/image" Target="../media/image156.png"/><Relationship Id="rId102" Type="http://schemas.openxmlformats.org/officeDocument/2006/relationships/customXml" Target="../ink/ink168.xml"/><Relationship Id="rId123" Type="http://schemas.openxmlformats.org/officeDocument/2006/relationships/image" Target="../media/image178.png"/><Relationship Id="rId144" Type="http://schemas.openxmlformats.org/officeDocument/2006/relationships/customXml" Target="../ink/ink1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 Finanzen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Außenwirtschaft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185881" y="0"/>
            <a:ext cx="7597213" cy="401875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Eingipflige</a:t>
            </a: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Präferenzen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228509" y="361661"/>
            <a:ext cx="7895597" cy="44069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Diskrete Präferenzen                  und                   stetige Präferenzen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A1FA568-D3D8-4C0A-A123-B3C21A79E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0" y="1307899"/>
            <a:ext cx="10921556" cy="380319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551587" y="649071"/>
            <a:ext cx="4545533" cy="44069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 drei Wähler haben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eingipflige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Präferenzen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D34EF548-54F6-41D9-945E-C0E0EC09C351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00C27E8-5A99-471A-B0E0-97367C9F6A01}"/>
                  </a:ext>
                </a:extLst>
              </p14:cNvPr>
              <p14:cNvContentPartPr/>
              <p14:nvPr/>
            </p14:nvContentPartPr>
            <p14:xfrm>
              <a:off x="1707644" y="1260556"/>
              <a:ext cx="366480" cy="6559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00C27E8-5A99-471A-B0E0-97367C9F6A0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9004" y="1251916"/>
                <a:ext cx="384120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B563BDC-31E3-4699-B43E-4396120B6B6D}"/>
                  </a:ext>
                </a:extLst>
              </p14:cNvPr>
              <p14:cNvContentPartPr/>
              <p14:nvPr/>
            </p14:nvContentPartPr>
            <p14:xfrm>
              <a:off x="3906164" y="1531636"/>
              <a:ext cx="394920" cy="4870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B563BDC-31E3-4699-B43E-4396120B6B6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97524" y="1522636"/>
                <a:ext cx="412560" cy="50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3FF5B4B9-39A9-4366-81D1-BBD748207B02}"/>
                  </a:ext>
                </a:extLst>
              </p14:cNvPr>
              <p14:cNvContentPartPr/>
              <p14:nvPr/>
            </p14:nvContentPartPr>
            <p14:xfrm>
              <a:off x="2843084" y="2076316"/>
              <a:ext cx="305280" cy="4280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3FF5B4B9-39A9-4366-81D1-BBD748207B0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34444" y="2067316"/>
                <a:ext cx="322920" cy="44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BF62164D-788A-4F6D-93FE-202E7BB9BFEC}"/>
              </a:ext>
            </a:extLst>
          </p:cNvPr>
          <p:cNvGrpSpPr/>
          <p:nvPr/>
        </p:nvGrpSpPr>
        <p:grpSpPr>
          <a:xfrm>
            <a:off x="9282404" y="1170916"/>
            <a:ext cx="310320" cy="630720"/>
            <a:chOff x="9282404" y="1170916"/>
            <a:chExt cx="310320" cy="63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0E861AF-CA99-4DE5-B24B-C4F55E94C3B0}"/>
                    </a:ext>
                  </a:extLst>
                </p14:cNvPr>
                <p14:cNvContentPartPr/>
                <p14:nvPr/>
              </p14:nvContentPartPr>
              <p14:xfrm>
                <a:off x="9367004" y="1170916"/>
                <a:ext cx="225720" cy="4863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0E861AF-CA99-4DE5-B24B-C4F55E94C3B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358004" y="1162276"/>
                  <a:ext cx="24336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9A9E2B7-2136-43E3-ADF2-42FE96600871}"/>
                    </a:ext>
                  </a:extLst>
                </p14:cNvPr>
                <p14:cNvContentPartPr/>
                <p14:nvPr/>
              </p14:nvContentPartPr>
              <p14:xfrm>
                <a:off x="9282404" y="1510036"/>
                <a:ext cx="249480" cy="2916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9A9E2B7-2136-43E3-ADF2-42FE9660087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273404" y="1501396"/>
                  <a:ext cx="267120" cy="30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C4CC8D9E-7603-40CF-A59E-B69E57D3F099}"/>
              </a:ext>
            </a:extLst>
          </p:cNvPr>
          <p:cNvGrpSpPr/>
          <p:nvPr/>
        </p:nvGrpSpPr>
        <p:grpSpPr>
          <a:xfrm>
            <a:off x="9341444" y="723796"/>
            <a:ext cx="1451160" cy="294840"/>
            <a:chOff x="9341444" y="723796"/>
            <a:chExt cx="1451160" cy="29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BAEB84E-62AF-44B1-BBC5-8E66A80327D6}"/>
                    </a:ext>
                  </a:extLst>
                </p14:cNvPr>
                <p14:cNvContentPartPr/>
                <p14:nvPr/>
              </p14:nvContentPartPr>
              <p14:xfrm>
                <a:off x="9341444" y="841516"/>
                <a:ext cx="107640" cy="1558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BAEB84E-62AF-44B1-BBC5-8E66A80327D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32444" y="832876"/>
                  <a:ext cx="1252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E241EA8-D348-4D6E-B493-EA259F0DA83D}"/>
                    </a:ext>
                  </a:extLst>
                </p14:cNvPr>
                <p14:cNvContentPartPr/>
                <p14:nvPr/>
              </p14:nvContentPartPr>
              <p14:xfrm>
                <a:off x="9533324" y="826396"/>
                <a:ext cx="116280" cy="1440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E241EA8-D348-4D6E-B493-EA259F0DA83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524684" y="817396"/>
                  <a:ext cx="1339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E95FC31-39FF-460D-B6C0-D5FFD696F4A4}"/>
                    </a:ext>
                  </a:extLst>
                </p14:cNvPr>
                <p14:cNvContentPartPr/>
                <p14:nvPr/>
              </p14:nvContentPartPr>
              <p14:xfrm>
                <a:off x="9653204" y="919996"/>
                <a:ext cx="98280" cy="720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E95FC31-39FF-460D-B6C0-D5FFD696F4A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644204" y="910996"/>
                  <a:ext cx="1159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51E9FE8-4F1B-442A-A03A-DB7A0BD80186}"/>
                    </a:ext>
                  </a:extLst>
                </p14:cNvPr>
                <p14:cNvContentPartPr/>
                <p14:nvPr/>
              </p14:nvContentPartPr>
              <p14:xfrm>
                <a:off x="9718724" y="891196"/>
                <a:ext cx="122040" cy="1274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51E9FE8-4F1B-442A-A03A-DB7A0BD8018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709724" y="882196"/>
                  <a:ext cx="1396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965433D-1B0F-417C-BCC8-8374F626A84A}"/>
                    </a:ext>
                  </a:extLst>
                </p14:cNvPr>
                <p14:cNvContentPartPr/>
                <p14:nvPr/>
              </p14:nvContentPartPr>
              <p14:xfrm>
                <a:off x="9894044" y="868156"/>
                <a:ext cx="470160" cy="817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965433D-1B0F-417C-BCC8-8374F626A84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885044" y="859516"/>
                  <a:ext cx="4878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80C1948-98F6-4061-978D-F55CAD78DB7C}"/>
                    </a:ext>
                  </a:extLst>
                </p14:cNvPr>
                <p14:cNvContentPartPr/>
                <p14:nvPr/>
              </p14:nvContentPartPr>
              <p14:xfrm>
                <a:off x="10335044" y="723796"/>
                <a:ext cx="14760" cy="298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80C1948-98F6-4061-978D-F55CAD78DB7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326044" y="715156"/>
                  <a:ext cx="324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FA11611-78D3-48BB-BD76-B6F36CD8F1CE}"/>
                    </a:ext>
                  </a:extLst>
                </p14:cNvPr>
                <p14:cNvContentPartPr/>
                <p14:nvPr/>
              </p14:nvContentPartPr>
              <p14:xfrm>
                <a:off x="10408844" y="820996"/>
                <a:ext cx="383760" cy="885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FA11611-78D3-48BB-BD76-B6F36CD8F1C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399844" y="811996"/>
                  <a:ext cx="40140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8D1C970A-8B78-4B05-A2A1-A109611E601F}"/>
              </a:ext>
            </a:extLst>
          </p:cNvPr>
          <p:cNvGrpSpPr/>
          <p:nvPr/>
        </p:nvGrpSpPr>
        <p:grpSpPr>
          <a:xfrm>
            <a:off x="6285044" y="1229956"/>
            <a:ext cx="1594440" cy="642960"/>
            <a:chOff x="6285044" y="1229956"/>
            <a:chExt cx="1594440" cy="64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0DD0DC7-3D53-42D3-A03E-E29D5D6BC5F0}"/>
                    </a:ext>
                  </a:extLst>
                </p14:cNvPr>
                <p14:cNvContentPartPr/>
                <p14:nvPr/>
              </p14:nvContentPartPr>
              <p14:xfrm>
                <a:off x="6285044" y="1669156"/>
                <a:ext cx="197280" cy="2037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0DD0DC7-3D53-42D3-A03E-E29D5D6BC5F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276404" y="1660156"/>
                  <a:ext cx="2149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548F6DE-03FD-4452-B440-DF5CCAA0FA91}"/>
                    </a:ext>
                  </a:extLst>
                </p14:cNvPr>
                <p14:cNvContentPartPr/>
                <p14:nvPr/>
              </p14:nvContentPartPr>
              <p14:xfrm>
                <a:off x="6316004" y="1531996"/>
                <a:ext cx="344160" cy="3157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548F6DE-03FD-4452-B440-DF5CCAA0FA9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307004" y="1522996"/>
                  <a:ext cx="3618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DF4D6FC-8C80-4F7B-AB95-31AFA3CF6CE6}"/>
                    </a:ext>
                  </a:extLst>
                </p14:cNvPr>
                <p14:cNvContentPartPr/>
                <p14:nvPr/>
              </p14:nvContentPartPr>
              <p14:xfrm>
                <a:off x="6745844" y="1238956"/>
                <a:ext cx="317160" cy="2721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DF4D6FC-8C80-4F7B-AB95-31AFA3CF6CE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737204" y="1230316"/>
                  <a:ext cx="3348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413606D-3694-440F-A2C2-B079C4E2587E}"/>
                    </a:ext>
                  </a:extLst>
                </p14:cNvPr>
                <p14:cNvContentPartPr/>
                <p14:nvPr/>
              </p14:nvContentPartPr>
              <p14:xfrm>
                <a:off x="7092164" y="1327156"/>
                <a:ext cx="90720" cy="1648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413606D-3694-440F-A2C2-B079C4E2587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083164" y="1318156"/>
                  <a:ext cx="1083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F00376D-CE2A-423F-8FDE-A0406D099CF5}"/>
                    </a:ext>
                  </a:extLst>
                </p14:cNvPr>
                <p14:cNvContentPartPr/>
                <p14:nvPr/>
              </p14:nvContentPartPr>
              <p14:xfrm>
                <a:off x="7259204" y="1229956"/>
                <a:ext cx="25200" cy="2127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F00376D-CE2A-423F-8FDE-A0406D099CF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250204" y="1221316"/>
                  <a:ext cx="428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81FAAF8-8363-4958-8E1F-DCFD049DB063}"/>
                    </a:ext>
                  </a:extLst>
                </p14:cNvPr>
                <p14:cNvContentPartPr/>
                <p14:nvPr/>
              </p14:nvContentPartPr>
              <p14:xfrm>
                <a:off x="7364324" y="1283236"/>
                <a:ext cx="515160" cy="1281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81FAAF8-8363-4958-8E1F-DCFD049DB06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355324" y="1274596"/>
                  <a:ext cx="53280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36E70A0C-8CBA-4E16-A23E-61E67E18D297}"/>
              </a:ext>
            </a:extLst>
          </p:cNvPr>
          <p:cNvGrpSpPr/>
          <p:nvPr/>
        </p:nvGrpSpPr>
        <p:grpSpPr>
          <a:xfrm>
            <a:off x="10713764" y="1258756"/>
            <a:ext cx="249480" cy="391320"/>
            <a:chOff x="10713764" y="1258756"/>
            <a:chExt cx="24948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08E355F-3C89-477C-AECC-60CA9B114315}"/>
                    </a:ext>
                  </a:extLst>
                </p14:cNvPr>
                <p14:cNvContentPartPr/>
                <p14:nvPr/>
              </p14:nvContentPartPr>
              <p14:xfrm>
                <a:off x="10808804" y="1258756"/>
                <a:ext cx="154440" cy="2433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08E355F-3C89-477C-AECC-60CA9B11431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799804" y="1249756"/>
                  <a:ext cx="1720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56DF492-A5FB-45E1-AF06-647D3F39D61D}"/>
                    </a:ext>
                  </a:extLst>
                </p14:cNvPr>
                <p14:cNvContentPartPr/>
                <p14:nvPr/>
              </p14:nvContentPartPr>
              <p14:xfrm>
                <a:off x="10713764" y="1455316"/>
                <a:ext cx="245880" cy="1947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56DF492-A5FB-45E1-AF06-647D3F39D61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705124" y="1446676"/>
                  <a:ext cx="26352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80ABF654-BF06-457D-B7C5-EE603B318716}"/>
              </a:ext>
            </a:extLst>
          </p:cNvPr>
          <p:cNvGrpSpPr/>
          <p:nvPr/>
        </p:nvGrpSpPr>
        <p:grpSpPr>
          <a:xfrm>
            <a:off x="11078084" y="808036"/>
            <a:ext cx="767880" cy="352440"/>
            <a:chOff x="11078084" y="808036"/>
            <a:chExt cx="76788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FB7E311-2A17-480D-A888-7F3A4E93A401}"/>
                    </a:ext>
                  </a:extLst>
                </p14:cNvPr>
                <p14:cNvContentPartPr/>
                <p14:nvPr/>
              </p14:nvContentPartPr>
              <p14:xfrm>
                <a:off x="11078084" y="898036"/>
                <a:ext cx="178560" cy="2624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FB7E311-2A17-480D-A888-7F3A4E93A40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069444" y="889396"/>
                  <a:ext cx="1962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4FECC8A-F3E7-48BD-B814-A69BECDE687D}"/>
                    </a:ext>
                  </a:extLst>
                </p14:cNvPr>
                <p14:cNvContentPartPr/>
                <p14:nvPr/>
              </p14:nvContentPartPr>
              <p14:xfrm>
                <a:off x="11263124" y="1008196"/>
                <a:ext cx="152640" cy="802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4FECC8A-F3E7-48BD-B814-A69BECDE687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254484" y="999556"/>
                  <a:ext cx="1702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54D82C6-1359-43DF-B4BA-3428B886E869}"/>
                    </a:ext>
                  </a:extLst>
                </p14:cNvPr>
                <p14:cNvContentPartPr/>
                <p14:nvPr/>
              </p14:nvContentPartPr>
              <p14:xfrm>
                <a:off x="11373284" y="949156"/>
                <a:ext cx="472680" cy="1688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54D82C6-1359-43DF-B4BA-3428B886E86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364644" y="940516"/>
                  <a:ext cx="4903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70E5F2D-0076-4C54-9F35-94D44BB2524A}"/>
                    </a:ext>
                  </a:extLst>
                </p14:cNvPr>
                <p14:cNvContentPartPr/>
                <p14:nvPr/>
              </p14:nvContentPartPr>
              <p14:xfrm>
                <a:off x="11779724" y="808036"/>
                <a:ext cx="15840" cy="252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70E5F2D-0076-4C54-9F35-94D44BB2524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771084" y="799036"/>
                  <a:ext cx="3348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68EEE731-46A9-4B3E-B3E1-DB1949C08CEE}"/>
              </a:ext>
            </a:extLst>
          </p:cNvPr>
          <p:cNvGrpSpPr/>
          <p:nvPr/>
        </p:nvGrpSpPr>
        <p:grpSpPr>
          <a:xfrm>
            <a:off x="376364" y="5317036"/>
            <a:ext cx="351720" cy="217440"/>
            <a:chOff x="376364" y="5317036"/>
            <a:chExt cx="351720" cy="21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3D9D081-AA7C-401C-8F94-29F6BB061BF5}"/>
                    </a:ext>
                  </a:extLst>
                </p14:cNvPr>
                <p14:cNvContentPartPr/>
                <p14:nvPr/>
              </p14:nvContentPartPr>
              <p14:xfrm>
                <a:off x="376364" y="5373556"/>
                <a:ext cx="203040" cy="226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3D9D081-AA7C-401C-8F94-29F6BB061BF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7724" y="5364916"/>
                  <a:ext cx="220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575C4CC-A7E7-4070-85DF-5983A551FCE4}"/>
                    </a:ext>
                  </a:extLst>
                </p14:cNvPr>
                <p14:cNvContentPartPr/>
                <p14:nvPr/>
              </p14:nvContentPartPr>
              <p14:xfrm>
                <a:off x="404804" y="5473276"/>
                <a:ext cx="169560" cy="252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575C4CC-A7E7-4070-85DF-5983A551FCE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96164" y="5464276"/>
                  <a:ext cx="187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5ABE71C-BEA9-4410-853A-9EA43C856557}"/>
                    </a:ext>
                  </a:extLst>
                </p14:cNvPr>
                <p14:cNvContentPartPr/>
                <p14:nvPr/>
              </p14:nvContentPartPr>
              <p14:xfrm>
                <a:off x="601364" y="5317036"/>
                <a:ext cx="126720" cy="2174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5ABE71C-BEA9-4410-853A-9EA43C85655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2724" y="5308036"/>
                  <a:ext cx="144360" cy="23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BD7BBE0E-AFD1-47C4-9AD9-49D028ADEDA3}"/>
              </a:ext>
            </a:extLst>
          </p:cNvPr>
          <p:cNvGrpSpPr/>
          <p:nvPr/>
        </p:nvGrpSpPr>
        <p:grpSpPr>
          <a:xfrm>
            <a:off x="984044" y="5063956"/>
            <a:ext cx="5723640" cy="546120"/>
            <a:chOff x="984044" y="5063956"/>
            <a:chExt cx="5723640" cy="54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F701EC4-94A0-48CD-9619-CC25D37297AC}"/>
                    </a:ext>
                  </a:extLst>
                </p14:cNvPr>
                <p14:cNvContentPartPr/>
                <p14:nvPr/>
              </p14:nvContentPartPr>
              <p14:xfrm>
                <a:off x="984044" y="5198596"/>
                <a:ext cx="174600" cy="3175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F701EC4-94A0-48CD-9619-CC25D37297A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75404" y="5189956"/>
                  <a:ext cx="1922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124C80D-2A4A-4DB0-AC8C-59A7D451D67A}"/>
                    </a:ext>
                  </a:extLst>
                </p14:cNvPr>
                <p14:cNvContentPartPr/>
                <p14:nvPr/>
              </p14:nvContentPartPr>
              <p14:xfrm>
                <a:off x="1214444" y="5329996"/>
                <a:ext cx="258480" cy="1350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124C80D-2A4A-4DB0-AC8C-59A7D451D67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205444" y="5320996"/>
                  <a:ext cx="2761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561FFBB-81E1-4867-8CEB-082134CB1A98}"/>
                    </a:ext>
                  </a:extLst>
                </p14:cNvPr>
                <p14:cNvContentPartPr/>
                <p14:nvPr/>
              </p14:nvContentPartPr>
              <p14:xfrm>
                <a:off x="1443044" y="5286076"/>
                <a:ext cx="5040" cy="100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561FFBB-81E1-4867-8CEB-082134CB1A9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434044" y="5277076"/>
                  <a:ext cx="22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7CC9718-9DA5-4857-A17B-B33B40980FB8}"/>
                    </a:ext>
                  </a:extLst>
                </p14:cNvPr>
                <p14:cNvContentPartPr/>
                <p14:nvPr/>
              </p14:nvContentPartPr>
              <p14:xfrm>
                <a:off x="1717364" y="5325316"/>
                <a:ext cx="403200" cy="1443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7CC9718-9DA5-4857-A17B-B33B40980FB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708724" y="5316676"/>
                  <a:ext cx="4208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2A539E8-B73F-48C5-8597-648F283F7169}"/>
                    </a:ext>
                  </a:extLst>
                </p14:cNvPr>
                <p14:cNvContentPartPr/>
                <p14:nvPr/>
              </p14:nvContentPartPr>
              <p14:xfrm>
                <a:off x="2038484" y="5278876"/>
                <a:ext cx="16200" cy="198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2A539E8-B73F-48C5-8597-648F283F716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029484" y="5269876"/>
                  <a:ext cx="33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51EAFB6-B897-41CE-B2C8-F903BBCC0B4C}"/>
                    </a:ext>
                  </a:extLst>
                </p14:cNvPr>
                <p14:cNvContentPartPr/>
                <p14:nvPr/>
              </p14:nvContentPartPr>
              <p14:xfrm>
                <a:off x="2176004" y="5327116"/>
                <a:ext cx="163080" cy="2829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51EAFB6-B897-41CE-B2C8-F903BBCC0B4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167004" y="5318476"/>
                  <a:ext cx="1807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26CF9E3-451F-48DD-9DD0-F9218B1E2299}"/>
                    </a:ext>
                  </a:extLst>
                </p14:cNvPr>
                <p14:cNvContentPartPr/>
                <p14:nvPr/>
              </p14:nvContentPartPr>
              <p14:xfrm>
                <a:off x="2347724" y="5275636"/>
                <a:ext cx="101160" cy="2912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26CF9E3-451F-48DD-9DD0-F9218B1E229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338724" y="5266996"/>
                  <a:ext cx="1188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819ADF4-9A47-4D26-BECE-D23EF8CC8CA9}"/>
                    </a:ext>
                  </a:extLst>
                </p14:cNvPr>
                <p14:cNvContentPartPr/>
                <p14:nvPr/>
              </p14:nvContentPartPr>
              <p14:xfrm>
                <a:off x="2466524" y="5169796"/>
                <a:ext cx="556200" cy="3801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819ADF4-9A47-4D26-BECE-D23EF8CC8CA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457524" y="5161156"/>
                  <a:ext cx="57384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A9CF87E-F0E5-4D0B-9D1F-27C581751038}"/>
                    </a:ext>
                  </a:extLst>
                </p14:cNvPr>
                <p14:cNvContentPartPr/>
                <p14:nvPr/>
              </p14:nvContentPartPr>
              <p14:xfrm>
                <a:off x="3212804" y="5122276"/>
                <a:ext cx="360000" cy="2804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A9CF87E-F0E5-4D0B-9D1F-27C58175103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203804" y="5113276"/>
                  <a:ext cx="3776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464D1FE-D435-4942-B1CE-DDC80D728630}"/>
                    </a:ext>
                  </a:extLst>
                </p14:cNvPr>
                <p14:cNvContentPartPr/>
                <p14:nvPr/>
              </p14:nvContentPartPr>
              <p14:xfrm>
                <a:off x="3601964" y="5063956"/>
                <a:ext cx="477000" cy="3819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464D1FE-D435-4942-B1CE-DDC80D72863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92964" y="5055316"/>
                  <a:ext cx="49464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2B0BC6E-0BAE-4BF6-B8E9-8AC5452CE55F}"/>
                    </a:ext>
                  </a:extLst>
                </p14:cNvPr>
                <p14:cNvContentPartPr/>
                <p14:nvPr/>
              </p14:nvContentPartPr>
              <p14:xfrm>
                <a:off x="4074644" y="5197156"/>
                <a:ext cx="128880" cy="1526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2B0BC6E-0BAE-4BF6-B8E9-8AC5452CE55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065644" y="5188516"/>
                  <a:ext cx="1465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7E8D37C-6539-4BED-A8CA-292582518DD8}"/>
                    </a:ext>
                  </a:extLst>
                </p14:cNvPr>
                <p14:cNvContentPartPr/>
                <p14:nvPr/>
              </p14:nvContentPartPr>
              <p14:xfrm>
                <a:off x="4116404" y="5237836"/>
                <a:ext cx="363600" cy="853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7E8D37C-6539-4BED-A8CA-292582518DD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107764" y="5229196"/>
                  <a:ext cx="3812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4BEF693-3F9D-427E-BC19-B4D5EC4CE827}"/>
                    </a:ext>
                  </a:extLst>
                </p14:cNvPr>
                <p14:cNvContentPartPr/>
                <p14:nvPr/>
              </p14:nvContentPartPr>
              <p14:xfrm>
                <a:off x="3450764" y="5146756"/>
                <a:ext cx="100080" cy="601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4BEF693-3F9D-427E-BC19-B4D5EC4CE82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441764" y="5137756"/>
                  <a:ext cx="1177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89631F1-5A45-4F59-B200-C1C4BF1A6ACC}"/>
                    </a:ext>
                  </a:extLst>
                </p14:cNvPr>
                <p14:cNvContentPartPr/>
                <p14:nvPr/>
              </p14:nvContentPartPr>
              <p14:xfrm>
                <a:off x="4756484" y="5129476"/>
                <a:ext cx="441360" cy="4680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89631F1-5A45-4F59-B200-C1C4BF1A6AC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747484" y="5120476"/>
                  <a:ext cx="45900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5E8EFF8-4352-4B30-8C39-C0AE0990EB14}"/>
                    </a:ext>
                  </a:extLst>
                </p14:cNvPr>
                <p14:cNvContentPartPr/>
                <p14:nvPr/>
              </p14:nvContentPartPr>
              <p14:xfrm>
                <a:off x="4914524" y="5066836"/>
                <a:ext cx="42120" cy="108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5E8EFF8-4352-4B30-8C39-C0AE0990EB1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905884" y="5057836"/>
                  <a:ext cx="59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68147BE-3231-4262-A584-2BDE947EAE9D}"/>
                    </a:ext>
                  </a:extLst>
                </p14:cNvPr>
                <p14:cNvContentPartPr/>
                <p14:nvPr/>
              </p14:nvContentPartPr>
              <p14:xfrm>
                <a:off x="5390804" y="5179516"/>
                <a:ext cx="316440" cy="2469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68147BE-3231-4262-A584-2BDE947EAE9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382164" y="5170876"/>
                  <a:ext cx="3340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0FC466B-7D7B-4BA2-883C-214141A421EB}"/>
                    </a:ext>
                  </a:extLst>
                </p14:cNvPr>
                <p14:cNvContentPartPr/>
                <p14:nvPr/>
              </p14:nvContentPartPr>
              <p14:xfrm>
                <a:off x="5913884" y="5224876"/>
                <a:ext cx="423720" cy="1990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0FC466B-7D7B-4BA2-883C-214141A421E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905244" y="5215876"/>
                  <a:ext cx="4413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4FA8080-5FFB-46C0-BC33-BAB64496829B}"/>
                    </a:ext>
                  </a:extLst>
                </p14:cNvPr>
                <p14:cNvContentPartPr/>
                <p14:nvPr/>
              </p14:nvContentPartPr>
              <p14:xfrm>
                <a:off x="6322844" y="5222356"/>
                <a:ext cx="78840" cy="601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4FA8080-5FFB-46C0-BC33-BAB64496829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313844" y="5213716"/>
                  <a:ext cx="964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CF58DE5-84A7-4784-B42C-3E5F2F4FD939}"/>
                    </a:ext>
                  </a:extLst>
                </p14:cNvPr>
                <p14:cNvContentPartPr/>
                <p14:nvPr/>
              </p14:nvContentPartPr>
              <p14:xfrm>
                <a:off x="6423644" y="5228476"/>
                <a:ext cx="284040" cy="1418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CF58DE5-84A7-4784-B42C-3E5F2F4FD93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414644" y="5219476"/>
                  <a:ext cx="30168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96B8FCB7-F695-419C-B9C7-A598CC26E00C}"/>
              </a:ext>
            </a:extLst>
          </p:cNvPr>
          <p:cNvGrpSpPr/>
          <p:nvPr/>
        </p:nvGrpSpPr>
        <p:grpSpPr>
          <a:xfrm>
            <a:off x="3529244" y="5551396"/>
            <a:ext cx="2481120" cy="422640"/>
            <a:chOff x="3529244" y="5551396"/>
            <a:chExt cx="2481120" cy="42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81E27B1-5918-4902-B417-5120E77A0131}"/>
                    </a:ext>
                  </a:extLst>
                </p14:cNvPr>
                <p14:cNvContentPartPr/>
                <p14:nvPr/>
              </p14:nvContentPartPr>
              <p14:xfrm>
                <a:off x="3529244" y="5626276"/>
                <a:ext cx="170280" cy="2613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81E27B1-5918-4902-B417-5120E77A013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520604" y="5617636"/>
                  <a:ext cx="1879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43F028B-D569-465E-9355-9BD3FA31CD06}"/>
                    </a:ext>
                  </a:extLst>
                </p14:cNvPr>
                <p14:cNvContentPartPr/>
                <p14:nvPr/>
              </p14:nvContentPartPr>
              <p14:xfrm>
                <a:off x="3710684" y="5774596"/>
                <a:ext cx="271440" cy="889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43F028B-D569-465E-9355-9BD3FA31CD0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702044" y="5765596"/>
                  <a:ext cx="2890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32DB492-5D0D-4505-846D-5C124E8B2B96}"/>
                    </a:ext>
                  </a:extLst>
                </p14:cNvPr>
                <p14:cNvContentPartPr/>
                <p14:nvPr/>
              </p14:nvContentPartPr>
              <p14:xfrm>
                <a:off x="4010564" y="5672716"/>
                <a:ext cx="155520" cy="1778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32DB492-5D0D-4505-846D-5C124E8B2B9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001924" y="5663716"/>
                  <a:ext cx="1731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9A9A231B-1B21-4E4A-9C61-3A0E25A94302}"/>
                    </a:ext>
                  </a:extLst>
                </p14:cNvPr>
                <p14:cNvContentPartPr/>
                <p14:nvPr/>
              </p14:nvContentPartPr>
              <p14:xfrm>
                <a:off x="4165364" y="5734636"/>
                <a:ext cx="219960" cy="1065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9A9A231B-1B21-4E4A-9C61-3A0E25A9430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156724" y="5725636"/>
                  <a:ext cx="2376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35AFA1A-C555-4999-AC22-D53EF30D88DB}"/>
                    </a:ext>
                  </a:extLst>
                </p14:cNvPr>
                <p14:cNvContentPartPr/>
                <p14:nvPr/>
              </p14:nvContentPartPr>
              <p14:xfrm>
                <a:off x="4476044" y="5712676"/>
                <a:ext cx="156600" cy="1148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35AFA1A-C555-4999-AC22-D53EF30D88D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467404" y="5704036"/>
                  <a:ext cx="1742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35C8CEB-C2A2-40D1-97F3-44CDAD7ECBC0}"/>
                    </a:ext>
                  </a:extLst>
                </p14:cNvPr>
                <p14:cNvContentPartPr/>
                <p14:nvPr/>
              </p14:nvContentPartPr>
              <p14:xfrm>
                <a:off x="4635524" y="5551396"/>
                <a:ext cx="258120" cy="2466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35C8CEB-C2A2-40D1-97F3-44CDAD7ECBC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626884" y="5542756"/>
                  <a:ext cx="2757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111F0A4-DF38-4E76-A763-E7DF680604F1}"/>
                    </a:ext>
                  </a:extLst>
                </p14:cNvPr>
                <p14:cNvContentPartPr/>
                <p14:nvPr/>
              </p14:nvContentPartPr>
              <p14:xfrm>
                <a:off x="4999484" y="5662636"/>
                <a:ext cx="130680" cy="1724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111F0A4-DF38-4E76-A763-E7DF680604F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990484" y="5653996"/>
                  <a:ext cx="1483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D3A8078-90CE-4DE9-A5B1-B196E7C14FC1}"/>
                    </a:ext>
                  </a:extLst>
                </p14:cNvPr>
                <p14:cNvContentPartPr/>
                <p14:nvPr/>
              </p14:nvContentPartPr>
              <p14:xfrm>
                <a:off x="5200364" y="5675596"/>
                <a:ext cx="37080" cy="1152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D3A8078-90CE-4DE9-A5B1-B196E7C14FC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191724" y="5666956"/>
                  <a:ext cx="547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BF68C506-7AA6-4A31-AF97-4C49F88E6FFE}"/>
                    </a:ext>
                  </a:extLst>
                </p14:cNvPr>
                <p14:cNvContentPartPr/>
                <p14:nvPr/>
              </p14:nvContentPartPr>
              <p14:xfrm>
                <a:off x="5260844" y="5646076"/>
                <a:ext cx="123120" cy="1105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BF68C506-7AA6-4A31-AF97-4C49F88E6FF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251844" y="5637076"/>
                  <a:ext cx="1407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4ED2043-A311-4F5F-A21C-494B7728BAAE}"/>
                    </a:ext>
                  </a:extLst>
                </p14:cNvPr>
                <p14:cNvContentPartPr/>
                <p14:nvPr/>
              </p14:nvContentPartPr>
              <p14:xfrm>
                <a:off x="5350844" y="5561476"/>
                <a:ext cx="413280" cy="3888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4ED2043-A311-4F5F-A21C-494B7728BAA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342204" y="5552476"/>
                  <a:ext cx="43092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270B774-132D-4982-AE0E-3813731AE042}"/>
                    </a:ext>
                  </a:extLst>
                </p14:cNvPr>
                <p14:cNvContentPartPr/>
                <p14:nvPr/>
              </p14:nvContentPartPr>
              <p14:xfrm>
                <a:off x="4939724" y="5803396"/>
                <a:ext cx="1070640" cy="1706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270B774-132D-4982-AE0E-3813731AE04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930724" y="5794756"/>
                  <a:ext cx="1088280" cy="188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1657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844574" y="5520"/>
            <a:ext cx="7597213" cy="407504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Mehrgipflige Präferenzen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8628D63-5578-43D6-A4A1-EAC811B02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" y="938726"/>
            <a:ext cx="11068116" cy="3862356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1798320" y="328282"/>
            <a:ext cx="7858426" cy="43861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Diskrete Präferenzen                  und                   stetige Präferenzen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5627A0C-9154-43AF-A87F-8A087F306F81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5979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297393" y="2311"/>
            <a:ext cx="7597213" cy="333139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Medianwähler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229977" y="279483"/>
                <a:ext cx="11363092" cy="1752517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Gegeben ist eine Menge von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de-D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Wählern mit der jeweils meistgeschätzten Alternativen des Wählers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de-D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de-D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einer eindimensionalen Politikentscheidung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ϵ</m:t>
                    </m:r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bar>
                      <m:bar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bar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bar>
                      <m:barPr>
                        <m:pos m:val="top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bar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de-D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Man bringe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D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eine aufsteigende Reihenfolge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…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de-D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Der Medianwähler teilt die geordnete Verteilung in zwei gleich große Hälften rechts und links des Medianwählers befinden sich die gleiche Anzahl von Wählern</a:t>
                </a:r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77" y="279483"/>
                <a:ext cx="11363092" cy="1752517"/>
              </a:xfrm>
              <a:prstGeom prst="rect">
                <a:avLst/>
              </a:prstGeom>
              <a:blipFill>
                <a:blip r:embed="rId3"/>
                <a:stretch>
                  <a:fillRect l="-376" t="-2091" b="-55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hteck 8">
            <a:extLst>
              <a:ext uri="{FF2B5EF4-FFF2-40B4-BE49-F238E27FC236}">
                <a16:creationId xmlns:a16="http://schemas.microsoft.com/office/drawing/2014/main" id="{1C25EDF9-587E-409B-98CD-FD38F92D9F62}"/>
              </a:ext>
            </a:extLst>
          </p:cNvPr>
          <p:cNvSpPr/>
          <p:nvPr/>
        </p:nvSpPr>
        <p:spPr>
          <a:xfrm>
            <a:off x="229977" y="3430747"/>
            <a:ext cx="1120474" cy="76943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siehe diskretes Beispiel für </a:t>
            </a:r>
            <a:r>
              <a:rPr lang="de-D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eingipflige</a:t>
            </a:r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Präferenzen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784" y="3351523"/>
            <a:ext cx="2238745" cy="96942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1C25EDF9-587E-409B-98CD-FD38F92D9F62}"/>
              </a:ext>
            </a:extLst>
          </p:cNvPr>
          <p:cNvSpPr/>
          <p:nvPr/>
        </p:nvSpPr>
        <p:spPr>
          <a:xfrm rot="16200000">
            <a:off x="1073837" y="3772739"/>
            <a:ext cx="661891" cy="29200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Wähler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C25EDF9-587E-409B-98CD-FD38F92D9F62}"/>
              </a:ext>
            </a:extLst>
          </p:cNvPr>
          <p:cNvSpPr/>
          <p:nvPr/>
        </p:nvSpPr>
        <p:spPr>
          <a:xfrm>
            <a:off x="2436003" y="3078847"/>
            <a:ext cx="991639" cy="27267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4058492" y="3310052"/>
                <a:ext cx="57383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de-DE" dirty="0"/>
                  <a:t>(W1)=10 Mrd. Euro denn u(A1)=10, u(A2)=8 und u(A3)=3</a:t>
                </a:r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492" y="3310052"/>
                <a:ext cx="5738366" cy="369332"/>
              </a:xfrm>
              <a:prstGeom prst="rect">
                <a:avLst/>
              </a:prstGeom>
              <a:blipFill>
                <a:blip r:embed="rId5"/>
                <a:stretch>
                  <a:fillRect t="-9836" r="-106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4068536" y="3588384"/>
                <a:ext cx="46295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de-DE" dirty="0"/>
                  <a:t>(W2)=20 denn u(A2)=7, u(A1)=2 und u(A3)=5</a:t>
                </a:r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536" y="3588384"/>
                <a:ext cx="4629537" cy="369332"/>
              </a:xfrm>
              <a:prstGeom prst="rect">
                <a:avLst/>
              </a:prstGeom>
              <a:blipFill>
                <a:blip r:embed="rId6"/>
                <a:stretch>
                  <a:fillRect t="-10000" r="-395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hteck 13"/>
              <p:cNvSpPr/>
              <p:nvPr/>
            </p:nvSpPr>
            <p:spPr>
              <a:xfrm>
                <a:off x="4073107" y="3850290"/>
                <a:ext cx="46295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de-DE" dirty="0"/>
                  <a:t>(W3)=30 denn u(A3)=9, u(A1)=4 und u(A2)=5</a:t>
                </a:r>
              </a:p>
            </p:txBody>
          </p:sp>
        </mc:Choice>
        <mc:Fallback xmlns="">
          <p:sp>
            <p:nvSpPr>
              <p:cNvPr id="14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107" y="3850290"/>
                <a:ext cx="4629537" cy="369332"/>
              </a:xfrm>
              <a:prstGeom prst="rect">
                <a:avLst/>
              </a:prstGeom>
              <a:blipFill>
                <a:blip r:embed="rId7"/>
                <a:stretch>
                  <a:fillRect t="-10000" r="-395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hteck 14"/>
              <p:cNvSpPr/>
              <p:nvPr/>
            </p:nvSpPr>
            <p:spPr>
              <a:xfrm>
                <a:off x="1762159" y="4476441"/>
                <a:ext cx="78383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/>
                  <a:t> Die Reihenfolge der besten Alternativen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de-DE" dirty="0"/>
                  <a:t> ergibt sich damit zu 1&lt;2&lt;3</a:t>
                </a:r>
              </a:p>
            </p:txBody>
          </p:sp>
        </mc:Choice>
        <mc:Fallback xmlns="">
          <p:sp>
            <p:nvSpPr>
              <p:cNvPr id="15" name="Rechtec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159" y="4476441"/>
                <a:ext cx="7838364" cy="369332"/>
              </a:xfrm>
              <a:prstGeom prst="rect">
                <a:avLst/>
              </a:prstGeom>
              <a:blipFill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feld 1">
            <a:extLst>
              <a:ext uri="{FF2B5EF4-FFF2-40B4-BE49-F238E27FC236}">
                <a16:creationId xmlns:a16="http://schemas.microsoft.com/office/drawing/2014/main" id="{2F93559F-2788-4A8C-A174-2D48AAB8AD73}"/>
              </a:ext>
            </a:extLst>
          </p:cNvPr>
          <p:cNvSpPr txBox="1"/>
          <p:nvPr/>
        </p:nvSpPr>
        <p:spPr>
          <a:xfrm>
            <a:off x="-7157" y="2031999"/>
            <a:ext cx="12199157" cy="870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Beispiel: 3 Wählergruppen stimmen über die Höhe des Militärhaushaltes ab. Es stehen drei Alternativen A1:=10 Mrd. Euro, A2:=20 Mrd. Euro und A3:= 30 Mrd. Euro zur Abstimmung. In folgender Tabelle sind die Nutzenwerte angegeben, die jeweils die Alternativen den drei Wählergruppen stiften. 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6BC92387-1235-4736-8782-6D389CF54BD0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36CB5C7B-3FC3-47EA-85CE-CAA2A1E2A50E}"/>
                  </a:ext>
                </a:extLst>
              </p14:cNvPr>
              <p14:cNvContentPartPr/>
              <p14:nvPr/>
            </p14:nvContentPartPr>
            <p14:xfrm>
              <a:off x="11304524" y="243491"/>
              <a:ext cx="71640" cy="14616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36CB5C7B-3FC3-47EA-85CE-CAA2A1E2A50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295524" y="234491"/>
                <a:ext cx="89280" cy="147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960DCD52-BC41-4298-9E63-89D6AF76CE8F}"/>
                  </a:ext>
                </a:extLst>
              </p14:cNvPr>
              <p14:cNvContentPartPr/>
              <p14:nvPr/>
            </p14:nvContentPartPr>
            <p14:xfrm>
              <a:off x="9706484" y="2318171"/>
              <a:ext cx="875160" cy="694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960DCD52-BC41-4298-9E63-89D6AF76CE8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697844" y="2309171"/>
                <a:ext cx="89280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51314BE3-5F4A-459B-921D-4F586EE71B99}"/>
                  </a:ext>
                </a:extLst>
              </p14:cNvPr>
              <p14:cNvContentPartPr/>
              <p14:nvPr/>
            </p14:nvContentPartPr>
            <p14:xfrm>
              <a:off x="5228444" y="2306651"/>
              <a:ext cx="1319760" cy="892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51314BE3-5F4A-459B-921D-4F586EE71B9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19804" y="2298011"/>
                <a:ext cx="13374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656839EE-223C-4024-88CB-781DC5BBB231}"/>
                  </a:ext>
                </a:extLst>
              </p14:cNvPr>
              <p14:cNvContentPartPr/>
              <p14:nvPr/>
            </p14:nvContentPartPr>
            <p14:xfrm>
              <a:off x="106004" y="2650091"/>
              <a:ext cx="623520" cy="799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656839EE-223C-4024-88CB-781DC5BBB23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7364" y="2641091"/>
                <a:ext cx="6411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6EC37C1C-15A9-4A01-BF0A-8A888B143751}"/>
                  </a:ext>
                </a:extLst>
              </p14:cNvPr>
              <p14:cNvContentPartPr/>
              <p14:nvPr/>
            </p14:nvContentPartPr>
            <p14:xfrm>
              <a:off x="2320364" y="2625971"/>
              <a:ext cx="833400" cy="6804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6EC37C1C-15A9-4A01-BF0A-8A888B14375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11724" y="2616971"/>
                <a:ext cx="85104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6A594F63-34C2-41E7-8F45-8BF2B8243C75}"/>
                  </a:ext>
                </a:extLst>
              </p14:cNvPr>
              <p14:cNvContentPartPr/>
              <p14:nvPr/>
            </p14:nvContentPartPr>
            <p14:xfrm>
              <a:off x="2232884" y="3628211"/>
              <a:ext cx="269640" cy="2106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6A594F63-34C2-41E7-8F45-8BF2B8243C7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23884" y="3619571"/>
                <a:ext cx="28728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4C06F793-C97F-4685-BBAC-E43742221297}"/>
                  </a:ext>
                </a:extLst>
              </p14:cNvPr>
              <p14:cNvContentPartPr/>
              <p14:nvPr/>
            </p14:nvContentPartPr>
            <p14:xfrm>
              <a:off x="10021484" y="2008211"/>
              <a:ext cx="811440" cy="4629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4C06F793-C97F-4685-BBAC-E4374222129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012844" y="1999211"/>
                <a:ext cx="82908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6C72A49A-810D-492B-A0C8-38CEAC53062D}"/>
                  </a:ext>
                </a:extLst>
              </p14:cNvPr>
              <p14:cNvContentPartPr/>
              <p14:nvPr/>
            </p14:nvContentPartPr>
            <p14:xfrm>
              <a:off x="2807444" y="3618851"/>
              <a:ext cx="232560" cy="25344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6C72A49A-810D-492B-A0C8-38CEAC53062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98444" y="3610211"/>
                <a:ext cx="25020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0A66A91D-43EC-4A11-9CC6-B77E1BE6CAE2}"/>
                  </a:ext>
                </a:extLst>
              </p14:cNvPr>
              <p14:cNvContentPartPr/>
              <p14:nvPr/>
            </p14:nvContentPartPr>
            <p14:xfrm>
              <a:off x="75404" y="2331491"/>
              <a:ext cx="1182600" cy="35784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0A66A91D-43EC-4A11-9CC6-B77E1BE6CAE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6404" y="2322851"/>
                <a:ext cx="120024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862C37BB-27E3-458F-9E6B-2BB371A36F6F}"/>
                  </a:ext>
                </a:extLst>
              </p14:cNvPr>
              <p14:cNvContentPartPr/>
              <p14:nvPr/>
            </p14:nvContentPartPr>
            <p14:xfrm>
              <a:off x="3407564" y="3624251"/>
              <a:ext cx="218880" cy="18324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862C37BB-27E3-458F-9E6B-2BB371A36F6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398564" y="3615611"/>
                <a:ext cx="23652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E1C527FA-256F-4ED4-B26D-71B3958286B3}"/>
                  </a:ext>
                </a:extLst>
              </p14:cNvPr>
              <p14:cNvContentPartPr/>
              <p14:nvPr/>
            </p14:nvContentPartPr>
            <p14:xfrm>
              <a:off x="2208044" y="3635771"/>
              <a:ext cx="324000" cy="21276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E1C527FA-256F-4ED4-B26D-71B3958286B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199404" y="3626771"/>
                <a:ext cx="34164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E3D4F5FD-8F13-47BD-B85D-9FD6AEC12DF8}"/>
                  </a:ext>
                </a:extLst>
              </p14:cNvPr>
              <p14:cNvContentPartPr/>
              <p14:nvPr/>
            </p14:nvContentPartPr>
            <p14:xfrm>
              <a:off x="4080404" y="3216371"/>
              <a:ext cx="1562040" cy="48600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E3D4F5FD-8F13-47BD-B85D-9FD6AEC12DF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071404" y="3207731"/>
                <a:ext cx="157968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463047F6-471B-44D2-B142-1321CBEEDBA1}"/>
                  </a:ext>
                </a:extLst>
              </p14:cNvPr>
              <p14:cNvContentPartPr/>
              <p14:nvPr/>
            </p14:nvContentPartPr>
            <p14:xfrm>
              <a:off x="4072124" y="3646211"/>
              <a:ext cx="1666440" cy="28872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463047F6-471B-44D2-B142-1321CBEEDBA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063124" y="3637571"/>
                <a:ext cx="168408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10056C38-7BE0-48C8-B921-DCFE41F2864E}"/>
                  </a:ext>
                </a:extLst>
              </p14:cNvPr>
              <p14:cNvContentPartPr/>
              <p14:nvPr/>
            </p14:nvContentPartPr>
            <p14:xfrm>
              <a:off x="4100564" y="3928091"/>
              <a:ext cx="1654560" cy="35820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10056C38-7BE0-48C8-B921-DCFE41F2864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091564" y="3919091"/>
                <a:ext cx="167220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CF72CCFF-1518-4DA5-A95C-12E7D9601B62}"/>
                  </a:ext>
                </a:extLst>
              </p14:cNvPr>
              <p14:cNvContentPartPr/>
              <p14:nvPr/>
            </p14:nvContentPartPr>
            <p14:xfrm>
              <a:off x="1010684" y="5059211"/>
              <a:ext cx="924840" cy="59436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CF72CCFF-1518-4DA5-A95C-12E7D9601B6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01684" y="5050571"/>
                <a:ext cx="942480" cy="61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7CAC4E9C-AC7D-4634-8B79-C66BDADD2BF6}"/>
                  </a:ext>
                </a:extLst>
              </p14:cNvPr>
              <p14:cNvContentPartPr/>
              <p14:nvPr/>
            </p14:nvContentPartPr>
            <p14:xfrm>
              <a:off x="1056044" y="5267651"/>
              <a:ext cx="891720" cy="37368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7CAC4E9C-AC7D-4634-8B79-C66BDADD2BF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47044" y="5259011"/>
                <a:ext cx="909360" cy="39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734BE3B3-CA3B-4DC7-8254-927363A4E8AE}"/>
              </a:ext>
            </a:extLst>
          </p:cNvPr>
          <p:cNvGrpSpPr/>
          <p:nvPr/>
        </p:nvGrpSpPr>
        <p:grpSpPr>
          <a:xfrm>
            <a:off x="530084" y="4379891"/>
            <a:ext cx="2097000" cy="1801080"/>
            <a:chOff x="530084" y="4379891"/>
            <a:chExt cx="2097000" cy="180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A2ADD04-E3FC-4A42-AF92-F1C9E3124706}"/>
                    </a:ext>
                  </a:extLst>
                </p14:cNvPr>
                <p14:cNvContentPartPr/>
                <p14:nvPr/>
              </p14:nvContentPartPr>
              <p14:xfrm>
                <a:off x="757244" y="5001251"/>
                <a:ext cx="10800" cy="8614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A2ADD04-E3FC-4A42-AF92-F1C9E312470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48244" y="4992251"/>
                  <a:ext cx="28440" cy="87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7556DB3-2805-4A6B-9C50-441D564AC9CC}"/>
                    </a:ext>
                  </a:extLst>
                </p14:cNvPr>
                <p14:cNvContentPartPr/>
                <p14:nvPr/>
              </p14:nvContentPartPr>
              <p14:xfrm>
                <a:off x="530084" y="5795051"/>
                <a:ext cx="1846440" cy="504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7556DB3-2805-4A6B-9C50-441D564AC9C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21444" y="5786411"/>
                  <a:ext cx="1864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C9D4D3F-E6B9-456A-9A41-839B9FB49CAC}"/>
                    </a:ext>
                  </a:extLst>
                </p14:cNvPr>
                <p14:cNvContentPartPr/>
                <p14:nvPr/>
              </p14:nvContentPartPr>
              <p14:xfrm>
                <a:off x="2385164" y="5737451"/>
                <a:ext cx="120600" cy="2181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C9D4D3F-E6B9-456A-9A41-839B9FB49CA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376524" y="5728451"/>
                  <a:ext cx="1382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4A48044-54B6-4896-A08F-52AC94A4A665}"/>
                    </a:ext>
                  </a:extLst>
                </p14:cNvPr>
                <p14:cNvContentPartPr/>
                <p14:nvPr/>
              </p14:nvContentPartPr>
              <p14:xfrm>
                <a:off x="600284" y="4820891"/>
                <a:ext cx="208800" cy="2127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4A48044-54B6-4896-A08F-52AC94A4A66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91644" y="4812251"/>
                  <a:ext cx="2264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09D15FD-8A90-4D33-A1AD-0E1FC9A1FC7E}"/>
                    </a:ext>
                  </a:extLst>
                </p14:cNvPr>
                <p14:cNvContentPartPr/>
                <p14:nvPr/>
              </p14:nvContentPartPr>
              <p14:xfrm>
                <a:off x="1009964" y="6009611"/>
                <a:ext cx="121680" cy="1461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09D15FD-8A90-4D33-A1AD-0E1FC9A1FC7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01324" y="6000611"/>
                  <a:ext cx="1393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F6B698E-F03F-4518-BE8B-3A724327EE08}"/>
                    </a:ext>
                  </a:extLst>
                </p14:cNvPr>
                <p14:cNvContentPartPr/>
                <p14:nvPr/>
              </p14:nvContentPartPr>
              <p14:xfrm>
                <a:off x="1462484" y="6013211"/>
                <a:ext cx="160920" cy="1461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F6B698E-F03F-4518-BE8B-3A724327EE0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453844" y="6004571"/>
                  <a:ext cx="1785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5BC354C-825E-4820-BE73-CC64D2C134B4}"/>
                    </a:ext>
                  </a:extLst>
                </p14:cNvPr>
                <p14:cNvContentPartPr/>
                <p14:nvPr/>
              </p14:nvContentPartPr>
              <p14:xfrm>
                <a:off x="1853084" y="5970011"/>
                <a:ext cx="205200" cy="2109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5BC354C-825E-4820-BE73-CC64D2C134B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844444" y="5961011"/>
                  <a:ext cx="2228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9C97191-B554-4154-89F8-21EDE4A01949}"/>
                    </a:ext>
                  </a:extLst>
                </p14:cNvPr>
                <p14:cNvContentPartPr/>
                <p14:nvPr/>
              </p14:nvContentPartPr>
              <p14:xfrm>
                <a:off x="1026524" y="4996571"/>
                <a:ext cx="930240" cy="5104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9C97191-B554-4154-89F8-21EDE4A0194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17884" y="4987931"/>
                  <a:ext cx="94788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0650871-8C1B-466B-A609-E13DA17D96E2}"/>
                    </a:ext>
                  </a:extLst>
                </p14:cNvPr>
                <p14:cNvContentPartPr/>
                <p14:nvPr/>
              </p14:nvContentPartPr>
              <p14:xfrm>
                <a:off x="1888004" y="4891811"/>
                <a:ext cx="154800" cy="1641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0650871-8C1B-466B-A609-E13DA17D96E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879364" y="4882811"/>
                  <a:ext cx="1724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9A50F4B-27A0-44E9-AFF4-0422A9AFDEE1}"/>
                    </a:ext>
                  </a:extLst>
                </p14:cNvPr>
                <p14:cNvContentPartPr/>
                <p14:nvPr/>
              </p14:nvContentPartPr>
              <p14:xfrm>
                <a:off x="1422164" y="5210771"/>
                <a:ext cx="120600" cy="1213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9A50F4B-27A0-44E9-AFF4-0422A9AFDEE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413164" y="5201771"/>
                  <a:ext cx="1382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C2DD43D-FFC8-494D-9ED6-7A56054C252D}"/>
                    </a:ext>
                  </a:extLst>
                </p14:cNvPr>
                <p14:cNvContentPartPr/>
                <p14:nvPr/>
              </p14:nvContentPartPr>
              <p14:xfrm>
                <a:off x="949484" y="4900451"/>
                <a:ext cx="248760" cy="3128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C2DD43D-FFC8-494D-9ED6-7A56054C252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40844" y="4891451"/>
                  <a:ext cx="2664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C214E3C-4EFF-47BC-B064-2B9EBC8EA44D}"/>
                    </a:ext>
                  </a:extLst>
                </p14:cNvPr>
                <p14:cNvContentPartPr/>
                <p14:nvPr/>
              </p14:nvContentPartPr>
              <p14:xfrm>
                <a:off x="893324" y="4554491"/>
                <a:ext cx="132840" cy="1684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C214E3C-4EFF-47BC-B064-2B9EBC8EA44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84684" y="4545491"/>
                  <a:ext cx="1504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AFF7009-F9B3-490C-8553-4D3362B47757}"/>
                    </a:ext>
                  </a:extLst>
                </p14:cNvPr>
                <p14:cNvContentPartPr/>
                <p14:nvPr/>
              </p14:nvContentPartPr>
              <p14:xfrm>
                <a:off x="1035524" y="4573931"/>
                <a:ext cx="198360" cy="896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AFF7009-F9B3-490C-8553-4D3362B4775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26524" y="4564931"/>
                  <a:ext cx="2160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548F615-F534-4F24-A96B-DC5B0FB81895}"/>
                    </a:ext>
                  </a:extLst>
                </p14:cNvPr>
                <p14:cNvContentPartPr/>
                <p14:nvPr/>
              </p14:nvContentPartPr>
              <p14:xfrm>
                <a:off x="1169444" y="4527851"/>
                <a:ext cx="35280" cy="72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548F615-F534-4F24-A96B-DC5B0FB8189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60804" y="4519211"/>
                  <a:ext cx="529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1F56138-9DE6-41C2-956F-37CD055823BF}"/>
                    </a:ext>
                  </a:extLst>
                </p14:cNvPr>
                <p14:cNvContentPartPr/>
                <p14:nvPr/>
              </p14:nvContentPartPr>
              <p14:xfrm>
                <a:off x="1246124" y="4553411"/>
                <a:ext cx="97200" cy="2224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1F56138-9DE6-41C2-956F-37CD055823B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237124" y="4544411"/>
                  <a:ext cx="1148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006DD6D-21E1-471B-8F48-3950798B3FA2}"/>
                    </a:ext>
                  </a:extLst>
                </p14:cNvPr>
                <p14:cNvContentPartPr/>
                <p14:nvPr/>
              </p14:nvContentPartPr>
              <p14:xfrm>
                <a:off x="1398044" y="4536851"/>
                <a:ext cx="62640" cy="2386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006DD6D-21E1-471B-8F48-3950798B3FA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389404" y="4527851"/>
                  <a:ext cx="802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8753E6C-8017-4649-A1A2-23E10F809ECE}"/>
                    </a:ext>
                  </a:extLst>
                </p14:cNvPr>
                <p14:cNvContentPartPr/>
                <p14:nvPr/>
              </p14:nvContentPartPr>
              <p14:xfrm>
                <a:off x="1466804" y="4445411"/>
                <a:ext cx="203760" cy="1983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8753E6C-8017-4649-A1A2-23E10F809EC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458164" y="4436411"/>
                  <a:ext cx="2214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2E71182-1DDB-4141-B35E-EC928B01A143}"/>
                    </a:ext>
                  </a:extLst>
                </p14:cNvPr>
                <p14:cNvContentPartPr/>
                <p14:nvPr/>
              </p14:nvContentPartPr>
              <p14:xfrm>
                <a:off x="1678844" y="4527131"/>
                <a:ext cx="96840" cy="2041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2E71182-1DDB-4141-B35E-EC928B01A14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670204" y="4518131"/>
                  <a:ext cx="1144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89EA049-DC9D-4F18-9EAC-BFFE673BB37A}"/>
                    </a:ext>
                  </a:extLst>
                </p14:cNvPr>
                <p14:cNvContentPartPr/>
                <p14:nvPr/>
              </p14:nvContentPartPr>
              <p14:xfrm>
                <a:off x="1850564" y="4413731"/>
                <a:ext cx="15480" cy="1627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89EA049-DC9D-4F18-9EAC-BFFE673BB37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841924" y="4405091"/>
                  <a:ext cx="331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2E2A6C9-1D96-4190-8F9F-79846D43B906}"/>
                    </a:ext>
                  </a:extLst>
                </p14:cNvPr>
                <p14:cNvContentPartPr/>
                <p14:nvPr/>
              </p14:nvContentPartPr>
              <p14:xfrm>
                <a:off x="1786484" y="4387451"/>
                <a:ext cx="131040" cy="1162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2E2A6C9-1D96-4190-8F9F-79846D43B90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777844" y="4378451"/>
                  <a:ext cx="1486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F00D7BB-63A3-4A6D-9BC8-BD9BB73FEC8A}"/>
                    </a:ext>
                  </a:extLst>
                </p14:cNvPr>
                <p14:cNvContentPartPr/>
                <p14:nvPr/>
              </p14:nvContentPartPr>
              <p14:xfrm>
                <a:off x="1927964" y="4379891"/>
                <a:ext cx="699120" cy="1857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F00D7BB-63A3-4A6D-9BC8-BD9BB73FEC8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919324" y="4370891"/>
                  <a:ext cx="7167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FA86B92-539A-4BDD-A345-9C293B30ABCC}"/>
                    </a:ext>
                  </a:extLst>
                </p14:cNvPr>
                <p14:cNvContentPartPr/>
                <p14:nvPr/>
              </p14:nvContentPartPr>
              <p14:xfrm>
                <a:off x="1966844" y="4386371"/>
                <a:ext cx="98280" cy="280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FA86B92-539A-4BDD-A345-9C293B30ABC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957844" y="4377731"/>
                  <a:ext cx="115920" cy="4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7647A899-2BDC-42F0-B5C6-6E719B27C408}"/>
                  </a:ext>
                </a:extLst>
              </p14:cNvPr>
              <p14:cNvContentPartPr/>
              <p14:nvPr/>
            </p14:nvContentPartPr>
            <p14:xfrm>
              <a:off x="6134924" y="4407251"/>
              <a:ext cx="437760" cy="66636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7647A899-2BDC-42F0-B5C6-6E719B27C408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126284" y="4398611"/>
                <a:ext cx="455400" cy="68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306D68A1-6816-48F8-B49E-71BA06974128}"/>
              </a:ext>
            </a:extLst>
          </p:cNvPr>
          <p:cNvGrpSpPr/>
          <p:nvPr/>
        </p:nvGrpSpPr>
        <p:grpSpPr>
          <a:xfrm>
            <a:off x="4529684" y="5067131"/>
            <a:ext cx="4051440" cy="1310040"/>
            <a:chOff x="4529684" y="5067131"/>
            <a:chExt cx="4051440" cy="131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CF309B6-EE9E-47CD-AA2A-E856A2572BAE}"/>
                    </a:ext>
                  </a:extLst>
                </p14:cNvPr>
                <p14:cNvContentPartPr/>
                <p14:nvPr/>
              </p14:nvContentPartPr>
              <p14:xfrm>
                <a:off x="5832524" y="5161811"/>
                <a:ext cx="370440" cy="4449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CF309B6-EE9E-47CD-AA2A-E856A2572BA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823884" y="5152811"/>
                  <a:ext cx="38808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1008614-8F43-4560-BE64-F0BCAAF138C1}"/>
                    </a:ext>
                  </a:extLst>
                </p14:cNvPr>
                <p14:cNvContentPartPr/>
                <p14:nvPr/>
              </p14:nvContentPartPr>
              <p14:xfrm>
                <a:off x="5976884" y="5067131"/>
                <a:ext cx="294480" cy="2491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1008614-8F43-4560-BE64-F0BCAAF138C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968244" y="5058491"/>
                  <a:ext cx="3121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0F568EC-E142-435C-B2CB-88514174B85F}"/>
                    </a:ext>
                  </a:extLst>
                </p14:cNvPr>
                <p14:cNvContentPartPr/>
                <p14:nvPr/>
              </p14:nvContentPartPr>
              <p14:xfrm>
                <a:off x="4648844" y="5683091"/>
                <a:ext cx="42840" cy="2300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0F568EC-E142-435C-B2CB-88514174B85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639844" y="5674451"/>
                  <a:ext cx="604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19C5E32-0F98-4C43-84E5-EBFAA7A6C831}"/>
                    </a:ext>
                  </a:extLst>
                </p14:cNvPr>
                <p14:cNvContentPartPr/>
                <p14:nvPr/>
              </p14:nvContentPartPr>
              <p14:xfrm>
                <a:off x="4529684" y="5659691"/>
                <a:ext cx="225360" cy="2505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19C5E32-0F98-4C43-84E5-EBFAA7A6C83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520684" y="5651051"/>
                  <a:ext cx="2430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919D61F-2981-4DA4-8EEF-2700CA16B811}"/>
                    </a:ext>
                  </a:extLst>
                </p14:cNvPr>
                <p14:cNvContentPartPr/>
                <p14:nvPr/>
              </p14:nvContentPartPr>
              <p14:xfrm>
                <a:off x="4813724" y="5763731"/>
                <a:ext cx="417960" cy="1695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919D61F-2981-4DA4-8EEF-2700CA16B81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804724" y="5755091"/>
                  <a:ext cx="4356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7156C9D-80E2-4401-8082-3B5F328E0A20}"/>
                    </a:ext>
                  </a:extLst>
                </p14:cNvPr>
                <p14:cNvContentPartPr/>
                <p14:nvPr/>
              </p14:nvContentPartPr>
              <p14:xfrm>
                <a:off x="5247164" y="5568971"/>
                <a:ext cx="93240" cy="3330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7156C9D-80E2-4401-8082-3B5F328E0A2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238524" y="5559971"/>
                  <a:ext cx="11088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8D4A554-369B-4FA7-9B30-BF5565AA8EDB}"/>
                    </a:ext>
                  </a:extLst>
                </p14:cNvPr>
                <p14:cNvContentPartPr/>
                <p14:nvPr/>
              </p14:nvContentPartPr>
              <p14:xfrm>
                <a:off x="5139164" y="5584451"/>
                <a:ext cx="9000" cy="86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8D4A554-369B-4FA7-9B30-BF5565AA8ED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130164" y="5575811"/>
                  <a:ext cx="26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FDCAE91-F206-46CB-97B7-B9313E7B4CEC}"/>
                    </a:ext>
                  </a:extLst>
                </p14:cNvPr>
                <p14:cNvContentPartPr/>
                <p14:nvPr/>
              </p14:nvContentPartPr>
              <p14:xfrm>
                <a:off x="5518604" y="5609651"/>
                <a:ext cx="411120" cy="2541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FDCAE91-F206-46CB-97B7-B9313E7B4CE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509964" y="5601011"/>
                  <a:ext cx="4287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F67032F3-27D8-4E3C-914F-E2832F344159}"/>
                    </a:ext>
                  </a:extLst>
                </p14:cNvPr>
                <p14:cNvContentPartPr/>
                <p14:nvPr/>
              </p14:nvContentPartPr>
              <p14:xfrm>
                <a:off x="5985884" y="5704331"/>
                <a:ext cx="145800" cy="1209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F67032F3-27D8-4E3C-914F-E2832F34415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976884" y="5695331"/>
                  <a:ext cx="1634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C7143AA-0D93-4FFE-B88B-67635936482E}"/>
                    </a:ext>
                  </a:extLst>
                </p14:cNvPr>
                <p14:cNvContentPartPr/>
                <p14:nvPr/>
              </p14:nvContentPartPr>
              <p14:xfrm>
                <a:off x="6211604" y="5514971"/>
                <a:ext cx="181440" cy="2890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C7143AA-0D93-4FFE-B88B-67635936482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202604" y="5505971"/>
                  <a:ext cx="1990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AA46BB1-D5CC-4AC5-9779-9F93607D3E01}"/>
                    </a:ext>
                  </a:extLst>
                </p14:cNvPr>
                <p14:cNvContentPartPr/>
                <p14:nvPr/>
              </p14:nvContentPartPr>
              <p14:xfrm>
                <a:off x="6474404" y="5609651"/>
                <a:ext cx="181800" cy="1476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AA46BB1-D5CC-4AC5-9779-9F93607D3E0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465404" y="5601011"/>
                  <a:ext cx="1994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0E3C92A0-6DEE-4E13-9CBF-CB6D9C36E82D}"/>
                    </a:ext>
                  </a:extLst>
                </p14:cNvPr>
                <p14:cNvContentPartPr/>
                <p14:nvPr/>
              </p14:nvContentPartPr>
              <p14:xfrm>
                <a:off x="6660164" y="5549891"/>
                <a:ext cx="43200" cy="543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0E3C92A0-6DEE-4E13-9CBF-CB6D9C36E82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651164" y="5541251"/>
                  <a:ext cx="608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00406D4-6B3E-485A-8CF7-CD50672E33CD}"/>
                    </a:ext>
                  </a:extLst>
                </p14:cNvPr>
                <p14:cNvContentPartPr/>
                <p14:nvPr/>
              </p14:nvContentPartPr>
              <p14:xfrm>
                <a:off x="6720284" y="5505611"/>
                <a:ext cx="163800" cy="2196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00406D4-6B3E-485A-8CF7-CD50672E33C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711644" y="5496611"/>
                  <a:ext cx="1814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C38F729-AC8B-4B81-9346-2BF7B15FF652}"/>
                    </a:ext>
                  </a:extLst>
                </p14:cNvPr>
                <p14:cNvContentPartPr/>
                <p14:nvPr/>
              </p14:nvContentPartPr>
              <p14:xfrm>
                <a:off x="6902804" y="5458091"/>
                <a:ext cx="246960" cy="2725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C38F729-AC8B-4B81-9346-2BF7B15FF65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893804" y="5449451"/>
                  <a:ext cx="2646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4E6BE76-6697-4909-9F02-928D7A177160}"/>
                    </a:ext>
                  </a:extLst>
                </p14:cNvPr>
                <p14:cNvContentPartPr/>
                <p14:nvPr/>
              </p14:nvContentPartPr>
              <p14:xfrm>
                <a:off x="7387724" y="5469971"/>
                <a:ext cx="396720" cy="1987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4E6BE76-6697-4909-9F02-928D7A17716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378724" y="5461331"/>
                  <a:ext cx="4143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4B3FE715-31AB-480F-A2D2-9CC201707713}"/>
                    </a:ext>
                  </a:extLst>
                </p14:cNvPr>
                <p14:cNvContentPartPr/>
                <p14:nvPr/>
              </p14:nvContentPartPr>
              <p14:xfrm>
                <a:off x="4611404" y="6120491"/>
                <a:ext cx="277200" cy="2566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4B3FE715-31AB-480F-A2D2-9CC20170771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602764" y="6111851"/>
                  <a:ext cx="2948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B3C7BEDA-79B2-4B7F-B751-9939DED07821}"/>
                    </a:ext>
                  </a:extLst>
                </p14:cNvPr>
                <p14:cNvContentPartPr/>
                <p14:nvPr/>
              </p14:nvContentPartPr>
              <p14:xfrm>
                <a:off x="4869524" y="6136691"/>
                <a:ext cx="12600" cy="345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B3C7BEDA-79B2-4B7F-B751-9939DED0782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860884" y="6127691"/>
                  <a:ext cx="30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92CB1BA-5B89-41CA-9AF4-7FCC118CF0A1}"/>
                    </a:ext>
                  </a:extLst>
                </p14:cNvPr>
                <p14:cNvContentPartPr/>
                <p14:nvPr/>
              </p14:nvContentPartPr>
              <p14:xfrm>
                <a:off x="4838204" y="6196451"/>
                <a:ext cx="91800" cy="1785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92CB1BA-5B89-41CA-9AF4-7FCC118CF0A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829204" y="6187451"/>
                  <a:ext cx="1094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D4139D55-2D6C-4CB9-8834-549BA057F12E}"/>
                    </a:ext>
                  </a:extLst>
                </p14:cNvPr>
                <p14:cNvContentPartPr/>
                <p14:nvPr/>
              </p14:nvContentPartPr>
              <p14:xfrm>
                <a:off x="4985444" y="6120131"/>
                <a:ext cx="235800" cy="2455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D4139D55-2D6C-4CB9-8834-549BA057F12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976444" y="6111491"/>
                  <a:ext cx="2534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BE09B44-D534-498C-BCF0-082C6CA77DAF}"/>
                    </a:ext>
                  </a:extLst>
                </p14:cNvPr>
                <p14:cNvContentPartPr/>
                <p14:nvPr/>
              </p14:nvContentPartPr>
              <p14:xfrm>
                <a:off x="5160764" y="6148931"/>
                <a:ext cx="20520" cy="468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BE09B44-D534-498C-BCF0-082C6CA77DA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151764" y="6140291"/>
                  <a:ext cx="381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AE6B896-2593-42C0-81B3-C91A4610C426}"/>
                    </a:ext>
                  </a:extLst>
                </p14:cNvPr>
                <p14:cNvContentPartPr/>
                <p14:nvPr/>
              </p14:nvContentPartPr>
              <p14:xfrm>
                <a:off x="5271644" y="6237851"/>
                <a:ext cx="213840" cy="1148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AE6B896-2593-42C0-81B3-C91A4610C42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263004" y="6228851"/>
                  <a:ext cx="2314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F9CFB0C5-9413-4A49-B046-B92D9488501A}"/>
                    </a:ext>
                  </a:extLst>
                </p14:cNvPr>
                <p14:cNvContentPartPr/>
                <p14:nvPr/>
              </p14:nvContentPartPr>
              <p14:xfrm>
                <a:off x="5570444" y="6179171"/>
                <a:ext cx="193680" cy="1292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F9CFB0C5-9413-4A49-B046-B92D9488501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561804" y="6170531"/>
                  <a:ext cx="211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0659C8C9-3B88-4AF2-8747-F7E5D89DEADC}"/>
                    </a:ext>
                  </a:extLst>
                </p14:cNvPr>
                <p14:cNvContentPartPr/>
                <p14:nvPr/>
              </p14:nvContentPartPr>
              <p14:xfrm>
                <a:off x="5864204" y="6193211"/>
                <a:ext cx="113040" cy="925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0659C8C9-3B88-4AF2-8747-F7E5D89DEAD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855204" y="6184211"/>
                  <a:ext cx="1306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EA35BA4-67F8-442F-8452-27868E1DE5C7}"/>
                    </a:ext>
                  </a:extLst>
                </p14:cNvPr>
                <p14:cNvContentPartPr/>
                <p14:nvPr/>
              </p14:nvContentPartPr>
              <p14:xfrm>
                <a:off x="6001004" y="6059651"/>
                <a:ext cx="136080" cy="1990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EA35BA4-67F8-442F-8452-27868E1DE5C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992364" y="6051011"/>
                  <a:ext cx="1537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CF3F27E0-3954-4054-B9A7-A2E1F0538D1E}"/>
                    </a:ext>
                  </a:extLst>
                </p14:cNvPr>
                <p14:cNvContentPartPr/>
                <p14:nvPr/>
              </p14:nvContentPartPr>
              <p14:xfrm>
                <a:off x="6188924" y="5987651"/>
                <a:ext cx="30960" cy="2696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CF3F27E0-3954-4054-B9A7-A2E1F0538D1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180284" y="5978651"/>
                  <a:ext cx="486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395B2C8E-DA3B-4994-BEAA-6E96CEA55F94}"/>
                    </a:ext>
                  </a:extLst>
                </p14:cNvPr>
                <p14:cNvContentPartPr/>
                <p14:nvPr/>
              </p14:nvContentPartPr>
              <p14:xfrm>
                <a:off x="6223484" y="6162251"/>
                <a:ext cx="177480" cy="842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395B2C8E-DA3B-4994-BEAA-6E96CEA55F9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214844" y="6153611"/>
                  <a:ext cx="1951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C3375800-8C34-49CD-8C72-F24C0310539C}"/>
                    </a:ext>
                  </a:extLst>
                </p14:cNvPr>
                <p14:cNvContentPartPr/>
                <p14:nvPr/>
              </p14:nvContentPartPr>
              <p14:xfrm>
                <a:off x="6571244" y="5994851"/>
                <a:ext cx="186840" cy="2095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C3375800-8C34-49CD-8C72-F24C0310539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562604" y="5986211"/>
                  <a:ext cx="2044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938282B-87E5-4F96-B9BD-773E598CFB40}"/>
                    </a:ext>
                  </a:extLst>
                </p14:cNvPr>
                <p14:cNvContentPartPr/>
                <p14:nvPr/>
              </p14:nvContentPartPr>
              <p14:xfrm>
                <a:off x="6787964" y="6097091"/>
                <a:ext cx="107640" cy="1144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938282B-87E5-4F96-B9BD-773E598CFB4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779324" y="6088091"/>
                  <a:ext cx="1252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8F892BD-FBA7-4ACD-A4F0-EA536959CD82}"/>
                    </a:ext>
                  </a:extLst>
                </p14:cNvPr>
                <p14:cNvContentPartPr/>
                <p14:nvPr/>
              </p14:nvContentPartPr>
              <p14:xfrm>
                <a:off x="6910004" y="6077291"/>
                <a:ext cx="128160" cy="1335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8F892BD-FBA7-4ACD-A4F0-EA536959CD8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901364" y="6068651"/>
                  <a:ext cx="1458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79C6D7E-2AEE-4F90-9601-A2442F1A67FF}"/>
                    </a:ext>
                  </a:extLst>
                </p14:cNvPr>
                <p14:cNvContentPartPr/>
                <p14:nvPr/>
              </p14:nvContentPartPr>
              <p14:xfrm>
                <a:off x="7164884" y="5936531"/>
                <a:ext cx="187200" cy="2448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79C6D7E-2AEE-4F90-9601-A2442F1A67F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155884" y="5927531"/>
                  <a:ext cx="2048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42FAF79-256E-455C-BFD2-3501A4C7EF2F}"/>
                    </a:ext>
                  </a:extLst>
                </p14:cNvPr>
                <p14:cNvContentPartPr/>
                <p14:nvPr/>
              </p14:nvContentPartPr>
              <p14:xfrm>
                <a:off x="7181444" y="6011411"/>
                <a:ext cx="188280" cy="1645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42FAF79-256E-455C-BFD2-3501A4C7EF2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172444" y="6002411"/>
                  <a:ext cx="2059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CF53D609-3042-4808-AFE9-D313D8B8446A}"/>
                    </a:ext>
                  </a:extLst>
                </p14:cNvPr>
                <p14:cNvContentPartPr/>
                <p14:nvPr/>
              </p14:nvContentPartPr>
              <p14:xfrm>
                <a:off x="7383044" y="6005651"/>
                <a:ext cx="173880" cy="1292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CF53D609-3042-4808-AFE9-D313D8B8446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374044" y="5997011"/>
                  <a:ext cx="191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4AD038BF-163F-4C49-BBA4-72CC23128187}"/>
                    </a:ext>
                  </a:extLst>
                </p14:cNvPr>
                <p14:cNvContentPartPr/>
                <p14:nvPr/>
              </p14:nvContentPartPr>
              <p14:xfrm>
                <a:off x="7594004" y="5940491"/>
                <a:ext cx="217440" cy="3708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4AD038BF-163F-4C49-BBA4-72CC2312818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585364" y="5931491"/>
                  <a:ext cx="23508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C831AD3-61AA-4CE2-B532-1E9B796A1E9A}"/>
                    </a:ext>
                  </a:extLst>
                </p14:cNvPr>
                <p14:cNvContentPartPr/>
                <p14:nvPr/>
              </p14:nvContentPartPr>
              <p14:xfrm>
                <a:off x="7856444" y="5788931"/>
                <a:ext cx="143640" cy="2962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C831AD3-61AA-4CE2-B532-1E9B796A1E9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847804" y="5779931"/>
                  <a:ext cx="1612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D2C0A575-E70C-4B67-A8A7-059669FDE650}"/>
                    </a:ext>
                  </a:extLst>
                </p14:cNvPr>
                <p14:cNvContentPartPr/>
                <p14:nvPr/>
              </p14:nvContentPartPr>
              <p14:xfrm>
                <a:off x="8037164" y="5805491"/>
                <a:ext cx="421920" cy="2541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D2C0A575-E70C-4B67-A8A7-059669FDE65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028524" y="5796491"/>
                  <a:ext cx="4395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A467B5B-74D2-479C-8795-D879011E7109}"/>
                    </a:ext>
                  </a:extLst>
                </p14:cNvPr>
                <p14:cNvContentPartPr/>
                <p14:nvPr/>
              </p14:nvContentPartPr>
              <p14:xfrm>
                <a:off x="7144004" y="6203291"/>
                <a:ext cx="1437120" cy="1285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A467B5B-74D2-479C-8795-D879011E710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135364" y="6194651"/>
                  <a:ext cx="1454760" cy="146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8823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  <p:bldP spid="7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Medianwählertheorem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51512" y="1306344"/>
            <a:ext cx="10937487" cy="262978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Haben Wähler über eine Menge von eindimensionalen Alternativen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eingipflige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Präferenzen, so ist die vom Medianwähler am meisten präferierte Alternative Condorcet-Sieger bei einer paarweisen Abstimmung der Alternativen.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Black, Duncan (1948). "On the Rationale of Group Decision-making". Journal of Political Economy. 56: 23–34. 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1E87040-0464-4434-BDF3-CF9A0D22F3D5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80BD5AF-43F6-42C0-AC37-655ACC04BD1E}"/>
                  </a:ext>
                </a:extLst>
              </p14:cNvPr>
              <p14:cNvContentPartPr/>
              <p14:nvPr/>
            </p14:nvContentPartPr>
            <p14:xfrm>
              <a:off x="5669444" y="1762462"/>
              <a:ext cx="4247640" cy="1098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80BD5AF-43F6-42C0-AC37-655ACC04BD1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60804" y="1753822"/>
                <a:ext cx="42652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BF0426F3-79F5-4954-9CE0-DC05B9780198}"/>
                  </a:ext>
                </a:extLst>
              </p14:cNvPr>
              <p14:cNvContentPartPr/>
              <p14:nvPr/>
            </p14:nvContentPartPr>
            <p14:xfrm>
              <a:off x="3604484" y="649702"/>
              <a:ext cx="3448440" cy="1692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BF0426F3-79F5-4954-9CE0-DC05B978019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95484" y="640702"/>
                <a:ext cx="3466080" cy="18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C44F0B6D-91EF-4DD3-8A47-0D4BE3EB8FF8}"/>
              </a:ext>
            </a:extLst>
          </p:cNvPr>
          <p:cNvGrpSpPr/>
          <p:nvPr/>
        </p:nvGrpSpPr>
        <p:grpSpPr>
          <a:xfrm>
            <a:off x="495524" y="3633742"/>
            <a:ext cx="7740000" cy="590760"/>
            <a:chOff x="495524" y="3633742"/>
            <a:chExt cx="7740000" cy="59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06EFD9D8-96AB-44D4-8675-4F6DB99FD14C}"/>
                    </a:ext>
                  </a:extLst>
                </p14:cNvPr>
                <p14:cNvContentPartPr/>
                <p14:nvPr/>
              </p14:nvContentPartPr>
              <p14:xfrm>
                <a:off x="591284" y="3945142"/>
                <a:ext cx="12240" cy="1267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06EFD9D8-96AB-44D4-8675-4F6DB99FD14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82284" y="3936142"/>
                  <a:ext cx="298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ED5612C-B0C7-41AC-B0BF-794C6D155226}"/>
                    </a:ext>
                  </a:extLst>
                </p14:cNvPr>
                <p14:cNvContentPartPr/>
                <p14:nvPr/>
              </p14:nvContentPartPr>
              <p14:xfrm>
                <a:off x="495524" y="3921742"/>
                <a:ext cx="180720" cy="2246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ED5612C-B0C7-41AC-B0BF-794C6D15522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86884" y="3913102"/>
                  <a:ext cx="1983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845A2D6-D811-46C4-8BA9-9239F2721081}"/>
                    </a:ext>
                  </a:extLst>
                </p14:cNvPr>
                <p14:cNvContentPartPr/>
                <p14:nvPr/>
              </p14:nvContentPartPr>
              <p14:xfrm>
                <a:off x="678764" y="3998782"/>
                <a:ext cx="84960" cy="1540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845A2D6-D811-46C4-8BA9-9239F272108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70124" y="3989782"/>
                  <a:ext cx="1026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CCB9437-FD97-4BFB-90C8-F29EE0ED6626}"/>
                    </a:ext>
                  </a:extLst>
                </p14:cNvPr>
                <p14:cNvContentPartPr/>
                <p14:nvPr/>
              </p14:nvContentPartPr>
              <p14:xfrm>
                <a:off x="802964" y="4038382"/>
                <a:ext cx="137520" cy="1861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CCB9437-FD97-4BFB-90C8-F29EE0ED662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94324" y="4029742"/>
                  <a:ext cx="1551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E836151-29C1-4437-849C-9273F28C6391}"/>
                    </a:ext>
                  </a:extLst>
                </p14:cNvPr>
                <p14:cNvContentPartPr/>
                <p14:nvPr/>
              </p14:nvContentPartPr>
              <p14:xfrm>
                <a:off x="1051004" y="4127302"/>
                <a:ext cx="15840" cy="144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E836151-29C1-4437-849C-9273F28C639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42004" y="4118302"/>
                  <a:ext cx="33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6A6E591-DE31-47C5-ADBA-92D378F18968}"/>
                    </a:ext>
                  </a:extLst>
                </p14:cNvPr>
                <p14:cNvContentPartPr/>
                <p14:nvPr/>
              </p14:nvContentPartPr>
              <p14:xfrm>
                <a:off x="1447724" y="3915262"/>
                <a:ext cx="163080" cy="2527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6A6E591-DE31-47C5-ADBA-92D378F1896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39084" y="3906262"/>
                  <a:ext cx="1807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025E5DA1-AB1E-4F37-A849-66D9F98D7F51}"/>
                    </a:ext>
                  </a:extLst>
                </p14:cNvPr>
                <p14:cNvContentPartPr/>
                <p14:nvPr/>
              </p14:nvContentPartPr>
              <p14:xfrm>
                <a:off x="1498124" y="3890782"/>
                <a:ext cx="406440" cy="2347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025E5DA1-AB1E-4F37-A849-66D9F98D7F5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89484" y="3882142"/>
                  <a:ext cx="4240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8C3C653-6B17-4C09-8466-20B3BDC64622}"/>
                    </a:ext>
                  </a:extLst>
                </p14:cNvPr>
                <p14:cNvContentPartPr/>
                <p14:nvPr/>
              </p14:nvContentPartPr>
              <p14:xfrm>
                <a:off x="1940564" y="3975742"/>
                <a:ext cx="358920" cy="1486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8C3C653-6B17-4C09-8466-20B3BDC6462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31564" y="3966742"/>
                  <a:ext cx="3765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86C2BFC-E9D9-4E19-99C4-D5CA5FB89504}"/>
                    </a:ext>
                  </a:extLst>
                </p14:cNvPr>
                <p14:cNvContentPartPr/>
                <p14:nvPr/>
              </p14:nvContentPartPr>
              <p14:xfrm>
                <a:off x="2312444" y="3862702"/>
                <a:ext cx="202320" cy="2199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86C2BFC-E9D9-4E19-99C4-D5CA5FB8950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03804" y="3853702"/>
                  <a:ext cx="2199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F724C7A-569B-404D-AD05-483C5DE2E83D}"/>
                    </a:ext>
                  </a:extLst>
                </p14:cNvPr>
                <p14:cNvContentPartPr/>
                <p14:nvPr/>
              </p14:nvContentPartPr>
              <p14:xfrm>
                <a:off x="2999324" y="3864142"/>
                <a:ext cx="38880" cy="2113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F724C7A-569B-404D-AD05-483C5DE2E83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90324" y="3855142"/>
                  <a:ext cx="565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5701944-09DA-48A1-AE55-D0AA01613F40}"/>
                    </a:ext>
                  </a:extLst>
                </p14:cNvPr>
                <p14:cNvContentPartPr/>
                <p14:nvPr/>
              </p14:nvContentPartPr>
              <p14:xfrm>
                <a:off x="2939924" y="3789982"/>
                <a:ext cx="153000" cy="1479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5701944-09DA-48A1-AE55-D0AA01613F4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30924" y="3781342"/>
                  <a:ext cx="1706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3504FDA-32BD-426D-9497-4340864CB5CD}"/>
                    </a:ext>
                  </a:extLst>
                </p14:cNvPr>
                <p14:cNvContentPartPr/>
                <p14:nvPr/>
              </p14:nvContentPartPr>
              <p14:xfrm>
                <a:off x="3133604" y="3921742"/>
                <a:ext cx="216360" cy="1497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3504FDA-32BD-426D-9497-4340864CB5C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24964" y="3913102"/>
                  <a:ext cx="2340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54E487E-4CE1-429A-8EA8-95339CAED621}"/>
                    </a:ext>
                  </a:extLst>
                </p14:cNvPr>
                <p14:cNvContentPartPr/>
                <p14:nvPr/>
              </p14:nvContentPartPr>
              <p14:xfrm>
                <a:off x="3436004" y="3757222"/>
                <a:ext cx="79200" cy="3484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54E487E-4CE1-429A-8EA8-95339CAED62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27004" y="3748582"/>
                  <a:ext cx="9684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D8489A2-DB9D-4528-A929-C0C2979BBF02}"/>
                    </a:ext>
                  </a:extLst>
                </p14:cNvPr>
                <p14:cNvContentPartPr/>
                <p14:nvPr/>
              </p14:nvContentPartPr>
              <p14:xfrm>
                <a:off x="3536444" y="3919942"/>
                <a:ext cx="511560" cy="540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D8489A2-DB9D-4528-A929-C0C2979BBF0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27444" y="3911302"/>
                  <a:ext cx="5292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9A32760-D76F-4F52-8F07-CB948BD86A3B}"/>
                    </a:ext>
                  </a:extLst>
                </p14:cNvPr>
                <p14:cNvContentPartPr/>
                <p14:nvPr/>
              </p14:nvContentPartPr>
              <p14:xfrm>
                <a:off x="4314044" y="3712222"/>
                <a:ext cx="282240" cy="3531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9A32760-D76F-4F52-8F07-CB948BD86A3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05044" y="3703582"/>
                  <a:ext cx="29988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D3DA253-6000-48FD-9692-7C2CA99DBD0A}"/>
                    </a:ext>
                  </a:extLst>
                </p14:cNvPr>
                <p14:cNvContentPartPr/>
                <p14:nvPr/>
              </p14:nvContentPartPr>
              <p14:xfrm>
                <a:off x="4467044" y="3740302"/>
                <a:ext cx="56520" cy="43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D3DA253-6000-48FD-9692-7C2CA99DBD0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58404" y="3731302"/>
                  <a:ext cx="741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10D0A47-E8FD-482D-B9C6-FE4D74A36F1B}"/>
                    </a:ext>
                  </a:extLst>
                </p14:cNvPr>
                <p14:cNvContentPartPr/>
                <p14:nvPr/>
              </p14:nvContentPartPr>
              <p14:xfrm>
                <a:off x="4935764" y="3722302"/>
                <a:ext cx="150120" cy="2008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10D0A47-E8FD-482D-B9C6-FE4D74A36F1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926764" y="3713662"/>
                  <a:ext cx="1677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714467D-94CB-4DD5-9221-E15332B5A10F}"/>
                    </a:ext>
                  </a:extLst>
                </p14:cNvPr>
                <p14:cNvContentPartPr/>
                <p14:nvPr/>
              </p14:nvContentPartPr>
              <p14:xfrm>
                <a:off x="5090204" y="3722302"/>
                <a:ext cx="428760" cy="2257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714467D-94CB-4DD5-9221-E15332B5A10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81204" y="3713302"/>
                  <a:ext cx="4464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89F588E-DA29-4793-868D-A2A1D7A46528}"/>
                    </a:ext>
                  </a:extLst>
                </p14:cNvPr>
                <p14:cNvContentPartPr/>
                <p14:nvPr/>
              </p14:nvContentPartPr>
              <p14:xfrm>
                <a:off x="5585924" y="3820582"/>
                <a:ext cx="183960" cy="2527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89F588E-DA29-4793-868D-A2A1D7A4652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576924" y="3811942"/>
                  <a:ext cx="2016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DBE99C6-AEC1-4184-9F0D-57F82EA53BCA}"/>
                    </a:ext>
                  </a:extLst>
                </p14:cNvPr>
                <p14:cNvContentPartPr/>
                <p14:nvPr/>
              </p14:nvContentPartPr>
              <p14:xfrm>
                <a:off x="5754764" y="3785302"/>
                <a:ext cx="14400" cy="478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DBE99C6-AEC1-4184-9F0D-57F82EA53BC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745764" y="3776302"/>
                  <a:ext cx="320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691573E-C69F-4FBE-B3C3-3EA6ADE28E3E}"/>
                    </a:ext>
                  </a:extLst>
                </p14:cNvPr>
                <p14:cNvContentPartPr/>
                <p14:nvPr/>
              </p14:nvContentPartPr>
              <p14:xfrm>
                <a:off x="5806604" y="3823102"/>
                <a:ext cx="365760" cy="2264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691573E-C69F-4FBE-B3C3-3EA6ADE28E3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797604" y="3814102"/>
                  <a:ext cx="3834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84A1E8D-1CD3-4445-8654-7AF0D3C7BAC6}"/>
                    </a:ext>
                  </a:extLst>
                </p14:cNvPr>
                <p14:cNvContentPartPr/>
                <p14:nvPr/>
              </p14:nvContentPartPr>
              <p14:xfrm>
                <a:off x="6224564" y="3793942"/>
                <a:ext cx="81000" cy="1288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84A1E8D-1CD3-4445-8654-7AF0D3C7BAC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215924" y="3784942"/>
                  <a:ext cx="986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00BD4A2-6B5D-4010-B936-5F66B747C3E4}"/>
                    </a:ext>
                  </a:extLst>
                </p14:cNvPr>
                <p14:cNvContentPartPr/>
                <p14:nvPr/>
              </p14:nvContentPartPr>
              <p14:xfrm>
                <a:off x="6341924" y="3696742"/>
                <a:ext cx="129240" cy="2163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00BD4A2-6B5D-4010-B936-5F66B747C3E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333284" y="3688102"/>
                  <a:ext cx="1468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E9F4F95-85E8-4255-8358-06286F371B83}"/>
                    </a:ext>
                  </a:extLst>
                </p14:cNvPr>
                <p14:cNvContentPartPr/>
                <p14:nvPr/>
              </p14:nvContentPartPr>
              <p14:xfrm>
                <a:off x="6505364" y="3795022"/>
                <a:ext cx="416880" cy="1260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E9F4F95-85E8-4255-8358-06286F371B8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496724" y="3786382"/>
                  <a:ext cx="4345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2132100-41B2-4BE4-9A31-2169F54AA85D}"/>
                    </a:ext>
                  </a:extLst>
                </p14:cNvPr>
                <p14:cNvContentPartPr/>
                <p14:nvPr/>
              </p14:nvContentPartPr>
              <p14:xfrm>
                <a:off x="6962924" y="3633742"/>
                <a:ext cx="360360" cy="2721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2132100-41B2-4BE4-9A31-2169F54AA85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954284" y="3624742"/>
                  <a:ext cx="3780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68A5938-7EC5-484C-8FD0-1B722777EDDB}"/>
                    </a:ext>
                  </a:extLst>
                </p14:cNvPr>
                <p14:cNvContentPartPr/>
                <p14:nvPr/>
              </p14:nvContentPartPr>
              <p14:xfrm>
                <a:off x="7171364" y="3665062"/>
                <a:ext cx="39600" cy="2196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68A5938-7EC5-484C-8FD0-1B722777EDD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162724" y="3656062"/>
                  <a:ext cx="572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1544114-75ED-40FD-AAA6-7CC30A7BBBD5}"/>
                    </a:ext>
                  </a:extLst>
                </p14:cNvPr>
                <p14:cNvContentPartPr/>
                <p14:nvPr/>
              </p14:nvContentPartPr>
              <p14:xfrm>
                <a:off x="7464404" y="3689542"/>
                <a:ext cx="128160" cy="2109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1544114-75ED-40FD-AAA6-7CC30A7BBBD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455764" y="3680542"/>
                  <a:ext cx="1458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3A32E5B-68C5-4AF8-8DA2-AAAE91032A0D}"/>
                    </a:ext>
                  </a:extLst>
                </p14:cNvPr>
                <p14:cNvContentPartPr/>
                <p14:nvPr/>
              </p14:nvContentPartPr>
              <p14:xfrm>
                <a:off x="7690484" y="3724462"/>
                <a:ext cx="119880" cy="1645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3A32E5B-68C5-4AF8-8DA2-AAAE91032A0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681484" y="3715822"/>
                  <a:ext cx="1375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62A7251-2EC8-4AD4-8459-F7A0AFACB58D}"/>
                    </a:ext>
                  </a:extLst>
                </p14:cNvPr>
                <p14:cNvContentPartPr/>
                <p14:nvPr/>
              </p14:nvContentPartPr>
              <p14:xfrm>
                <a:off x="7889924" y="3702142"/>
                <a:ext cx="123480" cy="2210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62A7251-2EC8-4AD4-8459-F7A0AFACB58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881284" y="3693502"/>
                  <a:ext cx="1411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C978A08-BF03-43C6-BEFF-D0D8C8A07DBF}"/>
                    </a:ext>
                  </a:extLst>
                </p14:cNvPr>
                <p14:cNvContentPartPr/>
                <p14:nvPr/>
              </p14:nvContentPartPr>
              <p14:xfrm>
                <a:off x="8084324" y="3691342"/>
                <a:ext cx="151200" cy="2152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C978A08-BF03-43C6-BEFF-D0D8C8A07DB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075324" y="3682702"/>
                  <a:ext cx="168840" cy="23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56A43E81-B2DC-4025-B773-FA460DBB39C6}"/>
              </a:ext>
            </a:extLst>
          </p:cNvPr>
          <p:cNvGrpSpPr/>
          <p:nvPr/>
        </p:nvGrpSpPr>
        <p:grpSpPr>
          <a:xfrm>
            <a:off x="471044" y="4461382"/>
            <a:ext cx="380160" cy="203400"/>
            <a:chOff x="471044" y="4461382"/>
            <a:chExt cx="380160" cy="20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F637274-C57B-4391-89D3-D9C5FFBE25A0}"/>
                    </a:ext>
                  </a:extLst>
                </p14:cNvPr>
                <p14:cNvContentPartPr/>
                <p14:nvPr/>
              </p14:nvContentPartPr>
              <p14:xfrm>
                <a:off x="471044" y="4490542"/>
                <a:ext cx="252000" cy="1742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F637274-C57B-4391-89D3-D9C5FFBE25A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62044" y="4481542"/>
                  <a:ext cx="2696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A2057A4-469B-45E8-8A68-D54F098DFD25}"/>
                    </a:ext>
                  </a:extLst>
                </p14:cNvPr>
                <p14:cNvContentPartPr/>
                <p14:nvPr/>
              </p14:nvContentPartPr>
              <p14:xfrm>
                <a:off x="769484" y="4461382"/>
                <a:ext cx="81720" cy="1616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A2057A4-469B-45E8-8A68-D54F098DFD2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60844" y="4452382"/>
                  <a:ext cx="9936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B7B07C57-F062-4E35-B99B-72C98F9285BF}"/>
              </a:ext>
            </a:extLst>
          </p:cNvPr>
          <p:cNvGrpSpPr/>
          <p:nvPr/>
        </p:nvGrpSpPr>
        <p:grpSpPr>
          <a:xfrm>
            <a:off x="510284" y="4850182"/>
            <a:ext cx="412560" cy="201240"/>
            <a:chOff x="510284" y="4850182"/>
            <a:chExt cx="412560" cy="20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03B9AE0-50DF-490C-8920-D2196221EF94}"/>
                    </a:ext>
                  </a:extLst>
                </p14:cNvPr>
                <p14:cNvContentPartPr/>
                <p14:nvPr/>
              </p14:nvContentPartPr>
              <p14:xfrm>
                <a:off x="510284" y="4894462"/>
                <a:ext cx="200880" cy="1569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03B9AE0-50DF-490C-8920-D2196221EF9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01644" y="4885462"/>
                  <a:ext cx="2185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95B04E5-A44B-40C2-8412-5BA21764E2AD}"/>
                    </a:ext>
                  </a:extLst>
                </p14:cNvPr>
                <p14:cNvContentPartPr/>
                <p14:nvPr/>
              </p14:nvContentPartPr>
              <p14:xfrm>
                <a:off x="813044" y="4850182"/>
                <a:ext cx="109800" cy="1558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95B04E5-A44B-40C2-8412-5BA21764E2A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04404" y="4841182"/>
                  <a:ext cx="127440" cy="17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EE3B84CA-68C9-4C83-877D-10C6C6BB4291}"/>
              </a:ext>
            </a:extLst>
          </p:cNvPr>
          <p:cNvGrpSpPr/>
          <p:nvPr/>
        </p:nvGrpSpPr>
        <p:grpSpPr>
          <a:xfrm>
            <a:off x="549884" y="5300182"/>
            <a:ext cx="435960" cy="227160"/>
            <a:chOff x="549884" y="5300182"/>
            <a:chExt cx="435960" cy="22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44C6B27-09D5-4FE5-8F8E-422CA1A2911A}"/>
                    </a:ext>
                  </a:extLst>
                </p14:cNvPr>
                <p14:cNvContentPartPr/>
                <p14:nvPr/>
              </p14:nvContentPartPr>
              <p14:xfrm>
                <a:off x="549884" y="5323222"/>
                <a:ext cx="216720" cy="1749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44C6B27-09D5-4FE5-8F8E-422CA1A2911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40884" y="5314222"/>
                  <a:ext cx="2343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61B5C31-E116-4EF9-82B3-1FFCD0FB96EE}"/>
                    </a:ext>
                  </a:extLst>
                </p14:cNvPr>
                <p14:cNvContentPartPr/>
                <p14:nvPr/>
              </p14:nvContentPartPr>
              <p14:xfrm>
                <a:off x="837884" y="5300182"/>
                <a:ext cx="147960" cy="2271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61B5C31-E116-4EF9-82B3-1FFCD0FB96E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28884" y="5291182"/>
                  <a:ext cx="165600" cy="24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63D5857C-B6B9-4689-9DCE-3ACDF92380A7}"/>
              </a:ext>
            </a:extLst>
          </p:cNvPr>
          <p:cNvGrpSpPr/>
          <p:nvPr/>
        </p:nvGrpSpPr>
        <p:grpSpPr>
          <a:xfrm>
            <a:off x="557084" y="5714182"/>
            <a:ext cx="525600" cy="294840"/>
            <a:chOff x="557084" y="5714182"/>
            <a:chExt cx="525600" cy="29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B2C8434-9F2E-40DC-876E-A322B93C4BE6}"/>
                    </a:ext>
                  </a:extLst>
                </p14:cNvPr>
                <p14:cNvContentPartPr/>
                <p14:nvPr/>
              </p14:nvContentPartPr>
              <p14:xfrm>
                <a:off x="557084" y="5806702"/>
                <a:ext cx="219240" cy="1562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B2C8434-9F2E-40DC-876E-A322B93C4BE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48084" y="5798062"/>
                  <a:ext cx="2368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36FF2F9-26F4-45EF-AA46-73DBFF6C37F8}"/>
                    </a:ext>
                  </a:extLst>
                </p14:cNvPr>
                <p14:cNvContentPartPr/>
                <p14:nvPr/>
              </p14:nvContentPartPr>
              <p14:xfrm>
                <a:off x="935444" y="5775382"/>
                <a:ext cx="105840" cy="1922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36FF2F9-26F4-45EF-AA46-73DBFF6C37F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26444" y="5766382"/>
                  <a:ext cx="1234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1E6AEC0-4DD0-4EFA-9840-64111DFA078C}"/>
                    </a:ext>
                  </a:extLst>
                </p14:cNvPr>
                <p14:cNvContentPartPr/>
                <p14:nvPr/>
              </p14:nvContentPartPr>
              <p14:xfrm>
                <a:off x="981164" y="5768542"/>
                <a:ext cx="50760" cy="43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1E6AEC0-4DD0-4EFA-9840-64111DFA078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72524" y="5759542"/>
                  <a:ext cx="684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391507C-987B-4C2F-99C5-3D03F4A8DEA0}"/>
                    </a:ext>
                  </a:extLst>
                </p14:cNvPr>
                <p14:cNvContentPartPr/>
                <p14:nvPr/>
              </p14:nvContentPartPr>
              <p14:xfrm>
                <a:off x="966404" y="5714182"/>
                <a:ext cx="116280" cy="1695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391507C-987B-4C2F-99C5-3D03F4A8DEA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57764" y="5705182"/>
                  <a:ext cx="1339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DB40986-A769-435F-A9A9-66D4CE99A9EF}"/>
                    </a:ext>
                  </a:extLst>
                </p14:cNvPr>
                <p14:cNvContentPartPr/>
                <p14:nvPr/>
              </p14:nvContentPartPr>
              <p14:xfrm>
                <a:off x="1048844" y="5789782"/>
                <a:ext cx="32760" cy="2192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DB40986-A769-435F-A9A9-66D4CE99A9E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39844" y="5780782"/>
                  <a:ext cx="50400" cy="23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4032BA1B-D3E3-45D0-B122-27434896242B}"/>
              </a:ext>
            </a:extLst>
          </p:cNvPr>
          <p:cNvGrpSpPr/>
          <p:nvPr/>
        </p:nvGrpSpPr>
        <p:grpSpPr>
          <a:xfrm>
            <a:off x="530804" y="6100102"/>
            <a:ext cx="645120" cy="686880"/>
            <a:chOff x="530804" y="6100102"/>
            <a:chExt cx="645120" cy="68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3A9C9F2F-3840-404B-9290-901D0E277912}"/>
                    </a:ext>
                  </a:extLst>
                </p14:cNvPr>
                <p14:cNvContentPartPr/>
                <p14:nvPr/>
              </p14:nvContentPartPr>
              <p14:xfrm>
                <a:off x="530804" y="6162022"/>
                <a:ext cx="253800" cy="1184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3A9C9F2F-3840-404B-9290-901D0E27791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21804" y="6153022"/>
                  <a:ext cx="271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0E73509-2B72-4B66-AF2F-7844DEF50386}"/>
                    </a:ext>
                  </a:extLst>
                </p14:cNvPr>
                <p14:cNvContentPartPr/>
                <p14:nvPr/>
              </p14:nvContentPartPr>
              <p14:xfrm>
                <a:off x="981884" y="6135022"/>
                <a:ext cx="88920" cy="1292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0E73509-2B72-4B66-AF2F-7844DEF5038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72884" y="6126022"/>
                  <a:ext cx="106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5206C6E-424A-40C7-96C2-DB0CD90DDE13}"/>
                    </a:ext>
                  </a:extLst>
                </p14:cNvPr>
                <p14:cNvContentPartPr/>
                <p14:nvPr/>
              </p14:nvContentPartPr>
              <p14:xfrm>
                <a:off x="996644" y="6100102"/>
                <a:ext cx="97200" cy="241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5206C6E-424A-40C7-96C2-DB0CD90DDE1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88004" y="6091462"/>
                  <a:ext cx="114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E1270CB-F91F-4A42-A299-FC08A3C74C81}"/>
                    </a:ext>
                  </a:extLst>
                </p14:cNvPr>
                <p14:cNvContentPartPr/>
                <p14:nvPr/>
              </p14:nvContentPartPr>
              <p14:xfrm>
                <a:off x="612884" y="6425182"/>
                <a:ext cx="165240" cy="1569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E1270CB-F91F-4A42-A299-FC08A3C74C8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04244" y="6416542"/>
                  <a:ext cx="1828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242D7B2-0DF4-4929-983A-178D4F37DC03}"/>
                    </a:ext>
                  </a:extLst>
                </p14:cNvPr>
                <p14:cNvContentPartPr/>
                <p14:nvPr/>
              </p14:nvContentPartPr>
              <p14:xfrm>
                <a:off x="757244" y="6441742"/>
                <a:ext cx="99720" cy="1404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242D7B2-0DF4-4929-983A-178D4F37DC0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48604" y="6432742"/>
                  <a:ext cx="1173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3EC770C-AA2B-4A0C-A2A7-C0AFAE78A0E0}"/>
                    </a:ext>
                  </a:extLst>
                </p14:cNvPr>
                <p14:cNvContentPartPr/>
                <p14:nvPr/>
              </p14:nvContentPartPr>
              <p14:xfrm>
                <a:off x="1001324" y="6409702"/>
                <a:ext cx="66600" cy="1494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3EC770C-AA2B-4A0C-A2A7-C0AFAE78A0E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92684" y="6401062"/>
                  <a:ext cx="842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EBF78E2D-4494-4AC4-8D2F-386560DBB8B0}"/>
                    </a:ext>
                  </a:extLst>
                </p14:cNvPr>
                <p14:cNvContentPartPr/>
                <p14:nvPr/>
              </p14:nvContentPartPr>
              <p14:xfrm>
                <a:off x="1010684" y="6461542"/>
                <a:ext cx="82800" cy="252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EBF78E2D-4494-4AC4-8D2F-386560DBB8B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01684" y="6452542"/>
                  <a:ext cx="1004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85CC82F-D2C4-4ACB-AB56-F33EC3283419}"/>
                    </a:ext>
                  </a:extLst>
                </p14:cNvPr>
                <p14:cNvContentPartPr/>
                <p14:nvPr/>
              </p14:nvContentPartPr>
              <p14:xfrm>
                <a:off x="565364" y="6668542"/>
                <a:ext cx="217800" cy="1184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85CC82F-D2C4-4ACB-AB56-F33EC328341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56364" y="6659542"/>
                  <a:ext cx="235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3B1C6451-C2A5-4C3A-B803-4379CC7841E1}"/>
                    </a:ext>
                  </a:extLst>
                </p14:cNvPr>
                <p14:cNvContentPartPr/>
                <p14:nvPr/>
              </p14:nvContentPartPr>
              <p14:xfrm>
                <a:off x="1017164" y="6333382"/>
                <a:ext cx="131400" cy="2268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3B1C6451-C2A5-4C3A-B803-4379CC7841E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08164" y="6324742"/>
                  <a:ext cx="1490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0241439-66CF-408A-A545-D9F90FC472C1}"/>
                    </a:ext>
                  </a:extLst>
                </p14:cNvPr>
                <p14:cNvContentPartPr/>
                <p14:nvPr/>
              </p14:nvContentPartPr>
              <p14:xfrm>
                <a:off x="1002764" y="6623542"/>
                <a:ext cx="107640" cy="1468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0241439-66CF-408A-A545-D9F90FC472C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93764" y="6614542"/>
                  <a:ext cx="1252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17C884DB-E03E-4BE2-A120-7DE7E8174812}"/>
                    </a:ext>
                  </a:extLst>
                </p14:cNvPr>
                <p14:cNvContentPartPr/>
                <p14:nvPr/>
              </p14:nvContentPartPr>
              <p14:xfrm>
                <a:off x="1002764" y="6689422"/>
                <a:ext cx="173160" cy="277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17C884DB-E03E-4BE2-A120-7DE7E817481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94124" y="6680782"/>
                  <a:ext cx="19080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uppieren 158">
            <a:extLst>
              <a:ext uri="{FF2B5EF4-FFF2-40B4-BE49-F238E27FC236}">
                <a16:creationId xmlns:a16="http://schemas.microsoft.com/office/drawing/2014/main" id="{6EB4872A-AD86-42F7-BE42-7CD3FC52F46F}"/>
              </a:ext>
            </a:extLst>
          </p:cNvPr>
          <p:cNvGrpSpPr/>
          <p:nvPr/>
        </p:nvGrpSpPr>
        <p:grpSpPr>
          <a:xfrm>
            <a:off x="1472564" y="4229542"/>
            <a:ext cx="6084720" cy="2574360"/>
            <a:chOff x="1472564" y="4229542"/>
            <a:chExt cx="6084720" cy="257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FF00E09-D68B-44FB-9A13-9A782DFA934E}"/>
                    </a:ext>
                  </a:extLst>
                </p14:cNvPr>
                <p14:cNvContentPartPr/>
                <p14:nvPr/>
              </p14:nvContentPartPr>
              <p14:xfrm>
                <a:off x="1545644" y="4418542"/>
                <a:ext cx="211320" cy="1659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FF00E09-D68B-44FB-9A13-9A782DFA934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537004" y="4409542"/>
                  <a:ext cx="2289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4726392-4C22-4E0E-883F-5F21201C43F7}"/>
                    </a:ext>
                  </a:extLst>
                </p14:cNvPr>
                <p14:cNvContentPartPr/>
                <p14:nvPr/>
              </p14:nvContentPartPr>
              <p14:xfrm>
                <a:off x="1827884" y="4420342"/>
                <a:ext cx="125280" cy="1476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4726392-4C22-4E0E-883F-5F21201C43F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819244" y="4411342"/>
                  <a:ext cx="1429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24897E8-F7A2-44A0-BF7C-9142D774D006}"/>
                    </a:ext>
                  </a:extLst>
                </p14:cNvPr>
                <p14:cNvContentPartPr/>
                <p14:nvPr/>
              </p14:nvContentPartPr>
              <p14:xfrm>
                <a:off x="1472564" y="4819942"/>
                <a:ext cx="196560" cy="2149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24897E8-F7A2-44A0-BF7C-9142D774D00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463564" y="4810942"/>
                  <a:ext cx="2142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DE427EC-0560-47EE-8F90-9E65BEB40A5E}"/>
                    </a:ext>
                  </a:extLst>
                </p14:cNvPr>
                <p14:cNvContentPartPr/>
                <p14:nvPr/>
              </p14:nvContentPartPr>
              <p14:xfrm>
                <a:off x="1768124" y="4845862"/>
                <a:ext cx="129600" cy="1130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DE427EC-0560-47EE-8F90-9E65BEB40A5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759484" y="4837222"/>
                  <a:ext cx="1472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DA0D2585-872B-42BA-8671-6AF734A42680}"/>
                    </a:ext>
                  </a:extLst>
                </p14:cNvPr>
                <p14:cNvContentPartPr/>
                <p14:nvPr/>
              </p14:nvContentPartPr>
              <p14:xfrm>
                <a:off x="1963244" y="4821382"/>
                <a:ext cx="133920" cy="892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DA0D2585-872B-42BA-8671-6AF734A4268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954604" y="4812382"/>
                  <a:ext cx="1515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4D65CDC-4965-43B9-B610-4063BFE8C60B}"/>
                    </a:ext>
                  </a:extLst>
                </p14:cNvPr>
                <p14:cNvContentPartPr/>
                <p14:nvPr/>
              </p14:nvContentPartPr>
              <p14:xfrm>
                <a:off x="1651484" y="5295502"/>
                <a:ext cx="181080" cy="1695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4D65CDC-4965-43B9-B610-4063BFE8C60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642484" y="5286502"/>
                  <a:ext cx="1987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09234F3-C5DA-48A1-9B4D-903B29465710}"/>
                    </a:ext>
                  </a:extLst>
                </p14:cNvPr>
                <p14:cNvContentPartPr/>
                <p14:nvPr/>
              </p14:nvContentPartPr>
              <p14:xfrm>
                <a:off x="1903844" y="5284342"/>
                <a:ext cx="185040" cy="1231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09234F3-C5DA-48A1-9B4D-903B2946571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894844" y="5275342"/>
                  <a:ext cx="2026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8C64495-35AF-4433-8066-C3104ED3349D}"/>
                    </a:ext>
                  </a:extLst>
                </p14:cNvPr>
                <p14:cNvContentPartPr/>
                <p14:nvPr/>
              </p14:nvContentPartPr>
              <p14:xfrm>
                <a:off x="1708364" y="5731822"/>
                <a:ext cx="147600" cy="2008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8C64495-35AF-4433-8066-C3104ED3349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699364" y="5723182"/>
                  <a:ext cx="1652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8C9EC7D-37A7-4ADD-94C9-7F3CB80A4E55}"/>
                    </a:ext>
                  </a:extLst>
                </p14:cNvPr>
                <p14:cNvContentPartPr/>
                <p14:nvPr/>
              </p14:nvContentPartPr>
              <p14:xfrm>
                <a:off x="1728524" y="5694382"/>
                <a:ext cx="170640" cy="385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8C9EC7D-37A7-4ADD-94C9-7F3CB80A4E5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719524" y="5685382"/>
                  <a:ext cx="1882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A2C9DF8-6C73-46EB-8CEB-ADB49CAC97F6}"/>
                    </a:ext>
                  </a:extLst>
                </p14:cNvPr>
                <p14:cNvContentPartPr/>
                <p14:nvPr/>
              </p14:nvContentPartPr>
              <p14:xfrm>
                <a:off x="1977644" y="5622022"/>
                <a:ext cx="171000" cy="2959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A2C9DF8-6C73-46EB-8CEB-ADB49CAC97F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969004" y="5613022"/>
                  <a:ext cx="1886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1624D950-663E-4B4E-8CFF-147C34DBD0B7}"/>
                    </a:ext>
                  </a:extLst>
                </p14:cNvPr>
                <p14:cNvContentPartPr/>
                <p14:nvPr/>
              </p14:nvContentPartPr>
              <p14:xfrm>
                <a:off x="1739324" y="6047182"/>
                <a:ext cx="124200" cy="1803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1624D950-663E-4B4E-8CFF-147C34DBD0B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730324" y="6038182"/>
                  <a:ext cx="1418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85CB51C-99CE-4428-A40C-A0E8F73F95DA}"/>
                    </a:ext>
                  </a:extLst>
                </p14:cNvPr>
                <p14:cNvContentPartPr/>
                <p14:nvPr/>
              </p14:nvContentPartPr>
              <p14:xfrm>
                <a:off x="2043164" y="6064822"/>
                <a:ext cx="86400" cy="1227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85CB51C-99CE-4428-A40C-A0E8F73F95D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034524" y="6055822"/>
                  <a:ext cx="1040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5ED1DEA-2F27-4D27-A971-58440303DEA7}"/>
                    </a:ext>
                  </a:extLst>
                </p14:cNvPr>
                <p14:cNvContentPartPr/>
                <p14:nvPr/>
              </p14:nvContentPartPr>
              <p14:xfrm>
                <a:off x="1782164" y="6322582"/>
                <a:ext cx="120240" cy="2109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5ED1DEA-2F27-4D27-A971-58440303DEA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773164" y="6313942"/>
                  <a:ext cx="1378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E103083A-AE69-4A9D-923B-26F344DC989E}"/>
                    </a:ext>
                  </a:extLst>
                </p14:cNvPr>
                <p14:cNvContentPartPr/>
                <p14:nvPr/>
              </p14:nvContentPartPr>
              <p14:xfrm>
                <a:off x="2030564" y="6306022"/>
                <a:ext cx="97920" cy="1695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E103083A-AE69-4A9D-923B-26F344DC989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021564" y="6297022"/>
                  <a:ext cx="1155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AFF852A-5758-4141-A7F6-C3D0FF612201}"/>
                    </a:ext>
                  </a:extLst>
                </p14:cNvPr>
                <p14:cNvContentPartPr/>
                <p14:nvPr/>
              </p14:nvContentPartPr>
              <p14:xfrm>
                <a:off x="1628804" y="6643342"/>
                <a:ext cx="145080" cy="1605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AFF852A-5758-4141-A7F6-C3D0FF61220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620164" y="6634702"/>
                  <a:ext cx="1627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BE4C125B-3E8A-481E-83DC-B5D543954BB3}"/>
                    </a:ext>
                  </a:extLst>
                </p14:cNvPr>
                <p14:cNvContentPartPr/>
                <p14:nvPr/>
              </p14:nvContentPartPr>
              <p14:xfrm>
                <a:off x="1833284" y="6634702"/>
                <a:ext cx="90360" cy="1026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BE4C125B-3E8A-481E-83DC-B5D543954BB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824644" y="6625702"/>
                  <a:ext cx="1080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24EC9884-8580-41EE-A7B8-E56C80B04912}"/>
                    </a:ext>
                  </a:extLst>
                </p14:cNvPr>
                <p14:cNvContentPartPr/>
                <p14:nvPr/>
              </p14:nvContentPartPr>
              <p14:xfrm>
                <a:off x="2107964" y="6598342"/>
                <a:ext cx="64080" cy="1022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24EC9884-8580-41EE-A7B8-E56C80B0491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098964" y="6589342"/>
                  <a:ext cx="81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B55070CB-D5A8-458E-989F-A29D7C933B7E}"/>
                    </a:ext>
                  </a:extLst>
                </p14:cNvPr>
                <p14:cNvContentPartPr/>
                <p14:nvPr/>
              </p14:nvContentPartPr>
              <p14:xfrm>
                <a:off x="2352044" y="4388302"/>
                <a:ext cx="509400" cy="20048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B55070CB-D5A8-458E-989F-A29D7C933B7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343404" y="4379302"/>
                  <a:ext cx="527040" cy="20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042CF6A-854C-472E-B077-42CD73B2F1FD}"/>
                    </a:ext>
                  </a:extLst>
                </p14:cNvPr>
                <p14:cNvContentPartPr/>
                <p14:nvPr/>
              </p14:nvContentPartPr>
              <p14:xfrm>
                <a:off x="2917244" y="5506462"/>
                <a:ext cx="133560" cy="421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042CF6A-854C-472E-B077-42CD73B2F1F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908244" y="5497462"/>
                  <a:ext cx="1512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EEE97928-73FF-4EF8-94F1-51D889B9014C}"/>
                    </a:ext>
                  </a:extLst>
                </p14:cNvPr>
                <p14:cNvContentPartPr/>
                <p14:nvPr/>
              </p14:nvContentPartPr>
              <p14:xfrm>
                <a:off x="2900684" y="5359942"/>
                <a:ext cx="334800" cy="3067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EEE97928-73FF-4EF8-94F1-51D889B9014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891684" y="5350942"/>
                  <a:ext cx="3524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0D1F4736-D376-4B8D-A60F-D544C8AAE08C}"/>
                    </a:ext>
                  </a:extLst>
                </p14:cNvPr>
                <p14:cNvContentPartPr/>
                <p14:nvPr/>
              </p14:nvContentPartPr>
              <p14:xfrm>
                <a:off x="3326564" y="5201182"/>
                <a:ext cx="195840" cy="3776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0D1F4736-D376-4B8D-A60F-D544C8AAE08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317924" y="5192542"/>
                  <a:ext cx="21348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9C1856E-A31C-4EB4-9E7C-C6BAB26463B1}"/>
                    </a:ext>
                  </a:extLst>
                </p14:cNvPr>
                <p14:cNvContentPartPr/>
                <p14:nvPr/>
              </p14:nvContentPartPr>
              <p14:xfrm>
                <a:off x="3556964" y="5322862"/>
                <a:ext cx="162360" cy="2037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9C1856E-A31C-4EB4-9E7C-C6BAB26463B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548324" y="5314222"/>
                  <a:ext cx="1800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B34A131C-ED8F-4298-BC66-4256ED56B475}"/>
                    </a:ext>
                  </a:extLst>
                </p14:cNvPr>
                <p14:cNvContentPartPr/>
                <p14:nvPr/>
              </p14:nvContentPartPr>
              <p14:xfrm>
                <a:off x="3720044" y="5170582"/>
                <a:ext cx="245160" cy="3420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B34A131C-ED8F-4298-BC66-4256ED56B47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711044" y="5161582"/>
                  <a:ext cx="26280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08975D3-0468-4E03-9673-E1430AC87C56}"/>
                    </a:ext>
                  </a:extLst>
                </p14:cNvPr>
                <p14:cNvContentPartPr/>
                <p14:nvPr/>
              </p14:nvContentPartPr>
              <p14:xfrm>
                <a:off x="3954764" y="5229982"/>
                <a:ext cx="6480" cy="327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08975D3-0468-4E03-9673-E1430AC87C5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946124" y="5220982"/>
                  <a:ext cx="241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5E182799-66FC-4DCD-A0A8-467FD2BC8880}"/>
                    </a:ext>
                  </a:extLst>
                </p14:cNvPr>
                <p14:cNvContentPartPr/>
                <p14:nvPr/>
              </p14:nvContentPartPr>
              <p14:xfrm>
                <a:off x="3996884" y="5320702"/>
                <a:ext cx="397800" cy="1108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5E182799-66FC-4DCD-A0A8-467FD2BC888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988244" y="5311702"/>
                  <a:ext cx="4154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DAF88E4-ED48-44F7-8FE6-32290E97E4CE}"/>
                    </a:ext>
                  </a:extLst>
                </p14:cNvPr>
                <p14:cNvContentPartPr/>
                <p14:nvPr/>
              </p14:nvContentPartPr>
              <p14:xfrm>
                <a:off x="3583604" y="5575942"/>
                <a:ext cx="738000" cy="756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DAF88E4-ED48-44F7-8FE6-32290E97E4C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574604" y="5567302"/>
                  <a:ext cx="7556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AFC2B63-4014-430E-BEE0-F41AADAA7692}"/>
                    </a:ext>
                  </a:extLst>
                </p14:cNvPr>
                <p14:cNvContentPartPr/>
                <p14:nvPr/>
              </p14:nvContentPartPr>
              <p14:xfrm>
                <a:off x="5028644" y="4229542"/>
                <a:ext cx="155880" cy="1929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AFC2B63-4014-430E-BEE0-F41AADAA769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019644" y="4220542"/>
                  <a:ext cx="1735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6347192-817C-4EF9-BEBB-7825A47D4808}"/>
                    </a:ext>
                  </a:extLst>
                </p14:cNvPr>
                <p14:cNvContentPartPr/>
                <p14:nvPr/>
              </p14:nvContentPartPr>
              <p14:xfrm>
                <a:off x="5314124" y="4276342"/>
                <a:ext cx="146520" cy="1328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6347192-817C-4EF9-BEBB-7825A47D480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305484" y="4267702"/>
                  <a:ext cx="164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104EDE0-506E-4449-9203-BDED83B0CE96}"/>
                    </a:ext>
                  </a:extLst>
                </p14:cNvPr>
                <p14:cNvContentPartPr/>
                <p14:nvPr/>
              </p14:nvContentPartPr>
              <p14:xfrm>
                <a:off x="4688444" y="4318462"/>
                <a:ext cx="165600" cy="1263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104EDE0-506E-4449-9203-BDED83B0CE9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679444" y="4309462"/>
                  <a:ext cx="1832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0312622D-F05E-41E4-853E-D3B20350EE72}"/>
                    </a:ext>
                  </a:extLst>
                </p14:cNvPr>
                <p14:cNvContentPartPr/>
                <p14:nvPr/>
              </p14:nvContentPartPr>
              <p14:xfrm>
                <a:off x="4859444" y="4257622"/>
                <a:ext cx="85320" cy="1814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0312622D-F05E-41E4-853E-D3B20350EE7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850444" y="4248982"/>
                  <a:ext cx="1029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CDA41374-7CC9-44EA-9849-C378FC0D96B8}"/>
                    </a:ext>
                  </a:extLst>
                </p14:cNvPr>
                <p14:cNvContentPartPr/>
                <p14:nvPr/>
              </p14:nvContentPartPr>
              <p14:xfrm>
                <a:off x="2136404" y="4422862"/>
                <a:ext cx="142920" cy="1123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CDA41374-7CC9-44EA-9849-C378FC0D96B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127404" y="4414222"/>
                  <a:ext cx="160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B85B201F-4AB2-4FF0-967C-C6BE8E023548}"/>
                    </a:ext>
                  </a:extLst>
                </p14:cNvPr>
                <p14:cNvContentPartPr/>
                <p14:nvPr/>
              </p14:nvContentPartPr>
              <p14:xfrm>
                <a:off x="2226404" y="5150422"/>
                <a:ext cx="113400" cy="15660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B85B201F-4AB2-4FF0-967C-C6BE8E02354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217404" y="5141422"/>
                  <a:ext cx="1310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88084000-BF2B-4600-A911-092263165CE4}"/>
                    </a:ext>
                  </a:extLst>
                </p14:cNvPr>
                <p14:cNvContentPartPr/>
                <p14:nvPr/>
              </p14:nvContentPartPr>
              <p14:xfrm>
                <a:off x="2146484" y="5659462"/>
                <a:ext cx="180000" cy="1087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88084000-BF2B-4600-A911-092263165CE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137484" y="5650822"/>
                  <a:ext cx="1976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F7EE99DC-FB30-4C0A-89B6-5DAD40FDBCD3}"/>
                    </a:ext>
                  </a:extLst>
                </p14:cNvPr>
                <p14:cNvContentPartPr/>
                <p14:nvPr/>
              </p14:nvContentPartPr>
              <p14:xfrm>
                <a:off x="2245484" y="5901742"/>
                <a:ext cx="195480" cy="1566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F7EE99DC-FB30-4C0A-89B6-5DAD40FDBCD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236484" y="5892742"/>
                  <a:ext cx="2131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C59D7321-7D4C-438D-AC95-CF3F6485317C}"/>
                    </a:ext>
                  </a:extLst>
                </p14:cNvPr>
                <p14:cNvContentPartPr/>
                <p14:nvPr/>
              </p14:nvContentPartPr>
              <p14:xfrm>
                <a:off x="5075804" y="4601062"/>
                <a:ext cx="120240" cy="2322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C59D7321-7D4C-438D-AC95-CF3F6485317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066804" y="4592062"/>
                  <a:ext cx="1378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168DE11F-6EB8-4C0E-81BB-E6B130D05B16}"/>
                    </a:ext>
                  </a:extLst>
                </p14:cNvPr>
                <p14:cNvContentPartPr/>
                <p14:nvPr/>
              </p14:nvContentPartPr>
              <p14:xfrm>
                <a:off x="5326724" y="4596382"/>
                <a:ext cx="170280" cy="1958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168DE11F-6EB8-4C0E-81BB-E6B130D05B1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318084" y="4587382"/>
                  <a:ext cx="1879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E285F6BF-3D11-4995-895E-463CE698F511}"/>
                    </a:ext>
                  </a:extLst>
                </p14:cNvPr>
                <p14:cNvContentPartPr/>
                <p14:nvPr/>
              </p14:nvContentPartPr>
              <p14:xfrm>
                <a:off x="4661084" y="4682422"/>
                <a:ext cx="190080" cy="1800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E285F6BF-3D11-4995-895E-463CE698F51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652444" y="4673782"/>
                  <a:ext cx="2077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0FD363A7-95B2-423D-85F5-3EADCCDC33BB}"/>
                    </a:ext>
                  </a:extLst>
                </p14:cNvPr>
                <p14:cNvContentPartPr/>
                <p14:nvPr/>
              </p14:nvContentPartPr>
              <p14:xfrm>
                <a:off x="4856204" y="4681702"/>
                <a:ext cx="83880" cy="1641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0FD363A7-95B2-423D-85F5-3EADCCDC33B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847564" y="4672702"/>
                  <a:ext cx="1015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AC89AD37-E7E5-42F5-8606-AA8472C6043E}"/>
                    </a:ext>
                  </a:extLst>
                </p14:cNvPr>
                <p14:cNvContentPartPr/>
                <p14:nvPr/>
              </p14:nvContentPartPr>
              <p14:xfrm>
                <a:off x="5122604" y="5044582"/>
                <a:ext cx="151200" cy="2278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AC89AD37-E7E5-42F5-8606-AA8472C6043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113604" y="5035942"/>
                  <a:ext cx="1688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ABACD4D6-443B-4408-892B-DF04C0C78E7B}"/>
                    </a:ext>
                  </a:extLst>
                </p14:cNvPr>
                <p14:cNvContentPartPr/>
                <p14:nvPr/>
              </p14:nvContentPartPr>
              <p14:xfrm>
                <a:off x="5185964" y="5006782"/>
                <a:ext cx="137520" cy="565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ABACD4D6-443B-4408-892B-DF04C0C78E7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177324" y="4998142"/>
                  <a:ext cx="155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338B2D63-B4D2-43A7-8FE4-7A6CD51B53B5}"/>
                    </a:ext>
                  </a:extLst>
                </p14:cNvPr>
                <p14:cNvContentPartPr/>
                <p14:nvPr/>
              </p14:nvContentPartPr>
              <p14:xfrm>
                <a:off x="5381084" y="4925062"/>
                <a:ext cx="125640" cy="2440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338B2D63-B4D2-43A7-8FE4-7A6CD51B53B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372084" y="4916062"/>
                  <a:ext cx="1432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5D3C481D-A4DC-4E2D-9B53-1DEEB7DF9119}"/>
                    </a:ext>
                  </a:extLst>
                </p14:cNvPr>
                <p14:cNvContentPartPr/>
                <p14:nvPr/>
              </p14:nvContentPartPr>
              <p14:xfrm>
                <a:off x="4644524" y="5128462"/>
                <a:ext cx="201600" cy="1684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5D3C481D-A4DC-4E2D-9B53-1DEEB7DF911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635884" y="5119462"/>
                  <a:ext cx="2192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6750CB3D-5141-4499-9E60-4E65C3B9FCB1}"/>
                    </a:ext>
                  </a:extLst>
                </p14:cNvPr>
                <p14:cNvContentPartPr/>
                <p14:nvPr/>
              </p14:nvContentPartPr>
              <p14:xfrm>
                <a:off x="4892924" y="5075902"/>
                <a:ext cx="95040" cy="2350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6750CB3D-5141-4499-9E60-4E65C3B9FCB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883924" y="5067262"/>
                  <a:ext cx="1126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1C3D2D60-F2B5-4DE4-92E7-D8492938EFD0}"/>
                    </a:ext>
                  </a:extLst>
                </p14:cNvPr>
                <p14:cNvContentPartPr/>
                <p14:nvPr/>
              </p14:nvContentPartPr>
              <p14:xfrm>
                <a:off x="5156804" y="5363182"/>
                <a:ext cx="99720" cy="1717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1C3D2D60-F2B5-4DE4-92E7-D8492938EFD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147804" y="5354182"/>
                  <a:ext cx="1173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5179B610-8E69-4C46-BAAD-2EDBE4BDD4D5}"/>
                    </a:ext>
                  </a:extLst>
                </p14:cNvPr>
                <p14:cNvContentPartPr/>
                <p14:nvPr/>
              </p14:nvContentPartPr>
              <p14:xfrm>
                <a:off x="5402324" y="5318542"/>
                <a:ext cx="115560" cy="1447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5179B610-8E69-4C46-BAAD-2EDBE4BDD4D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393324" y="5309902"/>
                  <a:ext cx="1332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68860FB5-AE07-4C1F-8EBF-E8079DFA5DEF}"/>
                    </a:ext>
                  </a:extLst>
                </p14:cNvPr>
                <p14:cNvContentPartPr/>
                <p14:nvPr/>
              </p14:nvContentPartPr>
              <p14:xfrm>
                <a:off x="4652084" y="5447062"/>
                <a:ext cx="191880" cy="1422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68860FB5-AE07-4C1F-8EBF-E8079DFA5DE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643084" y="5438422"/>
                  <a:ext cx="2095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175AF6F7-5009-41BD-8AD4-32AB0A9BD7B2}"/>
                    </a:ext>
                  </a:extLst>
                </p14:cNvPr>
                <p14:cNvContentPartPr/>
                <p14:nvPr/>
              </p14:nvContentPartPr>
              <p14:xfrm>
                <a:off x="4863044" y="5388742"/>
                <a:ext cx="73080" cy="1846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175AF6F7-5009-41BD-8AD4-32AB0A9BD7B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854044" y="5380102"/>
                  <a:ext cx="907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73CB668-9B75-411C-93D2-B86DEDC06086}"/>
                    </a:ext>
                  </a:extLst>
                </p14:cNvPr>
                <p14:cNvContentPartPr/>
                <p14:nvPr/>
              </p14:nvContentPartPr>
              <p14:xfrm>
                <a:off x="4886804" y="5393782"/>
                <a:ext cx="100800" cy="489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73CB668-9B75-411C-93D2-B86DEDC0608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877804" y="5385142"/>
                  <a:ext cx="1184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903BD6C-16B0-4B31-87A0-74D98AEBEAA4}"/>
                    </a:ext>
                  </a:extLst>
                </p14:cNvPr>
                <p14:cNvContentPartPr/>
                <p14:nvPr/>
              </p14:nvContentPartPr>
              <p14:xfrm>
                <a:off x="5163644" y="5653342"/>
                <a:ext cx="126360" cy="2466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903BD6C-16B0-4B31-87A0-74D98AEBEAA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154644" y="5644702"/>
                  <a:ext cx="1440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6A6DB317-E38A-4502-A4F7-0DDA7442DFDC}"/>
                    </a:ext>
                  </a:extLst>
                </p14:cNvPr>
                <p14:cNvContentPartPr/>
                <p14:nvPr/>
              </p14:nvContentPartPr>
              <p14:xfrm>
                <a:off x="5346884" y="5615182"/>
                <a:ext cx="133560" cy="1659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6A6DB317-E38A-4502-A4F7-0DDA7442DFD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338244" y="5606542"/>
                  <a:ext cx="151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DF67E42A-31BF-4FB2-B7F8-62771F691F18}"/>
                    </a:ext>
                  </a:extLst>
                </p14:cNvPr>
                <p14:cNvContentPartPr/>
                <p14:nvPr/>
              </p14:nvContentPartPr>
              <p14:xfrm>
                <a:off x="4657124" y="5777902"/>
                <a:ext cx="167040" cy="1818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DF67E42A-31BF-4FB2-B7F8-62771F691F1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648124" y="5768902"/>
                  <a:ext cx="1846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D03D0136-A1EF-4FC1-893D-6694A63FC3D7}"/>
                    </a:ext>
                  </a:extLst>
                </p14:cNvPr>
                <p14:cNvContentPartPr/>
                <p14:nvPr/>
              </p14:nvContentPartPr>
              <p14:xfrm>
                <a:off x="4887884" y="5713102"/>
                <a:ext cx="132480" cy="2257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D03D0136-A1EF-4FC1-893D-6694A63FC3D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879244" y="5704102"/>
                  <a:ext cx="1501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28F0DC0-4CBC-4340-AC8C-788D5699348D}"/>
                    </a:ext>
                  </a:extLst>
                </p14:cNvPr>
                <p14:cNvContentPartPr/>
                <p14:nvPr/>
              </p14:nvContentPartPr>
              <p14:xfrm>
                <a:off x="5119364" y="6037462"/>
                <a:ext cx="103680" cy="1818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28F0DC0-4CBC-4340-AC8C-788D5699348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110364" y="6028822"/>
                  <a:ext cx="1213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F689F8A2-1807-4B99-A1DA-A7A84FE01972}"/>
                    </a:ext>
                  </a:extLst>
                </p14:cNvPr>
                <p14:cNvContentPartPr/>
                <p14:nvPr/>
              </p14:nvContentPartPr>
              <p14:xfrm>
                <a:off x="5251484" y="5984542"/>
                <a:ext cx="67320" cy="1530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F689F8A2-1807-4B99-A1DA-A7A84FE0197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242484" y="5975902"/>
                  <a:ext cx="849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0D4A4D4C-DD70-42B2-A2C9-EA238C82A06E}"/>
                    </a:ext>
                  </a:extLst>
                </p14:cNvPr>
                <p14:cNvContentPartPr/>
                <p14:nvPr/>
              </p14:nvContentPartPr>
              <p14:xfrm>
                <a:off x="5377484" y="5954662"/>
                <a:ext cx="133560" cy="1339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0D4A4D4C-DD70-42B2-A2C9-EA238C82A06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368484" y="5945662"/>
                  <a:ext cx="1512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27C4B7C7-F64D-47DD-AF98-FBC9F38C3346}"/>
                    </a:ext>
                  </a:extLst>
                </p14:cNvPr>
                <p14:cNvContentPartPr/>
                <p14:nvPr/>
              </p14:nvContentPartPr>
              <p14:xfrm>
                <a:off x="4751804" y="6144022"/>
                <a:ext cx="132120" cy="1483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27C4B7C7-F64D-47DD-AF98-FBC9F38C334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742804" y="6135022"/>
                  <a:ext cx="1497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220E097-C483-42E7-9409-500735A3013E}"/>
                    </a:ext>
                  </a:extLst>
                </p14:cNvPr>
                <p14:cNvContentPartPr/>
                <p14:nvPr/>
              </p14:nvContentPartPr>
              <p14:xfrm>
                <a:off x="4920644" y="6148702"/>
                <a:ext cx="151560" cy="1627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220E097-C483-42E7-9409-500735A3013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912004" y="6139702"/>
                  <a:ext cx="1692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1880318B-87C2-4561-BA31-629429CE2F41}"/>
                    </a:ext>
                  </a:extLst>
                </p14:cNvPr>
                <p14:cNvContentPartPr/>
                <p14:nvPr/>
              </p14:nvContentPartPr>
              <p14:xfrm>
                <a:off x="4704644" y="6428422"/>
                <a:ext cx="175680" cy="1666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1880318B-87C2-4561-BA31-629429CE2F4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695644" y="6419782"/>
                  <a:ext cx="1933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AB13B0D-0F57-40D2-AEE0-376F5513D273}"/>
                    </a:ext>
                  </a:extLst>
                </p14:cNvPr>
                <p14:cNvContentPartPr/>
                <p14:nvPr/>
              </p14:nvContentPartPr>
              <p14:xfrm>
                <a:off x="4912724" y="6373342"/>
                <a:ext cx="155160" cy="1728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AB13B0D-0F57-40D2-AEE0-376F5513D27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904084" y="6364702"/>
                  <a:ext cx="172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B01853F8-5B65-4889-8718-2C922A1E8733}"/>
                    </a:ext>
                  </a:extLst>
                </p14:cNvPr>
                <p14:cNvContentPartPr/>
                <p14:nvPr/>
              </p14:nvContentPartPr>
              <p14:xfrm>
                <a:off x="5144204" y="6304942"/>
                <a:ext cx="123840" cy="1436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B01853F8-5B65-4889-8718-2C922A1E873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135204" y="6296302"/>
                  <a:ext cx="141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9E21DBF-527B-49F1-88F3-807A96832224}"/>
                    </a:ext>
                  </a:extLst>
                </p14:cNvPr>
                <p14:cNvContentPartPr/>
                <p14:nvPr/>
              </p14:nvContentPartPr>
              <p14:xfrm>
                <a:off x="5302604" y="6237622"/>
                <a:ext cx="141480" cy="1400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9E21DBF-527B-49F1-88F3-807A9683222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293604" y="6228982"/>
                  <a:ext cx="1591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7FE79F4F-865D-4DC2-8AAA-A7B6669CB5DF}"/>
                    </a:ext>
                  </a:extLst>
                </p14:cNvPr>
                <p14:cNvContentPartPr/>
                <p14:nvPr/>
              </p14:nvContentPartPr>
              <p14:xfrm>
                <a:off x="5507804" y="6233302"/>
                <a:ext cx="69840" cy="1436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7FE79F4F-865D-4DC2-8AAA-A7B6669CB5D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499164" y="6224662"/>
                  <a:ext cx="87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4F791055-FA39-42FC-A699-0CC79824AD31}"/>
                    </a:ext>
                  </a:extLst>
                </p14:cNvPr>
                <p14:cNvContentPartPr/>
                <p14:nvPr/>
              </p14:nvContentPartPr>
              <p14:xfrm>
                <a:off x="4563884" y="5069062"/>
                <a:ext cx="1420200" cy="5911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4F791055-FA39-42FC-A699-0CC79824AD3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554884" y="5060422"/>
                  <a:ext cx="1437840" cy="60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2DFDBA24-3444-4B7A-8563-E48A8BDA8225}"/>
                    </a:ext>
                  </a:extLst>
                </p14:cNvPr>
                <p14:cNvContentPartPr/>
                <p14:nvPr/>
              </p14:nvContentPartPr>
              <p14:xfrm>
                <a:off x="6257684" y="5168062"/>
                <a:ext cx="299520" cy="1144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2DFDBA24-3444-4B7A-8563-E48A8BDA822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248684" y="5159062"/>
                  <a:ext cx="3171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9B6DCF21-CD4C-41E3-9E5A-A44DA74E5C4B}"/>
                    </a:ext>
                  </a:extLst>
                </p14:cNvPr>
                <p14:cNvContentPartPr/>
                <p14:nvPr/>
              </p14:nvContentPartPr>
              <p14:xfrm>
                <a:off x="6072284" y="5115142"/>
                <a:ext cx="290880" cy="3348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9B6DCF21-CD4C-41E3-9E5A-A44DA74E5C4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063644" y="5106502"/>
                  <a:ext cx="30852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6761080D-A910-425C-A1F6-7B445256F1E5}"/>
                    </a:ext>
                  </a:extLst>
                </p14:cNvPr>
                <p14:cNvContentPartPr/>
                <p14:nvPr/>
              </p14:nvContentPartPr>
              <p14:xfrm>
                <a:off x="6673844" y="4925782"/>
                <a:ext cx="104040" cy="2872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6761080D-A910-425C-A1F6-7B445256F1E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664844" y="4916782"/>
                  <a:ext cx="1216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09F637D6-BEB4-472E-AAFF-480FDF1095C2}"/>
                    </a:ext>
                  </a:extLst>
                </p14:cNvPr>
                <p14:cNvContentPartPr/>
                <p14:nvPr/>
              </p14:nvContentPartPr>
              <p14:xfrm>
                <a:off x="6871124" y="4981222"/>
                <a:ext cx="82440" cy="13176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09F637D6-BEB4-472E-AAFF-480FDF1095C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862484" y="4972582"/>
                  <a:ext cx="1000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E445C7D2-7098-4236-9727-184B8E7AA46E}"/>
                    </a:ext>
                  </a:extLst>
                </p14:cNvPr>
                <p14:cNvContentPartPr/>
                <p14:nvPr/>
              </p14:nvContentPartPr>
              <p14:xfrm>
                <a:off x="7018364" y="4824982"/>
                <a:ext cx="178560" cy="2772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E445C7D2-7098-4236-9727-184B8E7AA46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009724" y="4815982"/>
                  <a:ext cx="1962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8FF40256-A0C5-4C5E-9ECC-961472FA0384}"/>
                    </a:ext>
                  </a:extLst>
                </p14:cNvPr>
                <p14:cNvContentPartPr/>
                <p14:nvPr/>
              </p14:nvContentPartPr>
              <p14:xfrm>
                <a:off x="7185044" y="4808422"/>
                <a:ext cx="50400" cy="7092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8FF40256-A0C5-4C5E-9ECC-961472FA038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176044" y="4799422"/>
                  <a:ext cx="680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4C62C67F-517D-49B4-A856-BE6D8B25665E}"/>
                    </a:ext>
                  </a:extLst>
                </p14:cNvPr>
                <p14:cNvContentPartPr/>
                <p14:nvPr/>
              </p14:nvContentPartPr>
              <p14:xfrm>
                <a:off x="7250204" y="4889422"/>
                <a:ext cx="307080" cy="1414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4C62C67F-517D-49B4-A856-BE6D8B25665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241204" y="4880782"/>
                  <a:ext cx="3247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862BCD1-0F16-44BA-B2C7-80A7DA4135D3}"/>
                    </a:ext>
                  </a:extLst>
                </p14:cNvPr>
                <p14:cNvContentPartPr/>
                <p14:nvPr/>
              </p14:nvContentPartPr>
              <p14:xfrm>
                <a:off x="6726764" y="5112262"/>
                <a:ext cx="722880" cy="1753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862BCD1-0F16-44BA-B2C7-80A7DA4135D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717764" y="5103262"/>
                  <a:ext cx="740520" cy="192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07702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376517" y="2269"/>
            <a:ext cx="9744120" cy="616457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Entwicklung des Alters der Medianwählerin in Deutschland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15991" y="6073377"/>
            <a:ext cx="8194398" cy="5300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Quelle: Statistisches Bundesamt; bis 1990 Bundesrepublik Deutschland, ab 2018 Bevölkerungsvorausberechnung Variante G1-L1-W2, eigene Berechnung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CC75393-22BD-40B6-B271-D167A2E12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91" y="681427"/>
            <a:ext cx="8970677" cy="539195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DAFF5C02-CFC3-4DF8-9007-9BE54B7A20A1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66D2B045-86F0-48F8-99E9-24CFD9F728D4}"/>
                  </a:ext>
                </a:extLst>
              </p14:cNvPr>
              <p14:cNvContentPartPr/>
              <p14:nvPr/>
            </p14:nvContentPartPr>
            <p14:xfrm>
              <a:off x="5210804" y="2137582"/>
              <a:ext cx="399960" cy="4107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66D2B045-86F0-48F8-99E9-24CFD9F728D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01804" y="2128942"/>
                <a:ext cx="417600" cy="42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CC564A1-2045-4B75-8102-FB80D91F05A5}"/>
              </a:ext>
            </a:extLst>
          </p:cNvPr>
          <p:cNvGrpSpPr/>
          <p:nvPr/>
        </p:nvGrpSpPr>
        <p:grpSpPr>
          <a:xfrm>
            <a:off x="5948084" y="1309222"/>
            <a:ext cx="2123640" cy="908280"/>
            <a:chOff x="5948084" y="1309222"/>
            <a:chExt cx="2123640" cy="90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EE3A8D67-3A47-4D39-B926-9AA90DDB9E78}"/>
                    </a:ext>
                  </a:extLst>
                </p14:cNvPr>
                <p14:cNvContentPartPr/>
                <p14:nvPr/>
              </p14:nvContentPartPr>
              <p14:xfrm>
                <a:off x="5948084" y="1378342"/>
                <a:ext cx="1866240" cy="8391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EE3A8D67-3A47-4D39-B926-9AA90DDB9E7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39084" y="1369342"/>
                  <a:ext cx="1883880" cy="85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129977D4-3562-427F-B314-C32CC76CAFBC}"/>
                    </a:ext>
                  </a:extLst>
                </p14:cNvPr>
                <p14:cNvContentPartPr/>
                <p14:nvPr/>
              </p14:nvContentPartPr>
              <p14:xfrm>
                <a:off x="7365764" y="1309222"/>
                <a:ext cx="705960" cy="2026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129977D4-3562-427F-B314-C32CC76CAFB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356764" y="1300582"/>
                  <a:ext cx="723600" cy="22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C7DA77E0-FA1C-B39C-3BB9-ABAB7F1ACB6D}"/>
                  </a:ext>
                </a:extLst>
              </p14:cNvPr>
              <p14:cNvContentPartPr/>
              <p14:nvPr/>
            </p14:nvContentPartPr>
            <p14:xfrm>
              <a:off x="5178044" y="2099062"/>
              <a:ext cx="479160" cy="51120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C7DA77E0-FA1C-B39C-3BB9-ABAB7F1ACB6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69404" y="2090422"/>
                <a:ext cx="496800" cy="52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35EB59AE-7D43-B8F2-9476-9AE1DA9DB95B}"/>
                  </a:ext>
                </a:extLst>
              </p14:cNvPr>
              <p14:cNvContentPartPr/>
              <p14:nvPr/>
            </p14:nvContentPartPr>
            <p14:xfrm>
              <a:off x="5687444" y="1434142"/>
              <a:ext cx="2031480" cy="92880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35EB59AE-7D43-B8F2-9476-9AE1DA9DB95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78804" y="1425502"/>
                <a:ext cx="2049120" cy="94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3889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243973" y="0"/>
            <a:ext cx="7597213" cy="47382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Andere Entscheidungsregeln</a:t>
            </a:r>
            <a:endParaRPr lang="de-DE"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0" y="624469"/>
            <a:ext cx="9841186" cy="601050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2/3-Mehrheit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Für die Zustimmung werden mindestens 2/3 der Stimmen benötigt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Robust gegenüber Reversionen, da bei Umkehr einer mit 2/3-Mehrheit getroffenen Entscheidung mehr als 50% der vorherigen Befürworter ihre Entscheidung ändern müssen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Beispiele: Grundgesetzänderung, Feststellung des Verteidigungsfalles, Papstwahl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Stimmengewichte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Jeder Wähler hat ein unterschiedliches Stimmengewicht und dann wird mit einfacher Mehrheit entschieden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unterschiedlicher Bedeutung (große Länder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kleine Länder) in einer Abstimmung kann Rechnung getragen werden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Beispiele: Sitze der Länder im Europäischen Parlament, Rotationssystem der Abstimmungsrechte im EZB-Rat.</a:t>
            </a:r>
          </a:p>
          <a:p>
            <a:pPr lvl="1"/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siehe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Köster, Bernhard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(2011) Decision Rules, Transparency and Central Banks, Dissertation Universität Heidelberg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Borda</a:t>
            </a:r>
            <a:r>
              <a:rPr lang="de-D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-Regel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Bei einer Anzahl von k Alternativen vergibt jeder Wähler 1…k Punkte den zur Wahl</a:t>
            </a:r>
          </a:p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stehenden Alternativen. Es gewinnt die Alternative mit den meisten Punkten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Sehr aufwendig, anfällig für taktische Manipulationen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Beispiele: Fakultätswahlen an amerikanischen Universitäten (Harvard, UCLA),                                                          	              Sportlerwahlen (MVP-Baseball,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Heisman-Throphy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C222FE0-88F5-46A8-BEF0-E5DFEF3B2F0D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D029EB8-9BF7-0408-5043-DF80FB2E2316}"/>
                  </a:ext>
                </a:extLst>
              </p14:cNvPr>
              <p14:cNvContentPartPr/>
              <p14:nvPr/>
            </p14:nvContentPartPr>
            <p14:xfrm>
              <a:off x="520004" y="1604062"/>
              <a:ext cx="30960" cy="291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D029EB8-9BF7-0408-5043-DF80FB2E231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1004" y="1595422"/>
                <a:ext cx="48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5F14125-E742-3914-A6CD-5A1DD2441B49}"/>
                  </a:ext>
                </a:extLst>
              </p14:cNvPr>
              <p14:cNvContentPartPr/>
              <p14:nvPr/>
            </p14:nvContentPartPr>
            <p14:xfrm>
              <a:off x="161804" y="283582"/>
              <a:ext cx="1832760" cy="9090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5F14125-E742-3914-A6CD-5A1DD2441B4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2804" y="274942"/>
                <a:ext cx="1850400" cy="9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4800DA96-C4AF-CC21-11F4-1015C5F96BB6}"/>
                  </a:ext>
                </a:extLst>
              </p14:cNvPr>
              <p14:cNvContentPartPr/>
              <p14:nvPr/>
            </p14:nvContentPartPr>
            <p14:xfrm>
              <a:off x="82604" y="2181142"/>
              <a:ext cx="2286360" cy="11113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4800DA96-C4AF-CC21-11F4-1015C5F96BB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604" y="2172142"/>
                <a:ext cx="2304000" cy="11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2628416D-661E-7AE4-B566-4AF1A22C6BA8}"/>
                  </a:ext>
                </a:extLst>
              </p14:cNvPr>
              <p14:cNvContentPartPr/>
              <p14:nvPr/>
            </p14:nvContentPartPr>
            <p14:xfrm>
              <a:off x="186284" y="4171582"/>
              <a:ext cx="1957680" cy="86076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2628416D-661E-7AE4-B566-4AF1A22C6BA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7644" y="4162582"/>
                <a:ext cx="1975320" cy="87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022C71EB-30CF-67C6-0AF5-9296B4C6BC14}"/>
              </a:ext>
            </a:extLst>
          </p:cNvPr>
          <p:cNvGrpSpPr/>
          <p:nvPr/>
        </p:nvGrpSpPr>
        <p:grpSpPr>
          <a:xfrm>
            <a:off x="91964" y="4184542"/>
            <a:ext cx="8582400" cy="1538640"/>
            <a:chOff x="91964" y="4184542"/>
            <a:chExt cx="8582400" cy="153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DCAD9678-CF40-31C9-C6F3-12A1B014A272}"/>
                    </a:ext>
                  </a:extLst>
                </p14:cNvPr>
                <p14:cNvContentPartPr/>
                <p14:nvPr/>
              </p14:nvContentPartPr>
              <p14:xfrm>
                <a:off x="316604" y="4268422"/>
                <a:ext cx="1530360" cy="6166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DCAD9678-CF40-31C9-C6F3-12A1B014A27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7604" y="4259782"/>
                  <a:ext cx="1548000" cy="63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0A255A7-9FE6-411F-0D20-7FDF7B06BEF2}"/>
                    </a:ext>
                  </a:extLst>
                </p14:cNvPr>
                <p14:cNvContentPartPr/>
                <p14:nvPr/>
              </p14:nvContentPartPr>
              <p14:xfrm>
                <a:off x="3324404" y="4705462"/>
                <a:ext cx="4861440" cy="1026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0A255A7-9FE6-411F-0D20-7FDF7B06BEF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15404" y="4696822"/>
                  <a:ext cx="48790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79CD86F-BDBE-0CF1-B722-609BBFEA5444}"/>
                    </a:ext>
                  </a:extLst>
                </p14:cNvPr>
                <p14:cNvContentPartPr/>
                <p14:nvPr/>
              </p14:nvContentPartPr>
              <p14:xfrm>
                <a:off x="8474204" y="4632382"/>
                <a:ext cx="100440" cy="979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79CD86F-BDBE-0CF1-B722-609BBFEA544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465564" y="4623382"/>
                  <a:ext cx="1180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459B26F-27F3-BFCA-D037-E9A972377808}"/>
                    </a:ext>
                  </a:extLst>
                </p14:cNvPr>
                <p14:cNvContentPartPr/>
                <p14:nvPr/>
              </p14:nvContentPartPr>
              <p14:xfrm>
                <a:off x="1747964" y="4184542"/>
                <a:ext cx="6926400" cy="2494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459B26F-27F3-BFCA-D037-E9A97237780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39324" y="4175902"/>
                  <a:ext cx="69440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ACB6AD4-391F-F3FA-A088-AB3AB78D95D5}"/>
                    </a:ext>
                  </a:extLst>
                </p14:cNvPr>
                <p14:cNvContentPartPr/>
                <p14:nvPr/>
              </p14:nvContentPartPr>
              <p14:xfrm>
                <a:off x="91964" y="4931182"/>
                <a:ext cx="1805760" cy="7920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ACB6AD4-391F-F3FA-A088-AB3AB78D95D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2964" y="4922542"/>
                  <a:ext cx="1823400" cy="80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E5A3E11B-662B-94F3-DD31-53AD984CA30E}"/>
                  </a:ext>
                </a:extLst>
              </p14:cNvPr>
              <p14:cNvContentPartPr/>
              <p14:nvPr/>
            </p14:nvContentPartPr>
            <p14:xfrm>
              <a:off x="2253404" y="5715622"/>
              <a:ext cx="3331080" cy="53352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E5A3E11B-662B-94F3-DD31-53AD984CA30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44764" y="5706622"/>
                <a:ext cx="3348720" cy="5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769AC31F-A951-8247-93E1-16F7E57848F4}"/>
                  </a:ext>
                </a:extLst>
              </p14:cNvPr>
              <p14:cNvContentPartPr/>
              <p14:nvPr/>
            </p14:nvContentPartPr>
            <p14:xfrm>
              <a:off x="661484" y="6052942"/>
              <a:ext cx="7096320" cy="83160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769AC31F-A951-8247-93E1-16F7E57848F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2484" y="6043942"/>
                <a:ext cx="7113960" cy="84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6480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Wahlentscheidungen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48748" y="721321"/>
            <a:ext cx="11363092" cy="206020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Häufig muss eine Gesellschaft eine Entscheidung über mehrere Alternativen treffen, die letztlich für alle gilt.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stellt sich die Frage, welche Entscheidung von der Mehrheit gewählt wird?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96348" y="2584407"/>
            <a:ext cx="11363092" cy="362872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Weitere Beispiele: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Allgemeine politische Sachfragen </a:t>
            </a:r>
          </a:p>
          <a:p>
            <a:pPr marL="1257300" lvl="2" indent="-342900">
              <a:buFont typeface="Symbol" panose="05050102010706020507" pitchFamily="18" charset="2"/>
              <a:buChar char="-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Wahl eines Kandidaten</a:t>
            </a:r>
          </a:p>
          <a:p>
            <a:pPr marL="1257300" lvl="2" indent="-342900">
              <a:buFont typeface="Symbol" panose="05050102010706020507" pitchFamily="18" charset="2"/>
              <a:buChar char="-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Austritt aus der EU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Entscheidung über die Bereitstellung eines öffentlichen Gutes </a:t>
            </a:r>
          </a:p>
          <a:p>
            <a:pPr marL="1257300" lvl="2" indent="-342900">
              <a:buFont typeface="Symbol" panose="05050102010706020507" pitchFamily="18" charset="2"/>
              <a:buChar char="-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Bau und Finanzierung eines Vereinsheimes</a:t>
            </a:r>
          </a:p>
          <a:p>
            <a:pPr marL="1257300" lvl="2" indent="-342900">
              <a:buFont typeface="Symbol" panose="05050102010706020507" pitchFamily="18" charset="2"/>
              <a:buChar char="-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Finanzierung der Kinderbetreuung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A98B1D5-98F3-4C80-B15C-96F15363AB3E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40DA8DE-6BD3-466B-A46C-D335E2E08544}"/>
                  </a:ext>
                </a:extLst>
              </p14:cNvPr>
              <p14:cNvContentPartPr/>
              <p14:nvPr/>
            </p14:nvContentPartPr>
            <p14:xfrm>
              <a:off x="7749884" y="1579582"/>
              <a:ext cx="2470680" cy="8888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40DA8DE-6BD3-466B-A46C-D335E2E085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41244" y="1570942"/>
                <a:ext cx="2488320" cy="90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78D15872-2957-479C-97FF-89978389A3B8}"/>
              </a:ext>
            </a:extLst>
          </p:cNvPr>
          <p:cNvGrpSpPr/>
          <p:nvPr/>
        </p:nvGrpSpPr>
        <p:grpSpPr>
          <a:xfrm>
            <a:off x="1318484" y="3688822"/>
            <a:ext cx="3475800" cy="846360"/>
            <a:chOff x="1318484" y="3688822"/>
            <a:chExt cx="3475800" cy="84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6445A5F-FF89-4450-955F-5A7E2BAF6DDB}"/>
                    </a:ext>
                  </a:extLst>
                </p14:cNvPr>
                <p14:cNvContentPartPr/>
                <p14:nvPr/>
              </p14:nvContentPartPr>
              <p14:xfrm>
                <a:off x="1349084" y="3688822"/>
                <a:ext cx="2799360" cy="43776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6445A5F-FF89-4450-955F-5A7E2BAF6DD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40084" y="3680182"/>
                  <a:ext cx="281700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CB86B071-E164-470D-9FED-FBA6CC767D16}"/>
                    </a:ext>
                  </a:extLst>
                </p14:cNvPr>
                <p14:cNvContentPartPr/>
                <p14:nvPr/>
              </p14:nvContentPartPr>
              <p14:xfrm>
                <a:off x="2496044" y="4127662"/>
                <a:ext cx="994680" cy="280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CB86B071-E164-470D-9FED-FBA6CC767D1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87404" y="4119022"/>
                  <a:ext cx="1012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8AA7731-DED5-481C-8A14-D74E577BC79F}"/>
                    </a:ext>
                  </a:extLst>
                </p14:cNvPr>
                <p14:cNvContentPartPr/>
                <p14:nvPr/>
              </p14:nvContentPartPr>
              <p14:xfrm>
                <a:off x="3696284" y="3845062"/>
                <a:ext cx="1098000" cy="2671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8AA7731-DED5-481C-8A14-D74E577BC79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687644" y="3836062"/>
                  <a:ext cx="11156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908E3B3-7EA2-4E57-BA2D-17E96A122606}"/>
                    </a:ext>
                  </a:extLst>
                </p14:cNvPr>
                <p14:cNvContentPartPr/>
                <p14:nvPr/>
              </p14:nvContentPartPr>
              <p14:xfrm>
                <a:off x="1318484" y="4022182"/>
                <a:ext cx="2865240" cy="5130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908E3B3-7EA2-4E57-BA2D-17E96A12260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09484" y="4013182"/>
                  <a:ext cx="2882880" cy="53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D4AC153A-785F-4A80-BAD1-798B8FC4100F}"/>
                  </a:ext>
                </a:extLst>
              </p14:cNvPr>
              <p14:cNvContentPartPr/>
              <p14:nvPr/>
            </p14:nvContentPartPr>
            <p14:xfrm>
              <a:off x="1263044" y="5123422"/>
              <a:ext cx="5713920" cy="49104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D4AC153A-785F-4A80-BAD1-798B8FC4100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54044" y="5114782"/>
                <a:ext cx="5731560" cy="50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36C4D459-F626-454A-ABC1-511ABE82D6BF}"/>
              </a:ext>
            </a:extLst>
          </p:cNvPr>
          <p:cNvGrpSpPr/>
          <p:nvPr/>
        </p:nvGrpSpPr>
        <p:grpSpPr>
          <a:xfrm>
            <a:off x="1229204" y="5496742"/>
            <a:ext cx="4767840" cy="681120"/>
            <a:chOff x="1229204" y="5496742"/>
            <a:chExt cx="4767840" cy="68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DF6392B-0469-404D-A593-8D25C72721B9}"/>
                    </a:ext>
                  </a:extLst>
                </p14:cNvPr>
                <p14:cNvContentPartPr/>
                <p14:nvPr/>
              </p14:nvContentPartPr>
              <p14:xfrm>
                <a:off x="5494124" y="5631382"/>
                <a:ext cx="279360" cy="590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DF6392B-0469-404D-A593-8D25C72721B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485124" y="5622382"/>
                  <a:ext cx="2970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22F78E7-51AF-4ED2-ADBB-3EC7C4342B8D}"/>
                    </a:ext>
                  </a:extLst>
                </p14:cNvPr>
                <p14:cNvContentPartPr/>
                <p14:nvPr/>
              </p14:nvContentPartPr>
              <p14:xfrm>
                <a:off x="1229204" y="5496742"/>
                <a:ext cx="4767840" cy="6811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22F78E7-51AF-4ED2-ADBB-3EC7C4342B8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20204" y="5487742"/>
                  <a:ext cx="4785480" cy="698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8169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Condorcet (1743 – 1794) Sieger – Paradoxon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" y="1609782"/>
            <a:ext cx="8969432" cy="424347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Paarweise Abstimmung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Zwei Alternativen werden gegeneinander zur Abstimmung gestellt.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Mehrheitsentscheidung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Alternative mit der Mehrheit der Stimmen, gewinnt die Abstimmung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Agenda-Setting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Alternative, die eine paarweise Abstimmung gegen eine andere Alternative verloren hat, wird aus der Abstimmung entfernt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Sieger tritt gegen eine weitere Alternative an.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Dieser Prozess wird fortgesetzt, bis nur noch eine Alternative übrig bleibt.</a:t>
            </a:r>
          </a:p>
        </p:txBody>
      </p:sp>
      <p:sp>
        <p:nvSpPr>
          <p:cNvPr id="2" name="Rechteck 1"/>
          <p:cNvSpPr/>
          <p:nvPr/>
        </p:nvSpPr>
        <p:spPr>
          <a:xfrm>
            <a:off x="0" y="5922472"/>
            <a:ext cx="86896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stellt sich die Frage, ob diese Art der Abstimmung unabhängig von der Reihenfolge zu einem eindeutigen Ergebnis führt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DD61C9D-2458-47B1-BCED-8D96F855CB05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8EB08BC-C6FB-4F0E-BC4B-5D41C3C34263}"/>
              </a:ext>
            </a:extLst>
          </p:cNvPr>
          <p:cNvGrpSpPr/>
          <p:nvPr/>
        </p:nvGrpSpPr>
        <p:grpSpPr>
          <a:xfrm>
            <a:off x="1239284" y="134542"/>
            <a:ext cx="8115480" cy="894600"/>
            <a:chOff x="1239284" y="134542"/>
            <a:chExt cx="8115480" cy="89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33026F78-612B-4156-88C7-05D0756C1614}"/>
                    </a:ext>
                  </a:extLst>
                </p14:cNvPr>
                <p14:cNvContentPartPr/>
                <p14:nvPr/>
              </p14:nvContentPartPr>
              <p14:xfrm>
                <a:off x="7003244" y="192862"/>
                <a:ext cx="1511280" cy="892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33026F78-612B-4156-88C7-05D0756C161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994604" y="184222"/>
                  <a:ext cx="15289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A9AB59D1-7883-4298-8B74-FFBB2B0679E6}"/>
                    </a:ext>
                  </a:extLst>
                </p14:cNvPr>
                <p14:cNvContentPartPr/>
                <p14:nvPr/>
              </p14:nvContentPartPr>
              <p14:xfrm>
                <a:off x="6409964" y="165142"/>
                <a:ext cx="258840" cy="64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A9AB59D1-7883-4298-8B74-FFBB2B0679E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400964" y="156502"/>
                  <a:ext cx="276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90B92D8-2B7F-45CD-BB0F-E437E089E76B}"/>
                    </a:ext>
                  </a:extLst>
                </p14:cNvPr>
                <p14:cNvContentPartPr/>
                <p14:nvPr/>
              </p14:nvContentPartPr>
              <p14:xfrm>
                <a:off x="1239284" y="134542"/>
                <a:ext cx="4439880" cy="3718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90B92D8-2B7F-45CD-BB0F-E437E089E76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30284" y="125902"/>
                  <a:ext cx="445752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E570D58-A4D1-4454-BDB6-1FB29B2F8FE3}"/>
                    </a:ext>
                  </a:extLst>
                </p14:cNvPr>
                <p14:cNvContentPartPr/>
                <p14:nvPr/>
              </p14:nvContentPartPr>
              <p14:xfrm>
                <a:off x="1901324" y="192862"/>
                <a:ext cx="7453440" cy="8362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E570D58-A4D1-4454-BDB6-1FB29B2F8FE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92324" y="184222"/>
                  <a:ext cx="7471080" cy="85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DC7D41A-F321-41C5-A40F-1EF5B62D3416}"/>
                    </a:ext>
                  </a:extLst>
                </p14:cNvPr>
                <p14:cNvContentPartPr/>
                <p14:nvPr/>
              </p14:nvContentPartPr>
              <p14:xfrm>
                <a:off x="4813364" y="241462"/>
                <a:ext cx="941040" cy="1090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DC7D41A-F321-41C5-A40F-1EF5B62D341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804724" y="232822"/>
                  <a:ext cx="958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B3ADA45-9D76-4216-876E-032B2684DE6A}"/>
                    </a:ext>
                  </a:extLst>
                </p14:cNvPr>
                <p14:cNvContentPartPr/>
                <p14:nvPr/>
              </p14:nvContentPartPr>
              <p14:xfrm>
                <a:off x="3543644" y="241102"/>
                <a:ext cx="2537640" cy="6112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B3ADA45-9D76-4216-876E-032B2684DE6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535004" y="232102"/>
                  <a:ext cx="2555280" cy="62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2075BAB2-BADB-4F3D-B8F0-10F3A53518FB}"/>
              </a:ext>
            </a:extLst>
          </p:cNvPr>
          <p:cNvGrpSpPr/>
          <p:nvPr/>
        </p:nvGrpSpPr>
        <p:grpSpPr>
          <a:xfrm>
            <a:off x="137324" y="1421542"/>
            <a:ext cx="8613000" cy="1188720"/>
            <a:chOff x="137324" y="1421542"/>
            <a:chExt cx="8613000" cy="118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DE0D9D6-F9E5-4196-A49B-8765BC54C346}"/>
                    </a:ext>
                  </a:extLst>
                </p14:cNvPr>
                <p14:cNvContentPartPr/>
                <p14:nvPr/>
              </p14:nvContentPartPr>
              <p14:xfrm>
                <a:off x="137324" y="1421542"/>
                <a:ext cx="8613000" cy="11887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DE0D9D6-F9E5-4196-A49B-8765BC54C34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28324" y="1412902"/>
                  <a:ext cx="8630640" cy="12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AF1244C-1717-47FF-9F2E-94B15C9607DE}"/>
                    </a:ext>
                  </a:extLst>
                </p14:cNvPr>
                <p14:cNvContentPartPr/>
                <p14:nvPr/>
              </p14:nvContentPartPr>
              <p14:xfrm>
                <a:off x="2305604" y="1514422"/>
                <a:ext cx="5048280" cy="2458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AF1244C-1717-47FF-9F2E-94B15C9607D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296964" y="1505422"/>
                  <a:ext cx="5065920" cy="26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B38EDE70-CF80-45CF-936D-6AD3090F5527}"/>
                  </a:ext>
                </a:extLst>
              </p14:cNvPr>
              <p14:cNvContentPartPr/>
              <p14:nvPr/>
            </p14:nvContentPartPr>
            <p14:xfrm>
              <a:off x="161444" y="2413342"/>
              <a:ext cx="7500240" cy="127008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B38EDE70-CF80-45CF-936D-6AD3090F552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2444" y="2404702"/>
                <a:ext cx="7517880" cy="128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929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Condorcet-Sieger</a:t>
            </a:r>
            <a:endParaRPr lang="de-DE"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91440" y="865871"/>
            <a:ext cx="10526751" cy="351073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de-D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Eine Alternative, die jede andere mögliche Alternative in einer paarweisen Abstimmung besiegt, heißt </a:t>
            </a:r>
            <a:r>
              <a:rPr lang="de-D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Condorcet-Sieger</a:t>
            </a: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hteck 3"/>
          <p:cNvSpPr/>
          <p:nvPr/>
        </p:nvSpPr>
        <p:spPr>
          <a:xfrm>
            <a:off x="603681" y="3832464"/>
            <a:ext cx="95022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diesem Fall ist die aufgrund der Definition auch der Sieger jeder Abstimmungsreihenfolge der Condorcet-Sieger 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A09EA60-1056-4E7A-97AE-A9EF8AAEBE8F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70E7F3E-CE1A-478F-ACAA-53D70AF13FF8}"/>
                  </a:ext>
                </a:extLst>
              </p14:cNvPr>
              <p14:cNvContentPartPr/>
              <p14:nvPr/>
            </p14:nvContentPartPr>
            <p14:xfrm>
              <a:off x="143804" y="2035702"/>
              <a:ext cx="10745640" cy="16279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70E7F3E-CE1A-478F-ACAA-53D70AF13F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804" y="2027062"/>
                <a:ext cx="10763280" cy="164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751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Beispiel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82374" y="1523092"/>
            <a:ext cx="11363092" cy="381181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Wähler (W1, W2, W3)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Gesamtbudget von 90 Euro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Entscheidung über die Verteilung des Budgets zum privaten Konsum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Betrachtung von 3 Alternativen der Aufteilung (A,B,C)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B034751-9210-4E71-BCDE-1BD13AE5F63E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FA5730C-ADCF-4C33-9878-D32FD954ACE9}"/>
                  </a:ext>
                </a:extLst>
              </p14:cNvPr>
              <p14:cNvContentPartPr/>
              <p14:nvPr/>
            </p14:nvContentPartPr>
            <p14:xfrm>
              <a:off x="564644" y="1956862"/>
              <a:ext cx="3943440" cy="1342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FA5730C-ADCF-4C33-9878-D32FD954AC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6004" y="1947862"/>
                <a:ext cx="396108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4B590853-D4B7-4BB1-B38D-431B9A845A18}"/>
                  </a:ext>
                </a:extLst>
              </p14:cNvPr>
              <p14:cNvContentPartPr/>
              <p14:nvPr/>
            </p14:nvContentPartPr>
            <p14:xfrm>
              <a:off x="634124" y="2917702"/>
              <a:ext cx="4396680" cy="2149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4B590853-D4B7-4BB1-B38D-431B9A845A1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5124" y="2908702"/>
                <a:ext cx="441432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4208F9D9-CD0E-4778-A66F-B94E0DBEC36F}"/>
                  </a:ext>
                </a:extLst>
              </p14:cNvPr>
              <p14:cNvContentPartPr/>
              <p14:nvPr/>
            </p14:nvContentPartPr>
            <p14:xfrm>
              <a:off x="740324" y="3827422"/>
              <a:ext cx="9933480" cy="1353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4208F9D9-CD0E-4778-A66F-B94E0DBEC36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1324" y="3818782"/>
                <a:ext cx="99511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CCDDD19-DAFB-464B-9D12-D272308717E0}"/>
                  </a:ext>
                </a:extLst>
              </p14:cNvPr>
              <p14:cNvContentPartPr/>
              <p14:nvPr/>
            </p14:nvContentPartPr>
            <p14:xfrm>
              <a:off x="709364" y="4829662"/>
              <a:ext cx="7847280" cy="20952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CCDDD19-DAFB-464B-9D12-D272308717E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0364" y="4821022"/>
                <a:ext cx="7864920" cy="22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5399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214058" y="14289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Zyklische Mehrheiten</a:t>
            </a:r>
            <a:endParaRPr lang="de-DE"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0880" y="3536717"/>
            <a:ext cx="8638725" cy="110640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Bestimmen Sie das Ergebnis bei allen möglichen paarweisen Abstimmungsreihenfolgen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DC8189F1-559B-4768-98F2-4AA3DBC1F8BC}"/>
              </a:ext>
            </a:extLst>
          </p:cNvPr>
          <p:cNvGraphicFramePr>
            <a:graphicFrameLocks noGrp="1"/>
          </p:cNvGraphicFramePr>
          <p:nvPr/>
        </p:nvGraphicFramePr>
        <p:xfrm>
          <a:off x="1669046" y="1221469"/>
          <a:ext cx="8562076" cy="2129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0519">
                  <a:extLst>
                    <a:ext uri="{9D8B030D-6E8A-4147-A177-3AD203B41FA5}">
                      <a16:colId xmlns:a16="http://schemas.microsoft.com/office/drawing/2014/main" val="3297518732"/>
                    </a:ext>
                  </a:extLst>
                </a:gridCol>
                <a:gridCol w="2140519">
                  <a:extLst>
                    <a:ext uri="{9D8B030D-6E8A-4147-A177-3AD203B41FA5}">
                      <a16:colId xmlns:a16="http://schemas.microsoft.com/office/drawing/2014/main" val="4210091242"/>
                    </a:ext>
                  </a:extLst>
                </a:gridCol>
                <a:gridCol w="2140519">
                  <a:extLst>
                    <a:ext uri="{9D8B030D-6E8A-4147-A177-3AD203B41FA5}">
                      <a16:colId xmlns:a16="http://schemas.microsoft.com/office/drawing/2014/main" val="4218465620"/>
                    </a:ext>
                  </a:extLst>
                </a:gridCol>
                <a:gridCol w="2140519">
                  <a:extLst>
                    <a:ext uri="{9D8B030D-6E8A-4147-A177-3AD203B41FA5}">
                      <a16:colId xmlns:a16="http://schemas.microsoft.com/office/drawing/2014/main" val="1137896706"/>
                    </a:ext>
                  </a:extLst>
                </a:gridCol>
              </a:tblGrid>
              <a:tr h="532471">
                <a:tc>
                  <a:txBody>
                    <a:bodyPr/>
                    <a:lstStyle/>
                    <a:p>
                      <a:pPr algn="ctr"/>
                      <a:endParaRPr lang="de-D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199454"/>
                  </a:ext>
                </a:extLst>
              </a:tr>
              <a:tr h="532471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W1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813478"/>
                  </a:ext>
                </a:extLst>
              </a:tr>
              <a:tr h="532471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W2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458745"/>
                  </a:ext>
                </a:extLst>
              </a:tr>
              <a:tr h="532471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W3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542522"/>
                  </a:ext>
                </a:extLst>
              </a:tr>
            </a:tbl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2C636B3E-A9E9-4DE2-9522-D9BC400568F0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109784EB-6C45-4764-91D1-80CEDEDDDB20}"/>
                  </a:ext>
                </a:extLst>
              </p14:cNvPr>
              <p14:cNvContentPartPr/>
              <p14:nvPr/>
            </p14:nvContentPartPr>
            <p14:xfrm>
              <a:off x="4332044" y="1769662"/>
              <a:ext cx="981720" cy="155052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109784EB-6C45-4764-91D1-80CEDEDDDB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23044" y="1761022"/>
                <a:ext cx="999360" cy="156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3592235-1DF5-4F8B-B5B5-8CE02DCBF300}"/>
                  </a:ext>
                </a:extLst>
              </p14:cNvPr>
              <p14:cNvContentPartPr/>
              <p14:nvPr/>
            </p14:nvContentPartPr>
            <p14:xfrm>
              <a:off x="11331884" y="2176462"/>
              <a:ext cx="37440" cy="1368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3592235-1DF5-4F8B-B5B5-8CE02DCBF30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22884" y="2167462"/>
                <a:ext cx="550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F44E5182-0C04-4452-ACD8-9F24684E6CF8}"/>
                  </a:ext>
                </a:extLst>
              </p14:cNvPr>
              <p14:cNvContentPartPr/>
              <p14:nvPr/>
            </p14:nvContentPartPr>
            <p14:xfrm>
              <a:off x="6507524" y="1802782"/>
              <a:ext cx="1064880" cy="159840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F44E5182-0C04-4452-ACD8-9F24684E6CF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98524" y="1794142"/>
                <a:ext cx="1082520" cy="16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6829A212-AC22-4CF0-879A-89F05D926E83}"/>
                  </a:ext>
                </a:extLst>
              </p14:cNvPr>
              <p14:cNvContentPartPr/>
              <p14:nvPr/>
            </p14:nvContentPartPr>
            <p14:xfrm>
              <a:off x="8863004" y="1802422"/>
              <a:ext cx="605880" cy="14986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6829A212-AC22-4CF0-879A-89F05D926E8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54004" y="1793422"/>
                <a:ext cx="623520" cy="151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5F85F0E2-1D1F-4253-B655-2EF37FFA0C97}"/>
              </a:ext>
            </a:extLst>
          </p:cNvPr>
          <p:cNvGrpSpPr/>
          <p:nvPr/>
        </p:nvGrpSpPr>
        <p:grpSpPr>
          <a:xfrm>
            <a:off x="648524" y="4407022"/>
            <a:ext cx="1085400" cy="1283400"/>
            <a:chOff x="648524" y="4407022"/>
            <a:chExt cx="1085400" cy="128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5DD56BC-37BA-418A-AD29-A859DB62AAD9}"/>
                    </a:ext>
                  </a:extLst>
                </p14:cNvPr>
                <p14:cNvContentPartPr/>
                <p14:nvPr/>
              </p14:nvContentPartPr>
              <p14:xfrm>
                <a:off x="858764" y="4543102"/>
                <a:ext cx="171000" cy="2206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5DD56BC-37BA-418A-AD29-A859DB62AAD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49764" y="4534102"/>
                  <a:ext cx="1886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1D9F401-8090-4CD0-82F4-F0C7703CD6AC}"/>
                    </a:ext>
                  </a:extLst>
                </p14:cNvPr>
                <p14:cNvContentPartPr/>
                <p14:nvPr/>
              </p14:nvContentPartPr>
              <p14:xfrm>
                <a:off x="998804" y="4521502"/>
                <a:ext cx="54720" cy="2484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1D9F401-8090-4CD0-82F4-F0C7703CD6A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89804" y="4512502"/>
                  <a:ext cx="723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C56ED44-B135-4AD5-882E-FAA9459FF2F5}"/>
                    </a:ext>
                  </a:extLst>
                </p14:cNvPr>
                <p14:cNvContentPartPr/>
                <p14:nvPr/>
              </p14:nvContentPartPr>
              <p14:xfrm>
                <a:off x="921764" y="4654702"/>
                <a:ext cx="128880" cy="90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C56ED44-B135-4AD5-882E-FAA9459FF2F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13124" y="4645702"/>
                  <a:ext cx="146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21DC1C3-A30E-4627-A510-F0BC65AFCCBC}"/>
                    </a:ext>
                  </a:extLst>
                </p14:cNvPr>
                <p14:cNvContentPartPr/>
                <p14:nvPr/>
              </p14:nvContentPartPr>
              <p14:xfrm>
                <a:off x="1429004" y="4577662"/>
                <a:ext cx="35280" cy="2005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21DC1C3-A30E-4627-A510-F0BC65AFCCB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420364" y="4569022"/>
                  <a:ext cx="529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1480729-88D9-4BD7-B81D-D09251AABA81}"/>
                    </a:ext>
                  </a:extLst>
                </p14:cNvPr>
                <p14:cNvContentPartPr/>
                <p14:nvPr/>
              </p14:nvContentPartPr>
              <p14:xfrm>
                <a:off x="1347644" y="4543102"/>
                <a:ext cx="183960" cy="2617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1480729-88D9-4BD7-B81D-D09251AABA8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339004" y="4534102"/>
                  <a:ext cx="2016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96CE414-0B8C-47E8-B47A-C69D57BA8404}"/>
                    </a:ext>
                  </a:extLst>
                </p14:cNvPr>
                <p14:cNvContentPartPr/>
                <p14:nvPr/>
              </p14:nvContentPartPr>
              <p14:xfrm>
                <a:off x="1102844" y="4449142"/>
                <a:ext cx="105120" cy="12412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96CE414-0B8C-47E8-B47A-C69D57BA840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94204" y="4440502"/>
                  <a:ext cx="122760" cy="12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6EAC7B9-3065-445B-9E7E-671C524FF731}"/>
                    </a:ext>
                  </a:extLst>
                </p14:cNvPr>
                <p14:cNvContentPartPr/>
                <p14:nvPr/>
              </p14:nvContentPartPr>
              <p14:xfrm>
                <a:off x="651044" y="4961062"/>
                <a:ext cx="1082880" cy="720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6EAC7B9-3065-445B-9E7E-671C524FF73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42404" y="4952062"/>
                  <a:ext cx="11005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D13E925-57BF-4E5D-B9D3-915F79A9FA73}"/>
                    </a:ext>
                  </a:extLst>
                </p14:cNvPr>
                <p14:cNvContentPartPr/>
                <p14:nvPr/>
              </p14:nvContentPartPr>
              <p14:xfrm>
                <a:off x="648524" y="5094262"/>
                <a:ext cx="145080" cy="1288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D13E925-57BF-4E5D-B9D3-915F79A9FA7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39524" y="5085622"/>
                  <a:ext cx="1627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FA96B13-0654-4A70-BFD5-B126BE4FCA1F}"/>
                    </a:ext>
                  </a:extLst>
                </p14:cNvPr>
                <p14:cNvContentPartPr/>
                <p14:nvPr/>
              </p14:nvContentPartPr>
              <p14:xfrm>
                <a:off x="805844" y="5101102"/>
                <a:ext cx="113760" cy="1501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FA96B13-0654-4A70-BFD5-B126BE4FCA1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96844" y="5092462"/>
                  <a:ext cx="1314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E9AB14F-A4F6-4267-8D39-B1D54A934100}"/>
                    </a:ext>
                  </a:extLst>
                </p14:cNvPr>
                <p14:cNvContentPartPr/>
                <p14:nvPr/>
              </p14:nvContentPartPr>
              <p14:xfrm>
                <a:off x="1269884" y="5285782"/>
                <a:ext cx="149760" cy="1123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E9AB14F-A4F6-4267-8D39-B1D54A93410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261244" y="5277142"/>
                  <a:ext cx="1674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0569E9F-8761-4A9F-B598-4EB282325A69}"/>
                    </a:ext>
                  </a:extLst>
                </p14:cNvPr>
                <p14:cNvContentPartPr/>
                <p14:nvPr/>
              </p14:nvContentPartPr>
              <p14:xfrm>
                <a:off x="1486604" y="5278942"/>
                <a:ext cx="57240" cy="1220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0569E9F-8761-4A9F-B598-4EB282325A6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477604" y="5269942"/>
                  <a:ext cx="748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06821A0-4439-44B9-A046-AFEFF8C3BAE4}"/>
                    </a:ext>
                  </a:extLst>
                </p14:cNvPr>
                <p14:cNvContentPartPr/>
                <p14:nvPr/>
              </p14:nvContentPartPr>
              <p14:xfrm>
                <a:off x="1292204" y="5528422"/>
                <a:ext cx="161280" cy="968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06821A0-4439-44B9-A046-AFEFF8C3BAE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283564" y="5519782"/>
                  <a:ext cx="1789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C4CCB53-AF7F-403D-95B9-A88C3745D9D2}"/>
                    </a:ext>
                  </a:extLst>
                </p14:cNvPr>
                <p14:cNvContentPartPr/>
                <p14:nvPr/>
              </p14:nvContentPartPr>
              <p14:xfrm>
                <a:off x="1491644" y="5511502"/>
                <a:ext cx="95400" cy="1195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C4CCB53-AF7F-403D-95B9-A88C3745D9D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482644" y="5502502"/>
                  <a:ext cx="1130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A5D731A-28E3-4B9F-8AAD-4F2361718562}"/>
                    </a:ext>
                  </a:extLst>
                </p14:cNvPr>
                <p14:cNvContentPartPr/>
                <p14:nvPr/>
              </p14:nvContentPartPr>
              <p14:xfrm>
                <a:off x="1257644" y="4407022"/>
                <a:ext cx="381600" cy="5202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A5D731A-28E3-4B9F-8AAD-4F236171856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248644" y="4398022"/>
                  <a:ext cx="399240" cy="53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E0A6E687-A199-4385-AA0B-C86639FD62F0}"/>
              </a:ext>
            </a:extLst>
          </p:cNvPr>
          <p:cNvGrpSpPr/>
          <p:nvPr/>
        </p:nvGrpSpPr>
        <p:grpSpPr>
          <a:xfrm>
            <a:off x="2380124" y="4479742"/>
            <a:ext cx="854280" cy="1074600"/>
            <a:chOff x="2380124" y="4479742"/>
            <a:chExt cx="854280" cy="107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FB7E503-9454-4501-BC53-09E1967F058F}"/>
                    </a:ext>
                  </a:extLst>
                </p14:cNvPr>
                <p14:cNvContentPartPr/>
                <p14:nvPr/>
              </p14:nvContentPartPr>
              <p14:xfrm>
                <a:off x="2439524" y="4606102"/>
                <a:ext cx="8640" cy="1123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FB7E503-9454-4501-BC53-09E1967F058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430524" y="4597102"/>
                  <a:ext cx="26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732190B-506C-4ED3-9F03-6ECF27280A61}"/>
                    </a:ext>
                  </a:extLst>
                </p14:cNvPr>
                <p14:cNvContentPartPr/>
                <p14:nvPr/>
              </p14:nvContentPartPr>
              <p14:xfrm>
                <a:off x="2380124" y="4566502"/>
                <a:ext cx="186840" cy="2296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732190B-506C-4ED3-9F03-6ECF27280A6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371124" y="4557502"/>
                  <a:ext cx="2044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365EECC-0C09-4155-BD4D-DFCB358FD2C7}"/>
                    </a:ext>
                  </a:extLst>
                </p14:cNvPr>
                <p14:cNvContentPartPr/>
                <p14:nvPr/>
              </p14:nvContentPartPr>
              <p14:xfrm>
                <a:off x="2731844" y="4583422"/>
                <a:ext cx="77400" cy="9226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365EECC-0C09-4155-BD4D-DFCB358FD2C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723204" y="4574422"/>
                  <a:ext cx="95040" cy="9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1512FA5-568B-4A86-97C4-10B76785E1D6}"/>
                    </a:ext>
                  </a:extLst>
                </p14:cNvPr>
                <p14:cNvContentPartPr/>
                <p14:nvPr/>
              </p14:nvContentPartPr>
              <p14:xfrm>
                <a:off x="2405684" y="4912462"/>
                <a:ext cx="674640" cy="525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1512FA5-568B-4A86-97C4-10B76785E1D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396684" y="4903822"/>
                  <a:ext cx="6922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B52E734-31D8-4237-BC70-B0DBA8DBDAFD}"/>
                    </a:ext>
                  </a:extLst>
                </p14:cNvPr>
                <p14:cNvContentPartPr/>
                <p14:nvPr/>
              </p14:nvContentPartPr>
              <p14:xfrm>
                <a:off x="2942804" y="4591702"/>
                <a:ext cx="175320" cy="2444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B52E734-31D8-4237-BC70-B0DBA8DBDAF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933804" y="4583062"/>
                  <a:ext cx="1929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DF840A44-AF03-46A6-AC00-A7554E701F69}"/>
                    </a:ext>
                  </a:extLst>
                </p14:cNvPr>
                <p14:cNvContentPartPr/>
                <p14:nvPr/>
              </p14:nvContentPartPr>
              <p14:xfrm>
                <a:off x="3009044" y="4937302"/>
                <a:ext cx="205920" cy="280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DF840A44-AF03-46A6-AC00-A7554E701F6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000404" y="4928302"/>
                  <a:ext cx="2235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A16CE4D-AC9D-4466-9BC3-0A5822151AAA}"/>
                    </a:ext>
                  </a:extLst>
                </p14:cNvPr>
                <p14:cNvContentPartPr/>
                <p14:nvPr/>
              </p14:nvContentPartPr>
              <p14:xfrm>
                <a:off x="2875484" y="4979062"/>
                <a:ext cx="173520" cy="1342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A16CE4D-AC9D-4466-9BC3-0A5822151AA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866484" y="4970062"/>
                  <a:ext cx="1911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3B271D9-6ECF-4FC9-A1DF-349E6D96E6E3}"/>
                    </a:ext>
                  </a:extLst>
                </p14:cNvPr>
                <p14:cNvContentPartPr/>
                <p14:nvPr/>
              </p14:nvContentPartPr>
              <p14:xfrm>
                <a:off x="3034964" y="5048182"/>
                <a:ext cx="74880" cy="1688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3B271D9-6ECF-4FC9-A1DF-349E6D96E6E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026324" y="5039182"/>
                  <a:ext cx="925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6703665-6817-46A0-8883-4EDE80F98B75}"/>
                    </a:ext>
                  </a:extLst>
                </p14:cNvPr>
                <p14:cNvContentPartPr/>
                <p14:nvPr/>
              </p14:nvContentPartPr>
              <p14:xfrm>
                <a:off x="2432684" y="5191822"/>
                <a:ext cx="119160" cy="1198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6703665-6817-46A0-8883-4EDE80F98B7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423684" y="5182822"/>
                  <a:ext cx="1368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A4B00FD-4ED2-45C6-8651-C14077D5BF56}"/>
                    </a:ext>
                  </a:extLst>
                </p14:cNvPr>
                <p14:cNvContentPartPr/>
                <p14:nvPr/>
              </p14:nvContentPartPr>
              <p14:xfrm>
                <a:off x="2594324" y="5162662"/>
                <a:ext cx="49320" cy="1278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A4B00FD-4ED2-45C6-8651-C14077D5BF5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585324" y="5154022"/>
                  <a:ext cx="66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5D4EBC9-23FA-4821-8B08-0415EF3BE55A}"/>
                    </a:ext>
                  </a:extLst>
                </p14:cNvPr>
                <p14:cNvContentPartPr/>
                <p14:nvPr/>
              </p14:nvContentPartPr>
              <p14:xfrm>
                <a:off x="2838404" y="5362102"/>
                <a:ext cx="173520" cy="1666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5D4EBC9-23FA-4821-8B08-0415EF3BE55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829404" y="5353462"/>
                  <a:ext cx="1911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C01B51C-913B-4F02-8A4A-719A2365B386}"/>
                    </a:ext>
                  </a:extLst>
                </p14:cNvPr>
                <p14:cNvContentPartPr/>
                <p14:nvPr/>
              </p14:nvContentPartPr>
              <p14:xfrm>
                <a:off x="3033884" y="5373262"/>
                <a:ext cx="88200" cy="1810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C01B51C-913B-4F02-8A4A-719A2365B38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024884" y="5364622"/>
                  <a:ext cx="1058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2AB280F-7501-434C-B9AF-A7426831674D}"/>
                    </a:ext>
                  </a:extLst>
                </p14:cNvPr>
                <p14:cNvContentPartPr/>
                <p14:nvPr/>
              </p14:nvContentPartPr>
              <p14:xfrm>
                <a:off x="2833004" y="4479742"/>
                <a:ext cx="401400" cy="4647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2AB280F-7501-434C-B9AF-A7426831674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824364" y="4471102"/>
                  <a:ext cx="419040" cy="48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7D2209BB-F214-4BF8-AACF-4585E4B7FC8F}"/>
                  </a:ext>
                </a:extLst>
              </p14:cNvPr>
              <p14:cNvContentPartPr/>
              <p14:nvPr/>
            </p14:nvContentPartPr>
            <p14:xfrm>
              <a:off x="3897164" y="4584142"/>
              <a:ext cx="147240" cy="23940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7D2209BB-F214-4BF8-AACF-4585E4B7FC8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888524" y="4575142"/>
                <a:ext cx="164880" cy="25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A98473D4-2058-4713-B28F-F926BF1424DA}"/>
              </a:ext>
            </a:extLst>
          </p:cNvPr>
          <p:cNvGrpSpPr/>
          <p:nvPr/>
        </p:nvGrpSpPr>
        <p:grpSpPr>
          <a:xfrm>
            <a:off x="3796004" y="4515742"/>
            <a:ext cx="951480" cy="1258920"/>
            <a:chOff x="3796004" y="4515742"/>
            <a:chExt cx="951480" cy="12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723B951-5411-4174-85AF-17BF81AB9CC6}"/>
                    </a:ext>
                  </a:extLst>
                </p14:cNvPr>
                <p14:cNvContentPartPr/>
                <p14:nvPr/>
              </p14:nvContentPartPr>
              <p14:xfrm>
                <a:off x="4419164" y="4596382"/>
                <a:ext cx="185760" cy="2613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723B951-5411-4174-85AF-17BF81AB9CC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410164" y="4587742"/>
                  <a:ext cx="2034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A245CEC-55B2-40B8-97A1-909FBDF210D6}"/>
                    </a:ext>
                  </a:extLst>
                </p14:cNvPr>
                <p14:cNvContentPartPr/>
                <p14:nvPr/>
              </p14:nvContentPartPr>
              <p14:xfrm>
                <a:off x="4475324" y="4706182"/>
                <a:ext cx="130320" cy="572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A245CEC-55B2-40B8-97A1-909FBDF210D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466684" y="4697182"/>
                  <a:ext cx="1479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824A5C3-FFEE-4F26-9CAC-159BBC850D60}"/>
                    </a:ext>
                  </a:extLst>
                </p14:cNvPr>
                <p14:cNvContentPartPr/>
                <p14:nvPr/>
              </p14:nvContentPartPr>
              <p14:xfrm>
                <a:off x="4217564" y="4565422"/>
                <a:ext cx="93600" cy="12092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824A5C3-FFEE-4F26-9CAC-159BBC850D6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208564" y="4556422"/>
                  <a:ext cx="111240" cy="12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4427867-65C7-4255-8C4B-0FBAD90FCEB8}"/>
                    </a:ext>
                  </a:extLst>
                </p14:cNvPr>
                <p14:cNvContentPartPr/>
                <p14:nvPr/>
              </p14:nvContentPartPr>
              <p14:xfrm>
                <a:off x="3847844" y="4912822"/>
                <a:ext cx="886680" cy="828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4427867-65C7-4255-8C4B-0FBAD90FCEB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839204" y="4904182"/>
                  <a:ext cx="9043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4407D89-E7DB-4932-9CD2-09766CFCD3D3}"/>
                    </a:ext>
                  </a:extLst>
                </p14:cNvPr>
                <p14:cNvContentPartPr/>
                <p14:nvPr/>
              </p14:nvContentPartPr>
              <p14:xfrm>
                <a:off x="4405484" y="5049262"/>
                <a:ext cx="176040" cy="1317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4407D89-E7DB-4932-9CD2-09766CFCD3D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396844" y="5040262"/>
                  <a:ext cx="1936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F4E0855-5EA8-4352-9247-33DC622416F3}"/>
                    </a:ext>
                  </a:extLst>
                </p14:cNvPr>
                <p14:cNvContentPartPr/>
                <p14:nvPr/>
              </p14:nvContentPartPr>
              <p14:xfrm>
                <a:off x="4608164" y="5047822"/>
                <a:ext cx="76680" cy="1195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F4E0855-5EA8-4352-9247-33DC622416F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599164" y="5039182"/>
                  <a:ext cx="943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77F395F-CCEB-4807-922A-7D5467D84AB1}"/>
                    </a:ext>
                  </a:extLst>
                </p14:cNvPr>
                <p14:cNvContentPartPr/>
                <p14:nvPr/>
              </p14:nvContentPartPr>
              <p14:xfrm>
                <a:off x="4415924" y="5278222"/>
                <a:ext cx="180000" cy="1162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77F395F-CCEB-4807-922A-7D5467D84AB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406924" y="5269582"/>
                  <a:ext cx="1976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74B806E-F9FB-44E2-9C68-824CC4E396EE}"/>
                    </a:ext>
                  </a:extLst>
                </p14:cNvPr>
                <p14:cNvContentPartPr/>
                <p14:nvPr/>
              </p14:nvContentPartPr>
              <p14:xfrm>
                <a:off x="4623644" y="5288302"/>
                <a:ext cx="123840" cy="1605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74B806E-F9FB-44E2-9C68-824CC4E396E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614644" y="5279662"/>
                  <a:ext cx="1414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26E52AAF-8EAD-4707-8804-E78A592D5AF0}"/>
                    </a:ext>
                  </a:extLst>
                </p14:cNvPr>
                <p14:cNvContentPartPr/>
                <p14:nvPr/>
              </p14:nvContentPartPr>
              <p14:xfrm>
                <a:off x="3796004" y="5525182"/>
                <a:ext cx="196560" cy="1530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26E52AAF-8EAD-4707-8804-E78A592D5AF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787004" y="5516182"/>
                  <a:ext cx="2142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4926A1D-29F2-4EE0-B764-664546370668}"/>
                    </a:ext>
                  </a:extLst>
                </p14:cNvPr>
                <p14:cNvContentPartPr/>
                <p14:nvPr/>
              </p14:nvContentPartPr>
              <p14:xfrm>
                <a:off x="4013084" y="5492422"/>
                <a:ext cx="130680" cy="1810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4926A1D-29F2-4EE0-B764-66454637066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004444" y="5483422"/>
                  <a:ext cx="1483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AF268E94-F4C1-45E7-B5B3-4EACEAC18749}"/>
                    </a:ext>
                  </a:extLst>
                </p14:cNvPr>
                <p14:cNvContentPartPr/>
                <p14:nvPr/>
              </p14:nvContentPartPr>
              <p14:xfrm>
                <a:off x="4320524" y="4515742"/>
                <a:ext cx="386640" cy="4136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AF268E94-F4C1-45E7-B5B3-4EACEAC1874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311884" y="4506742"/>
                  <a:ext cx="404280" cy="43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C48C1BBC-66DA-41F5-B13A-291870404E46}"/>
                  </a:ext>
                </a:extLst>
              </p14:cNvPr>
              <p14:cNvContentPartPr/>
              <p14:nvPr/>
            </p14:nvContentPartPr>
            <p14:xfrm>
              <a:off x="6450644" y="5345902"/>
              <a:ext cx="220320" cy="23256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C48C1BBC-66DA-41F5-B13A-291870404E4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441644" y="5337262"/>
                <a:ext cx="23796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DD8C7654-0B2A-4024-A77F-E6692B49FD8A}"/>
                  </a:ext>
                </a:extLst>
              </p14:cNvPr>
              <p14:cNvContentPartPr/>
              <p14:nvPr/>
            </p14:nvContentPartPr>
            <p14:xfrm>
              <a:off x="5329244" y="4968262"/>
              <a:ext cx="441720" cy="33228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DD8C7654-0B2A-4024-A77F-E6692B49FD8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320244" y="4959262"/>
                <a:ext cx="45936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7A2D1837-4FB3-4393-935E-BA31DE0B947E}"/>
                  </a:ext>
                </a:extLst>
              </p14:cNvPr>
              <p14:cNvContentPartPr/>
              <p14:nvPr/>
            </p14:nvContentPartPr>
            <p14:xfrm>
              <a:off x="4328084" y="6186502"/>
              <a:ext cx="145800" cy="23220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7A2D1837-4FB3-4393-935E-BA31DE0B947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319084" y="6177502"/>
                <a:ext cx="163440" cy="24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896B1F33-33F6-48F6-8346-1DE8E2C48667}"/>
              </a:ext>
            </a:extLst>
          </p:cNvPr>
          <p:cNvGrpSpPr/>
          <p:nvPr/>
        </p:nvGrpSpPr>
        <p:grpSpPr>
          <a:xfrm>
            <a:off x="3857204" y="6043222"/>
            <a:ext cx="2836800" cy="796320"/>
            <a:chOff x="3857204" y="6043222"/>
            <a:chExt cx="2836800" cy="79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988D274-F76B-46D3-9236-49A6D910E421}"/>
                    </a:ext>
                  </a:extLst>
                </p14:cNvPr>
                <p14:cNvContentPartPr/>
                <p14:nvPr/>
              </p14:nvContentPartPr>
              <p14:xfrm>
                <a:off x="4442924" y="6218902"/>
                <a:ext cx="74880" cy="1944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988D274-F76B-46D3-9236-49A6D910E42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434284" y="6210262"/>
                  <a:ext cx="925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FEB2C9EE-2CF8-43FB-80BB-AD03C3506268}"/>
                    </a:ext>
                  </a:extLst>
                </p14:cNvPr>
                <p14:cNvContentPartPr/>
                <p14:nvPr/>
              </p14:nvContentPartPr>
              <p14:xfrm>
                <a:off x="4403684" y="6300982"/>
                <a:ext cx="111240" cy="691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FEB2C9EE-2CF8-43FB-80BB-AD03C350626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395044" y="6291982"/>
                  <a:ext cx="128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55461E3-7213-446C-9F9A-167850FF0F7E}"/>
                    </a:ext>
                  </a:extLst>
                </p14:cNvPr>
                <p14:cNvContentPartPr/>
                <p14:nvPr/>
              </p14:nvContentPartPr>
              <p14:xfrm>
                <a:off x="4654964" y="6043222"/>
                <a:ext cx="212040" cy="5191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55461E3-7213-446C-9F9A-167850FF0F7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646324" y="6034582"/>
                  <a:ext cx="22968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3DAB4EC-C010-437C-B1CD-EFA91E7B72C9}"/>
                    </a:ext>
                  </a:extLst>
                </p14:cNvPr>
                <p14:cNvContentPartPr/>
                <p14:nvPr/>
              </p14:nvContentPartPr>
              <p14:xfrm>
                <a:off x="5113244" y="6223942"/>
                <a:ext cx="26280" cy="1468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3DAB4EC-C010-437C-B1CD-EFA91E7B72C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104244" y="6215302"/>
                  <a:ext cx="439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48BCF62B-9C27-4FB7-82EA-7E2860D40489}"/>
                    </a:ext>
                  </a:extLst>
                </p14:cNvPr>
                <p14:cNvContentPartPr/>
                <p14:nvPr/>
              </p14:nvContentPartPr>
              <p14:xfrm>
                <a:off x="5065364" y="6178582"/>
                <a:ext cx="154440" cy="2703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48BCF62B-9C27-4FB7-82EA-7E2860D4048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056364" y="6169582"/>
                  <a:ext cx="1720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620582BA-E091-4897-AB0E-DD5D2AEBE497}"/>
                    </a:ext>
                  </a:extLst>
                </p14:cNvPr>
                <p14:cNvContentPartPr/>
                <p14:nvPr/>
              </p14:nvContentPartPr>
              <p14:xfrm>
                <a:off x="5393324" y="6068782"/>
                <a:ext cx="237600" cy="5155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620582BA-E091-4897-AB0E-DD5D2AEBE49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384684" y="6060142"/>
                  <a:ext cx="25524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BC68D31-55EC-43F8-BB08-51F8345B8221}"/>
                    </a:ext>
                  </a:extLst>
                </p14:cNvPr>
                <p14:cNvContentPartPr/>
                <p14:nvPr/>
              </p14:nvContentPartPr>
              <p14:xfrm>
                <a:off x="5805164" y="6234742"/>
                <a:ext cx="158040" cy="1904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BC68D31-55EC-43F8-BB08-51F8345B822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796524" y="6225742"/>
                  <a:ext cx="1756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F7C514F-0CD2-449D-B10B-2CF7323F3C87}"/>
                    </a:ext>
                  </a:extLst>
                </p14:cNvPr>
                <p14:cNvContentPartPr/>
                <p14:nvPr/>
              </p14:nvContentPartPr>
              <p14:xfrm>
                <a:off x="6033764" y="6057262"/>
                <a:ext cx="225360" cy="4366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F7C514F-0CD2-449D-B10B-2CF7323F3C8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024764" y="6048622"/>
                  <a:ext cx="24300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65B4F683-43C5-4483-98EE-9C16B96574AB}"/>
                    </a:ext>
                  </a:extLst>
                </p14:cNvPr>
                <p14:cNvContentPartPr/>
                <p14:nvPr/>
              </p14:nvContentPartPr>
              <p14:xfrm>
                <a:off x="6322484" y="6223582"/>
                <a:ext cx="127080" cy="1900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65B4F683-43C5-4483-98EE-9C16B96574A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313844" y="6214942"/>
                  <a:ext cx="1447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0FF97D4B-83C0-41A3-BED5-EAB00F580850}"/>
                    </a:ext>
                  </a:extLst>
                </p14:cNvPr>
                <p14:cNvContentPartPr/>
                <p14:nvPr/>
              </p14:nvContentPartPr>
              <p14:xfrm>
                <a:off x="6366044" y="6222862"/>
                <a:ext cx="106200" cy="2044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0FF97D4B-83C0-41A3-BED5-EAB00F58085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357044" y="6214222"/>
                  <a:ext cx="1238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C580383-11B0-43C0-BDCE-E4B56819D12D}"/>
                    </a:ext>
                  </a:extLst>
                </p14:cNvPr>
                <p14:cNvContentPartPr/>
                <p14:nvPr/>
              </p14:nvContentPartPr>
              <p14:xfrm>
                <a:off x="3857204" y="6297022"/>
                <a:ext cx="2836800" cy="5425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C580383-11B0-43C0-BDCE-E4B56819D12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848564" y="6288022"/>
                  <a:ext cx="285444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1390608-43D0-438C-8325-DA5E2ADDBBBF}"/>
                    </a:ext>
                  </a:extLst>
                </p14:cNvPr>
                <p14:cNvContentPartPr/>
                <p14:nvPr/>
              </p14:nvContentPartPr>
              <p14:xfrm>
                <a:off x="4188044" y="6225742"/>
                <a:ext cx="110160" cy="1882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1390608-43D0-438C-8325-DA5E2ADDBBB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179404" y="6216742"/>
                  <a:ext cx="127800" cy="20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4EC6C8DA-7CC9-4365-B553-F75572CC4083}"/>
              </a:ext>
            </a:extLst>
          </p:cNvPr>
          <p:cNvGrpSpPr/>
          <p:nvPr/>
        </p:nvGrpSpPr>
        <p:grpSpPr>
          <a:xfrm>
            <a:off x="5283884" y="4624822"/>
            <a:ext cx="2865240" cy="1293840"/>
            <a:chOff x="5283884" y="4624822"/>
            <a:chExt cx="2865240" cy="12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E8707B0-F2D1-4636-ACAC-961547E90C9D}"/>
                    </a:ext>
                  </a:extLst>
                </p14:cNvPr>
                <p14:cNvContentPartPr/>
                <p14:nvPr/>
              </p14:nvContentPartPr>
              <p14:xfrm>
                <a:off x="5921444" y="4684582"/>
                <a:ext cx="265680" cy="3430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E8707B0-F2D1-4636-ACAC-961547E90C9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912444" y="4675582"/>
                  <a:ext cx="28332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5A3F8EFB-0484-437F-9049-B0E2FCBD0A00}"/>
                    </a:ext>
                  </a:extLst>
                </p14:cNvPr>
                <p14:cNvContentPartPr/>
                <p14:nvPr/>
              </p14:nvContentPartPr>
              <p14:xfrm>
                <a:off x="5998124" y="4868542"/>
                <a:ext cx="183960" cy="212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5A3F8EFB-0484-437F-9049-B0E2FCBD0A0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989124" y="4859902"/>
                  <a:ext cx="2016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9C52CA9C-5E4F-43CC-9733-999110DEC9C7}"/>
                    </a:ext>
                  </a:extLst>
                </p14:cNvPr>
                <p14:cNvContentPartPr/>
                <p14:nvPr/>
              </p14:nvContentPartPr>
              <p14:xfrm>
                <a:off x="6226004" y="4791862"/>
                <a:ext cx="370440" cy="4168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9C52CA9C-5E4F-43CC-9733-999110DEC9C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217004" y="4783222"/>
                  <a:ext cx="38808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C59D1EC-6366-4E31-A595-EA543EAE56C1}"/>
                    </a:ext>
                  </a:extLst>
                </p14:cNvPr>
                <p14:cNvContentPartPr/>
                <p14:nvPr/>
              </p14:nvContentPartPr>
              <p14:xfrm>
                <a:off x="6390164" y="4720582"/>
                <a:ext cx="78480" cy="1569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C59D1EC-6366-4E31-A595-EA543EAE56C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381164" y="4711942"/>
                  <a:ext cx="961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EC091899-421D-4B54-AB8C-FD8D3DC5942D}"/>
                    </a:ext>
                  </a:extLst>
                </p14:cNvPr>
                <p14:cNvContentPartPr/>
                <p14:nvPr/>
              </p14:nvContentPartPr>
              <p14:xfrm>
                <a:off x="5982284" y="5350222"/>
                <a:ext cx="261360" cy="5522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EC091899-421D-4B54-AB8C-FD8D3DC5942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973284" y="5341222"/>
                  <a:ext cx="279000" cy="56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A2CD8E4-6879-46FD-9BF7-DB0852065534}"/>
                    </a:ext>
                  </a:extLst>
                </p14:cNvPr>
                <p14:cNvContentPartPr/>
                <p14:nvPr/>
              </p14:nvContentPartPr>
              <p14:xfrm>
                <a:off x="5587364" y="5475862"/>
                <a:ext cx="17280" cy="2487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A2CD8E4-6879-46FD-9BF7-DB085206553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578724" y="5467222"/>
                  <a:ext cx="349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5FCBDA84-F5F0-4423-8620-A512488DE227}"/>
                    </a:ext>
                  </a:extLst>
                </p14:cNvPr>
                <p14:cNvContentPartPr/>
                <p14:nvPr/>
              </p14:nvContentPartPr>
              <p14:xfrm>
                <a:off x="5454164" y="5420062"/>
                <a:ext cx="272880" cy="3582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5FCBDA84-F5F0-4423-8620-A512488DE22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445524" y="5411422"/>
                  <a:ext cx="29052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67050F8E-14AD-41FE-960C-BBE739F4EDFF}"/>
                    </a:ext>
                  </a:extLst>
                </p14:cNvPr>
                <p14:cNvContentPartPr/>
                <p14:nvPr/>
              </p14:nvContentPartPr>
              <p14:xfrm>
                <a:off x="5479364" y="4879342"/>
                <a:ext cx="939600" cy="8816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67050F8E-14AD-41FE-960C-BBE739F4EDF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470364" y="4870342"/>
                  <a:ext cx="957240" cy="89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659C37FB-4EE1-441E-A330-1FC79EBD6E62}"/>
                    </a:ext>
                  </a:extLst>
                </p14:cNvPr>
                <p14:cNvContentPartPr/>
                <p14:nvPr/>
              </p14:nvContentPartPr>
              <p14:xfrm>
                <a:off x="5363804" y="5217022"/>
                <a:ext cx="247320" cy="1792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659C37FB-4EE1-441E-A330-1FC79EBD6E6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355164" y="5208022"/>
                  <a:ext cx="264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7FBE463E-EB27-46FA-A6F6-B934A8CD60FE}"/>
                    </a:ext>
                  </a:extLst>
                </p14:cNvPr>
                <p14:cNvContentPartPr/>
                <p14:nvPr/>
              </p14:nvContentPartPr>
              <p14:xfrm>
                <a:off x="6806324" y="4774582"/>
                <a:ext cx="123480" cy="1749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7FBE463E-EB27-46FA-A6F6-B934A8CD60F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797324" y="4765942"/>
                  <a:ext cx="1411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D79D1DD-8483-4372-814E-261D10F0F606}"/>
                    </a:ext>
                  </a:extLst>
                </p14:cNvPr>
                <p14:cNvContentPartPr/>
                <p14:nvPr/>
              </p14:nvContentPartPr>
              <p14:xfrm>
                <a:off x="6921524" y="4832902"/>
                <a:ext cx="135360" cy="3229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D79D1DD-8483-4372-814E-261D10F0F60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912884" y="4824262"/>
                  <a:ext cx="15300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F6B8ADE1-1021-4A09-B17C-12C24865FC58}"/>
                    </a:ext>
                  </a:extLst>
                </p14:cNvPr>
                <p14:cNvContentPartPr/>
                <p14:nvPr/>
              </p14:nvContentPartPr>
              <p14:xfrm>
                <a:off x="7105124" y="4692142"/>
                <a:ext cx="130320" cy="1825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F6B8ADE1-1021-4A09-B17C-12C24865FC5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096124" y="4683502"/>
                  <a:ext cx="1479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B1CFB07-F3E3-4AE7-A69B-8671FD44C398}"/>
                    </a:ext>
                  </a:extLst>
                </p14:cNvPr>
                <p14:cNvContentPartPr/>
                <p14:nvPr/>
              </p14:nvContentPartPr>
              <p14:xfrm>
                <a:off x="7165244" y="4637062"/>
                <a:ext cx="213120" cy="2908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B1CFB07-F3E3-4AE7-A69B-8671FD44C39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156604" y="4628062"/>
                  <a:ext cx="2307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E8BDE94C-8A77-4434-9662-65D9C724C3E8}"/>
                    </a:ext>
                  </a:extLst>
                </p14:cNvPr>
                <p14:cNvContentPartPr/>
                <p14:nvPr/>
              </p14:nvContentPartPr>
              <p14:xfrm>
                <a:off x="7381244" y="4693582"/>
                <a:ext cx="107280" cy="2138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E8BDE94C-8A77-4434-9662-65D9C724C3E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372604" y="4684942"/>
                  <a:ext cx="1249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82C260B-FE10-4BFC-894C-8F0155C9CE74}"/>
                    </a:ext>
                  </a:extLst>
                </p14:cNvPr>
                <p14:cNvContentPartPr/>
                <p14:nvPr/>
              </p14:nvContentPartPr>
              <p14:xfrm>
                <a:off x="7543964" y="4635622"/>
                <a:ext cx="172440" cy="2278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82C260B-FE10-4BFC-894C-8F0155C9CE7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535324" y="4626982"/>
                  <a:ext cx="1900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2019705E-8408-4317-8021-513C0ED38477}"/>
                    </a:ext>
                  </a:extLst>
                </p14:cNvPr>
                <p14:cNvContentPartPr/>
                <p14:nvPr/>
              </p14:nvContentPartPr>
              <p14:xfrm>
                <a:off x="7763564" y="4703662"/>
                <a:ext cx="90000" cy="1263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2019705E-8408-4317-8021-513C0ED3847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754564" y="4694662"/>
                  <a:ext cx="1076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077E4D85-DE29-4611-AACD-8CF033D4FBF8}"/>
                    </a:ext>
                  </a:extLst>
                </p14:cNvPr>
                <p14:cNvContentPartPr/>
                <p14:nvPr/>
              </p14:nvContentPartPr>
              <p14:xfrm>
                <a:off x="7065164" y="5212342"/>
                <a:ext cx="10080" cy="1756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077E4D85-DE29-4611-AACD-8CF033D4FBF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056524" y="5203342"/>
                  <a:ext cx="277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8F33B9C8-5741-4BB3-AE98-66778102977D}"/>
                    </a:ext>
                  </a:extLst>
                </p14:cNvPr>
                <p14:cNvContentPartPr/>
                <p14:nvPr/>
              </p14:nvContentPartPr>
              <p14:xfrm>
                <a:off x="6947804" y="5115142"/>
                <a:ext cx="193320" cy="1573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8F33B9C8-5741-4BB3-AE98-66778102977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939164" y="5106502"/>
                  <a:ext cx="2109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615F4D0C-9C08-4CA5-B7B2-9122A46103E4}"/>
                    </a:ext>
                  </a:extLst>
                </p14:cNvPr>
                <p14:cNvContentPartPr/>
                <p14:nvPr/>
              </p14:nvContentPartPr>
              <p14:xfrm>
                <a:off x="7162004" y="5221702"/>
                <a:ext cx="217800" cy="1425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615F4D0C-9C08-4CA5-B7B2-9122A46103E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153004" y="5213062"/>
                  <a:ext cx="2354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BD861942-5FBC-4D0B-8E01-886980D37BE0}"/>
                    </a:ext>
                  </a:extLst>
                </p14:cNvPr>
                <p14:cNvContentPartPr/>
                <p14:nvPr/>
              </p14:nvContentPartPr>
              <p14:xfrm>
                <a:off x="7379084" y="5056102"/>
                <a:ext cx="347040" cy="2944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BD861942-5FBC-4D0B-8E01-886980D37BE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370084" y="5047102"/>
                  <a:ext cx="3646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3FEAEFE9-E727-4058-A5AA-B2B7A2F20C39}"/>
                    </a:ext>
                  </a:extLst>
                </p14:cNvPr>
                <p14:cNvContentPartPr/>
                <p14:nvPr/>
              </p14:nvContentPartPr>
              <p14:xfrm>
                <a:off x="7792724" y="5113342"/>
                <a:ext cx="74520" cy="1620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3FEAEFE9-E727-4058-A5AA-B2B7A2F20C3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784084" y="5104702"/>
                  <a:ext cx="921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62995EF-E9D0-4669-914A-B697828CA34D}"/>
                    </a:ext>
                  </a:extLst>
                </p14:cNvPr>
                <p14:cNvContentPartPr/>
                <p14:nvPr/>
              </p14:nvContentPartPr>
              <p14:xfrm>
                <a:off x="7775804" y="5147182"/>
                <a:ext cx="103680" cy="435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62995EF-E9D0-4669-914A-B697828CA34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766804" y="5138542"/>
                  <a:ext cx="1213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29C5293-6699-4BAD-8A39-EFE1CEFF64F7}"/>
                    </a:ext>
                  </a:extLst>
                </p14:cNvPr>
                <p14:cNvContentPartPr/>
                <p14:nvPr/>
              </p14:nvContentPartPr>
              <p14:xfrm>
                <a:off x="7882004" y="5092102"/>
                <a:ext cx="248040" cy="889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29C5293-6699-4BAD-8A39-EFE1CEFF64F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873364" y="5083102"/>
                  <a:ext cx="2656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85274ACE-108A-44B9-B10C-F4BB904C73C9}"/>
                    </a:ext>
                  </a:extLst>
                </p14:cNvPr>
                <p14:cNvContentPartPr/>
                <p14:nvPr/>
              </p14:nvContentPartPr>
              <p14:xfrm>
                <a:off x="7117724" y="5038462"/>
                <a:ext cx="1031400" cy="4788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85274ACE-108A-44B9-B10C-F4BB904C73C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109084" y="5029462"/>
                  <a:ext cx="104904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9C730641-98D3-4145-9BC0-F867A5B77541}"/>
                    </a:ext>
                  </a:extLst>
                </p14:cNvPr>
                <p14:cNvContentPartPr/>
                <p14:nvPr/>
              </p14:nvContentPartPr>
              <p14:xfrm>
                <a:off x="5283884" y="4624822"/>
                <a:ext cx="1417680" cy="12938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9C730641-98D3-4145-9BC0-F867A5B7754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274884" y="4616182"/>
                  <a:ext cx="1435320" cy="1311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92717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Condorcet-Paradoxon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041941" y="4203728"/>
            <a:ext cx="7647664" cy="9928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2"/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Über die das Agenda-Setting kann das Ergebnis manipuliert werden</a:t>
            </a:r>
          </a:p>
        </p:txBody>
      </p:sp>
      <p:sp>
        <p:nvSpPr>
          <p:cNvPr id="4" name="Rechteck 3"/>
          <p:cNvSpPr/>
          <p:nvPr/>
        </p:nvSpPr>
        <p:spPr>
          <a:xfrm>
            <a:off x="110227" y="996317"/>
            <a:ext cx="12081773" cy="32346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dem Beispiel tritt also ein grundsätzliches Problem für das Ergebnis der Abstimmung auf:</a:t>
            </a:r>
            <a:endParaRPr lang="de-DE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8054" y="1849282"/>
            <a:ext cx="11363092" cy="58729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Abstimmungen verlaufen zyklisch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3594" y="2402304"/>
            <a:ext cx="11363092" cy="118411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gibt keinen Condorcet-Sieger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76646" y="3053883"/>
            <a:ext cx="10777689" cy="14797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1"/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nach Agenda wird jede Mehrheitsentscheidung durch eine andere Mehrheitsentscheidung ersetzt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BCC1C36-21E1-4065-8619-C56AFAFB9E12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6F568F9-9354-4440-8171-7887286655E2}"/>
                  </a:ext>
                </a:extLst>
              </p14:cNvPr>
              <p14:cNvContentPartPr/>
              <p14:nvPr/>
            </p14:nvContentPartPr>
            <p14:xfrm>
              <a:off x="99524" y="1501102"/>
              <a:ext cx="5184720" cy="11696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6F568F9-9354-4440-8171-7887286655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884" y="1492462"/>
                <a:ext cx="5202360" cy="11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42634A81-FBD4-4FF0-97D8-28473C74A9D1}"/>
                  </a:ext>
                </a:extLst>
              </p14:cNvPr>
              <p14:cNvContentPartPr/>
              <p14:nvPr/>
            </p14:nvContentPartPr>
            <p14:xfrm>
              <a:off x="982964" y="2583262"/>
              <a:ext cx="4798800" cy="873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42634A81-FBD4-4FF0-97D8-28473C74A9D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4324" y="2574262"/>
                <a:ext cx="4816440" cy="89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99A50F93-6764-4C61-A68C-9D01B7F24200}"/>
              </a:ext>
            </a:extLst>
          </p:cNvPr>
          <p:cNvGrpSpPr/>
          <p:nvPr/>
        </p:nvGrpSpPr>
        <p:grpSpPr>
          <a:xfrm>
            <a:off x="1794044" y="3387502"/>
            <a:ext cx="8932680" cy="1073880"/>
            <a:chOff x="1794044" y="3387502"/>
            <a:chExt cx="8932680" cy="107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B2D1C41-C2C6-4BC1-B137-2757331233D2}"/>
                    </a:ext>
                  </a:extLst>
                </p14:cNvPr>
                <p14:cNvContentPartPr/>
                <p14:nvPr/>
              </p14:nvContentPartPr>
              <p14:xfrm>
                <a:off x="9616844" y="3426382"/>
                <a:ext cx="493200" cy="1267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B2D1C41-C2C6-4BC1-B137-2757331233D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07844" y="3417742"/>
                  <a:ext cx="5108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22C175D-555A-464D-BAFE-1DE8F5498A4E}"/>
                    </a:ext>
                  </a:extLst>
                </p14:cNvPr>
                <p14:cNvContentPartPr/>
                <p14:nvPr/>
              </p14:nvContentPartPr>
              <p14:xfrm>
                <a:off x="3848564" y="3413062"/>
                <a:ext cx="4791240" cy="741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22C175D-555A-464D-BAFE-1DE8F5498A4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839564" y="3404422"/>
                  <a:ext cx="48088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7C3E0D9-D825-436C-912B-5C3E0DFD4E8F}"/>
                    </a:ext>
                  </a:extLst>
                </p14:cNvPr>
                <p14:cNvContentPartPr/>
                <p14:nvPr/>
              </p14:nvContentPartPr>
              <p14:xfrm>
                <a:off x="1794044" y="3387502"/>
                <a:ext cx="8932680" cy="10738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7C3E0D9-D825-436C-912B-5C3E0DFD4E8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785044" y="3378502"/>
                  <a:ext cx="8950320" cy="10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1F01C945-452C-40BC-A563-16EFAFF68E4C}"/>
              </a:ext>
            </a:extLst>
          </p:cNvPr>
          <p:cNvGrpSpPr/>
          <p:nvPr/>
        </p:nvGrpSpPr>
        <p:grpSpPr>
          <a:xfrm>
            <a:off x="2057564" y="4215502"/>
            <a:ext cx="6043680" cy="1713240"/>
            <a:chOff x="2057564" y="4215502"/>
            <a:chExt cx="6043680" cy="171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C6D8D5D-6270-42FF-99D2-97825FF10279}"/>
                    </a:ext>
                  </a:extLst>
                </p14:cNvPr>
                <p14:cNvContentPartPr/>
                <p14:nvPr/>
              </p14:nvContentPartPr>
              <p14:xfrm>
                <a:off x="7082804" y="4518982"/>
                <a:ext cx="405360" cy="756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C6D8D5D-6270-42FF-99D2-97825FF1027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073804" y="4509982"/>
                  <a:ext cx="4230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CEF0446-E947-4C37-8F97-A2F006978770}"/>
                    </a:ext>
                  </a:extLst>
                </p14:cNvPr>
                <p14:cNvContentPartPr/>
                <p14:nvPr/>
              </p14:nvContentPartPr>
              <p14:xfrm>
                <a:off x="2057564" y="4215502"/>
                <a:ext cx="6043680" cy="17132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CEF0446-E947-4C37-8F97-A2F00697877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048564" y="4206862"/>
                  <a:ext cx="6061320" cy="173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F93EC233-1682-4BA5-9AB0-5A1ECFA102B3}"/>
                  </a:ext>
                </a:extLst>
              </p14:cNvPr>
              <p14:cNvContentPartPr/>
              <p14:nvPr/>
            </p14:nvContentPartPr>
            <p14:xfrm>
              <a:off x="4229804" y="4924342"/>
              <a:ext cx="2439720" cy="16092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F93EC233-1682-4BA5-9AB0-5A1ECFA102B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21164" y="4915342"/>
                <a:ext cx="245736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1DCE8D99-F641-478F-8A6A-10FCAB4A757A}"/>
                  </a:ext>
                </a:extLst>
              </p14:cNvPr>
              <p14:cNvContentPartPr/>
              <p14:nvPr/>
            </p14:nvContentPartPr>
            <p14:xfrm>
              <a:off x="2782604" y="133462"/>
              <a:ext cx="5061240" cy="90612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1DCE8D99-F641-478F-8A6A-10FCAB4A757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73964" y="124822"/>
                <a:ext cx="5078880" cy="9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0C8DE3EB-15B3-4CE0-8591-E8A9EEC8D6B3}"/>
                  </a:ext>
                </a:extLst>
              </p14:cNvPr>
              <p14:cNvContentPartPr/>
              <p14:nvPr/>
            </p14:nvContentPartPr>
            <p14:xfrm>
              <a:off x="407684" y="1523062"/>
              <a:ext cx="172080" cy="360324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0C8DE3EB-15B3-4CE0-8591-E8A9EEC8D6B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8684" y="1514422"/>
                <a:ext cx="189720" cy="36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65754C77-D287-0672-7DF2-CC755178E329}"/>
                  </a:ext>
                </a:extLst>
              </p14:cNvPr>
              <p14:cNvContentPartPr/>
              <p14:nvPr/>
            </p14:nvContentPartPr>
            <p14:xfrm>
              <a:off x="4183840" y="4358480"/>
              <a:ext cx="2488680" cy="99036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65754C77-D287-0672-7DF2-CC755178E32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74840" y="4349480"/>
                <a:ext cx="2506320" cy="100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120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923792" y="-53762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Präferenzen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18436" y="1340047"/>
                <a:ext cx="8260451" cy="4502257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Eindimensionale Politikentscheidung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aus [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ba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bar>
                      <m:barPr>
                        <m:pos m:val="top"/>
                        <m:ctrlP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ba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Ein Wähler bildet Präferenzen über die möglichen Alternativen von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z.B. Bildungsausgaben, Ausgaben für Kinderbetreuung, Verteidigungshaushalt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Nutzen des Wählers, abhängig von der Höhe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 monoton steigend in 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de-DE" sz="24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Die meistgeschätzte Alternative des Wähler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de-DE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de-DE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de-DE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für alle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aus [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ba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bar>
                      <m:barPr>
                        <m:pos m:val="top"/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ba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sz="217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6" y="1340047"/>
                <a:ext cx="8260451" cy="4502257"/>
              </a:xfrm>
              <a:prstGeom prst="rect">
                <a:avLst/>
              </a:prstGeom>
              <a:blipFill>
                <a:blip r:embed="rId3"/>
                <a:stretch>
                  <a:fillRect l="-959" t="-1084" r="-1550" b="-31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hteck 10">
            <a:extLst>
              <a:ext uri="{FF2B5EF4-FFF2-40B4-BE49-F238E27FC236}">
                <a16:creationId xmlns:a16="http://schemas.microsoft.com/office/drawing/2014/main" id="{0E987A2E-643C-485C-A140-7E154EB272C7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CE467F0-4377-4311-8959-E08C3CE7A1F5}"/>
                  </a:ext>
                </a:extLst>
              </p14:cNvPr>
              <p14:cNvContentPartPr/>
              <p14:nvPr/>
            </p14:nvContentPartPr>
            <p14:xfrm>
              <a:off x="5588444" y="1823269"/>
              <a:ext cx="1284120" cy="478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CE467F0-4377-4311-8959-E08C3CE7A1F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79444" y="1814629"/>
                <a:ext cx="130176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E8DA380A-6822-4DA8-B6CC-9077750892BF}"/>
                  </a:ext>
                </a:extLst>
              </p14:cNvPr>
              <p14:cNvContentPartPr/>
              <p14:nvPr/>
            </p14:nvContentPartPr>
            <p14:xfrm>
              <a:off x="1871804" y="2850349"/>
              <a:ext cx="2371320" cy="939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E8DA380A-6822-4DA8-B6CC-9077750892B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62804" y="2841349"/>
                <a:ext cx="238896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6F1406E-2088-4014-ACAD-B3AB451905C0}"/>
                  </a:ext>
                </a:extLst>
              </p14:cNvPr>
              <p14:cNvContentPartPr/>
              <p14:nvPr/>
            </p14:nvContentPartPr>
            <p14:xfrm>
              <a:off x="385004" y="2801749"/>
              <a:ext cx="3521880" cy="5997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6F1406E-2088-4014-ACAD-B3AB451905C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6004" y="2793109"/>
                <a:ext cx="3539520" cy="61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57CE0635-B807-42AC-83C7-7DFDC36E7652}"/>
                  </a:ext>
                </a:extLst>
              </p14:cNvPr>
              <p14:cNvContentPartPr/>
              <p14:nvPr/>
            </p14:nvContentPartPr>
            <p14:xfrm>
              <a:off x="347564" y="3463429"/>
              <a:ext cx="711720" cy="6645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57CE0635-B807-42AC-83C7-7DFDC36E765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8564" y="3454789"/>
                <a:ext cx="729360" cy="68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4C621742-C281-4824-AE75-86D832AB32A8}"/>
                  </a:ext>
                </a:extLst>
              </p14:cNvPr>
              <p14:cNvContentPartPr/>
              <p14:nvPr/>
            </p14:nvContentPartPr>
            <p14:xfrm>
              <a:off x="373124" y="4594909"/>
              <a:ext cx="414720" cy="6634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4C621742-C281-4824-AE75-86D832AB32A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4124" y="4585909"/>
                <a:ext cx="432360" cy="68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9859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535035" y="49777"/>
            <a:ext cx="9388485" cy="415637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Eingipflige</a:t>
            </a: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Präferenzen und mehrgipflige Präferenzen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19041" y="1385582"/>
            <a:ext cx="3150064" cy="3557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Für W1 ergibt sich folgende Grafik</a:t>
            </a:r>
          </a:p>
        </p:txBody>
      </p:sp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1305152"/>
              </p:ext>
            </p:extLst>
          </p:nvPr>
        </p:nvGraphicFramePr>
        <p:xfrm>
          <a:off x="642738" y="1817811"/>
          <a:ext cx="2302669" cy="1614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3671804"/>
              </p:ext>
            </p:extLst>
          </p:nvPr>
        </p:nvGraphicFramePr>
        <p:xfrm>
          <a:off x="4805918" y="1844960"/>
          <a:ext cx="2276475" cy="1614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101195"/>
              </p:ext>
            </p:extLst>
          </p:nvPr>
        </p:nvGraphicFramePr>
        <p:xfrm>
          <a:off x="8573617" y="1913997"/>
          <a:ext cx="2286001" cy="1614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349453"/>
              </p:ext>
            </p:extLst>
          </p:nvPr>
        </p:nvGraphicFramePr>
        <p:xfrm>
          <a:off x="3274774" y="4238915"/>
          <a:ext cx="5338762" cy="1614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Rechteck 18"/>
          <p:cNvSpPr/>
          <p:nvPr/>
        </p:nvSpPr>
        <p:spPr>
          <a:xfrm>
            <a:off x="4330164" y="1390147"/>
            <a:ext cx="3150064" cy="3557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Für W2 ergibt sich folgende Grafik</a:t>
            </a:r>
          </a:p>
        </p:txBody>
      </p:sp>
      <p:sp>
        <p:nvSpPr>
          <p:cNvPr id="20" name="Rechteck 19"/>
          <p:cNvSpPr/>
          <p:nvPr/>
        </p:nvSpPr>
        <p:spPr>
          <a:xfrm>
            <a:off x="8563625" y="1386048"/>
            <a:ext cx="3150064" cy="3557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Für W3 ergibt sich folgende Grafik</a:t>
            </a:r>
          </a:p>
        </p:txBody>
      </p:sp>
      <p:sp>
        <p:nvSpPr>
          <p:cNvPr id="21" name="Rechteck 20"/>
          <p:cNvSpPr/>
          <p:nvPr/>
        </p:nvSpPr>
        <p:spPr>
          <a:xfrm>
            <a:off x="1258146" y="3508738"/>
            <a:ext cx="1196818" cy="3557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Mehrgipflig</a:t>
            </a:r>
          </a:p>
        </p:txBody>
      </p:sp>
      <p:cxnSp>
        <p:nvCxnSpPr>
          <p:cNvPr id="4" name="Gerade Verbindung mit Pfeil 3"/>
          <p:cNvCxnSpPr/>
          <p:nvPr/>
        </p:nvCxnSpPr>
        <p:spPr>
          <a:xfrm flipH="1" flipV="1">
            <a:off x="1266532" y="2610789"/>
            <a:ext cx="105944" cy="699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hteck 24"/>
              <p:cNvSpPr/>
              <p:nvPr/>
            </p:nvSpPr>
            <p:spPr>
              <a:xfrm>
                <a:off x="1189205" y="3190955"/>
                <a:ext cx="43204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6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6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16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25" name="Rechtec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205" y="3190955"/>
                <a:ext cx="432041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Gerade Verbindung mit Pfeil 25"/>
          <p:cNvCxnSpPr/>
          <p:nvPr/>
        </p:nvCxnSpPr>
        <p:spPr>
          <a:xfrm flipH="1" flipV="1">
            <a:off x="1908640" y="2839239"/>
            <a:ext cx="217538" cy="4707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/>
          <p:cNvSpPr/>
          <p:nvPr/>
        </p:nvSpPr>
        <p:spPr>
          <a:xfrm>
            <a:off x="1926474" y="3247632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/>
              <a:t>Tal</a:t>
            </a:r>
          </a:p>
        </p:txBody>
      </p:sp>
      <p:cxnSp>
        <p:nvCxnSpPr>
          <p:cNvPr id="31" name="Gerade Verbindung mit Pfeil 30"/>
          <p:cNvCxnSpPr/>
          <p:nvPr/>
        </p:nvCxnSpPr>
        <p:spPr>
          <a:xfrm flipH="1" flipV="1">
            <a:off x="2538036" y="2743034"/>
            <a:ext cx="124306" cy="4479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2380679" y="3190955"/>
            <a:ext cx="8751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/>
              <a:t>2. Gipfel</a:t>
            </a:r>
          </a:p>
        </p:txBody>
      </p:sp>
      <p:cxnSp>
        <p:nvCxnSpPr>
          <p:cNvPr id="34" name="Gerade Verbindung mit Pfeil 33"/>
          <p:cNvCxnSpPr/>
          <p:nvPr/>
        </p:nvCxnSpPr>
        <p:spPr>
          <a:xfrm flipH="1" flipV="1">
            <a:off x="6065804" y="2559390"/>
            <a:ext cx="232666" cy="6094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hteck 35"/>
              <p:cNvSpPr/>
              <p:nvPr/>
            </p:nvSpPr>
            <p:spPr>
              <a:xfrm>
                <a:off x="6065804" y="3203700"/>
                <a:ext cx="198958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de-DE" sz="1600" dirty="0"/>
                  <a:t> und einziger Gipfel</a:t>
                </a:r>
              </a:p>
            </p:txBody>
          </p:sp>
        </mc:Choice>
        <mc:Fallback xmlns="">
          <p:sp>
            <p:nvSpPr>
              <p:cNvPr id="36" name="Rechteck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804" y="3203700"/>
                <a:ext cx="1989584" cy="338554"/>
              </a:xfrm>
              <a:prstGeom prst="rect">
                <a:avLst/>
              </a:prstGeom>
              <a:blipFill>
                <a:blip r:embed="rId8"/>
                <a:stretch>
                  <a:fillRect t="-5455" r="-920" b="-236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hteck 37"/>
          <p:cNvSpPr/>
          <p:nvPr/>
        </p:nvSpPr>
        <p:spPr>
          <a:xfrm>
            <a:off x="5748752" y="3459447"/>
            <a:ext cx="1196818" cy="3557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Eingipflig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Gerade Verbindung mit Pfeil 44"/>
          <p:cNvCxnSpPr/>
          <p:nvPr/>
        </p:nvCxnSpPr>
        <p:spPr>
          <a:xfrm flipV="1">
            <a:off x="10202465" y="2468307"/>
            <a:ext cx="215381" cy="6239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hteck 45"/>
              <p:cNvSpPr/>
              <p:nvPr/>
            </p:nvSpPr>
            <p:spPr>
              <a:xfrm>
                <a:off x="10025756" y="3034423"/>
                <a:ext cx="198958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de-DE" sz="1600" dirty="0"/>
                  <a:t> und einziger Gipfel</a:t>
                </a:r>
              </a:p>
            </p:txBody>
          </p:sp>
        </mc:Choice>
        <mc:Fallback xmlns="">
          <p:sp>
            <p:nvSpPr>
              <p:cNvPr id="46" name="Rechteck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5756" y="3034423"/>
                <a:ext cx="1989584" cy="338554"/>
              </a:xfrm>
              <a:prstGeom prst="rect">
                <a:avLst/>
              </a:prstGeom>
              <a:blipFill>
                <a:blip r:embed="rId9"/>
                <a:stretch>
                  <a:fillRect t="-5455" r="-613" b="-236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hteck 46"/>
          <p:cNvSpPr/>
          <p:nvPr/>
        </p:nvSpPr>
        <p:spPr>
          <a:xfrm>
            <a:off x="9575355" y="3433254"/>
            <a:ext cx="1196818" cy="3557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Eingipflig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1C8B0F69-DC19-415E-8EAB-89B7653440A5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72D3756-E944-4922-A8E4-968225F49370}"/>
                  </a:ext>
                </a:extLst>
              </p14:cNvPr>
              <p14:cNvContentPartPr/>
              <p14:nvPr/>
            </p14:nvContentPartPr>
            <p14:xfrm>
              <a:off x="1153964" y="2873356"/>
              <a:ext cx="174240" cy="2570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72D3756-E944-4922-A8E4-968225F4937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44964" y="2864356"/>
                <a:ext cx="19188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26A4D9FC-6910-4C65-B44C-EEE9283AC0AB}"/>
                  </a:ext>
                </a:extLst>
              </p14:cNvPr>
              <p14:cNvContentPartPr/>
              <p14:nvPr/>
            </p14:nvContentPartPr>
            <p14:xfrm>
              <a:off x="1792604" y="2889556"/>
              <a:ext cx="155520" cy="2379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26A4D9FC-6910-4C65-B44C-EEE9283AC0A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83604" y="2880556"/>
                <a:ext cx="17316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64A1443-A8C5-4EEC-A375-95CC8A85919C}"/>
                  </a:ext>
                </a:extLst>
              </p14:cNvPr>
              <p14:cNvContentPartPr/>
              <p14:nvPr/>
            </p14:nvContentPartPr>
            <p14:xfrm>
              <a:off x="2426564" y="2911156"/>
              <a:ext cx="163080" cy="1846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64A1443-A8C5-4EEC-A375-95CC8A85919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17924" y="2902156"/>
                <a:ext cx="18072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11984DFD-5389-4FBF-8156-766CF4413E9D}"/>
                  </a:ext>
                </a:extLst>
              </p14:cNvPr>
              <p14:cNvContentPartPr/>
              <p14:nvPr/>
            </p14:nvContentPartPr>
            <p14:xfrm>
              <a:off x="1246124" y="2515156"/>
              <a:ext cx="11160" cy="2088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11984DFD-5389-4FBF-8156-766CF4413E9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37124" y="2506516"/>
                <a:ext cx="288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6F8799D8-ACA5-4EDC-ABF5-A3201FBBDEF7}"/>
                  </a:ext>
                </a:extLst>
              </p14:cNvPr>
              <p14:cNvContentPartPr/>
              <p14:nvPr/>
            </p14:nvContentPartPr>
            <p14:xfrm>
              <a:off x="1903124" y="2759956"/>
              <a:ext cx="5400" cy="540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6F8799D8-ACA5-4EDC-ABF5-A3201FBBDEF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94484" y="2750956"/>
                <a:ext cx="230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91F4CE84-F034-4CF1-A9CD-879822744F2E}"/>
                  </a:ext>
                </a:extLst>
              </p14:cNvPr>
              <p14:cNvContentPartPr/>
              <p14:nvPr/>
            </p14:nvContentPartPr>
            <p14:xfrm>
              <a:off x="2513324" y="2622076"/>
              <a:ext cx="4320" cy="144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91F4CE84-F034-4CF1-A9CD-879822744F2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504324" y="2613076"/>
                <a:ext cx="2196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1FFA5EF1-5D3E-4763-9BB7-2D8C8924C134}"/>
                  </a:ext>
                </a:extLst>
              </p14:cNvPr>
              <p14:cNvContentPartPr/>
              <p14:nvPr/>
            </p14:nvContentPartPr>
            <p14:xfrm>
              <a:off x="1085564" y="2383036"/>
              <a:ext cx="261360" cy="28224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1FFA5EF1-5D3E-4763-9BB7-2D8C8924C13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76564" y="2374396"/>
                <a:ext cx="27900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F740C476-BF71-4933-A94C-3D96393A4C27}"/>
                  </a:ext>
                </a:extLst>
              </p14:cNvPr>
              <p14:cNvContentPartPr/>
              <p14:nvPr/>
            </p14:nvContentPartPr>
            <p14:xfrm>
              <a:off x="2392364" y="2517676"/>
              <a:ext cx="203760" cy="26244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F740C476-BF71-4933-A94C-3D96393A4C2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83724" y="2509036"/>
                <a:ext cx="221400" cy="28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C1D25652-BF5F-4025-9397-C1A931B81823}"/>
              </a:ext>
            </a:extLst>
          </p:cNvPr>
          <p:cNvGrpSpPr/>
          <p:nvPr/>
        </p:nvGrpSpPr>
        <p:grpSpPr>
          <a:xfrm>
            <a:off x="5401244" y="2240476"/>
            <a:ext cx="1161720" cy="406800"/>
            <a:chOff x="5401244" y="2240476"/>
            <a:chExt cx="1161720" cy="40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4820A72-9518-4A85-92E6-8C1E20D0D16D}"/>
                    </a:ext>
                  </a:extLst>
                </p14:cNvPr>
                <p14:cNvContentPartPr/>
                <p14:nvPr/>
              </p14:nvContentPartPr>
              <p14:xfrm>
                <a:off x="5401244" y="2450356"/>
                <a:ext cx="613800" cy="1360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4820A72-9518-4A85-92E6-8C1E20D0D16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392244" y="2441356"/>
                  <a:ext cx="6314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FD4A1BC-629B-410A-8D15-4F814B113393}"/>
                    </a:ext>
                  </a:extLst>
                </p14:cNvPr>
                <p14:cNvContentPartPr/>
                <p14:nvPr/>
              </p14:nvContentPartPr>
              <p14:xfrm>
                <a:off x="5994884" y="2430196"/>
                <a:ext cx="568080" cy="2170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FD4A1BC-629B-410A-8D15-4F814B11339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986244" y="2421196"/>
                  <a:ext cx="5857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592FBE1-C480-4451-AD2D-E8D574D951E3}"/>
                    </a:ext>
                  </a:extLst>
                </p14:cNvPr>
                <p14:cNvContentPartPr/>
                <p14:nvPr/>
              </p14:nvContentPartPr>
              <p14:xfrm>
                <a:off x="5850884" y="2240476"/>
                <a:ext cx="312480" cy="3664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592FBE1-C480-4451-AD2D-E8D574D951E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842244" y="2231836"/>
                  <a:ext cx="330120" cy="38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6C4243E4-D479-4C14-8CF6-27337B35C3D3}"/>
              </a:ext>
            </a:extLst>
          </p:cNvPr>
          <p:cNvGrpSpPr/>
          <p:nvPr/>
        </p:nvGrpSpPr>
        <p:grpSpPr>
          <a:xfrm>
            <a:off x="9255404" y="2210596"/>
            <a:ext cx="1444680" cy="412200"/>
            <a:chOff x="9255404" y="2210596"/>
            <a:chExt cx="1444680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658884F-6E7E-4CEA-BE61-6455D4A8B0D0}"/>
                    </a:ext>
                  </a:extLst>
                </p14:cNvPr>
                <p14:cNvContentPartPr/>
                <p14:nvPr/>
              </p14:nvContentPartPr>
              <p14:xfrm>
                <a:off x="9255404" y="2389876"/>
                <a:ext cx="1081800" cy="2329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658884F-6E7E-4CEA-BE61-6455D4A8B0D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246764" y="2380876"/>
                  <a:ext cx="10994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770F78B-D70D-48A7-80D7-C0D29488316A}"/>
                    </a:ext>
                  </a:extLst>
                </p14:cNvPr>
                <p14:cNvContentPartPr/>
                <p14:nvPr/>
              </p14:nvContentPartPr>
              <p14:xfrm>
                <a:off x="10108604" y="2210596"/>
                <a:ext cx="591480" cy="3747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770F78B-D70D-48A7-80D7-C0D29488316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099604" y="2201596"/>
                  <a:ext cx="609120" cy="39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uppieren 101">
            <a:extLst>
              <a:ext uri="{FF2B5EF4-FFF2-40B4-BE49-F238E27FC236}">
                <a16:creationId xmlns:a16="http://schemas.microsoft.com/office/drawing/2014/main" id="{C7334E1F-35F7-4388-BDAE-22164F834D46}"/>
              </a:ext>
            </a:extLst>
          </p:cNvPr>
          <p:cNvGrpSpPr/>
          <p:nvPr/>
        </p:nvGrpSpPr>
        <p:grpSpPr>
          <a:xfrm>
            <a:off x="390044" y="3736276"/>
            <a:ext cx="8026560" cy="2179080"/>
            <a:chOff x="390044" y="3736276"/>
            <a:chExt cx="8026560" cy="217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702A487-B6E7-477A-BCC1-110142A694A0}"/>
                    </a:ext>
                  </a:extLst>
                </p14:cNvPr>
                <p14:cNvContentPartPr/>
                <p14:nvPr/>
              </p14:nvContentPartPr>
              <p14:xfrm>
                <a:off x="390044" y="4154596"/>
                <a:ext cx="237240" cy="2196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702A487-B6E7-477A-BCC1-110142A694A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1044" y="4145596"/>
                  <a:ext cx="2548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2ECCB5E-B8BB-4581-93E0-0037C3A6347F}"/>
                    </a:ext>
                  </a:extLst>
                </p14:cNvPr>
                <p14:cNvContentPartPr/>
                <p14:nvPr/>
              </p14:nvContentPartPr>
              <p14:xfrm>
                <a:off x="677684" y="4258276"/>
                <a:ext cx="309600" cy="1008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2ECCB5E-B8BB-4581-93E0-0037C3A6347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69044" y="4249636"/>
                  <a:ext cx="3272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8D9CA6C-CE1F-46EF-A2DF-4A1B225B7A65}"/>
                    </a:ext>
                  </a:extLst>
                </p14:cNvPr>
                <p14:cNvContentPartPr/>
                <p14:nvPr/>
              </p14:nvContentPartPr>
              <p14:xfrm>
                <a:off x="1025804" y="4290676"/>
                <a:ext cx="130680" cy="835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8D9CA6C-CE1F-46EF-A2DF-4A1B225B7A6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17164" y="4282036"/>
                  <a:ext cx="1483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D4CF0AF-6C9C-4272-A8F7-B61C5B5F7D43}"/>
                    </a:ext>
                  </a:extLst>
                </p14:cNvPr>
                <p14:cNvContentPartPr/>
                <p14:nvPr/>
              </p14:nvContentPartPr>
              <p14:xfrm>
                <a:off x="1422524" y="4222996"/>
                <a:ext cx="289080" cy="1440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D4CF0AF-6C9C-4272-A8F7-B61C5B5F7D4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413884" y="4213996"/>
                  <a:ext cx="3067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9FEFD63-D928-4498-9457-8DF441A17769}"/>
                    </a:ext>
                  </a:extLst>
                </p14:cNvPr>
                <p14:cNvContentPartPr/>
                <p14:nvPr/>
              </p14:nvContentPartPr>
              <p14:xfrm>
                <a:off x="1623764" y="4157476"/>
                <a:ext cx="3960" cy="79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9FEFD63-D928-4498-9457-8DF441A1776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14764" y="4148836"/>
                  <a:ext cx="216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5DD6C43-9167-4A54-8D1A-C894351573A7}"/>
                    </a:ext>
                  </a:extLst>
                </p14:cNvPr>
                <p14:cNvContentPartPr/>
                <p14:nvPr/>
              </p14:nvContentPartPr>
              <p14:xfrm>
                <a:off x="1918244" y="4153876"/>
                <a:ext cx="53640" cy="2012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5DD6C43-9167-4A54-8D1A-C894351573A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909244" y="4145236"/>
                  <a:ext cx="712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C214230-59AA-4CE5-8413-8A9DD4446ABA}"/>
                    </a:ext>
                  </a:extLst>
                </p14:cNvPr>
                <p14:cNvContentPartPr/>
                <p14:nvPr/>
              </p14:nvContentPartPr>
              <p14:xfrm>
                <a:off x="1843724" y="4063876"/>
                <a:ext cx="145800" cy="1519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C214230-59AA-4CE5-8413-8A9DD4446AB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835084" y="4054876"/>
                  <a:ext cx="163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2F68827-B203-4954-B793-7109B38A5476}"/>
                    </a:ext>
                  </a:extLst>
                </p14:cNvPr>
                <p14:cNvContentPartPr/>
                <p14:nvPr/>
              </p14:nvContentPartPr>
              <p14:xfrm>
                <a:off x="2039924" y="4163236"/>
                <a:ext cx="216360" cy="1558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2F68827-B203-4954-B793-7109B38A547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030924" y="4154236"/>
                  <a:ext cx="2340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A033C2C-24A9-4DD1-BC00-5E0F21540841}"/>
                    </a:ext>
                  </a:extLst>
                </p14:cNvPr>
                <p14:cNvContentPartPr/>
                <p14:nvPr/>
              </p14:nvContentPartPr>
              <p14:xfrm>
                <a:off x="2299484" y="4013116"/>
                <a:ext cx="399240" cy="2984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A033C2C-24A9-4DD1-BC00-5E0F2154084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290844" y="4004116"/>
                  <a:ext cx="4168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45E099D-29FB-4734-8611-71AA1804DE97}"/>
                    </a:ext>
                  </a:extLst>
                </p14:cNvPr>
                <p14:cNvContentPartPr/>
                <p14:nvPr/>
              </p14:nvContentPartPr>
              <p14:xfrm>
                <a:off x="2759204" y="4012396"/>
                <a:ext cx="319320" cy="1173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45E099D-29FB-4734-8611-71AA1804DE9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50564" y="4003396"/>
                  <a:ext cx="3369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9D12B55-7A39-4A6D-B63A-F7B530A8DA92}"/>
                    </a:ext>
                  </a:extLst>
                </p14:cNvPr>
                <p14:cNvContentPartPr/>
                <p14:nvPr/>
              </p14:nvContentPartPr>
              <p14:xfrm>
                <a:off x="3091124" y="4004116"/>
                <a:ext cx="209160" cy="1004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9D12B55-7A39-4A6D-B63A-F7B530A8DA9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082124" y="3995116"/>
                  <a:ext cx="2268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73CE34A-83FA-4EAA-8460-FCD3E14AB9B7}"/>
                    </a:ext>
                  </a:extLst>
                </p14:cNvPr>
                <p14:cNvContentPartPr/>
                <p14:nvPr/>
              </p14:nvContentPartPr>
              <p14:xfrm>
                <a:off x="3530684" y="3987196"/>
                <a:ext cx="228960" cy="1148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73CE34A-83FA-4EAA-8460-FCD3E14AB9B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522044" y="3978556"/>
                  <a:ext cx="2466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68EB6FB-FD17-46B9-8D96-CC68AE4E054C}"/>
                    </a:ext>
                  </a:extLst>
                </p14:cNvPr>
                <p14:cNvContentPartPr/>
                <p14:nvPr/>
              </p14:nvContentPartPr>
              <p14:xfrm>
                <a:off x="3825884" y="3894676"/>
                <a:ext cx="240840" cy="1915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68EB6FB-FD17-46B9-8D96-CC68AE4E054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816884" y="3885676"/>
                  <a:ext cx="2584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F8FB0A5-6BEC-4239-93E4-9FFE910D8DA8}"/>
                    </a:ext>
                  </a:extLst>
                </p14:cNvPr>
                <p14:cNvContentPartPr/>
                <p14:nvPr/>
              </p14:nvContentPartPr>
              <p14:xfrm>
                <a:off x="4168604" y="3934276"/>
                <a:ext cx="127440" cy="2584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F8FB0A5-6BEC-4239-93E4-9FFE910D8DA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159964" y="3925276"/>
                  <a:ext cx="1450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7757383-23A3-4C27-B6E3-3EEE54593902}"/>
                    </a:ext>
                  </a:extLst>
                </p14:cNvPr>
                <p14:cNvContentPartPr/>
                <p14:nvPr/>
              </p14:nvContentPartPr>
              <p14:xfrm>
                <a:off x="4306844" y="3869476"/>
                <a:ext cx="18000" cy="910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7757383-23A3-4C27-B6E3-3EEE5459390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297844" y="3860836"/>
                  <a:ext cx="356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60878F1-427E-43D5-A864-8E6556C0B082}"/>
                    </a:ext>
                  </a:extLst>
                </p14:cNvPr>
                <p14:cNvContentPartPr/>
                <p14:nvPr/>
              </p14:nvContentPartPr>
              <p14:xfrm>
                <a:off x="4352924" y="3932836"/>
                <a:ext cx="89640" cy="1890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60878F1-427E-43D5-A864-8E6556C0B08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44284" y="3923836"/>
                  <a:ext cx="1072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8D171C6-AC44-4DB2-96FC-1789A603C945}"/>
                    </a:ext>
                  </a:extLst>
                </p14:cNvPr>
                <p14:cNvContentPartPr/>
                <p14:nvPr/>
              </p14:nvContentPartPr>
              <p14:xfrm>
                <a:off x="4468124" y="3779476"/>
                <a:ext cx="217080" cy="2505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8D171C6-AC44-4DB2-96FC-1789A603C94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459124" y="3770476"/>
                  <a:ext cx="2347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5F38F3F-8048-4117-BB10-D41AAD3BBE21}"/>
                    </a:ext>
                  </a:extLst>
                </p14:cNvPr>
                <p14:cNvContentPartPr/>
                <p14:nvPr/>
              </p14:nvContentPartPr>
              <p14:xfrm>
                <a:off x="4652444" y="3837076"/>
                <a:ext cx="111240" cy="2973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5F38F3F-8048-4117-BB10-D41AAD3BBE2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643444" y="3828436"/>
                  <a:ext cx="1288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5DF80D7-F94C-4F3C-91F4-29808F2A3C6E}"/>
                    </a:ext>
                  </a:extLst>
                </p14:cNvPr>
                <p14:cNvContentPartPr/>
                <p14:nvPr/>
              </p14:nvContentPartPr>
              <p14:xfrm>
                <a:off x="4658924" y="3736276"/>
                <a:ext cx="34200" cy="2520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5DF80D7-F94C-4F3C-91F4-29808F2A3C6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649924" y="3727276"/>
                  <a:ext cx="518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61D4E35-E564-4AE6-B7A8-C407D3F4B55B}"/>
                    </a:ext>
                  </a:extLst>
                </p14:cNvPr>
                <p14:cNvContentPartPr/>
                <p14:nvPr/>
              </p14:nvContentPartPr>
              <p14:xfrm>
                <a:off x="5047004" y="3856516"/>
                <a:ext cx="118080" cy="2041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61D4E35-E564-4AE6-B7A8-C407D3F4B55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038364" y="3847876"/>
                  <a:ext cx="1357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5D4A55C-05BF-4AD6-B25C-0AE67A71F10E}"/>
                    </a:ext>
                  </a:extLst>
                </p14:cNvPr>
                <p14:cNvContentPartPr/>
                <p14:nvPr/>
              </p14:nvContentPartPr>
              <p14:xfrm>
                <a:off x="5248964" y="3939676"/>
                <a:ext cx="255240" cy="1119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5D4A55C-05BF-4AD6-B25C-0AE67A71F10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239964" y="3931036"/>
                  <a:ext cx="2728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5800967-EAD9-40D3-9649-D7ECD8E0D8E8}"/>
                    </a:ext>
                  </a:extLst>
                </p14:cNvPr>
                <p14:cNvContentPartPr/>
                <p14:nvPr/>
              </p14:nvContentPartPr>
              <p14:xfrm>
                <a:off x="5453084" y="3859756"/>
                <a:ext cx="93600" cy="428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5800967-EAD9-40D3-9649-D7ECD8E0D8E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444444" y="3851116"/>
                  <a:ext cx="1112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F4AD53F-696D-459E-83D5-3388E148813B}"/>
                    </a:ext>
                  </a:extLst>
                </p14:cNvPr>
                <p14:cNvContentPartPr/>
                <p14:nvPr/>
              </p14:nvContentPartPr>
              <p14:xfrm>
                <a:off x="5547764" y="3834556"/>
                <a:ext cx="183240" cy="1695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F4AD53F-696D-459E-83D5-3388E148813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538764" y="3825916"/>
                  <a:ext cx="2008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5C7EEA0-2981-4571-9F5E-304B14570DD1}"/>
                    </a:ext>
                  </a:extLst>
                </p14:cNvPr>
                <p14:cNvContentPartPr/>
                <p14:nvPr/>
              </p14:nvContentPartPr>
              <p14:xfrm>
                <a:off x="403364" y="4697836"/>
                <a:ext cx="182160" cy="2761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5C7EEA0-2981-4571-9F5E-304B14570DD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94364" y="4688836"/>
                  <a:ext cx="1998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BA64C15-FE40-4CBF-AF6D-34A549D3BC24}"/>
                    </a:ext>
                  </a:extLst>
                </p14:cNvPr>
                <p14:cNvContentPartPr/>
                <p14:nvPr/>
              </p14:nvContentPartPr>
              <p14:xfrm>
                <a:off x="548444" y="4851916"/>
                <a:ext cx="386280" cy="658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BA64C15-FE40-4CBF-AF6D-34A549D3BC2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39444" y="4843276"/>
                  <a:ext cx="4039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AFB6A1A7-095B-4002-AE3C-D496FB56428D}"/>
                    </a:ext>
                  </a:extLst>
                </p14:cNvPr>
                <p14:cNvContentPartPr/>
                <p14:nvPr/>
              </p14:nvContentPartPr>
              <p14:xfrm>
                <a:off x="957044" y="4843636"/>
                <a:ext cx="104400" cy="374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AFB6A1A7-095B-4002-AE3C-D496FB56428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48044" y="4834636"/>
                  <a:ext cx="1220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5026ED6-4397-4EE3-9E46-F57BF726ED15}"/>
                    </a:ext>
                  </a:extLst>
                </p14:cNvPr>
                <p14:cNvContentPartPr/>
                <p14:nvPr/>
              </p14:nvContentPartPr>
              <p14:xfrm>
                <a:off x="1300124" y="4685236"/>
                <a:ext cx="179280" cy="1782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5026ED6-4397-4EE3-9E46-F57BF726ED1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291124" y="4676596"/>
                  <a:ext cx="1969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EACF5150-BF1E-4576-8264-53E80A1BB591}"/>
                    </a:ext>
                  </a:extLst>
                </p14:cNvPr>
                <p14:cNvContentPartPr/>
                <p14:nvPr/>
              </p14:nvContentPartPr>
              <p14:xfrm>
                <a:off x="1483004" y="4664356"/>
                <a:ext cx="109800" cy="1656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EACF5150-BF1E-4576-8264-53E80A1BB59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474004" y="4655356"/>
                  <a:ext cx="1274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68303ED-88EA-4247-96C0-E7CEAEDF1123}"/>
                    </a:ext>
                  </a:extLst>
                </p14:cNvPr>
                <p14:cNvContentPartPr/>
                <p14:nvPr/>
              </p14:nvContentPartPr>
              <p14:xfrm>
                <a:off x="1835084" y="4636996"/>
                <a:ext cx="289440" cy="1267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68303ED-88EA-4247-96C0-E7CEAEDF112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826444" y="4627996"/>
                  <a:ext cx="3070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55EB454-4D29-45EB-8AF9-52DCF69C2D57}"/>
                    </a:ext>
                  </a:extLst>
                </p14:cNvPr>
                <p14:cNvContentPartPr/>
                <p14:nvPr/>
              </p14:nvContentPartPr>
              <p14:xfrm>
                <a:off x="568244" y="5281756"/>
                <a:ext cx="149400" cy="1170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55EB454-4D29-45EB-8AF9-52DCF69C2D5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59244" y="5272756"/>
                  <a:ext cx="1670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CE02799-9D38-4E88-A575-08D8D4F99427}"/>
                    </a:ext>
                  </a:extLst>
                </p14:cNvPr>
                <p14:cNvContentPartPr/>
                <p14:nvPr/>
              </p14:nvContentPartPr>
              <p14:xfrm>
                <a:off x="761564" y="5267356"/>
                <a:ext cx="51840" cy="2466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CE02799-9D38-4E88-A575-08D8D4F9942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52924" y="5258716"/>
                  <a:ext cx="694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625774B-2ACF-4369-8DFB-B943779F398D}"/>
                    </a:ext>
                  </a:extLst>
                </p14:cNvPr>
                <p14:cNvContentPartPr/>
                <p14:nvPr/>
              </p14:nvContentPartPr>
              <p14:xfrm>
                <a:off x="851204" y="5167996"/>
                <a:ext cx="112680" cy="1612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625774B-2ACF-4369-8DFB-B943779F398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42204" y="5158996"/>
                  <a:ext cx="1303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8155B90-60FB-4EBA-8DFF-031488DA79B1}"/>
                    </a:ext>
                  </a:extLst>
                </p14:cNvPr>
                <p14:cNvContentPartPr/>
                <p14:nvPr/>
              </p14:nvContentPartPr>
              <p14:xfrm>
                <a:off x="1003484" y="5107516"/>
                <a:ext cx="105480" cy="1962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8155B90-60FB-4EBA-8DFF-031488DA79B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94844" y="5098516"/>
                  <a:ext cx="1231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784C961-2EA8-414F-8943-721484385CCC}"/>
                    </a:ext>
                  </a:extLst>
                </p14:cNvPr>
                <p14:cNvContentPartPr/>
                <p14:nvPr/>
              </p14:nvContentPartPr>
              <p14:xfrm>
                <a:off x="1089524" y="5120836"/>
                <a:ext cx="37440" cy="406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784C961-2EA8-414F-8943-721484385CC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80884" y="5112196"/>
                  <a:ext cx="550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D3A28794-C0BB-492C-BA3E-D64C7D6A2403}"/>
                    </a:ext>
                  </a:extLst>
                </p14:cNvPr>
                <p14:cNvContentPartPr/>
                <p14:nvPr/>
              </p14:nvContentPartPr>
              <p14:xfrm>
                <a:off x="1167284" y="5182756"/>
                <a:ext cx="93240" cy="1231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D3A28794-C0BB-492C-BA3E-D64C7D6A240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58284" y="5174116"/>
                  <a:ext cx="1108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88A03E1-6CAF-448D-BE3E-32F1FB502E01}"/>
                    </a:ext>
                  </a:extLst>
                </p14:cNvPr>
                <p14:cNvContentPartPr/>
                <p14:nvPr/>
              </p14:nvContentPartPr>
              <p14:xfrm>
                <a:off x="1316684" y="5080876"/>
                <a:ext cx="156240" cy="2167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88A03E1-6CAF-448D-BE3E-32F1FB502E0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307684" y="5071876"/>
                  <a:ext cx="1738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5EBD0A32-38AF-4DF4-BF78-EDCB7941D793}"/>
                    </a:ext>
                  </a:extLst>
                </p14:cNvPr>
                <p14:cNvContentPartPr/>
                <p14:nvPr/>
              </p14:nvContentPartPr>
              <p14:xfrm>
                <a:off x="1481564" y="5111836"/>
                <a:ext cx="214200" cy="1094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5EBD0A32-38AF-4DF4-BF78-EDCB7941D79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72924" y="5102836"/>
                  <a:ext cx="2318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9B55126-F38E-4D1F-AD7F-D8ECFC33A566}"/>
                    </a:ext>
                  </a:extLst>
                </p14:cNvPr>
                <p14:cNvContentPartPr/>
                <p14:nvPr/>
              </p14:nvContentPartPr>
              <p14:xfrm>
                <a:off x="1953164" y="5058556"/>
                <a:ext cx="19080" cy="1195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9B55126-F38E-4D1F-AD7F-D8ECFC33A56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944524" y="5049556"/>
                  <a:ext cx="367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3F68C28-CEF1-4E3F-804D-19CC7DE761C1}"/>
                    </a:ext>
                  </a:extLst>
                </p14:cNvPr>
                <p14:cNvContentPartPr/>
                <p14:nvPr/>
              </p14:nvContentPartPr>
              <p14:xfrm>
                <a:off x="1940564" y="5005276"/>
                <a:ext cx="146880" cy="979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3F68C28-CEF1-4E3F-804D-19CC7DE761C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931564" y="4996636"/>
                  <a:ext cx="1645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FAD908C-1CC8-4E1B-826F-FE3433A56254}"/>
                    </a:ext>
                  </a:extLst>
                </p14:cNvPr>
                <p14:cNvContentPartPr/>
                <p14:nvPr/>
              </p14:nvContentPartPr>
              <p14:xfrm>
                <a:off x="2006084" y="5066476"/>
                <a:ext cx="201960" cy="1342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FAD908C-1CC8-4E1B-826F-FE3433A5625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997084" y="5057476"/>
                  <a:ext cx="2196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9C9D3801-138D-4AD5-AAA4-F62319053831}"/>
                    </a:ext>
                  </a:extLst>
                </p14:cNvPr>
                <p14:cNvContentPartPr/>
                <p14:nvPr/>
              </p14:nvContentPartPr>
              <p14:xfrm>
                <a:off x="2227844" y="4997356"/>
                <a:ext cx="154080" cy="3096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9C9D3801-138D-4AD5-AAA4-F6231905383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218844" y="4988716"/>
                  <a:ext cx="17172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90C3E8FC-0E8D-4F7C-A0E8-A298124FB7A3}"/>
                    </a:ext>
                  </a:extLst>
                </p14:cNvPr>
                <p14:cNvContentPartPr/>
                <p14:nvPr/>
              </p14:nvContentPartPr>
              <p14:xfrm>
                <a:off x="2414684" y="4881796"/>
                <a:ext cx="96480" cy="2250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90C3E8FC-0E8D-4F7C-A0E8-A298124FB7A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405684" y="4872796"/>
                  <a:ext cx="1141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90628D41-7B2D-4D92-9A3B-868D2DE5D824}"/>
                    </a:ext>
                  </a:extLst>
                </p14:cNvPr>
                <p14:cNvContentPartPr/>
                <p14:nvPr/>
              </p14:nvContentPartPr>
              <p14:xfrm>
                <a:off x="2561564" y="4968556"/>
                <a:ext cx="138240" cy="1022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90628D41-7B2D-4D92-9A3B-868D2DE5D82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552924" y="4959916"/>
                  <a:ext cx="1558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D80E2615-4DF3-426F-A6E5-D6FB268BD420}"/>
                    </a:ext>
                  </a:extLst>
                </p14:cNvPr>
                <p14:cNvContentPartPr/>
                <p14:nvPr/>
              </p14:nvContentPartPr>
              <p14:xfrm>
                <a:off x="2680724" y="4881436"/>
                <a:ext cx="122400" cy="1958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D80E2615-4DF3-426F-A6E5-D6FB268BD42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671724" y="4872796"/>
                  <a:ext cx="1400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4F5D2B5-C3EE-4D9C-BE32-C4B39F3EF193}"/>
                    </a:ext>
                  </a:extLst>
                </p14:cNvPr>
                <p14:cNvContentPartPr/>
                <p14:nvPr/>
              </p14:nvContentPartPr>
              <p14:xfrm>
                <a:off x="2812844" y="4885756"/>
                <a:ext cx="78120" cy="1710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4F5D2B5-C3EE-4D9C-BE32-C4B39F3EF19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804204" y="4876756"/>
                  <a:ext cx="957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D7C779F-8B1F-4EC8-896E-F42608A23EE7}"/>
                    </a:ext>
                  </a:extLst>
                </p14:cNvPr>
                <p14:cNvContentPartPr/>
                <p14:nvPr/>
              </p14:nvContentPartPr>
              <p14:xfrm>
                <a:off x="2941364" y="4913116"/>
                <a:ext cx="140760" cy="1108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D7C779F-8B1F-4EC8-896E-F42608A23EE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932724" y="4904116"/>
                  <a:ext cx="158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80E4B79-8384-4F6E-9388-C40895519E2E}"/>
                    </a:ext>
                  </a:extLst>
                </p14:cNvPr>
                <p14:cNvContentPartPr/>
                <p14:nvPr/>
              </p14:nvContentPartPr>
              <p14:xfrm>
                <a:off x="2162324" y="5407756"/>
                <a:ext cx="185400" cy="2818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80E4B79-8384-4F6E-9388-C40895519E2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153324" y="5399116"/>
                  <a:ext cx="2030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21453DD-CFAB-474A-B6DB-9F9A03B4FCD1}"/>
                    </a:ext>
                  </a:extLst>
                </p14:cNvPr>
                <p14:cNvContentPartPr/>
                <p14:nvPr/>
              </p14:nvContentPartPr>
              <p14:xfrm>
                <a:off x="2300924" y="5618356"/>
                <a:ext cx="88560" cy="262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21453DD-CFAB-474A-B6DB-9F9A03B4FCD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292284" y="5609356"/>
                  <a:ext cx="1062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95036799-634B-4E54-8B79-1D8A86AB3160}"/>
                    </a:ext>
                  </a:extLst>
                </p14:cNvPr>
                <p14:cNvContentPartPr/>
                <p14:nvPr/>
              </p14:nvContentPartPr>
              <p14:xfrm>
                <a:off x="2402084" y="5413516"/>
                <a:ext cx="745920" cy="1980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95036799-634B-4E54-8B79-1D8A86AB316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393084" y="5404516"/>
                  <a:ext cx="7635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50C0AA09-524D-4943-9674-44435C4150BF}"/>
                    </a:ext>
                  </a:extLst>
                </p14:cNvPr>
                <p14:cNvContentPartPr/>
                <p14:nvPr/>
              </p14:nvContentPartPr>
              <p14:xfrm>
                <a:off x="2174564" y="5635636"/>
                <a:ext cx="1045800" cy="2419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50C0AA09-524D-4943-9674-44435C4150B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165564" y="5626636"/>
                  <a:ext cx="10634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58212B7-9706-4B87-AAD8-2FD345779C4E}"/>
                    </a:ext>
                  </a:extLst>
                </p14:cNvPr>
                <p14:cNvContentPartPr/>
                <p14:nvPr/>
              </p14:nvContentPartPr>
              <p14:xfrm>
                <a:off x="4489724" y="4145236"/>
                <a:ext cx="3476520" cy="17701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58212B7-9706-4B87-AAD8-2FD345779C4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481084" y="4136236"/>
                  <a:ext cx="3494160" cy="178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31D9F28-7261-4EA5-9009-A0C8E2538D39}"/>
                    </a:ext>
                  </a:extLst>
                </p14:cNvPr>
                <p14:cNvContentPartPr/>
                <p14:nvPr/>
              </p14:nvContentPartPr>
              <p14:xfrm>
                <a:off x="6726764" y="4313356"/>
                <a:ext cx="1689840" cy="5508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31D9F28-7261-4EA5-9009-A0C8E2538D3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717764" y="4304716"/>
                  <a:ext cx="1707480" cy="56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CCF28815-3255-E47C-2586-4C9555C4DA81}"/>
              </a:ext>
            </a:extLst>
          </p:cNvPr>
          <p:cNvGrpSpPr/>
          <p:nvPr/>
        </p:nvGrpSpPr>
        <p:grpSpPr>
          <a:xfrm>
            <a:off x="3877840" y="4102000"/>
            <a:ext cx="4412880" cy="2117880"/>
            <a:chOff x="3877840" y="4102000"/>
            <a:chExt cx="4412880" cy="211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C171240-9D35-12CD-AE65-AF9B4D06EE3F}"/>
                    </a:ext>
                  </a:extLst>
                </p14:cNvPr>
                <p14:cNvContentPartPr/>
                <p14:nvPr/>
              </p14:nvContentPartPr>
              <p14:xfrm>
                <a:off x="3877840" y="4102000"/>
                <a:ext cx="4412880" cy="21178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C171240-9D35-12CD-AE65-AF9B4D06EE3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68840" y="4093000"/>
                  <a:ext cx="4430520" cy="21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424527A-54BF-756B-99A3-2664C4C7BE4B}"/>
                    </a:ext>
                  </a:extLst>
                </p14:cNvPr>
                <p14:cNvContentPartPr/>
                <p14:nvPr/>
              </p14:nvContentPartPr>
              <p14:xfrm>
                <a:off x="4377520" y="4778080"/>
                <a:ext cx="40680" cy="4525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424527A-54BF-756B-99A3-2664C4C7BE4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368520" y="4769080"/>
                  <a:ext cx="5832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C450258-2CF1-1CFD-A7E7-54ABB19204FA}"/>
                    </a:ext>
                  </a:extLst>
                </p14:cNvPr>
                <p14:cNvContentPartPr/>
                <p14:nvPr/>
              </p14:nvContentPartPr>
              <p14:xfrm>
                <a:off x="7593760" y="4976800"/>
                <a:ext cx="21960" cy="2408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C450258-2CF1-1CFD-A7E7-54ABB19204F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584760" y="4968160"/>
                  <a:ext cx="39600" cy="258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5691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1" grpId="0">
        <p:bldAsOne/>
      </p:bldGraphic>
      <p:bldGraphic spid="12" grpId="0">
        <p:bldAsOne/>
      </p:bldGraphic>
      <p:bldGraphic spid="13" grpId="0">
        <p:bldAsOne/>
      </p:bldGraphic>
      <p:bldGraphic spid="14" grpId="0">
        <p:bldAsOne/>
      </p:bldGraphic>
      <p:bldP spid="19" grpId="0"/>
      <p:bldP spid="20" grpId="0"/>
      <p:bldP spid="21" grpId="0"/>
      <p:bldP spid="25" grpId="0"/>
      <p:bldP spid="30" grpId="0"/>
      <p:bldP spid="33" grpId="0"/>
      <p:bldP spid="36" grpId="0"/>
      <p:bldP spid="38" grpId="0"/>
      <p:bldP spid="46" grpId="0"/>
      <p:bldP spid="47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940</Words>
  <Application>Microsoft Office PowerPoint</Application>
  <PresentationFormat>Breitbild</PresentationFormat>
  <Paragraphs>149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Sparkasse Rg</vt:lpstr>
      <vt:lpstr>Symbol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Bernhard Köster</cp:lastModifiedBy>
  <cp:revision>433</cp:revision>
  <dcterms:created xsi:type="dcterms:W3CDTF">2019-02-11T10:45:01Z</dcterms:created>
  <dcterms:modified xsi:type="dcterms:W3CDTF">2022-05-02T06:45:52Z</dcterms:modified>
</cp:coreProperties>
</file>