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3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4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notesSlides/notesSlide5.xml" ContentType="application/vnd.openxmlformats-officedocument.presentationml.notesSlide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notesSlides/notesSlide6.xml" ContentType="application/vnd.openxmlformats-officedocument.presentationml.notesSlide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notesSlides/notesSlide7.xml" ContentType="application/vnd.openxmlformats-officedocument.presentationml.notesSlide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notesSlides/notesSlide8.xml" ContentType="application/vnd.openxmlformats-officedocument.presentationml.notesSlide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notesSlides/notesSlide9.xml" ContentType="application/vnd.openxmlformats-officedocument.presentationml.notesSlide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notesSlides/notesSlide12.xml" ContentType="application/vnd.openxmlformats-officedocument.presentationml.notesSlide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72" r:id="rId2"/>
    <p:sldId id="1076" r:id="rId3"/>
    <p:sldId id="1077" r:id="rId4"/>
    <p:sldId id="1088" r:id="rId5"/>
    <p:sldId id="1373" r:id="rId6"/>
    <p:sldId id="1079" r:id="rId7"/>
    <p:sldId id="1089" r:id="rId8"/>
    <p:sldId id="1081" r:id="rId9"/>
    <p:sldId id="1082" r:id="rId10"/>
    <p:sldId id="1083" r:id="rId11"/>
    <p:sldId id="1085" r:id="rId12"/>
    <p:sldId id="1090" r:id="rId13"/>
    <p:sldId id="108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61 238 11642,'-16'5'956,"11"-5"-623,1 1 0,-1 0-1,1 1 1,0-1 0,-1 1 0,1 0 0,0 0 0,-6 4 0,37 7 913,22 6-1200,1-2 0,1-2-1,1-3 1,0-1 0,1-3 0,-1-3 0,55 0 0,375-36 258,-303 13 30,67-10 185,-181 17-244,110-33 1,158-75 349,-191 67-446,-99 37-143,1 2 0,78-13 0,-94 22-43,-1 2 1,1 1-1,0 1 0,0 1 1,47 8-1,-55-3 19,-19-6-6,-1 0 0,1 0-1,0 0 1,-1 1-1,1-1 1,0 0 0,0 0-1,-1 1 1,1-1-1,0 1 1,-1-1 0,1 1-1,-1-1 1,1 1-1,-1-1 1,1 1 0,-1 0-1,1-1 1,-1 1-1,1-1 1,-1 1 0,1 1-1,-3 0 37,-5 11-321,10 10-1784,-17-38 1791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200 236 13483,'0'-3'122,"-1"1"0,1 0 0,-1 0 0,0 0 1,0 0-1,0-1 0,0 1 0,0 0 0,0 0 0,-1 1 0,1-1 0,-1 0 1,1 0-1,-1 1 0,0-1 0,1 1 0,-1-1 0,0 1 0,0 0 0,0 0 1,0 0-1,0 0 0,0 0 0,-1 0 0,-2 0 0,-8-4 344,0 2 0,-27-5 0,33 7-428,0 1 0,0-1-1,0 2 1,0-1 0,0 1 0,0 0 0,-9 3 0,15-4-42,0 0 1,-1 0 0,1 1 0,0-1 0,-1 0-1,1 1 1,0 0 0,0-1 0,-1 1 0,1 0-1,0-1 1,0 1 0,0 0 0,0 0 0,0 0-1,0 0 1,0 0 0,0 0 0,1 0 0,-1 0-1,0 1 1,0-1 0,1 0 0,-1 0 0,1 1-1,-1-1 1,1 0 0,0 1 0,0-1 0,-1 0-1,1 1 1,0-1 0,0 0 0,0 1 0,0-1-1,1 0 1,-1 1 0,0-1 0,0 0 0,1 1-1,-1-1 1,1 0 0,-1 1 0,2 0 0,0 1-25,0 1 1,0-1-1,1 0 1,-1 0 0,1 0-1,0 0 1,0-1-1,0 1 1,0-1 0,7 4-1,40 20-235,-29-17 163,-1 1 59,0 1 0,-1 0 0,0 2 0,-1 0 0,-1 1 0,0 0 0,-1 2 0,-1 0 0,0 1 0,-1 0 0,-1 1 0,0 0 0,-1 2 0,-2-1 0,0 1 0,9 26 0,-5-7 35,9 45 0,-19-67 61,-1 1 0,-1 0 0,0 0 0,-1-1 1,-2 23-1,0-36-12,1 0 0,-1-1 1,1 1-1,-1 0 0,-1-1 1,1 1-1,0-1 0,-1 1 0,1-1 1,-1 0-1,0 1 0,0-1 1,-1 0-1,1 0 0,-1 0 1,-3 2-1,4-3-1,-1 0 1,0 0-1,0-1 0,0 1 1,0-1-1,0 0 0,0 0 1,0 0-1,0-1 0,0 1 1,0-1-1,0 1 0,-1-1 1,1 0-1,0 0 0,0-1 1,-1 1-1,1-1 0,-5-1 1,-1-1-1,0 0 0,1-1-1,0 0 1,-1-1 0,2 0 0,-1 0 0,0 0 0,1-1 0,0 0 0,1-1 0,-1 1 0,1-1 0,0-1 0,1 1 0,-6-11-1,4 6-45,0 0 0,1-1 0,1 1 0,0-1 0,0-1 0,1 1 0,1 0 0,1-1 0,-2-22 0,3 26 0,2 0-1,-1 0 0,2 1 1,-1-1-1,1 0 0,1 0 1,-1 1-1,2-1 0,-1 1 1,7-12-1,-3 9-7,1 1 1,0 0 0,0 0-1,1 1 1,1 0-1,18-15 1,8-1-23,1 1 0,2 3-1,67-30 1,-50 25 25,63-38 47,-105 56-29,-1 0 1,0 0 0,-1-2-1,0 1 1,-1-2 0,14-16-1,-23 26-2,0 0 0,-1-1-1,1 1 1,0 0 0,-1-1-1,0 0 1,1 1 0,-1-1 0,0 0-1,-1 1 1,1-1 0,0 0-1,-1 0 1,1 0 0,-1 0-1,0 0 1,0 0 0,0 0-1,-1 1 1,1-1 0,0 0-1,-1 0 1,0 0 0,0 0-1,0 1 1,0-1 0,0 0-1,-1 1 1,1-1 0,-1 1-1,1-1 1,-1 1 0,0 0-1,-2-2 1,-3-2 9,0 1-1,1 0 0,-1 0 1,-1 1-1,1 0 0,-1 0 1,0 1-1,0 0 0,0 0 1,-11-2-1,2 2 4,0 1 0,-1 0-1,1 1 1,-33 2 0,42-1-30,1 1 0,-1 0 0,1 1 0,0 0 0,0 0 0,0 0 0,0 1 0,0 0 0,0 0 0,1 1 0,-1 0 0,1 0 0,-11 9 0,15-11-34,1 0-1,-1 1 1,0-1 0,1 1-1,-1-1 1,1 1 0,-1 0-1,1 0 1,0-1 0,0 1-1,1 0 1,-1 0 0,1 0-1,-1 0 1,1 0 0,0 0-1,0 0 1,0 0 0,0 0-1,1 0 1,-1 0 0,1 0-1,0 0 1,0-1 0,0 1-1,0 0 1,0 0 0,1-1-1,-1 1 1,1-1 0,0 1-1,-1-1 1,1 0 0,0 1-1,1-1 1,-1 0 0,0 0-1,1-1 1,-1 1-1,1 0 1,2 1 0,23 11-339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1:35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9091 611 10978,'-372'-212'1457,"284"170"-1152,-2 4 0,-134-37 0,34 29-31,-259-28 1,-200 16-426,578 53 143,-1599-56-78,1 94-273,475 61-166,817-39-1596,-418 116 0,56 64-379,689-215 3040,0 2 0,2 2-1,1 2 1,-80 58 0,107-68-255,2 1-1,0 1 1,1 0-1,1 1 1,-17 25 0,23-28-99,1 0 1,1 1-1,0 0 1,1 0-1,0 1 1,2 0-1,-6 32 1,8-26-103,2 0 1,0 0 0,2 1 0,1-1 0,0 0 0,2 0 0,1 0 0,13 37 0,0-10-8,3-1 0,47 85 1,-33-79-64,1-2-1,3-1 1,3-2 0,1-2 0,3-2-1,64 53 1,-36-43-25,2-3-1,3-3 1,155 74-1,-78-59-40,2-7-1,175 42 0,337 42-161,-142-63-97,3-23 0,2-23 0,763-50 0,-741-28 364,-4-25 0,631-161 0,-871 145 199,-4-13 0,341-159 0,-224 35 217,-341 169-174,-3-3 0,137-124 0,-188 152-135,0-1 0,-2-2 1,-2 0-1,0-2 1,-3-1-1,21-40 0,-36 60-82,-1 0-1,-1 0 0,0-1 0,-1 0 1,-1 0-1,0 0 0,-1-1 0,0-19 1,-2 23-32,-1 1 0,-1-1 0,0 1 0,0-1 0,-1 1 0,0 0 0,-1 0 0,-1 0 0,0 1 0,0-1 0,-1 1 0,-8-12 0,-1 3-9,-1 2 0,0-1 0,-1 2 0,-1 0 1,0 1-1,-1 1 0,-1 1 0,-23-12 0,-8-1-71,-2 2 1,-66-20-1,-101-16-255,-58 18-174,-47 13-37,-485 19-87,336 27 250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15883,'0'25'1361,"9"6"-857,4-1-176,8 3 536,6-3-232,8 2-104,1-1-128,5-2-608,1 2-280,-7 4 440,-6 2-120,-7-2-136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13 13987,'-2'0'145,"0"0"1,0 1-1,0-1 0,1 0 1,-1 0-1,0 0 0,0 0 0,0-1 1,0 1-1,1 0 0,-1-1 1,0 1-1,0-1 0,1 0 1,-1 0-1,0 1 0,-1-3 1,-5-1 561,5 4-703,-1-1 1,1 1-1,0 0 0,0 0 0,-1 0 0,1 0 0,0 0 0,-1 1 0,1 0 1,0 0-1,-6 2 0,-10 1-211,-18-1-721,0-1 1,-1-3-1,-38-4 1,23 1 55,20 2 288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38 9026,'-30'-2'744,"-8"2"-648,-2 3-72,-7 4 232,-5 1-56,2-1-104</inkml:trace>
  <inkml:trace contextRef="#ctx0" brushRef="#br0" timeOffset="1">45 1 12931,'-11'2'880,"1"0"-728,1 1-40,3-3 128,4 0 120,0 0-232,1 0-56,-2 0-264,4 1-712,4-1 712,2-1-80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 10098,'1'0'46,"-1"0"-1,0 0 1,0 0 0,1-1-1,-1 1 1,0 0 0,0 0-1,1 0 1,-1 0-1,0 0 1,0 0 0,1 0-1,-1 0 1,0 0 0,0 0-1,1 0 1,-1 0 0,0 0-1,1 0 1,-1 0-1,0 0 1,0 0 0,1 0-1,-1 0 1,0 0 0,0 0-1,1 1 1,-1-1-1,0 0 1,0 0 0,0 0-1,1 1 1,1 10 984,-5 20-115,1-23-876,-15 159 408,-16 102 673,29-258-769,1-15 94,-1-21 45,4-23-338,1-1 0,3 1 0,2 0 0,2 0 0,20-69 0,-24 105-163,0 1 0,0-1 1,1 1-1,0-1 0,11-15 0,-13 23 6,-1 1 0,1-1 0,0 1 0,0 0 0,0 0 0,0 0 0,0 1 0,1-1 0,-1 1 1,1-1-1,0 1 0,0 0 0,0 1 0,0-1 0,0 1 0,0 0 0,0 0 0,0 0 0,8-1 0,-6 2-20,-1 0 0,1 1 0,0-1 1,0 1-1,0 0 0,-1 0 0,1 1 0,-1 0 0,1 0 0,-1 0 1,11 6-1,-15-7 20,1 1 0,-1-1 0,0 0 0,1 0 0,-1 0 0,0 1 0,0-1 0,0 1 0,0-1 1,0 1-1,0-1 0,-1 1 0,1-1 0,0 1 0,-1 0 0,1-1 0,0 4 0,-1-3 13,0 1 0,-1-1-1,1 1 1,0-1 0,-1 0 0,1 1-1,-1-1 1,0 1 0,0-1 0,0 0 0,0 0-1,0 1 1,-1-1 0,1 0 0,-4 3-1,-9 11 99,0 0 0,-2-2 0,0 0 0,-1-1 0,0 0 0,-1-1 0,0-1-1,-1-1 1,-33 13 0,51-22-119,1-1 1,-1 0-1,1 1 0,-1-1 1,1 0-1,-1 0 0,1 0 1,-1 1-1,1-1 0,-1 0 0,1 0 1,-1 0-1,1 0 0,-1 0 1,1 0-1,-1 0 0,1 0 0,-1 0 1,0 0-1,1 0 0,-1 0 1,1-1-1,-1 1 0,1 0 0,-1 0 1,1 0-1,-1-1 0,1 1 1,-1 0-1,1-1 0,0 1 1,-1 0-1,1-1 0,-1 1 0,1-1 1,0 1-1,-1 0 0,1-1 1,0 0-1,-1-1-17,1 0 1,0 0-1,0 0 0,0 0 1,0 0-1,0 0 1,1 0-1,-1 0 1,2-4-1,4-13-171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12867,'-2'43'1182,"1"-29"-1085,0 0 1,1 0 0,1 1 0,0-1-1,5 22 1,-6-36-87,0 0-1,0 1 1,0-1-1,0 0 1,0 1-1,0-1 1,0 0-1,1 0 0,-1 1 1,0-1-1,0 0 1,0 1-1,0-1 1,0 0-1,1 0 1,-1 1-1,0-1 1,0 0-1,1 0 1,-1 1-1,0-1 1,0 0-1,1 0 1,-1 0-1,0 0 1,0 1-1,1-1 1,-1 0-1,0 0 1,1 0-1,-1 0 1,0 0-1,1 0 1,-1 0-1,1 0 1,9-8 273,8-20 130,-18 27-395,72-148 1567,-72 149-1584,0 0 1,0 0-1,0 0 1,0 0-1,0 0 1,0 0-1,0 0 1,0 0 0,0 1-1,0-1 1,0 0-1,0 0 1,0 0-1,0 0 1,0 0-1,0 0 1,0 0-1,0 0 1,0 0-1,0 0 1,1 0 0,-1 0-1,0 0 1,0 0-1,0 0 1,0 0-1,0 0 1,0 0-1,0 0 1,0 0-1,0 0 1,0 0-1,0 0 1,0 0 0,0 0-1,0 0 1,0 0-1,1 0 1,-1 0-1,0 0 1,0 0-1,0 0 1,0 0-1,0 0 1,0 0-1,0 0 1,0 0 0,0 0-1,0 0 1,0 0-1,0 0 1,0-1-1,0 1 1,0 0-1,0 0 1,0 0-1,0 0 1,0 0 0,0 0-1,2 10 45,-2 20-72,0-24 35,-2 23-30,1-21 18,1 0 1,-1 0-1,1 0 1,1 0-1,2 15 0,-3-23 9,0 0 0,0 0-1,1 1 1,-1-1 0,0 0-1,0 1 1,1-1 0,-1 0-1,0 0 1,0 0 0,1 1-1,-1-1 1,0 0 0,0 0-1,1 0 1,-1 1 0,0-1-1,1 0 1,-1 0 0,0 0-1,1 0 1,-1 0-1,0 0 1,1 0 0,-1 0-1,0 0 1,1 0 0,-1 0-1,0 0 1,1 0 0,-1 0-1,0 0 1,1 0 0,-1 0-1,0 0 1,0-1 0,1 1-1,-1 0 1,0 0 0,1 0-1,-1 0 1,0-1 0,0 1-1,1 0 1,-1 0 0,0-1-1,0 1 1,0 0 0,1 0-1,-1-1 1,0 1 0,0-1-1,14-13 222,18-27 233,44-64-452,-75 104-52,0-1 1,-1 0-1,1 1 0,-1-1 0,0 1 0,1-1 1,-1 0-1,0 1 0,0-1 0,0 0 0,0 1 0,0-1 1,0 0-1,-1 1 0,1-1 0,-1 0 0,0-2 0,-6-17-199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9786,'57'-13'644,"99"-8"-1,219-21-4043,-125 2 5641,-69 10-458,93 1-4825,-235 26 2381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0 9978,'-12'3'936,"-6"1"-624,-5 1-136,-7-1 417,-5-1-297,-6 0-96,-2-2-64,-6-1-136,0 0-40,-4-1-40,0-1-8,3 1 0,0 1-72,0 0-705,2 0-367,-3 1 1000,-2 1-168,-6-2-152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1 5497,'-65'11'1104,"2"2"-423,-2 0-265,0-2 624,-1 1-104,0-1-152,0 1-184,1-2-368,4-2-32,-5-2 41,-5-3-9,-3 0-8,-1-3-32,-1-4 96,-2-7-144,-1-1 80,-1-4-40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12699,'6'4'1200,"-1"2"-928,-2 10-144,1 7 720,2 11-608,0 6-88,0 14-88,-1 5-8,0 11-208,-1 6 2281,-1 6-1945,-2 4 160,1 6 144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39 11947,'64'3'2744,"-39"-2"-2608,1-2 0,-1-1 0,1 0 0,33-9 0,-45 4-130,-12 4-10,-10 1-2,-23 4 1,0 1 0,-41 9 0,42-6 228,-1-1-1,-42 1 0,60-6-62,26 0-273,1 0-1,-1-1 0,27-7 1,-29 5 46,-1-2 1,1 1-1,15-10 1,-1 0-180,-32 19 237,-2 1 193,-1 0 0,-16 8 1,13-9-55,1 0 0,-2-1 1,1-1-1,0 0 1,-1 0-1,1-1 0,-1-1 1,-15-1-1,15-4 300,14 4-424,0 0-1,0 0 1,0-1-1,-1 1 1,1 0-1,0 0 1,0 0-1,0-1 1,0 1-1,0 0 1,-1 0-1,1-1 0,0 1 1,0 0-1,0-1 1,0 1-1,0 0 1,0 0-1,0-1 1,0 1-1,0 0 1,0-1-1,0 1 1,0 0-1,0 0 1,0-1-1,1 1 1,-1 0-1,0 0 1,0-1-1,0 1 1,0 0-1,0 0 1,0-1-1,1 1 1,-1 0-1,0 0 1,0 0-1,0-1 1,1 1-1,-1 0 1,0 0-1,0 0 0,1 0 1,-1 0-1,0-1 1,0 1-1,1 0 1,-1 0-1,14-8 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2:03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458 136 10818,'-140'117'3087,"58"-47"-2133,67-56-922,0 0 1,1 1-1,1 1 0,0 0 0,1 1 1,1 0-1,1 0 0,-14 34 1,1 8-233,-22 90 1,39-125 210,-5 19-14,3 1 0,1 1 0,2-1 0,2 1 0,2 0 0,2 0 0,2 0 0,9 46 0,-5-57 16,0-1 0,2-1 0,2 0 0,1 0 0,1-1 0,2 0-1,1-1 1,1-1 0,1-1 0,2 0 0,29 32 0,-10-23 6,0-2 0,3-1 0,72 46 0,-103-73-20,0-1 1,1 0 0,0 0-1,0-1 1,22 6 0,-27-10 3,0 0 0,0 0 0,0 0 0,0-1 0,0 0 0,0-1 1,0 1-1,0-2 0,0 1 0,-1-1 0,1 1 0,8-5 1,2-2 21,0-1 1,-1 0 0,0-1 0,-1-1-1,0 0 1,-1-1 0,16-17 0,-4 1 60,-1-1 0,32-50 0,-30 38 7,-3-2 0,-1-1 0,-2 0 1,-2-2-1,-1 0 0,-3-1 0,-3-1 0,-1 0 1,6-63-1,-11 47-76,-3 0 0,-3 0 0,-2 0 0,-20-115-1,14 143-53,-1 0-1,-2 1 0,-2 0 1,-1 1-1,-1 0 0,-2 1 1,-1 1-1,-2 1 0,-40-50 1,39 57-12,-1 0 0,-1 2 1,-1 1-1,0 1 0,-2 1 0,-30-18 1,40 29-15,0 0-1,0 1 1,-1 0 0,0 1 0,0 1 0,0 1 0,-1 1 0,1 0 0,-1 1 0,0 1-1,0 0 1,-26 4 0,1 3-69,-66 20 0,24 0-4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11642,'1'-1'54,"-1"0"-1,1 0 1,0 1-1,0-1 1,0 0-1,0 0 1,0 1-1,0-1 0,0 0 1,0 1-1,0-1 1,0 1-1,0 0 1,0-1-1,0 1 0,0 0 1,1 0-1,-1 0 1,0-1-1,0 1 1,0 0-1,0 1 0,1-1 1,0 0-1,38 2 264,-35-1-212,50 4 243,60 4 477,197 43 0,-54 6-729,-190-46-87,125 3-1,-167-15 18,1-2-1,-1-1 0,48-11 1,73-31 300,-94 26-64,103-20 1,-111 34-209,0 2 1,47 3 0,1 0-3,25-12 149,-88 7-152,0 2 0,0 1 0,0 1 0,32 3 0,-21 3-20,105 10 33,-120-14-31,0-2 1,0 0-1,44-8 0,-28 0 82,74-5 0,-101 12-95,1-1 1,-1 0-1,0-1 1,18-6-1,36-9 29,-63 18-49,1 0 1,-1 0-1,1 1 0,-1 0 1,0 0-1,1 1 0,-1 0 0,12 2 1,-11-1-414,-1 0 0,1-1 0,0 0 0,1-1-1,-1 0 1,0 0 0,7-1 0,-6 1 368,6-1-514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11698,'0'0'10,"-4"-6"1537,4 9-381,3 11-620,18 285 1922,-12-141-1870,-9-153-506,2 12-368,1-16 20,2-10 144,3-11 20,4-5-37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10634,'-1'83'872,"1"-10"-712,0-4-144,6-10-80,2 1 8,4-4-120,1-2-88</inkml:trace>
  <inkml:trace contextRef="#ctx0" brushRef="#br0" timeOffset="1">81 1675 12179,'7'77'832,"-1"-1"-752,-2-1-16,3-2 152,1-4-88,3-2-112,1 0-16,2-1-1120,0 2 1008,-1-1-80,-1-1-104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14083,'9'6'1384,"-5"10"-1040,-4 13-128,0 8 1057,1 12-1009,5 6-96,0 10-8,0-2-32,-2-7-120,2-6-56,-1-11-184,-5-16-160,-2-20 304,-9-16-56,-6-22-104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14315,'12'-10'1232,"2"7"-760,3 2-200,7-2 833,8 0-473,7-3-312,1 2-40,3-2-80,-3-1-160,-4 0-464,-8 1-152,-9 3 448,-6 5-112,-12 6-120</inkml:trace>
  <inkml:trace contextRef="#ctx0" brushRef="#br0" timeOffset="1">44 277 14219,'8'14'1480,"2"-4"-1000,5-8-87,8-2 687,9-9-504,1 1 0,4-1-264,0 0-176,-2 5-440,-5 4-264,-9 7 424,-6 5-128,-10 2-120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11859,'0'10'1320,"4"-3"-888,7-10-192,8-4 1592,7-4-1672,4-4-184,9-2-296,-1-1-264,4-4 512,-1 1-128,-1-4-128</inkml:trace>
  <inkml:trace contextRef="#ctx0" brushRef="#br0" timeOffset="1">544 0 14427,'3'2'1352,"-3"9"-1072,-8 13-96,-2 6 457,-2 9-281,-1 4-104,0 6-104,0 0-64,0-6-312,0-3-176,-3-10 312,2-9-8,0-11-96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14587,'16'-2'1112,"3"4"-848,1 4-112,9 4 305,2 1-129,3 3-48,4 1-144,-4 2-344,-2 0-152,-11 0 312,-6-10-72,-14-8-72</inkml:trace>
  <inkml:trace contextRef="#ctx0" brushRef="#br0" timeOffset="1">352 1 16412,'17'4'1120,"-3"-1"-984,3-3-56,8 3 312,0-2-568,4 2-424,-2 0 1000,-2 0-472,-4-2-48,-8 2-32</inkml:trace>
  <inkml:trace contextRef="#ctx0" brushRef="#br0" timeOffset="2">333 242 16243,'19'8'1153,"-1"-8"-945,1-3-120,10-2 152,1-5-400,1-2 592,1 1-360,-4-14-72,1 1-48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14275,'4'-11'1712,"2"4"-1183,-4 8-233,0 3 1472,1 9-1248,0 4-160,-1 8-264,1 2-96,0 10-216,0 3-88,-3 8-200,0 3-56,0 2-224,0 0-8,-3-1-529,-1-2 849,0-5-88,-2-4-32</inkml:trace>
  <inkml:trace contextRef="#ctx0" brushRef="#br0" timeOffset="1">0 608 15219,'6'-13'1505,"1"-2"-1073,6-4-192,4 3 712,2-2-504,2 0-96,2 0-336,0 1-200,-3-2-408,-2 2 1704,-8-5-1144,-6-6 24,-4-7-48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16596,'-7'-8'1320,"8"0"-952,9 1-192,8-1 480,2-2-176,8 2-168,4 1-136,5 1-296,-1 2-184,0 4-448,-3 0 56,-9 5 472,-4 7-144,-8 4-176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15763,'1'18'532,"-1"1"-1,-2 27 1,1-27-306,1 38 0,2-40-121,-2-11-92,0-1 1,1 1 0,0 0-1,0-1 1,0 1-1,0-1 1,1 1 0,4 7-1,-6-13-16,0 0-1,0 1 1,0-1 0,0 0-1,0 0 1,0 1 0,0-1-1,1 0 1,-1 1-1,0-1 1,0 0 0,1 0-1,-1 1 1,0-1 0,0 0-1,0 0 1,1 0-1,-1 1 1,0-1 0,1 0-1,-1 0 1,0 0-1,1 0 1,-1 0 0,0 0-1,0 0 1,1 1 0,-1-1-1,0 0 1,1 0-1,-1 0 1,0 0 0,1 0-1,-1-1 1,0 1 0,1 0-1,7-12-82,1-20 5,-2-10 189,-2 1 1,-2-1-1,-2 0 0,-6-62 1,5 101-85,-6-22 304,6 25-316,0-1-1,0 1 0,0 0 0,-1-1 0,1 1 0,0 0 0,0-1 0,-1 1 0,1 0 1,0-1-1,-1 1 0,1 0 0,0-1 0,-1 1 0,1 0 0,0 0 0,-1 0 1,1-1-1,-1 1 0,1 0 0,0 0 0,-1 0 0,1 0 0,-1 0 0,1 0 0,-1 0 1,1 0-1,-1 0 0,1 0 0,0 0 0,-1 0 0,1 0 0,-1 0 0,1 0 0,0 0 1,-1 0-1,1 1 0,-1-1 0,1 0 0,0 0 0,-1 0 0,1 1 0,0-1 1,-1 0-1,1 1 0,0-1 0,-1 0 0,1 1 0,-3 2 18,0 0-1,0 1 1,0-1 0,1 1-1,0-1 1,-1 1-1,1 0 1,1 0 0,-1 0-1,1 0 1,-1 0-1,0 6 1,-7 53 9,9-51-40,0-1 0,1 1 1,0 0-1,1-1 1,0 0-1,1 1 1,0-1-1,1 0 1,0 0-1,0-1 0,2 1 1,-1-1-1,1 0 1,1 0-1,-1-1 1,2 0-1,-1 0 1,1-1-1,1 0 0,-1 0 1,1-1-1,1 0 1,14 8-1,-23-14 2,0 0 0,0 0 0,0-1 0,0 1-1,0 0 1,0-1 0,1 1 0,-1-1 0,0 0 0,0 1 0,0-1-1,1 0 1,-1 1 0,0-1 0,0 0 0,1 0 0,-1 0-1,0 0 1,1-1 0,-1 1 0,0 0 0,0 0 0,0-1 0,1 1-1,-1-1 1,0 1 0,0-1 0,0 1 0,0-1 0,0 0-1,0 1 1,0-1 0,0 0 0,0 0 0,0 0 0,0 0 0,0 0-1,-1 0 1,1 0 0,0 0 0,-1 0 0,1 0 0,-1-1-1,1 1 1,-1 0 0,1-2 0,2-7-6,-1 0 1,0 0-1,0 0 0,0-17 0,-2 21-4,5-57-256,-4-1 1,-8-88-1,6 152 264,1 0 0,0 0 0,0 0 0,0 0 0,0 0-1,0 0 1,0 0 0,0 0 0,0 0 0,0 0 0,0 0 0,0 0-1,-1 0 1,1 0 0,0 0 0,0 0 0,0 0 0,0 0 0,0 0-1,0 0 1,0 0 0,0 0 0,0 0 0,0 0 0,-1 0 0,1 0-1,0 0 1,0 0 0,0 0 0,0 0 0,0 0 0,0-1 0,-2 15-21,40 316-263,-28-261 153,8 37-443,-9-79 412,-9-27 158,0 0 0,0 0 1,1 0-1,-1 0 0,0 1 0,0-1 0,1 0 0,-1 0 1,0 0-1,0 0 0,1 0 0,-1 0 0,0 0 0,1 0 1,-1 0-1,0 0 0,0 0 0,1 0 0,-1 0 0,0 0 1,1 0-1,-1-1 0,0 1 0,0 0 0,1 0 0,-1 0 1,0 0-1,0 0 0,0-1 0,1 1 0,-1 0 0,0 0 1,0 0-1,0-1 0,1 1 0,-1 0 0,0 0 0,0-1 1,0 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9:5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74 10514,'13'-2'928,"1"0"-808,0-5-1104,1-3 1488,5-15-600,2-3-112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12035,'5'56'914,"21"97"0,-19-116-645,-4-24-79,-1 0-1,-1 0 1,0 0 0,-1 0-1,-1 0 1,-2 17-1,3-29-189,-1 1-1,1-1 0,-1 0 1,1 1-1,-1-1 1,0 0-1,0 1 0,0-1 1,1 0-1,-1 0 1,0 0-1,-1 1 0,1-1 1,0 0-1,0 0 1,0-1-1,0 1 0,-1 0 1,1 0-1,0-1 1,-3 2-1,-2 1-95,-2 1-51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15331,'19'78'1470,"-8"-24"-902,3-1 0,2 0 0,27 58 0,5-22-223,-41-79-359,-1 0-1,1-1 1,1 0-1,0 0 0,0-1 1,14 12-1,-21-19 7,0 0 0,0 0 1,0-1-1,0 1 0,1 0 0,-1 0 0,0-1 0,0 1 1,0-1-1,0 1 0,1-1 0,-1 0 0,0 1 0,1-1 0,-1 0 1,0 0-1,1 0 0,-1 0 0,0 0 0,0 0 0,1 0 1,-1 0-1,2-1 0,-1 0-4,-1 0 0,0 0 0,0 0 0,0 0 0,0-1 0,0 1 0,0 0 0,0 0 0,0-1 0,-1 1 0,1 0 0,0-1 0,-1 1 0,1-1 0,-1 1 0,0-1 0,1-1 0,1-8-53,-1 0 0,-1 0 0,1 0 0,-3-16 0,-52-287-554,50 296 623,2 8 6,0 2 23,1 0 0,-1 1 0,-6-13-1,8 19-29,0 1-1,0 0 1,0 0-1,0 0 1,0 0-1,0 0 1,0 0 0,0-1-1,0 1 1,0 0-1,0 0 1,-1 0-1,1 0 1,0 0-1,0 0 1,0 0-1,0 0 1,0 0-1,0 0 1,-1-1 0,1 1-1,0 0 1,0 0-1,0 0 1,0 0-1,0 0 1,-1 0-1,1 0 1,0 0-1,0 0 1,0 0 0,0 0-1,0 0 1,-1 0-1,1 0 1,0 1-1,0-1 1,0 0-1,0 0 1,0 0-1,-1 0 1,1 0-1,0 0 1,0 0 0,0 0-1,0 0 1,0 0-1,0 1 1,0-1-1,0 0 1,-1 0-1,1 0 1,0 0-1,0 0 1,0 0-1,0 1 1,0-1 0,0 0-1,0 0 1,0 0-1,0 0 1,0 1-1,-4 9 66,4-10-68,-8 29 119,1 0 0,-5 51 0,4 63-49,7-133-62,0 24 44,4 38 1,-2-60-64,1-1 1,0 0 0,0 0 0,1 0-1,1 0 1,-1 0 0,8 13 0,-8-20-159,-3-4 150,1 1 0,-1-1 0,0 1 0,1-1 0,-1 1 0,0-1 0,1 1 0,-1-1 0,0 1 0,1 0 1,-1-1-1,0 1 0,0 0 0,0-1 0,0 1 0,0 0 0,0-1 0,0 1 0,0 0 0,0-1 0,0 1 0,0 1 1,-8 4-133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15811,'-2'1'72,"-1"1"-1,0-1 1,1 1 0,0 0-1,-1 0 1,1 0-1,0 0 1,0 1-1,0-1 1,0 0-1,0 1 1,1-1-1,-1 1 1,1 0 0,-1 0-1,1-1 1,0 1-1,0 0 1,1 0-1,-1 0 1,0 6-1,-1 4-15,0 0-1,2 1 0,0 21 0,1-27-48,-1-1-1,1 1 1,1-1-1,-1 1 0,1-1 1,1 0-1,0 0 0,6 14 1,-8-19 11,1 0 1,-1 0-1,1-1 1,-1 1-1,1 0 1,-1-1 0,1 1-1,0-1 1,0 1-1,0-1 1,-1 0-1,1 0 1,1 0-1,-1 0 1,0 0 0,0 0-1,0 0 1,0-1-1,1 1 1,-1-1-1,0 0 1,0 0-1,1 1 1,-1-1 0,0-1-1,1 1 1,-1 0-1,0-1 1,0 1-1,1-1 1,-1 1-1,0-1 1,3-2 0,15-6 187,-1-2 0,0 0 0,0-1 1,22-20-1,38-24 336,-70 51-503,0 0-1,0 1 1,0 0 0,1 0-1,0 1 1,0 0 0,13-1 0,-19 3-35,0 1 0,0 0 0,1 0 0,-1 0 0,0 1 0,0 0 0,0-1 0,0 1 0,0 1 0,0-1 0,0 0 0,0 1 0,-1 0 0,1 0 0,0 0 0,-1 1 0,0-1 0,1 1 0,-1-1 0,0 1 0,-1 0 0,1 0 0,0 1 0,-1-1 0,3 6 0,5 8-2,-1 0-1,-1 1 1,-1 0 0,6 23-1,-2-7 9,-10-30-4,1-1 1,-1 0-1,1 1 0,-1-1 0,1 0 0,0 0 0,0 0 0,0 0 0,1 0 0,-1-1 0,5 5 0,-6-6 3,1-1 0,-1 1 0,1-1-1,-1 1 1,0-1 0,1 1 0,-1-1 0,1 0-1,-1 1 1,1-1 0,-1 0 0,1 0 0,-1 0-1,1 0 1,-1-1 0,1 1 0,-1 0 0,1-1-1,-1 1 1,0-1 0,1 1 0,-1-1-1,1 1 1,-1-1 0,0 0 0,0 0 0,1 0-1,-1 0 1,0 0 0,1-1 0,11-11 88,-1 1 1,0-2-1,11-18 0,-16 22-46,0 0 0,0 1-1,1 0 1,0 0 0,1 0-1,0 1 1,0 0 0,1 1-1,15-10 1,-23 16-48,1 0 1,0 0-1,0 0 1,0 0-1,0 1 1,0-1-1,0 1 1,0-1-1,0 1 1,0 0-1,0 0 1,0 1-1,0-1 1,0 1-1,0-1 1,0 1-1,0 0 1,0 0-1,3 2 1,4 3 16,-1-1 1,0 2-1,-1-1 0,10 11 1,-11-11-26,0 0 1,0 0 0,0-1 0,0 0-1,1 0 1,10 5 0,-15-9-13,0 0 0,0-1 0,0 1 1,0-1-1,0 1 0,1-1 0,-1 0 1,0 0-1,0 0 0,0-1 0,0 1 0,0-1 1,0 0-1,0 0 0,0 0 0,0 0 1,0 0-1,0 0 0,-1-1 0,1 0 0,0 1 1,4-5-1,-3 3-181,0 0 134,-1 1 1,0 0-1,0-1 0,0 0 1,0 1-1,0-1 1,0 0-1,-1-1 0,1 1 1,-1 0-1,2-5 0,-5-4-164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6233,'0'42'408,"0"-6"-264,1 0 48,3-2 369,-1-4-73,0-3-16,-1-2 32,-2-14-1216,-3-5 936,-3-19-48,-1-10-80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7610,'8'45'1684,"1"-1"1,24 64 0,-28-91-1181,2 4-254,-2 0 0,0 0 0,-2 1 0,0 0 0,-2-1 0,0 1 1,-3 22-1,2-44-205,0 1 1,0-1-1,0 0 1,0 0-1,0 1 1,0-1-1,-1 0 1,1 1-1,0-1 1,0 0-1,0 0 1,0 0-1,-1 1 1,1-1-1,0 0 1,0 0-1,-1 0 1,1 1-1,0-1 1,0 0-1,-1 0 1,1 0-1,0 0 1,0 0-1,-1 0 1,1 1-1,0-1 1,-1 0 0,1 0-1,0 0 1,-1 0-1,1 0 1,0 0-1,0 0 1,-1 0-1,1-1 1,0 1-1,-1 0 1,1 0-1,0 0 1,-1 0-1,1 0 1,0 0-1,0-1 1,-1 1-1,1 0 1,0 0-1,-16-11 198,-2-12 197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13587,'0'0'74,"0"1"1,-1-1-1,1 0 0,0 0 1,-1 0-1,1 0 0,0 1 1,0-1-1,-1 0 0,1 0 1,0 0-1,0 1 1,-1-1-1,1 0 0,0 1 1,0-1-1,0 0 0,-1 1 1,1-1-1,0 0 0,0 0 1,0 1-1,0-1 1,0 1-1,0-1 0,0 0 1,0 1-1,0-1 0,0 0 1,0 1-1,0-1 0,0 0 1,0 1-1,0-1 0,0 0 1,0 1-1,-1 18 462,1-19-488,-1 6 54,1-1-1,0 1 0,0-1 1,1 1-1,-1 0 0,1-1 1,1 1-1,-1-1 1,4 8-1,-4-11-85,0 1 0,1-1 0,-1 0 0,1 0 0,-1 0 0,1 0 0,0 0 0,0-1 0,0 1 0,0-1 0,0 1 0,0-1 0,1 1 0,-1-1 0,0 0 0,1 0 0,-1 0 0,1-1 0,-1 1 0,1-1 0,-1 1 0,5-1 0,9 1 11,0-2 0,0 0 0,0 0 1,0-2-1,24-6 0,-15 3 11,31-3 0,-48 8-27,-1 1 1,1 0-1,0 0 1,-1 0-1,1 1 0,0 1 1,-1-1-1,10 4 0,-13-3-9,0 0-1,0 1 1,0-1-1,0 1 1,-1-1-1,1 1 1,-1 0 0,0 0-1,0 1 1,4 5-1,-4-5-3,0-1 0,0 1 0,1-1 0,-1 1 0,1-1 0,0 0-1,5 3 1,-7-5-1,0-1 1,0 1-1,0-1 0,0 1 0,1-1 0,-1 0 0,0 0 0,0 0 1,0 0-1,0-1 0,0 1 0,0 0 0,0-1 0,0 0 1,0 1-1,0-1 0,0 0 0,0 0 0,0 0 0,0 0 0,-1 0 1,3-2-1,7-5 3,-1 0 0,12-13 0,-16 15 7,1-1 0,-1 1 0,1 0 0,1 0 0,-1 1 0,14-8 0,-20 12-2,1 0 0,0 1 0,-1-1 1,1 1-1,0-1 0,0 1 0,0-1 0,-1 1 0,1 0 1,0 0-1,0 0 0,0 0 0,-1 0 0,1 1 0,0-1 1,0 0-1,-1 1 0,1-1 0,0 1 0,-1 0 0,1-1 0,0 1 1,-1 0-1,1 0 0,-1 0 0,1 0 0,-1 1 0,0-1 1,1 0-1,-1 0 0,0 1 0,0-1 0,0 1 0,0-1 1,1 4-1,13 23 158,-11-19-195,1 0 0,0 0 0,0 0 0,1-1 0,7 10 0,-11-17 82,-1 1-1,1-1 0,0 1 1,-1-1-1,1 0 0,0 0 0,0 0 1,-1 0-1,1 0 0,0 0 0,0 0 1,0-1-1,0 1 0,1-1 0,-1 1 1,0-1-1,0 0 0,0 0 0,0 0 1,0 0-1,0 0 0,1 0 0,-1-1 1,0 1-1,0-1 0,0 1 1,0-1-1,0 0 0,3-2 0,-2 2 7,0-1-1,0 1 0,0-1 1,0 0-1,-1-1 0,1 1 1,-1 0-1,1-1 0,-1 1 1,0-1-1,3-5 0,6-11 286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2068 425 11554,'-21'-23'245,"0"0"-1,-1 2 0,-1 1 1,-44-31-1,18 20-99,-83-40-1,70 43-94,-2 3-1,0 2 1,-2 4-1,0 2 1,-129-15-1,151 28-7,0 1 0,0 3 0,0 2 0,1 2 0,-1 1 0,1 3 0,0 1 0,0 2 0,2 2 0,-54 24 0,46-11 30,0 1-1,2 3 1,1 2-1,1 2 1,2 1-1,2 3 1,1 1-1,2 2 1,2 2-1,1 1 1,3 2-1,2 1 1,1 1 0,3 1-1,-29 78 1,45-97-85,0 1 0,2 1 0,2-1 0,1 1 0,1 0 0,2 0 0,1 1 0,1-1 0,2 0 0,1 0 1,2 0-1,1 0 0,1 0 0,2-1 0,1-1 0,2 1 0,1-2 0,1 0 0,1 0 0,1-1 0,2-1 1,1-1-1,1-1 0,1 0 0,1-2 0,2 0 0,28 21 0,-21-21-44,1-2-1,1-2 0,1 0 1,0-3-1,1 0 1,1-3-1,42 11 1,-30-13 1,1-2 0,-1-2 0,1-3 0,0-1 0,51-5 0,-28-4 36,0-3 1,132-34-1,-110 15 203,139-62 1,-138 46 189,-2-5 0,167-117 0,-190 113 23,-3-4 1,-3-2 0,108-127 0,-146 152-244,-1 0-1,-2-2 1,-1-1 0,-2-1-1,-1 0 1,-2-2 0,19-67-1,-30 83-115,-1-1 0,-2 1 0,0-1 0,-2 0 0,0 1 0,-4-31 0,0 37-61,0 0 0,-1 0 1,-1 0-1,0 0 1,-1 1-1,-1 0 1,-1 0-1,-1 1 1,-11-17-1,5 12-92,-2 0-1,0 2 1,-2 0 0,0 0-1,-1 2 1,0 1 0,-2 0-1,-31-17 1,9 9-99,-2 2 0,0 3 0,-69-20 0,19 13-144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94 14355,'8'-12'691,"1"-5"-81,0 1-1,2 0 0,14-16 1,-25 32-590,0 0 1,0 0-1,0 1 1,0-1-1,0 0 1,0 0-1,0 1 1,0-1 0,0 0-1,0 0 1,0 1-1,0-1 1,0 0-1,0 0 1,1 0-1,-1 1 1,0-1-1,0 0 1,0 0-1,0 0 1,1 1-1,-1-1 1,0 0-1,0 0 1,0 0 0,1 0-1,-1 0 1,0 1-1,0-1 1,1 0-1,-1 0 1,0 0-1,0 0 1,1 0-1,-1 0 1,0 0-1,0 0 1,1 0-1,-1 0 1,0 0-1,0 0 1,1 0 0,-1 0-1,0 0 1,0 0-1,1 0 1,-1 0-1,0-1 1,0 1-1,0 0 1,1 0-1,-1 0 1,0 0-1,0 0 1,0-1-1,1 1 1,-1 0 0,0 0-1,0-1 1,-4 30 476,-74 217-71,-19 81-397,96-326-29,-2 13-15,0 0 0,1 0-1,0 0 1,1 26 0,1-39 10,0 1 1,0 0-1,1-1 0,-1 1 1,1 0-1,-1-1 0,1 1 0,-1-1 1,1 1-1,0-1 0,0 0 1,0 1-1,0-1 0,0 0 0,0 1 1,0-1-1,0 0 0,1 0 1,2 2-1,-2-2-15,1 0-1,0 1 1,0-1 0,0 0 0,-1-1 0,1 1-1,0-1 1,0 1 0,0-1 0,4 0-1,6-1-193,1 0 0,-1-1-1,24-7 1,-31 7 84,41-11-532,55-23 0,-53 14 230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12835,'0'-1'52,"0"0"1,0 0 0,-1 0-1,1 1 1,0-1 0,-1 0-1,1 0 1,-1 1 0,1-1-1,-1 0 1,0 1-1,1-1 1,-1 0 0,0 1-1,1-1 1,-1 1 0,0-1-1,0 1 1,1-1 0,-1 1-1,0 0 1,0-1 0,0 1-1,1 0 1,-1 0-1,-1-1 1,0 2-14,1-1 0,0 0-1,-1 1 1,1-1 0,0 1 0,-1-1 0,1 1-1,0 0 1,0-1 0,0 1 0,0 0 0,-1 0-1,1 0 1,-1 2 0,-3 3 87,0 0-1,0 0 1,1 1-1,-7 12 1,4-3 43,1-1-1,-8 34 1,12-44-161,1 0 0,0 0-1,1 0 1,-1 0 0,1 0-1,0 0 1,0 0-1,1 0 1,-1 0 0,1 0-1,0 0 1,0 0 0,5 10-1,-5-14 4,0 1 0,0-1 0,0 1 0,1-1 0,-1 0 0,0 0 0,1 1 0,-1-1 0,1 0-1,0 0 1,-1 0 0,1-1 0,0 1 0,-1 0 0,1-1 0,0 1 0,0-1 0,0 1 0,0-1-1,0 0 1,-1 0 0,1 0 0,0 0 0,0 0 0,0 0 0,0 0 0,0-1 0,2 0 0,4-1 57,1-1 0,-1 0 0,0 0 0,-1 0 0,8-6 0,7-5 303,0-1 0,31-31 0,1 1 501,-53 44-856,-1 1 0,1-1-1,-1 1 1,1-1-1,-1 1 1,1-1 0,-1 1-1,1-1 1,-1 1 0,1-1-1,0 1 1,-1 0-1,1-1 1,0 1 0,-1 0-1,1 0 1,0 0-1,0-1 1,-1 1 0,1 0-1,0 0 1,0 0 0,-1 0-1,1 0 1,0 0-1,0 0 1,-1 1 0,1-1-1,0 0 1,-1 0-1,1 0 1,0 1 0,-1-1-1,1 0 1,0 1 0,-1-1-1,1 1 1,1 0-1,-1 2 22,0 0 0,1 0-1,-1 0 1,0 0 0,0 0-1,-1 0 1,1 0 0,0 4-1,0 1-18,1 1 1,0 0-1,0-1 0,1 1 0,0-1 1,8 16-1,-10-22-36,1 0-1,-1 0 1,1 0 0,0 0 0,-1 0-1,1 0 1,0 0 0,0-1 0,0 1-1,0-1 1,0 1 0,0-1 0,1 0-1,-1 0 1,0 0 0,1 0 0,-1 0-1,1 0 1,-1-1 0,1 1 0,-1-1-1,1 0 1,0 0 0,-1 0 0,1 0 0,-1 0-1,1 0 1,2-1 0,5-3-70,0 0 0,-1 0 1,1 0-1,-1-1 0,0-1 0,-1 1 1,1-2-1,-1 1 0,10-11 1,-6 6 6,34-29-180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113 211 13979,'-3'0'60,"0"1"-1,0-1 1,0 1 0,0 0-1,0 0 1,0 0 0,1 0-1,-1 1 1,0-1 0,1 1-1,-1 0 1,1 0 0,-1 0-1,1 0 1,0 0 0,0 0-1,0 1 1,0-1-1,0 1 1,-2 3 0,-4 7-9,0 1 0,-9 23 0,15-32 14,-2 4-29,1-1-1,-1 1 1,2 0-1,-1 0 1,1 0-1,0 0 1,1 0-1,0 17 1,1-25-26,0 0 0,0 0-1,0-1 1,0 1 0,0 0-1,0 0 1,1-1 0,-1 1 0,0 0-1,1-1 1,-1 1 0,0 0 0,1-1-1,-1 1 1,1-1 0,-1 1 0,1-1-1,-1 1 1,1-1 0,-1 1 0,1-1-1,0 1 1,-1-1 0,1 1 0,-1-1-1,1 0 1,0 0 0,0 1 0,-1-1-1,1 0 1,0 0 0,-1 0 0,1 0-1,0 0 1,0 0 0,-1 0-1,1 0 1,0 0 0,0 0 0,-1 0-1,1 0 1,0 0 0,-1-1 0,2 1-1,4-2 47,-1 0 0,0-1-1,0 0 1,7-4 0,-11 6-45,35-23 263,-1-3 1,-1-1-1,51-54 0,76-107 746,-153 180-974,2-3 31,19-28 293,-33 41-166,-4 9-141,-3 15-33,1 0-1,2 0 1,0 1 0,2 0 0,0 0 0,2 1 0,-1 35 0,4-46-118,1 0 1,1-1 0,4 31 0,-4-42 54,1 1-1,-1-1 1,1 1-1,-1-1 1,1 0 0,0 0-1,5 7 1,-6-9 27,1-1 0,-1 1 0,1-1 0,-1 1 0,1-1 0,-1 0 0,1 1 0,0-1-1,0 0 1,0 0 0,-1 0 0,1-1 0,0 1 0,0 0 0,0-1 0,0 1 0,4 0 0,25-3-119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9:5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0 915 8050,'19'-11'952,"1"3"-496,1-3-192,3 1 848,1-4-536,-1-2-167,1-3-105,3-2-144,-2 0-56,0-7-336,-3 0 256,2-8-72,1-7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12179,'-25'422'2851,"-3"19"-459,26-425-2016,2-16-358,0 0 1,0 0 0,0 0-1,0 0 1,0 0 0,1 0-1,-1 0 1,0 0 0,0 0-1,0 0 1,0 0 0,0 0-1,0 0 1,0 0 0,0 0-1,0 1 1,0-1 0,0 0-1,0 0 1,0 0 0,0 0-1,0 0 1,0 0 0,0 0-1,0 0 1,0 0 0,0 0-1,0 0 1,0 0 0,0 0-1,0 0 1,0 0-1,6-25 516,7-84-63,1-187 1,-15 275-534,1 25-23,3 35 2,0-21 55,0-1-1,2 0 1,0 0 0,8 18-1,-10-28 17,0-1 0,0 0-1,1 0 1,0-1 0,9 11-1,-11-14 14,1 1-1,-1-1 0,1 0 1,-1 0-1,1-1 0,0 1 1,-1 0-1,1-1 1,0 0-1,0 0 0,0 0 1,0 0-1,5 1 0,-3-2 35,0 0-1,0-1 0,-1 1 0,1-1 1,0 0-1,0-1 0,-1 1 0,1-1 0,-1 0 1,0 0-1,1 0 0,-1 0 0,0-1 1,0 0-1,0 0 0,-1 0 0,1 0 0,-1 0 1,1-1-1,2-4 0,4-4 233,0-1-1,-1 0 1,-1 0-1,12-26 1,-20 39-264,0-1 0,0 1 0,0 0 0,0 0 0,0 0 0,0 0 0,1-1 0,-1 1-1,0 0 1,0 0 0,0 0 0,0 0 0,0 0 0,0 0 0,0-1 0,1 1 0,-1 0 0,0 0 0,0 0 0,0 0 0,0 0 0,0 0 0,1 0 0,-1 0 0,0 0 0,0 0 0,0 0 0,0-1 0,1 1 0,-1 0 0,0 0 0,0 0 0,0 0 0,0 0 0,1 1 0,-1-1 0,0 0 0,0 0 0,0 0 0,0 0 0,1 0 0,-1 0 0,0 0 0,0 0 0,0 0 0,0 0 0,0 0 0,1 0 0,-1 1 0,0-1 0,0 0 0,0 0 0,0 0 0,0 0 0,0 0 0,0 1 0,1-1 0,-1 0 0,5 10-25,-4-9 29,1 4-35,1 1 0,0-1 1,1 0-1,-1 0 0,1 0 0,0 0 0,1-1 1,-1 1-1,8 5 0,-10-9 24,0 0 0,1 1 0,-1-1-1,0 0 1,1 0 0,-1 0 0,1-1 0,-1 1 0,1-1 0,-1 1 0,1-1-1,-1 0 1,1 0 0,-1 0 0,1 0 0,0 0 0,-1-1 0,1 1-1,-1-1 1,1 0 0,-1 0 0,0 1 0,1-1 0,-1-1 0,4-1 0,6-6 27,-1 0 1,0-1-1,0 0 1,-1-1 0,0 0-1,-1 0 1,-1-1 0,1 0-1,-2-1 1,9-19 0,-16 32-23,1-1 1,-1 1-1,0-1 0,0 1 1,0 0-1,0-1 1,0 1-1,0 0 1,1-1-1,-1 1 1,0 0-1,0-1 1,1 1-1,-1 0 1,0-1-1,0 1 0,1 0 1,-1 0-1,0-1 1,1 1-1,-1 0 1,0 0-1,1 0 1,-1 0-1,0-1 1,1 1-1,-1 0 1,1 0-1,4 10 11,-3 32-35,-2-30 10,1-5 5,-1 7-72,1 0 0,1-1 1,0 1-1,1 0 0,0-1 0,1 0 0,6 14 0,-10-26 88,0 0-1,1 0 0,-1 0 1,0 0-1,1 0 0,-1-1 1,1 1-1,-1 0 0,1 0 0,-1-1 1,1 1-1,-1 0 0,1 0 1,0-1-1,-1 1 0,1-1 1,0 1-1,0-1 0,0 1 0,-1-1 1,1 1-1,0-1 0,0 0 1,0 1-1,0-1 0,0 0 1,0 0-1,-1 0 0,1 0 0,0 0 1,0 0-1,0 0 0,0 0 1,0 0-1,0 0 0,0 0 1,0-1-1,0 1 0,0 0 0,-1-1 1,1 1-1,1-1 0,1-2 28,1 1 0,-1-1 0,-1 0 0,1 0 0,0-1 0,-1 1 0,1-1 0,2-5 0,10-23-39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13899,'-2'120'2310,"0"-74"-1591,2 1-1,6 51 1,-6-93-683,1-1 0,0 1 0,0 0 0,1-1 1,-1 0-1,1 1 0,0-1 0,4 7 0,-5-10-28,0 0 0,0 1 0,0-1 1,0 0-1,0 0 0,0 0 0,0 0 0,1-1 1,-1 1-1,0 0 0,0 0 0,1-1 0,-1 1 1,1-1-1,-1 1 0,1-1 0,-1 0 0,0 1 1,1-1-1,-1 0 0,1 0 0,-1 0 0,1 0 1,-1 0-1,1-1 0,-1 1 0,1 0 0,-1-1 1,1 1-1,2-2 0,4-2 44,0 0 1,-1 0-1,1-1 0,-1-1 0,13-11 0,6-3 84,-26 19-135,0 1-1,1 0 0,-1 0 0,0 0 0,0-1 0,1 1 0,-1 0 0,0 0 0,0 0 0,1 0 0,-1 0 1,0 0-1,1 0 0,-1 0 0,0 0 0,1 0 0,-1 0 0,0 0 0,0 0 0,1 0 0,-1 0 1,0 0-1,1 0 0,-1 0 0,0 0 0,0 0 0,1 0 0,-1 0 0,0 1 0,0-1 0,1 0 0,-1 0 1,7 12-16,1 27-24,-4-21 40,-4-16-4,1 1 0,-1 0-1,1-1 1,0 0 0,0 1 0,0-1-1,1 1 1,-1-1 0,0 0 0,1 0-1,0 0 1,-1 0 0,1 0 0,0 0-1,0 0 1,0-1 0,0 1 0,0-1-1,0 1 1,1-1 0,-1 0 0,0 0-1,1 0 1,-1 0 0,1 0 0,-1 0-1,1-1 1,0 1 0,-1-1 0,1 0-1,-1 0 1,1 0 0,4 0 0,-1-2-8,1 1 0,0-1 0,0 0 0,-1-1 0,0 0 0,1 0 0,-1 0 0,0-1 0,0 1 0,-1-1 0,1-1 0,5-5 0,2-4-32,-1 0 1,0-1-1,-1 0 1,-1 0 0,0-2-1,-1 1 1,-1-1-1,10-29 1,-5 7-78,-3-1 0,11-75 0,-19 91 111,-1 9 29,0 26 196,17 576 171,-13-555-266,-4-29-38,-1-4 15,-1-18 128,-6-31 121,-2 1 1,-16-49-1,-11-55 8,35 149-352,0 1-1,1-1 0,-1 0 1,1 0-1,0 0 0,0 0 0,1 0 1,-1 1-1,2-9 0,-1 11-1,0 0 0,0-1 0,0 1 0,0 0 0,0 0 0,0 0 0,0 0 0,0 0 0,0 0 0,1 0 0,-1 0 0,0 0 0,1 0 0,-1 1 0,1-1 0,-1 0 0,0 1 0,1-1 0,-1 1 0,1 0 0,0 0 0,-1-1 0,1 1 0,-1 0 0,1 0 0,2 1 0,15 0-449,0 0 1,-1 2 0,34 8-1,-43-6 176,-6 1-112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15459,'10'5'1257,"4"-5"-1281,7-5-40,0-7 688,2-4-536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15083,'0'2'63,"-1"0"0,1 0 0,0-1 0,1 1 0,-1 0 0,0 0 0,0-1 0,1 1 0,-1 0 0,1-1 0,0 1 0,-1 0 0,1-1 0,0 1 0,0-1 1,0 1-1,0-1 0,0 0 0,0 1 0,3 1 0,-3-2-35,1 0 0,0 0 0,0-1 0,0 1 0,0-1 0,0 1 0,0-1 0,0 0 0,0 0 0,0 0 0,0 0 0,0 0 0,0 0 0,0-1 0,0 1 0,0-1 1,0 1-1,3-2 0,7-3 153,0-1 1,0 0-1,-1 0 1,0-1 0,0-1-1,-1 0 1,0 0-1,0-1 1,-1-1 0,0 1-1,-1-1 1,0-1 0,0 0-1,-1 0 1,0 0-1,5-15 1,-11 24-131,0 0 0,0 0-1,-1 0 1,1 0 0,0 0 0,-1 0-1,0 0 1,1-1 0,-1 1 0,0 0 0,0 0-1,0 0 1,-1-5 0,1 6-17,-1 0 1,1 0-1,-1 0 1,1 0 0,-1 0-1,1 0 1,-1 0-1,0 0 1,1 0-1,-1 0 1,0 1-1,0-1 1,0 0-1,0 0 1,0 1-1,0-1 1,0 0-1,0 1 1,-1-1-1,-1 0 6,0 0 1,0 1-1,0-1 0,0 1 1,0 0-1,0-1 0,0 1 1,0 1-1,0-1 0,0 0 1,0 1-1,0 0 0,0 0 1,1-1-1,-1 2 0,0-1 0,0 0 1,-2 2-1,-4 3-25,0 1 1,1 0-1,0 0 1,0 0-1,0 1 0,1 0 1,1 1-1,-1 0 1,1 0-1,-8 17 0,8-13-43,0 1-1,1-1 0,1 1 0,0 0 0,0 0 0,2 0 1,-2 23-1,4-33 16,0 0 0,0 0 0,0-1 0,1 1 1,-1 0-1,1 0 0,0-1 0,0 1 0,1-1 1,-1 1-1,1-1 0,-1 1 0,1-1 0,0 0 0,0 0 1,4 4-1,-4-5 4,0 0 1,0 0-1,1 0 1,-1-1-1,0 1 1,1-1-1,-1 0 1,1 0-1,0 0 1,-1 0-1,1 0 1,0 0-1,-1-1 1,1 1-1,0-1 1,0 0-1,0 0 1,-1 0-1,1 0 1,0 0-1,0-1 1,4 0-1,4-3-4,-1 1-1,1-2 0,-1 1 0,0-2 0,0 1 0,0-1 1,16-14-1,58-59 102,-65 59-46,-18 19-39,0 0-1,0 0 0,0 0 0,0 1 1,0-1-1,0 0 0,0 0 1,0 1-1,0-1 0,1 0 1,-1 1-1,0-1 0,0 1 0,1-1 1,-1 1-1,0 0 0,1 0 1,-1 0-1,2-1 0,-2 2-1,0-1 0,0 0 0,0 1 0,0-1 0,0 1 0,0-1 0,0 1 0,0 0 0,0-1 0,0 1 0,0 0-1,-1 0 1,1 0 0,0-1 0,0 1 0,-1 0 0,1 0 0,0 1 0,3 7-1,0 0-1,-1 0 0,0 0 1,2 15-1,0-6 2,-3-8-9,2-1 0,-1 1 0,10 17-1,-12-25 8,0 0-1,0 0 0,1 0 1,-1 0-1,1 0 0,-1-1 0,1 1 1,0 0-1,-1-1 0,1 1 1,0-1-1,0 0 0,0 0 0,0 0 1,0 0-1,0 0 0,0 0 1,1 0-1,-1-1 0,0 1 0,0-1 1,1 1-1,3-1 0,3-1 0,-1-1 0,1 1 0,-1-1-1,0-1 1,0 0 0,0 0 0,10-6-1,52-34 4,-65 40-1,26-20 4,19-13-3,-46 34-3,0 0-1,0 0 1,0 0-1,1 1 1,-1-1 0,0 1-1,0 0 1,1 0-1,-1 0 1,8 0 0,-10 2-2,0-1 0,0 0 1,-1 1-1,1-1 0,0 1 0,0-1 1,0 1-1,0 0 0,0 0 1,-1 0-1,1 0 0,0 0 1,-1 0-1,1 0 0,-1 1 1,3 1-1,19 31-106,-21-29 90,1-1 1,0 1 0,0-1 0,0 1 0,1-1 0,-1 0 0,6 4 0,-8-7 15,1 0 1,-1-1-1,1 1 1,-1 0-1,1-1 1,0 1-1,-1-1 1,1 1-1,0-1 1,0 0-1,-1 0 1,1 0-1,0 0 1,0 0-1,-1 0 1,1 0-1,0-1 1,0 1-1,-1 0 1,1-1-1,-1 0 1,1 1-1,0-1 1,-1 0 0,1 0-1,2-2 1,39-27-33,-33 22 38,0 0 0,0 1-1,0 0 1,20-8 0,-29 15-2,0-1 1,0 1-1,1 0 1,-1-1-1,0 1 1,0 0-1,0 0 1,1 0-1,-1 0 0,0 0 1,0 0-1,1 0 1,-1 0-1,0 1 1,0-1-1,1 0 1,-1 1-1,0-1 1,0 1-1,0 0 0,0-1 1,0 1-1,0 0 1,0-1-1,0 1 1,0 0-1,0 0 1,0 0-1,0 0 1,-1 0-1,1 0 0,0 0 1,-1 0-1,1 0 1,-1 0-1,1 0 1,-1 1-1,1-1 1,-1 0-1,0 1 1,3 8-103,-1 1 0,0-1 1,1 20-1,-2-17-229,1 24-923,0-53 885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15451,'-2'-11'1585,"2"8"-1169,0 7-360,0 5 976,3 2-696,6 4-152,4 5-272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12091,'0'2'74,"1"-1"1,0 1-1,0 0 1,0 0 0,0-1-1,0 1 1,0-1-1,0 1 1,0-1 0,1 1-1,-1-1 1,1 0 0,-1 1-1,1-1 1,-1 0-1,1 0 1,0 0 0,-1 0-1,1-1 1,0 1-1,0 0 1,0-1 0,0 1-1,0-1 1,-1 0 0,1 1-1,0-1 1,0 0-1,0 0 1,0 0 0,0-1-1,0 1 1,0 0-1,0-1 1,0 1 0,-1-1-1,1 0 1,3-1 0,1-1 83,0-1 1,0 0-1,-1 0 1,1 0-1,-1 0 1,0-1 0,-1 0-1,1 0 1,-1 0-1,0-1 1,0 1 0,-1-1-1,1 0 1,-1 0-1,-1 0 1,1-1-1,-1 1 1,0-1 0,0 1-1,-1-1 1,0 0-1,0-11 1,-1 17-135,1 0-1,-1 0 1,0 0 0,0 0-1,-1 0 1,1 0 0,0 0-1,0 0 1,0 0 0,-1 1-1,1-1 1,0 0 0,-1 0-1,1 0 1,0 0 0,-1 0-1,0 1 1,1-1 0,-1 0-1,1 0 1,-1 1 0,0-1 0,1 0-1,-1 1 1,0-1 0,0 1-1,0-1 1,1 1 0,-1 0-1,0-1 1,0 1 0,0 0-1,0-1 1,0 1 0,0 0-1,0 0 1,0 0 0,0 0-1,1 0 1,-1 0 0,0 0-1,0 0 1,0 0 0,0 0-1,0 0 1,0 1 0,-1 0-1,-2 0 16,1 0 0,-1 1 0,1 0 0,-1 0 0,1 0 1,0 0-1,0 0 0,0 1 0,0-1 0,-5 7 0,3-2-28,1 0 1,0 1-1,0-1 0,0 1 1,1 0-1,0 0 1,0 1-1,1-1 1,0 1-1,1-1 0,-1 11 1,1-16-7,1 0 1,0 0-1,0-1 0,0 1 1,1 0-1,-1 0 1,1-1-1,-1 1 1,1 0-1,0-1 0,0 1 1,0 0-1,0-1 1,1 0-1,-1 1 0,1-1 1,-1 0-1,1 1 1,0-1-1,0 0 0,0 0 1,0-1-1,0 1 1,0 0-1,0-1 0,1 1 1,-1-1-1,1 0 1,-1 1-1,1-1 1,-1 0-1,1-1 0,0 1 1,-1 0-1,1-1 1,0 0-1,4 1 0,1-1 20,0 0-1,-1-1 0,1 0 0,0 0 1,-1 0-1,1-1 0,-1 0 0,0-1 1,12-5-1,3-3 85,33-25 1,-40 26-57,0 0 0,1 0 0,33-13 0,-48 22-54,0 1 1,0 0 0,0-1-1,0 1 1,1 0-1,-1 0 1,0 0-1,0 0 1,0 0-1,0 0 1,0 0-1,0 0 1,0 0-1,1 1 1,-1-1 0,0 0-1,0 1 1,0-1-1,0 1 1,0-1-1,0 1 1,0-1-1,0 1 1,-1 0-1,1-1 1,0 1 0,0 0-1,0 0 1,-1 0-1,1 0 1,0 0-1,-1 0 1,1 0-1,-1 0 1,1 0-1,-1 0 1,0 0 0,1 0-1,-1 2 1,3 6 2,-1 0-1,-1 1 1,2 18 0,-1-5 21,-1-18-8,-1-1 0,1 0 1,1 0-1,-1 0 0,1 0 1,-1 0-1,1 0 0,0-1 0,1 1 1,-1 0-1,0-1 0,1 0 1,4 5-1,-6-7-15,1 0 0,-1-1 0,0 1 0,1 0 0,-1 0 0,0-1 0,1 1 0,-1-1 0,1 1 0,-1-1 0,1 0 0,-1 0 0,1 0 0,-1 1 0,4-2 0,-2 1-29,-1-1-1,1 1 1,0-1 0,-1 0-1,1 0 1,-1 0 0,1-1 0,-1 1-1,0-1 1,1 1 0,2-4 0,32-36-122,-34 38 136,14-19-104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 17020,'7'-4'298,"0"1"1,1-1-1,0 1 0,0 0 1,13-2-1,-19 4-262,0 0 0,0 1 0,0 0 0,0-1 0,0 1 0,1 0 0,-1 0 0,0 0 0,0 0 0,0 1 0,0-1-1,1 0 1,-1 1 0,0 0 0,0-1 0,0 1 0,0 0 0,0 0 0,0 0 0,-1 0 0,1 1 0,0-1 0,0 0-1,-1 1 1,1-1 0,1 3 0,-2-2-28,-1-1 1,1 1-1,-1-1 0,1 1 0,-1 0 0,1-1 0,-1 1 1,0-1-1,0 1 0,0 0 0,0-1 0,0 1 0,-1 0 0,1-1 1,0 1-1,-1-1 0,1 1 0,-2 2 0,-16 30 45,17-33-50,-76 104 115,56-80-55,1 1-1,1 1 1,2 1-1,-20 40 1,34-61-44,1 1 1,-1-1 0,1 1-1,1-1 1,-1 1-1,1 0 1,1 0 0,-1-1-1,2 9 1,-1-12-5,0-1-1,1 1 1,0-1 0,0 1 0,0-1-1,0 0 1,0 1 0,1-1 0,0 0 0,-1 0-1,1 0 1,0 0 0,0-1 0,1 1 0,-1 0-1,1-1 1,-1 0 0,1 1 0,0-1-1,0 0 1,0 0 0,3 1 0,3 1 15,-1-1 0,1-1 0,0 1 0,0-2 0,0 1 0,0-1-1,1 0 1,-1-1 0,16-2 0,-5 1-9,-1-2-1,1-1 1,30-9-1,-36 7-138,0 1 0,0-2-1,0 0 1,22-15 0,-31 18 85,0 1-1,0-1 1,-1 0-1,1 0 1,-1-1 0,0 1-1,0-1 1,-1 0-1,0 0 1,1 0 0,-2-1-1,1 1 1,0-1-1,2-11 1,-4 12-14,-1 0 1,0 0-1,0-1 0,0 1 1,-1-6-1,1 11 44</inkml:trace>
  <inkml:trace contextRef="#ctx0" brushRef="#br0" timeOffset="1">16 202 10594,'6'4'1449,"7"-1"-873,15 0-232,7-2 1496,8 1-87,6-1-1465,9 2 216,3 0 128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14323,'-14'19'616,"0"1"0,2 1 0,-17 37 0,25-50-509,1 1 0,-1 0 0,2 0-1,0 1 1,0-1 0,0 1-1,1-1 1,1 1 0,-1-1-1,1 1 1,1-1 0,2 11 0,-3-18-78,1 0 0,-1 0 0,1 0 0,-1 0 0,1 0 1,0 0-1,0 0 0,0-1 0,0 1 0,0 0 1,0-1-1,1 1 0,-1 0 0,1-1 0,-1 0 1,1 1-1,-1-1 0,1 0 0,0 0 0,0 0 1,-1 0-1,1 0 0,0 0 0,0 0 0,0-1 0,0 1 1,0-1-1,0 1 0,0-1 0,0 0 0,0 0 1,0 0-1,0 0 0,3 0 0,1-1 44,-1 0 0,0 0 0,1-1 0,-1 1 0,0-1 0,0-1 0,0 1 0,0-1 0,0 1 1,-1-1-1,1-1 0,3-3 0,4-5 89,0 0 1,-2-1-1,1-1 1,-2 0 0,0 0-1,-1-1 1,0 0 0,-1 0-1,-1-1 1,0 0-1,-1 0 1,-1 0 0,0 0-1,-2-1 1,2-25 0,-4 40-158,0 1 1,0-1-1,0 1 1,0-1 0,0 1-1,0 0 1,-1-1 0,1 1-1,-1-1 1,1 1 0,-2-2-1,2 3-5,0-1 0,0 1 0,-1 0 0,1 0-1,0 0 1,0 0 0,0 0 0,-1-1 0,1 1 0,0 0 0,0 0-1,0 0 1,-1 0 0,1 0 0,0 0 0,0 0 0,-1 0-1,1 0 1,0 0 0,0 0 0,-1 0 0,1 0 0,0 0 0,0 0-1,0 0 1,-1 0 0,1 0 0,0 1 0,0-1 0,-1 0-1,1 0 1,0 0 0,0 0 0,0 0 0,-1 0 0,1 1 0,0-1-1,0 0 1,-2 2-22,0 0 0,1 0 0,-1 1 0,1-1-1,-1 0 1,1 1 0,0-1 0,0 1 0,-1 4-1,0-2-97,1-1-1,1 1 0,-1-1 0,1 1 0,-1-1 0,1 1 0,0-1 0,1 1 0,1 8 1,-1-11 35,-1 0 1,1-1 0,0 1 0,0 0-1,0 0 1,0-1 0,0 1 0,0-1-1,0 1 1,1-1 0,-1 0 0,0 1-1,1-1 1,-1 0 0,1 0 0,0 0-1,-1 0 1,1 0 0,0 0 0,-1 0 0,1-1-1,0 1 1,0-1 0,0 1 0,0-1-1,2 0 1,3 1-50,0-1 0,0 0 0,0-1 0,0 0 0,0 0-1,0 0 1,0-1 0,6-3 0,31-12-599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15099,'-12'21'339,"1"1"0,1 0 0,0 1 0,2 0 0,1 0 0,0 0 0,2 1 0,1 0 0,1 1 0,1-1 0,1 27 0,1-41-293,0-1-1,1 0 1,1 1 0,0-1 0,3 10 0,-5-17-45,0-1 0,1 1 0,-1 0 1,1 0-1,0-1 0,0 1 0,-1 0 1,1-1-1,0 1 0,0-1 0,1 1 1,-1-1-1,0 0 0,0 1 0,1-1 1,-1 0-1,1 0 0,-1 0 0,1 0 1,-1 0-1,1 0 0,0-1 0,-1 1 1,1 0-1,0-1 0,0 1 0,-1-1 1,1 0-1,0 0 0,0 1 0,0-1 1,2-1-1,-1 1 0,1-1-1,-1-1 1,0 1 0,0 0 0,0-1 0,0 1-1,0-1 1,0 0 0,-1 0 0,1 0-1,-1 0 1,1-1 0,2-2 0,28-39 13,-27 34-8,80-140 84,-57 95 32,40-56-1,-69 111-118,0 0 1,0 0-1,0 0 1,0 0-1,0 0 1,0 0-1,0 1 1,0-1-1,0 0 1,0 0-1,1 0 0,-1 0 1,0 0-1,0 0 1,0 0-1,0 0 1,0 0-1,0 0 1,0 0-1,0 0 1,0 0-1,0 0 1,0 0-1,0 0 0,0 0 1,0 0-1,0 0 1,1 0-1,-1 0 1,0 0-1,0 0 1,0 0-1,0 0 1,0 0-1,0 0 1,0 0-1,0 0 0,0 0 1,0 0-1,0 0 1,0 0-1,0 0 1,0 0-1,0 0 1,1-1-1,-1 1 1,0 0-1,0 0 0,0 0 1,0 0-1,0 0 1,0 0-1,0 0 1,0 0-1,0 0 1,0 0-1,0 0 1,0 0-1,0 0 1,0 0-1,0 0 0,0-1 1,-1 10 106,-4 12 29,-10 31 325,-10 61 0,21-89-559,2-1 0,1 1 0,0 0-1,2 0 1,4 25 0,-1-32-46,3-12-89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12 163 12523,'1'0'132,"0"1"1,1 0-1,-1 0 1,1-1-1,-1 1 0,1-1 1,0 1-1,-1-1 1,1 1-1,-1-1 1,1 0-1,0 0 1,-1 0-1,1 0 1,0 0-1,-1 0 1,1-1-1,0 1 1,-1 0-1,1-1 0,-1 1 1,1-1-1,-1 0 1,1 1-1,-1-1 1,1 0-1,1-1 1,5-3 315,0-1 1,0 1 0,9-10 0,-9 7-62,-1 1 1,0-1 0,-1-1 0,7-10 0,-10 15-253,0 0 1,-1-1-1,0 1 1,0-1-1,0 1 1,-1-1-1,0 0 0,0 0 1,0 0-1,0 0 1,0-5-1,-1 10-124,0-1 0,0 0-1,0 0 1,-1 1 0,1-1 0,0 0-1,0 0 1,0 1 0,0-1-1,-1 0 1,1 1 0,0-1 0,-1 0-1,1 1 1,0-1 0,-1 1-1,1-1 1,-1 1 0,1-1 0,-1 0-1,1 1 1,-1 0 0,0-1-1,1 1 1,-1-1 0,1 1 0,-1 0-1,0-1 1,1 1 0,-1 0-1,0 0 1,0-1 0,1 1 0,-1 0-1,0 0 1,1 0 0,-1 0 0,0 0-1,0 0 1,1 0 0,-1 0-1,0 1 1,1-1 0,-1 0 0,0 0-1,0 0 1,1 1 0,-1-1-1,0 1 1,-3 0-1,0 1 1,0 0-1,0 0 1,0 0-1,1 1 0,-1-1 1,-5 6-1,0 3-19,0 0-1,1 0 1,0 1-1,1 1 1,0-1 0,-8 23-1,7-15-18,1 0-1,1 1 1,-5 37-1,10-50 14,1-1 0,-1 0 0,1 1 0,0-1-1,1 0 1,0 1 0,0-1 0,1 0 0,3 12 0,-3-17 9,-1 1-1,0 0 1,1-1 0,-1 1 0,1-1 0,0 0 0,0 0-1,0 1 1,0-1 0,0-1 0,0 1 0,0 0 0,1 0-1,-1-1 1,1 1 0,-1-1 0,1 0 0,0 0-1,-1 0 1,1 0 0,0 0 0,0-1 0,0 1 0,0-1-1,0 1 1,-1-1 0,5-1 0,4 0-7,0 0 0,-1-1 0,1-1 1,-1 0-1,0 0 0,0-1 0,0-1 0,0 1 1,15-11-1,79-61-27,-103 76 40,39-35 100,-1-1-1,-1-2 1,32-45 0,-61 77 93,-7 13-95,-6 17-21,4-21-53,-2 5-6,1 0 0,0 0 0,1 0 0,0 0 0,0 0 0,1 0 0,0 0 0,4 15 0,-4-20-4,0 0 0,0 0 0,1 0 0,-1 0 0,1 0 0,-1 0 0,1 0-1,0-1 1,0 1 0,1 0 0,-1-1 0,0 0 0,1 0 0,-1 1 0,1-2 0,0 1 0,0 0-1,0 0 1,0-1 0,0 0 0,0 1 0,0-1 0,6 1 0,-1-1 23,-1 0 0,1 0 0,0-1 0,-1-1 0,1 1 0,-1-1 0,1 0 0,-1-1 0,1 1-1,8-5 1,6-3 87,-2 0 0,21-14 0,19-8 123,-59 30-246,-1 1 0,1 0 0,0-1-1,-1 1 1,1 0 0,0-1 0,0 1-1,-1 0 1,1 0 0,0 0 0,0-1 0,0 1-1,-1 0 1,1 0 0,0 0 0,0 0-1,0 1 1,-1-1 0,1 0 0,0 0-1,0 0 1,0 1 0,-1-1 0,1 0-1,0 1 1,-1-1 0,1 0 0,0 1-1,-1-1 1,1 1 0,0-1 0,-1 1-1,1 0 1,-1-1 0,1 1 0,-1-1-1,1 1 1,-1 0 0,0 0 0,1-1-1,-1 1 1,0 0 0,0 0 0,1-1 0,-1 1-1,0 0 1,0 1 0,1 5-1,0 0 1,-1 1-1,1-1 1,-3 10-1,2-4 3,0-2-10,0-1 0,0 1 0,1-1 0,1 0 0,4 17 0,-6-25 7,1 0-1,0 0 1,0-1 0,0 1-1,-1 0 1,2 0 0,-1-1 0,0 1-1,0-1 1,0 1 0,1-1 0,-1 1-1,1-1 1,-1 0 0,1 0-1,-1 0 1,1 0 0,0 0 0,0 0-1,-1 0 1,1 0 0,0-1 0,0 1-1,0-1 1,0 1 0,0-1-1,0 0 1,0 0 0,0 0 0,0 0-1,0 0 1,0 0 0,0 0 0,-1-1-1,1 1 1,3-2 0,10-3 2,0-2 1,-1 1-1,1-2 1,-2 0-1,1-1 0,-1 0 1,13-12-1,3-2 0,92-77-262,-121 100 255,1-1-1,-1 1 1,0 0 0,0 0 0,1 0-1,-1-1 1,0 1 0,0 0 0,1 0-1,-1 0 1,0-1 0,0 1-1,1 0 1,-1 0 0,0 0 0,1 0-1,-1 0 1,0 0 0,1 0 0,-1 0-1,0 0 1,1 0 0,-1 0-1,0 0 1,1 0 0,-1 0 0,0 0-1,1 0 1,-1 0 0,0 0-1,0 0 1,1 0 0,-1 0 0,0 1-1,1-1 1,-1 0 0,0 0 0,0 0-1,1 0 1,-1 1 0,0-1-1,1 1 1,3 18-143,-8 25-6,-4 2 46,2-21 70,2 1 0,1 0 0,0 27 0,3-52 21,0 0 1,0-1-1,0 1 1,0 0 0,0 0-1,0 0 1,0-1 0,0 1-1,0 0 1,1 0 0,-1 0-1,0-1 1,0 1 0,1 0-1,-1-1 1,1 1 0,-1 0-1,1 1 1,0-2-8,-1 0-1,1 0 1,-1-1 0,0 1 0,1 0-1,-1 0 1,1 0 0,-1 0 0,0 0 0,1 0-1,-1-1 1,0 1 0,1 0 0,-1 0 0,0-1-1,1 1 1,-1 0 0,0 0 0,0-1-1,1 1 1,-1 0 0,0-1 0,0 1 0,1 0-1,-1-1 1,15-30-1145,3-55 339,-10 33 298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2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4 251 10970,'-3'7'801,"5"-4"-529,5-5-88,7-6 168,3-6-16,6-6-32,5-1 0,5-7-40,6-1-88,12-3-472,-1-3 304,6 0-40,-3-2-40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19364,'-8'1'1777,"4"-2"-1257,1-4-248,1 4 880,1-2-464,1 10-1504,-7-1 576,-11 10-112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6:2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10 218 14339,'-9'20'855,"9"-19"-826,0-1-1,0 1 1,0-1-1,0 1 1,0 0-1,0-1 0,0 1 1,0-1-1,1 1 1,-1 0-1,0-1 1,0 1-1,1-1 0,-1 1 1,0-1-1,1 1 1,-1-1-1,0 1 1,1-1-1,-1 1 0,1 0 1,2 0 39,1 1 0,-1-1 0,0 0 0,0 0 0,1 0 0,-1 0 0,1-1 1,-1 1-1,1-1 0,-1 0 0,0 0 0,6 0 0,226-26 2254,-148 13-1909,1731-167 1496,-1167 140-5309,-626 40 2799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7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16075,'-3'31'2220,"-46"126"-655,-24 87-1075,59-186-423,2 0 0,-4 75 0,15-123-24,0 0-1,1 0 1,0 0 0,1 0-1,0 0 1,4 13 0,-5-21-20,1 1-1,0-1 1,0 0 0,0 0 0,0 0-1,0 0 1,1 0 0,-1 0 0,1-1-1,-1 1 1,1 0 0,-1-1 0,1 1-1,0-1 1,0 1 0,0-1 0,0 0-1,0 0 1,0 0 0,0 0 0,0 0-1,1-1 1,-1 1 0,0-1 0,0 1-1,1-1 1,-1 0 0,0 1 0,1-1-1,-1-1 1,0 1 0,1 0 0,3-1-1,14-3 161,0 0 0,0-1 0,37-16 0,57-32-172,-101 47-100,-11 5 53,15-8 132,0 0-1,23-17 1,-36 24-69,-1-1 0,0 0 0,1 1-1,-1-1 1,0 0 0,0-1-1,-1 1 1,1 0 0,-1-1-1,0 0 1,0 1 0,0-1-1,0 0 1,-1 0 0,1 0 0,-1 0-1,1-7 1,-4-19-15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7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14987,'-12'-3'1336,"10"2"-847,3-1-145,18 2 656,4-1-168,11-1-216,9-1-104,3-2-240,4-1-184,5-1-512,-4 1-280,-9-1 528,-12 3-128,-10-5-136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7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39 13603,'-26'-3'190,"1"0"0,-1 2 0,1 1 0,-1 0 0,1 2-1,-1 2 1,1 0 0,-26 8 0,19-2-87,0 1 1,1 2-1,1 1 0,0 1 0,-46 33 0,38-20-42,3 1 0,0 2 0,2 1 0,1 2 0,2 1 0,1 2 0,2 0 0,2 2 0,-25 49 0,33-52-16,1 1 0,2 0 0,2 1 0,1 1 0,2 0 0,2 0 0,1 1 0,2-1 0,2 42 0,3-57-39,1 1 0,1-1-1,2 0 1,0 0-1,1 0 1,18 41-1,-16-48-19,0 0-1,2 0 1,0-1-1,1 0 1,1-1-1,0-1 1,1 1-1,1-2 0,22 18 1,-16-17-1,0-1 0,1-2 1,0 0-1,1-1 0,0-1 0,0-1 0,1-1 0,0-1 1,1-1-1,-1-1 0,45 2 0,-22-5 41,1-3 0,0-1 0,-1-2 0,1-2 1,47-15-1,-40 6 64,0-3 1,-2-1-1,0-4 1,-1-1-1,-2-2 1,-1-3-1,-1-2 1,-1-2 0,69-67-1,-91 79-68,-2-2 0,0 0 0,-2-2 0,0 0-1,-2-1 1,-1-1 0,-2 0 0,0-2 0,-2 1 0,-1-2-1,-2 0 1,8-34 0,-14 42-112,0-1 0,-2 1 0,0-1 1,-2 0-1,-1 0 0,0 0 0,-2 1 0,-1-1 0,-1 1 0,0 0 0,-2 0 0,-1 1 0,-1-1 0,-1 2 0,0-1 0,-2 2 1,0-1-1,-2 2 0,0-1 0,-27-27 0,15 24-85,0 2 0,-2 0-1,0 2 1,-1 1 0,-1 1 0,0 2 0,-1 0 0,-1 3 0,0 0 0,-1 2 0,0 2 0,-1 1 0,1 1-1,-1 2 1,0 2 0,-40 1 0,-22 7-98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7:5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 11474,'-1'9'663,"-2"32"721,3-40-1348,0 0-1,0 0 1,0 0 0,0 0 0,0 0 0,0 0 0,1 0 0,-1 0 0,0-1-1,0 1 1,1 0 0,-1 0 0,0 0 0,1 0 0,-1 0 0,1 0-1,-1 0 1,1-1 0,-1 1 0,1 0 0,0-1 0,-1 1 0,1 0 0,0-1-1,0 1 1,0 0 0,-1-1 0,1 0 0,0 1 0,0-1 0,1 1-1,0-1 26,-1 0 0,0 0 0,0-1 0,1 1 0,-1 0 0,0-1 0,0 1 0,1-1 0,-1 1 0,0-1 0,0 1 0,0-1 0,0 0 0,0 0 0,0 0 0,0 1 0,0-1 0,0 0 0,-1 0 0,1 0-1,0 0 1,0-1 0,-1 1 0,1 0 0,-1 0 0,1 0 0,-1 0 0,1-1 0,-1 1 0,0 0 0,0 0 0,0-1 0,1-1 0,-1 1 26,0-1-1,1 1 1,-1-1 0,0 1 0,0-1-1,0 1 1,0-1 0,-1 1 0,1-1 0,-1 1-1,1 0 1,-1-1 0,0 1 0,0 0-1,-2-5 1,3 7-81,-1 0-1,1 0 0,-1-1 0,1 1 1,0 0-1,-1 0 0,1-1 1,-1 1-1,1 0 0,-1 0 1,1 0-1,-1 0 0,1 0 0,-1 0 1,1 0-1,-1 0 0,1 0 1,0 0-1,-1 0 0,1 0 1,-1 0-1,1 0 0,-1 0 0,1 0 1,-1 1-1,1-1 0,-1 0 1,1 0-1,0 0 0,-1 1 1,1-1-1,-1 0 0,1 1 0,0-1 1,-1 0-1,1 1 0,0-1 1,0 0-1,-1 1 0,1-1 1,0 1-1,0-1 0,-1 1 0,1-1 1,0 0-1,0 1 0,0-1 1,0 2-1,-8 21-86,7-18 60,0 1 0,1-1 0,0 0 0,0 0 0,1 8 0,-1-12 20,0-1-1,0 0 0,0 1 0,1-1 0,-1 1 1,0-1-1,0 1 0,0-1 0,0 0 0,1 1 0,-1-1 1,0 1-1,0-1 0,1 0 0,-1 1 0,0-1 0,1 0 1,-1 1-1,0-1 0,1 0 0,-1 1 0,0-1 1,1 0-1,-1 0 0,1 0 0,0 1 0,0-1 4,0-1-1,0 1 1,0 0 0,0-1-1,0 1 1,0-1 0,0 1-1,0-1 1,0 1 0,0-1-1,0 1 1,0-1-1,0 0 1,-1 0 0,1 1-1,0-1 1,0-1 0,3-3 35,0 0 1,-1 0 0,0 0 0,0 0 0,0-1 0,0 0-1,2-8 1,-5 13-24,1-1 0,-1 1 0,0 0 0,0 0 0,0 0 0,1 0 1,-1-1-1,0 1 0,0 0 0,-1 0 0,1 0 0,0-1 0,0 1 0,-1 0 0,1 0 0,0 0 0,-1 0 0,0-2 0,0 3-4,0-1 0,0 0 0,0 1 0,0-1 0,0 0-1,0 1 1,0 0 0,0-1 0,0 1 0,0 0 0,-1-1 0,1 1 0,0 0 0,0 0-1,0 0 1,0 0 0,-1 0 0,1 0 0,0 0 0,0 0 0,0 1 0,0-1 0,-2 1-1,-2 0 9,0 1 0,1 0-1,-1 0 1,0 1-1,1-1 1,0 1 0,-1 0-1,1 0 1,0 0-1,-6 7 1,8-8-20,0 0 0,0 0 1,0 1-1,0-1 0,0 1 0,1-1 0,-1 1 0,1 0 0,0-1 1,0 1-1,0 0 0,0 0 0,0 0 0,0 0 0,1 0 1,-1 0-1,1 0 0,0 6 0,0-9 3,0 1 0,0-1 0,0 1 1,0-1-1,0 0 0,0 1 0,0-1 0,0 1 0,0-1 0,1 0 0,-1 1 0,0-1 1,0 0-1,0 1 0,0-1 0,1 0 0,-1 1 0,0-1 0,0 0 0,1 1 0,-1-1 1,0 0-1,1 1 0,-1-1 0,0 0 0,1 0 0,-1 0 0,0 1 0,1-1 0,-1 0 1,0 0-1,1 0 0,-1 0 0,1 0 0,-1 0 0,0 0 0,1 1 0,-1-1 0,1 0 1,-1 0-1,0-1 0,1 1 0,-1 0 0,1 0 0,-1 0 0,0 0 0,1 0 0,-1 0 1,0 0-1,1-1 0,-1 1 0,0 0 0,1 0 0,-1-1 0,0 1 0,1 0 0,-1-1 1,20-18 154,-17 15-121,-1 2-4,0-1-1,0 0 1,0 1 0,-1-1-1,1 0 1,-1 0 0,1 0 0,-1 0-1,0 0 1,0 0 0,-1 0-1,1 0 1,-1 0 0,1 0-1,-1-4 1,0 6-22,0 0 0,0 1 0,0-1 0,0 0 0,-1 0 0,1 1 0,0-1 0,0 0 0,-1 1 0,1-1 0,0 0 0,-1 1 0,1-1 0,0 1 0,-1-1 1,1 0-1,-1 1 0,1-1 0,-1 1 0,1-1 0,-1 1 0,0 0 0,1-1 0,-1 1 0,0-1 0,-1 1-6,1 0 0,-1 0 1,1 0-1,-1 0 0,0 0 0,1 0 0,-1 0 1,1 0-1,-1 1 0,1-1 0,-1 1 0,1-1 1,-1 1-1,1 0 0,-1-1 0,-1 3 0,1-2-1,-18 12-59,19-12 50,0-1-1,0 1 1,0 0-1,0 0 1,0 0-1,0-1 1,0 1-1,1 0 1,-1 0-1,0 0 0,1 1 1,-1-1-1,1 0 1,-1 0-1,1 0 1,0 0-1,-1 2 1,1-3 6,0 0-1,0 1 1,0-1 0,0 0 0,0 0 0,0 0 0,0 0 0,0 0 0,0 1 0,0-1 0,0 0 0,0 0-1,0 0 1,0 0 0,0 0 0,1 1 0,-1-1 0,0 0 0,0 0 0,0 0 0,0 0 0,0 0 0,0 0-1,0 0 1,0 1 0,0-1 0,1 0 0,-1 0 0,0 0 0,0 0 0,0 0 0,0 0 0,0 0 0,1 0 0,-1 0-1,0 0 1,0 0 0,0 0 0,0 0 0,0 0 0,1 0 0,-1 0 0,0 0 0,0 0 0,0 0 0,0 0-1,10-4-15,6-10 91,-16 14-71,1 0 0,-1 0 0,0 0 0,0 0 0,0-1 0,0 1 0,0 0 0,1 0 0,-1 0 0,0 0 0,0 0 0,0 0 0,0-1 0,0 1 0,0 0 0,0 0 0,0 0 0,1 0 0,-1 0 0,0-1-1,0 1 1,0 0 0,0 0 0,0 0 0,0 0 0,0-1 0,0 1 0,0 0 0,0 0 0,0 0 0,0 0 0,0-1 0,0 1 0,0 0 0,0 0 0,0 0 0,0 0 0,-1 0 0,1-1 0,0 1 0,0 0 0,0 0 0,0 0 0,0 0 0,0 0 0,0-1 0,0 1 0,-1 0 0,1 0 0,0 0 0,0 0 0,-11 3 64,-14 10-1,18-8-68,0 0 0,0 0 0,-9 11 1,12-11-29,9-11 17,4-2 37,0-1 0,-1 0 0,-1 0-1,11-17 1,-18 26-21,0 0-1,0 0 1,-1 0-1,1 1 1,0-1-1,0 0 0,-1 0 1,1 0-1,0 0 1,0 0-1,0 0 1,-1 0-1,1 0 0,0 0 1,0 0-1,-1 0 1,1-1-1,0 1 1,0 0-1,0 0 0,-1 0 1,1 0-1,0 0 1,0 0-1,0 0 1,-1-1-1,1 1 0,0 0 1,0 0-1,0 0 1,0 0-1,0-1 1,-1 1-1,1 0 1,0 0-1,0 0 0,0 0 1,0-1-1,0 1 1,0 0-1,0 0 1,0-1-1,0 1 0,0 0 1,0 0-1,0 0 1,0-1-1,0 1 1,0 0-1,0 0 0,0-1 1,0 1-1,0 0 1,0 0-1,0 0 1,0-1-1,-18 12 39,1 3-15,1 1 0,-28 33 0,36-40-25,31-46-661,-23 38 631,0 0-1,0 0 1,-1 0 0,1 0 0,0 0-1,0 0 1,0 0 0,0 0-1,0 0 1,-1 1 0,1-1-1,0 0 1,0 0 0,0 0 0,-1 0-1,1 0 1,0 0 0,0 0-1,0 0 1,0 0 0,-1 0 0,1 0-1,0 0 1,0 0 0,0-1-1,0 1 1,-1 0 0,1 0 0,0 0-1,0 0 1,0 0 0,0 0-1,-1 0 1,1 0 0,0 0 0,0-1-1,0 1 1,0 0 0,0 0-1,0 0 1,0 0 0,-1 0 0,1-1-1,0 1 1,0 0 0,0 0-1,0 0 1,0 0 0,0-1 0,0 1-1,0 0 1,0 0 0,0 0-1,0-1 1,0 1 0,0 0 0,0 0-1,0 0 1,0 0 0,0-1-1,0 1 1,0 0 0,0 0 0,0 0-1,1 0 1,-1-1 0,0 1-1,-13 7-260,-1 8-231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13243,'30'-7'4049,"25"-8"-3057,-15 11-517,46 0 1,-56 4-463,0-1 0,1-2 1,40-9-1,-57 7-52,-14 5 37,0 0 0,0 0 0,0-1 0,0 1 0,1 0 0,-1 0 0,0 0 1,0 0-1,0 0 0,0 0 0,0 0 0,0 0 0,0 0 0,0 0 0,0 0 1,0 0-1,0-1 0,0 1 0,1 0 0,-1 0 0,0 0 0,0 0 0,0 0 1,0 0-1,0 0 0,0-1 0,0 1 0,0 0 0,0 0 0,0 0 0,0 0 1,0 0-1,0 0 0,0 0 0,0-1 0,0 1 0,0 0 0,0 0 0,-1 0 1,1 0-1,0 0 0,0 0 0,0 0 0,0 0 0,0 0 0,0-1 0,0 1 0,0 0 1,-2 0-9,0-1 0,1 0-1,-1 1 1,0 0 0,0-1 0,0 1 0,1 0 0,-1 0 0,0 0 0,0 0 0,-2 1 0,-42 7 51,0 2-1,1 2 0,-85 36 1,82-30 41,40-15-69,0 0 5,1 0-1,-1 0 0,-13 9 1,77-24-66,96-31 32,31-8-390,-221 66-141,13-4 425,-32 9-1,37-15 9,-1-1-1,-27 2 0,43-5 100,0-1 0,0 1 0,1-1-1,-1-1 1,0 1 0,0-1-1,0 0 1,1 0 0,-1 0 0,1 0-1,-1-1 1,1 0 0,-1 0 0,1 0-1,-8-6 1,11 8 12,1-1-1,-1 0 1,0 0 0,1 0-1,-1 0 1,1 0-1,-1 0 1,1 0 0,-1 0-1,1 0 1,0 0-1,0 0 1,-1 0 0,1 0-1,0 0 1,0-1-1,0 0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0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62 636 7738,'-4'14'3748,"1"-9"-1478,4-10-979,15-111 386,-12 76-1403,11-46 0,-7 37-57,6-95 1,-12 123-200,-6-25 261,1 4-315,3 40 33,0-7 5,1 0 1,-2 0-1,1 0 0,-1 0 0,-1 1 1,1-1-1,-1 0 0,-1 1 1,-5-13-1,8 20-5,0 1 0,0 0 0,0 0 0,-1 0 0,1-1 0,0 1 0,0 0 0,0 0 0,0 0 0,-1 0 0,1-1 0,0 1 1,0 0-1,-1 0 0,1 0 0,0 0 0,0 0 0,-1 0 0,1 0 0,0 0 0,0 0 0,-1 0 0,1 0 0,0 0 0,0 0 0,-1 0 0,1 0 0,0 0 0,0 0 0,-1 0 0,1 0 1,0 0-1,0 0 0,-1 0 0,1 0 0,0 0 0,0 1 0,-1-1 0,1 0 0,0 0 0,0 0 0,0 0 0,-1 1 0,1-1 0,0 0 0,0 0 0,0 1 0,0-1 0,0 0 0,0 0 1,-1 0-1,1 1 0,0-1 0,0 0 0,0 1 0,-8 15-78,7-14 71,-7 21-37,0 2-1,1-1 1,-3 27 0,-7 77 81,15-113-31,-3 30-3,2-27 72,3-15 36,0-6 71,2-22-80,2 0 0,9-29 0,-3 11-38,-2 6-21,8-39 74,-27 151-106,0-10-16,2 1-1,4-1 0,3 85 0,5-120-147,2 54-592,-5-73 593,-1 0-1,0 0 1,0 0-1,-1-1 1,-5 16 0,-2-8-31,-4-12-13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2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1328 9226,'0'-1'218,"-1"-1"-1,1 0 1,-1 0 0,1 0-1,0 0 1,0 1-1,0-1 1,0 0 0,0 0-1,1-3 1,-1-3 737,0-9-413,1 0 1,1 0 0,6-26-1,2-20 362,-4-33-795,-5 0 1,-13-128 0,-2 102-39,11 105-44,1 1 0,0 0 1,2-1-1,0 1 0,0 0 0,2-1 1,0 1-1,1 0 0,0 0 1,8-20-1,-8 27-17,0 1-1,-1-1 1,0 1 0,0-1 0,0-10 0,-3 14 5,1 1 0,-1-1 0,0 0 0,0 0 0,-1 1 0,-2-8 0,2 8-2,0-1-1,1 0 1,-1 1-1,1-1 1,0 0-1,0-8 1,-4-84 154,5 95-136,0 0 0,0 0 0,-1 1 0,1-1 0,-1 0 0,1 0 0,-1 1 0,0-1 0,-1-2 0,-6-17 131,6 8-150,1 0 1,1-1 0,0 1 0,1 0 0,0 0-1,6-24 1,-7 35-23,2-2 108,-2 5 97,2 6-61,-2-5-223,0-1-1,1 1 1,-1 0-1,0 0 1,0 0-1,0 0 0,-1 0 1,1 0-1,0 0 1,-1 0-1,1 0 0,-1 0 1,0 0-1,0-1 1,1 1-1,-2 2 0,-8-6-146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71 200 12059,'19'-40'5449,"-16"38"-5370,-1-1 0,1 1 1,0 0-1,-1 0 1,1 0-1,0 1 0,0-1 1,0 1-1,1 0 0,-1-1 1,0 1-1,0 1 0,1-1 1,-1 0-1,7 1 1,6-1-55,1 1 1,18 3-1,-5-1 49,-2-1-27,52-7-1,-56 6-29,-24 0-9,1 0 0,0 0-1,-1 0 1,1 0-1,0 0 1,-1 0 0,1 0-1,-1 0 1,1 0 0,0 1-1,-1-1 1,1 0-1,-1 0 1,1 1 0,0-1-1,-1 0 1,1 1 0,-1-1-1,0 1 1,1-1-1,-1 0 1,1 1 0,-1-1-1,1 1 1,-1 0 0,0-1-1,1 1 1,-1-1 0,0 1-1,1 1 1,-2-2 12,1 1 1,0-1-1,-1 1 0,1 0 1,0-1-1,-1 1 1,1-1-1,-1 1 1,1-1-1,-1 1 0,1-1 1,-1 1-1,0-1 1,1 0-1,-1 1 1,1-1-1,-1 0 0,0 0 1,1 1-1,-1-1 1,-1 0-1,-16 5 233,18-5-232,-29 6 94,1-1 0,-1-2 0,0-1 0,1-1 0,-57-6 0,70 4-105,22 3-89,23 4-104,-15-6 107,-1 0 0,1-1 0,0-1 0,0 0 0,28-9 0,-36 9 33,-1 0 0,1-1-1,0 0 1,-1 0 0,1-1 0,-1 0 0,0 0-1,0 0 1,-1-1 0,1 0 0,-1 0 0,0 0 0,0-1-1,4-7 1,-9 13 40,0-1 0,0 1 0,0 0-1,0 0 1,0-1 0,0 1 0,0 0 0,0 0 0,0-1-1,0 1 1,0 0 0,-1 0 0,1-1 0,0 1 0,0 0-1,0 0 1,0-1 0,-1 1 0,1 0 0,0 0 0,0 0-1,0 0 1,-1-1 0,1 1 0,0 0 0,0 0 0,-1 0-1,1 0 1,0 0 0,0 0 0,-1-1 0,1 1 0,0 0-1,0 0 1,-1 0 0,1 0 0,0 0 0,0 0 0,-1 0-1,1 0 1,0 0 0,-1 0 0,1 1 0,0-1 0,0 0 0,-1 0-1,1 0 1,0 0 0,-17 2 11,-33 11 81,27-6-63,1-2 0,-1 0 1,0-1-1,0-1 0,-32 0 0,26-10-49,16 0 14,12 7 9,1 0-1,0-1 1,0 1-1,0 0 1,-1 0 0,1 0-1,0-1 1,0 1-1,0 0 1,0 0-1,-1-1 1,1 1-1,0 0 1,0 0 0,0-1-1,0 1 1,0 0-1,0 0 1,0-1-1,0 1 1,0 0-1,0 0 1,0-1 0,0 1-1,0 0 1,0-1-1,0 1 1,0 0-1,0 0 1,0-1-1,0 1 1,0 0 0,1 0-1,-1-1 1,0 1-1,0 0 1,2-2-8,1 1 0,-1 0 0,0 0 0,1 1 0,-1-1 0,1 0 0,-1 1 1,0-1-1,1 1 0,-1 0 0,1 0 0,-1 0 0,1 0 0,-1 0 0,3 1 0,2 0-3,11 0-47,1 2 0,-1 0 0,22 7-1,-25-5-97,1-1-1,-1-1 0,0 0 0,1-2 1,20 1-1,-35-2 149,-1 0 1,1 0-1,-1 0 1,1 0 0,-1 0-1,1 0 1,-1 0-1,1 0 1,-1 0-1,0 0 1,1 0-1,-1 0 1,1 0-1,-1 0 1,1-1 0,-1 1-1,0 0 1,1 0-1,-1-1 1,1 1-1,-1 0 1,0-1-1,1 1 1,-1 0-1,0-1 1,1 1 0,-1 0-1,0-1 1,0 1-1,1 0 1,-1-1-1,0 1 1,0-1-1,0 1 1,0-1-1,0 1 1,1-1 0,-1 1-1,0 0 1,0-1-1,0 1 1,0-1-1,0 1 1,0-1-1,0 1 1,-1-1-1,1 1 1,0-1-1,0 1 1,0 0 0,0-1-1,-1 0 1,0-1 2,0 0 0,0 0 1,-1 0-1,1 0 0,-1 0 1,1 0-1,-1 0 0,-4-3 0,-5-3 45,-1 1 0,-1 0 0,1 1 0,-1 0 0,0 1 0,-1 0 0,-23-4 0,7 3 115,-1 2 1,-44-2-1,71 6-145,-30 1 107,33-1-118,-1 0 0,0 0-1,0 1 1,1-1 0,-1 0 0,0 1-1,1-1 1,-1 1 0,1 0-1,-1 0 1,0-1 0,1 1 0,0 0-1,-3 2 1,4-2-6,0-1-1,0 0 1,0 1 0,0-1 0,1 0 0,-1 0-1,0 1 1,0-1 0,0 0 0,1 0-1,-1 1 1,0-1 0,0 0 0,1 0-1,-1 0 1,0 1 0,0-1 0,1 0-1,-1 0 1,0 0 0,1 0 0,-1 0-1,0 0 1,1 0 0,-1 0 0,0 1-1,1-1 1,-1 0 0,0 0 0,1-1-1,-1 1 1,0 0 0,1 0 0,-1 0 0,0 0-1,0 0 1,1 0 0,16-1-122,79-20-511,-70 14 116,0 1 1,0 1-1,46-2 1,-71 6 469,1 1 0,-1 0 0,0 0 0,1 0 0,-1 0 0,1 1 0,-1-1 0,0 0 0,1 1 0,-1-1 0,0 0 0,1 1 0,-1 0 0,0-1 0,0 1 0,1 0 0,-1 0 0,0-1 0,0 1 0,0 0 0,0 0 1,0 0-1,0 0 0,0 0 0,-1 1 0,1-1 0,1 2 0,-2-2 20,0 1 0,0 0 0,1-1 0,-1 1 0,0 0 0,-1 0 1,1-1-1,0 1 0,0 0 0,-1-1 0,1 1 0,-1 0 0,1-1 0,-1 1 1,0-1-1,0 1 0,0-1 0,0 1 0,0-1 0,0 1 0,-2 1 0,-7 6-52,-1-5 50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0 943 12155,'6'-7'888,"2"-5"-872,6-6-352,2-6-809,10-10 1001,8-2-160,10-6-112</inkml:trace>
  <inkml:trace contextRef="#ctx0" brushRef="#br0" timeOffset="1">778 172 9298,'12'-10'872,"1"1"-680,-1 0-88,4-1 272,5-8-328,3-5-344,8-5 296,3-1-80,9-6-88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11066,'-14'1'104,"1"0"-1,-1 1 0,1 1 0,0 0 1,0 0-1,0 1 0,1 1 0,-1 0 1,1 1-1,0 0 0,-15 11 0,14-7-44,0 1-1,1 0 0,1 1 0,-1 0 1,2 0-1,0 1 0,0 1 1,1-1-1,-7 17 0,-11 30 25,2 2 0,3 0 0,3 1 0,2 2 0,3-1 0,-7 100 1,17-122-147,3 56 0,1-87 59,1 0 1,0 0 0,1 1 0,1-1 0,0-1-1,0 1 1,1 0 0,0-1 0,0 0-1,8 12 1,-9-18 20,0 0-1,1 0 0,-1 0 0,1 0 1,0 0-1,0-1 0,0 0 1,1 0-1,-1 0 0,1 0 1,-1-1-1,1 1 0,6 1 1,-3-2 25,0 0-1,0 0 1,0-1 0,0 0 0,1-1-1,-1 0 1,14-1 0,1-3 89,0 0-1,0-2 1,-1-1 0,0-1-1,21-10 1,4-5 176,-1-1 0,-1-3 0,-1-1 0,63-54 0,-76 54-163,-1-1 0,-2-1-1,0-1 1,-2-1 0,-2-2 0,26-44 0,-42 62-131,0 0 1,-1 0-1,-1-1 0,-1 1 1,0-1-1,-1 0 0,-1-1 1,0 1-1,0-20 0,-3 26-43,-1 1-1,0-1 0,0 0 1,-1 1-1,0-1 0,-1 1 1,0 0-1,-1 0 0,0 0 1,-1 0-1,1 1 0,-2 0 1,0 0-1,0 0 0,0 0 1,-10-9-1,2 6-39,1 0 0,-2 1 0,0 0 0,0 1 0,-1 1 0,0 0 0,0 1 0,-1 1 0,-24-7 0,17 7 108,1 2-1,-1 0 1,1 2-1,-1 0 1,0 2-1,-40 3 0,11 6 44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4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8 11739,'-2'1'222,"0"0"0,1 0 0,-1 0 0,0 0 0,0-1 0,0 1 0,0 0 1,1-1-1,-4 1 0,-11 4 172,-3 3-249,-1-1 0,-35 8 0,23-7-37,-185 54-350,208-59 268,0-1 0,0-1 0,-1 1 0,1-1 0,0-1 0,-1 1 1,1-2-1,0 1 0,-1-1 0,1-1 0,0 0 0,-11-3 0,18 4-10,0 0 0,0 0 1,0 0-1,0 1 0,0-1 0,0 1 1,0 0-1,0-1 0,-1 1 0,1 0 1,0 0-1,0 0 0,0 1 0,0-1 1,-1 0-1,1 1 0,0-1 0,0 1 1,0 0-1,0 0 0,-2 1 0,26-12-254,0 1-1,1 0 1,0 2-1,0 1 1,1 0-1,28-2 1,-39 6-284,-13 2 517,1 0 0,-1 0-1,0-1 1,0 1 0,0 0 0,0 0 0,0 0 0,0 0-1,0 0 1,0 0 0,0 0 0,0 0 0,0 0 0,1 0 0,-1 0-1,0 0 1,0-1 0,0 1 0,0 0 0,0 0 0,0 0-1,0 0 1,0 0 0,0 0 0,0 0 0,0 0 0,0 0-1,0-1 1,0 1 0,0 0 0,0 0 0,0 0 0,0 0 0,0 0-1,0 0 1,0 0 0,0 0 0,0-1 0,0 1 0,0 0-1,0 0 1,-1 0 0,1 0 0,0 0 0,0 0 0,0 0 0,0 0-1,0 0 1,0 0 0,0-1 0,-1 1 18,-1-1 0,1 1 0,0-1 0,-1 1 0,1-1 0,0 1 0,-1 0 0,1-1 0,-1 1 0,1 0 0,0 0 0,-1 0 0,-2 1 0,-7 1 122,1 1 0,-1 0 0,1 1 1,0 0-1,0 0 0,0 1 0,-10 8 1,8-6 71,1-1 1,0 0-1,-1-1 0,-16 5 1,28-10-205,0 0 0,0 0 1,0 0-1,0 0 0,0 0 0,0 1 1,0-1-1,-1 0 0,1 0 0,0 0 1,0 0-1,0 0 0,0 0 0,0 0 1,-1 0-1,1 0 0,0 0 0,0 0 0,0 0 1,0 0-1,0 0 0,0 0 0,-1 0 1,1 0-1,0 0 0,0 0 0,0 0 1,0 0-1,0 0 0,-1 0 0,1 0 1,0 0-1,0-1 0,0 1 0,0 0 1,0 0-1,0 0 0,0 0 0,0 0 0,-1 0 1,1 0-1,0 0 0,0-1 0,0 1 1,0 0-1,0 0 0,0 0 0,0 0 1,0 0-1,0 0 0,0-1 0,0 1 1,0 0-1,0 0 0,0 0 0,0 0 1,0-1-1,6-9 44,14-9-111,-10 11-49,1 2 0,0 0 0,0 0 0,1 1 0,15-5 0,-20 7-16,1 1 0,-1 1 0,1-1 0,-1 1 0,1 1 0,0-1 0,-1 1 0,1 0 0,14 3 1,-21-3 113,-1 0 0,1 0 0,-1 0 0,1 0 0,-1 1 0,0-1 0,1 0 0,-1 0 1,1 0-1,-1 0 0,1 1 0,-1-1 0,1 0 0,-1 0 0,0 1 0,1-1 1,-1 0-1,1 0 0,-1 1 0,0-1 0,0 1 0,1-1 0,-1 0 0,0 1 0,1 0 1,-8 7-88,-23 5 290,27-12-161,-16 6 216,0-1 0,0-1 0,-1-1 0,-34 3 0,46-6-209,0-1 1,-1 0-1,1 0 0,0-1 1,0 0-1,0 0 0,0-1 1,0 0-1,0 0 0,0-1 1,1 0-1,-1 0 0,1-1 1,-10-6-1,14 8-85,1-1 1,-1 1-1,1-1 0,0 1 1,0-1-1,0 0 1,0 0-1,0 0 0,0 0 1,1 0-1,0 0 1,-1 0-1,1-1 0,0 1 1,1 0-1,-2-4 1,3-14-241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8274,'1'1'167,"-1"-1"1,1 1-1,-1 0 1,1 0-1,0 0 1,-1 0-1,1 0 0,0-1 1,0 1-1,0 0 1,-1-1-1,1 1 1,0 0-1,0-1 1,0 1-1,0-1 1,0 0-1,0 1 1,0-1-1,0 0 0,0 1 1,1-1-1,-1 0 1,0 0-1,0 0 1,0 0-1,0 0 1,1-1-1,40 2 87,-39-1-90,12-2-314,1-1 0,-1 0 0,0-1 0,-1 0 0,1-2 0,19-9 0,-19 8-985,1 1 1,0 0-1,1 1 1,28-5-1,-42 10 992,0 0-1,-1 0 1,1 0-1,0 1 0,0 0 1,0-1-1,-1 1 0,1 0 1,0 0-1,-1 0 1,1 1-1,-1-1 0,0 1 1,5 2-1,-4-2 525,0 1 0,0-1 0,1 0 0,-1-1 0,1 1 0,0-1 0,5 2 0,87 7 2252,-38-5-2091,-40-5-429,1-1-1,-1 0 1,0-1-1,0-2 1,0 1-1,0-2 0,18-7 1,43-10-1114,-69 20 844,-5 1 6,0-1 0,0 1 0,0 0 0,1 0 0,-1 1 0,0 0-1,0-1 1,0 2 0,1-1 0,-1 1 0,0 0 0,0 0 0,0 0 0,9 4 0,-8-2 342,-1-1 0,1 0 0,0 0-1,0 0 1,0 0 0,0-1 0,0 0 0,0 0 0,0-1 0,8 0 0,11-1 165,29-6 0,-29 4-266,56-10 95,37-4 107,-67 15-128,-24 2-252,33-6 0,-29 1-94,-10 1-566,33-2 0,-46 6 440,1 0-1,0 1 1,-1-1 0,1 2 0,-1-1 0,0 2 0,10 2 0,4 3 602,1-1 1,0 0 0,1-2 0,-1-1-1,1-1 1,38 0 0,83-9 341,-71 2-1098,-46 4 249,-17 3 53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12211,'6'-3'1024,"-1"2"-856,10-5-88,10 1 232,10 0-96,7-1-32,8 3-144,5 0-40,3 0-160,6-1-104,4 1-232,3-1-1129,2-5 1345,1-1-208,1-3-144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7802,'40'0'792,"-3"6"-504,0-2-152,2 5 24,1-1-584,0 1 440,0-3-136,3-1-184</inkml:trace>
  <inkml:trace contextRef="#ctx0" brushRef="#br0" timeOffset="1">1127 106 9658,'30'0'696,"7"0"-768,8-4-944,5 2-80,6-3 856,3 0-200,2 1-201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8850,'46'9'736,"0"-5"-496,-3-1-80,-3-3 288,0 0-72,-3 0-48,1-3-40,-3-1-120,3 2-80,0-2-7,3-2-1,6 2-56</inkml:trace>
  <inkml:trace contextRef="#ctx0" brushRef="#br0" timeOffset="1">966 30 8634,'13'0'808,"6"-3"-528,2-2-112,6 0 312,5 1-152,2 0-776,5 0 528,1 1-152,0 1-64</inkml:trace>
  <inkml:trace contextRef="#ctx0" brushRef="#br0" timeOffset="2">1562 17 9706,'29'-1'728,"-5"-2"-600,-1 0-48,2 3 184,1 0-48,4 0-136,3 2-40,5-1-80,1 1-72,1 0-608,2 1-264,-8-3 792,-1-3-184,-3 1-88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9474,'6'6'1104,"5"-1"-624,6-2-208,12-1 1393,8-1-1305,10-1-208,6 0-64,6-3-136,1 0-88,-2-2 104,-2-4-56,-10-1-48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3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11650,'193'-9'626,"-144"8"-842,14-1-180,1 2 1,94 14-1,-82-3 903,80 1-1,77-10-411,-164-2-192,-63 0-92,0 0 0,1-1 0,-1 1 1,0-1-1,1-1 0,-1 1 0,0-1 0,0 0 0,10-6 0,-4 7-55,-1-1 318,-11 2-76,0 0-1,0-1 0,0 1 0,0 0 0,0 0 1,0 0-1,0-1 0,0 1 0,0 0 1,0 0-1,0-1 0,0 1 0,-1 0 0,1 0 1,0 0-1,0-1 0,0 1 0,0 0 1,0 0-1,0 0 0,0-1 0,-1 1 0,1 0 1,0 0-1,0 0 0,0 0 0,-1-1 1,1 1-1,0 0 0,0 0 0,0 0 1,-1 0-1,1 0 0,0 0 0,0 0 0,0 0 1,-1 0-1,1 0 0,0 0 0,0 0 1,-1 0-1,-9-7-51,-1-3-15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98 11074,'-1'1'117,"-1"-1"-1,1 0 0,0 0 0,0 1 0,0-1 1,0 1-1,0-1 0,0 1 0,0-1 0,0 1 1,0 0-1,0-1 0,0 1 0,0 0 0,0 0 1,0 0-1,0 0 0,1 0 0,-1 0 0,0 0 1,1 0-1,-1 0 0,1 0 0,-1 0 0,0 2 1,-9 36 1647,8-27-1441,-13 71 322,3 0 0,-1 144-1,14-160-232,3-172 569,21-122-1,-20 200-981,15-89-4,-16 98-14,1 0 0,1 0 0,1 0 0,9-17 1,-14 31 7,1 0 0,-1 0 0,1 1 1,0-1-1,0 1 0,0 0 0,0 0 0,0 0 1,1 1-1,0-1 0,-1 1 0,6-3 1,-8 4 5,0 1 0,1-1 1,-1 1-1,0-1 1,1 1-1,-1 0 0,1-1 1,-1 1-1,1 0 1,-1 0-1,1 0 0,-1 0 1,1 0-1,-1 0 1,1 1-1,-1-1 0,0 0 1,1 1-1,-1-1 1,1 1-1,-1-1 0,0 1 1,1 0-1,-1 0 1,0-1-1,0 1 0,0 0 1,1 0-1,-1 0 1,0 0-1,0 0 1,-1 1-1,1-1 0,0 0 1,0 0-1,0 1 1,0 1-1,1 3 4,0 0 1,0 0-1,0 1 1,-1-1-1,0 0 1,0 1-1,-1-1 1,0 1-1,0-1 1,0 1-1,-1-1 1,0 1-1,0-1 1,-1 0-1,0 1 1,0-1-1,-5 10 1,2-4 39,-1-1 0,0 0 0,0-1 0,-1 0 0,-1 0 0,0 0 0,0-1 1,-13 12-1,13-15 19,-1 0 0,1-1-1,-1 1 1,0-2 0,-15 7 0,21-10-50,-1 1 0,1-1 0,-1 0 0,0 0 0,1 0 0,-1-1 0,0 1 0,1-1 0,-1 0 0,0 0 0,0-1 0,1 1 0,-1-1 0,0 1 0,0-1 0,1 0-1,-7-3 1,9 3-44,0 1-1,1 0 0,-1 0 0,1 0 0,-1-1 0,0 1 0,1 0 0,-1-1 0,1 1 0,-1 0 0,1-1 0,-1 1 1,1-1-1,-1 1 0,1-1 0,0 1 0,-1-1 0,1 1 0,0-1 0,-1 1 0,1-1 0,0 1 0,-1-1 1,1 0-1,0 1 0,0-1 0,0 1 0,0-1 0,0 0 0,0 1 0,0-1 0,0 0 0,0 1 0,0-1 0,0 1 1,0-1-1,0 0 0,0 1 0,1-1 0,-1 0 0,0 1 0,0-1 0,1 1 0,-1-1 0,0 1 0,1-1 0,-1 1 1,1-1-1,-1 1 0,0-1 0,1 1 0,-1-1 0,1 1 0,-1 0 0,2-1 0,2-2-224,1 0 1,0 0-1,1 1 0,7-4 0,8-2-344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12971,'1'3'141,"-1"-1"0,0 0 0,1 0 1,-1 0-1,0 1 0,0-1 0,0 0 1,0 0-1,0 0 0,-1 1 0,1-1 1,-1 0-1,0 3 0,-1 3 241,-4 30 69,-22 212 809,28-246-1194,0 0 0,0-1 1,0 1-1,1 0 0,-1-1 0,3 7 0,-3-10-48,0 1 0,0-1 0,0 1-1,1-1 1,-1 1 0,0-1 0,0 0 0,1 1 0,-1-1-1,0 0 1,1 1 0,-1-1 0,0 0 0,1 1 0,-1-1-1,0 0 1,1 0 0,-1 1 0,1-1 0,-1 0-1,1 0 1,-1 0 0,1 0 0,0 0 13,0 0 0,0 0 1,0 0-1,0 0 0,0-1 0,0 1 1,0 0-1,0-1 0,-1 1 0,1-1 1,0 1-1,0-1 0,0 1 0,0-1 1,1-1-1,7-7 171,-1 0-1,0 0 1,0-1-1,-1-1 1,11-20 0,26-60 457,-41 85-614,11-27 127,30-75 364,-41 96-425,-9 23-31,-7 22-10,-2 10-56,3 1 0,-8 47 0,20-89-14,0 1 0,0-1 0,-1 0 0,1 1 1,0-1-1,1 0 0,-1 0 0,0 1 1,2 3-1,-2-6 1,0 0 0,0 1 0,1-1 0,-1 1 0,0-1 0,0 0 0,1 1 0,-1-1 0,0 0 0,0 1 0,1-1 0,-1 0-1,0 1 1,1-1 0,-1 0 0,1 0 0,-1 0 0,0 1 0,1-1 0,-1 0 0,1 0 0,-1 0 0,1 0 0,-1 0 0,0 0 0,1 1 0,-1-1 0,1 0 0,0-1 0,1 1 7,1-1 0,-1 0-1,1-1 1,-1 1 0,0 0 0,1-1 0,-1 1-1,0-1 1,0 1 0,0-1 0,0 0-1,-1 0 1,1 0 0,2-3 0,19-26 170,-2-1 0,0-1 0,29-66 0,-49 97-198,0-1 1,0-1 0,0 1 0,0 0 0,0 0-1,-1 0 1,1-5 0,-1 7 33,-1 1 1,1-1-1,0 0 0,0 1 1,0-1-1,0 1 0,-1-1 1,1 1-1,0-1 0,0 1 1,-1-1-1,1 1 1,0-1-1,-1 1 0,1-1 1,-1 1-1,1 0 0,-1-1 1,1 1-1,-1-1 0,1 1 1,-1 0-1,1 0 1,-1-1-1,1 1 0,-1 0 1,1 0-1,-1 0 0,1 0 1,-1-1-1,0 1 0,1 0 1,-1 0-1,1 0 1,-1 0-1,0 0 0,1 0 1,-1 1-1,1-1 0,-1 0 1,1 0-1,-1 0 0,0 1 1,1-1-1,-1 0 1,-39 8 310,17-5-233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25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1 404 12259,'12'-16'768,"-2"7"-712,1 4-40,5 0 56,3-4 8,5-7-80,4-10 0,7-11 0</inkml:trace>
  <inkml:trace contextRef="#ctx0" brushRef="#br0" timeOffset="1">764 3 13547,'-10'15'872,"1"-1"-784,0-1-144,8-10 56,2-3-520,8-12 440,2-4-88,4-3-72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16580,'0'1'54,"1"-1"0,-1 0 0,0 1 0,0-1 1,0 0-1,1 1 0,-1-1 0,0 1 0,0-1 1,0 0-1,0 1 0,0-1 0,0 1 0,0-1 0,0 1 1,0-1-1,0 1 0,0-1 0,0 0 0,0 1 1,0-1-1,0 1 0,0-1 0,0 1 0,0-1 1,-1 0-1,1 1 0,0-1 0,0 1 0,-1-1 1,1 0-1,0 1 0,0-1 0,-1 1 0,-12 25 120,8-16 140,-7 15-25,-18 35-101,2 1 0,4 1 0,-18 68 1,41-124-179,-1-1 0,2 1 1,-1 0-1,0-1 0,1 1 0,1 11 1,-1-15 0,1-1 0,-1 1 1,0-1-1,1 1 0,0-1 0,-1 1 1,1-1-1,0 0 0,0 1 0,0-1 1,0 0-1,0 0 0,0 1 0,0-1 1,0 0-1,0 0 0,0 0 0,1 0 1,-1-1-1,0 1 0,1 0 1,-1-1-1,1 1 0,-1 0 0,1-1 1,-1 0-1,1 1 0,2-1 0,5 1 67,0-1 0,0 1 0,0-2 0,0 0-1,0 0 1,-1 0 0,18-6 0,-4 0 109,40-20 0,-54 23-281,0 0 1,-1 0 0,0-1 0,0 0 0,10-10 0,-16 14 66,0 0 0,0 0 0,0 0 0,0 0-1,0 0 1,0 0 0,0 0 0,-1 0 0,1 0 0,0-1 0,-1 1 0,1 0 0,-1-1 0,1 1-1,-1 0 1,0-1 0,0 1 0,1 0 0,-1-1 0,0 1 0,0-1 0,0 1 0,-1 0 0,1-1-1,0 1 1,0-1 0,-1 1 0,1 0 0,-1-1 0,1 1 0,-1 0 0,0 0 0,1-1 0,-1 1-1,0 0 1,0 0 0,0 0 0,0 0 0,0 0 0,0 0 0,0 0 0,0 0 0,-2-1 0,-26-13-363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14179,'0'-4'1368,"3"2"-792,4-4-215,6 1 655,1 0-224,5 1-232,4 3-104,1-4-176,-1 4-80,0 0-392,-1-1-272,-2-1 392,-5 0-64,-7-5-56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11594,'2'1'1585,"2"8"-905,-4 7-248,-1 2 1817,-2 11-1641,-4 2-104,1 8-160,0 3-104,0-2-72,-1-3-96,1-5-272,-1-7-136,-1-6-272,2-5-1409,-4-11 1681,0-3-248,-4-4-232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126 138 12019,'7'-12'640,"1"1"0,0-1 0,0 1 0,1 0 0,1 1 0,13-11 0,-16 15-379,0 0-1,1 1 1,0 0-1,1 1 1,-1 0-1,1 0 0,-1 1 1,1 0-1,0 0 1,12-1-1,-16 3-196,0 0-1,1 1 1,-1-1-1,0 1 1,0 1 0,0-1-1,1 1 1,-1 0-1,6 1 1,-9-1-56,0 0-1,-1-1 1,1 1 0,-1 0-1,1 0 1,-1 0 0,0 0-1,1 0 1,-1 0 0,0 1-1,0-1 1,0 0 0,0 1-1,0-1 1,0 1 0,0-1-1,0 1 1,0-1 0,-1 1-1,1-1 1,-1 1 0,1 0 0,-1-1-1,0 1 1,1 0 0,-1 0-1,0-1 1,0 1 0,0 0-1,-1-1 1,1 4 0,-2 5 2,-1-1 0,1 1 0,-2-1 0,1 0 0,-1 0 0,-1 0 0,1 0 1,-2-1-1,-5 9 0,-59 67 96,69-84-105,-13 14 22,12-12-21,-1 0 0,1 1 0,-1-1 0,1 1 1,0-1-1,0 1 0,0 0 0,0 0 0,0 0 0,-1 5 0,3-8-2,0 0 0,0 1 0,0-1 0,0 0 0,1 1 0,-1-1 0,0 0 0,0 1 0,1-1 0,-1 0 0,0 1 0,0-1 0,1 0 0,-1 0 0,0 1 0,1-1 0,-1 0 0,0 0 0,1 0 0,-1 0 0,1 1 0,-1-1 0,0 0 0,1 0 0,-1 0 0,1 0 0,-1 0 0,0 0 0,1 0 0,-1 0 0,1 0 0,-1 0 0,0 0 0,1 0 0,-1 0 0,1-1 0,0 1 0,25-2-7,-19 1-3,-2 0 6,-1 1 0,1 0 0,-1 0 0,1 0 0,-1 0 0,1 1 0,-1 0 0,0 0 0,1 0 0,-1 0 0,0 1 0,6 2 0,-8-2 2,0 0-1,0 0 1,1 0 0,-1 0 0,-1 0-1,1 0 1,0 1 0,0-1-1,-1 1 1,1-1 0,-1 1 0,0-1-1,0 1 1,0 0 0,0 0 0,0 0-1,-1-1 1,1 1 0,-1 6 0,1 3 2,0 1-1,-1-1 1,-1 0 0,0 1 0,0-1 0,-1 0 0,-1 0-1,0 0 1,-1 0 0,0 0 0,-8 14 0,7-18 77,0 1-1,0-1 1,-1 0 0,0 0 0,-1-1 0,1 0 0,-1 0 0,-1-1-1,1 0 1,-1 0 0,0 0 0,-1-1 0,1-1 0,-18 8 0,15-8 45,0 0 0,-1-1 0,1-1 0,-1 0 0,1 0 1,-1-1-1,0 0 0,-15-2 0,23 1-145,0-1-1,-1 1 1,1-1-1,0 0 1,1 0-1,-1 0 1,0-1-1,0 1 1,0-1-1,1 0 1,-1 0-1,1 0 1,0-1-1,-1 1 1,1-1-1,0 0 1,0 0-1,1 0 1,-1 0-1,1 0 1,-1-1-1,1 1 1,0-1-1,0 1 1,1-1 0,-3-7-1,-3-11-141,1-2-75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9114,'-1'-6'2829,"0"10"-1159,-1 24-732,1 47-1173,2 89 489,-8 258-3958,-3-285-892,2 0 4903,-6 99 3373,-1 245-1641,39-291-1530,-14-133-255,4 92 1,-14 28-232,5 162-479,-2-299 405,17 305-22,-25 1 324,1-295-192,-14 459 1128,19-496-1070,0-2-16,-1 1-1,0-1 1,-1 1-1,-2 12 1,3-24-44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16091,'1'1'50,"0"-1"-1,0 1 0,0 0 1,-1-1-1,1 1 0,0 0 1,0 0-1,-1-1 0,1 1 1,-1 0-1,1 0 0,-1 0 1,1 0-1,-1 0 0,0 0 1,1 0-1,-1 0 0,0 0 1,0 0-1,0 0 0,0 0 1,0 0-1,0 0 0,0 0 1,0 0-1,0 1 0,-7 36 54,3-21 188,-3 47-256,3 0 0,2 0 0,7 65 0,-5-123-39,1-2-4,-1 0-1,0 1 0,1-1 1,0 0-1,2 7 0,-1-12-402,-1-7 85,-1-10-216,-3-3 169,-1 0 1,-7-21-1,7 25 179,-8-23-289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12419,'14'-4'1392,"5"0"-832,2-2-72,5-1 576,4-3-247,2 1-17,-2-1-136,-2 0-112,-5 0-232,-3 2-208,-4 5-408,-4 1-208,-10 5 1104,-2 6-696,-5 5-32,-3 0-40</inkml:trace>
  <inkml:trace contextRef="#ctx0" brushRef="#br0" timeOffset="1">28 308 14835,'8'8'1184,"4"-4"-848,2 0-111,8-4 311,5 0-80,5-7-80,0 0-168,1-3-400,-2-2-224,-10-1 368,-5 3-96,-8 9-64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14051,'19'1'1208,"2"-5"-864,1-6-120,6-5 208,3 1-215,0-3-378,1 0-255,-7 0 352,3 1-168,-1 6-128</inkml:trace>
  <inkml:trace contextRef="#ctx0" brushRef="#br0" timeOffset="1">430 1 13507,'-6'17'1272,"-1"8"-960,-4 3-160,-2 5 528,0 2-360,1-1-47,1-3-169,2-2-104,2-6-208,0-4-121,1-11 273,1-3-64,3-10-32</inkml:trace>
  <inkml:trace contextRef="#ctx0" brushRef="#br0" timeOffset="2">264 134 14875,'4'0'1344,"2"0"-1055,4 3-145,1 0 480,4 3-304,0 1-160,4 1-360,3 5-144,-4-1 288,1 1-88,-5 0-48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14707,'18'-10'1689,"2"3"-1105,5-2-296,-4 2 1328,6-2-1208,-1 1-184,-2 3-464,-1 4-320,-8 1 464,-5 7-168,-10 9-80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16003,'15'0'1033,"2"-2"-937,0 0-104,6-1-184,4-3-248,1 0 392,2 1-89,-3-6-103</inkml:trace>
  <inkml:trace contextRef="#ctx0" brushRef="#br0" timeOffset="1">309 1 14867,'-12'37'1008,"2"3"-888,-1-2-48,6-3 112,1 0-192,4-7-336,0 0 208,4-8 56,-4-3-88,5 0-32</inkml:trace>
  <inkml:trace contextRef="#ctx0" brushRef="#br0" timeOffset="2">208 435 13219,'7'-3'1600,"8"-2"-1008,0-3-336,1 1 1969,4-1-1977,-1-1-296,-2-1-448,0 0 440,-2-2-88,-4 0-120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48 11875,'-3'9'760,"1"-6"-680,0-3-56,-1-8 32,-1-1-112,-1-2-1081,0 2 1041,-4-3-136,-1 2-104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15659,'20'0'1257,"7"-2"-873,3-3-136,8-1 264,-1-4-72,2 1-128,2 2-128,-6-1-488,-7-2-1328,-9-5 1424,-5-1-240,-8-2-145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12259,'0'19'3458,"2"45"-2130,-18 71 166,1-28-954,29-136-435,-5-2 198,-1 0 0,-2 0 0,-2-1 0,2-48 0,-7 75-141,-2 10-137,-2 7-91,-2 33-302,9-50 431,-1 0 0,0 0 0,1 0-1,0 0 1,0 1 0,5-8-1,2-7 74,-7 15-117,-1 0 1,0 0 1,1 1-1,0-1 0,0 0 0,0 1 0,4-6 0,-6 9-19,1-1 0,-1 1 0,0 0 0,0 0 0,1 0 0,-1-1-1,0 1 1,1 0 0,-1 0 0,0 0 0,1 0 0,-1 0 0,0-1-1,1 1 1,-1 0 0,0 0 0,1 0 0,-1 0 0,0 0 0,1 0-1,-1 0 1,0 0 0,1 0 0,-1 0 0,0 1 0,1-1-1,-1 0 1,0 0 0,1 0 0,-1 0 0,0 1 0,2 0-1,-1 0 0,0 0 0,0 1 0,0-1 1,0 0-1,0 1 0,0-1 0,0 1 0,0-1 0,0 4 1,7 16-23,-6-15 13,0 0 1,0 0 0,1 0 0,0 0 0,0-1 0,0 1 0,0-1 0,1 0 0,5 6 0,-8-11 7,0 1 0,0 0 0,0-1-1,1 1 1,-1-1 0,0 1 0,0-1 0,1 0 0,-1 1 0,0-1 0,1 0 0,-1 0 0,0 0 0,0 0-1,1 0 1,-1 0 0,0 0 0,1-1 0,-1 1 0,0 0 0,0-1 0,1 1 0,-1-1 0,0 1 0,0-1-1,0 0 1,0 1 0,1-1 0,-1 0 0,0 0 0,0 0 0,1-1 0,6-6 11,-1 0-1,0 0 1,7-9 0,-8 8 3,7-7 35,-1-1 0,0 0 1,-1 0-1,10-24 0,-19 77-42,-12 21-44,0-6 22,6-18-4,-9 153-65,16-171-474,-6-25-437,-4 0 697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10050,'2'12'731,"-1"-1"0,0 1-1,0-1 1,-2 14 0,1-11-103,0 1 0,3 14-1,-1-1-282,-1-1 0,-1 1-1,-7 53 1,1-4-214,3-18-78,-20 229 10,13-202-79,2 106 0,7-155 29,-8 130 35,1 94-6,14-130 26,-22 234 1,-14 14 73,-7 59-197,-54 174 37,23-93-187,53-345-204,8-79 42,-14 69 1182,18-156-308,-1-18-206,-2-17-292,-5-42-1130,9 41 833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10322,'-11'33'1512,"-6"18"-167,1 0 0,-10 64 0,-10 332-257,23-232-960,-24 604 19,22-224-288,1-104-274,16-268 341,-4 118 201,-19-65 69,-11 75-264,-2 63-83,34-411 146,0 13-9,-1 0 0,-1 0 0,-4 25 0,-1-29-227,7-12 228,0 0 0,0 1 1,0-1-1,0 0 0,0 0 0,0 0 0,0 0 0,0 1 0,-1-1 0,1 0 0,0 0 0,0 0 0,0 0 0,0 0 0,-1 0 0,1 1 0,0-1 0,0 0 0,0 0 0,0 0 0,-1 0 0,1 0 0,0 0 0,0 0 0,0 0 0,-1 0 0,1 0 1,0 0-1,0 0 0,0 0 0,-1 0 0,1 0 0,0 0 0,0 0 0,0 0 0,-1 0 0,1 0 0,0 0 0,0-1 0,0 1 0,0 0 0,-1 0 0,1 0 0,0 0 0,0 0 0,0 0 0,0-1 0,0 1 0,-1 0 0,1 0 0,0 0 0,0 0 0,0-1 1,0 1-1,0 0 0,0 0 0,0-1 0,-3-5-173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 13907,'0'0'49,"0"0"1,0 0-1,0-1 1,0 1-1,0 0 1,0 0-1,0-1 1,0 1-1,0 0 1,0 0-1,0-1 1,-1 1-1,1 0 1,0 0-1,0-1 1,0 1-1,0 0 1,0 0-1,0 0 0,-1-1 1,1 1-1,0 0 1,0 0-1,0 0 1,-1 0-1,1-1 1,0 1-1,0 0 1,0 0-1,-1 0 1,1 0-1,0 0 1,0 0-1,-1 0 1,1 0-1,0 0 1,0 0-1,-1-1 0,1 1 1,0 0-1,0 1 1,-1-1-1,1 0 1,-5 14 1094,1 32-374,4-38-585,-10 124 536,-5 353-75,18-468-808,-3-17 152,0 0 1,0 0-1,1 0 1,-1 0-1,0 0 1,0 0-1,0 0 1,0 0-1,1 0 1,-1 0-1,0 0 1,0 0-1,0 0 0,0 0 1,0 0-1,1 0 1,-1 0-1,0 0 1,0 0-1,0 0 1,0 0-1,0 0 1,1 0-1,-1-1 1,0 1-1,0 0 1,0 0-1,0 0 0,0 0 1,0 0-1,0 0 1,1 0-1,-1-1 1,0 1-1,0 0 1,0 0-1,0 0 1,0 0-1,0 0 1,0-1-1,0 1 1,0 0-1,0 0 1,0 0-1,0-1 0,8-30-1042,3-111-1644,-4 85 2002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2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17132,'-1'0'59,"1"-1"0,0 1 0,0 0 1,0 0-1,0-1 0,0 1 0,0-1 1,-1 1-1,1 0 0,0-1 0,0 1 1,0 0-1,0-1 0,0 1 0,0 0 1,1-1-1,-1 1 0,0 0 0,0-1 1,0 1-1,0 0 0,0-1 0,0 1 1,1 0-1,-1-1 0,0 1 0,0 0 1,0 0-1,1-1 0,-1 1 0,0 0 1,0 0-1,1-1 0,-1 1 0,1 0 1,17-9 682,30 0-589,-44 8-43,20-3-123,0 1 0,0 1 0,0 1 0,0 1 0,41 6 0,-62-6-74,-1 1-1,0-1 1,0 1-1,0 0 1,0-1 0,0 1-1,0 0 1,0 0-1,0 0 1,0 1-1,0-1 1,0 0-1,2 3 1,-4-3 48,1-1 1,-1 1-1,0-1 0,0 0 1,0 1-1,1-1 1,-1 1-1,0-1 1,0 1-1,0-1 0,0 1 1,0-1-1,0 0 1,0 1-1,0-1 0,0 1 1,0-1-1,0 1 1,0-1-1,0 1 0,-1-1 1,1 0-1,0 1 1,0-1-1,-1 1 0,0 0-13,0 1-1,0-1 1,0 0-1,0 0 1,0 1-1,-1-1 1,1 0-1,-1 0 1,1-1-1,-3 2 0,-19 9-481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2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14443,'-4'18'1352,"5"-7"-671,5-7-217,10-8 816,7-7-304,8-5-272,5-3-48,5-2-143,7-1-161,-1 2-376,-5 3-184,-11 7-329,-2 6-199,-18 4 2009,-8 4-1418,-16 6-7,-13 1 48</inkml:trace>
  <inkml:trace contextRef="#ctx0" brushRef="#br0" timeOffset="0.49">49 547 17748,'-4'3'1456,"6"-1"-1032,2 0-176,6-5 552,3 0-247,5-1-169,4 0-104,7-2-296,2 2-208,5-2-401,1 0-167,5 0-288,-1-2-640,4-2 1152,-2-6-329,-2-11-47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2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16612,'-7'17'1224,"-2"10"-952,-1 9-80,-2 7 296,1 7-112,-3 3-120,1 0-48,1-4-280,-1-3-224,2-12-384,-2-12 552,6-12-112,1-9-120</inkml:trace>
  <inkml:trace contextRef="#ctx0" brushRef="#br0" timeOffset="1">2 141 17148,'-2'0'1376,"6"2"-1040,4 1-144,5 9 560,5 1-288,2 2-184,3 3-80,6 10-168,-2 2-104,-3 3-200,-1-3-256,-4-7 424,-2 4-72,-4-9-104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10370,'2'2'4304,"-2"-2"-4223,-4 6 189,1 1-260,-1 0 1,1-1-1,-2 1 1,1-1-1,-1 0 1,0-1 0,0 1-1,0-1 1,-1 0-1,0 0 1,0-1-1,0 1 1,-9 3 0,4 0 11,-1 0 0,1 1 0,0 1 1,1-1-1,0 2 0,-16 21 1,-5 0 124,25-26-105,-1 0 0,1 0 0,-10 15-1,-14 24 7,3 2 0,-42 94 0,66-132-35,0 0-1,-1 0 1,0 0-1,0 0 1,-1-1-1,0 1 1,-1-1-1,0-1 1,0 1-1,-9 7 1,-37 40 47,48-50 1,-2 3 302,6-8-348,0 0 0,0 0 0,0 0 0,0 0 1,0 1-1,0-1 0,0 0 0,-1 0 0,1 0 0,0 0 0,0 0 1,0 0-1,0 0 0,0 0 0,0 0 0,0 0 0,0 0 0,0 0 1,-1 0-1,1 0 0,0 0 0,0 0 0,0 0 0,0 0 1,0 0-1,0 0 0,0 0 0,0 0 0,-1 0 0,1 0 0,0 0 1,0 0-1,0 0 0,0 0 0,0 0 0,0 0 0,0 0 0,0 0 1,0 0-1,-1 0 0,1 0 0,0 0 0,0 0 0,0 0 0,0-1 1,0 1-1,0 0 0,0 0 0,0 0 0,0 0 0,0 0 0,0 0 1,0 0-1,0 0 0,0 0 0,0-1 0,0 1 0,0 0 0,29-27-404,-21 23-273,-7 3 614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7650,'21'-39'457,"69"-119"-2640,-70 129 2166,1 2-1,25-26 1,-33 40 1274,24-18-1,-27 23-922,1 0-1,-2-1 0,1 0 0,11-15 0,6-15 1297,41-75 0,-74 127-1236,0 2-372,-1-1 1,-10 15-1,2-8-11,0-1 0,-1 0-1,-21 18 1,13-16-68,1 1-1,1 0 1,0 2 0,2 1-1,1 0 1,1 1 0,-21 44-1,24-33-283,-10 18-329,22-51 504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4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50 7274,'-12'-5'792,"-2"-2"-384,1 0-72,1-2 784,-2 2-416,2 0-144,-2 3-7,0 3-81,-2-1-64,0 2-272,-1 0-272,-6 3 160,0-1-80,-7-2-64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11026,'-5'-37'1430,"1"24"-648,3 20 1058,-1 23-1668,-10 57-1,2-23-162,-18 332 42,29-372-53,-2-62 100,-1 20-68,2 0-1,2-27 1,28-135-42,9-76-216,-40 242 176,-3 19 8,-4 22 9,-20 249-18,12-92 73,-1-59 55,28-149-37,5-50-35,-3-1 0,-3 1 0,-4-2 0,-4-103 0,-4 158-19,-1 0 1,-5-24-1,4 37-53,1 15 15,0 15 12,-19 456-864,21-446 454,2-30 187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7586,'-2'1'3189,"2"-1"-3103,-5 13 748,-4 22-737,-26 289 286,31-266-363,0 3 42,4-59 133,0-5-347,-1-4-335,4 6 364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8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55 6433,'1'-3'430,"0"-1"0,-1 1-1,1 0 1,-1-1-1,1 1 1,-1-1 0,0 1-1,0-1 1,-1-3-1,0-7 4784,1 14-5181,0 0-1,0 0 1,0 0 0,0 1-1,0-1 1,-1 0 0,1 0-1,0 0 1,0 0-1,0 0 1,0 1 0,-1-1-1,1 0 1,0 0 0,0 0-1,-1 0 1,1 0-1,0 0 1,0 0 0,0 0-1,-1 0 1,1 0 0,0 0-1,0 0 1,-1 0 0,1 0-1,0 0 1,0 0-1,-1 0 1,1 0 0,0 0-1,0 0 1,0 0 0,-1 0-1,1 0 1,0-1-1,0 1 1,0 0 0,-1 0-1,1 0 1,0 0 0,0 0-1,0-1 1,0 1 0,-1 0-1,1 0 1,0 0-1,0-1 1,0 1 0,0 0-1,0 0 1,0 0 0,0-1-1,0 1 1,0 0-1,-1-1 1,-7 30 18,1 0 0,2 0 1,1 0-1,0 1 0,3-1 0,0 1 0,7 53 1,0-29-53,-1 67 1,1 17 120,6 17 42,-8-114-30,-2 0 0,-5 69 0,3-33-74,1-52-41,-1 0-1,-4 27 0,-2-2-6,0 60 1,2-21 74,3-87-1634,1-11 903,2-16 172,3 4-25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0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156 187 4577,'-4'-61'2722,"2"16"2192,1 34-1969,1 16-1403,2 20-833,-8 186-183,-13 217-197,13-391-309,-2 0 0,-16 49 0,22-81-21,-1 16-134,2-35-64,-16-319-12,14 192 173,0-17 4,-4-98 253,5 248-343,1 8 19,-4 14-58,-2 26-28,-12 114 187,1 169 0,32 17 106,-11-327-54,0-19-20,5-29-32,-7 27-19,29-142-425,-8 0 1,6-202-1,-27 337 485,-1 11-14,1-1-1,-1 1 1,0 0-1,0 0 1,0 0-1,-1-1 1,1 1-1,-1 0 1,0 0-1,0 0 1,0 0-1,-4-7 1,3 41 1,9 263 445,-5-169-36,6 266 273,-11-372-653,0-14 10,-1-13-24,-2-23-61,2 0 0,1-1 0,2-37 1,0 14-39,-32-670-339,33 704 410,2 34-79,3 36-48,9 476 455,-7-79 17,-6-445-357,-1 9-20,1-1 0,0 0 1,3 14-1,-4-22 12,0 0 0,0-1 0,0 1 0,0 0 0,0 0 0,0 0 0,0 0 0,0 0 1,1 0-1,-1 0 0,0 0 0,0 0 0,0 0 0,0 0 0,0 0 0,0 0 1,0 0-1,0 0 0,0 0 0,0 0 0,0 0 0,0 0 0,0 0 0,0 0 0,1 0 1,-1 0-1,0 0 0,0 0 0,0 0 0,0 0 0,0 0 0,0 0 0,0 0 0,0 0 1,0 0-1,0 0 0,0 0 0,0 0 0,0 0 0,0 0 0,1 0 0,-1 0 1,0 0-1,0 0 0,0 0 0,2-14-507,-1-21-499,-10-37 229,2 32 268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14891,'3'-2'135,"-1"0"-1,1 0 0,-1 0 1,1 0-1,0 1 1,0-1-1,0 1 0,0 0 1,0 0-1,0 0 1,0 0-1,5 0 0,1-1 144,34-9 101,72-7 0,-80 15-408,-1-2 1,-1-1-1,65-22 1,-95 27 17,-2 0 7,0 1 0,0-1 0,0 1 0,0 0 0,-1-1 0,1 1 0,0 0 0,0-1 0,0 1 0,0 0 0,0 0 0,0 0 0,0 0-1,0 0 1,0 0 0,0 0 0,0 0 0,0 1 0,-1-1 0,1 0 0,0 0 0,0 1 0,0-1 0,0 0 0,0 1 0,-1-1 0,1 1 0,0-1 0,1 2 0,-2-1-174,-11-5-363,4 2 404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9082,'-8'8'1227,"5"-6"-823,1 0 0,-1 0 0,1 0 0,0 1-1,0-1 1,0 1 0,0-1 0,1 1 0,-1 0 0,0 0-1,-1 5 1,3-8-339,0 1 0,0-1 0,1 0-1,-1 1 1,0-1 0,0 0 0,0 1 0,1-1-1,-1 0 1,0 0 0,0 1 0,1-1 0,-1 0 0,0 0-1,1 0 1,-1 1 0,0-1 0,1 0 0,-1 0-1,0 0 1,1 0 0,-1 0 0,1 0 0,-1 0-1,0 0 1,1 0 0,-1 0 0,0 0 0,1 0-1,-1 0 1,0 0 0,1 0 0,-1 0 0,1 0-1,-1 0 1,0 0 0,1-1 0,16-2 688,70-29 791,-55 19-1325,47-12 1,-67 22-294,-1 1 0,1 0 1,0 1-1,0 0 0,0 1 1,0 1-1,0 0 1,12 2-1,-24-3 74,0 0 1,0 0-1,0 1 0,0-1 1,1 0-1,-1 0 0,0 0 1,0 1-1,0-1 0,0 0 1,0 0-1,0 0 0,0 1 1,0-1-1,0 0 0,0 0 1,0 0-1,0 1 0,0-1 1,0 0-1,0 0 0,0 0 1,0 1-1,0-1 0,0 0 1,0 0-1,0 1 0,0-1 1,0 0-1,0 0 0,0 0 1,-1 0-1,1 1 0,0-1 1,0 0-1,0 0 0,0 0 1,0 0-1,-1 0 0,1 1 1,0-1-1,0 0 0,0 0 1,-1 0-1,1 0 1,0 0-1,0 0 0,-1 0 1,-8 8 28,9-8-28,-13 12-16,-1-2 0,-1 0 1,0-1-1,0 0 0,-1-1 1,0-1-1,0 0 0,-1-1 1,0-1-1,0-1 0,-33 5 1,24-11-213,25 2 217,1 0 0,-1 0 0,1 0 0,-1 0 0,1-1 0,0 1 0,-1 0 0,1 0 0,-1 0 0,1 0 0,-1 0 0,1-1 0,0 1 0,-1 0-1,1 0 1,-1-1 0,1 1 0,0 0 0,-1-1 0,1 1 0,0 0 0,0-1 0,-1 1 0,1 0 0,0-1 0,0 1 0,-1-1 0,1 1 0,0-1 0,0 1 0,0 0 0,0-1 0,0 1 0,0-1 0,0 1 0,0-1 0,0 1 0,0-1 0,0 1 0,0-1 0,0 1 0,0 0 0,0-1 0,0 1 0,0-1-1,0 1 1,1-1 0,1-1-43,-1 0 0,1 1 0,-1-1 0,1 1 0,0 0 0,0-1 0,0 1 0,0 0 1,0 0-1,0 0 0,0 0 0,3 0 0,31-9-767,-33 9 695,72-13-1078,-51 8 797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10290,'-3'28'4904,"-1"13"-4544,7 241 1117,1-21-260,-33 161-386,26-390-834,2 1 1,6 63-1,0 2 53,-2-68 400,-3-29-510,1 1 0,-1-1 0,0 1 0,0-1 0,1 0 0,-1 1 1,1-1-1,-1 1 0,1-1 0,0 0 0,-1 0 0,2 2 0,-1-3 17,-1 1 0,0-1-1,0 0 1,0 0 0,1 1-1,-1-1 1,0 0 0,0 0 0,1 0-1,-1 1 1,0-1 0,0 0-1,1 0 1,-1 0 0,0 0-1,1 0 1,-1 0 0,0 0 0,0 0-1,1 0 1,-1 0 0,0 0-1,1 0 1,-1 0 0,0 0 0,1 0-1,-1 0 1,0 0 0,1 0-1,-1 0 1,0 0 0,0 0 0,1 0-1,-1-1 1,0 1 0,0 0-1,1 0 1,-1 0 0,0-1 0,0 1-1,1 0 1,-1 0 0,0 0-1,0-1 1,0 1 0,0 0 0,1 0-1,-1-1 1,0 1 0,0 0-1,0-1 1,0 1 0,0 0 0,0-1-1,0 1 1,0 0 0,0 0-1,0-1 1,6-17-533,0-9-155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186 176 11106,'-1'1'4888,"6"1"-2650,8-1-1491,70-6-83,-68 5-658,0 0 0,-1 0 0,1-2 0,-1 0 0,0 0 0,0-1 0,1-1 1,24-11-1,-39 15-9,1 0 0,-1 0 0,1 0 0,-1 0 1,1 0-1,-1 0 0,0 0 0,1-1 0,-1 1 1,1 0-1,-1 0 0,0-1 0,1 1 1,-1 0-1,0 0 0,1-1 0,-1 1 0,0 0 1,1-1-1,-1 1 0,0 0 0,0-1 0,1 1 1,-1-1-1,0 1 0,0 0 0,0-1 1,0 1-1,0-1 0,1 1 0,-1-1 0,0 1 1,0-1-1,0 1 0,0 0 0,0-1 0,0 1 1,-1-2-1,1 2-8,-1-1 0,0 1 1,0 0-1,0-1 0,0 1 1,0 0-1,0-1 0,0 1 0,0 0 1,0 0-1,0 0 0,0 0 1,0 0-1,0 0 0,0 0 1,0 0-1,-1 1 0,-72-2-132,62 2 141,-33 5-8,-62 1 1,-7-3 96,108-4-77,1 0 0,-1 0 1,0-1-1,0 0 1,1 0-1,-1 0 0,1-1 1,-7-2-1,-11-2 59,45 5-150,-1-1-1,0-1 0,0-1 0,21-7 0,27-7 32,20-7-743,-67 21-9,-19 5 151,-15 5 544,-33 8 215,-54 12 1,82-22-69,-77 21 264,85-25-275,10-4-7,14-6-3,213-76 244,-227 86-262,81-40 240,-113 41-242,-45 21-49,-77 34 0,117-43 30,-10 5-132,69-18-163,95-33 21,-72 19-67,-1 1 0,2 3-1,52-5 1,-91 14 102,11 0-777,-16 5 658,-10 6 337,-3-2 102,-1 0 0,1 0 0,-1-1 0,0 0 0,-1-1 0,1 0 0,-1-1 0,-1-1 0,1 0 0,-1 0 0,1-1 0,-1-1 0,0 0 0,-18 0 0,28-2-169,1 0 0,0 0-1,-1 0 1,1 0 0,0-1 0,-1 1-1,1-1 1,0 0 0,-4-1 0,5 1 66,0 1-1,0-1 1,0 0 0,1 1 0,-1-1-1,0 0 1,1 1 0,-1-1 0,1 0-1,-1 0 1,1 1 0,-1-1 0,1 0-1,0 0 1,-1 0 0,1 0 0,0 0-1,-1 0 1,1 1 0,0-1 0,0 0-1,0 0 1,0 0 0,0 0 0,0 0-1,0-1 1,4-12-379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9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11426,'18'-10'3976,"0"8"-3375,-1 1 0,36 2 0,-33 0-538,0 0 1,20-3 0,-29 0-83,0-1 1,-1 0-1,1-1 1,-1 0-1,1-1 0,-1 0 1,0 0-1,-1-1 1,11-9-1,-10 9-15,-48 38-144,24-24 172,0 0-1,0-1 1,-1 0-1,0-1 1,-1-1-1,1 0 1,-1-1-1,0-1 1,0-1-1,0 0 1,0-1-1,0 0 1,-1-2-1,-17-2 1,12-1 1,31 1-76,13 0 36,91-32-157,-79 24 168,-8 0 19,-22 8 3,1 1 1,0 0-1,0 0 1,0 0-1,0 0 0,0 1 1,0 0-1,0 0 0,1 0 1,-1 1-1,8 0 1,-12 0 7,-1 0 0,0 0 0,0 0 1,1 0-1,-1 0 0,0 0 0,0 0 1,1 0-1,-1 0 0,0 0 0,0 0 1,1 0-1,-1 0 0,0 0 0,0 0 1,0 0-1,1 1 0,-1-1 0,0 0 1,0 0-1,0 0 0,1 0 0,-1 1 1,0-1-1,0 0 0,0 0 0,0 0 1,0 1-1,1-1 0,-1 0 0,0 0 1,0 0-1,0 1 0,0-1 0,0 0 1,0 0-1,0 1 0,-8 5-81,-15 1 95,-4-6 198,-49 9 0,69-8-175,-1-1-1,1 1 0,0 1 0,0 0 0,0 0 1,0 0-1,1 1 0,-1 0 0,1 0 1,0 0-1,-9 9 0,13-11-35,0 0-1,1 0 1,-1 0 0,1 0-1,-1 0 1,1 0-1,0 0 1,0 1 0,0-1-1,0 0 1,0 1 0,1-1-1,-1 5 1,1-7-15,0 1 0,0 0 0,0 0 0,0 0 1,1 0-1,-1-1 0,0 1 0,0 0 0,1 0 0,-1-1 0,1 1 1,-1 0-1,1-1 0,-1 1 0,1 0 0,-1-1 0,1 1 0,-1 0 0,1-1 1,0 1-1,-1-1 0,1 0 0,0 1 0,0-1 0,-1 1 0,1-1 0,0 0 1,0 0-1,0 1 0,-1-1 0,1 0 0,0 0 0,0 0 0,0 0 1,0 0-1,-1 0 0,1 0 0,0 0 0,0 0 0,0-1 0,1 1 0,3-2-354,1 0-1,-1 0 1,1-1-1,-1 0 0,0 0 1,0 0-1,0 0 0,-1-1 1,1 0-1,-1 0 0,7-7 1,-10 11-2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91 7714,'2'0'114,"4"-1"93,-1 1 0,1 0 1,0-1-1,0 0 1,0-1-1,-1 1 0,1-1 1,-1 0-1,1-1 0,6-3 1,-35 3 1646,-82 10-1137,104-7-676,18 3-2,-1-1-1,1-1 0,0-1 0,-1 0 0,28-5 1,-3 2 62,73-7-150,-178 13-196,-164 5 783,232-12-295,7 0-235,66-4 197,-59 8-131,1-2-1,0 0 1,-1-1 0,34-10-1,-42 6-199,-15 0-30,-16 1-23,-8 4 243,0 2 0,0 1-1,0 1 1,0 1 0,-52 14 0,63-13 192,30-6-221,30-7-193,-40 9 122,25-8-23,-15 1 80,-12 7-22,0-1 1,0 1 0,0 0-1,0 0 1,1-1-1,-1 1 1,0 0 0,0 0-1,0-1 1,0 1-1,0 0 1,0 0 0,0-1-1,0 1 1,1 0-1,-1 0 1,0-1 0,0 1-1,0 0 1,0 0-1,-1-1 1,1 1 0,0 0-1,0-1 1,0 1 0,0 0-1,0 0 1,0-1-1,0 1 1,0 0 0,0 0-1,-1 0 1,1-1-1,0 1 1,-11-9-28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4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920 6 11434,'-10'3'-20,"0"-1"0,0 0-1,0-1 1,-1-1 0,1 1-1,-1-2 1,1 1-1,0-1 1,-1-1 0,-15-4-1,20 5-174,0-1 0,-1 2 0,1-1-1,0 1 1,-1 0 0,1 0-1,-1 1 1,1 0 0,0 0 0,0 0-1,-7 3 1,-8 4 615,-37 19-1,38-17-348,-30 12 1,39-19-201,0 0 1,0-1-1,0 0 1,0-1-1,0 0 1,0 0-1,-13-2 1,-7-3-83,-37-9 0,48 8 547,-1 1-1,0 1 0,1 1 1,-1 0-1,-30 3 1,46 0-291,-1 0 0,1 0 1,0 1-1,0 0 1,0 0-1,0 0 0,0 1 1,1-1-1,-8 6 1,-10 6-2181,14-11 1587,0 0 0,0-1 0,0 0 0,0 0 0,0-1 0,-9 1 0,-15 3-379,3 1 256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6217,'-29'6'-1349,"-46"2"0,15-2 1952,16 2-194,32-5-343,-1 0 1,1-1 0,0-1 0,-1 0 0,1-1-1,-1 0 1,-22-3 0,21 0-43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42 4817,'-23'3'280,"1"0"-320,-3-3-32,-1 0 648,1 3-672,0 1-104,-3-4-32</inkml:trace>
  <inkml:trace contextRef="#ctx0" brushRef="#br0" timeOffset="1">141 18 9890,'-16'0'888,"-1"-6"-712,1 2-128,-1 1 665,4 0-906,2 2-119,1 1-304,0 1-432,1-1 800,0 0-192,-3 0-112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1401 87 10546,'-46'-7'816,"-1"0"-728,3-1-48,1 5 144,4 2-208,2 0-224,2-1 224,2 1-40,-4-2-32</inkml:trace>
  <inkml:trace contextRef="#ctx0" brushRef="#br0" timeOffset="1">462 57 10578,'-51'-2'712,"2"-1"-624,3-1-24,5 0 40,-1 1 16,6-3-55,-2 1-65,5-1-489,1 1-423,2-2 776,-2 0-144,1 3-120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1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4009,'1'-6'746,"0"0"0,0 0 0,0 0 0,1 0 1,0 1-1,0-1 0,1 0 0,3-6 0,11-29 657,-14 25-1175,7-21 940,-10 37-1159,0 0 1,0 0 0,0 0-1,0 1 1,0-1-1,0 0 1,0 0-1,0 0 1,0 0-1,0 0 1,0 0 0,1 0-1,-1 0 1,0 0-1,0 0 1,0 0-1,0 0 1,0 0-1,0 0 1,0 0-1,0 0 1,0 0 0,0 0-1,0 0 1,0 0-1,1 0 1,-1 0-1,0 0 1,0 0-1,0 0 1,0 0 0,0 0-1,0 0 1,0-1-1,0 1 1,0 0-1,0 0 1,0 0-1,0 0 1,0 0 0,0 0-1,0 0 1,0 0-1,0 0 1,1 0-1,-1 0 1,0 23 26,6 307 336,-5-256-355,-12 93-1,0 58 87,21-142-92,-6-57-6,2 43 1,1 125 48,1 0-68,-6-150-32,-1-27 177,0-14 116,-1-8 174,-10-126-425,1 42-1128,5 21-698,7-111 1,3 134 1319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10098,'-1'0'54,"1"-1"1,0 1-1,-1 0 0,1 0 1,0-1-1,-1 1 0,1 0 0,0-1 1,-1 1-1,1 0 0,0-1 0,0 1 1,-1 0-1,1-1 0,0 1 1,0-1-1,0 1 0,0 0 0,-1-1 1,1 1-1,0-1 0,0 1 0,0-1 1,0 1-1,0-1 0,0 1 1,0 0-1,0-1 0,0 1 0,0-1 1,1 1-1,-1-1 0,0 1 0,0 0 1,1-1-1,3-2 432,2 12-420,-4 5-53,0 1-1,0-1 1,-2 0 0,0 1-1,0-1 1,-1 1-1,-6 26 1,3-23 59,2-1 0,0 1-1,1 0 1,3 34 0,5 18-19,-3 114 1,-4-49-22,6 3-22,0 309 60,-6-440-72,0 6 30,-1 0 0,-1 0-1,-5 22 1,0-19 44,3-24 79,3-33 76,1 35-238,-1-686 139,7 437-175,1-60 127,-4 211-88,-3 121-26,-1 4-56,1 1 1,2 0-1,0-1 0,7 29 1,0-20 30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89 11594,'16'-24'1279,"-11"18"-775,-1-1 0,1 1 0,-2-1 0,1 0 0,-1 0 0,4-12 0,-7 18-9,-1 0-425,0 1 1,0-1 0,0 1-1,0-1 1,0 1 0,0 0-1,0 0 1,0-1 0,0 1-1,0 0 1,0 0 0,-1 0-1,1 0 1,0 0 0,0 0 0,-2 1-1,-24 4 24,11-2 31,12-2-96,-107 16 840,95-13-789,1 0 0,-1 1 0,1 1 0,0 1 1,-14 8-1,-3 4-42,-51 41-1,69-49-26,1 1 0,1 0 0,0 1-1,1 0 1,0 1 0,-9 15 0,18-27-12,1 0 0,0 0 0,0 1 0,0-1 1,0 0-1,0 0 0,0 1 0,0-1 0,1 0 1,-1 1-1,1-1 0,0 0 0,-1 1 0,1-1 1,0 1-1,1-1 0,-1 0 0,0 1 0,1-1 1,-1 1-1,1-1 0,0 0 0,0 0 0,0 1 1,0-1-1,0 0 0,0 0 0,2 3 1,1-2-2,0 1 0,0-1 1,1 0-1,-1 0 1,1 0-1,-1 0 1,1-1-1,0 0 1,0 0-1,0 0 1,9 1-1,-2 0 10,-2 0-22,1-1 0,-1 1-1,1 1 1,-1 0 0,13 7 0,-21-10 5,0 1 0,1-1 0,-1 1 0,0 0 0,-1 0 0,1-1 0,0 1 0,0 0 0,-1 1 0,1-1 0,-1 0 0,0 0 0,0 1-1,0-1 1,0 0 0,0 1 0,0-1 0,0 1 0,-1 0 0,1-1 0,-1 1 0,0-1 0,0 1 0,0 0 0,0-1 0,0 1 0,-2 4-1,0 1 0,-1 1 0,0-1-1,0 0 1,-1 0-1,0 0 1,0-1-1,-1 1 1,0-1-1,0 0 1,-9 9-1,-5 2 73,0 1 0,-26 17 0,15-13 87,-1-2 0,-1-1 0,-64 29 0,96-49-149,0 0 0,0 0 0,0 0 0,-1 0 0,1 0 0,0 0 0,0 0 0,0 0 0,0 0-1,0 0 1,0 0 0,-1 0 0,1 0 0,0 0 0,0 0 0,0 0 0,0 0 0,0 0 0,0 0 0,0 1 0,-1-1-1,1 0 1,0 0 0,0 0 0,0 0 0,0 0 0,0 0 0,0 0 0,0 0 0,0 0 0,0 1 0,0-1 0,-1 0 0,1 0-1,0 0 1,0 0 0,0 0 0,0 0 0,0 1 0,0-1 0,0 0 0,0 0 0,0 0 0,0 0 0,0 0 0,0 0-1,0 1 1,0-1 0,0 0 0,0 0 0,1 0 0,-1 0 0,0 0 0,0 1 0,10 2-26,27 3-52,-26-5 46,22 3-13,32 4 11,-61-7 29,0 0 0,0 0 1,0 1-1,0-1 0,0 1 1,0 0-1,-1 0 0,1 0 0,-1 0 1,1 1-1,5 5 0,-7-6 0,-1 0 0,1 1 0,-1-1-1,0 1 1,0-1 0,0 1 0,0 0 0,0-1 0,0 1-1,-1 0 1,1 0 0,-1 0 0,0-1 0,0 1-1,0 0 1,0 0 0,-1 0 0,1 0 0,-1-1-1,1 1 1,-1 0 0,0-1 0,-2 5 0,-3 7-10,-1-1 0,0 0 1,-11 15-1,12-19 17,-80 133 90,72-114-69,1 1-1,1 0 1,-10 38 0,21-64-26,0 1 1,1-1-1,-1 0 1,1 0-1,0 0 1,0 0-1,0 1 1,0-1 0,1 0-1,-1 0 1,1 0-1,0 0 1,0 1-1,0-1 1,0-1-1,0 1 1,1 0 0,-1 0-1,1 0 1,0-1-1,0 1 1,0-1-1,0 1 1,0-1-1,1 0 1,-1 0-1,1 0 1,-1 0 0,5 2-1,7 4-17,0-1 0,1-1 0,0 0-1,26 6 1,-18-6 12,26 12 32,-36-12-238,0-1 0,1 0 0,0-1 0,0-1 0,15 3 0,-17-7 16,-2-6-87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13595,'0'0'37,"0"0"0,0 0-1,0 0 1,0 0 0,0-1 0,0 1 0,0 0-1,0 0 1,0 0 0,0 0 0,1 0-1,-1-1 1,0 1 0,0 0 0,0 0 0,0 0-1,0 0 1,0 0 0,0 0 0,1 0 0,-1 0-1,0 0 1,0-1 0,0 1 0,0 0 0,1 0-1,-1 0 1,0 0 0,0 0 0,0 0 0,0 0-1,0 0 1,1 0 0,-1 0 0,0 0 0,0 0-1,0 0 1,0 0 0,1 0 0,-1 0 0,0 1-1,0-1 1,0 0 0,0 0 0,0 0 0,1 0-1,-1 0 1,0 0 0,0 0 0,0 0 0,0 0-1,0 1 1,0-1 0,0 0 0,1 0 0,-1 0-1,0 0 1,0 0 0,0 1 0,0-1 0,0 0-1,0 0 1,0 0 0,0 0 0,0 1 0,0-1-1,0 0 1,0 0 0,0 0 0,-2 22 889,-11 34-767,12-51-41,-12 43-9,-115 390 1185,125-429-1251,0-3-1,1 0 0,0 1 0,0-1 0,1 0 0,-2 11-1,3-16-29,0 0-1,0 0 1,0 0-1,1 0 1,-1 1-1,0-1 0,0 0 1,1 0-1,-1 0 1,0 0-1,1 0 0,-1 0 1,1 0-1,-1-1 1,1 1-1,0 0 1,-1 0-1,1 0 0,0 0 1,0-1-1,0 1 1,-1 0-1,1-1 0,0 1 1,0-1-1,0 1 1,0-1-1,0 1 1,0-1-1,0 1 0,0-1 1,0 0-1,0 0 1,0 0-1,1 0 1,-1 0-1,0 0 0,0 0 1,1 0-1,15-1-53,1-2-1,-1 0 1,0 0 0,0-2-1,-1 0 1,1-1 0,-1 0-1,15-10 1,-28 15-129,-1 0 95,0 1 1,-1-1-1,1 0 1,-1 0-1,1 0 1,-1 0-1,1 0 0,-1 0 1,0 0-1,1 0 1,-1-1-1,0 1 1,0 0-1,0-1 1,0 1-1,2-3 1,-3-1-429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58 177 13467,'-24'-7'1376,"6"3"-808,3-3-248,18-1 657,9 3-41,21-5-104,5-2-40,10-4-232,5 1-88,6-4-96,3 3 41,-8 5-401,-5 1-369,-13 0 345,-10-2-96,-15-2-88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2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11130,'-3'12'3276,"-8"46"-1154,-4 155-1108,0-35-731,13-22-177,-2 59 111,4-211-125,-2 6 439,-6-12-627,2 0-247,-1-1 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 6961,'-33'10'720,"27"-8"-616,1 0 0,-1 0 0,0-1 0,-11 2-1,16-3-30,0 0-1,1-1 1,-1 1-1,1 0 0,-1-1 1,1 1-1,-1 0 1,1-1-1,-1 1 0,1-1 1,-1 1-1,1-1 1,-1 1-1,1-1 0,0 0 1,-1 1-1,1-1 1,0 1-1,0-1 0,-1 0 1,1 1-1,0-1 1,0 0-1,0 1 1,0-1-1,0-1 0,0 1 25,0 1-1,0-1 0,0 0 1,-1 0-1,1 0 0,0 0 1,0 0-1,-1 0 0,1 0 1,-1 1-1,1-1 1,-1 0-1,1 0 0,-1 1 1,1-1-1,-1 0 0,0 1 1,1-1-1,-1 0 0,0 1 1,1-1-1,-1 1 0,0-1 1,-1 0-1,-6 1 327,-2 0-658,9-2 41,7-2 108,9-2-31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22 14651,'-3'2'84,"-1"0"0,1 0 0,-1 0 0,1 1 0,0-1-1,0 1 1,0-1 0,0 1 0,1 0 0,-1 0 0,1 1 0,-1-1 0,1 0-1,0 1 1,0-1 0,1 1 0,-1 0 0,1 0 0,0-1 0,-1 7 0,-2 4 28,1 0 1,1 0-1,1 0 1,-1 23 0,3-29-106,-1 1 0,1 0 0,1-1 0,0 1 0,0-1 1,0 1-1,1-1 0,0 0 0,1 0 0,0 0 0,0 0 1,1-1-1,0 0 0,0 0 0,0 0 0,1 0 0,0-1 1,1 0-1,-1-1 0,1 1 0,0-1 0,1 0 0,14 7 1,44 20-16,-49-26 5,-1 1 0,-1 1 0,1 0 1,-1 1-1,-1 1 0,1 0 0,22 23 0,-35-31 2,0 0 1,0 0 0,0 0-1,0 0 1,-1 1-1,1-1 1,-1 0-1,1 1 1,-1 0-1,0-1 1,0 1-1,0 0 1,-1-1-1,1 1 1,-1 0-1,1 0 1,-1 0-1,0 0 1,0-1-1,0 1 1,0 0-1,-1 0 1,1 0-1,-1 0 1,1-1-1,-3 5 1,1-3 2,0-1 0,-1 0 0,1 1 0,-1-1 1,0 0-1,0 0 0,0-1 0,0 1 0,-1-1 0,1 1 1,-1-1-1,1 0 0,-1 0 0,0-1 0,1 1 1,-6 0-1,4 0-1,0-1 1,0 0 0,1 0 0,-1 0 0,0-1-1,0 0 1,0 0 0,0 0 0,0-1-1,1 1 1,-1-1 0,0 0 0,0-1-1,-4-1 1,6 2-3,0-1-1,1 1 0,0-1 0,-1 1 1,1-1-1,0 0 0,0 0 0,0 0 1,0 0-1,0 0 0,0-1 1,1 1-1,-1-1 0,1 1 0,-1-1 1,1 1-1,0-1 0,0 0 0,0 1 1,1-1-1,-1 0 0,1 0 1,-1 0-1,1 0 0,0-5 0,1 2-4,-1 1 1,1-1-1,0 0 0,0 0 0,1 1 0,0-1 0,0 0 0,0 1 0,1 0 0,0 0 0,0-1 1,4-3-1,7-10-11,30-29 0,-3 3 47,-23 21-6,-2 0-1,0-1 0,-2-1 1,-1-1-1,17-49 0,-29 73 1,0 1-1,-1-1 0,1 1 1,-1-1-1,0 1 0,0-1 1,0 0-1,0 1 0,0-1 0,0 1 1,-1-1-1,1 1 0,-1-1 1,0 1-1,0-1 0,0 1 1,0-1-1,0 1 0,0 0 1,0 0-1,-1-1 0,1 1 0,-1 0 1,0 0-1,0 1 0,0-1 1,0 0-1,0 0 0,0 1 1,0 0-1,0-1 0,-1 1 1,1 0-1,0 0 0,-1 0 0,1 0 1,-1 0-1,1 1 0,-1-1 1,1 1-1,-1 0 0,0 0 1,1 0-1,-1 0 0,1 0 1,-1 0-1,-4 2 0,5-2-23,0 1 0,0 0-1,0-1 1,0 1 0,0 0-1,0 0 1,0 0 0,0 0-1,0 0 1,1 1 0,-1-1-1,1 1 1,-1-1 0,1 1 0,-1-1-1,1 1 1,0 0 0,-1 1-1,0 1 0,1-1-1,-1 1 0,1-1 1,0 1-1,0 0 1,1 0-1,-1-1 0,1 1 1,0 6-1,0-1 3,1 0-1,1 0 0,-1 0 1,1 0-1,1 0 1,0-1-1,6 15 1,-7-19 1,1 1 0,-1-1 0,1 0 0,0 0 1,0 0-1,1-1 0,-1 1 0,1-1 1,-1 0-1,1 0 0,0 0 0,0 0 1,0-1-1,1 1 0,-1-1 0,1 0 0,7 2 1,-5-3 0,0 1-1,0-2 1,0 1 0,1-1 0,-1 0 0,0 0 0,0-1 0,1 0 0,-1 0-1,0-1 1,10-4 0,1-1 2,0 0 0,0-2-1,-1 0 1,18-13 0,61-52-5,-45 33-5,-50 40 3,1 0 0,-1 0 1,1-1-1,-1 1 0,1 0 0,0 1 0,-1-1 1,1 0-1,0 0 0,-1 1 0,1-1 0,0 1 1,0-1-1,4 1 0,-5 0 2,0 0 0,0 1 0,0-1 0,0 1-1,0 0 1,0-1 0,0 1 0,0 0 0,0-1 0,0 1 0,0 0 0,0 0 0,0 0-1,-1 0 1,1 0 0,0 0 0,-1 0 0,1 0 0,-1 0 0,1 0 0,0 2 0,-1-1 2,1-1 1,0 1 0,0-1 0,0 1-1,0-1 1,0 1 0,0-1 0,0 0 0,0 0-1,0 0 1,1 1 0,-1-1 0,0 0-1,1-1 1,-1 1 0,1 0 0,-1 0 0,1-1-1,0 1 1,-1 0 0,1-1 0,-1 0-1,1 1 1,0-1 0,0 0 0,-1 0 0,1 0-1,0 0 1,-1 0 0,1 0 0,0-1-1,-1 1 1,1 0 0,0-1 0,-1 0 0,1 1-1,-1-1 1,1 0 0,2-1 0,6-4 13,0 0 1,0-1 0,-1 0 0,13-11-1,-19 15-12,11-9 11,41-34 36,-50 42-50,0 1-1,0 0 0,1 0 0,-1 1 0,0-1 1,1 1-1,0 0 0,0 1 0,7-2 0,-11 3 0,-1 0-1,0 0 0,0 0 0,0 0 0,0 0 1,0 0-1,1 1 0,-1-1 0,0 1 1,0-1-1,0 0 0,0 1 0,0 0 0,0-1 1,0 1-1,0 0 0,0-1 0,0 1 1,-1 0-1,1 0 0,0 0 0,1 1 0,13 26-226,-6-10 30,-4-13 131,-1-17-11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18 9970,'-65'1'1202,"20"0"-106,0-1 1,-1-3-1,-58-10 0,100 13-1184,-1 0 1,1 1 0,-1-1 0,1 1-1,0 0 1,-1 0 0,1 0 0,0 1-1,-7 2 1,-7 3-183,-10 1 48,4 0 254,-42 7-1,59-14-2,0 0-1,0-1 0,-1 1 0,1-2 0,0 1 0,0-1 0,0 0 0,0 0 0,0-1 0,-11-4 0,17 6-34,1 0-1,-1 0 0,1-1 0,-1 1 1,0 0-1,1 0 0,-1 0 0,1-1 0,-1 1 1,1 0-1,-1-1 0,1 1 0,0-1 0,-1 1 1,1-1-1,-1 1 0,1 0 0,0-1 0,-1 1 1,1-1-1,0 0 0,0 1 0,-1-1 1,1 1-1,0-1 0,0 1 0,0-1 0,0-1 1,8-12-48,7-3-41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2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11610,'57'-10'1678,"119"-1"-1402,106-12-164,-265 22-305,-21 6 120,-28 8 82,-18-4 121,0-1 1,-1-3-1,-51-1 1,36-2 106,-65 11 0,106-6-288,21-4-85,15-3 26,219-23-629,49-7-207,-265 29 892,-11 1 41,0 0-1,0 0 1,-1-1-1,1 1 1,0-1-1,0 0 0,0 0 1,5-2-1,-33 0-18,-207 20 410,151-8 466,-109-1 0,188-8-807,0 0 1,1 0-1,-1-1 1,0 1-1,1 0 1,-1-1-1,0 1 1,1-1-1,-1 1 1,0-1-1,-1-1 0,3 2-34,0 0 0,-1 0-1,1-1 1,0 1-1,0 0 1,0 0-1,0 0 1,0 0 0,0 0-1,0-1 1,0 1-1,0 0 1,0 0-1,-1 0 1,1 0-1,0 0 1,0-1 0,0 1-1,0 0 1,0 0-1,0 0 1,0 0-1,0-1 1,0 1 0,0 0-1,0 0 1,0 0-1,1 0 1,-1-1-1,0 1 1,0 0 0,0 0-1,0 0 1,0 0-1,0 0 1,0-1-1,0 1 1,1 0 0,12-7-153,39-7-579,2 2 1,62-6-1,-53 10-31,55-8-1424,-107 17 967,-15 3 331,-18 6-113,20-9 912,-263 98-1496,246-93 1699,0-1-1,-39 6 1,30-9 573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13795,'-7'55'3743,"-2"4"-3808,-6 181 60,6-61 598,11-176 262,3-8-454,5-11 41,-5-3-26,0 0 0,2-30 1,3-10 152,56-271 404,-65 321-1013,1 0 0,0 0-1,1 0 1,0 1 0,1-1-1,-1 1 1,2-1 0,5-8-1,-9 15-2,0 1 0,1 0 0,-1 0 0,0 0 0,0 0 0,1 0 0,-1 1 0,1-1 0,-1 0 0,1 1 0,-1-1 0,1 1 0,-1-1 0,1 1 0,0 0 0,-1 0-1,1-1 1,-1 1 0,1 0 0,0 1 0,-1-1 0,1 0 0,-1 0 0,1 1 0,0-1 0,-1 1 0,1-1 0,-1 1 0,1 0 0,-1-1 0,0 1 0,3 2 0,-1-2-61,1 1 0,-1 1 0,1-1 0,-1 0 0,0 1 0,0 0 0,0 0 0,0 0 0,-1 0 0,1 0 0,-1 0 0,3 6 0,-5-8 98,1 0 0,-1 1 0,0-1 0,0 0 0,0 1 0,0-1 0,-1 0 0,1 0 0,0 1 0,0-1 0,-1 0-1,1 0 1,-1 1 0,1-1 0,-1 0 0,0 0 0,1 0 0,-1 0 0,0 0 0,0 0 0,1 0 0,-1 0 0,0 0 0,0 0 0,0-1 0,0 1 0,-1 0 0,1 0 0,0-1 0,-2 2 0,-40 16 408,41-17-366,-5 1-29,0 0 1,1 0 0,-1-1 0,0 0 0,0 0 0,1 0 0,-1-1-1,0 0 1,-7-1 0,14 1-23,0 0 0,0 0 0,0 0 0,0 0 0,0-1 0,-1 1 0,1 0-1,0 0 1,0 0 0,0 0 0,0 0 0,0 0 0,0 0 0,0 0 0,0-1 0,0 1 0,0 0-1,0 0 1,0 0 0,0 0 0,0 0 0,0 0 0,0-1 0,0 1 0,0 0 0,0 0 0,0 0-1,0 0 1,0 0 0,0 0 0,0 0 0,0-1 0,0 1 0,1 0 0,-1 0 0,0 0 0,0 0-1,0 0 1,0 0 0,0 0 0,0 0 0,0 0 0,0 0 0,0-1 0,1 1 0,-1 0 0,0 0-1,0 0 1,0 0 0,0 0 0,0 0 0,0 0 0,0 0 0,1 0 0,-1 0 0,0 0 0,0 0-1,0 0 1,0 0 0,0 0 0,0 0 0,1 0 0,8-4-171,8 3-209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15131,'-2'37'2201,"-10"104"-2200,11-140 7,1-1 0,0 1 1,0 0-1,0-1 0,0 1 0,0 0 0,0-1 1,0 1-1,0-1 0,0 1 0,0 0 0,1-1 1,-1 1-1,0 0 0,0-1 0,1 1 0,-1-1 1,0 1-1,0-1 0,1 1 0,-1-1 0,1 1 1,-1-1-1,1 1 0,-1-1 0,1 1 0,0-1 10,0 0 0,0 0 0,-1 0 0,1 0 0,0 0 0,0 0 0,0 0 0,-1 0 0,1 0 0,0-1 0,0 1 0,0 0-1,-1-1 1,1 1 0,0 0 0,-1-1 0,2 0 0,33-31 591,-30 27-534,125-129 2515,-137 143-2659,0 0 0,1 0 0,0 0-1,1 1 1,0 0 0,1 0 0,0 0 0,-3 11-1,7-20 67,0-1-1,0 1 1,0-1-1,-1 1 1,1-1-1,0 1 1,0-1-1,0 1 1,0 0-1,1-1 1,-1 1-1,0-1 1,0 1-1,0-1 1,0 1-1,0-1 1,1 1-1,-1-1 1,0 1-1,0-1 1,1 1-1,-1-1 0,0 0 1,1 1-1,-1-1 1,1 1-1,-1-1 1,0 0-1,1 1 1,-1-1-1,1 0 1,1 1 5,-1-1 0,1 1 0,0-1 1,-1 0-1,1 0 0,-1 0 0,1 0 0,0 0 1,-1 0-1,4 0 0,42-15 194,-43 14-172,98-37 506,-101 37-538,-1 1 0,1-1 0,0 0 0,-1 1 0,1-1 0,0 0 1,-1 0-1,1 0 0,-1 1 0,1-1 0,-1 0 0,1 0 0,-1 0 0,0 0 0,0 0 0,1 0 0,-1 0 1,0 0-1,0 0 0,0 0 0,0 0 0,0 0 0,0 0 0,0 0 0,-1-1 0,1-1-16,0 1 0,-1-1 0,1 1 0,-1-1 0,0 1 0,0 0 0,0-1 0,0 1 0,-2-4 0,-9-6-60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2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14547,'1'0'43,"-1"0"0,1 0 1,0 0-1,-1 0 0,1 0 0,0 0 0,-1 0 1,1 0-1,0 1 0,-1-1 0,1 0 0,0 0 0,-1 1 1,1-1-1,-1 0 0,1 1 0,-1-1 0,1 1 1,-1-1-1,1 1 0,-1-1 0,1 1 0,-1-1 1,1 1-1,-1-1 0,0 1 0,1 0 0,-1-1 0,0 1 1,0-1-1,0 1 0,1 0 0,-1-1 0,0 1 1,0 0-1,0-1 0,0 1 0,0 1 0,-5 30 283,2-19-141,-10 46 7,-2 0-1,-40 97 1,15-48 85,39-107-263,1 0-1,-1 0 1,1-1-1,0 1 0,-1 0 1,1 0-1,0 0 1,0 0-1,0 0 0,-1 0 1,1 0-1,0 0 1,0 0-1,0 0 0,1 0 1,-1 0-1,0 0 1,0-1-1,0 1 0,1 0 1,-1 0-1,0 0 0,1 0 1,-1 0-1,1 0 1,-1-1-1,1 1 0,-1 0 1,1 0-1,0-1 1,-1 1-1,1 0 0,0-1 1,0 1-1,-1-1 1,1 1-1,0-1 0,0 1 1,0-1-1,0 0 1,0 1-1,0-1 0,-1 0 1,1 1-1,0-1 1,0 0-1,0 0 0,2 0 1,4 0 124,1-1 1,0 1-1,-1-1 1,14-4 0,-15 4-91,18-4 126,-1-2-1,1 0 1,38-19 0,-59 25-217,-1 0 1,0-1-1,0 1 0,1-1 1,-1 1-1,0-1 1,0 0-1,0 0 0,-1 0 1,1 0-1,1-3 0,-2 4 28,0-1 0,-1 1-1,1-1 1,-1 1 0,1-1-1,-1 1 1,0-1 0,0 1-1,0-1 1,1 1-1,-1-1 1,-1 1 0,1-1-1,0 1 1,0-1 0,-1 1-1,1-1 1,-1 1-1,1-1 1,-1 1 0,0-2-1,-18-23-289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16932,'12'-1'1584,"6"-1"-1232,14-1-152,5 0 800,6 2-632,1 0-216,8-1-544,-2 1-344,0-1 624,-5-1-112,-9-1-128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4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 13467,'-6'2'594,"0"0"-1,-1-1 1,-13 2 0,13-2 29,30 1 1273,37-13-1636,10-2-150,75-4-1,-141 16-103,-3 1-6,0 0 0,1 0 1,-1 0-1,0-1 0,1 1 0,-1 0 1,0 1-1,1-1 0,-1 0 1,0 0-1,0 0 0,1 1 0,-1-1 1,0 1-1,0-1 0,0 1 0,2 0 1,-31 16 64,-8-1 44,0-2 0,-1-1 0,0-2-1,-45 7 1,20-14 681,120-13-1140,78-22 1,-120 27 98,-17 6-6,-27 8 153,-195 32 614,221-43-926,0 1 0,-1 0 0,1-1 0,0 1-1,0-1 1,0 0 0,0 0 0,-3-2-1,4-6-347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10 474 10994,'-9'8'1936,"12"-10"276,17-19-434,27-43-782,49-93 1,-58 82-763,37-67 350,-63 125-332,-4 13-213,-7 6-48,0-1 0,0 1 1,0-1-1,0 1 0,0 0 0,0-1 1,0 1-1,0 0 0,-1-1 0,1 1 0,-1 0 1,1 0-1,-1 3 0,9 42-13,6 77-1,2 20 63,-22-172-2998,0 16 2434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5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13379,'-4'2'1912,"5"-6"-1552,4-2 625,2 0-177,3 0-144,-2-2-64,7 2-216,1-1-120,4 3-96,0-1-24,-2 5-72,1-1-40,-3 1-312,-2-2-296,-4-1 488,-1-5-56,-9-14-72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 55 7410,'-79'-2'-24,"1"-4"0,-109-21 0,147 19 859,0 3 1,-1 1 0,1 2-1,-58 4 1,2 2-473,62-5-325,1 3-1,-61 9 1,68-4 12,-31 13 1,37-12 119,-1-1 1,-37 8-1,55-14-157,1-1 1,-1 1-1,0-1 1,0 0-1,1 0 0,-1 0 1,0 0-1,0 0 0,1-1 1,-1 1-1,0-1 1,1 1-1,-1-1 0,0 0 1,1 0-1,-1 0 0,1-1 1,-1 1-1,1-1 1,0 1-1,0-1 0,0 0 1,0 0-1,0 0 0,0 0 1,0 0-1,0 0 1,1 0-1,-1-1 0,1 1 1,0 0-1,-2-5 0,-1-10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22 6585,'-1'2'412,"0"-1"0,0 0 0,0 0 0,-1 0 0,1 0 0,0 0 0,-1 0 0,1 0 0,0 0 0,-1 0 0,1-1 0,-1 1 0,0-1 0,1 1 0,-3 0 0,-31 5-888,22-4 866,-4 1-505,0-1 0,0-1 0,0 0 1,0-1-1,0-1 0,0-1 0,0-1 0,0 0 0,0-1 1,-27-10-1,24 8-1686,-1 0 1,-36-4 0,42 8 1134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15843,'3'-1'181,"0"0"1,0 0-1,-1-1 0,1 1 0,0-1 0,-1 0 0,1 0 0,-1 0 0,0 0 0,1 0 0,-1-1 0,3-3 0,16-15 375,-14 15-493,1 1-1,1 1 0,-1-1 1,1 1-1,-1 1 0,11-3 0,-17 5-63,1 0 0,-1 0-1,0 1 1,1-1 0,-1 1-1,1 0 1,-1 0-1,0 0 1,1 0 0,-1 0-1,1 0 1,-1 1 0,0-1-1,1 1 1,-1 0-1,0 0 1,0-1 0,1 1-1,-1 1 1,0-1 0,0 0-1,0 0 1,0 1-1,0-1 1,-1 1 0,1 0-1,0 0 1,-1-1-1,2 4 1,0 1 3,0 1 0,-1-1 0,1 1 0,-2-1 0,1 1 0,-1 0 0,0 0 0,0-1 0,-1 1 0,0 8 0,-2 14 21,-5 28 0,-5 5-595,-24 70 0,62-162-1414,-15 18 1768,0 0 0,0 1 0,25-20-1,-31 28 203,-1 1-1,0-1 1,1 1-1,-1 0 1,1 0-1,0 0 1,8-2-1,-11 4 19,0 0 0,1-1 0,-1 1 0,0 0 0,1 0 0,-1 0 0,0 1 0,1-1 0,-1 1 0,0-1 0,1 1 0,-1 0 0,0 0 0,0 0 0,0 0 0,0 0 0,2 2 0,-1-1 39,0 1 0,-1-1 0,1 1 1,-1 0-1,0 0 0,0 0 1,0 1-1,-1-1 0,1 0 0,-1 1 1,1-1-1,-1 1 0,0-1 1,-1 1-1,1 0 0,-1-1 1,1 1-1,-1 0 0,0-1 0,0 1 1,-1 0-1,0 3 0,0 4 142,-1 0-1,-1 0 0,0 0 0,0 0 1,-1-1-1,-6 12 0,4-11 21,-1 1-1,-1-1 0,0 0 1,-1 0-1,0-1 0,0-1 0,-15 12 1,-7 3 389,-40 23 1,34-24-396,33-20-194,-2 0-145,1 0 0,0 1 1,0-1-1,0 1 0,1 0 0,-1 1 0,1-1 0,-4 6 0,8-10 132,0 0-1,0 0 1,0 0-1,-1 1 0,1-1 1,0 0-1,0 0 0,0 0 1,0 0-1,0 1 1,-1-1-1,1 0 0,0 0 1,0 0-1,0 1 0,0-1 1,0 0-1,0 0 1,0 0-1,0 1 0,0-1 1,0 0-1,0 0 0,0 1 1,0-1-1,0 0 0,0 0 1,0 0-1,0 1 1,0-1-1,0 0 0,1 0 1,-1 0-1,0 1 0,0-1 1,0 0-1,0 0 1,0 0-1,0 1 0,1-1 1,-1 0-1,0 0 0,0 0 1,0 0-1,0 0 1,1 0-1,-1 1 0,0-1 1,0 0-1,0 0 0,1 0 1,-1 0-1,0 0 1,0 0-1,0 0 0,1 0 1,-1 0-1,0 0 0,0 0 1,1 0-1,-1 0 1,0 0-1,14-1-457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8258,'-6'0'1040,"-3"0"-584,-2 0-176,-1 0 1272,-1 0-983,1 0-313,-1 1-32,-2 1-72,1-1-40,-2 3-264,-1-2-760,-3-2 816,0 1-105,0-1-87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11787,'0'-2'1096,"1"2"-680,1 7-200,-2 13 824,0 3-496,0 11-224,1 8-72,-1 11-88,0 4-32,-1 9-264,-1 4-152,1 0 264,-2-2-64,-1-1-64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11250,'-5'71'721,"-1"-4"-737,0 0-521,2-7 617,-2-1-80,0-3-128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10106,'22'164'2651,"-1"176"1,-38-355-2943,3-5 216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12339,'-6'-32'1637,"-2"19"-916,8 13-691,-1 0 0,1 0 1,-1 0-1,1 0 0,-1 0 0,1 0 0,0 0 0,-1 0 1,1 1-1,-1-1 0,1 0 0,-1 0 0,1 0 0,0 1 1,-1-1-1,1 0 0,0 0 0,-1 1 0,1-1 0,0 0 1,-1 1-1,1-1 0,0 0 0,-1 1 0,1-1 0,0 0 1,0 1-1,0-1 0,-1 1 0,1-1 0,0 0 1,0 2-1,-7 13 41,1 2 0,0-1 0,1 1 0,-3 22 0,2-14-62,-18 92-119,-15 209 1,34 119-498,9-332 451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7178,'20'607'1739,"-17"-206"-1263,-7-132-80,13-131-2105,30 153 0,5 49 3741,-30-162-506,6 83-2185,-17-206 487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4649,'0'3'68,"-3"220"6719,5-191-6100,0-11-431,-2 0-1,1-1 1,-2 1 0,-4 22 0,5-42-252,0-1 0,0 0 1,0 0-1,0 0 1,0 1-1,0-1 1,0 0-1,0 0 0,0 1 1,0-1-1,0 0 1,0 0-1,0 1 1,0-1-1,0 0 0,0 0 1,0 1-1,0-1 1,0 0-1,0 0 1,0 1-1,-1-1 0,1 0 1,0 0-1,0 0 1,0 1-1,0-1 1,-1 0-1,1 0 0,0 0 1,0 0-1,0 1 1,-1-1-1,1 0 1,0 0-1,0 0 1,-1 0-1,1 0 0,0 0 1,0 0-1,-1 0 1,1 0-1,0 0 1,0 0-1,-1 0 0,1 0 1,0 0-1,0 0 1,-1 0-1,1 0 1,0 0-1,0 0 0,0 0 1,-1 0-1,1 0 1,0 0-1,0 0 1,-1-1-1,1 1 0,0 0 1,0 0-1,-1 0 1,0-1 4,-4-2-68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11666,'0'12'1245,"-40"423"1874,20-69-2489,20 3 155,19 44-471,-2-73-96,-2 28-16,0 407 2,-17 206-35,3-959-164,4 179 5,-8 350-102,-10-251-64,-10 111-563,-8-199 668,17-130-16,-8 155 1,23-228 106,0 6-737,-2-15 311,-2-7 147,1-4 92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35 10282,'3'-34'3416,"-6"82"-1829,-16 88 0,-2 4-1457,-33 548 210,47-516-278,18 195 0,-1-175-22,-9 0-1,-26 214 0,-25 145 330,43-446-341,5 0 0,4 1 0,27 169 0,60 231 54,-70-375-281,4 241 0,-36 133-124,-1-282 227,-3 78-350,15-256 362,1-11-42,0 1 1,9 59 0,-8-94 123,2 13-30,1 0 0,-2 0 0,0 0-1,0 0 1,-1 1 0,-3 14 0,-5-12 199,8-16-181,0 1 0,-1-1 0,1 0 0,-1 1-1,1-1 1,0 1 0,-1-1 0,1 0 0,-1 1 0,1-1 0,-1 0 0,1 0 0,-1 1 0,1-1 0,-1 0 0,1 0-1,-1 0 1,1 0 0,-1 0 0,1 0 0,-1 1 0,1-1 0,-1 0 0,0-1 0,1 1 0,-1 0 0,1 0-1,-2 0 1,-6-5-106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11146,'0'0'154,"1"-1"-1,0 1 1,0-1-1,-1 1 0,1-1 1,0 1-1,0-1 1,0 1-1,-1 0 0,1-1 1,0 1-1,0 0 1,0 0-1,0 0 0,0 0 1,0 0-1,-1 0 1,1 0-1,0 0 0,0 0 1,0 0-1,0 0 1,0 1-1,0-1 0,-1 0 1,1 1-1,1 0 1,-1 0-46,1 1 0,-1-1 1,0 1-1,0-1 0,0 1 1,-1 0-1,1 0 1,0 0-1,-1-1 0,1 1 1,-1 0-1,1 4 0,7 52 233,-2 1 0,-4-1 0,-1 1 0,-9 65 0,7-111-429,-7 46-514,7-55 553,0 1 0,0 0 0,-1 0 0,0-1 0,0 1 0,0-1 0,0 0 1,-1 0-1,-4 6 0,-7 1-195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2:2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1 558 11971,'0'0'33,"0"0"1,0 0 0,0 0 0,0 0 0,1 0-1,-1 0 1,0 0 0,0 0 0,0 0 0,0 0-1,0 0 1,1 0 0,-1 0 0,0-1-1,0 1 1,0 0 0,0 0 0,0 0 0,1 0-1,-1 0 1,0 0 0,0 1 0,0-1 0,0 0-1,0 0 1,1 0 0,-1 0 0,0 0 0,0 0-1,0 0 1,0 0 0,0 0 0,0 0 0,1 0-1,-1 0 1,0 0 0,0 1 0,0-1 0,0 0-1,0 0 1,0 12 465,1 0 0,0 0 0,5 24-1,-6-36-481,0 0 0,0 0-1,0 1 1,0-1 0,0 0 0,0 0-1,0 0 1,0 0 0,1 0 0,-1 0-1,0 1 1,0-1 0,0 0 0,0 0-1,0 0 1,0 0 0,1 0 0,-1 0-1,0 0 1,0 0 0,0 0 0,0 1-1,0-1 1,1 0 0,-1 0-1,0 0 1,0 0 0,0 0 0,0 0-1,1 0 1,-1 0 0,0 0 0,0 0-1,0 0 1,0 0 0,1 0 0,-1-1-1,0 1 1,0 0 0,0 0 0,0 0-1,1 0 1,-1 0 0,0 0-1,0 0 1,0 0 0,0 0 0,0-1-1,0 1 1,1 0 0,-1 0 0,0 0-1,0 0 1,0 0 0,0 0 0,0-1-1,0 1 1,0 0 0,0 0 0,0-1-1,6-8 516,5-17-230,-7 13-31,1 1 0,1 0 0,0 0 0,0 0 0,1 1 0,0 0 0,1 0 0,1 1 0,16-17 0,21-11-373,3 1-1,0 3 0,2 2 1,2 2-1,102-43 0,-80 44-806,-74 29 894,-1 0 1,1-1 0,0 1-1,-1 0 1,1 0 0,-1 0-1,1-1 1,-1 1-1,1 0 1,-1-1 0,1 1-1,-1-1 1,1 1 0,-1 0-1,1-1 1,-1 1 0,0-1-1,1 1 1,-1-1 0,0 1-1,1-1 1,-1-1 0,0 2 13,0 0 0,-1 0 0,1-1 0,0 1 0,-1 0 0,1 0 0,0-1 0,-1 1 0,1 0 0,0 0 0,-1 0 0,1 0 0,-1-1 0,1 1 0,0 0 0,-1 0 0,1 0 0,-1 0 0,1 0 0,-1 0 0,1 0 0,0 0 0,-1 0 0,1 0 0,-1 1 0,1-1 0,0 0 0,-1 0 0,1 0 0,-1 0 0,1 1 0,-1-1 0,-52 18 7,1 1 0,1 3 0,0 3 0,2 1 0,-47 34 0,70-41-144,0 0 0,2 1 0,0 2 0,-27 32 0,41-43 79,0 2 0,1-1-1,1 1 1,0 1 0,1 0 0,0 0 0,1 0 0,0 0 0,2 1 0,-6 28 0,9-42 64,1 0 0,0 0 0,0 0 0,-1 0 0,1 0 0,0 0 0,0 0 0,0 0 0,0 0 0,0 0 0,1 0 0,-1 0 0,0-1 0,0 1 0,1 0 0,0 2 0,-1-3 3,1 0-1,-1 0 0,0 0 1,1 0-1,-1-1 1,1 1-1,-1 0 0,0 0 1,1 0-1,-1 0 1,1 0-1,-1-1 0,0 1 1,1 0-1,-1 0 0,0-1 1,1 1-1,-1 0 1,0 0-1,1-1 0,-1 1 1,0 0-1,0-1 1,1 1-1,-1-1 0,25-36 407,-20 29-347,14-20 20,2 2 0,1 0 0,1 1 0,1 2 0,48-38-1,151-85-176,-81 57 94,-139 87-4,15-9 4,-1-1 0,0-1-1,0-1 1,-2 0 0,20-22 0,-34 35-3,0 1 0,-1-1 0,1 0-1,-1 1 1,1-1 0,-1 0 0,1 0 0,-1 0 0,1 0 0,-1 1 0,1-1 0,-1 0 0,0 0-1,0 0 1,0 0 0,1-2 0,-2 3 0,1 0 0,0 0-1,-1 0 1,1-1 0,0 1 0,-1 0-1,1 0 1,0 0 0,-1 0-1,1 0 1,0 0 0,-1 0 0,1 0-1,-1 0 1,1 0 0,0 0 0,-1 0-1,1 0 1,0 0 0,-1 0 0,1 0-1,-1 0 1,1 0 0,0 0 0,-1 1-1,1-1 1,-32 16 27,-200 124-290,37-25 179,176-103 62,1 0 0,0 1 0,1 1 0,0 1 0,-22 26 0,38-37-51,11-9 66,26-20 104,-5 3-2,145-80 437,27-17-59,-168 96-416,-2-2 0,-1-1 0,46-47 0,-57 49-45,-16 17-24,-14 15-33,-39 38-80,-2-2 0,-1-3 0,-96 60 0,90-68 117,-75 49 6,117-67-30,15-14 30,0-1-1,0 0 1,0 0 0,0 0 0,0 0-1,0 1 1,0-1 0,0 0 0,0 0-1,0 0 1,0 0 0,0 1 0,0-1-1,0 0 1,0 0 0,0 0 0,0 0-1,0 1 1,0-1 0,1 0-1,-1 0 1,0 0 0,0 0 0,0 0-1,0 0 1,0 1 0,1-1 0,-1 0-1,0 0 1,0 0 0,0 0 0,0 0-1,0 0 1,1 0 0,-1 0 0,0 0-1,0 0 1,0 0 0,1 0 0,-1 0-1,0 0 1,0 0 0,0 0 0,0 0-1,1 0 1,-1 0 0,0 0 0,0 0-1,0 0 1,5-1-12,1 1 0,-1-1 0,-1-1 0,1 1 0,7-3 0,34-17-9,-1-2-1,-2-1 1,0-3-1,50-40 1,137-143 60,-217 199-85,-13 11 46,0 0-1,0 0 0,0 1 0,0-1 1,0 0-1,0 0 0,0 0 0,0 0 1,0 0-1,0 0 0,0 0 0,0 0 1,0 0-1,0 0 0,0 0 0,-1 0 1,1 0-1,0 0 0,0 1 0,0-1 1,0 0-1,0 0 0,0 0 0,0 0 1,0 0-1,0 0 0,0 0 0,0 0 1,1 0-1,-1 0 0,0 0 0,0 1 1,0-1-1,0 0 0,0 0 0,0 0 1,0 0-1,0 0 0,0 0 0,0 0 1,0 0-1,0 0 0,0 0 0,0 0 1,0 0-1,0 0 0,0 0 0,0 0 1,1 0-1,-1 0 0,0 0 0,0 0 1,0 1-1,0-1 0,0 0 0,0 0 1,0 0-1,0 0 0,0 0 0,0 0 1,0 0-1,0 0 0,1 0 0,-1-1 1,0 1-1,0 0 0,0 0 0,0 0 1,-13 24-206,-3 0 40,2-2-16,-1 0 0,-1-1 0,-1 0-1,-32 29 1,49-50 162,-1 0 1,1 0-1,0-1 0,0 1 0,-1 0 1,1 0-1,0 0 0,0-1 0,0 1 1,-1 0-1,1 0 0,0-1 0,0 1 0,0 0 1,0 0-1,0-1 0,-1 1 0,1 0 1,0-1-1,0 1 0,0 0 0,0-1 1,0 1-1,0 0 0,0 0 0,0-1 0,0 1 1,0 0-1,0-1 0,0 1 0,0 0 1,1-1-1,-1 1 0,0 0 0,0 0 1,0-1-1,0 1 0,1-1 0,3-17-253,2 2-5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16107,'13'3'985,"3"-3"-857,2 0-56,10-3 176,2-1-120,8-2-8,1 1-8,0-1-16,-3 0 8,-5 0-72,-2 4-56,-8 2-304,-4 0-160,-5 2 384,-3 3-72,-5-2-56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16820,'8'-9'409,"1"1"0,0 0 0,1 0 0,0 0 0,0 1 0,15-7 0,71-29 17,-46 21-236,17-5-116,-34 14-911,33-17 0,-64 29 680,0-1 1,0 1-1,0-1 1,0 1-1,0-1 1,0 0 0,0 0-1,-1 0 1,1 0-1,-1 0 1,1 0-1,1-5 1,3-4-490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16187,'3'10'191,"0"0"0,-1 1-1,0-1 1,0 0 0,-1 1-1,-1-1 1,0 1-1,0-1 1,-3 17 0,1 4-54,-3 69-169,-2 179-26,11-241 12,-4-38 46,0 0 0,0 1 0,0-1 0,0 1 0,0-1 0,1 1 0,-1-1 0,0 0 0,0 1 0,0-1 0,1 1 0,-1-1 0,0 0 0,1 1 0,-1-1 0,0 0 0,1 1 0,-1-1 0,0 0 0,1 0 0,-1 1 0,0-1 0,1 0 0,-1 0 0,1 1 0,0-2 3,0 1 0,0 0 0,0-1 1,-1 1-1,1-1 0,0 1 0,0-1 0,-1 1 0,1-1 0,0 0 0,-1 1 0,1-1 0,-1 0 0,1 0 0,-1 1 0,1-1 0,-1 0 0,1-2 0,8-14 58,0-2 0,-2 1 1,0-1-1,-1 0 0,-1-1 0,3-23 0,-4 4 87,0-1 0,-4-47 0,-5 30-23,5 53-127,-1 0 0,0-1 1,0 1-1,0 0 0,-1 0 1,1 1-1,-1-1 0,0 0 0,0 1 1,-1-1-1,-2-4 0,5 8-2,-1 0 0,1 0-1,0-1 1,0 1 0,0 0 0,-1 0-1,1 0 1,0-1 0,0 1-1,-1 0 1,1 0 0,0 0-1,0 0 1,-1-1 0,1 1-1,0 0 1,0 0 0,-1 0-1,1 0 1,0 0 0,-1 0 0,1 0-1,0 0 1,-1 0 0,1 0-1,0 0 1,0 0 0,-1 0-1,1 0 1,0 0 0,-1 0-1,1 0 1,0 0 0,0 1-1,-1-1 1,1 0 0,0 0-1,0 0 1,-1 0 0,1 1 0,0-1-1,-1 0 1,-5 17-171,2 21-143,4-37 307,0 0 0,0 0 0,0 0 1,0 0-1,0 1 0,0-1 1,0 0-1,1 0 0,-1 0 1,0 0-1,1 0 0,-1 1 0,1-1 1,-1 0-1,1 0 0,0 1 1,0-2 9,-1 0 0,1 1 0,-1-1 0,1 0 1,-1 0-1,0 0 0,1 0 0,-1 0 1,1 0-1,-1 0 0,1 1 0,-1-2 0,1 1 1,-1 0-1,1 0 0,-1 0 0,1 0 1,-1 0-1,0 0 0,1 0 0,-1 0 0,1-1 1,-1 1-1,1 0 0,-1 0 0,0-1 0,1 1 1,4-4 13,-1 0 1,0 0-1,0 0 1,0 0-1,3-6 1,51-77 155,-6 8-365,-51 78 179,-1 0 0,1 0 0,0 0 0,-1 1 0,1-1 0,0 0 0,0 0 1,0 0-1,0 0 0,0 1 0,0-1 0,0 1 0,0-1 0,0 0 0,0 1 0,0 0 0,2-1 0,-3 1 5,1 0 1,0 1-1,0-1 1,-1 0-1,1 1 1,0-1-1,0 1 1,-1-1-1,1 1 1,0-1-1,-1 1 1,1 0-1,-1-1 1,1 1-1,-1 0 1,1-1-1,-1 1 1,1 0-1,-1 0 1,0-1-1,0 1 1,1 0-1,-1 0 1,0 0-1,0 0 1,1 1-1,4 22-107,-1 1 0,-2 0-1,1 41 1,-2-20 85,2 24 132,-1-8 239,13 84 1,-4-116 1977,-10-25-1933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4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12523,'1'0'78,"-1"0"1,0 1-1,1-1 1,-1 0-1,0 0 1,1 0 0,-1 0-1,0 1 1,1-1-1,-1 0 1,1 0-1,-1 0 1,0 0-1,1 0 1,-1 0 0,0 0-1,1 0 1,-1 0-1,1 0 1,-1 0-1,0 0 1,1-1-1,-1 1 1,0 0-1,1 0 1,-1 0 0,1 0-1,-1-1 1,18-5 162,-13 4-61,286-77 849,-220 61-892,-41 12-82,2 0 0,-1 2 0,36 0 0,93 9 122,22-2-124,-72-9-27,92-3 31,-195 9-57,37 0 28,70 8 0,115 12-29,42-15-708,-167-3 527,-49 1 70,1-3 0,93-12 0,-74-4 79,31-4-208,8 12 6,-78 7 137,0-1-1,0-3 0,35-8 1,160-44 104,-168 45-1,110-6 0,106 16 170,-165-2-144,-26 0 927,-88 4-912,1 0 0,-1-1 0,0 1 0,1 0 0,-1 0 0,1-1-1,-1 1 1,0 0 0,1 0 0,-1-1 0,0 1 0,1 0 0,-1-1 0,0 1 0,1 0 0,-1-1 0,0 1-1,0-1 1,0 1 0,1 0 0,-1-1 0,0 1 0,0-1 0,0 1 0,0-1 0,0 1 0,0-1 0,0 1-1,0-1 1,1-17-1943,-1 13 2085,1-6-727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10298,'0'0'58,"0"0"0,0 1 0,0-1 0,1 1 0,-1-1 0,0 1 0,0-1 0,1 0 0,-1 1 0,0-1 0,1 0 0,-1 1 0,0-1 0,1 0 0,-1 1 0,0-1 0,1 0 0,-1 0 0,1 0 0,-1 1 0,0-1 0,1 0 0,-1 0 0,1 0 0,-1 0 0,1 0 0,-1 0 0,1 1 0,-1-1 0,1-1 0,19 2 679,-16-1-647,60-2 269,85-13 0,62-23 490,-107 17-736,-18 9-46,0 3-1,108 3 1,-129 3-61,77-14-1,16 0 2,255 2 17,-379 15-49,55 6 1,-52-2 1,41-2 1,-58-3 23,34-1 31,-1 1 0,81 11 1,-105-8-51,1-1 1,0-1-1,0-1 1,46-9-1,34-1-13,-30 5 67,-42 2-13,54 1-1,-85 4-19,0 0 0,0 1 0,0-1 1,0 2-1,7 2 0,-8-3-3,1 1 1,0-1 0,0 0-1,0-1 1,8 2 0,148-2-333,-55-2-3077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9770,'48'-2'2150,"72"-13"-1,-28 2-1512,-34 7-393,417-51 219,-370 45-412,110 1 0,106 19 37,-256-4-68,75 4-23,216-14 0,-244-1 27,177 10 1,-249-3 60,0-1 0,65-12-1,-58 6 65,61 0 0,132-9 253,-205 13-352,0 1 1,53 4 0,-84-1-52,1 0 1,0 1-1,0-1 1,-1 1-1,1 0 1,-1 0-1,0 0 1,6 4-1,-5-3 1,0 0-1,1 0 0,-1 0 1,1-1-1,7 2 1,188 52-216,-198-55 195,0 0 6,0 0-1,0 0 1,0 0-1,0 1 1,0-1-1,-1 1 1,1-1-1,4 5 1,4 1 27,-7-11 158,-4 4-161,0-1 0,0 0 0,0 1 0,-1-1 0,1 0-1,0 1 1,0-1 0,-1 0 0,1 1 0,0-1 0,-1 1 0,1-1-1,0 1 1,-1-1 0,1 1 0,-1-1 0,1 1 0,-1-1-1,1 1 1,-1 0 0,0-1 0,1 1 0,-1 0 0,1-1-1,-1 1 1,0 0 0,1 0 0,-1 0 0,0-1 0,-52-7 155,1 2 0,-1 2 1,-77 4-1,55 1-83,40 10-3541,-43-5 3610,0-3 1,-1-4 0,-82-11-1,34-8 240,78 10-204,-1 3 0,-56-1 1,-88 16-153,-3 0-27,112-4-287,-92 16 1,93-9 144,-93 1 0,121-11 145,1-3 0,-108-18 0,151 17-10,0 1 0,0 0 0,-1 1 0,1 0 0,0 1 0,-1 0-1,1 1 1,-1 1 0,1 0 0,0 1 0,0 0 0,-20 8 0,22-7-2,-19 9-2,-1-2 0,1-1 0,-2-1 0,1-1 0,-57 6 1,50-15 55,1-1 1,-1-1 0,0-2-1,-47-13 1,35 7 42,21 6-4,0 2 0,0 1 0,0 1-1,0 1 1,0 2 0,0 1 0,0 1 0,1 1-1,-1 2 1,1 0 0,-30 14 0,56-21-84,0 1-1,0-1 1,0 1 0,0-1 0,0 0 0,0 0-1,0 1 1,0-1 0,0 0 0,0 0 0,0 0-1,0 0 1,0 0 0,0 0 0,0 0 0,0 0-1,0-1 1,0 1 0,0 0 0,0-1 0,0 1-1,-2-1 1,2-1 9,0 1 0,-1-1 1,1 1-1,0-1 0,0 0 0,0 1 0,0-1 0,0 0 0,0-2 0,0 2-25,0-1-1,-1 1 0,1-1 1,0 1-1,-1 0 0,1-1 1,-5-3-1,-7 1-210,12-1 130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1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11394,'2'0'144,"0"1"-1,0-1 0,0 0 1,0 1-1,0-1 0,-1 1 1,1 0-1,0 0 0,0 0 1,0 0-1,1 1 0,11 5-50,7-2-46,0-1 1,-1 0-1,1-2 0,1 0 1,-1-2-1,28-2 0,128-25 232,-146 21-241,92-18 59,175-28 35,-231 44-117,1 3 0,100 5 1,171 43-13,-87-8-28,-180-28 45,109-4-1,-73-9 22,305-2-30,-388 8 96,0-1 0,0-1 0,0-1-1,0-1 1,-1-1 0,0-1 0,0-2 0,43-19 0,-44 19 21,0 0 1,36-7-1,-1 0-112,-35 10-9,0 0 1,1 1-1,45-1 1,75 9 3,-32 0 63,-108-4-72,-1 1 0,1-1 0,0 1 1,0 0-1,-1 0 0,6 3 0,16 3 24,64-4 335,-87-3-338,-1 0 16,-5-30 3059,2 16-2717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11723,'0'-1'33,"0"1"0,0-1 0,-1 1 0,1 0 1,0-1-1,0 1 0,0 0 0,-1-1 0,1 1 1,0 0-1,-1-1 0,1 1 0,0 0 0,-1-1 1,1 1-1,0 0 0,-1 0 0,1 0 0,0-1 1,-1 1-1,1 0 0,-1 0 0,1 0 0,0 0 1,-1 0-1,1 0 0,-1 0 0,1 0 0,0 0 1,-1 0-1,1 0 0,-1 0 0,1 0 0,-1 0 1,1 0-1,0 0 0,-1 0 0,1 0 0,-1 0 1,1 1-1,-2 0 31,1 1 0,0-1 0,-1 1 0,1-1 0,0 1 0,0 0 0,0 0 0,1-1 0,-2 5 0,-13 48 206,15-50-244,-8 44 79,-1 83-1,0-4 634,7-175-810,1 26-60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5 250 11234,'0'0'39,"0"0"0,0 0 0,0 0 0,0 0 0,0 0 0,-1 0 1,1 0-1,0 0 0,0 0 0,0 0 0,0 0 0,0 0 0,0 0 0,-1 0 0,1 0 0,0 0 0,0 0 0,0 0 0,0 0 0,0 0 0,-1 0 0,1 0 0,0 1 0,0-1 0,0 0 0,0 0 0,0 0 0,0 0 0,0 0 0,-1 0 0,1 0 0,0 0 0,0 1 0,0-1 0,0 0 0,0 0 0,0 0 0,0 0 0,0 0 0,0 0 0,0 1 0,0-1 0,0 0 0,0 0 0,5 6 566,-4-5-593,0-1 1,0 1 0,0-1-1,0 0 1,0 1-1,0-1 1,0 0 0,0 1-1,0-1 1,0 0-1,0 0 1,0 0-1,0 0 1,0 0 0,0 0-1,0 0 1,0 0-1,0-1 1,0 1 0,0 0-1,0-1 1,1 0-1,7-6 77,-1-1-1,0 0 1,0 0-1,-1-1 1,0 0-1,0 0 1,-1 0-1,7-16 1,4-4 68,1-1 68,17-44 0,-20 40-156,-10 104-23,-4-50-240,7 36-1,-6-49 144,-1 0-1,2-1 1,-1 1 0,1 0 0,0-1-1,0 0 1,0 1 0,9 9-1,-5-9-97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1 885 11875,'0'1'83,"1"0"1,0 0 0,0 0 0,0 0 0,0-1 0,1 1-1,-1 0 1,0-1 0,0 1 0,0-1 0,0 1 0,1-1-1,-1 1 1,0-1 0,0 0 0,1 0 0,-1 0 0,0 0-1,1 0 1,1 0 0,33-2 122,-29 1-99,164-28 443,-121 18-505,0 2 1,0 2-1,52 1 0,19 14-107,32-1-46,-135-8 115,0 0 1,0-1-1,0-1 0,0-1 1,-1-1-1,25-9 0,49-30 206,19-9 111,-101 50-309,-1 1 0,1 0 0,0 0 0,0 1 1,0 0-1,-1 0 0,1 1 0,0 0 1,0 1-1,0 0 0,0 0 0,0 1 0,-1 0 1,1 0-1,-1 1 0,11 5 0,-11-5 14,0 0-1,1-1 0,-1 0 0,0 0 0,0-1 1,1 0-1,-1 0 0,13-2 0,8-1 239,32-8 0,-36 6-49,48-4 1,-12 6-157,80-15 1,-20 2-2,-88 14-64,-1 1-1,1 2 0,0 1 1,54 14-1,-47-10-6,-26-5 6,1 0-1,0-2 0,-1 1 1,1-2-1,0 0 1,0-1-1,-1 0 0,1-1 1,-1-1-1,0 0 0,0-1 1,18-9-1,-26 12 9,0 0-1,0 0 0,0 0 1,1 1-1,-1 0 1,0 0-1,1 1 0,6 0 1,55 6 9,-12 0-17,-35-5 12,17-1-14,1 3-1,-1 1 0,53 12 1,-55-6-106,0-2 0,1-1 0,-1-2 1,43 0-1,-57-4 114,-1 1 0,24 5 0,8 1-34,-38-7 24,1-1-1,-1-1 0,1 0 0,25-6 1,30-3 71,30 1-74,-61 5-89,0 1 1,49 2 0,-66 5 38,-21-3 53,0-1 0,1 1 0,-1-1 1,1 1-1,-1-1 0,0 0 0,1 0 1,-1 0-1,1 0 0,-1-1 0,0 1 1,1-1-1,-1 1 0,0-1 0,1 0 1,-1 0-1,0 0 0,0 0 0,0 0 1,3-2-1,-4 3 22,-1 0-1,0-1 1,1 1 0,-1 0 0,0 0 0,1 0-1,-1-1 1,0 1 0,1 0 0,-1-1-1,0 1 1,1 0 0,-1-1 0,0 1-1,0 0 1,1-1 0,-1 1 0,0 0-1,0-1 1,0 1 0,0-1 0,1 1-1,-1 0 1,0-1 0,0 1 0,0-1-1,0 1 1,0-1 0,0 1 0,0 0-1,0-1 1,-11-8 581,-3-4-535,-36-74-284,36 59 201,-2 2 0,0 0 0,-21-24 0,-3-2 124,-38-63 1,59 84 260,15 25-282,1-1 0,0 0-1,1 0 1,-1 0 0,1 0-1,1 0 1,-2-9 0,2 8-50,-1 0-1,0 0 1,0 0 0,-5-11 0,7 18-25,-1 1 0,1-1 0,0 0-1,-1 1 1,1-1 0,-1 0 0,1 1 0,-1-1 0,1 1 0,-1-1-1,0 1 1,1-1 0,-1 1 0,1 0 0,-1-1 0,0 1-1,0 0 1,1-1 0,-1 1 0,0 0 0,-1 0 0,-5-3-61,6 3 2,-21-26-478,20 26 516,0-1 1,0 0-1,-1 1 0,1 0 0,0-1 0,0 1 0,0 0 0,0 0 0,-1 0 0,1 0 0,0 1 0,-4 0 0,-14 0 55,0-6 132,1-1-1,-28-12 0,6 3-105,-8 1-48,-1 2 0,-1 3-1,-93-6 1,13 2-14,53 7-157,0 4 0,-109 9 1,130-4 52,-488 20-412,435-16 472,9 1 87,-203-13 0,283 5-70,1 0 0,0 1 1,0 1-1,0 1 0,-36 10 1,24-6 24,-38 4 0,-56-3 97,-30 2-25,128-6-73,0 1-1,0 1 1,-42 16 0,38-10 31,-60 15 1,77-24 13,0-1 0,0 0 0,0-1 0,-1-1 0,1-1 0,-21-2 0,-149-33 489,181 33-672,0 1 0,-1-1 1,1 1-1,0-1 0,0-1 0,0 1 0,1 0 0,-1-1 0,1 0 0,0 0 0,0 0 0,-5-9 0,6 10 75,-7-9-224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2:22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0 539 9594,'49'-25'1720,"58"-20"1,-87 36-1677,-1 0 0,1-1 1,-1-2-1,-1 1 0,0-2 1,-1-1-1,0 0 0,-1-1 0,-1 0 1,0-2-1,-1 0 0,-1 0 1,20-35-1,-31 47 6,0 0 0,-1 0-1,1 0 1,-1 0 0,0-1 0,0 1 0,0-10 0,-2 15-2,0 0 0,0 0 0,0 0 0,0 0 0,0 0 1,0 0-1,0 0 0,0 0 0,0 0 0,0 1 0,1-1 0,-1 0 1,0 1-1,0-1 0,0 0 0,0 1 0,0-1 0,0 2 1,-13 9 106,0 1 1,2 1 0,-1 0 0,2 1 0,0 0 0,-11 18 0,-12 15-126,31-45-7,5-10-18,9-17-1,86-131 3,-79 132 2,0 1-1,1 0 1,2 2-1,29-25 0,4 16 170,-63 35-145,1 0 1,-1 1-1,1 0 1,0 0-1,1 1 1,-1 0-1,-11 14 1,-7 7-814,25-28 764,1 1 2,0-1 0,-1 1 0,1-1 1,0 1-1,-1-1 0,1 1 0,-1-1 1,1 1-1,-1-1 0,1 0 0,-1 1 1,1-1-1,-1 0 0,1 0 0,-1 1 1,1-1-1,-1 0 0,0 0 0,1 0 1,-1 0-1,1 1 0,-1-1 0,0 0 1,1 0-1,-1 0 0,1-1 0,-1 1 1,-1 0-1,-2-7-253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3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46 112 10306,'-2'-1'4356,"-1"7"-2933,-5 11-1522,7-14 514,-3 11-239,0 1 1,0 0-1,2 0 0,0 0 1,-1 29-1,0 9 113,-3 4 65,3 1 0,6 92 1,1-65-241,-1-87-78,0 1-1,0-1 0,0 1 1,0 0-1,0 0 0,0 0 1,0 1-1,0-1 0,6 0 1,9 0-34,0 1 0,27 3-1,13 0-1,-58-2-5,1 0 15,5 3 26,-6-4-48,15-16-141,-4-6 145,0 0 0,-2 0 0,0-1-1,-2-1 1,0 1 0,5-42 0,-1-60 24,-5 39-51,-3 61-241,8 8-1620,-11 14 1916,0 1 1,0-1 0,0 1 0,0-1 0,-1 0-1,1 1 1,-1-1 0,0 1 0,0 0 0,0-1-1,0 1 1,0 0 0,-1-1 0,1 1 0,-1 0-1,1 0 1,-1 0 0,0 0 0,0 0 0,1 1-1,-1-1 1,-1 1 0,1-1 0,0 1 0,-4-2-1,-6-4 176,0 2 0,0-1 0,-18-4-1,28 9-173,-24-9 263,0-1-1,1-1 1,-35-23-1,46 26-179,12 8-136,0 0 1,1 0-1,-1 0 0,0 0 1,0 0-1,1 1 0,-1-1 1,0 0-1,0 1 0,0-1 1,0 1-1,0 0 0,0 0 1,0 0-1,-2 0 0,15-4-126,0 1 0,0 1 0,1-1 0,-1 2 0,0 0 0,1 0 0,-1 1 0,1 0 0,-1 1 0,17 3 0,-17-2 51,1-1-1,-1 0 1,0-1-1,0-1 1,18-2 0,-28 3 100,1 0 0,-1 1 1,1-1-1,-1 0 0,1 1 1,-1-1-1,1 0 0,-1 1 1,1 0-1,-1-1 0,0 1 1,0 0-1,1 0 0,-1 0 1,0-1-1,0 1 1,0 1-1,0-1 0,0 0 1,0 0-1,0 0 0,0 0 1,0 1-1,-1-1 0,1 0 1,0 1-1,-1-1 0,1 1 1,-1-1-1,1 0 0,-1 3 1,3 7-35,-1 0 1,3 23 0,-5-28 36,5 70 13,-3-1 1,-9 90-1,-7-74 371,14-91-376,0 0 1,0 0-1,0 1 0,0-1 0,0 0 1,0 0-1,0 0 0,0 0 0,0 0 1,0 1-1,0-1 0,0 0 0,0 0 1,0 0-1,0 0 0,0 1 0,0-1 0,0 0 1,0 0-1,0 0 0,0 0 0,0 0 1,0 1-1,0-1 0,0 0 0,0 0 1,-1 0-1,1 0 0,0 0 0,0 0 1,0 0-1,0 1 0,0-1 0,0 0 0,-1 0 1,1 0-1,0 0 0,0 0 0,0 0 1,0 0-1,0 0 0,-1 0 0,1 0 1,0 0-1,0 0 0,0 0 0,0 0 0,0 0 1,-1 0-1,1 0 0,-6-9 164,-2-15-65,4 6-139,2-1 0,0 0 0,1 0-1,2-21 1,10-78-189,-3 53 162,-5 35 47,4-57 291,-7 87-270,0 0 1,0 0-1,-1 0 0,1 0 0,0 0 1,0 0-1,0 0 0,0 0 0,0 0 1,0 0-1,-1 0 0,1 0 0,0 0 1,0 1-1,0-1 0,0 0 0,0-1 1,-1 1-1,1 0 0,0 0 0,0 0 1,0 0-1,0 0 0,0 0 0,-1 0 1,1 0-1,0 0 0,0 0 1,0 0-1,0 0 0,0 0 0,0 0 1,-1 0-1,1-1 0,0 1 0,0 0 1,0 0-1,0 0 0,0 0 0,0 0 1,0 0-1,0-1 0,0 1 0,-7 15 75,-1 14-52,1 1 0,2 0 0,-4 53 0,8 96-81,3-89-84,-5-22-5,2-40-119,0 1 0,6 49 0,-3-101 1230,-4 1-880,-2-3 78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47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697 246 6705,'-8'-10'559,"0"0"0,-1 0 0,0 1 0,0 0 0,-17-12 0,23 19-476,0 0-1,0 0 1,-1 1-1,1-1 1,0 1-1,0 0 1,-1 0-1,1 0 1,-1 0-1,1 0 1,-1 1-1,1-1 1,-1 1-1,1 0 1,-1 0-1,1 1 1,-1-1-1,1 1 1,-1 0-1,1 0 1,-1 0-1,1 0 0,0 0 1,0 1-1,-5 2 1,-8 7-67,0 1 0,1 0 0,0 1 1,1 1-1,0 1 0,1 0 0,-13 20 0,-70 124 75,72-116-80,-35 65-18,-59 151 0,94-194-1,3 0-1,2 2 1,-17 130 0,30-131 12,3-1 0,2 0 0,4 1-1,2-1 1,3 0 0,3-1 0,3 0 0,3-1 0,32 81 0,-4-30-123,5-1 1,124 201 0,-163-297 63,0-1 0,1-1 0,1 1 0,27 24 0,-36-37 58,1 1-1,-1-1 0,1 0 1,-1 0-1,1-1 0,0 0 1,0 1-1,0-1 0,0-1 0,1 1 1,-1-1-1,0 0 0,1 0 1,-1-1-1,1 1 0,-1-1 1,0 0-1,1-1 0,-1 0 1,1 1-1,-1-2 0,8-1 1,0-3 66,1 0 1,-2-1-1,1 0 1,-1-1-1,0-1 1,-1 0 0,0 0-1,-1-1 1,12-13-1,4-7 169,-2-2 0,23-38 0,-22 26-151,-1-2 0,-3 0 1,-1-2-1,25-96 0,19-211-517,-9-698 212,-55 1046 225,-4-226 199,0 167-67,-19-98 0,19 147-98,0 0 0,-1 0 1,-14-30-1,15 39-24,0 0 0,0 1 0,-1 0 0,0 0 0,-1 0 0,0 1 1,0-1-1,0 1 0,-14-10 0,8 9-6,1 1 0,-1 0 0,0 0 0,0 1 0,-1 0-1,0 1 1,0 1 0,0 0 0,0 1 0,-18-1 0,-9 2-50,0 2-1,-43 6 1,-16 2-71,66-9 26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2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92 690 10530,'-1'2'326,"0"0"-1,0 1 1,0-1 0,-1 0-1,1 0 1,0-1-1,-1 1 1,-2 3-1,-8 9 1334,44-23 672,158-20-1305,-5 1-983,-175 26-39,0 1 1,1 1 0,-1-1 0,1 2-1,-1 0 1,1 0 0,-1 0-1,13 5 1,10 0 51,-33-6-53,1 0-1,0 0 1,0 0-1,-1 0 1,1-1-1,0 1 1,0 0-1,-1 0 0,1-1 1,0 1-1,-1-1 1,1 1-1,0 0 1,-1-1-1,1 1 1,-1-1-1,1 0 1,-1 1-1,1-1 0,-1 1 1,1-1-1,-1 0 1,1 1-1,-1-1 1,0 0-1,1 0 1,-1 1-1,0-1 1,0 0-1,0 0 1,0 1-1,1-2 0,4-34 110,-4 25-91,4-29-30,-2 0 1,-1 0-1,-7-70 1,-2 50-53,-29-107 0,34 157 36,-1 0 1,0 0-1,-1 1 1,0-1 0,-1 1-1,-5-9 1,-19-11-325,25 25 373,-1 0 1,0 0-1,-1 0 1,1 1-1,-1-1 1,1 1-1,-1 1 1,0-1-1,0 1 1,-1 0-1,1 0 1,-9 0-1,-7-1 154,-1 1-1,-27 2 1,6 0-37,-9 1-11,-95 14 0,98-9-9,-9-2 127,59-4-274,-6 18-317,7 0 243,1 0 0,6 27 0,2 13 62,15 424-22,-25-482 260,-10-2-1053,6-1 685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3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5 150 13099,'25'-13'731,"0"2"0,0 1 0,2 1 0,-1 1 0,44-7 0,-24 5-536,-1-1 0,-1-2 0,85-37 0,-172 71-65,-1-2 1,-1-2-1,0-2 0,-1-2 0,-1-2 1,0-2-1,0-2 0,-56 1 0,125-18 68,118-27-208,34-9-268,-79 20-408,-92 25 413,-5 1 101,-11 2 39,-18 2 86,-60 10-52,-151 3 0,210-13-75,33-3 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57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11378,'1'-2'183,"4"-20"1623,0 17-992,0 14-287,3 25-385,-2 0 0,-1 0 0,1 58-1,-4-56-91,-3 560 260,-6-164-206,16-270-93,0 19 180,-9-177-179,0 8 52,-1 1 0,2-1-1,0 1 1,0 0 0,2-1 0,-1 0 0,7 18 0,-8-28-60,0-1 1,0 1 0,0-1 0,1 1 0,-1-1 0,0 0 0,1 0 0,-1 1 0,1-1-1,-1 0 1,1 0 0,0 0 0,-1-1 0,1 1 0,0 0 0,0 0 0,-1-1 0,1 0 0,4 1-1,39 1 27,-30-3-17,97-1 13,-38 0 6,93 8 1,-160-6-71,0 0 1,-1 0 0,1 0 0,0-1-1,-1 0 1,1 0 0,0-1 0,6-2 0,-9 2 7,0 1 0,0-1 0,0 0 1,0 0-1,0 0 0,-1-1 0,1 1 1,-1-1-1,1 0 0,-1 0 1,0 0-1,0-1 0,3-3 0,-5 3-27,0 1 0,0-1-1,-1 0 1,1 1-1,-1-1 1,0 0 0,0 1-1,0-1 1,-1-6-1,0-4-1,6-390-638,-2-201 5,-6 541 612,-4 0 0,-2 1 0,-2 0 0,-4 1 0,-2 0 0,-36-84 1,-1 10 259,53 133-120,0 1 1,-1-1-1,1 1 1,-1 0-1,0-1 1,0 1-1,0 0 1,0 0 0,0 0-1,0 0 1,-1 1-1,1-1 1,-1 0-1,1 1 1,-1 0-1,1 0 1,-1-1-1,0 2 1,-3-2-1,-7-1 117,1 1 1,0 0-1,-16 1 1,10 0-69,-23-2 128,-83-4 352,106 7-185,1 1-1,-1 1 1,1 0-1,-33 10 1,29-5-49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5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23 8978,'-3'-3'156,"0"1"0,1 0 1,-1 0-1,0 0 0,-1 0 0,1 0 0,0 1 1,0 0-1,-1-1 0,1 1 0,-1 1 0,1-1 1,-1 0-1,1 1 0,-1 0 0,0-1 0,1 1 1,-1 1-1,1-1 0,-1 1 0,0-1 0,1 1 1,0 0-1,-1 0 0,-3 2 0,-9 4 316,0 0 0,0 2 0,-26 17 1,36-22-439,-31 21 209,1 1 0,2 2 0,-35 34 1,54-45-232,0 0 1,1 1 0,0 0 0,2 1 0,0 1 0,1 0-1,2 0 1,-9 22 0,7-7 19,2 1 0,0 0 1,3 0-1,1 1 0,2 0 0,1 46 0,3-55 16,1 0-1,2-1 1,1 1 0,0-1-1,2 0 1,2-1-1,0 0 1,25 49 0,-28-66-37,-1 0 0,2 0 1,-1 0-1,1-1 0,0 0 0,1 0 1,0-1-1,0 0 0,1-1 1,0 0-1,16 10 0,-17-13-6,-1 0 0,0 0 1,1-1-1,0 0 0,-1 0 0,1-1 0,0 0 0,0 0 0,0-1 0,0 1 0,0-2 0,0 1 0,0-2 0,-1 1 0,1-1 0,12-3 0,-7-1 10,1-1 0,-1 0 1,0 0-1,0-1 0,-1-1 0,0 0 0,-1-1 1,0 0-1,0-1 0,-1 0 0,-1 0 0,0-1 0,0 0 1,-1-1-1,8-17 0,5-15 34,-2-1-1,-2 0 1,13-62-1,26-147 113,-47 194-36,-2 0 1,-3-77 0,-4 131-97,0 0 0,0 0 1,-1-1-1,-1 1 0,1 0 0,-1 0 1,0 0-1,0 0 0,-1 1 1,-6-12-1,7 15-11,-1 0-1,0 0 1,1 0 0,-1 0 0,-1 0 0,1 0 0,0 1-1,-1 0 1,1 0 0,-1 0 0,0 0 0,0 0-1,0 1 1,0-1 0,0 1 0,0 0 0,0 0 0,0 1-1,0-1 1,-5 1 0,-11 0 3,0 0 0,0 2 0,1 0 1,-39 10-1,-76 31-680,116-37 557,1 1 0,-30 17 0,20-7-103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1:2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2016 543 14299,'4'-8'70,"0"-1"1,-1 0-1,0 0 1,0-1-1,-1 1 0,0 0 1,-1-1-1,0 0 0,0 1 1,-1-1-1,-1 1 0,1-1 1,-2 0-1,-3-15 1,-1 2-89,-1 1 1,-1 0 0,-1 0 0,-22-39 0,20 44-19,0 0 1,-1 1-1,0 0 1,-1 1 0,-1 1-1,-1 0 1,0 1-1,0 0 1,-2 1 0,1 1-1,-1 1 1,-1 0-1,0 1 1,0 1-1,-1 1 1,0 0 0,0 2-1,-1 0 1,-22-2-1,-5 1-43,0 3 0,0 2-1,0 2 1,0 2-1,-84 16 1,36 2 42,-165 61 0,166-46 167,2 3 0,-160 95 0,211-107-78,1 1 0,1 1 0,2 3 0,2 1 0,0 1 0,2 2 0,-54 79 1,67-83-41,1 1 1,2 0 0,-21 58-1,31-68-18,1 0-1,0 0 0,2 1 0,1-1 0,0 1 0,3 44 0,2-38-12,2 0 0,1 0 1,1-1-1,2 0 0,1 0 0,1-1 0,17 33 0,-10-28-10,2-1 0,1-1 0,2-1 0,1-1 0,35 36 0,-17-27-5,1-2 1,1-2 0,2-1 0,2-3 0,0-2 0,2-2 0,104 40-1,-67-38-39,1-4-1,1-4 0,149 16 0,-95-26-168,227-12 1,-231-8 142,-1-5 0,-1-7 0,220-63 1,-324 74 167,0 0-1,-1-2 1,-1-1 0,0-1-1,-1-2 1,42-31 0,-61 39-22,1-1 0,-2 0 0,1 0 0,-1-1 0,-1 0 0,0 0 0,12-24 0,-15 25-13,-1 0 0,0-1 0,-1 0-1,-1 0 1,1 0 0,-2 0 0,1 0 0,-1 0 0,-1 0 0,-2-22-1,-2 11 6,0 1 1,-1-1-1,-1 1 0,-2 0 0,0 1 0,-11-22 0,-7-5 24,-44-61-1,26 50-49,-3 2-1,-2 2 0,-3 3 1,-88-70-1,-256-147-103,265 194-23,-3 5 1,-3 7 0,-3 5-1,-222-58 1,115 56-3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3:0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81 13171,'-140'-7'423,"111"7"-343,0 1 1,1 1 0,-1 2-1,-34 8 1,52-9-46,1 0 0,-1 1 0,1 0-1,0 1 1,0 0 0,0 1 0,1 0 0,0 0-1,0 1 1,0 0 0,1 1 0,0 0 0,1 0-1,-9 12 1,8-7-10,0 1 0,1 0 0,0 1 0,1 0 0,1 0-1,-6 29 1,-9 102 11,17-122-29,-17 266 19,18 298-1,28-166-69,-13-325 16,3 1 0,37 120 0,-40-177 24,2 0 0,2-1 0,30 53 0,-36-75-9,0-1 0,1 0 0,0-1 1,2 0-1,0-1 0,0-1 0,1 0 1,1-1-1,23 15 0,-32-24 3,-1-1 0,1 1-1,0-1 1,0 0 0,0-1 0,0 0-1,1 0 1,-1-1 0,0 0 0,1 0-1,-1 0 1,10-1 0,-11-1 0,0 0 0,0 0 0,0-1 0,0 0 0,0 0 0,0 0 0,0 0-1,-1-1 1,1 0 0,-1 0 0,1-1 0,-1 0 0,-1 0 0,10-8 0,-1-4-13,0 0-1,-1 0 1,-1-1-1,-1-1 1,0 0-1,-1 0 1,7-21 0,36-139-5,-5-48 180,-10-1 0,-9-2 0,-4-275 0,-39 83 11,7 340-82,-5 1 1,-2 1-1,-31-92 1,38 148-61,-1 0 1,-1 0-1,-21-33 1,27 48 47,-1 1 0,0 1 0,0-1 0,-1 1 0,1-1 0,-1 2 0,-1-1 0,1 1 0,-1 0 0,0 0 0,0 1 0,-1 0 0,1 0 0,-10-3 0,12 6-42,0 0 1,0 0-1,0 0 0,-1 1 1,1-1-1,0 1 1,-1 1-1,1-1 0,0 1 1,0 0-1,0 0 0,-1 0 1,1 1-1,0 0 0,-5 2 1,-39 22 168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2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12811,'-2'-1'933,"0"5"-321,0 17-78,-1 26-273,-10 369 655,5-195-510,10-204-337,-2-17-66,0 0-1,0 0 0,0 0 0,0 0 1,0 0-1,0 1 0,0-1 0,0 0 0,0 0 1,1 0-1,-1 0 0,0 0 0,0 0 0,0 0 1,0 0-1,0 0 0,0 0 0,0 1 1,0-1-1,1 0 0,-1 0 0,0 0 0,0 0 1,0 0-1,0 0 0,0 0 0,0 0 0,1 0 1,-1 0-1,0 0 0,0 0 0,0 0 0,0 0 1,0 0-1,0 0 0,1 0 0,-1 0 1,0 0-1,0 0 0,0-1 0,0 1 0,0 0 1,0 0-1,0 0 0,1 0 0,-1 0 0,0 0 1,0 0-1,0 0 0,0 0 0,0-1 1,2-2 26,1 0 0,-1 0 0,0 0 0,-1-1 0,1 1 0,1-5 0,93-274 942,-40 108-444,-44 137-437,4-12 127,39-79 0,-51 115-871,-15 18 290,1 1 143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12811,'3'22'1296,"2"-1"-928,3 4-136,2 2 616,2 5-488,4-1-32,0-5-63,1-2-57,-2-5-112,0-3-112,-3-11-264,-5-5-1753,-7-5 1801,0-4-184,-7-4-184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2:24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0 398 8642,'2'-6'439,"-1"1"0,1 0 0,0 0 0,1 0 0,-1 1 0,1-1 0,5-6 0,-8 10-360,1 0 0,-1 0 0,1 0 0,0 1 0,0-1-1,0 0 1,-1 0 0,1 0 0,0 1 0,0-1 0,0 1-1,0-1 1,0 0 0,0 1 0,0 0 0,0-1 0,0 1 0,1 0-1,-1-1 1,0 1 0,0 0 0,0 0 0,0 0 0,0 0 0,0 0-1,1 0 1,-1 0 0,0 1 0,0-1 0,0 0 0,0 1 0,0-1-1,0 0 1,0 1 0,0 0 0,0-1 0,0 1 0,0-1 0,0 1-1,1 1 1,8 6 160,0-1 0,0 0 0,1-1 0,0 0 0,0 0 0,1-1 0,21 6-1,-17-7-146,1 0 0,0 0 0,1-2 0,-1 0-1,19-1 1,-25-2-8,1 0 0,0 0 0,0-2 0,-1 1-1,1-2 1,-1 1 0,14-7 0,5-5 352,35-25 1,-61 38-406,26-14 68,1 1 0,1 1 1,1 2-1,46-11 0,-19 5 140,-4 3-136,1 2-1,1 3 1,0 3 0,0 2-1,66 2 1,-44 6-80,-40-1-1,62-5 0,-72 2-20,-1 1 0,1 1 1,-1 2-1,0 0 0,0 2 1,38 12-1,-50-13 0,1-1 1,0-1-1,0-1 1,0 0-1,18-2 1,89-15-8,10 0 23,90-12-5,-34 2-4,-104 20-6,249-12 24,-155 25-20,3 0-18,170-33-4,-120 3 44,-175 22-38,99 12 0,-104-6 2,-1-1 0,77-6-1,-92-3 38,0-3 0,47-15-1,41-8 313,133 9-3,-168 13-1906,-108 13 1307,-8 0-91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12763,'1'0'64,"-1"0"1,1 0-1,-1 0 1,1 0-1,-1 0 0,1 1 1,-1-1-1,1 0 1,-1 0-1,1 0 1,-1 1-1,1-1 1,-1 0-1,1 0 0,-1 1 1,0-1-1,1 0 1,-1 1-1,0-1 1,1 1-1,-1-1 1,0 0-1,1 1 1,-1-1-1,0 1 0,0-1 1,1 1-1,-1-1 1,0 1-1,0-1 1,0 1-1,0-1 1,0 1-1,1 0 0,4 24 341,-4-20-221,9 72 392,-3 0 0,-4 88-1,-2-85-359,-2 7-96,-2-85 1294,-4-7-925,-4-6-212,0-1 117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4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15059,'22'-25'1240,"4"-3"-1001,-9 16-155,0 0 0,1 1 0,0 1 0,0 0 0,1 2 0,1 0 0,-1 1 0,1 1 0,0 1 0,1 1 0,-1 1 0,1 0 0,21 1 0,-37 2-73,1 1 0,0-1 0,0 1 0,-1 0 0,1 1-1,0-1 1,-1 1 0,1 0 0,-1 1 0,0-1-1,10 7 1,-13-7 5,1 0 1,-1 0-1,1 1 0,-1-1 0,0 0 0,0 1 0,0 0 1,0-1-1,-1 1 0,1 0 0,-1 0 0,1 0 0,-1 0 0,0 0 1,0 0-1,0 0 0,-1 0 0,1 1 0,-1-1 0,0 0 1,0 0-1,0 6 0,-2 1 32,0 0 0,0-1-1,-1 1 1,0-1 0,-1 1 0,0-1 0,0 0 0,-12 16-1,-5 4 77,-29 32 0,-5 5-31,54-65-94,1 0 1,-1 0 0,0 0-1,1-1 1,-1 1 0,0 0-1,1 0 1,-1 0 0,1 0-1,-1 1 1,1-1-1,0 0 1,0 0 0,-1 0-1,1 0 1,0 0 0,0 0-1,0 1 1,0-1 0,0 0-1,0 0 1,1 0 0,-1 0-1,0 0 1,0 0-1,1 2 1,1-1-4,0 0 0,0 1 0,1-1 0,-1 0 0,0 0 0,1-1-1,-1 1 1,5 1 0,2 4-16,91 65-4,5 5-19,-86-66 124,-1 0 0,2 0 0,37 12 0,-47-19 965,-14-4 576,-19 0-1528,-15 4-989,23-3 655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12147,'-1'101'6166,"6"262"-4415,-3-348-1875,1-1-1,0 0 0,6 18 1,-18-74-837,6 18 736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1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6 485 13355,'-1'4'225,"0"0"0,0-1-1,0 1 1,0 0 0,1-1 0,-1 1 0,1 7-1,0-10-184,0 0-1,0 0 0,1 0 0,-1 0 0,0 0 1,0 0-1,1 0 0,-1 0 0,1-1 0,-1 1 0,1 0 1,-1 0-1,1 0 0,-1-1 0,1 1 0,0 0 0,-1-1 1,1 1-1,0 0 0,0-1 0,-1 1 0,1-1 1,0 1-1,0-1 0,0 0 0,0 1 0,0-1 0,0 0 1,0 1-1,-1-1 0,1 0 0,0 0 0,0 0 1,0 0-1,0 0 0,0 0 0,1 0 0,4-1 81,-1 0 0,0 0 0,0 0 0,0-1 1,0 0-1,0 0 0,0 0 0,-1 0 0,1-1 0,7-6 0,44-39 488,-48 41-518,22-23 132,-1-2-1,-1-1 0,-2-1 1,29-51-1,-23 29 59,-3-1 0,27-75 0,-53 129-62,-1 9-140,-1 11-7,4 132 172,-3-124-266,2 0 0,0-1 0,2 0 0,8 24 0,-12-42-79,0 0-1,1-1 1,-1 0-1,1 1 1,4 4-1,-5-8-2,-1 0-1,1-1 1,-1 1-1,1 0 1,0-1 0,0 1-1,0-1 1,0 0-1,0 0 1,0 1-1,0-1 1,0-1 0,0 1-1,0 0 1,5 1-1,1-3-290,-3-4-149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5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23 16868,'2'-3'532,"10"-14"700,-11 14-818,-7 12 46,-16 25-277,1 2 1,2 0 0,-22 57-1,21-45-157,-3 4-47,-54 133 62,61-142-33,3 1 0,-12 60 0,25-103-8,0 1 0,-1-1 0,1 1 1,0-1-1,0 1 0,0-1 0,0 1 1,0 0-1,0-1 0,1 1 0,-1-1 1,0 1-1,1-1 0,-1 1 1,1-1-1,0 1 0,-1-1 0,1 0 1,0 1-1,0-1 0,0 0 0,1 2 1,0-2 4,0 0 0,-1 0 0,1 0 0,0 0 0,0 0 0,0 0 0,0-1 1,0 1-1,1-1 0,-1 1 0,0-1 0,0 0 0,0 0 0,3 0 0,8-1 17,-1 0 0,1-2 0,-1 1 0,16-6 0,-26 7-24,167-60-752,-133 48 612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5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60 13715,'3'-2'157,"0"0"-1,-1-1 1,1 1 0,-1-1 0,0 1-1,0-1 1,0 0 0,0 0 0,2-4 0,-4 7-128,1-1 1,-1 0 0,0 0 0,0 1 0,1-1 0,-1 0 0,0 0 0,0 0 0,0 0-1,0 1 1,0-1 0,0 0 0,0 0 0,0 0 0,-1 0 0,1 1 0,0-1 0,0 0-1,-1 0 1,1 1 0,-1-1 0,1 0 0,0 0 0,-1 1 0,1-1 0,-1 0 0,1 1-1,-1-1 1,0 1 0,1-1 0,-1 1 0,0-1 0,1 1 0,-1-1 0,0 1 0,0 0-1,1-1 1,-1 1 0,0 0 0,0 0 0,0-1 0,1 1 0,-1 0 0,-1 0 0,-4-1 57,-1 0 1,1 1 0,-1 0 0,1 0 0,0 0 0,-1 1 0,1 0-1,0 0 1,0 0 0,-1 1 0,1 0 0,0 0 0,1 1 0,-1 0-1,0 0 1,-7 5 0,0 1-12,2-1 0,-1 1 0,1 1-1,0 0 1,1 1 0,-10 13 0,14-15-29,0-1 1,0 2-1,1-1 1,0 0-1,1 1 0,-3 10 1,6-17-37,0 0 0,1 0 0,-1-1 0,1 1 0,0 0 0,0 0 0,0 0 0,0-1 0,0 1 0,1 0 0,-1 0 0,2 3 1,-1-4-6,-1-1 0,1 1 0,0 0 1,0-1-1,1 1 0,-1-1 1,0 0-1,0 1 0,1-1 1,-1 0-1,1 0 0,-1 0 1,1 0-1,-1 0 0,1 0 1,0 0-1,-1 0 0,1-1 0,0 1 1,3 0-1,6 1 3,1-1 0,-1 0 0,0-1 0,1 0 0,-1 0 0,0-2 0,1 1 0,-1-1 0,0-1 0,18-6 0,8-5 10,59-32-1,-87 42-11,7-4-1,-1-1 0,0-1 0,-1 0 0,18-15 0,-34 29-2,1 0-1,-1 1 1,0-1-1,1 1 0,0-1 1,0 1-1,0 0 1,1 0-1,0-1 0,0 7 1,0-10-4,0 0 1,0 0-1,0 0 1,1 0-1,-1 0 1,0 0-1,1 0 1,-1 0-1,0 0 0,1 0 1,-1 0-1,1 0 1,0 0-1,-1 0 1,1 0-1,0-1 1,-1 1-1,1 0 1,0-1-1,0 1 1,-1 0-1,1-1 0,0 1 1,2 0-1,-1 0 1,0-1 0,0 1 0,1-1 0,-1 0-1,1 1 1,-1-1 0,0 0 0,1 0 0,-1-1 0,4 0-1,5-1 0,0-1 0,0-1 0,15-7-1,-25 11 0,145-75-367,-143 73 339,0 1 0,0 0 0,1-1-1,-1 1 1,1 0 0,-1 1-1,1-1 1,4 0 0,-7 1 22,0 0 1,-1 0-1,1 1 0,0-1 1,0 0-1,-1 0 0,1 0 1,0 1-1,-1-1 0,1 0 1,0 1-1,-1-1 0,1 1 1,0-1-1,-1 1 0,1-1 1,-1 1-1,1-1 1,-1 1-1,1 0 0,-1-1 1,1 1-1,-1 0 0,1-1 1,-1 1-1,0 0 0,0 0 1,1-1-1,-1 1 0,0 0 1,0 0-1,0-1 0,0 1 1,0 0-1,0 0 1,0 0-1,0-1 0,0 1 1,0 0-1,0 0 0,-1-1 1,1 1-1,-1 1 0,-13 46-50,11-41 69,0 1 1,1-1 0,0 1 0,0 0-1,-1 15 1,3-22-23,0-1 0,0 1-1,0-1 1,0 1 0,0-1 0,0 0-1,0 1 1,1-1 0,-1 1 0,0-1 0,0 1-1,0-1 1,1 0 0,-1 1 0,0-1 0,0 1-1,1-1 1,-1 0 0,0 1 0,1-1-1,-1 0 1,1 0 0,-1 1 0,0-1 0,1 0-1,-1 0 1,1 1 0,-1-1 0,0 0-1,1 0 1,-1 0 0,1 0 0,-1 0 0,1 0-1,-1 0 1,1 0 0,-1 0 0,1 0 0,-1 0-1,1 0 1,-1 0 0,1 0 0,22-6-517,-20 5 446,13-6-135,0-1-1,-1 0 1,0 0-1,0-2 1,22-18-1,13-13-242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5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194 223 12483,'-73'91'1279,"48"-62"-975,1 1 0,-33 55 0,55-81-265,0 0-1,0 0 1,0 0 0,1 1 0,0-1 0,-1 1-1,2-1 1,-2 9 0,2-12-26,0 0-1,0 0 1,0-1 0,0 1 0,0 0-1,1 0 1,-1 0 0,0 0 0,0-1-1,1 1 1,-1 0 0,0 0 0,1 0-1,-1-1 1,1 1 0,-1 0 0,1-1-1,0 1 1,-1 0 0,2 0 0,-1 0 4,0-1 0,1 1 0,-1-1 0,1 0 0,-1 1 0,0-1 1,1 0-1,-1 0 0,1 0 0,-1 0 0,1 0 0,-1 0 0,1 0 1,-1 0-1,1 0 0,1-1 0,9-3 56,-1 0 0,0 0 0,0-1 0,0-1 0,0 0 0,18-14 0,60-54 246,-64 51-209,36-32 413,-3-3 0,-3-2 0,57-80-1,-105 131-387,10-15 109,-16 22-215,-1 1-1,1 0 0,-1 0 0,1 0 0,-1 0 0,0-1 0,1 1 0,-1 0 1,0 0-1,0-1 0,0 1 0,0 0 0,0 0 0,0-1 0,0 1 0,0 0 1,0-1-1,-1 0 0,1 1-14,0 1 0,-1 0 0,1-1 1,0 1-1,-1-1 0,1 1 0,0 0 0,-1-1 1,1 1-1,0 0 0,-1 0 0,1-1 0,-1 1 1,1 0-1,-1 0 0,1-1 0,0 1 0,-1 0 1,1 0-1,-1 0 0,1 0 0,-1 0 0,1 0 1,-1 0-1,1 0 0,-1 0 0,1 0 1,-1 0-1,1 0 0,-1 0 0,1 0 0,-1 0 1,1 1-1,-1-1 0,-18 9 166,17-8-129,-11 8-20,0 0 1,0 1-1,1 0 1,1 1-1,0 1 1,0 0-1,1 0 1,0 1-1,2 0 1,-1 1-1,1 0 0,1 0 1,1 0-1,0 1 1,1 0-1,-6 29 1,10-31-195,0 0 0,1 0-1,0 0 1,1 0 0,1 0 0,0-1 0,1 1 0,0 0 0,1-1 0,0 0 0,1 0-1,12 21 1,-5-15-278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56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16476,'12'1'1136,"-5"16"-936,-3 8-56,1 11 312,-1 5-216,0 17-96,-1 0-16,-1 0-336,-2-3-248,-2-9-544,-4-7 824,-2-15-168,-5-9-161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56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13523,'7'-11'309,"0"-1"1,1 1-1,0 0 0,1 1 0,0 0 1,0 0-1,1 1 0,0 0 1,1 1-1,17-11 0,-13 12-90,-1 0 1,1 0-1,0 2 0,0 0 0,1 0 0,-1 2 0,1 0 0,24-2 0,-20 5-96,-1 0 0,1 1 0,-1 0 0,1 2 0,-1 1 0,0 0 0,33 12 0,-38-10-110,0-1 0,-1 2 0,0 0 0,0 0 0,-1 2 0,0-1 0,0 1 0,-1 1 0,0 0 0,16 21 0,-24-28-13,-1 1-1,1-1 0,-1 1 1,0 0-1,0 0 0,0 0 1,-1 0-1,1 0 0,-1 0 1,0 0-1,0 0 0,0 0 1,-1 1-1,0-1 1,0 0-1,0 1 0,0-1 1,0 0-1,-1 0 0,-2 9 1,1-8 3,-1 0 0,1 0 0,-1 0-1,0 0 1,0 0 0,-1 0 0,1-1 0,-1 0 0,0 0 0,0 0 0,-1 0 0,1-1 0,-1 1 0,-8 3 0,-82 36-196,94-43 170,0 1 1,1-1-1,-1 0 1,0 1-1,1-1 1,-1 1-1,0-1 1,1 0-1,-1 1 1,1-1-1,-1 1 1,1 0-1,-1-1 1,1 1 0,-1-1-1,1 1 1,0 0-1,-1-1 1,1 1-1,0 0 1,-1 0-1,1-1 1,0 1-1,0 0 1,0 0-1,0-1 1,-1 2-1,2 0-14,-1-1 0,1 1-1,-1-1 1,1 1 0,-1 0-1,1-1 1,0 1-1,0-1 1,0 1 0,0-1-1,0 0 1,1 2-1,7 6-151,0-1-1,19 14 0,-19-15 116,4 3 32,0 0 0,-2 0 0,1 2 0,18 23 1,-27-30 41,0-1 1,-1 0 0,0 1 0,1 0 0,-2-1 0,1 1 0,-1 0 0,1 0 0,-1 0 0,0 0 0,-1 0 0,0 0-1,1 0 1,-2 0 0,1 0 0,0 0 0,-1 0 0,0 0 0,-3 10 0,0-6 68,0 0 1,-1 1-1,0-2 0,-1 1 1,0 0-1,0-1 1,-1 0-1,0-1 0,0 1 1,-1-1-1,1-1 1,-2 1-1,-9 5 0,-2 0 262,-1 0 1,0-2-1,-1 0 0,-37 11 0,37-14-68,-1-1 0,0-2 0,0 0 1,-1-2-1,1 0 0,-1-1 0,1-2 0,-1 0 0,-29-7 0,48 7-304,0 0-1,1 0 1,0 0-1,-1-1 1,1 0-1,0 0 1,0 0-1,0 0 1,0-1-1,0 0 1,1 1-1,-1-1 1,1-1-1,-1 1 1,1 0-1,0-1 1,1 0-1,-1 1 1,0-1-1,1 0 0,0 0 1,0-1-1,0 1 1,1 0-1,0-1 1,-1 1-1,1-1 1,1 1-1,-1-1 1,1-4-1,-1-35-308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 11474,'6'-11'1187,"-3"15"-232,-5 24 109,1-20-1001,-20 676 2157,45 0-644,32 71 148,-42-591-1472,12 385 313,-14-227-339,1-180-97,34 158 0,-36-245-43,-9-45-51,4 40 169,-5-47-177,-1 1 1,0-1-1,0 0 1,-1 1-1,1-1 1,-1 0-1,0 0 1,0 1-1,0-1 1,0 0-1,0 0 1,-2 3-1,2-5-47,1-1 0,-1 1-1,0-1 1,1 0 0,-1 1-1,1-1 1,-1 0 0,0 1 0,1-1-1,-1 0 1,0 0 0,1 0 0,-1 1-1,0-1 1,1 0 0,-1 0-1,0 0 1,0 0 0,1 0 0,-1 0-1,0-1 1,1 1 0,-1 0 0,0 0-1,1 0 1,-1-1 0,0 1-1,1 0 1,-1-1 0,1 1 0,-1 0-1,0-1 1,1 1 0,-1-1 0,1 1-1,-1-1 1,1 1 0,-1-2 0,-24-24-379,23 23 388,-15-17-239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6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10194,'0'1'78,"0"-1"0,0 1 1,1-1-1,-1 1 0,0-1 0,0 1 0,1-1 0,-1 1 0,0-1 0,0 1 1,1-1-1,-1 1 0,1-1 0,-1 0 0,0 1 0,1-1 0,-1 0 0,1 1 1,-1-1-1,1 0 0,-1 1 0,1-1 0,-1 0 0,1 0 0,-1 0 0,1 1 1,0-1-1,-1 0 0,1 0 0,-1 0 0,1 0 0,-1 0 0,1 0 0,0 0 1,-1 0-1,1 0 0,-1-1 0,1 1 0,-1 0 0,2 0 0,28-8 917,-25 6-803,11-2-64,-1 1 0,1 0 0,0 1 0,0 0-1,0 2 1,0 0 0,0 0 0,0 2 0,0 0-1,-1 1 1,17 4 0,33 8 41,0-4 1,2-2-1,110 0 1,-136-11-67,61-11 1,-61 6 171,63-1 0,481 6 721,-536 5-831,82 13 0,25 3 36,96-15-90,-186-6-33,119-20 0,-106 9 12,119-3 0,84 14-62,-154 3-16,-98 0-5,43 8-1,-44-4-3,46 1 0,-35-6-3,393-10 24,-311-4-14,-63 6 6,64 0 0,270-13-33,-247 10 13,-62 5 7,3-2 10,168 8 0,183 46-35,-160-8 86,-11-1-75,-160-27 33,186-9 0,39-11-36,-70 4 1,48 7 44,30-2 8,6-3-34,-1-1-16,457-26 51,-203 35-9,-391 0 12,532-18-102,-690 12 67,342-26-13,103-3-5,-295 19-9,-1-1 2,11 28-50,-162-11 60,276 8 19,-206-11-19,774-29 31,-817 24 163,-97 4 1182,5 4-1170,-7-1 56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1 694 13891,'13'-8'260,"0"1"-1,1 1 1,0 0-1,0 0 1,1 2-1,15-4 1,92-12 199,-100 17-337,379-21 415,-120 13-479,-154-1-70,156-35 1,142-34-33,6 42 24,-252 32 125,329-53 1,-111-32 607,31-6 395,-167 56-718,2 11 0,1 12 0,306 16-1,-165 9-271,-289-11-533,170-28 0,-281 32-89,0 0 0,0 0-1,1 0 1,-2 0 0,1-1 0,0 0 0,0 0-1,0-1 1,7-4 0,-3 0-247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3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16972,'-1'0'56,"0"0"1,1 1-1,-1-1 1,0 0 0,0 1-1,1-1 1,-1 0-1,0 1 1,1-1 0,-1 1-1,1-1 1,-1 1-1,0-1 1,1 1-1,-1-1 1,1 1 0,-1 0-1,1-1 1,0 1-1,-1 0 1,1-1 0,0 1-1,-1 0 1,1 0-1,0-1 1,0 1 0,0 0-1,0 0 1,0-1-1,0 1 1,0 0-1,0 0 1,0 0 0,0-1-1,0 1 1,0 0-1,0 0 1,1-1 0,-1 1-1,0 0 1,0-1-1,1 1 1,-1 0 0,1-1-1,-1 1 1,1 0-1,0 0 1,2 2 28,0-1 0,0 1 0,0-1 0,0 0 0,0 0 1,0-1-1,1 1 0,-1-1 0,4 2 0,32 6 137,-1-2 1,1-1-1,72 1 1,10 1-127,-115-7-90,0 0-1,-1 0 1,1 0 0,-1 1 0,1-1 0,-1 1 0,0 1 0,0-1 0,0 1 0,7 4 0,-10-5 1,0 0 0,0-1 1,-1 1-1,1 0 1,0 0-1,-1 0 1,0 0-1,0 0 0,1 0 1,-1 1-1,-1-1 1,1 0-1,0 0 1,0 1-1,-1-1 0,1 1 1,-1-1-1,0 0 1,0 1-1,0-1 0,0 1 1,0-1-1,0 1 1,-1-1-1,1 0 1,-2 4-1,-2 7 54,-1 0-1,0-1 1,-1 0 0,-14 22-1,-38 46 268,27-37-132,-18 25 74,-100 145 305,141-200-640,5-8 40,0 0 0,0-1 1,0 1-1,0-1 0,-1 0 0,-8 8 1,12-12 22,0 0 0,0 1 0,-1-1 0,1 0 0,0 0 0,0 0 1,-1 0-1,1 1 0,0-1 0,0 0 0,-1 0 0,1 0 0,0 0 1,-1 0-1,1 0 0,0 0 0,-1 0 0,1 0 0,0 0 0,0 0 1,-1 0-1,1 0 0,0 0 0,-1 0 0,1 0 0,0 0 0,0 0 1,-1 0-1,1-1 0,0 1 0,-1 0 0,1 0 0,0 0 0,0 0 0,0-1 1,-1 1-1,1 0 0,0 0 0,0 0 0,0-1 0,-1 1 0,1-1 1,-7-23-114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13 915 12635,'-1'1'123,"0"0"1,-1 1-1,1-1 0,0 1 1,0-1-1,0 1 1,0 0-1,1-1 1,-1 1-1,0 0 0,1 0 1,-1 0-1,1-1 1,0 1-1,-1 0 1,1 2-1,0-4-88,0 1 1,0-1-1,0 1 0,1-1 0,-1 0 1,0 1-1,0-1 0,0 0 1,1 1-1,-1-1 0,0 0 1,0 1-1,1-1 0,-1 0 0,0 0 1,1 1-1,-1-1 0,0 0 1,1 0-1,-1 0 0,0 1 0,1-1 1,-1 0-1,0 0 0,1 0 1,0 0-1,19-3 728,-8-1-544,-1-2 0,-1 1 1,1-1-1,-1-1 0,0 0 0,-1 0 1,1-1-1,-2 0 0,16-17 0,2-8 319,32-51 1,-19 20-196,-3-1 1,45-111 0,-61 122-242,-3-1 0,-2 0 0,15-112 0,-26 70 138,-4 81-204,1 20-69,0-1 0,0 1 0,0-1 0,1 0 0,-1 1 1,1-1-1,0 0 0,3 5 0,1 1-13,46 76 269,3-3 0,119 137 1,-163-207-151,-1-1 0,2 0 0,0-1 0,0 0 0,1-1 1,17 10-1,18 4 179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5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36 11658,'0'-4'330,"-1"1"-1,0-1 1,0 1-1,-1-1 1,1 1-1,-1 0 0,1 0 1,-5-6-1,44 70 2660,43 92-2172,-36-65-425,94 137 0,79 66 61,-197-263-391,236 330 783,-49-63-303,247 339-208,-179-277-280,-162-217 1,-98-117-47,0 1 0,-2 0 0,0 1 0,12 34 0,-14-25-7,-28-63-576,5 8 443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3599 12635,'5'-24'3173,"12"-19"-2920,-9 22 72,12-28-48,227-507 817,-136 364-1020,100-199-52,-82 70 53,69-148 300,-162 396-306,276-585 172,-128 241 700,-168 385-750,1 0 1,1 0 0,41-51 0,82-72 290,-133 146-341,0 0-1,-1 0 1,7-12-1,-12 19-91,-7 5-178,1 0-1,-1 0 1,0 0-1,0 0 1,0-1 0,0 0-1,-1 0 1,1 0 0,-8 1-1,-13 1-138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9674,'0'0'756,"27"-5"3809,123-28-2001,76-10-4173,-41 9 206,-153 28 1171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9170,'35'-8'992,"1"-1"-704,4-1-136,1-1 648,10 1-528,-1 0-55,1-2-97,4 4-64,-5-2-32,2 2-16,-4 1-72,0 2 8,-3-3 48,3 1-8,-2-1-16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09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9690,'70'5'709,"0"-3"-1,0-3 1,0-4 0,136-26-1,-117 16-1513,130-5 0,-47 6 1001,-101 4 1797,-47 5-1189,-1 2 0,1 0 0,-1 2 0,36 2 0,-41 1-851,0-1 0,20-1-1,-38-1 43,0 1 0,0 0-1,0 0 1,0 0 0,0 0-1,0 0 1,0 0 0,0 0-1,0 0 1,0-1 0,0 1-1,0 0 1,0 0 0,0 0-1,0 0 1,0 0 0,0 0-1,0-1 1,0 1 0,0 0-1,0 0 1,0 0 0,0 0-1,0 0 1,0 0 0,0-1-1,0 1 1,0 0 0,0 0-1,0 0 1,0 0 0,0 0-1,0 0 1,0 0 0,1 0 0,-1 0-1,0-1 1,0 1 0,0 0-1,0 0 1,0 0 0,0 0-1,0 0 1,0 0 0,1 0-1,-1 0 1,0 0 0,0 0-1,0 0 1,0 0 0,0 0-1,0 0 1,1 0 0,-1 0-1,0 0 1,0 0 0,0 0-1,0 0 1,0 0 0,0 0-1,1 0 1,-1 0 0,0 0-1,0 0 1,0 0 0,0 0-1,0 1 1,0-1 0,0 0-1,-8-5-122,-3 1-49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15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12339,'3'2'960,"2"-2"-712,0 0-72,5-2 280,2 1-128,4 0-72,4-2-56,4 1-56,2-1-56,1 1-56,-3-1-128,7 0-208,-4 1-72,-1-2 288,-2 0-48,-1-1-104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16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0 378 9234,'3'0'367,"0"1"0,0 0 0,-1-1 0,1 1 0,0-1 0,0 0 0,0 0 0,0 0 0,0 0 0,0-1 0,0 1 0,0-1 0,4-1 0,40-19 500,-16 7-456,18-1-551,0 2 0,1 2 0,1 2 0,55-1 0,4-3-890,-22-2 338,-60 9 676,0 1 0,1 1 1,-1 1-1,37 2 0,-14 6 137,0-3-1,0-2 0,0-3 1,79-13-1,-129 16-121,62-14-194,0 2 0,104-5 0,-142 17 369,197-10-2503,-187 6 1230,-1-2-1,0-1 0,0-2 1,46-17-1,2-5 1322,-56 23 906,1 1 0,-1 1 0,1 1 0,0 1 1,37 0-1,-22 5-313,27-1 265,-62-1-999,1-1 0,-1 0 0,0-1 0,1 0 1,11-6-1,6-3 148,-7 3 1883,-21 9-1901,-41-3 532,9-8-263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56 228 15299,'6'-6'1476,"-3"9"-908,-3 15-114,0-18-413,1 26 131,0 0 0,2 0 0,1-1 0,1 0 0,14 44-1,-3-14-152,-11-33-28,50 209-802,-55-229 784,3 6-157,-2 1-1,1-1 1,-2 0-1,1 0 1,-1 13-1,0-20 167,0-1-1,0 0 0,0 0 0,0 0 1,0 0-1,0 1 0,-1-1 0,1 0 1,0 0-1,0 0 0,0 0 1,0 0-1,0 0 0,0 0 0,0 1 1,-1-1-1,1 0 0,0 0 1,0 0-1,0 0 0,0 0 0,-1 0 1,1 0-1,0 0 0,0 0 0,0 0 1,0 0-1,0 0 0,-1 0 1,1 0-1,0 0 0,0 0 0,0 0 1,0 0-1,-1 0 0,1 0 1,0 0-1,0 0 0,0 0 0,0 0 1,-1 0-1,1 0 0,0 0 0,0-1 1,0 1-1,0 0 0,0 0 1,0 0-1,0 0 0,-1 0 0,1 0 1,0-1-1,0 1 0,0 0 0,0 0 1,0 0-1,0 0 0,0 0 1,0-1-1,0 1 0,0 0 0,0 0 1,0 0-1,0-1 0,-9-12-707,-3-17-665,1-1-1,-6-32 1,3 14 743,-59-226-3164,37 90 5879,34 165-934,2 20-1115,0 0-1,0 0 0,0 0 1,0 0-1,0 0 0,0 0 1,0 0-1,0 0 1,0 0-1,0 0 0,0-1 1,0 1-1,0 0 0,0 0 1,0 0-1,0 0 1,0 0-1,0 0 0,0 0 1,0 0-1,0 0 0,0 0 1,0-1-1,0 1 1,0 0-1,1 0 0,-1 0 1,0 0-1,0 0 0,0 0 1,0 0-1,0 0 1,0 0-1,0 0 0,0 0 1,0 0-1,0 0 1,0 0-1,0-1 0,0 1 1,1 0-1,-1 0 0,0 0 1,0 0-1,0 0 1,0 0-1,0 0 0,0 0 1,0 0-1,0 0 0,0 0 1,1 0-1,-1 0 1,0 0-1,0 0 0,0 0 1,0 0-1,0 1 0,0-1 1,0 0-1,0 0 1,0 0-1,0 0 0,0 0 1,1 0-1,-1 0 0,0 0 1,17 31 1995,49 126 680,41 84-1384,-45-131-899,-52-94-340,0-1 1,1-1-1,1 0 0,23 21 1,-32-32-43,-1-1 1,1 0 0,0 1 0,0-1-1,1 0 1,-1-1 0,0 1 0,1-1-1,-1 1 1,0-1 0,1 0-1,0 0 1,-1-1 0,1 1 0,-1-1-1,7 0 1,-7 0 3,0-1 0,0 0 0,0 0 0,0 0 0,0 0 0,0 0 0,0-1 0,0 0 0,-1 1 0,1-1 0,0 0 0,-1 0 0,0 0 0,1-1 0,-1 1 0,0-1 0,0 1 0,2-4 0,5-9 96,-1-1 1,0 1-1,-1-1 0,-1-1 0,-1 1 1,0-1-1,4-26 0,7-125 774,-13-31 19,-5 160-691,-2-1 0,-17-76 0,21 113-220,-1-1 0,0 1 0,0-1 0,-1 1 0,1 0-1,-1-1 1,1 1 0,-1 0 0,0 0 0,0 0 0,0 0 0,-4-3-1,6 6-20,-1 0 0,1 0 0,0-1-1,0 1 1,-1 0 0,1 0 0,0 0-1,0-1 1,-1 1 0,1 0-1,0 0 1,-1 0 0,1 0 0,0 0-1,-1 0 1,1 0 0,0 0 0,-1 0-1,1 0 1,0 0 0,-1 0 0,1 0-1,0 0 1,-1 0 0,1 0-1,0 0 1,0 0 0,-1 0 0,1 1-1,0-1 1,-1 0 0,1 0 0,0 0-1,0 1 1,-1-1 0,1 0-1,0 0 1,0 0 0,0 1 0,-1-1-1,1 0 1,0 0 0,0 1 0,0-1-1,0 0 1,-1 1 0,1-1 0,0 0-1,0 1 1,0-1 0,0 0-1,0 1 1,0-1 0,0 0 0,0 0-1,0 1 1,0-1 0,0 0 0,0 1-1,0-1 1,0 0 0,0 1-1,1-1 1,2 23 536,-2-21-518,0-1 0,-1 1 0,1-1 0,0 0 0,0 1-1,0-1 1,0 0 0,1 1 0,-1-1 0,0 0-1,1 0 1,-1 0 0,0 0 0,1 0 0,-1-1 0,3 2-1,11-7-72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1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9 115 14131,'-4'-18'1252,"0"3"-537,3 13-24,1 8 449,23 502 199,-22-489-1297,-1-19-28,0 0 0,0 0 1,0 0-1,0 0 0,0 0 0,0 0 0,0 0 1,0 0-1,0 0 0,0 0 0,0 0 0,1-32 386,-1 9-353,1-60 91,4 0-1,4 0 1,27-120 0,-33 191-158,0 0 0,1 0 0,1 1-1,11-22 1,-15 31 15,-1 0 0,1 1-1,1-1 1,-1 1-1,0-1 1,0 1 0,0-1-1,1 1 1,-1 0 0,1 0-1,-1-1 1,1 1-1,-1 0 1,1 0 0,0 1-1,0-1 1,-1 0-1,1 1 1,0-1 0,0 1-1,0-1 1,0 1-1,0 0 1,-1 0 0,1 0-1,0 0 1,0 0-1,0 0 1,0 0 0,0 1-1,0-1 1,-1 1 0,1-1-1,0 1 1,0 0-1,-1-1 1,1 1 0,0 0-1,-1 0 1,1 1-1,1 0 1,1 1 0,-1-1 0,1 1 0,-1 0 0,0-1-1,0 2 1,0-1 0,0 0 0,0 0 0,-1 1 0,0 0 0,0-1 0,0 1 0,0 0 0,0 0-1,-1 0 1,1 0 0,-1 1 0,0-1 0,-1 0 0,1 0 0,-1 1 0,1-1 0,-2 0 0,1 1-1,0-1 1,-1 0 0,1 0 0,-1 1 0,-1-1 0,1 0 0,0 0 0,-1 0 0,0 0 0,0 0-1,0-1 1,0 1 0,-1 0 0,1-1 0,-7 7 0,-1 0 40,0 0 1,-1 0-1,0-1 1,-13 9-1,19-15-28,-1 1-1,0-1 0,0 0 1,0 0-1,-1-1 0,1 1 0,-1-2 1,1 1-1,-1-1 0,-13 2 1,20-3-3,0 0 0,-1 0 1,1 0-1,0 0 1,-1 0-1,1 0 0,-1 0 1,1 0-1,-1 0 1,1 0-1,0 0 0,-1 0 1,1 0-1,-1 0 1,1 0-1,0 0 0,-1 0 1,1 0-1,0-1 0,-1 1 1,1 0-1,-1 0 1,1-1-1,0 1 0,0 0 1,-1 0-1,1-1 1,0 1-1,-1 0 0,1-1 1,0 1-1,0 0 1,0-1-1,-1 1 0,1 0 1,0-1-1,0 1 0,0 0 1,0-1-1,0 1 1,-1-1-1,1 1 0,0 0 1,0-1-1,0 1 1,0-1-1,0 1 0,1-1 1,-1 1-1,0 0 1,0-1-1,0 1 0,0 0 1,0-1-1,0 1 1,1-1-1,-1 1 0,0 0 1,0-1-1,0 1 0,1 0 1,-1-1-1,1 1 1,18-20 511,-5 10-398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14691,'3'4'238,"-1"-1"1,0 1-1,0 0 0,0 0 0,0 0 1,-1 0-1,1 0 0,-1 0 1,0 0-1,0 5 0,4 12 90,6 15-31,-7-20-159,1 0-1,0 0 1,14 25 0,-19-40-117,1 0 0,-1 0 1,0 0-1,1 0 0,-1 0 0,1 0 1,0 0-1,-1 0 0,1-1 0,0 1 1,-1 0-1,1 0 0,0-1 0,0 1 1,0 0-1,0-1 0,0 1 0,0-1 0,-1 0 1,1 1-1,0-1 0,0 0 0,0 1 1,1-1-1,-1 0 0,0 0 0,0 0 1,0 0-1,0 0 0,0 0 0,0 0 1,0 0-1,0 0 0,0 0 0,0-1 1,0 1-1,0-1 0,0 1 0,0 0 0,0-1 1,0 1-1,-1-1 0,1 0 0,2-1 1,2-2 69,0-2 1,-1 1-1,1-1 1,-1 1-1,5-9 1,-5 9-39,87-152 863,-87 149-912,-4 8-4,0-1 0,0 1 0,1 0 0,-1-1 0,0 1 1,0-1-1,0 1 0,0-1 0,1 1 0,-1-1 0,0 1 0,1-1 0,-1 1 1,0 0-1,1-1 0,-1 1 0,0 0 0,1-1 0,-1 1 0,1 0 0,-1 0 1,1-1-1,-1 1 0,1 0 0,-1 0 0,0 0 0,1 0 0,-1-1 0,1 1 1,0 0-1,4 15-6,-4 36-13,-2-43 17,0 22-3,0-16 7,0-1-1,1 1 0,1 0 0,0 0 1,5 18-1,-6-31 1,0 0 0,0 0 0,0 0 1,1 0-1,-1 0 0,0 0 0,1 0 0,-1-1 0,1 1 1,-1 0-1,1 0 0,-1 0 0,1-1 0,0 1 1,-1 0-1,1-1 0,0 1 0,-1-1 0,1 1 1,1 0-1,-1-1 2,0 0 1,-1 0 0,1 0 0,0 0-1,-1 0 1,1 0 0,0 0-1,0 0 1,-1 0 0,1-1-1,0 1 1,-1 0 0,1-1 0,0 1-1,-1 0 1,1-1 0,-1 1-1,1-1 1,-1 1 0,2-1 0,3-5 33,-1 1 0,1-1 0,-1 0 0,4-7 0,-5 9-26,14-27-259,-1 0 1,-2-1 0,-1-1 0,14-53 0,-26 81-48,2 2-102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0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 11458,'-3'-9'1229,"2"13"-41,3 18 530,11 61-515,33 247 292,-47-526 540,3 166-2022,0-8-5,9-43 1,-9 70-13,0 0 0,2 0-1,-1 0 1,2 0 0,-1 0-1,1 1 1,1 0 0,7-12 0,-11 20 0,-1 0 0,1 0 1,-1 0-1,1 0 1,0 0-1,0 0 0,0 1 1,0-1-1,0 1 1,0-1-1,0 1 0,1 0 1,-1 0-1,0 0 1,1 0-1,-1 0 0,1 0 1,-1 1-1,1-1 0,-1 1 1,1 0-1,0 0 1,-1 0-1,1 0 0,-1 0 1,1 0-1,-1 1 1,1-1-1,-1 1 0,1 0 1,-1 0-1,1 0 1,2 1-1,-2 0 1,1 0 0,-1 1 0,0-1 0,0 1-1,-1-1 1,1 1 0,0 0 0,-1 0 0,0 0 0,0 0 0,0 0 0,0 1 0,0-1 0,0 1 0,-1-1 0,0 1-1,0 0 1,0-1 0,0 1 0,0 0 0,-1 7 0,0-2 44,-1 0 1,0 0-1,-1 0 1,1 0 0,-2-1-1,1 1 1,-2-1-1,1 1 1,-1-1-1,0 0 1,0 0-1,-11 13 1,11-16 11,0-1 0,0 1 0,0-1 0,0 0 0,-1 0 0,1-1 0,-1 1-1,0-1 1,0 0 0,0 0 0,-1-1 0,1 1 0,0-1 0,-1-1 0,0 1 0,0-1 0,1 0 0,-1 0 0,0 0 0,-9-1 0,6-3-717,11-4 203,13-5 46,2 1 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1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14563,'1'0'53,"-1"0"1,1 1-1,-1-1 1,1 0-1,-1 0 0,1 0 1,-1 0-1,1 1 0,-1-1 1,1 0-1,-1 0 0,0 1 1,1-1-1,-1 0 0,0 1 1,1-1-1,-1 0 1,0 1-1,1-1 0,-1 1 1,0-1-1,1 0 0,-1 1 1,0-1-1,0 1 0,0-1 1,0 1-1,1-1 0,-1 1 1,0-1-1,0 1 0,0-1 1,0 2-1,3 21 248,-2-18-42,3 31 348,0 4-170,18 77-1,-22-115-423,1 0 0,-1 0 1,1 0-1,0 0 0,0 0 0,0 0 0,0 0 0,0 0 0,0-1 0,1 1 0,-1 0 0,0-1 1,1 1-1,-1-1 0,3 2 0,-3-3-1,0 1 1,0-1 0,0 0-1,0 1 1,0-1-1,1 0 1,-1 0 0,0 0-1,0 0 1,0 0-1,0 0 1,0 0 0,0 0-1,1-1 1,-1 1-1,0 0 1,0-1 0,0 1-1,0-1 1,0 1-1,0-1 1,0 1 0,0-1-1,0 0 1,0 1-1,-1-1 1,1 0-1,1-1 1,9-10 119,0 0-1,-1 0 1,0-1 0,-1 0-1,10-19 1,33-77 522,-41 84-539,7-5 114,-18 30-226,0 0-1,0-1 0,0 1 0,0 0 1,1 0-1,-1 0 0,0 0 0,0 0 1,0 0-1,0 0 0,1 0 0,-1 0 1,0 0-1,0 0 0,0 0 0,0 0 1,0 0-1,1 0 0,-1 0 0,0 0 1,0 0-1,0 1 0,0-1 0,1 0 1,-1 0-1,0 0 0,0 0 0,0 0 1,0 0-1,0 0 0,0 0 0,1 1 1,-1-1-1,0 0 0,0 0 0,0 0 1,0 0-1,0 0 0,0 1 0,0-1 1,0 0-1,0 0 0,0 0 0,0 0 1,0 1-1,0-1 0,0 0 0,0 0 1,0 0-1,0 0 0,0 0 0,0 1 1,0-1-1,0 0 0,0 0 0,0 0 1,0 0-1,0 1 0,2 12-3,-2-13 4,2 31 4,-1-18-2,-1 0 1,2 0-1,0-1 0,0 1 0,2 0 0,4 13 0,-8-25-4,0 0 0,0-1 0,1 1 0,-1 0 0,0-1 0,0 1 0,1 0 0,-1-1 0,1 1 0,-1 0 0,0-1 0,1 1 0,-1 0 0,1-1 1,-1 1-1,1-1 0,-1 1 0,1-1 0,0 1 0,-1-1 0,1 0 0,0 1 0,-1-1 0,1 0 0,0 1 0,-1-1 0,1 0 0,0 0 0,0 0 0,-1 0 0,1 0 0,0 0 0,0 0 0,-1 0 1,1 0-1,0 0 0,0 0 0,-1 0 0,1 0 0,0 0 0,0-1 0,-1 1 0,1 0 0,0-1 0,-1 1 0,1 0 0,1-2 0,2-2 10,0 0 0,0 0 1,0-1-1,-1 0 0,5-6 0,-6 7-5,5-7-132,0-1 0,-1 0 1,-1 0-1,0 0 1,0 0-1,-2-1 0,1 0 1,-2 0-1,1 0 1,-2 0-1,1-25 1,-2 18-205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1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79 11330,'2'-4'396,"5"-7"860,-1 0 0,0 0-1,-1 0 1,6-19 0,-11 30-1219,0 0 0,0 0-1,0 0 1,0 0 0,0 0 0,0 0-1,1 0 1,-1 0 0,0 0-1,0 0 1,0 0 0,0 0 0,0 0-1,0 0 1,0 0 0,0 1-1,0-1 1,0 0 0,0 0 0,0 0-1,0 0 1,0 0 0,0 0 0,0 0-1,1 0 1,-1 0 0,0 0-1,0 0 1,0 0 0,0 0 0,0 0-1,0 0 1,0 0 0,0 0-1,0 0 1,0 0 0,0 0 0,1 0-1,-1 0 1,0 0 0,0 0 0,1 9 174,-5 15-109,0-1 0,-12 35 0,9-37-57,1 1 0,1 0 0,-3 28-1,8-48-42,0 1 0,0-1 0,0 0 0,0 1 0,0-1 0,1 0 0,-1 0 0,0 0 0,1 1 0,0-1 0,-1 0 0,1 0 0,0 0 0,0 0 0,0 0 0,1 0 0,-1 0 0,0 0 0,1-1 0,2 4 0,-1-3 5,0-1 0,0 1 0,0 0 0,0-1 0,0 0 0,1 0 0,-1 0 1,0 0-1,0-1 0,1 1 0,-1-1 0,6 1 0,5-2 14,0 0-1,0-1 1,0-1 0,-1 0 0,21-7 0,3-6-456,-36 16 352,0 0 1,0-1-1,0 1 1,0-1-1,0 1 1,0-1-1,0 0 1,0 1-1,0-1 1,0 0-1,0 0 1,-1 0-1,1 1 1,0-1-1,0 0 1,-1 0-1,1 0 1,-1 0-1,1 0 1,-1 0 0,1 0-1,-1-1 1,0 1-1,1 0 1,-1 0-1,0 0 1,0 0-1,0 0 1,0-3-1,-7-2-404,-9-1-143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14699,'0'-3'1208,"9"3"-703,4 0-129,14 1 488,5 1-112,6-4-256,3 1-32,2-5-40,-3 0-40,-2-2-384,-5-1-304,-11-4 296,-8 5-64,-5 3-32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13643,'8'-8'1288,"1"7"-976,0 7-144,-1 7 584,1 9-351,-1 6-113,1 3-176,0 4-40,-2-1-16,-1 2-8,-5-5-136,-1-2-168,-3-9 1128,-4-1-832,-6-11 56,-1-3 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2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 12427,'9'-23'519,"0"-1"0,2 1 0,0 1 0,2 0 0,0 0 0,1 1 0,2 1 0,0 0 0,1 2 0,0 0 0,24-19 0,-37 34-458,0-1-1,0 1 1,1 0 0,-1 0 0,1 0 0,0 1 0,-1 0 0,1 0 0,0 0-1,0 0 1,1 1 0,-1 0 0,0 0 0,0 0 0,1 1 0,7-1 0,-12 1-55,0 1 0,1-1 0,-1 0 0,0 0 0,0 1 0,0-1 0,0 1 0,0-1 0,0 1 1,0-1-1,-1 1 0,1-1 0,0 1 0,0 0 0,0 0 0,0-1 0,-1 1 0,1 0 0,0 0 1,-1 0-1,1 0 0,-1 0 0,1 1 0,0 0-1,0 1-1,-1-1 1,0 0-1,1 1 1,-1-1 0,0 0-1,0 0 1,-1 1-1,1-1 1,-1 4 0,-1 3 5,-1 1 1,-1-1 0,1-1 0,-8 14-1,-8 6 138,-1 0 0,-1-1 0,-1-1 0,-1-1 0,-36 30 0,50-45-17,9-6 36,19-7 63,-8 0-265,8-1 42,0 2 1,0-1 0,0 2-1,24 2 1,-36-1-17,0 0-1,0 1 1,0 0 0,-1 1 0,1 0 0,0 0-1,-1 0 1,0 1 0,1-1 0,-1 2-1,0-1 1,0 1 0,-1 0 0,1 0-1,5 6 1,-9-8 5,-1-1-1,0 1 1,1 0-1,-1-1 0,0 1 1,0 0-1,-1 0 1,1 0-1,0 0 1,-1 0-1,1 0 0,-1 0 1,1 0-1,-1 0 1,0 0-1,0 0 1,0 0-1,0 0 0,0 0 1,0 0-1,-1 0 1,1 0-1,-1 0 1,0 0-1,1 0 1,-1 0-1,0 0 0,-2 3 1,-3 3 9,1 0 1,-1 0-1,-1 0 1,-11 10 0,17-17 1,-32 27 226,-1-2 0,-1-1 1,-1-2-1,-48 23 0,69-38-132,9-5-72,0 0 0,0 0 0,0-1 0,-1 0 1,1 0-1,-10 2 0,15-4-45,0 0 0,0 0 0,0 0 0,0 0 0,-1 0 1,1 0-1,0 0 0,0-1 0,0 1 0,0 0 0,-1-1 0,1 1 0,0-1 0,0 1 0,0-1 1,0 1-1,-2-2 0,2 1-15,0-1-1,1 1 1,-1 0 0,0 0 0,1-1 0,-1 1 0,1 0-1,-1-1 1,1 1 0,0-1 0,-1 1 0,1-1-1,0 1 1,0 0 0,0-1 0,0 1 0,0-1 0,0 1-1,1-2 1,5-25-167,2-4-82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4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0 11594,'-7'47'5014,"-17"47"-5038,17-69 476,-89 235 100,30-91-290,54-135-223,-1 6 73,-34 68 0,35-86 42,-7 13 172,-28 39 0,33-107 208,-4 2-607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4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0 471 10786,'2'2'260,"0"0"-1,0-1 0,0 1 1,0-1-1,0 1 1,0-1-1,0 1 0,1-1 1,-1 0-1,0 0 1,1 0-1,-1-1 0,1 1 1,-1 0-1,1-1 1,0 0-1,-1 1 0,3-1 1,9 0 28,0-1 0,17-3 0,-8 2 71,157-19 261,-151 15-601,0-1 0,0-1-1,-1-2 1,29-13 0,-29 10-14,2 1 0,-1 2 0,2 1 0,-1 1 0,1 1 0,0 2 0,39-1 0,31 0-31,0-4-1,131-30 1,-196 33 14,0 2 0,1 1 0,0 2 0,37 3 0,7-1 23,-42-3-8,0-2 0,47-12 0,42-5 10,-102 19-12,5 1-1,-1-2 1,59-14-1,7-17 11,-57 19-5,58-14 1,-9 17-7,-58 8-6,1 0 0,-1 2 0,40 0 0,-59 2 5,-1 0 0,1-1 0,0 0 0,-1-1 0,0-1 0,1 1 1,13-9-1,-16 8 0,0 0 0,0 1 0,0-1 1,0 2-1,1-1 0,-1 1 0,1 0 1,0 1-1,-1 0 0,1 1 0,13 0 1,-1 5 21,-17-3-14,0-1 1,-1 0-1,1-1 0,0 1 1,0-1-1,0 1 1,0-1-1,7-1 1,39-8 166,-18 3 2,1 2 1,36-1 0,-63 5-123,-4 0-13,-1 0 0,1 1 0,-1-1-1,0 0 1,1 0 0,-1 0-1,1 0 1,-1 0 0,1 0-1,-1-1 1,1 1 0,-1 0-1,0-1 1,1 1 0,-1-1-1,0 0 1,1 1 0,-1-1-1,0 0 1,0 0 0,1 0-1,-1 1 1,0-1 0,0 0-1,1-3 1,-4 3 687,-4 4-496,-4 5-164,7-6-189,1 0-1,-1-1 0,1 1 1,-1 0-1,0-1 0,0 0 0,0 0 1,0 0-1,0 0 0,0 0 1,0 0-1,0-1 0,0 0 0,0 1 1,0-1-1,0 0 0,0 0 1,-6-2-1,-7 1-282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5:4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 14379,'0'16'128,"0"-36"-72,-5 3 48,0 5-16,1 1-24,1 4-72,3 4-40,-4-5-144,3 8 760,4-1-512,2-6-16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4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10658,'2'0'1169,"2"1"2095,-6-2-3296,2 0-504,-4-1-800,3-1 984,-4 2-176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4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8186,'0'-1'206,"0"1"-1,0-1 1,0 1 0,0-1 0,0 1 0,0-1-1,0 1 1,0-1 0,0 1 0,0-1 0,0 1 0,1-1-1,-1 1 1,0-1 0,0 1 0,0-1 0,1 1-1,-1-1 1,0 1 0,0 0 0,1-1 0,-1 1 0,0 0-1,1-1 1,-1 1 0,1 0 0,-1-1 0,0 1-1,1 0 1,-1-1 0,1 1 0,0 0-108,0 0 1,0 0-1,1 0 0,-1 0 1,0 1-1,0-1 0,0 0 1,0 0-1,0 1 0,0-1 1,0 1-1,-1-1 0,3 2 1,25 23-358,66 87 856,-53-65-443,-1 1-1,33 56 1,-54-68-63,-2 2 0,-1 0 1,16 59-1,-21-58-64,2 0 1,2-2-1,34 64 0,-44-94 10,0 0-1,0 0 1,1 0-1,0-1 1,0 0-1,1 0 1,0 0-1,0-1 1,10 6 0,4 0 147,1 0 0,23 7 0,-5-3-39,-39-15-140,3 2 18,0-1 0,0 1 1,0 0-1,0 0 1,-1 1-1,5 3 0,-35-17-696,4-1 571,-5-4-60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16 300 11250,'-1'0'52,"0"0"0,0 0-1,1 1 1,-1-1 0,0 0-1,0 1 1,1-1 0,-1 0-1,0 1 1,1-1-1,-1 1 1,0-1 0,1 1-1,-1-1 1,1 1 0,-1-1-1,1 1 1,-1 0 0,1-1-1,0 1 1,-1 0 0,1-1-1,-1 1 1,1 0-1,0 0 1,-1 1 0,2-2-2,0 1-1,0 0 1,-1-1 0,1 1 0,0 0-1,0-1 1,-1 1 0,1-1 0,0 0 0,0 1-1,0-1 1,0 1 0,0-1 0,0 0-1,0 0 1,0 0 0,1 1 0,51 3 709,-52-4-744,50-1 416,0-1 0,88-17 0,97-37-13,-147 32-419,2 4 1,127-12 0,93 30-98,-187 5 63,147-15 1,-77-14-22,-58 6 47,140-2 1,-140 23-6,-66 1 37,1-2 1,119-18-1,-120 4 75,97-33 0,-165 46-85,-1 1 0,1-1 0,0 1 1,0-1-1,0 1 0,0 0 0,0-1 1,-1 1-1,1 0 0,0 0 0,0 1 1,0-1-1,0 0 0,0 1 0,0-1 1,-1 1-1,1-1 0,0 1 0,0 0 1,1 1-1,10 3 224,-12-5-218,1 1 0,0-1 1,-1 0-1,1 0 0,0 0 1,0 0-1,-1 0 0,1 0 1,0-1-1,-1 1 0,1 0 1,0-1-1,-1 1 0,1-1 1,-1 0-1,1 0 0,-1 1 1,1-1-1,-1 0 0,1 0 1,-1-1-1,0 1 0,0 0 1,1 0-1,-1 0 0,0-1 1,1-1-1,-2 3-18,0 0 0,0-1 0,0 1 0,0 0 0,0 0 0,0 0 0,0-1 0,0 1-1,0 0 1,0 0 0,0 0 0,0-1 0,0 1 0,0 0 0,0 0 0,0 0 0,0-1 0,0 1 0,0 0 0,0 0 0,0 0 0,0-1 0,0 1 0,0 0-1,-1 0 1,1 0 0,0 0 0,0-1 0,0 1 0,0 0 0,0 0 0,-1 0 0,1 0 0,0 0 0,0 0 0,0 0 0,-1-1 0,1 1 0,0 0 0,0 0 0,0 0-1,0 0 1,-1 0 0,-10-1-3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77 298 14419,'0'-4'703,"-1"-14"453,1 18-1131,0 1-1,0-1 1,0 0 0,0 0-1,0 0 1,0 0-1,0 1 1,0-1 0,0 0-1,0 0 1,0 0-1,0 0 1,-1 0 0,1 1-1,0-1 1,0 0-1,0 0 1,0 0-1,0 0 1,-1 0 0,1 0-1,0 0 1,0 0-1,0 0 1,0 1 0,-1-1-1,1 0 1,0 0-1,0 0 1,0 0 0,0 0-1,-1 0 1,1 0-1,0 0 1,0 0 0,0 0-1,0 0 1,-1 0-1,1 0 1,0-1 0,0 1-1,0 0 1,0 0-1,-1 0 1,1 0 0,0 0-1,0 0 1,0 0-1,0 0 1,0 0 0,0-1-1,-1 1 1,1 0-1,0 0 1,0 0 0,0 0-1,0 0 1,0-1-1,0 1 1,0 0 0,0 0-1,0 0 1,-7 13 103,0 1 1,1 1-1,1-1 1,1 1-1,0 0 1,-3 22-1,-1 4-95,2-19 9,1 1 1,1 0-1,1 0 1,1 0-1,1 36 1,2-57-28,-1 0 0,0 0 0,0 0 0,1 1 0,-1-1 1,1 0-1,0 0 0,0 0 0,0 0 0,0 0 0,0 0 0,0 0 0,0 0 1,3 3-1,-3-5 3,0 1 1,1 0-1,-1 0 1,0-1-1,0 1 1,0 0-1,1-1 1,-1 1 0,0-1-1,1 0 1,-1 1-1,0-1 1,1 0-1,-1 0 1,1 0-1,-1 0 1,0 0-1,3 0 1,0-1 24,1-1-1,-1 1 1,0-1 0,1 0-1,-1 0 1,0 0-1,0-1 1,0 1 0,0-1-1,0 0 1,-1 0 0,6-6-1,17-23 76,-3-1 0,0-2-1,-2 0 1,23-54 0,-3 9-84,-20 39-14,59-102 8,-64 117-22,2 0 0,0 2 0,28-28 0,-46 52-7,0-1 1,0 1-1,0 0 0,0 0 0,0 0 0,1 0 1,-1-1-1,0 1 0,0 0 0,0 0 0,0 0 1,0 0-1,0-1 0,0 1 0,1 0 0,-1 0 1,0 0-1,0 0 0,0 0 0,0 0 0,1 0 1,-1 0-1,0-1 0,0 1 0,0 0 0,0 0 1,1 0-1,-1 0 0,0 0 0,0 0 0,0 0 0,1 0 1,-1 0-1,0 0 0,0 0 0,0 0 0,0 0 1,1 0-1,-1 1 0,0-1 0,0 0 0,0 0 1,0 0-1,1 0 0,-1 0 0,0 0 1,0 11-17,-7 13-18,-67 224 34,65-208 31,3-1-1,1 1 1,1 0 0,3 58 0,7-54-1,-6-41-25,0-1 1,1 0 0,0 0 0,-1 1 0,1-1 0,0 0 0,0 0 0,0 0-1,0 0 1,1 0 0,-1 0 0,0 0 0,1 0 0,0-1 0,3 4-1,-5-5-1,1 1 0,-1-1 0,1 0 0,0 1 0,-1-1 0,1 0-1,0 0 1,-1 0 0,1 1 0,0-1 0,-1 0 0,1 0-1,0 0 1,-1 0 0,1 0 0,0 0 0,-1 0 0,1 0 0,0 0-1,0-1 1,-1 1 0,1 0 0,0 0 0,-1-1 0,1 1-1,-1 0 1,2-1 0,-1 0 3,0 0 0,0-1 0,0 1 0,0 0-1,0-1 1,0 1 0,0-1 0,0 1 0,-1-1 0,1 0 0,0-1-1,1-3 10,-1 0-1,0 0 0,0-1 0,0 1 0,-1-9 0,-1 6-30,0 0-1,-1-1 0,-1 1 1,0 0-1,0 0 1,0 1-1,-1-1 0,-1 1 1,1-1-1,-1 1 0,-1 1 1,0-1-1,0 1 1,0 0-1,-10-9 0,-3 0-132,-1 1-1,0 0 0,0 1 0,-38-17 0,55 29 125,-1 0-1,0 1 0,0-1 0,1 1 0,-1 0 1,0 1-1,0-1 0,0 0 0,-7 1 1,10 0 17,0 0 0,0 0 0,0 0 0,1 1 1,-1-1-1,0 0 0,0 0 0,0 1 0,1-1 0,-1 0 1,0 1-1,1-1 0,-1 1 0,0-1 0,1 1 0,-1-1 1,0 1-1,1 0 0,-1-1 0,0 2 0,1-1 1,-1 0 0,1 1 0,0-1 0,0 0 0,-1 1 0,1-1 0,0 0-1,0 1 1,0-1 0,0 0 0,0 1 0,1-1 0,-1 0 0,0 1 0,1-1 0,0 2 0,0 1 16,1-1 1,0 0 0,-1 0-1,1 0 1,0 0 0,1 0 0,-1 0-1,0 0 1,1-1 0,0 1 0,-1-1-1,1 1 1,0-1 0,0 0-1,0-1 1,1 1 0,-1 0 0,0-1-1,1 0 1,-1 0 0,1 0 0,-1 0-1,1 0 1,0-1 0,3 1-1,11 0 120,0-1-1,0 0 1,32-5-1,-23 1-139,1-1 0,-1-1 0,0-1 0,0-1 0,-1-2-1,0 0 1,47-28 0,-42 16-108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1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19 12771,'6'-18'6577,"-8"26"-5947,-3 15-408,2-9-149,0 1 0,-2 26 0,5-36-89,0 0 1,0 1-1,1-1 1,0 0-1,0 1 1,0-1-1,1 0 1,-1 0-1,1 0 0,0 0 1,5 7-1,4 5-98,-6-11 34,-1 0 1,-1 0-1,1 1 0,-1-1 0,0 0 0,3 11 0,-6-15 87,0 0 0,1 0 0,-1 0 0,0 0-1,0-1 1,-1 1 0,1 0 0,0 0 0,-1 0 0,1 0 0,-1 0 0,1 0 0,-1 0 0,0-1-1,0 1 1,0 0 0,0-1 0,0 1 0,0 0 0,0-1 0,-1 1 0,1-1 0,0 0-1,-1 0 1,1 1 0,-1-1 0,0 0 0,-2 1 0,-1 1 154,0-1 0,0 0-1,0 0 1,0 0 0,0 0 0,0-1 0,-1 0-1,1 0 1,0-1 0,-1 1 0,1-1 0,0 0-1,-1-1 1,1 1 0,0-1 0,-1 0 0,-9-3-1,9 2-215,1 0 1,-1-1-1,1 1 0,-1-1 0,1 0 0,0 0 0,0-1 0,0 0 0,1 0 1,-1 0-1,1 0 0,0-1 0,0 1 0,1-1 0,-7-10 0,8 8-305,2 1-115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11 128 13963,'-1'0'102,"1"-1"0,-1 1 0,1 0 0,-1 0-1,1 0 1,-1-1 0,1 1 0,-1 0 0,1-1 0,-1 1 0,1 0 0,-1-1 0,1 1 0,0 0-1,-1-1 1,1 1 0,0-1 0,-1 1 0,1-1 0,0 1 0,0-1 0,-1 1 0,1-1 0,0 1-1,0-1 1,0 1 0,0-1 0,0 0 0,0 1 0,-1-1 0,2 0 0,-1 0 52,0-1 0,1 1-1,0-1 1,-1 1 0,1-1 0,0 1 0,0 0 0,-1-1 0,1 1 0,0 0 0,2-2 0,32-25 1179,-17 18-1264,1 0 0,0 1 1,0 2-1,1-1 0,0 2 0,0 1 0,1 0 0,34-2 0,-23 8-77,-31-1 8,-1 0 0,1 0 0,0 1 0,0-1 0,0 0 1,-1 0-1,1 1 0,0-1 0,0 1 0,-1-1 0,1 1 0,0-1 1,-1 1-1,1-1 0,0 1 0,-1-1 0,1 1 0,-1 0 1,1-1-1,-1 1 0,1 0 0,-1-1 0,0 1 0,1 0 0,-1 0 1,0 0-1,0-1 0,1 1 0,-1 0 0,0 0 0,0 0 1,0 0-1,0-1 0,0 1 0,0 2 0,-2 2 9,1 1 1,-1-1-1,0 1 0,0-1 0,-1 0 0,0 0 0,0 0 1,0 0-1,-4 5 0,-40 42 142,37-41-98,-15 13 77,-17 22 151,41-46-279,1 0 1,0 0-1,0 0 0,0 1 0,0-1 1,0 0-1,0 0 0,0 0 1,-1 0-1,1 0 0,0 0 0,0 1 1,0-1-1,0 0 0,0 0 1,0 0-1,0 0 0,0 0 1,0 1-1,0-1 0,0 0 0,0 0 1,0 0-1,0 0 0,0 1 1,0-1-1,0 0 0,0 0 0,0 0 1,0 0-1,0 1 0,0-1 1,0 0-1,0 0 0,0 0 0,0 0 1,1 0-1,-1 0 0,0 1 1,0-1-1,0 0 0,0 0 0,0 0 1,0 0-1,0 0 0,1 0 1,-1 0-1,0 0 0,0 1 1,0-1-1,0 0 0,0 0 0,1 0 1,-1 0-1,0 0 0,0 0 1,0 0-1,0 0 0,1 0 0,-1 0 1,0 0-1,0 0 0,0 0 1,1 0-1,10-2 36,29-8-108,62-10 1,-89 19 26,0 0-1,-1 0 1,1 1 0,0 1-1,0 0 1,-1 1 0,1 0-1,-1 1 1,17 6 0,-27-8 31,1 0 1,-1 0 0,0 0-1,0 0 1,0 0 0,0 0-1,0 1 1,0-1 0,0 1 0,-1-1-1,1 1 1,0 0 0,-1 0-1,1 0 1,-1 0 0,0 0-1,0 0 1,0 0 0,2 4-1,-3-3 5,1 0-1,-1 1 1,0-1-1,0 0 1,0 1-1,0-1 0,-1 0 1,1 1-1,-1-1 1,0 0-1,0 0 1,0 0-1,-3 6 0,-2 1 109,0 0-1,0 0 1,-1-1-1,0 1 0,-1-2 1,0 1-1,0-1 1,-1 0-1,0-1 0,-17 11 1,6-6 236,0 0 0,-1-2 0,0-1 0,-32 10 0,46-17-232,-1 1-1,0-2 1,1 1-1,-1-1 1,0 0-1,0-1 1,-10 0-1,16 0-114,-1-1 1,1 1-1,0-1 0,0 1 0,0-1 0,0 0 0,0 0 0,0 0 1,0 0-1,0 0 0,0 0 0,0 0 0,0-1 0,0 1 0,1-1 1,-1 1-1,1-1 0,-1 0 0,1 0 0,0 1 0,0-1 0,0 0 1,0 0-1,0 0 0,0-1 0,0 1 0,0 0 0,1 0 0,-1-4 1,0-1-43,0 0 0,1 1 0,0-1-1,0 0 1,0 0 0,1 1 0,0-1 0,1 0 0,-1 1 0,1-1 0,0 1 0,1 0 0,0 0 0,5-9 0,8-10-257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8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90 398 13811,'9'-6'895,"-5"3"-65,-6 8-245,-5 12-109,-56 161 698,55-149-1139,1 0 1,1 1 0,2-1-1,-1 42 1,5-65-3,0 0 0,0 0 0,1 0 0,0 0 0,0 0 0,1 0 0,0-1 0,0 1 0,5 10 0,-6-14-7,0 0 1,1 0-1,-1 0 0,1 0 1,0 0-1,-1 0 1,1-1-1,0 1 0,0-1 1,0 1-1,1-1 1,-1 1-1,0-1 1,0 0-1,1 0 0,-1 0 1,1-1-1,-1 1 1,0 0-1,1-1 0,0 0 1,-1 1-1,1-1 1,-1 0-1,4-1 0,3 0 43,-1-1 0,0 0-1,1 0 1,-1-1-1,0 0 1,0 0-1,-1-1 1,1 0 0,-1-1-1,0 1 1,11-11-1,5-5 174,39-45-1,226-323 286,-132 166-605,-152 216 69,83-119-372,-93 155 121,-23 16 291,24-40-11,0 1 0,0 0 0,1 0 0,0 0 0,0 0 0,1 1 0,0-1 1,1 1-1,-4 13 0,-27 153 869,-7 62-246,39-225-623,-2 22 49,3 65 1,0-89-60,1 0 0,1-1 0,-1 1 0,1 0 1,1-1-1,0 1 0,0-1 0,0 0 0,1 0 0,0 0 0,1-1 1,9 12-1,-14-18-7,0-1 1,1 1-1,-1-1 1,0 1-1,1-1 1,-1 0-1,1 1 1,-1-1-1,0 0 1,1 1-1,-1-1 1,1 0-1,-1 0 1,1 1-1,-1-1 1,1 0-1,-1 0 1,1 0-1,0 0 1,0 1-1,4-9 89,-2-22 86,-3 19-121,1 0-70,-1 0 0,0 0 1,0 1-1,-1-1 0,-1 0 1,-3-14-1,-2 1-54,-15-37 0,16 46 42,-1 0-1,-1 0 1,-1 1-1,0 0 0,-21-25 1,24 32 15,-1 0-1,0 1 1,-1 0 0,1 0-1,-1 1 1,0 0-1,-1 0 1,1 1 0,-1 0-1,0 1 1,-16-5 0,13 5 3,4 1-2,-1 0 1,1 0-1,-16 0 0,34 36 0,-8-28 17,0-1 1,0 0-1,0 1 0,1-1 1,0 0-1,0-1 0,0 1 0,1-1 1,0 1-1,0-1 0,0 0 1,0 0-1,0-1 0,8 5 1,-6-4 1,1-1 0,-1 0 0,1-1 1,0 1-1,0-1 0,0-1 1,0 1-1,0-1 0,0-1 1,0 1-1,10-1 0,6-2-86,1-1 0,-1-1 0,-1-1 1,1-1-1,40-16 0,-15 1-521,68-41 1,-75 38 274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0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13315,'-4'36'3857,"-2"-4"-3375,1 0 0,2 0 1,1 1-1,1-1 0,6 52 1,-4-79-472,-1 0 1,1 1 0,0-1 0,0 0-1,0 0 1,1 0 0,0 1 0,0-2-1,0 1 1,4 6 0,-6-11-18,0 0 1,0 0-1,0 1 0,0-1 1,0 0-1,0 0 0,1 0 1,-1 1-1,0-1 1,0 0-1,0 0 0,0 0 1,1 0-1,-1 1 0,0-1 1,0 0-1,0 0 0,1 0 1,-1 0-1,0 0 1,0 0-1,1 1 0,-1-1 1,0 0-1,0 0 0,1 0 1,-1 0-1,0 0 0,0 0 1,1 0-1,-1 0 0,0 0 1,0 0-1,1 0 1,-1 0-1,0-1 0,5-8-382,-2-15-293,-3 11 704,-1 1-1,-1-1 1,0 0-1,-5-12 0,-2-3-247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01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53 10714,'-1'3'1505,"2"-1"-817,9 1-152,4-1 1720,6 0-1319,3-2-73,10 0-144,2-3-64,2-4-104,-3-2-56,-2-1-192,-3 0-192,-6 2-560,-6-2 1088,-6 5-640,-9 5 0,8-3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0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0 11002,'-8'25'5466,"-1"4"-5172,2 1-1,-5 34 1,11-62-290,1 1 0,0 0-1,0-1 1,1 1 0,-1 0 0,0-1-1,1 1 1,0 0 0,-1-1 0,1 1-1,0-1 1,0 1 0,1-1 0,-1 0-1,0 1 1,1-1 0,3 4 0,0-1 2,1 0 1,0-1 0,0 1 0,13 5-1,-14-8-1,-1 1 0,1-1 0,-1 1 0,0 0 0,0-1 0,0 2 0,0-1 0,-1 0 0,1 1 0,-1 0 0,0 0 0,0 0 0,0 0 0,2 5 0,-4-6 0,-1-1 0,1 1-1,-1 0 1,0-1 0,0 1 0,-1 0-1,1-1 1,0 1 0,-1-1 0,0 1-1,1-1 1,-1 1 0,0-1-1,0 1 1,0-1 0,-1 0 0,1 1-1,-1-1 1,1 0 0,-1 0 0,0 0-1,-2 2 1,-7 8 112,0-2 0,-18 14 0,29-24-110,-10 7 186,1-1 0,-1 1 1,-1-2-1,1 0 0,-1 0 1,0-1-1,0 0 0,0-1 1,-19 4-1,23-6-107,-1 0 0,1-1 0,0 0 0,0 0 1,0 0-1,0-1 0,0 0 0,0-1 0,0 1 0,0-1 0,1-1 0,-1 1 1,0-1-1,1 0 0,0-1 0,0 1 0,-7-6 0,12 7-147,-1 1-1,1-1 0,0 0 1,-1 1-1,1-1 1,0 0-1,0 0 1,0 0-1,1 1 0,-1-1 1,0 0-1,1 0 1,-1 0-1,1 0 0,0 0 1,0 0-1,0-1 1,0 1-1,0 0 0,0 0 1,0 0-1,0 0 1,1 0-1,-1 0 1,1 0-1,0 0 0,0 0 1,-1 1-1,1-1 1,0 0-1,1 0 0,1-2 1,10-13-338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83 14379,'27'-81'2313,"-26"80"-1590,-1 3-235,-1 11-16,-3 17-98,-140 421 746,111-358-1098,5-19-232,15-44-777,-13 50-1,32-103 604,9-16-102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03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31 177 12763,'-2'-1'195,"-1"0"0,0 0 1,0 0-1,1 0 1,-1 0-1,1-1 0,-5-3 1,6 5-166,1-1 1,-1 1-1,1-1 1,-1 1-1,1-1 1,0 0-1,-1 1 1,1-1-1,0 1 1,0-1-1,-1 0 0,1 1 1,0-1-1,0 0 1,0 1-1,0-1 1,0 0-1,0 1 1,0-1-1,0 0 1,0 1-1,0-1 1,0 0-1,0 1 1,1-1-1,-1 1 1,0-1-1,0 0 1,1 1-1,-1-1 1,0 1-1,1-1 1,-1 1-1,1-1 0,-1 1 1,1-1-1,-1 1 1,1-1-1,-1 1 1,1-1-1,17-14 277,1 1 0,0 1 0,1 0 0,0 2 0,1 0 1,0 1-1,0 2 0,33-10 0,-27 10-145,1 2 1,31-4 0,-49 9-125,-1 0 1,1 1-1,-1 0 0,1 0 1,-1 1-1,1 1 1,-1-1-1,1 1 0,17 7 1,-24-7-30,0-1 0,0 0 0,-1 1 1,1-1-1,0 1 0,-1 0 0,1 0 1,-1 0-1,0 0 0,1 0 0,-1 1 1,0-1-1,-1 1 0,1-1 0,0 1 1,-1 0-1,1-1 0,-1 1 0,2 4 1,-3-3 2,1 0 1,-1 0 0,0 0 0,0 0 0,0 0 0,0 0 0,-1 0-1,0 0 1,1 0 0,-1 0 0,-1 0 0,1 0 0,-3 3 0,-2 6 54,-1 0 1,-1-1-1,0 0 1,-1-1 0,0 0-1,-1 0 1,-14 11-1,-3 2 300,27-24-363,0 0-1,0 0 0,0 0 1,0 1-1,0-1 1,0 0-1,0 0 1,0 0-1,0 0 1,0 1-1,0-1 1,-1 0-1,1 0 1,0 0-1,0 0 1,1 1-1,-1-1 0,0 0 1,0 0-1,0 0 1,0 1-1,0-1 1,0 0-1,0 0 1,0 0-1,0 0 1,0 0-1,0 1 1,0-1-1,1 0 1,-1 0-1,0 0 0,0 0 1,0 0-1,0 1 1,0-1-1,1 0 1,-1 0-1,0 0 1,0 0-1,0 0 1,0 0-1,1 0 1,-1 0-1,0 0 1,0 0-1,0 0 0,0 0 1,1 0-1,-1 0 1,0 0-1,0 0 1,0 0-1,0 0 1,1 0-1,-1 0 1,0 0-1,0 0 1,0 0-1,1 0 1,-1 0-1,20 1 51,-11-1-35,6 1-5,121 12 48,-115-9-61,0 0-1,-1 1 1,1 1-1,27 12 1,-45-17-3,-1 0 1,1 1-1,-1-1 1,0 0-1,0 1 1,1-1-1,-1 1 0,0 0 1,0 0-1,0 0 1,0 0-1,-1 0 1,1 0-1,-1 0 1,1 0-1,-1 1 1,0-1-1,1 1 0,-1-1 1,-1 1-1,1-1 1,0 1-1,0 0 1,-1-1-1,0 1 1,0 0-1,0 3 1,0-1 18,-1-1 0,0 1 1,0-1-1,-1 0 1,1 0-1,-1 1 1,0-1-1,0 0 1,-1-1-1,1 1 1,-1 0-1,0-1 0,0 1 1,0-1-1,-6 5 1,-3 2 114,-1 0 0,1-2 0,-2 1 0,1-2 0,-1 0 1,0 0-1,0-1 0,-1-1 0,0-1 0,0 0 0,0-1 0,0 0 0,-1-1 0,1-1 1,-20-1-1,32 0-135,-1 0 0,1-1 0,0 1 0,-1-1 0,1 0 0,0 0 0,0 0 0,0-1 0,0 1 0,0-1 0,0 0 0,0 1 0,0-1 0,0-1 0,1 1 0,-1 0 0,1-1 1,0 1-1,0-1 0,-3-4 0,3 4-47,0-1 0,1 1 1,0-1-1,0 0 1,0 1-1,0-1 1,1 0-1,-1 0 0,1 1 1,0-1-1,0 0 1,0 0-1,1 1 0,-1-1 1,1 0-1,0 0 1,0 1-1,2-5 0,8-17-236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4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15091,'1'1'89,"0"0"0,0 0 0,0 0-1,0 0 1,-1 0 0,1 0 0,0 0-1,0 0 1,-1 0 0,1 1 0,-1-1-1,1 0 1,-1 0 0,1 1 0,-1-1-1,0 0 1,0 3 0,1 26 60,-1-22 17,-10 293 1775,4-177-1785,5-107-191,-3 28-580,4-44 584,0-1 0,0 1 1,0-1-1,0 1 1,-1-1-1,1 1 0,0-1 1,0 1-1,0-1 1,-1 0-1,1 1 0,0-1 1,0 0-1,-1 1 0,1-1 1,0 1-1,-1-1 1,1 0-1,-1 0 0,1 1 1,0-1-1,-1 0 1,1 0-1,-1 1 0,1-1 1,-1 0-1,1 0 1,0 0-1,-1 0 0,1 0 1,-1 0-1,1 0 1,-1 0-1,1 0 0,-1 0 1,1 0-1,-1 0 1,-19-7-506,18 6 513,-16-7-415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4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12899,'2'-11'164,"1"1"0,0 0 1,1 0-1,1 0 0,-1 1 0,1-1 1,1 1-1,0 0 0,0 1 0,1-1 1,0 1-1,0 0 0,1 1 1,0 0-1,0 0 0,18-10 0,-6 5 104,1 2 0,1 0 0,-1 1 0,42-10 0,-47 15-212,1 1 1,-1 1-1,1 0 0,0 1 0,0 1 0,-1 1 0,26 3 0,-37-3-33,-1 0 1,1 0 0,-1 0-1,0 0 1,0 1 0,0 0-1,0 0 1,0 0 0,0 0-1,0 0 1,0 1 0,-1 0-1,0 0 1,1 0 0,-1 0-1,0 0 1,0 1 0,-1-1-1,1 1 1,-1 0-1,0 0 1,0 0 0,0 0-1,0 0 1,-1 0 0,1 0-1,-1 1 1,0-1 0,-1 0-1,1 1 1,-1-1 0,0 1-1,0-1 1,0 1 0,0-1-1,-1 1 1,-2 7 0,0 1 162,0-1-1,-1 0 1,-1 0 0,0 0 0,-1 0 0,-12 19 0,14-25-74,0 0-1,-1 0 1,0-1-1,0 1 1,0-1-1,-1 0 1,1-1-1,-1 1 1,0-1 0,-1 0-1,1 0 1,-1-1-1,-7 3 1,13-6-113,0 1 1,-1-1 0,1 1-1,0-1 1,-1 0-1,1 0 1,-1 1-1,1-1 1,0 0 0,-1 0-1,1-1 1,-1 1-1,1 0 1,0 0-1,-1-1 1,1 1-1,-2-1 1,2 0-21,0 1 0,1-1 1,-1 0-1,0 1 0,1-1 0,-1 0 0,1 0 1,-1 1-1,1-1 0,-1 0 0,1 0 0,-1 0 1,1 0-1,0 1 0,-1-1 0,1 0 0,0 0 1,0 0-1,0-1 0,0-3-35,0 1 1,0-1 0,1 1-1,-1-1 1,1 1-1,0-1 1,1 1-1,3-8 1,9-17-228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14491,'11'8'1224,"-5"18"-728,-3 7-191,-3 16 495,0 5-232,-3 11-56,2-1-24,-5-2-128,0-2-104,1-11-232,-3-9-104,3-13-408,-4-8-168,-2-15 512,-7-4-96,-5-10-152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13491,'5'-11'205,"1"1"0,1 0-1,0 0 1,0 0 0,0 1 0,1 1 0,1-1-1,-1 1 1,2 0 0,-1 1 0,1 0 0,0 1-1,0 0 1,1 0 0,-1 1 0,1 1 0,0 0 0,20-5-1,-8 3 135,1 2 0,0 0 1,40-1-1,-52 5-285,0 0 1,0 1 0,0 1-1,0 0 1,0 0 0,0 1-1,0 1 1,-1-1 0,12 7-1,-20-8-46,0-1 0,0 0 0,-1 1 0,1 0-1,-1 0 1,0 0 0,1 0 0,-1 0 0,0 0-1,0 0 1,0 1 0,-1-1 0,1 1-1,0 0 1,-1-1 0,0 1 0,0 0 0,1 0-1,-1 3 1,0-1 8,-1-1 0,0 0 0,0 1 0,0-1 0,0 1 0,-1-1 0,0 0 0,0 1 0,0-1 0,0 0 0,-4 8 0,-5 6 83,-1-1 0,0 1 0,-1-2 0,-20 23 0,30-38-87,-73 81 524,63-71-379,0 0 0,0-1 1,-1 0-1,-24 13 0,44-25-113,0 1-1,0-1 1,1 2 0,-1-1 0,1 1 0,-1 0-1,0 1 1,1-1 0,12 4 0,-3 0-57,-1-1 0,0 2 1,0 0-1,24 12 1,-23-7 5,0 1 0,-1 1 0,-1 1 1,24 24-1,-24-21 157,1-1-1,1-1 1,24 16 0,-41-30-160,0 0 0,0 0 0,0 0 0,0 0 0,0 0 0,0 0 1,0-1-1,0 1 0,0 0 0,0 0 0,0 0 0,0 0 0,0 0 0,0-1 0,0 1 0,0 0 0,0 0 0,0 0 0,0 0 0,0 0 0,0-1 0,0 1 0,1 0 0,-1 0 1,0 0-1,0 0 0,0 0 0,0 0 0,0 0 0,0-1 0,0 1 0,0 0 0,1 0 0,-1 0 0,0 0 0,0 0 0,0 0 0,0 0 0,0 0 0,0 0 0,1 0 1,-1 0-1,0 0 0,0 0 0,0 0 0,0 0 0,0 0 0,0 0 0,1 0 0,-1 0 0,0 0 0,0-1-26,-1 0-1,0 0 1,1 0 0,-1 0-1,0 0 1,0 0 0,0 0 0,1 1-1,-1-1 1,0 0 0,0 0-1,0 1 1,-2-2 0,-7 0-192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6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12211,'0'-1'84,"1"0"1,-1 1 0,1-1 0,-1 1-1,1-1 1,0 1 0,-1-1 0,1 1 0,-1-1-1,1 1 1,0-1 0,-1 1 0,1 0-1,0-1 1,0 1 0,-1 0 0,1 0 0,0 0-1,0-1 1,0 1 0,-1 0 0,1 0-1,0 0 1,0 0 0,-1 0 0,1 0-1,0 1 1,0-1 0,0 0 0,-1 0 0,1 1-1,0-1 1,-1 0 0,1 1 0,0-1-1,-1 0 1,1 1 0,0-1 0,-1 1-1,1-1 1,-1 1 0,1 0 0,0-1 0,-1 1-1,0-1 1,1 1 0,-1 0 0,1-1-1,-1 1 1,0 0 0,0 0 0,1-1 0,-1 1-1,0 1 1,4 7 277,-1 0-1,-1 0 1,3 16-1,-5-23-384,12 93 446,-5 1 0,-6 119 1,2 40-263,-5-246-922,-3-10 323,-9-14 70,13 14 328,-14-20-372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8:5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14267,'10'37'677,"1"0"1,2-1-1,30 55 1,-34-73-421,1-1 1,1-1-1,1 0 1,0 0 0,1-2-1,1 1 1,0-2-1,30 23 1,-39-33-156,0 1 0,0-1 1,0 0-1,1-1 1,0 1-1,-1-1 0,1 0 1,0-1-1,0 1 0,0-1 1,0-1-1,0 1 0,0-1 1,8 0-1,-9-1-20,1 0 0,-1 0 1,0-1-1,0 0 0,0 0 0,0 0 0,-1 0 1,1-1-1,0 0 0,-1 0 0,0 0 0,0 0 1,0-1-1,0 0 0,0 0 0,5-7 0,1-5-1,0 0-1,-1-1 1,0 0-1,-1 0 1,-1-1-1,-1 0 1,-1 0-1,0-1 1,-2 0-1,0 1 0,0-1 1,-2 0-1,-1-1 1,-2-26-1,1 41-68,0 1-1,0-1 1,-1 1-1,1 0 1,-1-1-1,0 1 1,0 0-1,-3-4 1,-9-18 22,8 11-113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22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1774 6 9274,'0'0'154,"-1"-1"1,1 1-1,0 0 1,0-1-1,0 1 0,0 0 1,0 0-1,-1-1 1,1 1-1,0 0 0,0 0 1,-1-1-1,1 1 1,0 0-1,0 0 0,-1 0 1,1-1-1,0 1 1,-1 0-1,1 0 0,0 0 1,0 0-1,-1 0 1,1 0-1,0-1 0,-1 1 1,1 0-1,0 0 0,-1 0 1,1 0-1,0 0 1,-1 0-1,1 0 0,0 1 1,-1-1-1,1 0 1,-1 0-1,3 14 1537,14 22-1693,21 5 36,-28-32-31,-1 1 0,1 0 0,11 18 0,82 118 45,-92-134-48,12 21 9,-1 1 0,23 51 0,-28-52-7,2 0 0,1 0-1,24 30 1,-31-48 2,0-1-1,1-1 0,1 0 0,0-1 1,0 0-1,1-1 0,1-1 0,25 13 1,11 7 5,-51-30 528,-33-7 666,29 6-1194,0 1 0,-1-1 0,1 0 0,0 0 0,0 0-1,0-1 1,0 1 0,-3-3 0,-16-5-38,-25 4-58,-76 1 0,109 4 78,-3 1-1,0 1 0,0 1 0,0 1 0,-26 8 0,-24 6-49,-18 4-101,65-15 99,-1-2-1,-1 0 1,1-1 0,-39 2-1,10-3 37,0 1 0,-58 15-1,-12 0-6,-116 16-71,178-27 18,-2 1 54,-1-3-1,-83-2 0,121-4-9,0 0-1,0 1 0,0 1 0,0 2 1,-32 8-1,45-10 15,0 0-1,0-1 1,-1 0 0,1-1 0,0 0 0,-1-1 0,1 0 0,0 0-1,-16-5 1,6 2 9,12 3 9,-1 0 0,1 0 0,-1 1-1,0 1 1,1-1 0,-1 1 0,1 1-1,-13 2 1,-4 5-19,-34 15-1,43-17 23,0 0 0,-1 0 0,1-2 0,-1 0 0,-30 4 0,45-9 6,-1 0-1,1 0 1,-1 0-1,1 0 1,-1-1 0,0 1-1,1-1 1,0 1-1,-1-1 1,1 0-1,-1 0 1,1 0-1,0-1 1,0 1-1,0-1 1,-1 1-1,1-1 1,1 1 0,-1-1-1,0 0 1,-2-2-1,-1-5-3,-1 1-1,1-1 0,0 0 0,-4-10 1,0-1-25,9 20 27,0 0 1,0-1 0,0 1 0,0 0 0,0 0 0,0-1 0,0 1-1,0 0 1,0 0 0,0-1 0,0 1 0,0 0 0,-1 0 0,1-1-1,0 1 1,0 0 0,0 0 0,0 0 0,-1-1 0,1 1 0,0 0-1,0 0 1,0 0 0,-1 0 0,1 0 0,0-1 0,0 1 0,-1 0-1,1 0 1,0 0 0,0 0 0,-1 0 0,1 0 0,0 0 0,0 0-1,-1 0 1,1 0 0,0 0 0,0 0 0,-1 0 0,1 0 0,0 0-1,0 0 1,-1 0 0,1 0 0,0 0 0,0 0 0,-1 1 0,1-1-1,0 0 1,0 0 0,0 0 0,-1 0 0,1 0 0,0 1 0,0-1-1,0 0 1,-1 0 0,1 0 0,0 1 0,0-1 0,0 0 0,0 0-1,0 1 1,0-1 0,-1 0 0,0 2-5,2-8 7,5-26-46,-4 22-35,0-1 0,-1 1-1,0-1 1,0-20-1,-16-99-184,-2-40 217,9 81 110,-5 1 1,-33-126-1,46 214-68,0 0 0,0 0 0,0 0 1,0 0-1,1 0 0,-1 0 0,0 0 0,0 0 0,0 0 1,0 0-1,0 0 0,0 0 0,0 0 0,0 0 0,1 0 1,-1 0-1,0 0 0,0 0 0,0 0 0,0 0 1,0-1-1,0 1 0,0 0 0,0 0 0,0 0 0,0 0 1,0 0-1,1 0 0,-1 0 0,0 0 0,0 0 0,0 0 1,0-1-1,0 1 0,0 0 0,0 0 0,0 0 1,0 0-1,0 0 0,0 0 0,0 0 0,0-1 0,13 7-222,-4-7 113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2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10706,'1'6'139,"-1"1"0,1-1 0,0 0 0,1 0-1,0 0 1,0 0 0,0-1 0,0 1 0,1 0-1,0-1 1,0 0 0,5 6 0,7 9 71,32 30 0,-14-15-33,0 7-148,-2 1-1,-2 2 1,31 64 0,34 51 7,-68-125 193,2-1-1,55 51 1,9 11 166,-92-97-392,0 1-1,0 0 0,0 0 1,0 0-1,0-1 0,0 1 1,0 0-1,0 0 0,1 0 1,-1 0-1,0-1 1,0 1-1,0 0 0,0 0 1,0 0-1,0 0 0,0-1 1,1 1-1,-1 0 0,0 0 1,0 0-1,0 0 0,0 0 1,0 0-1,1 0 0,-1-1 1,0 1-1,0 0 0,0 0 1,0 0-1,1 0 0,-1 0 1,0 0-1,0 0 0,0 0 1,1 0-1,-1 0 0,0 0 1,0 0-1,0 0 0,1 0 1,-1 0-1,0 0 0,0 0 1,0 0-1,0 1 1,1-1-1,-1 0 0,0 0 1,0 0-1,0 0 0,0 0 1,1 0-1,-1 0 0,0 1 1,0-1-1,0 0 0,0 0 1,0 0-1,0 0 0,0 1 1,1-1-1,-3-20-11,2 16 34,0-5-22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2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22 9842,'-3'-3'550,"1"2"-405,1 0-1,-1 0 1,1 0 0,0 0-1,0 0 1,0 0 0,-1 0 0,1-1-1,0 1 1,0 0 0,1-1 0,-3-2-1,3 3 350,32 63 1746,-7-21-2101,2-1 0,63 72 1,-61-74-107,-1 1 0,28 56 0,-38-63-21,0-1 0,2 0 1,1-1-1,2-2 1,32 33-1,-30-40 8,-18-16-1,-1 1-1,1-1 1,-1 1-1,0 0 1,0 1-1,0 0 1,-1 0-1,0 0 1,-1 0 0,1 1-1,3 10 1,-8-18-5,0 0 1,0 0 0,1 1-1,-1-1 1,0 0 0,0 0-1,0 1 1,0-1 0,0 0-1,0 1 1,0-1 0,0 0-1,0 0 1,0 1 0,0-1-1,0 0 1,0 1 0,0-1-1,0 0 1,0 0 0,0 1-1,-1-1 1,1 0 0,0 0-1,0 1 1,0-1 0,0 0-1,0 0 1,-1 1 0,1-1-1,-2 4 1401,9 25-1376,9 42-55,-15-68 293,-1-5-143,-10-8-281,-1 4 87,-4-1-41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12963,'0'-1'26,"-1"1"1,1 0-1,0 0 0,0 0 1,0-1-1,0 1 0,0 0 1,0 0-1,0 0 1,0-1-1,1 1 0,-1 0 1,0 0-1,0 0 1,0-1-1,0 1 0,0 0 1,0 0-1,0 0 1,0 0-1,0-1 0,0 1 1,1 0-1,-1 0 0,0 0 1,0 0-1,0 0 1,0-1-1,1 1 0,-1 0 1,0 0-1,0 0 1,0 0-1,0 0 0,1 0 1,-1 0-1,0 0 1,0 0-1,0 0 0,1 0 1,-1 0-1,0 0 0,0 0 1,1 0-1,1 11 478,-1 29-38,-1-38-391,0 64 792,-1 26 277,16 140 0,-11-205-1189,1 0-1,1 0 1,1-1-1,2 0 1,0 0 0,2 0-1,1-2 1,0 1-1,28 37 1,-31-52-1782,-20-20 141,-8-4 1043,-5-3-166</inkml:trace>
  <inkml:trace contextRef="#ctx0" brushRef="#br0" timeOffset="1">16 569 13651,'-12'-12'1464,"9"-1"-1008,17 1-136,10-2 769,13 2-433,3-4-120,11-2-424,5 1-288,-2-1 232,-5 6-32,-15 5-104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31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258 378 14843,'2'-4'1885,"-5"7"-711,-12 14-328,-23 27-769,11-8-58,1 1 0,1 1-1,2 1 1,2 1 0,2 1-1,2 1 1,-20 71 0,34-103-19,1 0 1,0 0 0,1 0 0,0 0-1,1 16 1,0-24-1,1 0 1,-1 1-1,0-1 0,0 0 1,1 0-1,-1 0 0,1 0 1,0 0-1,0 0 0,0 0 1,0 0-1,0 0 0,0-1 0,0 1 1,0 0-1,1-1 0,-1 1 1,1-1-1,-1 1 0,1-1 1,0 0-1,-1 1 0,1-1 1,0 0-1,0 0 0,0 0 1,0 0-1,0-1 0,0 1 0,0-1 1,0 1-1,3 0 0,2-1 7,0-1 1,0 1-1,0-1 0,0 0 0,0-1 0,-1 1 0,1-2 0,0 1 0,-1 0 0,0-1 0,1-1 1,-1 1-1,11-9 0,7-6 61,40-40 0,-62 57-65,56-59 109,-2-3-1,-3-2 0,44-73 1,118-225 417,-203 341-449,-2 6 43,-1 0 1,-1 0-1,0-1 0,-1 0 1,7-27-1,-18 57 37,0 0 1,-10 21-1,-2 3-97,-22 73-6,-33 155 0,56-184-36,3 1 1,-2 143 0,14-209 45,-1-26 16,0-31 7,0 34-89,-4-41 25,-2 0-1,-17-57 0,20 93-21,1 0 0,-2 0-1,0 0 1,0 1 0,-1-1 0,-1 1 0,0 1 0,0-1-1,-1 1 1,-1 1 0,1-1 0,-1 1 0,-18-13 0,25 21-7,0 0 0,0-1 0,0 1 0,0 0 0,0 0 0,0 1 0,0-1 0,-1 0 1,1 1-1,0-1 0,0 1 0,-1 0 0,-2 0 0,4 0 2,1 0 0,-1 0 0,1 0 0,0 0 0,-1 0 0,1 0 0,-1 0-1,1 1 1,0-1 0,-1 0 0,1 0 0,0 1 0,-1-1 0,1 0 0,0 0 0,-1 1 0,1-1 0,0 0 0,0 1 0,-1-1-1,1 0 1,0 1 0,0-1 0,0 1 0,0-1 0,-1 1 0,1 1 0,0-1 0,0 0-1,0 1 1,0-1 0,1 1 0,-1-1 0,0 1-1,1-1 1,-1 0 0,1 1 0,-1-1 0,2 2-1,0 1 12,1 1 0,0-1-1,0 0 1,1 0 0,-1 0 0,1-1-1,0 1 1,0-1 0,0 0-1,0 0 1,0 0 0,1 0-1,0-1 1,-1 0 0,1 0 0,0 0-1,0 0 1,0-1 0,0 0-1,0 0 1,6 0 0,12 1 91,-1-1 0,1-1 0,32-4 0,-26 1-14,0-1-1,43-13 1,-56 12-180,0-1 1,0 0-1,-1-1 0,0-1 0,24-16 1,-34 21 74,-1 0 0,0-1 0,-1 0 0,1 0 0,3-4 0,13-25-142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4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11442,'7'-34'3547,"0"64"-855,-7 144-1892,2 37-840,0-189-593,-1-28-650,-2-34 183,-1 6 510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4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13867,'3'-1'223,"0"2"1,0-1-1,0 0 0,0 0 1,0 1-1,0 0 0,0 0 1,0 0-1,-1 0 0,1 0 1,4 2-1,11 5 375,-6-6-545,-1 0 0,0-1 0,1 0 0,-1 0 0,0-1 0,1-1 0,-1 0 0,1 0 0,-1-1 0,0-1-1,0 0 1,0 0 0,0-1 0,-1-1 0,1 1 0,10-8 0,-17 7-420,-6 3 260,-8 3-107,-1 4-99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45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13555,'5'7'1376,"8"-7"-760,2-3-168,5-5 553,4-4-145,3-2-144,3 1-96,-2 0-296,-4 2-168,-5 8-376,-6 4-264,-11 11-544,-4 5 832,-10 3-168,-2 1-176</inkml:trace>
  <inkml:trace contextRef="#ctx0" brushRef="#br0" timeOffset="1">41 389 14523,'10'2'1448,"3"-7"-943,4-2-217,0-6 520,2 3-160,-1-3-384,0 0-296,-4 2-816,-1-2 728,-3-3-160,-2-1-112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46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0 14203,'-1'4'1686,"-6"9"-1024,-12 17-15,-116 186 761,21-30-1667,113-184 164,-1 0 0,1 0 0,0 0 0,-1 0 1,0 0-1,1 0 0,-1 0 0,0 0 0,0-1 0,0 1 1,0-1-1,-2 2 0,3-3 47,1 0-1,-1 0 1,1 0-1,0 0 1,-1 0-1,1 0 1,0 0 0,-1 0-1,1 0 1,-1 0-1,1 0 1,0 0-1,-1-1 1,1 1 0,0 0-1,-1 0 1,1 0-1,0 0 1,-1-1-1,1 1 1,0 0-1,0 0 1,-1-1 0,1 1-1,0 0 1,-1-1-1,-6-18-508,2-13-18,3-7-144</inkml:trace>
  <inkml:trace contextRef="#ctx0" brushRef="#br0" timeOffset="1">21 135 10954,'6'-22'1401,"4"14"-721,0 5-232,3 10 1544,2 8-1128,5 9-231,3 6-65,5 9-144,2 5-56,1 3-80,-1-1-160,-1-6-392,-3-7 704,1-13-400,-3-18-40,-1-21-16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5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24 13683,'12'-12'618,"-11"11"-447,0 0-1,-1 0 1,1 0 0,0 0-1,0 1 1,0-1-1,-1 0 1,1 0-1,0 1 1,0-1-1,0 1 1,0-1 0,0 1-1,2-1 1,-2 2-76,-1 0 1,1 0 0,-1 0 0,1 0 0,-1 0-1,1 0 1,-1 0 0,1 0 0,-1 0 0,0 0 0,0 0-1,1 0 1,-1 1 0,0-1 0,0 0 0,0 0-1,0 0 1,-1 2 0,-6 202 1044,6-199-1121,-13 157-32,13-162-37,1 1 1,0 0 0,0 0-1,-1 0 1,1 0-1,-1 0 1,1-1 0,-1 1-1,0 0 1,1 0 0,-1-1-1,0 1 1,0 0 0,-1-1-1,1 1 1,0-1 0,0 0-1,-1 1 1,1-1 0,-1 0-1,1 0 1,-1 0 0,-1 1-1,0-1-9,1 0-1,-1-1 1,1 1-1,0-1 1,-1 0-1,1 0 1,-1 0-1,1 0 1,-1 0-1,1 0 1,-1-1-1,1 1 1,-1-1-1,1 0 1,0 1-1,-1-1 1,-2-2-1,-21-12-378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9:5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13659,'12'79'2065,"13"62"161,-21-122-1969,2 0 0,0-1-1,2 0 1,0 0 0,12 20 0,-17-33-180,0 0-1,1 0 1,-1 0 0,1-1 0,0 0-1,0 1 1,1-1 0,-1-1 0,1 1 0,6 3-1,-8-6-32,0 1 0,0-1 0,0 0 0,1 0 0,-1 0 0,0-1 0,0 1 0,1-1 0,-1 0 0,0 0 0,1 0 0,-1 0 0,0-1 0,1 1 0,-1-1 0,0 0 0,0 0 0,0 0 0,0 0 0,4-2 0,5-4 71,0 0-1,-1-1 0,0-1 0,0 1 1,-1-2-1,0 0 0,17-21 1,53-86 364,-11-5-198,-58 99-517,-1 0-1,-1-1 1,9-38 0,-13 45 78,0 5-36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5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10 14219,'0'0'47,"0"0"0,0-1 0,0 1 0,0 0 0,0 0 1,0-1-1,0 1 0,0 0 0,0-1 0,0 1 0,0 0 0,0-1 0,0 1 0,0 0 0,0 0 0,0-1 0,-1 1 1,1 0-1,0-1 0,0 1 0,0 0 0,0 0 0,0-1 0,-1 1 0,1 0 0,0 0 0,0 0 0,-1-1 1,1 1-1,0 0 0,0 0 0,-1 0 0,1 0 0,0-1 0,0 1 0,-1 0 0,1 0 0,0 0 0,-1 0 0,-16 1 854,-18 12-120,22-7-728,1 1 0,0 1-1,1 0 1,0 0 0,0 1 0,1 0 0,0 1 0,0 0 0,1 1-1,1 0 1,-14 22 0,17-24-46,0 0-1,1 0 1,0 0-1,0 1 0,1 0 1,1 0-1,-1-1 1,2 2-1,-1-1 1,1 0-1,1 0 1,0 0-1,0 0 1,1 1-1,0-1 1,5 18-1,-5-25-6,0 1 0,0-1 0,0 0 0,1 1-1,-1-1 1,1 0 0,0 0 0,0 0 0,0-1 0,0 1 0,0 0 0,0-1 0,1 1-1,-1-1 1,1 0 0,0 0 0,0 0 0,0 0 0,0 0 0,0-1 0,0 1 0,0-1-1,0 0 1,1 0 0,-1 0 0,0 0 0,1-1 0,-1 1 0,1-1 0,-1 0 0,1 0-1,-1 0 1,0 0 0,1-1 0,4-1 0,2 0 92,-1-1 0,1 0 1,-1-1-1,0 0 0,-1-1 0,1 1 1,-1-2-1,0 1 0,0-1 0,0 0 1,10-11-1,6-14 63,-4-2 71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10346,'0'1'248,"1"-1"0,-1 1 0,1 0 1,-1 0-1,1 0 0,-1 0 0,1 0 0,-1-1 0,0 1 0,0 0 0,0 0 0,1 0 0,-1 0 1,0 0-1,0 0 0,0 0 0,0 0 0,-1 0 0,1 0 0,0 1 0,-2 27 678,-3 26 222,0-14-700,2 0 1,4 81 0,1-112-827,1-10-398,2-17 6,-5 2 362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15219,'8'2'1169,"5"-2"-841,5 0-136,2-3 352,7 2-120,0-4-128,3 1-24,-1-2-104,-3 2-64,-5 0-312,-2-1-192,-5 2-112,-2-1 408,-1 0-120,-2 1-112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13499,'-2'12'214,"1"0"0,0-1 0,1 1 0,0 0-1,1 0 1,0 0 0,1 0 0,1-1 0,0 1 0,0-1 0,1 0 0,0 0 0,1 0 0,8 12 0,-12-20-192,1 0 0,0 0 0,0-1 0,0 1 0,0-1 0,0 1 0,1-1 0,-1 0 0,1 0 0,0 0 0,-1 0 0,1 0 0,0 0 0,0-1 0,0 0 0,0 1 0,1-1 0,-1-1 0,0 1 0,0 0 0,1-1 0,-1 1 0,0-1 0,1 0 0,-1 0 0,0 0 0,1-1 0,-1 1 0,0-1 0,0 0 0,1 0 0,-1 0 0,0 0 0,0 0 0,0-1 0,0 1 0,3-3 0,3-2-13,0-1 0,-1 1 0,0-2 0,0 1 0,-1-1 1,0 0-1,0 0 0,-1-1 0,0 0 0,-1 0 0,6-13 0,4-9 18,-2-2 0,10-37 0,-17 53-15,-1-1 0,0 0 0,-2 0 0,0-1 0,-1 1-1,0-20 1,-7 73-3,5-25-27,-1 9 7,5 31-1,-4-46-26,1-1-1,0 1 1,-1 0-1,1-1 1,1 1-1,-1-1 1,0 1-1,1-1 1,0 0-1,0 1 1,0-1-1,0 0 1,0 0-1,0 0 1,4 2-1,-5-4 31,0-1-1,0 1 1,0-1-1,0 1 1,0-1-1,1 0 1,-1 0 0,0 0-1,0 0 1,0 1-1,0-1 1,1-1-1,-1 1 1,0 0 0,0 0-1,0 0 1,0-1-1,0 1 1,0 0-1,0-1 1,1 1 0,-1-1-1,0 1 1,0-1-1,-1 0 1,1 1-1,0-1 1,0 0-1,0 0 1,1-1 0,14-23-168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4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12787,'-14'1'126,"0"0"-1,1 2 1,-1 0 0,1 0 0,-1 1 0,1 1-1,0 0 1,-18 10 0,22-9-101,0 0 0,0 0-1,1 1 1,0 0 0,0 1 0,1 0 0,0 0-1,0 0 1,1 1 0,0 0 0,-8 15-1,3 3 3,0 1 0,2 0 0,1 1 0,1-1 0,1 1 0,-2 35 0,5-13-7,2 0 1,10 90 0,-1-88-33,2 0 0,3 0 0,2-1 0,2-1 0,2-1 0,3 0-1,2-2 1,1 0 0,3-2 0,2-1 0,2-1 0,2-2 0,1-1 0,48 41 0,-70-70-24,1 0 0,1-1-1,0-1 1,0 0 0,1-1 0,24 10 0,-34-17 24,0 0 0,0 0-1,0 0 1,0-1 0,1 0 0,-1 0 0,1-1-1,-1 1 1,1-1 0,-1-1 0,0 0-1,1 1 1,-1-2 0,0 1 0,1-1 0,-1 0-1,0 0 1,0-1 0,-1 0 0,1 0 0,9-7-1,-1-1 20,-1-1-1,-1 0 0,0-1 1,-1 0-1,0-1 0,-1 0 0,-1-1 1,13-26-1,-1-5 164,27-87 1,-33 80-38,-2-1 1,-3 0 0,-2-1 0,-2 0-1,-2-57 1,-5 73-70,-1-1-1,-3 1 1,0 0-1,-3 1 1,-1-1-1,-2 2 1,-29-69 0,30 87-118,0 1 0,-1-1 1,-1 2-1,0 0 0,-2 0 1,0 1-1,-25-22 1,27 28-47,-1 0 1,0 1-1,-1 0 1,1 1-1,-2 1 1,1 0-1,-1 1 1,0 1 0,-1 0-1,-24-4 1,-26 1-197,-2 6-43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33 114 11210,'1'-1'103,"0"1"-1,1 0 0,-1 0 0,0 0 0,0 0 0,1 0 0,-1 0 0,0 0 1,0 0-1,0 1 0,0-1 0,1 0 0,-1 1 0,0-1 0,0 1 1,0-1-1,0 1 0,0 0 0,0-1 0,0 1 0,0 0 0,0 0 0,0-1 1,-1 1-1,1 0 0,0 0 0,0 0 0,-1 0 0,1 0 0,-1 0 0,1 0 1,-1 1-1,1-1 0,-1 0 0,1 0 0,-1 0 0,0 0 0,0 1 1,0-1-1,0 0 0,0 3 0,1 7 348,-1 1-1,-1 0 1,-2 18 0,1-16-451,-10 63 567,7-54-521,1 0 0,2 0 0,0 1 0,1 24 0,6-34-414,-5-14 360,0 0-1,0 0 0,0 0 1,1 0-1,-1 0 0,0 0 1,0 1-1,0-1 0,1 0 1,-1 0-1,0 0 0,0-1 1,0 1-1,0 0 0,1 0 1,-1 0-1,0 0 0,0 0 1,0 0-1,1 0 0,-1 0 1,0 0-1,0 0 0,0 0 1,0-1-1,1 1 0,-1 0 1,0 0-1,0 0 0,0 0 1,0 0-1,0-1 0,0 1 1,1 0-1,-1 0 0,0 0 1,1-2-8,0 0 1,0 0-1,0 1 1,-1-1-1,1 0 1,0 0-1,-1 0 1,1 0-1,-1 0 1,0-4-1,-2-13-142,-3-3-59</inkml:trace>
  <inkml:trace contextRef="#ctx0" brushRef="#br0" timeOffset="1">0 96 15011,'6'-3'347,"0"1"-1,0-1 1,0 1-1,0 0 0,1 0 1,-1 1-1,1 0 1,-1 0-1,1 1 1,6 0-1,23-5 296,31-12-193,71-30 0,-121 41-513,-1 2-554,-16 4 604,1 0 0,-1 0 1,0 0-1,0 0 0,0 0 0,0 0 1,0 1-1,0-1 0,0 0 0,0 0 1,1 0-1,-1 0 0,0 0 0,0 0 1,0 0-1,0 0 0,0 0 0,0 0 1,0 1-1,0-1 0,0 0 0,0 0 1,0 0-1,0 0 0,0 0 0,0 0 0,0 0 1,0 1-1,0-1 0,0 0 0,0 0 1,0 0-1,0 0 0,0 0 0,0 0 1,0 1-1,0-1 0,0 0 0,0 0 1,0 0-1,0 0 0,0 0 0,0 0 1,0 0-1,0 0 0,0 1 0,-1-1 1,1 0-1,0 0 0,0 0 0,0 0 1,0 0-1,0 0 0,0 0 0,-2 2-83,0 0-1,-1 0 0,1 0 1,0 0-1,-1 0 1,1-1-1,-6 3 1,-12 4-330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10882,'15'5'1513,"3"3"-617,1-4-320,7-4 1808,1 0-1407,3 0-273,0-1-88,-1-2-152,-5 0-152,-4 1-368,-1-1-296,-11 3 744,-6 0-416,1 6-8,-8 1-24</inkml:trace>
  <inkml:trace contextRef="#ctx0" brushRef="#br0" timeOffset="1">0 244 13347,'26'8'1872,"0"-6"-1080,10-10-239,4-5 1087,6-3-664,1-2-136,-1 0-392,-8 3-360,-5 2 8,-7 4-56,-7 8-136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0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78 12955,'-1'0'63,"1"0"1,-1 1-1,0-1 0,1 0 1,-1 1-1,1-1 0,-1 0 1,1 1-1,-1-1 1,1 1-1,-1-1 0,1 1 1,-1-1-1,1 1 0,0 0 1,-1-1-1,1 1 1,0-1-1,-1 1 0,1 0 1,0-1-1,0 1 0,0 0 1,0-1-1,0 1 1,0 1-1,0-2-11,1 1 1,-1-1-1,1 1 1,0-1-1,-1 1 1,1-1-1,0 1 1,-1-1-1,1 0 1,0 1-1,0-1 1,-1 0-1,1 0 0,0 1 1,0-1-1,0 0 1,-1 0-1,2 0 1,45-1 1074,42-11 45,91-23 0,64-10-606,-232 43-607,28-1-67,-38 3 48,1 0-1,-1 0 1,1 0 0,0 0 0,-1 1-1,1-1 1,-1 1 0,1 0 0,-1 0-1,1 0 1,2 1 0,-5-2 30,1 1 0,-1-1 0,0 0 0,0 1 0,1-1 0,-1 0 0,0 1 0,1-1 1,-1 0-1,0 1 0,0-1 0,0 0 0,0 1 0,1-1 0,-1 1 0,0-1 0,0 0 0,0 1 0,0-1 0,0 1 0,0-1 0,0 0 0,0 1 0,0-1 0,0 1 0,0-1 1,0 1-1,0-1 0,0 0 0,-1 1 0,1-1 0,0 1 0,0-1 0,0 0 0,-1 1 0,1-1 0,0 0 0,0 1 0,-1-1 0,1 0 0,0 1 0,-1-1 0,1 0 0,0 0 1,-1 1-1,1-1 0,0 0 0,-1 0 0,-20 13-1604,-45 7 99,25-10 674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12 228 10306,'-12'20'1176,"14"-11"-551,15-8-193,16-4 1280,10-8-952,13-8-104,7-4-64,8-4-111,5-3-49,-3-2-296,-5 1-256,-14-1 136,-6 5-48,-20 4-72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13283,'3'-3'129,"-1"1"0,1 0 0,0 0 0,0 0 0,0 0 1,1 1-1,-1-1 0,0 1 0,1 0 0,-1 0 0,0 0 0,1 0 0,0 1 1,-1-1-1,1 1 0,-1 0 0,5 0 0,9-1 361,67-8 173,0 4 0,137 10 1,-210-4-653,-5-1-6,-1 0 1,1 0-1,0 1 1,-1 0-1,1 0 0,0 0 1,-1 1-1,1 0 0,-1 0 1,0 0-1,0 0 1,10 7-1,-15-8-2,1 0 0,0-1 1,0 1-1,-1 0 0,1 0 0,0 0 0,-1 0 1,1 0-1,-1 0 0,0 0 0,1 1 1,-1-1-1,0 0 0,0 0 0,1 0 1,-1 0-1,0 0 0,0 0 0,0 1 0,0-1 1,-1 0-1,1 0 0,0 0 0,0 0 1,-1 0-1,1 0 0,0 0 0,-1 1 1,0-1-1,1 0 0,-1-1 0,1 1 0,-2 2 1,-4 4 30,1 0 0,-1-1 0,-10 9 0,9-8 0,-88 84 292,5 5 0,-92 125-1,166-197-418,15-23 87,0-1-1,1 1 1,-1 0 0,0 0-1,1-1 1,-1 1 0,1 0-1,0 0 1,-1 0 0,1 0 0,0 0-1,-1 0 1,1 0 0,0-1-1,0 1 1,0 0 0,0 0-1,0 2 1,14-13-146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4 12379,'0'-1'43,"0"1"0,1 0 1,-1 0-1,0 0 0,0 0 1,0 0-1,0-1 0,0 1 1,0 0-1,0 0 1,1 0-1,-1 0 0,0 0 1,0 0-1,0-1 0,0 1 1,1 0-1,-1 0 0,0 0 1,0 0-1,0 0 0,0 0 1,1 0-1,-1 0 0,0 0 1,0 0-1,0 0 1,0 0-1,1 0 0,-1 0 1,0 0-1,0 0 0,0 0 1,1 0-1,-1 0 0,0 0 1,0 0-1,0 0 0,0 1 1,1-1-1,-1 0 0,0 0 1,0 0-1,2 11 736,-5 17 462,-7 9-772,-1-2 0,-1 1 0,-3-2 0,0 0 1,-23 35-1,-113 151 294,110-165-738,-2-2-1,-75 70 1,92-103-304,26-20 267,-1 0 0,1 0-1,0 0 1,0 0 0,0 0 0,0 0 0,0 0 0,0 0 0,-1 0-1,1 0 1,0 0 0,0 0 0,0 0 0,0 0 0,0 0 0,-1 1-1,1-1 1,0-1 0,0 1 0,0 0 0,0 0 0,0 0-1,-1 0 1,1 0 0,0 0 0,0 0 0,0 0 0,0 0 0,0 0-1,-1 0 1,1 0 0,0 0 0,0 0 0,0 0 0,0-1 0,0 1-1,0 0 1,0 0 0,0 0 0,-1 0 0,1 0 0,0-1 0,1-7-320,8-13-113,61-83-186,-21 29 206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3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10 9586,'0'-1'77,"1"0"0,0 1-1,0-1 1,-1 0 0,1 1-1,0-1 1,0 0 0,0 1 0,0-1-1,-1 1 1,1 0 0,0-1 0,0 1-1,0 0 1,0-1 0,0 1-1,0 0 1,0 0 0,0 0 0,2 0-1,-3 0-11,1 0-1,-1 1 0,1-1 0,-1 1 0,1-1 0,-1 1 1,1-1-1,-1 1 0,1-1 0,-1 1 0,0-1 0,1 1 1,-1 0-1,0-1 0,1 1 0,-1-1 0,0 1 0,0 0 0,0-1 1,1 1-1,-1 0 0,0 0 0,0 9 474,0-1 1,0 1-1,-2 13 1,1-16-333,-3 36 560,-17 200 1972,19-185-2489,2 1 0,10 69 0,-8-113-203,2 8-225,0 34-1,-4-50 110,0-1 0,-1 0-1,1 1 1,-1-1 0,-1 0 0,1 0-1,-1 1 1,0-1 0,-1 0 0,-3 6 0,-9 6-105,-6-7-61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3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13075,'0'20'1152,"13"-4"-584,7-2-120,15-5 488,5-2-39,9-6-161,2-1-40,4-1-128,-2-6-80,-3-9-184,-6-5-160,-6-5-488,-5-6-344,-8-8 584,1-3-72,-6-4-112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4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14627,'-24'57'1636,"-22"75"0,40-110-1412,1 0 0,1 1 1,2-1-1,0 1 1,1 0-1,3 41 0,0-53-183,0 0 0,0 0-1,1 0 1,1 0-1,0 0 1,0-1 0,9 15-1,-12-23-34,0 1 1,1 0-1,0-1 0,-1 1 0,1-1 0,0 1 1,1-1-1,-1 0 0,0 0 0,0 0 0,1 0 1,0 0-1,-1-1 0,1 1 0,0-1 0,0 1 0,-1-1 1,1 0-1,0 0 0,0 0 0,0-1 0,0 1 1,1-1-1,-1 0 0,0 0 0,0 0 0,0 0 1,0 0-1,0-1 0,0 1 0,4-2 0,4-3 15,0 0-1,-1 0 1,1-1 0,-1-1-1,0 0 1,-1 0-1,0-1 1,0 0-1,0 0 1,10-15 0,7-11 56,34-56-1,-44 65-46,-7 11 4,-1 1-1,0-2 0,0 1 0,5-18 0,-34 68 142,4 8-106,-17 68 0,31-99-66,0 1 0,1-1 0,0 1 0,2 0-1,-1-1 1,2 1 0,-1 0 0,2-1 0,6 27 0,-8-38 0,1 0 0,-1 0 0,1 0 0,0 0 0,0 0 0,-1-1 0,1 1 0,1 0 0,-1-1 0,0 1 1,0-1-1,0 1 0,1-1 0,-1 1 0,1-1 0,-1 0 0,1 0 0,2 2 0,-2-3 7,0 1 0,-1-1 1,1 0-1,-1 1 0,1-1 0,0 0 0,-1 0 0,1-1 0,0 1 0,-1 0 1,1 0-1,-1-1 0,1 1 0,0-1 0,-1 1 0,1-1 0,1-1 1,5-3 48,-1 0 1,0-1 0,0 0 0,0 0 0,-1-1 0,10-12 0,19-30 171,-2-1-1,-2-2 1,-3-1 0,34-86 0,-62 139-220,3-6-60,-1-1 1,0 1-1,0-1 0,-1 1 0,2-9 0,-3 14 13,0 0 0,0 0 0,0 0 0,0 0 0,0 0 0,-1 0 0,1 0 0,0 0 0,0 0 0,-1 0 0,1 0 0,0 1-1,-1-1 1,1 0 0,-1 0 0,1 0 0,-1 0 0,0 1 0,1-1 0,-1 0 0,0 1 0,1-1 0,-1 0 0,0 1 0,0-1-1,0 1 1,0-1 0,1 1 0,-1-1 0,0 1 0,0 0 0,0-1 0,0 1 0,0 0 0,0 0 0,0 0 0,0 0 0,0 0-1,0 0 1,0 0 0,0 0 0,-2 1 0,-13 0-284,1-1-95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 12 13531,'9'-5'748,"4"-2"936,-11 10-871,-7 6-188,-4 2-224,1-1 0,-1 1-1,-1-2 1,-20 18 0,-50 28 365,51-36-510,-237 136 634,152-93-781,101-52-96,13-10-13,0 0 0,0 0 0,0 0 1,0 1-1,0-1 0,0 0 0,0 0 1,0 0-1,0 0 0,0 0 0,0 0 1,0 1-1,1-1 0,-1 0 1,0 0-1,0 0 0,0 0 0,0 0 1,0 0-1,0 0 0,1 0 0,-1 0 1,0 1-1,0-1 0,0 0 1,0 0-1,0 0 0,1 0 0,-1 0 1,0 0-1,0 0 0,0 0 0,0 0 1,0 0-1,1 0 0,-1 0 1,0 0-1,0 0 0,0 0 0,0 0 1,0-1-1,1 1 0,-1 0 0,0 0 1,0 0-1,34-6 12,-26 4-14,47-9-2,95-16 29,-129 25-19,1 0 0,0 2 0,0 0-1,41 7 1,-59-7-7,1 1 0,-1 1 0,1-1 0,-1 0 0,0 1 0,0 0 0,0 0 0,0 1 0,0-1-1,0 1 1,0 0 0,-1-1 0,0 2 0,1-1 0,-1 0 0,0 1 0,0-1 0,-1 1 0,1 0 0,-1 0 0,0 0 0,0 0-1,0 1 1,-1-1 0,2 7 0,-2-9 127,-1-1-122,0-1 0,0 0 0,0 0 0,0 1-1,0-1 1,0 0 0,0 1 0,0-1 0,0 0 0,0 0 0,0 1 0,0-1 0,0 0 0,0 0 0,0 1-1,1-1 1,-1 0 0,0 0 0,0 0 0,0 1 0,0-1 0,0 0 0,1 0 0,-1 0 0,0 1 0,0-1-1,1 0 1,-1 0 0,0 0 0,0 0 0,1 1 0,5-6 27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51 10522,'-161'72'1260,"141"-61"-1110,1 0 0,0 2-1,1 0 1,0 1-1,-28 31 1,41-40-138,1 1 0,0 0 0,0 1 0,0-1 0,1 1 0,0 0 0,0 0 0,1 0 0,0 0 0,0 0 0,0 0 0,1 0 0,0 1 0,1-1 0,-1 1 0,2-1 0,-1 0 0,3 12 0,1 5 13,2-2 0,1 1 0,1-1-1,16 35 1,4-4-40,1 0 0,3-2 0,41 49 0,126 130-85,20-20-114,-173-173 132,1-2-1,2-1 1,58 28-1,-91-54 48,-1-1 1,2 0-1,-1-1 1,22 4-1,-30-8 22,1-1-1,0 0 0,-1 0 1,1-1-1,0 0 0,-1-1 1,1 0-1,-1 0 1,1-1-1,12-4 0,-11 2 4,0 0 0,0-1 0,-1 0 0,1-1 0,-1 0 0,-1 0 0,1-1 0,13-14 0,-11 8 14,0 0 0,-1-1 0,0 0 0,-1-1 1,7-16-1,-3-1 42,-1 1 0,-1-2 0,-2 1 0,-1-1 0,3-38 0,-6 20 58,-2-1-1,-3 1 1,-1-1-1,-4 1 1,-1 0-1,-14-57 1,5 51 20,-2 0 0,-3 2 0,-2 0 0,-2 1 1,-35-56-1,47 90-89,-1 1 0,-1 0 0,0 1 0,-1 0 0,-1 2 0,-24-21 1,29 29-27,0 0 0,-1 1 0,0 0 0,0 0 0,-1 1 1,0 1-1,0 0 0,0 1 0,0 0 0,-1 1 1,-26-2-1,22 4-34,0 2 1,-1 0 0,1 1 0,0 1 0,0 1 0,0 0-1,0 1 1,1 1 0,0 1 0,0 0 0,1 1 0,0 1-1,-29 21 1,19-10-60,1 1-1,1 1 0,1 1 0,1 1 1,2 1-1,0 1 0,-17 29 0,-9 29-113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12947,'-8'2'357,"-1"0"-1,0 1 1,1 0 0,-1 0 0,1 1 0,0 0 0,-9 7-1,-2 2 337,-26 24-1,32-26-521,1 1-1,1 0 0,0 1 1,0 1-1,2 0 0,-1 0 0,2 0 1,-13 29-1,18-36-137,0 1-1,1 0 1,0 1-1,0-1 1,1 0 0,0 0-1,0 1 1,1-1-1,0 1 1,0-1 0,1 0-1,0 1 1,0-1-1,1 0 1,1 0-1,-1 0 1,1 0 0,0 0-1,7 11 1,-6-12 22,0-1 0,0 0 0,1 0 0,0 0 0,0 0 0,1-1 1,-1 1-1,1-1 0,0-1 0,0 1 0,1-1 0,0 0 0,-1-1 0,1 1 0,0-1 1,1-1-1,-1 1 0,0-1 0,1-1 0,-1 1 0,1-1 0,0-1 0,-1 1 0,1-1 1,0-1-1,-1 1 0,1-1 0,0 0 0,-1-1 0,1 0 0,-1 0 0,0-1 0,0 0 1,0 0-1,0-1 0,12-8 0,-7 4 67,-2 0 1,1-1-1,-1 0 1,-1 0-1,0-1 1,0-1-1,-1 0 1,0 0-1,-1 0 1,0-1-1,-1 0 1,0 0-1,5-17 1,-9 21-106,1 1-1,-1-1 1,-1 0-1,1 0 1,-1 0 0,-1 0-1,1 0 1,-1 0 0,-1-1-1,0 1 1,0 0-1,0 0 1,-1 0 0,0 1-1,-1-1 1,1 0-1,-2 1 1,1-1 0,-1 1-1,0 0 1,0 0-1,-1 1 1,-7-9 0,9 12-114,0 0 0,-1 0 0,1 0 0,0 1 0,-1-1 0,1 1 0,-1 0 1,0 0-1,0 0 0,0 1 0,0 0 0,0-1 0,0 1 0,0 0 0,0 1 0,0-1 1,0 1-1,-1 0 0,-3 0 0,-9 8-372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0:1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1258 46 9690,'-17'-7'272,"-1"0"-1,1 1 1,-1 1 0,0 1 0,-19-2-1,-92-3 414,123 9-629,-71-2 113,-114 13-1,140-4-137,0 2-1,0 2 0,-58 21 0,77-20-25,1 1 1,0 1-1,1 2 0,1 1 0,-47 37 0,55-37 3,1 2 0,1 0 1,0 1-1,2 1 0,0 1 1,1 1-1,-23 45 0,26-39 2,1 0-1,2 1 1,1 1-1,1 0 1,1 0-1,2 0 1,2 1-1,0 0 1,2 0-1,2 0 1,5 41 0,0-33 2,2-1 1,1 0 0,1 0 0,3-1 0,1-1 0,2 0 0,1-1 0,35 54 0,-26-53-21,1-1 1,2-1-1,1-1 0,2-2 1,40 31-1,-52-47 15,1 0 0,1-2 0,0-1 0,1-1-1,0 0 1,1-2 0,0-1 0,1-1-1,0-1 1,35 6 0,-44-12 45,-1-1 0,1 0 0,-1-1 1,0 0-1,1-1 0,-1-1 0,0-1 0,0 0 0,0 0 0,-1-2 0,0 0 0,0-1 1,0 0-1,-1-1 0,24-18 0,-8 2 76,-1-1 1,-1-1-1,-1-2 1,-2 0-1,29-44 0,-20 23-18,-2-2 0,-2 0-1,-3-2 1,-2-1-1,-2-1 1,24-94-1,-32 87-57,-3-1 1,-3 0-1,-2 0 0,-4-1 0,-6-90 1,2 134-46,-2 0 1,1 1-1,-13-34 1,13 44-19,0 1 1,-1-1-1,0 1 0,-1 0 1,0 0-1,0 1 0,-1 0 1,0 0-1,0 0 1,-10-9-1,6 10 4,0 0 0,0 0 0,0 1 1,-1 0-1,0 1 0,0 0 0,0 0 0,0 2 0,0-1 0,-1 1 1,-16 0-1,-16 0 243,-73 8 0,92-5-286,-34 3 71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40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2050 7330,'7'-4'7718,"-12"-5"-6799,5 3-777,-1-1-1,1 1 0,0 0 0,0 0 0,3-12 0,-2 11-114,3-46 55,-3-1 0,-6-69 1,2 67-19,2-82-11,-8-165 3,6 185 77,2 61-79,-1 1 0,-12-60 0,-20-91-6,24 122 2,-7-31 90,15 99-110,0-1-1,1 1 0,1 0 1,0-1-1,2 1 0,5-29 1,-2 14 17,13-89 137,-8 83 605,-9 32-736,0 4-32,-1-1 0,1 1 0,-1-1 0,1 1 0,0 0 0,0 0 1,0-1-1,0 1 0,2-3 0,-2 4-19,0 0 0,1 1 1,-1-1-1,0 0 0,1 0 1,-1 0-1,1 1 0,-1-1 1,1 1-1,-1-1 0,1 1 1,-1 0-1,1 0 0,0-1 1,-1 1-1,1 0 0,2 1 0,6-2 2,0-1 0,0 0 0,-1 0 0,1-1 0,-1 0 0,1 0 0,8-5 0,-7 3 2,0 0 0,0 1-1,0 1 1,22-5-1,-28 8-7,-1-1-1,1-1 0,0 1 0,0-1 0,-1 1 0,1-1 0,-1-1 0,0 1 0,7-6 0,33-30-42,-43 37 34,1 0 0,0 0 0,-1 0 0,1 0 0,0 1 0,0-1 0,-1 0 0,1 1 0,0 0 0,0-1 0,0 1 0,0 0 0,-1 0 0,1 0 0,0 0 0,0 0 0,0 0 0,0 0 0,0 1 0,0-1 0,-1 1 0,1-1 0,0 1 0,2 1 0,-4-2 11,0 1-1,0-1 1,0 0-1,0 1 0,0-1 1,0 0-1,1 0 1,-1 1-1,0-1 1,0 0-1,0 0 1,0 1-1,1-1 1,-1 0-1,0 0 1,0 0-1,0 1 1,1-1-1,-1 0 1,0 0-1,0 0 1,1 0-1,-1 0 1,0 1-1,1-1 1,-1 0-1,0 0 1,0 0-1,1 0 1,-1 0-1,0 0 1,1 0-1,-1 0 1,0 0-1,0 0 1,1 0-1,-1 0 0,0 0 1,1 0-1,-1 0 1,0-1-1,0 1 1,1 0-1,-1 0 1,0 0-1,0 0 1,1 0-1,-1-1 1,0 1-1,0 0 1,0 0-1,1 0 1,-1-1-1,0 1 1,0 0-1,0 0 1,0-1-1,1 1 1,-1-1-1,2 0 23,1 16-14,2 8-13,1 1-1,1-1 1,1-1 0,2 0 0,0 0 0,20 32 0,-11-18 0,-2 0 1,-1 1-1,-1 1 1,12 56-1,6 6 14,-23-75-7,-1 2 0,-2-1 0,10 55 0,-8 3 21,22 88 0,-14-98-9,-4 1 1,-3 1 0,0 138-1,-19-81-4,-2 80 4,11-135-17,0-26 10,1-1 1,9 57-1,-7-99-7,0 14 76,-3-24-92,0 0-1,0 1 1,0-1-1,0 1 1,0-1-1,0 1 1,0-1-1,-1 1 1,1-1 0,0 1-1,0-1 1,-1 1-1,1-1 1,0 1-1,-1-1 1,1 1-1,0 0 1,-1-1-1,1 1 1,-1 0 0,1-1-1,-1 1 1,1 0-1,-1-1 1,1 1-1,-1 0 1,1 0-1,-1-1 1,1 1-1,-1 0 1,1 0 0,-1 0-1,1 0 1,-2 0-1,-6-3-42,-6-4-70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8490,'5'0'49,"1"0"0,-1 0 0,1 0 1,-1 0-1,1-1 0,-1 0 0,1 0 0,-1 0 0,1-1 1,-1 0-1,0 0 0,0 0 0,0-1 0,0 1 1,0-1-1,5-5 0,-8 7-59,0-1 0,1 1 0,-1-1 1,1 1-1,-1 0 0,1 0 0,-1 0 0,1 0 0,0 0 0,0 1 1,4-1-1,36 0-88,-21 1 11,59-6 1196,127-27 1,-204 32-1022,20-3 1121,0 1-1,32 1 0,-61 3-858,5-1-352,-1 0 0,1 1 1,-1-1-1,0 0 1,1 0-1,-1 0 1,0 0-1,1 0 0,-1 0 1,1 0-1,-1 0 1,0 0-1,1 0 0,-1 0 1,0 0-1,1 0 1,-1-1-1,1 1 1,-1 0-1,0 0 0,1-1 1,-1 1-1,1 0 1,-1-1-1,1 1 0,-1-1 1,0-4-26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3905,'31'-3'216,"2"-1"-160,5-5-16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31 9354,'-15'2'1343,"11"-2"-1024,1 0-1,-1 0 1,1 1 0,-1-1 0,1 1-1,-1 0 1,1 0 0,0 1 0,-1-1-1,-3 3 1,7-4-303,0 0 0,0 1 0,0-1-1,0 0 1,0 1 0,0-1 0,0 1 0,0-1 0,0 0 0,0 1-1,0-1 1,0 0 0,1 1 0,-1-1 0,0 0 0,0 1 0,0-1-1,0 0 1,1 1 0,-1-1 0,0 0 0,0 0 0,0 1 0,1-1 0,-1 0-1,0 0 1,1 1 0,-1-1 0,0 0 0,1 0 0,-1 0 0,0 1-1,1-1 1,-1 0 0,0 0 0,1 0 0,0 0 0,15 6 104,-2-5-43,1 0 1,0-1-1,-1 0 0,1-2 1,21-3-1,71-23 210,-72 17-234,-8 2-30,-19 4 27,-18 4 85,-66 12 405,-76 22 0,50-10-169,5-3-336,101-21-206,-1 0 1,1 0-1,-1-1 0,0 1 1,1-1-1,-1 0 1,0 1-1,0-1 0,0-1 1,3-2-1,10-9-245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02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11330,'0'-1'46,"0"1"-1,0 0 1,0 0-1,0 0 1,1 0-1,-1 0 1,0 0-1,0 0 1,0 0-1,0 0 0,0 0 1,0 0-1,0 0 1,0 0-1,0 0 1,0 0-1,0 0 1,0 0-1,1 0 1,-1 0-1,0 0 0,0 0 1,0 0-1,0 0 1,0 0-1,0 0 1,0 0-1,0 0 1,0 0-1,0 0 1,0 0-1,1 0 0,-1 0 1,0 0-1,0 0 1,0 0-1,0 0 1,0 0-1,0 0 1,0 0-1,0 0 1,0 1-1,0-1 1,0 0-1,0 0 0,0 0 1,0 0-1,0 0 1,0 0-1,0 0 1,0 0-1,0 0 1,0 0-1,1 0 1,-1 0-1,0 1 0,0-1 1,0 0-1,1 10 1107,-1 20-1035,0-16 188,4 74-33,0-43-231,-3 1 1,-1 0-1,-12 85 0,7-89 18,1 0-1,3 0 0,1 1 1,9 57-1,-1 11-20,-4-46 255,-4-64-157,1-1-139,-1 0-1,1 0 1,-1 0-1,1 0 1,-1 0-1,1 0 0,-1 0 1,1 0-1,-1 0 1,1 0-1,-1 0 1,1 0-1,-1 0 1,1-1-1,-1 1 1,1 0-1,-1 0 1,1-1-1,-1 1 0,1 0 1,-1 0-1,0-1 1,1 1-1,-1 0 1,1-1-1,0 0 1,-6-18-106,-4-3 47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03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2 314 12027,'0'0'15,"0"0"1,0 0-1,0 0 0,0 0 1,0 0-1,0 0 1,0 0-1,0 0 1,-1 0-1,1 0 1,0 0-1,0 0 1,0 1-1,0-1 1,0 0-1,0 0 1,0 0-1,0 0 0,0 0 1,0 0-1,0 0 1,0 0-1,0 0 1,0 0-1,0 0 1,0 0-1,0 0 1,0 0-1,0 1 1,0-1-1,0 0 1,0 0-1,0 0 1,0 0-1,0 0 0,0 0 1,0 0-1,0 0 1,0 0-1,0 0 1,0 0-1,0 0 1,0 0-1,0 1 1,0-1-1,0 0 1,0 0-1,0 0 1,0 0-1,0 0 1,0 0-1,0 0 0,0 0 1,0 0-1,0 0 1,1 0-1,-1 0 1,0 0-1,0 0 1,0 0-1,0 0 1,0 0-1,0 0 1,0 0-1,0 0 1,9 3 294,12 1-222,12 1 1,1-3 0,0-1 0,0-1 0,0-2 1,0-1-1,0-2 0,-1-1 0,39-12 0,174-74 520,-45 15-209,-182 71-383,1 1 1,0 1 0,0 1-1,0 0 1,1 2 0,-1 0 0,26 3-1,11 5-25,69 17-1,-32-4 7,-70-16 40,-1-1-1,1-2 0,-1 0 1,1-1-1,-1-1 0,1-2 1,-1 0-1,1-2 0,-1 0 1,43-17-1,6-1 159,2 3 1,132-18-1,-175 33-206,60-16 27,-11 1 1,-68 19-444,0 0 1,1 1 0,-1 1 0,19 2 0,-31-2 417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06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1956 585 11923,'1'3'97,"0"0"1,1 0 0,-1-1-1,1 1 1,-1-1 0,1 1-1,0-1 1,0 0 0,0 1-1,1-1 1,-1 0 0,0-1-1,1 1 1,-1 0 0,5 1-1,2 3 89,1-2-1,20 8 1,-22-10-50,-1 0 0,2-1 1,-1 1-1,0-2 0,0 1 0,0-1 1,12-1-1,4-2 419,28-8-1,-41 7-452,1 1 0,0 0 1,0 1-1,0 1 0,0 0 0,0 0 0,0 1 1,0 1-1,0 0 0,18 4 0,116 32-31,-136-35-63,-8-2-11,1 1 0,0-1 1,-1 1-1,1 0 0,0 0 0,-1 0 0,1 0 1,-1 0-1,0 0 0,1 1 0,-1-1 0,3 4 1,-6-5 109,5-6 36,24-41-106,-10 14-22,39-67 8,-3-2-1,43-121 0,-94 216-18,8-24-7,2 1 0,29-51 0,-42 81 17,0 0 0,1-1 0,-1 1 1,0 0-1,0-1 0,0 1 0,0 0 0,1-1 1,-1 1-1,0 0 0,0-1 0,0 1 0,0 0 1,0-1-1,0 1 0,0-1 0,0 1 0,0 0 1,0-1-1,0 1 0,0 0 0,0-1 0,0 1 1,0-1-1,-1 1 0,1 0 0,0-1 0,0 1 1,0 0-1,-1-1 0,1 1 0,0 0 0,0 0 1,-1-1-1,1 1 0,-17-8 239,-24 4-269,40 3 5,-89 1-515,-148 18-1,72-3 543,37-7-8,-474 55-146,487-45 127,-148 5-1,-119-17-44,333-6 53,-35-4 24,0-3 0,1-4 1,-137-37-1,198 43-19,0 1-1,0 1 1,-1 1 0,1 1-1,0 1 1,-1 1-1,1 1 1,-25 5 0,46-6-30,1-1-1,-1 1 1,1-1 0,-1 1 0,0-1 0,1 0-1,-1 0 1,0 0 0,1 0 0,-1 0 0,0 0-1,1 0 1,-1 0 0,1-1 0,-1 1 0,0-1-1,1 1 1,-1-1 0,1 0 0,-1 1 0,1-1 0,-1 0-1,1 0 1,0 0 0,-1 0 0,1 0 0,0-1-1,-1 0 1,-2-9-175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10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4 756 9738,'0'0'141,"0"-1"1,-1 1-1,1 0 0,0 0 1,0 0-1,-1-1 0,1 1 1,0 0-1,0 0 0,0-1 1,-1 1-1,1 0 0,0 0 1,0-1-1,0 1 0,0 0 1,-1-1-1,1 1 0,0 0 1,0-1-1,0 1 0,0 0 1,0-1-1,0 1 0,0 0 1,0-1-1,0 1 0,0 0 1,0-1-1,0 1 0,0 0 1,1-1-1,-1 1 0,0 0 0,0-1 1,0 1-1,15-6 1123,22 4-2039,-34 2 1134,71 1-366,171-6-570,-162-1 393,1 4 0,105 10 0,-159-5 50,0-2 0,0 0 0,0-2-1,-1-2 1,1 0 0,0-2 0,36-11 0,-65 16 134,-1 0 1,0 0 0,1 0-1,-1 0 1,0 0 0,1 0-1,-1-1 1,1 1 0,-1 0-1,0 1 1,1-1 0,-1 0-1,1 0 1,-1 0 0,0 0 0,1 0-1,-1 0 1,0 0 0,1 0-1,-1 1 1,0-1 0,1 0-1,-1 0 1,0 1 0,1-1-1,-1 0 1,0 0 0,1 1-1,-1-1 1,0 0 0,0 1 0,0-1-1,1 0 1,-1 1 0,0-1-1,0 0 1,0 1 0,0-1-1,1 0 1,-1 1 0,0-1-1,0 1 1,0-1 0,0 0-1,0 1 1,0-1 0,0 1-1,0-1 1,0 0 0,-1 1 0,1-1-1,0 1 1,0-1 0,0 0-1,0 1 1,0-1 0,-1 0-1,1 1 1,0-1 0,-1 1-1,1-1 14,0 0-1,0 1 0,0-1 0,0 1 1,0-1-1,0 0 0,-1 1 0,1-1 0,0 0 1,0 1-1,0-1 0,-1 0 0,1 1 1,0-1-1,0 0 0,-1 0 0,1 1 1,0-1-1,0 0 0,-1 0 0,1 0 0,0 1 1,-1-1-1,1 0 0,0 0 0,-1 0 1,1 0-1,-1 0 0,1 0 0,0 0 1,-1 1-1,1-1 0,0 0 0,-1 0 0,1 0 1,-1-1-1,1 1 0,0 0 0,-1 0 1,1 0-1,0 0 0,-1 0 0,1 0 1,0 0-1,-1-1 0,1 1 0,0 0 1,-1 0-1,1-1 0,0 1 0,-1 0 0,1 0 1,0-1-1,0 1 0,0 0 0,-1-1 1,1 1-1,0 0 0,0-1 0,0 1 1,0 0-1,-1-1 0,1 1 0,0 0 0,0-1 1,0 1-1,0-1 0,-201-434 425,159 332-282,23 56 547,-42-80-1,57 122-524,0 0 51,6 4-589,-1 1 289,-16 14-2576,7-15 2435,-4-2 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13467,'11'-9'1624,"-8"12"-1374,-7 5 312,1-1-489,-1 0-1,1 0 0,1 0 0,0 0 0,0 0 0,0 1 0,-1 12 0,-1 60 36,3-50-66,0 2-2,-2 51 101,4-76-114,-1 1 0,1 0 0,1-1 0,-1 1 0,1-1 0,0 1 1,7 13-1,-8-19-13,-1-1 1,1 1 0,0-1 0,0 1-1,1-1 1,-1 1 0,0-1 0,0 0 0,1 0-1,-1 0 1,0 0 0,1 0 0,-1 0-1,1 0 1,0 0 0,-1 0 0,1 0-1,0-1 1,-1 1 0,3-1 0,-1 1 14,0-1 0,0 0 0,0 0 1,0-1-1,0 1 0,0-1 1,0 1-1,0-1 0,0 0 0,6-3 1,4-3 107,-1 0 1,1-1-1,21-19 1,-28 22-88,50-44 199,-2-2 0,-2-3-1,-2-2 1,61-90 0,-106 138-406,19-30-290,-23 36 424,0 0 0,-1 0 0,1 0-1,0 0 1,0 0 0,-1 0 0,1 0 0,-1 0 0,0-1 0,0 1-1,0 0 1,0 0 0,0 0 0,0-1 0,0 1 0,-2-3 0,-7-8-312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1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8618,'15'-4'6770,"41"0"-7021,167 1-2243,-238 4 1877,-2 1 815,-33-1 1,-5-3 232,42 3-288,0-1 0,1-1 0,-1 0 0,0 0 0,1-1 0,-1-1 0,1 0-1,-22-9 1,33 12-148,1 0 0,-1-1-1,0 1 1,1 0-1,-1-1 1,1 1-1,-1-1 1,0 1 0,1-1-1,-1 1 1,1-1-1,0 1 1,-1-1-1,1 0 1,-1 1 0,1-1-1,0 1 1,-1-1-1,1 0 1,0 1-1,0-1 1,0 0 0,-1 1-1,1-1 1,0 0-1,0 0 1,0 1-1,0-1 1,0 0 0,0 1-1,1-1 1,-1 0-1,0 1 1,0-1 0,0 0-1,1 1 1,-1-1-1,0 0 1,1 1-1,-1-1 1,0 0 0,1 1-1,-1-1 1,2 0-1,5-5-47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3:12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 10146,'-70'148'1130,"-104"160"1,71-98-639,91-182-476,9-19-20,3-9 3,0 0 1,0 0-1,0 1 1,0-1-1,0 0 1,0 0 0,0 0-1,0 0 1,0 1-1,0-1 1,0 0-1,0 0 1,0 0-1,0 0 1,-1 0-1,1 1 1,0-1-1,0 0 1,0 0-1,0 0 1,0 0 0,0 0-1,0 1 1,0-1-1,0 0 1,-1 0-1,1 0 1,0 0-1,0 0 1,0 0-1,0 0 1,0 0-1,0 0 1,-1 1 0,1-1-1,0 0 1,0 0-1,0 0 1,0 0-1,0 0 1,-1 0-1,1 0 1,0 0-1,0 0 1,0 0-1,0 0 1,-1 0-1,1 0 1,0 0 0,0 0-1,0 0 1,0-1-1,0 1 1,-1 0-1,0-4-4,1-10-16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8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817 0 3969,'-465'22'1968,"465"-22"-1964,-7 1 439,1 0 1,-1 0-1,0-1 0,0 0 1,0 0-1,0-1 1,0 0-1,0 0 0,1 0 1,-8-3-1,6 1-366,0 1 0,-1-1 0,1 2 0,-1-1 0,1 1 0,-1 1-1,-9-1 1,-58 6 52,47 0 268,-37 10-1,54-12-183,4-4-150,8 1-69,0 0 0,0 0 0,0 0 0,0 0 0,0 0 0,0 0 0,0 0 0,0 0 1,0 0-1,0 0 0,0 0 0,0 0 0,0 0 0,0 0 0,0-1 0,0 1 0,1 0 0,-1 0 1,0 0-1,0 0 0,0 0 0,0 0 0,0 0 0,0 0 0,0 0 0,0 0 0,0 0 0,0 0 0,0-1 1,0 1-1,0 0 0,0 0 0,0 0 0,0 0 0,0 0 0,0 0 0,-1 0 0,1 0 0,0 0 1,0 0-1,0 0 0,0 0 0,0 0 0,0 0 0,0-1 0,0 1 0,0 0 0,0 0 0,0 0 1,0 0-1,0 0 0,0 0 0,0 0 0,0 0 0,0 0 0,-1 0 0,1 0 0,0 0 0,0 0 0,0 0 1,0 0-1,0 0 0,0 0 0,0 0 0,0 0 0,0 0 0,0 0 0,3 0-100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78 9802,'37'-2'1948,"56"-11"-1,-13 0-1837,-57 10-79,39-3-86,-56 6 18,0 0 0,-1 0 0,1 1 0,0-1 0,-1 1 0,1 1 0,0-1 0,5 3 0,-11-4 31,0 0 1,0 0 0,1 0 0,-1 0 0,0 0-1,0 0 1,1 0 0,-1 0 0,0 0 0,0 1-1,0-1 1,1 0 0,-1 0 0,0 0 0,0 0-1,0 0 1,0 0 0,1 1 0,-1-1 0,0 0-1,0 0 1,0 0 0,0 1 0,0-1 0,0 0 0,1 0-1,-1 0 1,0 1 0,0-1 0,0 0 0,0 0-1,0 0 1,0 1 0,0-1 0,0 0 0,0 0-1,0 1 1,0-1 0,0 0 0,0 0 0,0 0-1,0 1 1,0-1 0,-1 0 0,1 1 0,-11 6-98,-18 2 64,-289 39 625,472-84-282,-130 31-305,106-13-135,-127 19 85,-11 1-18,-12 4-19,-233 24 1191,192-24-958,241-47-106,-57 13-588,-407 74 1787,347-58-962,-21 3-280,141-27-823,-381 50 1586,198-14-740,0 0 0,0 0 0,0-1 0,0 1 0,1 0 0,-1 0 0,0 0 0,0 0 0,0 0 0,0-1 0,0 1 0,0 0 0,0 0 0,0 0 0,0-1-1,0 1 1,0 0 0,0 0 0,0 0 0,0-1 0,0 1 0,0 0 0,0 0 0,0 0 0,0-1 0,0 1 0,0 0 0,0 0 0,0 0 0,0 0 0,0-1 0,0 1 0,0 0 0,0 0 0,0 0 0,-1 0 0,1-1 0,0 1 0,0 0 0,0 0 0,0 0 0,0 0 0,-1 0-1,1 0 1,0-1 0,0 1 0,0 0 0,-1 0 0,1 0 0,0 0 0,0 0 0,0 0 0,0 0 0,-1 0 0,1 0 0,0 0 0,0 0 0,0 0 0,-1 0 0,1 0 0,4-6 12,9-21 247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12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40 12003,'0'-17'1602,"0"15"-558,-1 11-122,-18 135-188,7 2-1,10 258 1,15-24-143,-23-111 142,1-124-457,7-128-222,-1 0 1,0 0-1,-1-1 0,-11 30 1,3-9 11,11-34-85,-1 10 417,13-14 35,-2-1-577,165-23-635,-144 22 698,1 2 0,36 3 0,-41-4-14,-26 1 97,0 1-1,1 0 0,-1 0 0,0 0 0,1 0 0,-1 0 1,0-1-1,1 1 0,-1 0 0,0 0 0,1 0 1,-1-1-1,0 1 0,0 0 0,1-1 0,-1 1 0,0 0 1,0-1-1,1 1 0,-1 0 0,0-1 0,0 1 0,0 0 1,0-1-1,0 1 0,0 0 0,0-1 0,1 1 0,-1 0 1,0-1-1,0 1 0,0-1 0,0 1 0,-1 0 1,1-1-1,0 1 0,0 0 0,0-1 0,0 1 0,0 0 1,0-1-1,0 1 0,-1 0 0,1-1 0,0 1 0,0 0 1,-1-1-1,1 1 0,0 0 0,0-1 0,-1 1 0,1 0 1,0 0-1,-1 0 0,1-1 0,0 1 0,-1 0 0,-2-4-54,0 0 0,1 0 0,0 0 0,0 0 0,0 0 0,0-1 0,0 1 0,1 0 0,0-1 0,0 1 0,-1-10 0,-1-52 7,13-111 29,-5 114 20,-4 49-6,4-50-19,18-89 1,-13 100-18,-2 1 0,-2-1 0,-3 0 0,-1 0 0,-3 0 0,-12-75 1,6 44-1,0-9 78,-11 12 31,-3-14-118,19 82 57,1 0 0,1 0-1,0 0 1,0 0 0,4-18-1,12-78 32,-15 87 200,-7 19-204,-1 1 0,0 0-1,0 0 1,0 1-1,-1 0 1,1 0 0,0 1-1,0 0 1,-9 1-1,-9 0 44,-38-2 0,44 0-47,-1 1 0,1 0 0,-32 6 0,45-4-39,5-2 6,-1 1 0,0 0-1,0-1 1,0 1 0,1-1 0,-1 1 0,0-1 0,0 0 0,0 0 0,-3 0 0,-4 1-2351,7-6 1944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13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11018,'56'5'3916,"-42"-3"-3883,1-1 0,-1-1 1,23-1-1,16-10 217,-41 7-85,0 1-1,0 1 0,23-2 455,-40-30-1567,0 15 718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1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182 147 12387,'-1'-6'135,"1"0"-1,-1 0 1,0 0 0,-1 0 0,1 0 0,-1 0 0,0 0 0,-1 1 0,0-1 0,1 1 0,-2-1-1,-4-5 1,7 8-126,0 1-1,0-1 0,0 0 1,0 0-1,0 0 0,1 0 0,-1 1 1,1-1-1,0 0 0,-1 0 1,2-4-1,-5-20 82,-7 80 108,-13 94-108,8-60 90,-8 158 0,26 25-73,-1 57-111,-5-221 25,-20 114-1,9-136 20,6-43 14,2 1 1,2-1-1,1 1 1,3 57-1,2-91 10,0-10-173,-2-12-6,1 4 68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6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1853 1 9026,'0'2'344,"1"-1"0,-1 1-1,0 0 1,0 0 0,0 0 0,-1 0 0,1 0-1,0 0 1,-1 0 0,1 0 0,-1 0 0,0 0 0,0-1-1,0 1 1,0 0 0,-2 3 0,-23 29 80,20-26-82,-11 10-270,0-1 0,-1 0 0,0-1 0,-1-1 0,-1-1 0,-1-1 0,-40 20 0,-167 57-92,167-69 54,13-4-37,-94 33 38,-160 80 0,243-97 8,3 2 1,-56 45-1,-98 95 135,-11 8 257,153-133-216,-45 37 133,123-98 31,0 0-1,15-22 1,-17 19-183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11899,'9'11'1304,"-5"10"-840,-1 18-176,-3 7 1064,0 14-920,1 6-136,-1 6-48,0-3-39,0-9-89,0-7-56,0-17-104,0-12-24,0-38-657,-7-25 625,-3-11-48,-4-15-64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13195,'23'-14'1376,"1"-3"-920,1-3-152,3 1 488,7 0-295,-2 2-41,-2 4-120,1 2-88,-11 4-248,-1 4-152,0 3-176,-5 0-24,-5 4-161,-3-1-55,-7 6-648,-3-1 856,-7 5-112,-1 1-24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15699,'0'8'1313,"5"3"-1113,6 1-120,3 2 440,8 0-720,7 0-168,0 0-216,5 0 472,-1-2-161,-3 1-111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13491,'14'4'1224,"9"-10"-632,3-2-144,8-7 385,2 0-145,6-6 24,-2 3-192,-6-1-416,-2 2-328,-11 11-432,-5 5 24,-13 9 352,-2 5-136,-5 9-249</inkml:trace>
  <inkml:trace contextRef="#ctx0" brushRef="#br0" timeOffset="1">37 534 11250,'0'9'1337,"10"-7"-537,11-2-184,8-12 1608,2-9-1199,8-4-217,0-1-144,2 0-592,1 0-264,-6 6 328,-10 4-176,-5 11-264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53 10850,'-7'-5'800,"1"-1"-647,-6-3-49,-5-2 32,-4 1-8,-9-2 32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8426,'2'0'186,"1"0"0,0 1 1,0 0-1,-1 0 0,1 0 0,-1 0 0,1 0 1,-1 0-1,1 0 0,-1 1 0,0-1 1,0 1-1,1 0 0,-1 0 0,0 0 1,-1 0-1,1 0 0,0 0 0,-1 0 1,1 1-1,-1-1 0,2 4 0,4 9 284,0-1-1,7 27 1,-10-28-313,60 186 838,131 346-438,-81-310-148,-82-179-86,2-2 1,45 54-1,-72-100-854,2 3 3149,-21-16-1873,-21-10-1427,17 9 338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12643,'10'13'463,"0"0"0,0 1 0,-2 1-1,0-1 1,0 2 0,7 20 0,-1-4-8,0 2-102,-10-21-205,1-1 0,1 0 0,0 0 0,0 0 0,1-1 1,1 0-1,13 17 0,-20-28-94,0 1 0,-1 0 0,1-1 1,0 1-1,0 0 0,0-1 0,0 1 0,-1-1 0,1 1 1,0-1-1,0 0 0,0 1 0,0-1 0,0 0 1,0 0-1,0 1 0,0-1 0,0 0 0,0 0 0,0 0 1,0 0-1,0-1 0,0 1 0,0 0 0,0 0 0,1-1 1,0 0 30,0 0 0,0 0 1,0-1-1,0 1 0,0-1 0,-1 1 1,1-1-1,-1 0 0,1 0 0,-1 0 1,2-2-1,4-8 197,-1-1 0,-1 1 0,6-16 0,-9 22-193,5-15-74,-1-1 1,-1 0-1,-1-1 0,-1 1 0,0-28 0,-3 11-1134,-2 0-1,-8-47 1,5 48 492,4-4-70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9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12987,'0'0'1240,"0"1"-952,1 9-104,4 3 488,-1 12-256,2 3-56,1 13-176,0 4-103,2 7-154,-2 0-103,-1 1-56,-3-5-752,-5-3 824,-2-7-168,-6-13-104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13075,'5'-13'228,"1"-1"1,1 1-1,0 0 0,1 0 1,0 1-1,1 0 1,0 1-1,1 0 0,0 0 1,1 1-1,14-10 1,-17 14-145,-1 1 1,1 0 0,1 1-1,-1 0 1,0 0 0,1 1 0,0 0-1,12-2 1,-15 4-53,0 0-1,1 1 1,-1-1 0,0 2 0,1-1-1,-1 1 1,0-1 0,0 2 0,1-1-1,-1 1 1,0 0 0,0 0 0,6 4-1,-8-4-27,1 1 0,-1-1 0,0 1-1,1 1 1,-1-1 0,0 0 0,-1 1 0,1 0-1,-1 0 1,0 0 0,0 0 0,0 1 0,0-1-1,-1 1 1,1 0 0,-1 0 0,-1 0-1,1-1 1,-1 2 0,1-1 0,-2 0 0,1 0-1,0 0 1,-1 0 0,0 6 0,-1-2 34,0 1 0,0-1 1,-1 0-1,0 0 0,-1-1 1,0 1-1,0 0 0,-1-1 1,0 0-1,-1 0 0,1 0 0,-2 0 1,-8 10-1,14-18-38,0 0 0,-1 0 0,1 0 0,0 1 0,0-1 0,-1 0 0,1 0 0,0 0 0,0 1 0,-1-1 0,1 0 0,0 0 0,0 1 0,0-1 0,0 0 0,-1 1 0,1-1 0,0 0 0,0 0 0,0 1 0,0-1 0,0 0 1,0 1-1,0-1 0,0 0 0,0 1 0,0-1 0,0 0 0,0 1 0,0-1 0,0 0 0,0 1 0,0-1 0,0 0 0,0 1 0,0-1 0,0 0 0,1 0 0,-1 1 0,0-1 0,0 0 0,0 0 0,0 1 0,1-1 0,-1 0 0,0 0 0,0 1 0,1-1 0,-1 0 0,0 0 0,1 0 0,-1 0 0,0 1 0,0-1 0,1 0 0,-1 0 0,0 0 0,1 0 0,-1 0 0,0 0 0,1 0 0,-1 0 0,0 0 0,1 0 0,-1 0 0,0 0 0,1 0 0,35-1-260,-11-1 50,-22 2 190,0 1 1,0-1 0,0 1-1,0-1 1,0 1 0,0 0-1,-1 0 1,1 0 0,0 0-1,0 1 1,-1-1 0,1 1-1,-1-1 1,0 1 0,1 0 0,-1 0-1,0 0 1,0 0 0,0 1-1,0-1 1,1 3 0,-2-2 30,1 0 1,-2 0-1,1 0 1,0 0-1,0 0 0,-1 0 1,0 0-1,0 0 1,0 0-1,0 1 1,0-1-1,0 0 1,-1 0-1,0 0 1,0 0-1,1 0 1,-2 0-1,1 0 1,0 0-1,-3 3 1,-4 7 142,0-1 0,0 0 0,-2 0 0,1-1 1,-2-1-1,1 0 0,-17 12 0,2-3 394,-1-1 0,-39 19-1,26-21-101,37-15-436,0 0 0,0-1 0,-1 1 0,1-1 0,0 1 0,0-1 1,-1 0-1,1 0 0,0 0 0,0 0 0,-1 0 0,1-1 0,0 1 0,0-1 0,-3 0 0,4 0 43,0 0-1,0 0 1,1 0-1,-1 0 1,1 1-1,-1-1 1,1 0-1,-1 0 1,1 0-1,-1 0 1,1 0-1,0 0 1,-1 0-1,1-1 1,0 1-1,0 0 1,0 0-1,0 0 1,0 0-1,0 0 1,0 0 0,0 0-1,1 0 1,-1 0-1,0 0 1,1 0-1,0-2 1,11-28 12,5 2 69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1425 8914,'4'-3'6984,"4"-11"-5536,10-19-1646,363-685 859,-365 687-653,242-422 61,-183 355-53,-18 24-768,-82 94 12,5-2 477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50 12211,'17'-50'1943,"-22"98"42,-59 199-1577,48-195-363,15-50-42,1 0 0,-1 0 0,1 0 0,-1 0 0,1 0 0,0 0 1,0 0-1,0 0 0,0 0 0,1 4 0,-1-6 2,0 0-1,0 0 1,0 1-1,0-1 1,0 0-1,0 0 1,0 0 0,1 0-1,-1 1 1,0-1-1,0 0 1,0 0-1,0 0 1,1 0-1,-1 0 1,0 1-1,0-1 1,0 0-1,1 0 1,-1 0 0,0 0-1,0 0 1,1 0-1,-1 0 1,0 0-1,0 0 1,1 0-1,-1 0 1,0 0-1,0 0 1,1 0-1,12-7 218,94-60 958,-70 46-1413,50-38-1,-64 36 73,-4-8-60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9 17116,'1'-8'2386,"-8"14"-1286,-9 17-480,-30 52-337,31-51-322,0 0 0,-14 33-1,22-39 37,0-1-1,1 1 1,1 0-1,1 0 1,1 0-1,-3 36 1,6-49-24,1 0 0,-1 0 0,1 0 0,-1 0 0,2 0 0,-1 0 0,0 0 0,1 0 0,0 0 0,0-1 0,1 1 0,4 6 0,-4-7-50,0-1 0,0 0 0,1 0 1,-1 0-1,1-1 0,-1 1 0,1-1 0,0 0 0,0 0 1,0 0-1,0-1 0,1 1 0,-1-1 0,0 0 0,1 0 0,8 0 1,6-1-171,-2-5-56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2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1120 14107,'5'-1'260,"-1"0"1,1 0-1,-1-1 0,1 0 1,-1 1-1,1-1 0,-1-1 1,7-4-1,0 1 150,166-99 1451,87-98-1444,-63 45-448,12 19 40,-103 78-8,283-170-2,-302 162 8,-57 42-14,68-42 0,-79 57 214,-26 13-415,0-1-1,0 0 1,0 0 0,0 0-1,0 0 1,0-1-1,0 1 1,0-1 0,0 0-1,1 1 1,-1-1 0,0-1-1,0 1 1,1 0-1,-4-3 1,-7-4-483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54 11258,'-2'-4'160,"0"1"-1,1-1 0,-1 1 0,-1-1 1,1 1-1,0 0 0,-1 0 0,0 0 1,0 1-1,0-1 0,0 0 0,0 1 1,0 0-1,-1 0 0,1 0 0,-6-2 1,7 3-91,-1 1-1,0-1 1,0 1 0,0-1 0,1 1 0,-1 0 0,0 0 0,0 0 0,0 1 0,0-1 0,1 1 0,-1-1 0,0 1 0,1 0 0,-1 0 0,0 0 0,1 0 0,-1 1 0,1-1 0,0 1 0,-1-1 0,1 1 0,-3 3 0,-2 2-46,1 0-1,0 0 1,1 0 0,0 1 0,0 0 0,1 0 0,0 0 0,0 1 0,-3 11-1,4-14 3,2 1-1,-1-1 0,1 1 0,-1 0 0,2-1 0,-1 1 0,1 0 1,0 0-1,1-1 0,-1 1 0,1 0 0,1-1 0,2 9 0,-4-13-8,1-1-1,-1 0 1,1 0-1,0 1 0,0-1 1,0 0-1,-1 0 0,1 0 1,0 0-1,1 0 0,-1 0 1,0 0-1,0 0 1,0-1-1,0 1 0,1 0 1,-1-1-1,0 1 0,1-1 1,-1 1-1,0-1 0,1 0 1,-1 1-1,1-1 1,-1 0-1,0 0 0,1 0 1,-1 0-1,1 0 0,-1-1 1,0 1-1,1 0 0,-1 0 1,1-1-1,1 0 1,5-2 64,1-1 1,0 0 0,-1 0 0,9-6-1,-11 7-32,36-24 186,-17 12-68,50-25 0,-66 36-157,1 1 0,-1 0-1,0 0 1,1 1 0,0 1-1,-1-1 1,1 2 0,0-1-1,17 2 1,7 2-8,1-2 1,-1-2-1,1-1 0,44-9 1,-66 9-5,45-5 51,-53 7-44,-1 0 0,1 0 1,-1 1-1,1-1 0,-1 1 0,0 0 0,0 0 0,1 1 0,-1-1 0,7 4 1,-10-4-50,0-1 0,0 1 1,1 0-1,-1-1 1,0 1-1,1-1 1,-1 0-1,1 1 1,-1-1-1,0 0 0,1 0 1,-1 0-1,1 0 1,-1 0-1,1 0 1,-1 0-1,0-1 1,1 1-1,-1 0 1,2-2-1,26-16-368,-16 9 311,18-12-203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22 14067,'9'-19'2254,"-10"16"-1166,-4 13-261,-7 13-601,-1 0 1,-1-1-1,-2 0 1,-27 29-1,-6 10-209,45-56-11,1 0-1,0 0 1,0 1-1,0-1 1,0 1-1,1-1 1,-2 8-1,3-12-5,1 1 0,0-1 0,0 0 1,-1 0-1,1 1 0,0-1 0,0 0 0,0 1 0,0-1 0,1 0 1,-1 0-1,0 1 0,0-1 0,1 0 0,-1 0 0,1 0 0,-1 1 1,1-1-1,-1 0 0,1 0 0,0 0 0,0 0 0,-1 0 0,1 0 1,0 0-1,0 0 0,0-1 0,0 1 0,0 0 0,0 0 0,0-1 1,0 1-1,1-1 0,-1 1 0,0-1 0,0 1 0,0-1 1,1 0-1,1 1 0,6 0 5,0 0 0,0-1 0,-1 0 0,1 0 0,0-1 0,0 0 0,-1 0 0,1-1 0,10-4 0,76-31-446,-79 30 252,59-28-70,-45 20 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13 13795,'4'-7'1600,"-2"1"-1096,-1 8-264,0 4 785,2 8-417,0 3-120,0 3-256,0 3-112,0 7-160,1 0-144,-4-1-296,-1 0 8,-8-9 336,-2-3-72,-8-10-80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76 11530,'-2'-4'313,"0"0"-1,0 0 1,1 0-1,0 0 1,0 0-1,0 0 0,-1-9 1,2 12-225,1 0 1,-1-1 0,0 1-1,1 0 1,-1 0-1,1-1 1,-1 1 0,1 0-1,-1 0 1,1 0-1,0 0 1,0 0 0,-1 0-1,1 0 1,0 0-1,0 0 1,0 0 0,0 0-1,0 0 1,0 1-1,0-1 1,1 0 0,-1 1-1,0-1 1,0 1-1,0 0 1,1-1 0,-1 1-1,0 0 1,1-1-1,1 1 1,20-3 108,0 1-1,0 0 1,0 2-1,0 0 1,31 6 0,-17 0-152,-1 1 1,57 21-1,-74-21-32,0 1-1,-1 1 0,0 0 1,20 14-1,-31-18-9,0 0 1,-1 0-1,1 1 0,-1 0 1,0 0-1,-1 1 0,1-1 1,-1 1-1,-1 0 0,1 1 1,-1-1-1,5 13 1,-9-17 25,1 0 0,-1 0 1,0-1-1,0 1 0,0 0 1,0 0-1,0-1 0,-1 1 1,1 0-1,-1 0 0,1-1 1,-1 1-1,0 0 1,0-1-1,-1 1 0,1-1 1,0 0-1,-1 1 0,1-1 1,-1 0-1,0 0 0,0 0 1,0 0-1,-4 4 0,-6 3 189,0 0 0,0 0 0,-18 8 0,23-13-147,-35 19 177,-2-1 0,0-3 0,-1-1 0,-51 12 0,89-28-273,0-1 0,0 0-1,0 0 1,0-1 0,0 1-1,-11-2 1,-3-5-149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48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60 13507,'-1'0'42,"1"1"1,-1-1-1,0 0 0,1 1 1,-1-1-1,0 0 1,1 1-1,-1-1 0,1 1 1,-1-1-1,1 1 1,-1-1-1,1 1 0,-1-1 1,1 1-1,0-1 0,-1 1 1,1-1-1,0 1 1,-1 0-1,1-1 0,0 1 1,0 0-1,0-1 1,-1 1-1,1 0 0,0 0 1,0-1-1,0 2 0,-1 25 75,1-24 19,-2 364 575,-5 111-267,0 45-18,6-325 886,1-197-1289,0 0 1,0 0-1,1 0 1,-1 0-1,0 0 1,1 0-1,-1 0 1,1 0-1,-1 0 0,1 0 1,-1 0-1,1-1 1,0 1-1,-1 0 1,1 0-1,0-1 1,0 1-1,-1 0 1,1-1-1,0 1 0,0-1 1,0 1-1,0-1 1,0 1-1,0-1 1,0 0-1,0 0 1,0 1-1,1-1 1,34 4-105,-31-4 150,48 6-15,-36-4-44,1 0 1,32-1-1,-44-2-20,-1 1-1,1-1 1,-1-1 0,1 1-1,-1-1 1,0 0-1,1 0 1,-1 0 0,0-1-1,-1 1 1,1-1 0,0 0-1,4-5 1,2-2-30,-1-1 0,11-13 0,-20 28-90,0-7 137,1-44-154,15-81 0,0 13-82,13-608-389,-34 653 632,-3 0 1,-22-98 0,-6-51 37,33 199-148,-5-37 369,3 41-250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9562,'27'3'1056,"7"-4"-744,11-5-128,2-1 729,6-3-585,0 1-136,-1 2-192,-5 1-128,-4 5-1417,-6 0 1401,-7 1-200,0 1-88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1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9522,'17'2'840,"-3"-2"-816,5-3-104,5-5 928,8 0-600</inkml:trace>
  <inkml:trace contextRef="#ctx0" brushRef="#br0" timeOffset="1">972 1 8626,'68'6'560,"-2"-5"-760,0 2-208,-5 0 408,1-2-40,-8 2-88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4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98 11658,'-1'0'164,"0"-1"-1,0 1 1,0-1-1,0 1 0,0-1 1,0 1-1,0-1 1,1 1-1,-1-1 0,0 0 1,0 1-1,1-1 1,-1 0-1,1 0 0,-1 1 1,0-1-1,1 0 1,-1 0-1,1 0 0,0 0 1,-1 0-1,1 0 1,0 0-1,0 0 0,-1 0 1,1-1-1,1 0-21,1 0 1,-1 1-1,1-1 0,-1 1 0,1-1 0,0 1 0,-1 0 1,1 0-1,0 0 0,0 0 0,0 0 0,2-1 0,17-8-158,-1 1 0,2 0 0,-1 2 0,1 1 0,0 0-1,1 2 1,38-4 0,-61 10-200,-6 3 140,-8 3 23,-54 19 185,0-4 0,-1-3 0,-112 18 0,175-38 45,15-4-141,18-4-70,3 4-126,-1 2 0,1 1 1,58 6-1,7 0-254,-94-5 417,0 0 0,-1 0-1,1 0 1,0 0-1,0 0 1,0 0 0,0 0-1,0-1 1,-1 1 0,1 0-1,0 0 1,0-1 0,0 1-1,-1 0 1,1-1-1,0 1 1,0-1 0,-1 1-1,1-1 1,0 1 0,-1-1-1,1 1 1,-1-1-1,1 0 1,-1 1 0,1-2-1,-1 1 4,0 1-1,0-1 1,0 0-1,0 1 1,0-1-1,0 1 1,-1-1-1,1 1 1,0-1-1,-1 0 1,1 1-1,0-1 0,-1 1 1,1-1-1,0 1 1,-1 0-1,1-1 1,-1 1-1,1-1 1,-1 1-1,1 0 1,-1-1-1,1 1 1,-1 0-1,1 0 1,-1-1-1,0 1 1,1 0-1,-1 0 1,1 0-1,-1 0 0,0 0 1,1 0-1,-1 0 1,-1 0-1,-17-2-25,0 1 0,0 1 0,0 1 1,0 1-1,0 1 0,-20 4 0,16-2-224,0-1 0,0-2 0,-30 1 0,25-8 60,4-6-48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7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6265,'24'0'722,"-22"0"688,-15 0 394,-13 2-533,1 0 0,-28 7 0,1-1-1587,51-8 249,0 1-45,1-1 1,-1 0-1,0 0 0,0 0 0,0 0 0,0 0 0,0 0 0,0 0 0,0 0 1,0 0-1,0 0 0,0-1 0,0 1 0,-1-1 0,0-1-303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0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31 12267,'-15'-4'720,"8"-1"-840,7 1-984,6-3 1056,1 1-161,7 2-111</inkml:trace>
  <inkml:trace contextRef="#ctx0" brushRef="#br0" timeOffset="1">462 2 10074,'-41'3'1168,"-2"-2"-800,-4-1-167,-3 2 791,-2-1-720,-2-1-648,-3 0 416,-4 0-88,4 2-136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1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3017,'72'1'368,"0"1"-472,-2-2 64,-4 0 464,-2 3-824,-1 1 480,-4 3 112,-2 0 440,1 2 48,-1 0 200,9-2-480,1-3-240,6-1 504,1-2-688,3 1 161,0-2-137,4 0-201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12827,'-13'4'680,"1"0"1,-1 1 0,1 0-1,0 1 1,-20 14-1,31-20-680,1 0-1,-1 1 0,1-1 0,-1 1 1,1-1-1,-1 0 0,1 1 0,-1 0 1,1-1-1,-1 1 0,1-1 1,0 1-1,-1-1 0,1 1 0,0 0 1,-1-1-1,1 1 0,0 0 0,0-1 1,0 1-1,0 0 0,0-1 1,-1 1-1,1 0 0,0-1 0,1 1 1,-1 0-1,0 0 0,0-1 0,0 1 1,0 0-1,0-1 0,1 1 1,-1 0-1,0-1 0,1 1 0,-1-1 1,0 1-1,1 0 0,-1-1 0,1 1 1,-1-1-1,1 1 0,-1-1 0,1 1 1,-1-1-1,1 0 0,-1 1 1,1-1-1,0 0 0,-1 1 0,2-1 1,3 3-76,0 0 0,0-1 0,1 1 0,8 2 0,37 5-303,-39-8 316,0 0 0,0 1 0,-1 0 0,1 0 0,-1 1 1,11 6-1,-20-9 78,-1 0 0,1 0 1,-1 0-1,0 0 1,1 0-1,-1 1 1,0-1-1,0 0 0,0 1 1,0-1-1,0 1 1,0-1-1,0 1 0,-1-1 1,1 1-1,-1-1 1,1 1-1,-1 0 0,1 2 1,-1 0 38,1 0-1,-1 0 1,-1 0 0,1 0 0,0 0 0,-1 0 0,0 0-1,-1 4 1,-2 2 174,0 0 0,0 0 0,-1 0-1,-1-1 1,-10 15 0,13-20-225,0-1-1,-1 1 1,0-1 0,1 0 0,-1 0-1,0 0 1,-1 0 0,1-1 0,0 1-1,-1-1 1,1-1 0,-1 1 0,0 0-1,0-1 1,1 0 0,-1 0 0,0-1-1,0 1 1,0-1 0,0 0 0,0 0-1,0-1 1,0 1 0,0-1 0,0 0-1,1-1 1,-1 1 0,0-1 0,1 0-1,-1 0 1,-6-5 0,10 7-33,1 0 0,-1 0 0,1 0 0,0 0 0,-1-1 0,1 1 0,0 0 0,-1 0 0,1-1 0,0 1 0,-1 0 0,1 0 0,0-1 0,-1 1 0,1 0 0,0-1 0,0 1 0,0 0 0,-1-1 0,1 1 0,0-1 0,0 1 0,0 0 0,0-1 0,0 1 0,-1-1 0,1 1 0,0 0 0,0-1 0,0 1 0,0-1 0,0 1 0,0-1 0,1 1 0,-1 0 0,0-1 1,0 1-1,0-1 0,0 1 0,0 0 0,1-1 0,-1 1 0,0 0 0,0-1 0,1 1 0,-1 0 0,0-1 0,0 1 0,1 0 0,-1-1 0,1 1 0,11-9-616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5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10690,'11'0'1129,"2"0"-809,4 0-144,5-5 1040,9 1-984,5 0-88,7-2-40,2 2-40,2-1-128,2 1-64,1 1-208,0-1-520,-3-3 712,2 0-104,1-1-136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7322,'45'-4'1306,"56"-14"1,-59 9-1221,72-6 0,28 12-851,52-2-2642,-165 2 2665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6857,'29'-2'856,"1"-1"0,0-2-1,48-13 1,40-7-374,-57 18 85,-11 2 190,55-13 0,-88 14-703,9-3-305,1 0 0,-1 2 0,1 1 0,1 2 0,34 0-1,-47 4 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7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9970,'58'-4'4475,"10"-4"-3604,77-5-1485,340 33-1876,-320-8 2407,-89-10 268,1-4 0,0-2 0,86-18 0,-126 14 32,37-13 0,25-5-869,-84 24 686,0 0 1,26 2 0,-25 0 122,31-2-1,-3-3-298,46 1-1,36-3 311,-38-6-507,1 5 1,119 3 0,81 8 8,-156-5-156,19 11-25,1 0 358,-34-11 12,152 7 607,-237-2-409,1-2 0,41-3 0,-31-2-63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4:57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8730,'27'1'808,"6"1"-696,3-2-664,6-3 1392,4-4-840,5-2-136</inkml:trace>
  <inkml:trace contextRef="#ctx0" brushRef="#br0" timeOffset="1">595 0 9250,'10'6'213,"1"-1"-1,0-1 1,0 1 0,1-2-1,-1 0 1,1 0 0,-1-1-1,23 2 1,9-3-1260,48-6 1,-14 1-595,4 6-822,40 12 4389,-97-11-1083,38-2 0,-51-1-660,27 0 305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6337,'27'5'1885,"1"-1"0,34 1 0,-1 0-1010,22 4-314,168 17 228,-177-22-833,106-8 1,152-17-999,-173 12 510,-7-4 1073,106-3-107,207 25-673,-6-1 549,-346-13-364,183-33 0,-96 8-38,-7 7-833,232 2 0,-247 31 1137,28 0-1094,58 2-4319,-152 0 6381,-27-3-356,106-3 0,87-17 1319,-91 1-1521,90 0-611,607-7 65,-797 20-51,613-11 594,-424-22-672,101-7-32,-271 31-297,159 11 1,47 22 441,-242-21 903,82-5-1,-80-4-810,111 8 1,240 29-854,-384-33 603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11650,'11'9'1760,"-1"-5"-1540,1 0 0,0-1 0,1 0 0,-1-1 1,18 1-1,63 0 242,-58-3-321,447-2 46,33 0-69,102-10 2278,-565 8-1176,-91 3-2506,31 1 833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3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58 9898,'-4'-15'1209,"3"11"-894,0 0 0,0 0 0,0 0 0,-1-1 0,0 2 0,0-1 0,0 0 0,-3-4 0,5 8-270,0-1 0,0 1 0,-1 0-1,1 0 1,0 0 0,-1-1 0,1 1 0,0 0 0,-1 0 0,1 0 0,-1 0 0,1 0 0,0 0 0,-1 0 0,1 0 0,0 0 0,-1 0 0,1 0 0,-1 0 0,1 0 0,0 0 0,-1 0 0,1 0 0,0 0 0,-1 0 0,1 0-1,0 0 1,-1 1 0,1-1 0,0 0 0,-1 0 0,1 0 0,0 1 0,-1-1 0,1 0 0,0 0 0,0 1 0,-1-1 0,1 0 0,0 1 0,0-1 0,0 0 0,-1 1 0,1-1 0,0 0 0,0 1 0,0-1 0,0 1 0,0 0-1,-9 23 449,8-20-274,-18 73 433,2 1 0,-7 108-1,7-51-83,9-64-28,5-60-143,0-13 55,1-16 13,4-27 19,3 1 1,20-85-1,-6 58-371,30-69 0,-44 128-115,1-1 1,0 0 0,8-11-1,-12 21-3,1-1 0,-1 1-1,1 0 1,-1 0 0,1 0 0,0 1 0,0-1-1,0 1 1,0-1 0,1 1 0,-1 0-1,1 1 1,-1-1 0,1 0 0,5-1 0,-6 3-4,0 0 0,-1 0 0,1 0 0,-1 1 0,1-1 1,0 1-1,-1-1 0,1 1 0,-1 0 0,1 0 0,-1 0 1,0 0-1,1 1 0,-1-1 0,0 1 0,0-1 0,0 1 1,0 0-1,0 0 0,0-1 0,1 4 0,1-1-15,0 1 0,0 0-1,0 0 1,-1 0 0,0 1-1,0-1 1,-1 1-1,3 7 1,-4-9 14,0 0 0,0 0 0,0 0-1,-1 0 1,0 0 0,1 0 0,-2 0 0,1 0-1,0 0 1,-1 0 0,0 0 0,0 0 0,0 0-1,0 0 1,-1 0 0,1 0 0,-5 5 0,3-4 12,-1 0 0,0-1 1,0 1-1,0-1 0,-1 0 1,1 0-1,-1-1 1,0 0-1,0 0 0,-1 0 1,-5 3-1,0-2 15,1 0 0,-1-1-1,0 0 1,0 0 0,0-2 0,0 1-1,0-1 1,0-1 0,-1 0 0,1 0-1,0-1 1,-19-4 0,27 4-61,0 0 1,0-1-1,0 1 0,0 0 1,0-1-1,0 0 0,0 1 1,0-1-1,1 0 0,-1-1 1,-2-2-1,4 4-7,1 0 1,-1 1-1,1-1 0,-1 0 0,1 0 1,-1 1-1,1-1 0,0 0 0,0 0 1,-1 0-1,1 0 0,0 1 0,0-1 1,0 0-1,0 0 0,0 0 0,0 0 1,0 0-1,0 0 0,1-1-48,0 1-1,-1-1 1,1 1-1,0 0 1,0 0-1,-1-1 1,1 1 0,0 0-1,0 0 1,0 0-1,1 0 1,-1 0-1,0 0 1,0 1-1,2-2 1,3-2-143,1 0 1,0 1-1,0 0 0,7-2 1,14-2-534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3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11875,'1'0'194,"0"0"0,-1 1 0,1-1 0,0 0 0,0 0 0,0 1 0,0-1 0,0 1 0,-1-1 0,1 1 0,0-1 0,0 1 0,-1-1 0,1 1 0,0 0 0,-1-1 0,1 1 0,-1 0 0,1 0 0,-1-1 0,1 1 0,-1 0 0,0 0 0,1 0 0,-1 0 0,0-1 0,1 1 0,-1 0 0,0 2 0,4 34 1042,-3-22-708,-1-13-453,0 1 0,1-1 0,-1 1 1,1-1-1,0 1 0,-1-1 0,1 1 1,0-1-1,0 1 0,1-1 0,-1 0 0,0 0 1,3 3-1,-3-4-39,1 0-1,-1-1 1,0 1 0,0-1 0,0 1 0,1-1-1,-1 0 1,0 1 0,1-1 0,-1 0 0,0 0-1,1 0 1,-1 0 0,0 0 0,1 0 0,-1 0-1,0-1 1,0 1 0,1 0 0,-1-1 0,0 1-1,0-1 1,1 1 0,-1-1 0,0 0 0,0 1-1,0-1 1,2-1 0,7-5 210,0-1-1,0 0 1,11-12 0,-13 12-72,0 0 0,0 1 0,1 0 1,10-6-1,-16 14-29,-3 6-97,-6 12-59,4-15 26,-5 18-22,3-13 4,1 0 0,0 1-1,0-1 1,1 1-1,0 0 1,-1 19-1,3-28 5,0 0 0,0-1 0,1 1-1,-1 0 1,0-1 0,0 1-1,0 0 1,0-1 0,0 1-1,1-1 1,-1 1 0,0 0 0,1-1-1,-1 1 1,0-1 0,1 1-1,-1-1 1,1 1 0,-1-1 0,1 1-1,-1-1 1,1 1 0,-1-1-1,1 0 1,-1 1 0,1-1 0,-1 0-1,1 1 1,0-1 0,0 0-1,1 0 4,0 0 0,0 0-1,0 0 1,0 0-1,-1 0 1,1-1 0,0 1-1,0-1 1,0 1-1,3-2 1,3-2 24,0-1 1,0 0-1,12-9 0,2-3 81,-1-2 1,-1 0-1,35-43 0,-54 61-148,0 0-1,-1 0 0,1 0 0,-1 0 0,1 0 0,0 0 0,-1 0 0,0 0 0,1 0 0,-1 0 0,0 0 0,1 0 0,-1 0 0,0-1 0,0 1 0,0 0 0,0-1 0,0 1-35,0 0 0,-1 1 0,1-1 0,0 1 0,-1-1 0,1 1 0,0-1 0,-1 1 0,1-1-1,-1 1 1,1 0 0,-1-1 0,1 1 0,-1-1 0,1 1 0,-1 0 0,1-1 0,-1 1 0,0 0 0,1 0 0,-1 0 0,0-1 0,-4 0-227,0 1-1,0-1 1,0 1 0,0 0 0,-9 1 0,-5 2-546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4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78 13387,'28'-52'2843,"-17"30"-1035,-10 19-525,-3 6 359,-123 274-744,122-270-865,1-1 1,0 1 0,0-1 0,1 1-1,0 0 1,-1 8 0,2-13-18,0 0 0,0-1 0,0 1 0,0-1 0,1 1 0,-1-1 0,1 1 0,-1 0 1,1-1-1,-1 1 0,1-1 0,0 0 0,0 1 0,-1-1 0,1 1 0,0-1 0,0 0 0,1 0 0,-1 0 0,0 0 1,0 0-1,0 0 0,1 0 0,-1 0 0,1 0 0,-1 0 0,0-1 0,1 1 0,0-1 0,-1 1 0,4 0 1,6 0 19,0 0 0,0-1 0,0 0 0,0-1 0,0 0 0,0 0 0,0-1 0,0-1 0,0 0 0,-1 0 0,0-1 0,1-1 0,17-10 0,-26 14-113,0 0 0,-1-1 0,1 1 0,0-1 1,-1 1-1,1-1 0,-1 0 0,0 1 1,1-1-1,-1 0 0,0 0 0,0 0 0,0 0 1,0 0-1,0 0 0,0-3 0,-1 3 36,0 1 0,0-1 0,0 0 1,0 1-1,0-1 0,0 0 0,-1 1 0,1-1 0,-1 0 0,1 1 0,-1-1 0,0 1 0,1-1 0,-1 1 0,0-1 0,0 1 0,0 0 1,0-1-1,0 1 0,0 0 0,-2-2 0,-20-14-521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14339,'0'0'98,"0"1"0,1-1 1,-1 0-1,0 1 0,0-1 0,1 0 1,-1 1-1,0-1 0,0 0 0,0 1 0,0-1 1,1 0-1,-1 1 0,0-1 0,0 0 0,0 1 1,0-1-1,0 1 0,0-1 0,0 0 1,0 1-1,0-1 0,0 0 0,0 1 0,-1-1 1,1 1-1,0-1 0,0 1 0,-4 19 697,1-9-456,3-6-318,-1 0 0,1 0 0,0 0-1,0 0 1,1 0 0,-1 0 0,1-1 0,0 1-1,0 0 1,1 0 0,-1-1 0,1 1-1,4 7 1,-4-10-23,-1 0 1,1-1-1,0 1 0,-1 0 0,1-1 1,0 1-1,0-1 0,0 1 1,0-1-1,0 0 0,1 0 0,-1 0 1,0 0-1,0 0 0,1 0 0,-1-1 1,0 1-1,1-1 0,-1 0 0,1 0 1,-1 0-1,1 0 0,-1 0 0,0 0 1,1 0-1,-1-1 0,1 0 0,-1 1 1,4-2-1,9-4 6,1-1 0,-1 0 0,17-12 0,-15 9 63,32-13-1,-45 22-36,1 0 0,0 0 0,0 0 0,-1 1-1,1 0 1,0 0 0,0 1 0,0-1 0,-1 1-1,1 0 1,0 0 0,-1 0 0,1 1 0,0 0-1,5 3 1,27 7 147,-24-10-141,1 0-1,-1-1 1,0-1 0,1 0 0,-1 0 0,0-2-1,20-3 1,5-5 30,44-17-1,10-3-3,-88 28-42,0 1 0,-1 0 1,1 1-1,0-1 1,0 1-1,0-1 0,-1 1 1,1 0-1,0 1 1,0-1-1,-1 1 1,1-1-1,0 1 0,0 0 1,-1 1-1,1-1 1,-1 1-1,1-1 0,-1 1 1,0 0-1,0 0 1,5 4-1,-4-3-67,1 0 0,0-1 0,-1 0 0,1 0 0,0 0-1,0-1 1,0 1 0,1-1 0,-1-1 0,0 1 0,0-1 0,0 1 0,9-2 0,4-1-619,0 0 1,29-8 0,-16 1 171,1-6-136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95 11450,'-2'2'1769,"10"-4"-641,2-6-432,7-2 2017,1-5-1473,5 0-336,0 2-120,6 3-456,-2 1-320,-5 5-776,-5-1 728,-11 1-224,-6 3-72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6 15011,'1'0'66,"-1"0"0,0-1 0,0 1-1,1 0 1,-1 0 0,0 0 0,0 0 0,1 0 0,-1-1-1,0 1 1,1 0 0,-1 0 0,0 0 0,1 0 0,-1 0-1,0 0 1,1 0 0,-1 0 0,0 0 0,1 0-1,-1 0 1,0 0 0,0 1 0,1-1 0,-1 0 0,0 0-1,1 0 1,-1 1 0,-2 7 1051,-15 17-160,13-19-702,-146 191 424,201-256-3711,94-83-1,-136 133 2906,-6 5 128,0 1-1,1 0 0,-1 0 0,1 0 1,-1 0-1,1 1 0,0 0 0,0-1 0,0 1 1,6-2-1,-10 5 17,0-1-1,1 0 1,-1 0 0,0 0-1,1 1 1,-1-1 0,0 0-1,1 1 1,-1-1 0,0 0 0,1 1-1,-1-1 1,0 0 0,0 1-1,1-1 1,-1 0 0,0 1-1,0-1 1,0 1 0,0-1 0,1 1-1,-1-1 1,0 0 0,0 1-1,0-1 1,0 1 0,0-1-1,0 1 1,0-1 0,0 0-1,0 1 1,-1-1 0,1 1 0,0 0-1,-3 19 313,3-19-279,-25 104 1363,14-68-967,3 1-1,0 0 1,-1 46-1,9-49-512,-1-35 54,1 0-1,0-1 0,0 1 1,0 0-1,0 0 0,0 0 1,0 0-1,0-1 0,0 1 1,0 0-1,0 0 0,-1 0 1,1 0-1,0 0 0,0-1 1,0 1-1,0 0 0,0 0 1,-1 0-1,1 0 0,0 0 1,0 0-1,0 0 0,0 0 1,-1 0-1,1 0 0,0 0 1,0 0-1,0 0 0,0 0 1,-1 0-1,1 0 0,0 0 1,0 0-1,0 0 0,-1 0 1,1 0-1,0 0 0,0 0 1,0 0-1,0 0 0,-1 0 1,1 0-1,0 0 0,0 0 1,0 0-1,0 1 0,0-1 1,-1 0-1,1 0 0,0 0 1,0 0-1,0 0 0,0 1 1,0-1-1,0 0 0,0 0 1,0 0-1,-1 0 0,1 1 1,0-1-1,0 0 0,0 0 1,0 0-1,0 0 0,0 1 1,0-1-1,-11-13-572,10 12 504,-15-20-819,-18-29 0,29 42 987,1 0-1,-1-1 0,2 1 1,-1-1-1,1 0 0,1 0 1,-3-12-1,5 19-13,0 0-1,0 1 1,0-1 0,0 0 0,0 1 0,0-1-1,0 0 1,0 1 0,1-1 0,-1 0 0,1 1-1,-1-1 1,1 1 0,0-1 0,-1 1-1,1-1 1,0 1 0,0-1 0,0 1 0,0 0-1,0-1 1,1 1 0,-1 0 0,0 0-1,0 0 1,1 0 0,-1 0 0,1 0 0,-1 0-1,1 1 1,-1-1 0,4 0 0,3-2 125,1 2 0,0-1 0,0 1 0,-1 1 0,12 0 0,-4-1-141,24-1 180,5-2-125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10618,'8'-32'5283,"5"49"-3434,-8-3-1706,-1 0 0,-1 1 0,0-1 0,1 25 0,-3 61 286,-2-54-222,31 808 942,9-534-623,-5-139 103,-32-175-573,1 5 48,0-1 0,-1 0 0,0 1 0,0-1 0,-1 1 1,-1-1-1,0 1 0,-2 19 0,2-29 85,9-105-466,-1 47 148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07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15363,'8'-2'5114,"33"-9"-4140,38-8-893,1 3 0,0 4-1,102-2 1,-175 13-92,0 1 0,0 1-1,0-1 1,1 1 0,9 2 0,-15-2 6,0 0 0,0 0 1,0 0-1,0 0 0,0 0 0,0 0 1,0 0-1,-1 1 0,1-1 0,0 1 1,-1-1-1,1 1 0,-1 0 0,1 0 1,-1-1-1,0 1 0,0 0 0,0 0 1,0 0-1,1 5 0,1 1 34,-2-7-12,-1 0 0,1 0-1,-1 0 1,0 1 0,1-1 0,-1 0 0,0 0-1,0 0 1,0 1 0,0-1 0,0 0-1,0 0 1,0 0 0,0 1 0,-1 1 0,-26 172 66,16-100-41,-36 203 220,-16 118 59,47-255-267,-40 152 0,-8 38 11,56-288-19,-22 73-1,21-82-48,13-129-1517,-1 40 1227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2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51 12387,'21'-50'5585,"-19"49"-4161,-1 7-933,0 9-223,-46 239 796,21-143-714,5-9-588,35-265-2170,-15 145 2233,3-29-361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2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14235,'12'7'3980,"-5"-6"-3558,1-1 1,-1 0 0,1 0 0,-1 0 0,1-1 0,-1 0 0,11-3 0,51-19-55,-45 13-371,-15 9-1539,-18 9-524,4-4 2158,-3 4-743</inkml:trace>
  <inkml:trace contextRef="#ctx0" brushRef="#br0" timeOffset="1">32 146 15907,'0'3'1697,"4"0"-1145,5-6-128,1-1 688,6 0-400,1-3-96,0-2-247,0 0-145,-1 2-336,-3 0-200,-4 7-361,-4 3-175,-5 4-224,-1 3 680,-6 4-200,0 4-96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2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45 15155,'0'4'1385,"3"-4"-849,3-1-208,4-6 544,1 0-120,2 1-224,1-3-152,-1 2-416,3 4-184,-6-2-496,0 3 2288,-4 2-1584,-5 0 16,5-1-8</inkml:trace>
  <inkml:trace contextRef="#ctx0" brushRef="#br0" timeOffset="1">1 189 15643,'3'12'1553,"7"-10"-849,1-1-272,6-5 672,1 0-208,0-8-248,1 2-127,-2 2-481,0-7-328,-2 2-1169,-4-5 1273,-2-2-240,-1-5-136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26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 13571,'6'-10'2237,"-5"21"-838,-3 21-334,-7 56-1459,3 93 1,3-175-247,2-6 158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5:2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57 156 15235,'0'0'58,"-1"0"1,1-1-1,0 1 0,-1 0 0,1 0 0,-1 0 0,1 0 1,0 0-1,-1 0 0,1-1 0,-1 1 0,1 0 0,0 0 1,-1-1-1,1 1 0,0 0 0,0 0 0,-1-1 1,1 1-1,0 0 0,0-1 0,-1 1 0,1-1 0,0 1 1,0 0-1,0-1 0,-1 1 0,1 0 0,0-1 0,0 1 1,0-1-1,0 1 0,0-1 0,0 1 0,0 0 0,0-1 1,0 1-1,0-1 0,0 1 0,0 0 0,0-1 0,1 1 1,-1-1-1,0 1 0,0 0 0,0-1 0,0 1 0,1 0 1,-1-1-1,0 1 0,0 0 0,1-1 0,0 0 1,17-19 926,-17 19-881,14-14 105,0 2 0,1 0 0,0 1 0,1 0 1,1 2-1,0 0 0,0 0 0,21-6 1,-35 15-202,1 0 0,0-1 0,-1 2 0,1-1 1,0 1-1,0-1 0,0 1 0,-1 0 1,1 1-1,0-1 0,7 3 0,-10-2-4,0 0-1,0 0 0,0 0 1,0 0-1,0 0 0,0 0 1,0 1-1,-1-1 0,1 0 1,0 1-1,-1 0 0,0-1 1,1 1-1,-1 0 0,0 0 1,0 0-1,0 0 0,0 0 1,0 0-1,0 0 0,0 0 1,-1 0-1,1 0 0,-1 1 1,0-1-1,0 0 0,1 3 1,-2 3 7,1 1 0,-1-1 0,0 0 1,0 0-1,-1 1 0,-1-1 1,1 0-1,-1-1 0,0 1 1,-1 0-1,-5 7 0,2-2 9,-2-1 0,1 0 0,-2 0 0,1-1 1,-19 15-1,27-25-22,0 1 0,0-1 0,0 0 0,0 0 0,0 0 0,1 0 0,-1 1 0,0-1 0,0 0 0,1 1 0,-1-1 0,1 0 0,0 1 0,-1-1 0,1 1 0,0-1 0,0 1 0,-1-1 0,1 1 0,1-1 0,-1 1 0,0-1 0,0 1 0,0-1 0,1 0 0,-1 1 0,1-1 0,-1 1 0,2 1 0,2 5-21,1 0 1,0 0-1,11 14 0,1 1-45,-14-17 42,0 0 0,1 0 0,-2 0 0,1 1 1,-1-1-1,0 1 0,1 10 0,-2-14 33,-1-1 0,0 1 1,0 0-1,-1-1 0,1 1 0,-1 0 1,1-1-1,-1 1 0,0-1 1,0 1-1,0-1 0,0 1 0,0-1 1,-1 0-1,1 1 0,-1-1 0,1 0 1,-1 0-1,0 0 0,0 0 0,0-1 1,-3 3-1,-5 4 91,-1-1 0,1 0 0,-2-1 0,1-1-1,-1 0 1,0 0 0,0-1 0,0 0 0,0-1 0,-1-1 0,1 0 0,-1 0 0,0-1 0,0-1-1,1 0 1,-22-4 0,31 3-143,-1 0 1,0 0-1,1 0 0,-1-1 0,1 1 1,0-1-1,0 0 0,-1 0 0,1 0 0,0-1 1,-3-2-1,5 4-2,1 0 0,-1 0-1,0 0 1,0 0 0,0 0 0,1 0 0,-1 0 0,0 0 0,1-1 0,-1 1 0,1 0-1,0 0 1,-1-1 0,1 1 0,0 0 0,0-1 0,0 1 0,0 0 0,0-1 0,0 1 0,0 0-1,0 0 1,0-1 0,1 1 0,-1 0 0,0-1 0,1 1 0,-1 0 0,1 0 0,0 0-1,-1 0 1,1-1 0,1 0 0,12-14-354,4 1-121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2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1795 11026,'-6'14'2154,"13"-18"268,17-21-1024,13-32-1044,-3-1 0,-3-2 1,32-85-1,-2 6-84,-21 59-34,86-124 1,68-61-162,-90 129-147,128-226 36,-229 357-30,16-26 665,-2-1 0,26-65 0,-37 82-605,-1-1 0,2 1-1,0 0 1,10-13 0,-10 21-136,-6 4-628,-8-1 335,7 4 436,-9-5-230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15147,'2'34'1811,"8"48"1,-6-52-1943,0 0 1,-1 39 0,-6-41-117,2-25-117,3-17 66,-1 11 264,21-112-490,-22 115 535,0 0-1,1 0 1,-1-1 0,0 1 0,0 0 0,0 0 0,1-1 0,-1 1 0,0 0 0,0 0 0,1 0 0,-1-1 0,0 1 0,1 0 0,-1 0 0,0 0-1,1 0 1,-1 0 0,0 0 0,1 0 0,-1 0 0,0 0 0,1 0 0,-1 0 0,0 0 0,1 0 0,-1 0 0,0 0 0,1 0 0,-1 0-1,0 0 1,1 0 0,-1 0 0,0 0 0,0 1 0,1-1 0,11 6 150,-12-6-153,13 7 62,-1-1 1,2 0-1,-1 0 0,1-1 1,-1-1-1,19 3 0,-22-5-70,0-1 1,1 0-1,-1-1 0,0 0 0,0 0 0,1-1 0,-1 0 0,0-1 0,15-5 1,-23 6-4,1 1 0,-1-2 1,0 1-1,0 0 1,0 0-1,0-1 1,0 1-1,2-3 0,-4 4-3,-8 11 73,7-9-32,-1 1 0,0 0 0,1 0 0,0 0 0,-1 0 0,1 0 0,0 0 0,1 0 0,-1 0 0,0 0 0,1 0 0,0 0 0,0 1 0,0 3 0,0-5-16,1-1 0,-1 1-1,1 0 1,-1 0 0,1-1 0,0 1-1,0 0 1,0-1 0,0 1 0,0-1 0,0 1-1,0-1 1,0 1 0,0-1 0,1 0-1,-1 0 1,1 0 0,-1 0 0,1 0 0,-1 0-1,1 0 1,0 0 0,-1 0 0,1-1 0,0 1-1,3 0 1,7 1 7,1 0-1,-1 0 1,1-1 0,0-1 0,-1 0-1,15-2 1,78-16-599,-87 14 421,18-4-121,29-6-277,-58 13 481,-1 1 0,1-1 0,-1 1 0,0 0 0,1 1 0,-1 0 0,10 2 0,-14-3 82,0 1 1,0 0-1,0 0 1,0 0-1,0 0 1,0 1-1,-1-1 1,1 0-1,0 1 1,-1-1-1,1 1 1,-1 0-1,0-1 1,1 1-1,-1 0 1,0 0-1,0 0 1,0 0-1,0 0 1,-1 0-1,1 0 1,0 3-1,2 6 268,-2 0-1,1 0 0,-1 15 1,1 8 396,-1-29-612,-1-1 0,1 1 0,1-1 0,-1 1 0,1-1 0,2 5 0,-4-8-68,0-1-1,1 1 1,-1-1 0,1 1 0,-1-1 0,1 1 0,-1 0 0,1-1 0,-1 0 0,1 1 0,0-1 0,-1 1 0,1-1 0,0 0-1,-1 1 1,1-1 0,0 0 0,-1 0 0,1 0 0,0 1 0,0-1 0,-1 0 0,1 0 0,0 0 0,0 0 0,-1 0 0,1 0-1,0-1 1,0 1 0,-1 0 0,1 0 0,0 0 0,-1-1 0,1 1 0,0 0 0,-1-1 0,1 1 0,0-1 0,-1 1 0,1 0-1,-1-1 1,1 1 0,0-2 0,19-16-90,1-5-70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2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11154,'-6'-8'4020,"15"15"-3045,15 14-919,22 29 384,56 84 1,28 65-145,-72-107-233,34 69 237,-5-7 75,-68-125-333,2 0 0,1-1 1,26 25-1,89 77 138,81 86 508,-138-121-182,84 129-1,-136-184-323,2-2-1,62 59 0,8 17 282,-68-77-272,-31-37-162,-1 1-5,0 0-46,0-1 1,0 0-1,0 0 0,0 0 0,0 1 0,0-1 1,0 0-1,0 0 0,0 0 0,0 1 0,0-1 1,0 0-1,-1 0 0,1 0 0,0 1 0,0-1 1,0 0-1,0 0 0,0 0 0,0 0 0,-1 1 0,1-1 1,0 0-1,0 0 0,0 0 0,0 0 0,-1 0 1,1 0-1,0 0 0,0 0 0,0 1 0,-1-1 1,1 0-1,0 0 0,0 0 0,-1 0 0,1 0 1,0 0-1,0 0 0,0 0 0,-1 0 0,1 0 1,0 0-1,0 0 0,0-1 0,-1 1 0,1 0 0,0 0 1,0 0-1,0 0 0,-1 0 0,1 0 0,0 0 1,0-1-1,0 1 0,0 0 0,-1 0 0,1 0 1,0-1-1,-16-10-477,12 8 421,-14-10-292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29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9658,'-8'2'2067,"12"3"-184,12 4-500,9-3-817,0-2 0,0 0 0,35 0 0,77-7 173,-98 0-708,0 1 0,0 3 0,0 1 0,74 14 0,-105-14-30,22 6 76,1 0-1,-1-2 0,1-2 1,54 2-1,143-2 496,-204-3-497,-1-1 1,1-1-1,43-8 1,-47 6 45,4 0-40,-1 2 1,35 3-1,-30-1-31,32-2-1,-57 1-37,18-3 22,1 1 1,-1 1 0,0 1 0,0 1 0,1 1 0,23 5 0,-30 1-75,-15-8 54,0 0 0,0 0 0,0 1 0,0-1 0,0 0 0,0 0 0,0 0-1,0 1 1,0-1 0,0 0 0,0 0 0,0 1 0,0-1 0,-1 0-1,1 0 1,0 0 0,0 1 0,0-1 0,0 0 0,0 0 0,0 0 0,-1 1-1,1-1 1,0 0 0,0 0 0,0 0 0,0 0 0,-1 0 0,1 0 0,0 1-1,0-1 1,0 0 0,-1 0 0,1 0 0,0 0 0,-30 8 1111,6-7-927,-1 1 82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0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 5 10938,'0'0'40,"0"0"0,1-1 0,-1 1-1,0 0 1,0 0 0,0 0-1,0 0 1,0 0 0,0 0 0,0 0-1,0 0 1,0 0 0,0 0 0,0 0-1,0-1 1,0 1 0,0 0-1,0 0 1,0 0 0,0 0 0,0 0-1,0 0 1,0 0 0,0 0-1,0 0 1,0-1 0,0 1 0,0 0-1,0 0 1,0 0 0,0 0 0,0 0-1,0 0 1,0 0 0,0 0-1,0 0 1,0-1 0,0 1 0,0 0-1,0 0 1,0 0 0,0 0 0,0 0-1,0 0 1,0 0 0,0 0-1,-1 0 1,1 0 0,0 0 0,0 0-1,0 0 1,0 0 0,0 0 0,0 0-1,0 0 1,0-1 0,0 1-1,-1 0 1,1 0 0,0 0 0,0 0-1,0 0 1,0 0 0,0 0 0,0 1-1,0-1 1,-7 6 512,-4 26-140,-2-2 0,-31 56 0,11-26-29,-123 277 981,122-260-1126,-56 86 243,28-57-167,38-67-245,-1 0 1,-2-1 0,-2-2-1,-51 51 1,52-56-69,1 2 0,-32 51-1,10-13 7,39-56 38,0 0 0,2 0-1,0 1 1,1 0 0,-7 22-1,-18 86 555,21-74-116,4-36-122,5-13-812,3-11-15,5-7 143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11154,'1'1'207,"1"-1"0,0 1 0,0 0-1,-1 0 1,1 0 0,0 0-1,-1 1 1,1-1 0,2 3-1,154 167 1450,-28-27-1091,-56-73-351,45 47 460,-97-93-416,-1 0-1,-1 2 0,17 30 1,-4 1 87,-5-4-50,4-2 0,1-1 0,45 52 0,-36-58-24,46 55 345,-77-87-489,-2 1-1,1 1 1,-2 0 0,0 0 0,9 26-1,-16-41-92,0 7-225,-4-9-540,-8-5 540,-8-2 2,-4-2-63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2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56 11250,'0'0'94,"-1"0"-1,1 0 1,0 1-1,0-1 1,-1 0-1,1 0 0,0 0 1,-1 0-1,1 0 1,0 1-1,0-1 1,-1 0-1,1 0 1,0 0-1,0 1 0,-1-1 1,1 0-1,0 0 1,0 1-1,0-1 1,0 0-1,-1 1 0,1-1 1,0 0-1,0 1 1,0-1-1,0 0 1,0 0-1,0 1 1,0-1-1,0 0 0,0 1 1,0-1-1,0 0 1,0 1-1,0-1 1,0 1-1,13 6 1987,-8-5-2336,5 0 383,-1 1-1,1-2 1,0 1 0,0-1 0,0-1-1,0 0 1,0 0 0,0-1 0,11-3 0,-2 2-3,219-30 488,57-5-362,-242 33-238,-1 3 0,1 3 1,85 12-1,-5 18 23,-18-3 54,-97-27-1,-1 0-1,1-2 1,-1 0-1,1-1 1,-1-1 0,25-6-1,44-3 163,55 13-113,2 0-85,-118-3-48,0-1-1,-1-1 1,40-11 0,-34 6 4,0 2 0,0 1-1,0 1 1,1 2 0,-1 1 0,33 3 0,-56-2-234,13 1 1070,-18-3-587,-11-3-767,2 2 32,0 1 0,0 0 1,-1 0-1,1 0 0,-13 0 0,19 2 396,-26-3-632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4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9866,'7'-9'1451,"2"-4"4613,-5 15-3961,-2 9-2300,14 572 406,-12-371-10,-1-88-211,-2 226 723,-5-178-226,6-71-587,1 12 894,-7-35-4489,-1-58 2526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5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11234,'4'1'465,"1"0"0,-1 0 0,1-1-1,-1 1 1,1-1 0,-1 0 0,1-1-1,7 0 1,3-1-157,200-15 400,17 0-616,-40-6 153,-76 7 135,-98 14-287,-4 1 42,-1-1 0,25-6 0,-38 8-140,0 0-1,0 0 1,0 0 0,0 0 0,0 0 0,1 0 0,-1 0-1,0 0 1,0 0 0,0 0 0,0-1 0,0 1 0,0 0-1,0 0 1,1 0 0,-1 0 0,0 0 0,0 0 0,0-1-1,0 1 1,0 0 0,0 0 0,0 0 0,0 0 0,0 0 0,0-1-1,0 1 1,0 0 0,0 0 0,0 0 0,0 0 0,0 0-1,0-1 1,0 1 0,0 0 0,0 0 0,0 0 0,0 0-1,0 0 1,0-1 0,0 1 0,0 0 0,0 0 0,-1 0-1,1 0 1,0 0 0,0 0 0,0-1 0,0 1 0,0 0-1,0 0 1,-1 0 0,1 0 0,0 0 0,0 0 0,0 0-1,0 0 1,0 0 0,0 0 0,-1 0 0,-11-9 48,8 7-73,-12-10-23,-1-6-60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6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10306,'0'-18'2475,"1"14"-763,0 12-804,7 174 758,19 230-895,-5-240-701,34 374 541,-35-313-322,-8-116 283,-8 68 213,-6-133-835,1-52 35,0 0 0,0 0 0,0 1 1,0-1-1,0 0 0,0 0 0,0 0 0,0 0 0,0 0 1,0 1-1,0-1 0,-1 0 0,1 0 0,0 0 0,0 0 1,0 0-1,0 0 0,0 1 0,0-1 0,-1 0 0,1 0 1,0 0-1,0 0 0,0 0 0,0 0 0,-1 0 0,1 0 1,0 0-1,0 0 0,0 0 0,0 0 0,-1 0 0,1 0 0,0 0 1,0 0-1,0 0 0,0 0 0,0 0 0,-1 0 0,1 0 1,0 0-1,0 0 0,0 0 0,0 0 0,-1 0 0,1-1 1,0 1-1,0 0 0,0 0 0,0 0 0,0 0 0,0 0 1,0 0-1,-1 0 0,1-1 0,0 1 0,0 0 0,0 0 1,0 0-1,0-1 0,-13-10-347,8 7 254,-6-4-164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7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61 11410,'11'-50'5534,"-7"39"-2701,-4 21-1864,-8 26-922,2 0 0,-2 40 0,7-41-73,2-27-284,-1 1 0,0-1 0,-1 0 0,0 1 0,0-1 0,-1 0 0,0 0 0,-3 10 0,-5-9-756,3-6 392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13723,'1'-1'237,"1"1"0,-1 0 0,0-1 0,0 1 0,-1-1 0,1 0-1,0 1 1,0-1 0,0 0 0,0 0 0,0 0 0,-1 1 0,1-1 0,0 0 0,-1 0 0,1 0 0,0-1 0,7-9 311,7-4-359,0 2 0,2-1 0,31-19 1,-37 27-200,0 0-1,0 1 1,1 0 0,0 0 0,0 2 0,0-1 0,22-2 0,-31 6 1,-1-1-1,1 1 1,0 0 0,-1 0-1,1 0 1,0 0 0,-1 0-1,1 1 1,-1-1 0,1 1-1,0 0 1,-1-1 0,1 1-1,-1 1 1,0-1 0,1 0-1,-1 0 1,0 1 0,4 3-1,-4-3 6,-1 1 0,1-1 0,-1 1-1,1-1 1,-1 1 0,0 0 0,0-1 0,-1 1-1,1 0 1,0 0 0,-1 0 0,0 0-1,0 0 1,0 0 0,0 0 0,0-1 0,-1 7-1,-4 14 40,0-1 0,-2 0 1,-1 0-1,-16 33 0,11-24-5,12-29-37,1-1-1,0 1 1,0 0 0,0-1 0,0 1 0,0 0-1,0-1 1,0 1 0,0 0 0,0-1-1,1 1 1,-1-1 0,1 1 0,-1 0 0,1-1-1,0 1 1,0-1 0,0 0 0,0 1 0,-1-1-1,2 0 1,-1 1 0,0-1 0,0 0 0,2 1-1,36 30-228,-31-27 194,-5-2 15,1 0 0,-1 0 0,0 0 0,0 1 0,0-1 0,0 1 0,0 0 0,-1 0 0,0 0 0,0 0 0,0 0 0,0 0 0,0 1 0,0 5 0,-1-7 40,0 0 0,-1-1 0,0 1 0,1 0 0,-1 0 0,0-1-1,-1 1 1,1 0 0,0 0 0,-1 0 0,1-1 0,-1 1 0,0 0 0,0-1 0,0 1 0,0-1 0,-1 1 0,1-1 0,-1 0 0,1 1 0,-1-1 0,0 0 0,0 0 0,-3 3 0,-5 2 228,0-1 0,-1 0 0,1-1-1,-1 1 1,-1-2 0,1 0 0,0 0 0,-1-1 0,-23 3-1,25-5-170,0 0-1,1-1 0,-1 0 0,0 0 0,0-1 0,1 0 0,-1-1 1,0 0-1,1-1 0,0 0 0,-1 0 0,-14-8 0,8-4-1245,15 15 1091,1-1 0,0 1 0,-1-1 0,1 0 0,0 1 1,0-1-1,-1 0 0,1 1 0,0-1 0,0 0 0,0 1 0,0-1 0,0 0 0,0 1 0,0-1 0,0 0 0,0 0 0,0 1 0,0-1 0,1 0 0,-1 1 0,0-1 0,0 1 0,1-1 0,-1 0 0,0 1 0,1-1 0,-1 1 1,1-2-1,3-3-558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13195,'1'4'237,"0"0"0,0 0 0,-1 1 0,1-1 0,-1 1 0,0-1 0,0 0 0,-1 6 0,1 14 161,4 20 123,-3-22 468,8 43 0,-9-65-972,0 1 0,0-1 1,0 0-1,0 0 0,0 0 0,1 1 0,-1-1 0,0 0 0,0 0 1,0 0-1,0 0 0,0 0 0,0 1 0,0-1 0,1 0 0,-1 0 1,0 0-1,0 0 0,0 0 0,0 0 0,1 0 0,-1 1 0,0-1 0,0 0 1,0 0-1,0 0 0,1 0 0,-1 0 0,0 0 0,0 0 0,0 0 1,1 0-1,-1 0 0,0 0 0,0 0 0,0 0 0,1 0 0,-1 0 0,0 0 1,0 0-1,0-1 0,0 1 0,1 0 0,-1 0 0,0 0 0,0 0 1,0 0-1,0 0 0,0 0 0,1-1 0,-1 1 0,0 0 0,0 0 0,0 0 1,0 0-1,0 0 0,0-1 0,0 1 0,1 0 0,-1 0 0,0 0 1,0-1-1,0 1 0,0 0 0,0 0 0,0-1 0,7-11 406,-1-8-166,0 1-1,-2 0 1,0-1 0,2-38-1,-6 58-252,0 0 0,0-1-1,0 1 1,0 0 0,0-1 0,1 1-1,-1 0 1,0-1 0,0 1 0,0 0-1,0-1 1,0 1 0,1 0 0,-1-1-1,0 1 1,0 0 0,1 0 0,-1-1-1,0 1 1,0 0 0,1 0 0,-1-1-1,0 1 1,1 0 0,-1 0 0,0 0-1,1 0 1,-1 0 0,0-1 0,1 1-1,-1 0 1,0 0 0,1 0 0,-1 0-1,0 0 1,1 0 0,-1 0 0,0 0-1,1 0 1,-1 0 0,0 1 0,1-1-1,-1 0 1,0 0 0,1 0 0,-1 0 0,0 0-1,1 1 1,-1-1 0,1 0-1,25 13 14,-13-6-13,11 3-38,0-2 0,1-1-1,34 6 1,-46-11 27,0 0-1,0-1 0,-1-1 1,1 0-1,0-1 1,0 0-1,0-1 0,20-6 1,-30 7 11,1 0-1,-1-1 1,1 1 0,-1-1 0,1 0 0,-1 0-1,0-1 1,0 1 0,0 0 0,0-1-1,4-5 1,-4 2 4,-7 7-17,4-1 8,-2 3 4,0 0 0,0 0 0,0 0 0,1 0 0,0 0 1,-1 0-1,1 1 0,0-1 0,1 0 0,-1 1 1,0 4-1,0 0 15,0 1 0,1-1 0,1 15 0,0-21-12,-1 1-1,0-1 1,1 1 0,-1-1-1,1 0 1,0 1-1,0-1 1,0 0-1,0 0 1,0 1 0,1-1-1,-1 0 1,1 0-1,-1-1 1,1 1-1,0 0 1,-1 0 0,1-1-1,0 1 1,0-1-1,0 1 1,0-1-1,1 0 1,-1 0 0,0 0-1,0 0 1,1-1-1,-1 1 1,0 0 0,1-1-1,-1 0 1,1 1-1,-1-1 1,1 0-1,4-1 1,4 0-18,1-1 0,-1 0 0,1-1 0,-1 0 0,0 0 0,14-8 1,80-43-488,-40 18-139,-60 34 523,1-1 0,-1 0-1,1 1 1,0 0-1,-1 1 1,11-3 0,-15 4 83,0 0 1,1 0 0,-1 0 0,0 0 0,0 0 0,1 1-1,-1-1 1,0 0 0,0 1 0,0-1 0,0 1 0,1-1 0,-1 1-1,0-1 1,0 1 0,0 0 0,0-1 0,0 1 0,0 0 0,0 0-1,0 0 1,-1 0 0,1 0 0,0 0 0,0 0 0,-1 0-1,1 0 1,-1 0 0,1 0 0,-1 0 0,1 1 0,-1-1 0,0 0-1,0 0 1,1 1 0,-1 1 0,0 1-104,1-1 0,-1 1 0,1-1 0,0 1 0,0-1 0,1 0 0,1 5 0,-2-7 88,-1-1 0,0 1 1,1-1-1,-1 0 0,0 1 0,1-1 0,-1 0 1,0 1-1,1-1 0,-1 0 0,1 0 1,-1 1-1,1-1 0,-1 0 0,1 0 0,-1 0 1,1 0-1,-1 0 0,1 0 0,-1 0 1,1 0-1,0 0 0,0 0-62,1 0 0,-1-1 0,1 1 0,-1-1 0,0 1 0,1-1 0,-1 0 0,0 0 0,1 0 0,-1 1 0,1-3 1,9-6-309,-1-1 0,15-19 0,3-7-382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3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40 11274,'4'-10'150,"2"-14"4120,-6 24-4198,0-1-1,0 1 1,0 0-1,0 0 1,0 0-1,0-1 1,0 1-1,0 0 0,0 0 1,0-1-1,0 1 1,-1 0-1,1 0 1,0 0-1,0-1 1,0 1-1,0 0 1,-1 0-1,1 0 0,0 0 1,0-1-1,0 1 1,-1 0-1,1 0 1,0 0-1,0 0 1,-1 0-1,1 0 1,0 0-1,-1 0 0,-14 3 776,-1 4-732,1 0 0,1 0 0,-1 2 0,1 0 0,1 1 0,0 0 1,-15 15-1,22-19-108,0 0 1,1 0-1,0 1 1,0-1-1,0 1 1,1 0-1,0 1 1,1-1-1,-1 1 1,1-1-1,1 1 1,0 0-1,0 0 1,0 0-1,1 0 1,-1 14-1,2-19-5,1 0 0,-1 0 0,1 1-1,-1-1 1,1 0 0,0 0 0,0 0 0,0 0-1,1 0 1,-1 0 0,1 0 0,0 0 0,-1 0-1,1-1 1,0 1 0,5 4 0,-3-4 12,0 0-1,1 0 1,-1 0 0,1-1-1,-1 1 1,1-1 0,0 0 0,0 0-1,10 1 1,-6-1-125,0 0 0,0-2 0,0 1 0,0-1 0,1 0 0,-1-1 0,0 0 0,0 0 0,0-1 0,-1 0 0,1-1 0,10-4 0,-11 3 35,-1-1-1,0 1 1,-1-1-1,1-1 0,-1 1 1,9-10-1,9-15-288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0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14403,'2'1'2316,"-2"9"-1359,0 11-341,-9 159 403,9-154-981,1-20-194,-1 0-1,0 0 0,0 0 1,-1-1-1,1 1 0,-1 0 1,0 0-1,-1-1 1,0 1-1,-2 7 0,-1-9-127,-3 1-102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68 9402,'-1'-3'287,"0"1"0,0 0 0,0-1-1,0 1 1,0-1 0,1 1 0,-1-1 0,1 1 0,0-1 0,0-3-1,0 5-165,1-1 0,-1 1-1,1 0 1,0 0-1,0 0 1,0 0 0,0 0-1,-1 0 1,1 0-1,0 0 1,1 1 0,-1-1-1,0 0 1,0 0-1,0 1 1,0-1 0,1 1-1,-1-1 1,0 1-1,0 0 1,1-1 0,1 1-1,15-5 152,0 1 1,0 0-1,0 2 0,0 0 0,1 1 0,-1 1 1,27 2-1,-34 0-211,1 0 0,-1 1 0,0 0 0,0 0 1,0 1-1,-1 0 0,1 1 0,-1 1 0,0 0 1,-1 0-1,1 0 0,-1 1 0,9 10 0,-13-13-29,-2 1 0,1 0-1,0 0 1,-1 0 0,0 0-1,0 1 1,-1-1-1,1 1 1,-1 0 0,0 0-1,-1-1 1,1 1 0,-1 0-1,-1 0 1,1 1 0,-1-1-1,0 0 1,0 0 0,-1 6-1,-2 5 159,0 0 0,-2-1-1,1 1 1,-2-1 0,-11 24-1,13-33-82,0 0 0,0 0 1,0-1-1,-1 1 0,0-1 0,0 0 0,0 0 0,-1-1 0,0 0 0,0 0 0,0 0 0,-1-1 0,1 0 0,-1 0 0,0 0 0,-1-1 1,1 0-1,0-1 0,-11 3 0,8-3-170,0-1 1,1 0-1,-1 0 0,0-1 1,0 0-1,0-1 1,0 0-1,0-1 1,1 0-1,-1 0 0,1-1 1,-1-1-1,1 1 1,-17-11-1,7 6-1480,15 3 1087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3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7194,'0'-1'992,"0"-1"-648,3 1-432,-4 1 320,-5 6-584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11594,'-2'20'4979,"1"68"-4028,-5 88-969,-10-211 865,7 18-716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4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14299,'0'0'161,"1"-1"0,0 0 0,0 1 0,-1-1 0,1 1-1,0-1 1,0 1 0,0-1 0,0 1 0,0 0 0,-1-1 0,1 1 0,0 0 0,0 0 0,0 0-1,0 0 1,2 0 0,24-1 1497,-11 1-1098,5-3-235,0 0-1,0-1 0,-1-1 1,21-9-1,-28 9-823,-1-1 0,1 0 0,-2-1 0,15-9 0,-26 16 470,0 0-1,0 0 1,-1 0 0,1 0 0,0 0-1,0 0 1,0 0 0,0 0 0,0 0-1,0 0 1,0 0 0,0 0-1,0 0 1,0 0 0,0 1 0,0-1-1,0 0 1,0 0 0,0 0 0,0 0-1,0 0 1,0 0 0,0 0-1,1 0 1,-1 0 0,0 0 0,0 0-1,0 0 1,0 0 0,0 0 0,0 0-1,0 0 1,0 1 0,0-1-1,0 0 1,0 0 0,0 0 0,0 0-1,0 0 1,0 0 0,0 0 0,0 0-1,0 0 1,1 0 0,-1 0-1,0 0 1,0 0 0,0 0 0,0 0-1,0 0 1,0 0 0,0 0 0,0 0-1,0 0 1,0 0 0,0 0-1,0 0 1,0 0 0,0 0 0,0 0-1,1 0 1,-1 0 0,0 0 0,0 0-1,0-1 1,-2 8-264,2-7 123,-3 12-564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44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14187,'7'0'1320,"-1"1"-776,1-1-159,6 0 663,1-1-216,6-1-272,2-1-72,-2 0-152,0-1-96,-1 1-352,-2-1-216,-6 2-312,-2 1-120,-8 1-448,4 3 824,-10 1-241,0 6-199</inkml:trace>
  <inkml:trace contextRef="#ctx0" brushRef="#br0" timeOffset="1">32 244 13147,'11'1'1656,"1"-1"-936,3-3-208,1-1 801,6-2-457,-1-2-40,1 0-216,-2-2-304,-3 0-808,-1 0 544,-2-1-160,0-2-96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4:5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1261 22 12339,'-1'-1'333,"0"0"1,0 0 0,-1 1-1,1-1 1,0 0-1,0 0 1,-1 1 0,1-1-1,0 1 1,-1-1 0,-2 0-1,-31 1 1502,29 1-1769,1-1-1,-1 0 1,1 0 0,-10-2-1,6 1 15,0 0 0,0 1 0,0 0 0,0 0 0,0 1 0,-15 3 0,-13 0 112,-21-3 444,-75-9 0,23 1-66,78 5-431,-6 0-72,1 2-1,-50 5 1,17 7-51,37-6 116,0-1 1,-1-1 0,-49-2 0,-65-1-92,53 2 11,78-1-14,15-1-48,0-1 0,0 1 0,0-1 1,0 1-1,-1-1 0,1 0 0,0 0 1,0 0-1,0 0 0,0-1 0,0 1 0,0 0 1,0-1-1,-1 1 0,1-1 0,0 0 1,1 0-1,-1 0 0,0 0 0,0 0 0,-2-2 1,3-2-23,4-2 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0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30 13555,'3'-11'675,"1"-6"-178,-3 16-283,-1 7 38,-9 246 462,7-126-588,-10 658 576,38 2-400,-2-494-209,12 420 254,-42-624-100,-4 0 0,-30 123 1,37-206-1156,2-17 511,1 0 179,-4-6-107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1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2 263 13979,'0'8'414,"0"-6"-385,-1 0-1,1 0 1,0 0 0,0 0-1,0 0 1,0 0 0,0 0-1,1 0 1,-1-1 0,0 1-1,1 0 1,-1 0-1,1 0 1,0 0 0,0 0-1,0-1 1,0 1 0,0 0-1,0-1 1,0 1 0,0-1-1,1 1 1,-1-1 0,1 0-1,-1 1 1,1-1 0,-1 0-1,1 0 1,3 2 0,16 6-42,0-1 0,0-1 1,1 0-1,0-2 0,0 0 1,1-2-1,27 1 0,160 1 339,-57-3-85,1 5-74,256 5 59,-306-14-170,200-31-1,200-102 160,-193 44-88,-155 53-93,2 8 0,1 7 0,250-5 0,441 12 300,-516 21 52,-285-1-332,0 2 0,-1 3 0,0 2-1,81 29 1,-107-30-50,-17-8-33,0 1 0,1-1 1,-1 0-1,1 0 1,0 0-1,-1-1 0,10 1 1,-15-2 25,1 0 0,0 0 0,-1 0 0,1 0 0,0 0 0,-1-1 0,1 1 0,-1 0 0,1-1 0,0 1 0,-1 0 1,1-1-1,-1 1 0,1 0 0,-1-1 0,1 1 0,-1-1 0,1 1 0,-1-1 0,1 0 0,-1 1 0,0-1 0,1 1 0,-1-1 0,0 0 0,0 1 1,1-1-1,-1 1 0,0-1 0,0 0 0,0 1 0,0-1 0,0 0 0,0-1 0,-1-17-74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6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15787,'-1'43'1626,"0"-24"-1223,1 0-1,1-1 1,0 1-1,1 0 1,7 28-1,51 127-1854,-61-174 1436,1 0 0,0 0 0,0 1 0,0-1 1,0 0-1,0 1 0,0-1 0,0 0 0,1 1 0,-1-1 0,0 0 1,0 0-1,0 1 0,0-1 0,0 0 0,0 1 0,0-1 0,1 0 1,-1 0-1,0 1 0,0-1 0,0 0 0,1 0 0,-1 0 0,0 1 0,0-1 1,1 0-1,-1 0 0,0 0 0,0 0 0,1 1 0,-1-1 0,0 0 1,1 0-1,-1 0 0,0 0 0,0 0 0,1 0 0,-1 0 0,0 0 1,1 0-1,-1 0 0,0 0 0,1 0 0,-1 0 0,10-15-285,1-25 97,-6 11 67,-3 18 149,0-1-1,0 0 1,8-20-1,-9 31 6,-1 1-1,0-1 1,1 0 0,-1 1-1,1-1 1,-1 0-1,1 1 1,-1-1-1,1 1 1,-1-1-1,1 0 1,0 1 0,-1 0-1,1-1 1,0 1-1,-1-1 1,1 1-1,0 0 1,0-1-1,-1 1 1,1 0 0,0 0-1,0 0 1,0 0-1,-1 0 1,1 0-1,0 0 1,0 0-1,0 0 1,-1 0 0,1 0-1,0 0 1,1 1-1,30 13 425,-16-6-258,1-1-51,1-1-1,0-1 1,0-1-1,1 0 1,-1-1 0,1-2-1,-1 1 1,1-2-1,0-1 1,0 0-1,-1-1 1,1-1-1,-1-1 1,0-1 0,0 0-1,24-11 1,-36 13-7,-1-1 0,1 0 1,-1 0-1,0 0 1,0 0-1,9-11 0,-13 14-88,0 0 0,-1 0-1,1-1 1,0 1 0,0 0 0,-1 0-1,1-1 1,-1 1 0,1 0-1,-1-1 1,0 1 0,1-1-1,-1 1 1,0 0 0,0-1 0,0-1-1,0 2-14,-1 0-1,1 0 1,-1 0-1,1 0 1,-1 0-1,1 0 1,-1 0-1,0 0 1,0 0-1,1 0 1,-1 1-1,0-1 1,0 0-1,0 1 1,0-1-1,0 0 1,0 1-1,0-1 1,0 1-1,0 0 1,0-1-1,0 1 1,0 0-1,-2-1 1,0 0 2,1 1 1,-1-1-1,0 0 1,0 1-1,0-1 1,0 1-1,0 0 1,0 0-1,0 0 1,1 1-1,-1-1 1,0 1-1,0-1 0,0 1 1,0 0-1,1 0 1,-1 0-1,0 0 1,1 1-1,-1-1 1,1 1-1,-1 0 1,1-1-1,0 1 1,0 0-1,0 0 1,0 1-1,0-1 1,0 0-1,1 1 1,-1-1-1,1 1 1,-1-1-1,0 5 0,0-4-39,1 1-1,0 0 0,0 1 0,1-1 0,-1 0 0,1 0 0,0 0 0,0 0 0,0 0 0,1 0 0,-1 0 0,1 0 1,0 0-1,0 0 0,0 0 0,1 0 0,0 0 0,-1 0 0,1-1 0,1 1 0,-1-1 0,0 1 0,1-1 0,4 4 1,0 0-100,1-1 0,0-1 0,1 1 1,-1-1-1,1 0 0,0-1 1,1 0-1,-1-1 0,1 0 1,-1 0-1,19 2 0,27 2-275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2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7 511 11162,'-2'0'226,"-3"0"998,7-1-211,9-7-526,4-7-186,-1-1 0,-1 0-1,21-35 1,28-61 426,-40 68-426,26-55 196,21-38-44,-69 137-449,0-1 0,1 0-1,-1 0 1,1 0 0,0 0 0,-1 1 0,1-1-1,0 0 1,-1 0 0,1 1 0,0-1-1,0 1 1,-1-1 0,1 1 0,1-2 0,-1 2-3,-1 1 0,0-1 0,0 0 0,1 0 1,-1 0-1,0 0 0,1 0 0,-1 0 0,0 0 0,1 0 1,-1 0-1,0 1 0,1-1 0,-1 0 0,0 0 1,0 0-1,1 1 0,-1-1 0,0 0 0,0 0 0,0 1 1,1-1-1,-1 0 0,0 0 0,0 1 0,0-1 0,0 0 1,0 1-1,1-1 0,6 33 25,-6-27-24,7 50-82,2-1-1,3 0 1,3 0 0,39 92 0,-49-134-8,1 0 1,1 0-1,0-1 1,0 0-1,2-1 1,14 16 0,-7-14-98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4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13963,'0'0'48,"1"0"0,-1 0 0,1 0 0,-1 0 0,0 0-1,1 0 1,-1 0 0,0 0 0,1 0 0,-1 0 0,0 1 0,1-1 0,-1 0 0,0 0 0,1 0-1,-1 1 1,0-1 0,1 0 0,-1 0 0,0 1 0,0-1 0,1 0 0,-1 0 0,0 1 0,0-1 0,1 0-1,-1 1 1,0-1 0,0 0 0,0 1 0,0-1 0,0 0 0,0 1 0,0-1 0,1 1 0,-1-1 0,0 1-1,2 20 245,-1-16 21,13 445 742,-14-373-630,0-77-411,0 0-1,0-1 1,0 1 0,0 0-1,0 0 1,-1 0 0,1 0-1,0 0 1,0 0 0,0 0-1,0 0 1,-1 0 0,1 0-1,0 0 1,0 0 0,0 0 0,0 0-1,0 0 1,-1 0 0,1 0-1,0 0 1,0 0 0,0 0-1,0 0 1,0 0 0,-1 0-1,1 0 1,0 0 0,0 0 0,0 0-1,0 1 1,0-1 0,0 0-1,-1 0 1,1 0 0,0 0-1,0 0 1,0 0 0,0 0-1,0 1 1,0-1 0,0 0 0,0 0-1,0 0 1,0 0 0,-1 0-1,1 1 1,0-1 0,0 0-1,0 0 1,0 0 0,0 0-1,0 0 1,0 1 0,0-1 0,0 0-1,1 0 1,-9-14 267,1-26-83,1 0-1,2-1 1,2 0 0,2 0 0,5-41 0,-4 66-217,0 1 1,2-1 0,0 1-1,0 0 1,10-24 0,-12 35-17,1 0 1,0 0 0,0 0-1,1 1 1,-1-1-1,1 0 1,0 1-1,0 0 1,0-1 0,0 1-1,1 1 1,-1-1-1,1 0 1,0 1-1,-1 0 1,1 0-1,0 0 1,0 0 0,1 0-1,-1 1 1,0 0-1,0 0 1,10-1-1,-11 2-14,0-1-1,1 1 0,-1 0 0,1 0 0,-1 1 1,1-1-1,-1 1 0,0-1 0,1 1 1,3 2-1,-6-2 40,1-1 1,-1 1-1,0 0 0,0 0 1,0 0-1,0 0 1,0 0-1,0 0 0,0 0 1,0 1-1,0-1 1,-1 0-1,1 0 0,0 1 1,-1-1-1,1 0 1,-1 1-1,0-1 1,1 1-1,-1-1 0,0 0 1,0 1-1,0-1 1,0 1-1,0-1 0,0 1 1,0 1-1,-2 10 31,-1 1-1,0-1 0,-1 0 1,-1 0-1,0-1 1,0 1-1,-1-1 0,-1 0 1,0-1-1,-1 1 1,0-2-1,0 1 0,-1-1 1,-1 0-1,0-1 1,-15 12-1,23-19-3,0-1-1,-1 0 1,1 0-1,0 1 1,0-1-1,-1-1 1,1 1-1,-1 0 1,1-1 0,-1 1-1,1-1 1,-4 0-1,5 0 26,0 0-1,0 0 1,0 0 0,0-1-1,0 1 1,0 0-1,1-1 1,-1 1 0,0 0-1,0-1 1,0 0 0,0 1-1,0-1 1,1 1-1,-1-1 1,0 0 0,1 0-1,-1 1 1,0-1-1,1 0 1,-1 0 0,1 0-1,-1 0 1,1 1-1,0-1 1,-1 0 0,1 0-1,0 0 1,0 0 0,-1 0-1,1 0 1,0-2-1,-1-13 131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4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14643,'6'11'615,"-1"-1"1,0 1-1,-1 0 0,6 21 0,2 5-590,-5-17-39,-4-10 1,0 0-1,1 0 0,1-1 1,6 12-1,-11-21 21,1 1-1,-1-1 0,0 1 0,1-1 1,-1 0-1,1 1 0,-1-1 1,0 0-1,1 1 0,-1-1 0,1 0 1,-1 1-1,1-1 0,-1 0 0,1 0 1,-1 0-1,1 0 0,0 0 0,-1 1 1,1-1-1,-1 0 0,1 0 0,-1 0 1,1 0-1,-1 0 0,1-1 1,-1 1-1,1 0 0,0 0 0,-1 0 1,1 0-1,-1-1 0,1 1 0,-1 0 1,0 0-1,1-1 0,-1 1 0,1 0 1,-1-1-1,1 1 0,-1-1 0,0 1 1,1 0-1,-1-1 0,0 1 0,1-1 1,-1 1-1,0-1 0,0 1 1,1-1-1,15-30 500,-14 26-434,6-15 221,-7 16-234,0 0 0,1 1 0,-1-1 0,1 0 0,0 0 0,0 1 0,0-1 1,0 1-1,1 0 0,5-6 0,-8 9-59,1 0 0,-1 0-1,1-1 1,-1 1 0,1 0 0,-1 0 0,1 1 0,-1-1 0,1 0 0,0 0-1,-1 0 1,1 0 0,-1 0 0,1 1 0,-1-1 0,1 0 0,-1 0 0,1 1-1,-1-1 1,0 0 0,1 1 0,-1-1 0,1 0 0,-1 1 0,0-1 0,1 1-1,-1-1 1,0 1 0,1-1 0,-1 1 0,0-1 0,0 1 0,0-1 0,1 1-1,-1-1 1,0 1 0,0-1 0,0 1 0,0 0 0,8 26-97,-8-26 93,16 88-265,6 22 176,-18-106 372,-1-12-82,2-14 49,-5 20-231,9-67-395,0-107 0,-8 164-4,1 7-128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6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14147,'6'0'1032,"8"0"-744,6-2-64,9-2 296,4-2-127,13-1-33,5 0-16,8 0-56,0 0-48,-3 1-144,-5 2-96,-6 2-144,-5 2-64,-16 0-240,-4 0-112,-16 0 392,-15 3-465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6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13459,'2'52'4178,"6"38"-3672,-1-8-542,-3-17 57,11 107 168,-11-199 502,-3 9-512,16-174 980,-13 161-1102,2 1 1,1-1 0,2 1 0,13-34 0,11 12-223,-33 51 138,0 1 0,1-1 0,-1 0 0,0 1 0,0-1 0,0 1 1,1-1-1,-1 1 0,0-1 0,0 0 0,0 1 0,0-1 0,0 1 0,0-1 0,0 0 1,0 1-1,0-1 0,-1 1 0,1-1 0,0 1 0,0-2 0,-3 2-1512,1 7-227,-5 15 378,1-5 606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7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48 6801,'-5'1'6164,"5"-1"-6017,4-11 1063,-3 9-1084,-1 0-1,1 0 1,-1 1 0,1-1 0,0 0 0,0 0 0,0 0 0,0 1 0,0-1-1,0 1 1,0-1 0,0 1 0,1-1 0,-1 1 0,1-1 0,-1 1-1,1 0 1,-1 0 0,1 0 0,0 0 0,0 0 0,-1 0 0,1 1-1,0-1 1,0 0 0,0 1 0,0 0 0,0-1 0,0 1 0,0 0 0,0 0-1,0 0 1,0 0 0,0 0 0,-1 1 0,5 0 0,37 3-96,1 2-1,45 12 1,-88-18-32,0 0-1,0 0 1,0 0 0,-1 1-1,1-1 1,0 0 0,0 1-1,0-1 1,0 1 0,0-1 0,-1 1-1,1-1 1,0 1 0,0-1-1,-1 1 1,1 0 0,0-1-1,-1 1 1,1 0 0,-1 0-1,1 0 1,-1-1 0,1 1-1,-1 0 1,0 0 0,1 0-1,-1 0 1,0 0 0,1 1-1,-2 0 12,1 0-1,0 0 0,-1 0 1,0 0-1,1 0 0,-1 0 1,0 0-1,0-1 0,0 1 1,0 0-1,0-1 0,0 1 0,-3 2 1,-2 3 111,-1-1 1,0 0-1,0 0 1,0-1-1,-1 1 1,1-2-1,-1 1 0,0-1 1,-1 0-1,1-1 1,-11 3-1,1-2 195,0 0 0,0-1 0,-1-1 0,-27-1 0,44-1-396,0 0 0,1 0-1,-1 1 1,0-1-1,0 0 1,1 1 0,-1-1-1,0 1 1,0 0-1,1 0 1,-1-1 0,1 1-1,-1 0 1,1 0-1,-1 0 1,1 1 0,0-1-1,-3 3 1,3-3-41,1 0 0,-1 0 0,1 0 0,-1 0 0,1 0 0,-1 0 1,1 0-1,0 0 0,-1 1 0,1-1 0,0 0 0,0 0 0,0 0 0,0 1 0,0-1 0,0 0 0,0 0 1,0 0-1,1 1 0,-1-1 0,0 0 0,1 0 0,-1 0 0,1 0 0,-1 0 0,1 0 0,-1 0 0,1 0 1,1 2-1,5 2-551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7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12403,'0'0'69,"1"-1"0,-1 1 1,0 0-1,0 0 1,0 0-1,0 0 0,0 0 1,0 0-1,1 0 0,-1 0 1,0 0-1,0 0 0,0 0 1,0 0-1,0 0 1,1 0-1,-1 0 0,0 0 1,0 0-1,0 0 0,0 0 1,0 0-1,0 0 1,1 0-1,-1 1 0,0-1 1,0 0-1,0 0 0,0 0 1,0 0-1,0 0 1,0 0-1,0 0 0,1 0 1,-1 0-1,0 1 0,0-1 1,0 0-1,0 0 1,0 0-1,0 0 0,0 0 1,0 1-1,5 10 1212,6 24-1240,-7-19 283,-2-10-261,9 22 177,-11-27-229,0-1 0,1 1 0,-1-1 0,0 1 0,0-1 1,1 1-1,-1-1 0,0 1 0,1-1 0,-1 1 0,1-1 0,-1 0 1,1 1-1,-1-1 0,1 0 0,-1 1 0,1-1 0,-1 0 0,1 0 1,-1 0-1,1 1 0,-1-1 0,1 0 0,-1 0 0,1 0 0,-1 0 1,1 0-1,0 0 0,-1 0 0,1 0 0,-1 0 0,1 0 0,-1 0 1,1 0-1,0-1 0,-1 1 0,1 0 0,-1 0 0,1-1 0,-1 1 1,1 0-1,-1-1 0,0 1 0,1-1 0,5-4 89,-1-1 0,0 0-1,0-1 1,-1 1 0,1-1 0,-1 0-1,-1 0 1,4-9 0,-3 6 34,1 0-1,0 1 1,13-18-1,-18 27-134,0 0-1,1-1 1,-1 1-1,0 0 0,0-1 1,1 1-1,-1 0 1,0 0-1,0-1 0,1 1 1,-1 0-1,0 0 1,1 0-1,-1-1 0,1 1 1,-1 0-1,0 0 1,1 0-1,-1 0 0,0 0 1,1 0-1,-1 0 1,1 0-1,-1 0 0,0 0 1,1 0-1,-1 0 1,0 0-1,1 0 0,0 0 1,8 11-116,5 22-133,-12-27 220,28 90-21,-30-96 57,0 0 1,-1 0-1,1 0 0,1 0 1,-1-1-1,0 1 1,0 0-1,0 0 0,0 0 1,0 0-1,0 0 0,0-1 1,0 1-1,0 0 1,0 0-1,0 0 0,0 0 1,0 0-1,0 0 0,0-1 1,1 1-1,-1 0 0,0 0 1,0 0-1,0 0 1,0 0-1,0 0 0,0 0 1,1 0-1,-1 0 0,0-1 1,0 1-1,0 0 0,0 0 1,0 0-1,1 0 1,-1 0-1,0 0 0,0 0 1,0 0-1,0 0 0,0 0 1,1 0-1,-1 0 0,0 0 1,0 0-1,0 1 1,0-1-1,0 0 0,1 0 1,-1 0-1,0 0 0,0 0 1,0 0-1,0 0 0,0 0 1,0 0-1,1 0 1,-1 1-1,0-1 0,0 0 1,0 0-1,0 0 0,0 0 1,0 0-1,0 0 0,0 1 1,4-13 201,24-129 241,-27 141-647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8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27 13907,'-1'-20'2979,"3"13"-1904,3 14-647,-1 4-457,-1 0 1,0 1-1,0-1 0,-2 1 0,2 17 0,-3 65 76,0-51 65,-1-18-25,0-17-33,1 0 0,0 1 1,0-1-1,3 15 0,-3-23-49,0 0-1,0 1 0,0-1 1,1 0-1,-1 0 0,0 1 1,0-1-1,0 0 0,0 0 1,0 1-1,1-1 0,-1 0 1,0 0-1,0 1 0,0-1 1,1 0-1,-1 0 0,0 1 1,0-1-1,1 0 1,-1 0-1,0 0 0,0 0 1,1 0-1,-1 0 0,0 1 1,0-1-1,1 0 0,-1 0 1,0 0-1,1 0 0,-1 0 1,1 0-1,11-6 73,7-12-134,-17 16-11,0-1 0,0 1-1,0-1 1,-1 1 0,1-1-1,-1 0 1,1 0 0,-1 1-1,0-1 1,0 0 0,-1 0-1,1 0 1,0 0 0,-1 0-1,0 0 1,0-1 0,0 1-1,0 0 1,0 0 0,-1-3-1,-3-11-225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4 100 13203,'-4'1'1496,"7"-2"-944,6-2-256,6 0 1569,5-3-1185,6-2-400,4-2-136,3 0-80,0-2-64,-1 1-296,-5 2-200,-10 2 432,-4-3-96,-9 0-48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9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12107,'2'7'630,"-1"0"1,0-1-1,-1 1 1,0 11-1,-7 30-126,-2 0 0,-1 0 0,-24 62-1,32-109-1192,2-9 510,1-11 51,3-5-115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14571,'-2'3'195,"-2"6"221,1 0 1,-1 0-1,-2 19 0,5-25-357,1-1 0,0 1 0,0 0 0,0-1 0,0 1 0,0-1 0,0 1 0,1-1 0,-1 1 0,1 0 0,0-1 0,0 0 0,0 1 0,0-1-1,0 0 1,1 1 0,-1-1 0,0 0 0,1 0 0,2 2 0,2 2-84,0-1 0,1 0-1,0 0 1,0 0 0,0-1 0,1 0 0,0 0-1,-1-1 1,1 0 0,9 2 0,11 1-469,48 4 0,-55-8 201,-1 0 1,1 2-1,-1 0 0,28 10 1,-43-12 309,-1 0 0,0 0 1,0 1-1,0-1 0,0 1 1,0 0-1,-1 0 1,1 1-1,-1-1 0,0 1 1,0-1-1,0 1 1,0 0-1,-1 0 0,1 0 1,-1 1-1,0-1 1,-1 1-1,1-1 0,-1 1 1,0-1-1,0 1 1,1 5-1,-2-7 60,0 1 0,0 0 0,0-1 1,-1 1-1,1 0 0,-1-1 0,0 1 0,0-1 1,0 1-1,0-1 0,-1 1 0,1-1 0,-1 0 0,0 0 1,0 0-1,0 0 0,0 0 0,0 0 0,-1 0 1,0-1-1,1 1 0,-1-1 0,0 0 0,0 0 0,0 0 1,0 0-1,-1 0 0,1-1 0,0 1 0,-6 0 0,4 0-104,0-1 0,0-1-1,0 1 1,-1-1-1,1 0 1,0 0 0,0-1-1,0 1 1,-1-1 0,1 0-1,0 0 1,0-1-1,0 0 1,0 0 0,-8-4-1,8 3-78,0 0 1,0 0-1,0-1 0,0 1 1,1-1-1,-1 0 0,1 0 1,0-1-1,0 1 0,1-1 1,0 0-1,-1 0 0,-4-10 1,4-11-421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15227,'1'23'1305,"-1"10"-1105,0 19-96,-1 8 488,1 8-576,0 2-128,0-5-112,0-5-72,-2-11-209,-5-9-247,-7-19 480,-5-10-152,-8-18 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09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3 13123,'0'-1'35,"0"1"-1,0 0 1,1 0 0,-1 0-1,0 0 1,0-1 0,1 1 0,-1 0-1,0 0 1,1 0 0,-1 0 0,0 0-1,1 0 1,-1 0 0,0 0 0,1 0-1,-1 0 1,0 0 0,1 0 0,-1 0-1,0 0 1,1 0 0,-1 0-1,0 0 1,1 0 0,-1 0 0,0 1-1,1-1 1,-1 0 0,1 0 0,7 12 516,3 25-295,-7-24-192,25 86 25,-21-65 73,2-1 1,1-1-1,1 0 0,20 37 0,-55-87-1837,-37-22-1,45 30 1455,2 1 265,0 1-1,-1 0 1,0 1 0,-20-8-1,34 15-12,0 0 0,0 0 0,0 0 0,0 0 0,0 0 0,0 0-1,0 0 1,0 0 0,-1 0 0,1 0 0,0 0 0,0 0 0,0 0-1,0 0 1,0 0 0,0 0 0,0 0 0,0 0 0,0 0 0,0 0 0,0 0-1,0-1 1,0 1 0,0 0 0,0 0 0,0 0 0,0 0 0,0 0-1,0 0 1,0 0 0,0 0 0,0 0 0,0 0 0,0 0 0,0 0-1,0 0 1,0 0 0,0-1 0,0 1 0,0 0 0,0 0 0,0 0 0,0 0-1,0 0 1,0 0 0,0 0 0,0 0 0,0 0 0,0 0 0,0 0-1,0 0 1,0 0 0,0 0 0,0 0 0,0-1 0,0 1 0,0 0-1,0 0 1,0 0 0,1 0 0,-1 0 0,0 0 0,0 0 0,0 0 0,0 0-1,0 0 1,0 0 0,0 0 0,10-5 788,19-6-796,-20 8 227,32-11-178,69-14 0,-79 22-60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4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36 11803,'14'2'4248,"7"6"-3280,2 1-978,-5-5 45,0-1 1,0-1-1,0-1 0,0-1 0,22-2 1,88-17 72,-82 10-83,61-3 1,11 11-42,-71 3-20,0-3 1,77-11-1,-119 11 37,15-3-96,35-2-1,-48 6 53,-1 0 0,1 1 1,-1-1-1,1 1 0,-1 1 0,0-1 0,1 1 0,-1 0 0,8 4 0,-14-6 45,1 1-1,-1-1 1,0 0-1,0 0 1,1 1-1,-1-1 1,0 0-1,0 0 1,1 1-1,-1-1 1,0 0-1,1 0 1,-1 0-1,0 0 1,1 0-1,-1 0 0,0 1 1,1-1-1,-1 0 1,0 0-1,1 0 1,-1 0-1,0 0 1,1 0-1,-1 0 1,0 0-1,1 0 1,-1-1-1,0 1 1,1 0-1,-1 0 1,0 0-1,1 0 1,-1 0-1,0-1 1,0 1-1,1 0 1,-1 0-1,0 0 1,0-1-1,1 1 1,-1 0-1,0 0 1,0-1-1,1 1 1,-1 0-1,0-1 1,0 1-1,0 0 1,0 0-1,1-1 0,-1 0 5,0 0-1,1 0 0,-1 0 0,1 0 0,-1 0 1,1 1-1,0-1 0,-1 0 0,1 0 0,0 1 0,-1-1 1,1 0-1,0 1 0,0-1 0,1 0 0,-1 2-15,-1 0-1,1 1 1,-1-1-1,0 0 0,1 0 1,-1 0-1,0 1 1,0-1-1,0 0 1,0 0-1,0 1 0,0 1 1,-10 36 74,-23 58 0,2-6-39,-84 317 54,114-404-113,-6 12 223,7-15-172,0-1-1,0 0 1,-1 1 0,1-1 0,0 0-1,0 1 1,-1-1 0,1 0 0,0 0-1,0 1 1,-1-1 0,1 0 0,0 0-1,-1 0 1,1 0 0,0 1 0,-1-1-1,1 0 1,-1 0 0,1 0 0,0 0 0,-1 0-1,1 0 1,-1 0 0,1 0 0,0 0-1,-1 0 1,1 0 0,0 0 0,-1 0-1,1 0 1,-1 0 0,1 0 0,0-1-1,-1 1 1,1 0 0,-1-1 164,-22-11-215,13 5 23,2 4-23,-1 0 0,1 0 0,0 1 0,-1 0 0,1 0 0,-1 1 0,0 0-1,-14 1 1,-75 9-85,48-3 113,4-3 85,0-2 0,0-1 1,-64-10-1,84 7-89,-1 1 0,0 1 0,1 1-1,-1 1 1,0 2 0,1 1 0,-38 10 0,60-13 0,-1 0 1,1 0 0,-1 0-1,0 0 1,1-1 0,-1 0-1,0 0 1,1 0 0,-1-1-1,0 1 1,1-1 0,-1 0-1,1 0 1,-1-1 0,1 1-1,0-1 1,-1 0 0,1 0-1,0-1 1,0 1 0,-5-5-1,1 2-21,0 0-1,0 1 0,0 0 0,0 0 0,-1 1 1,0 0-1,1 1 0,-1 0 0,0 0 0,0 1 1,0 0-1,-16 1 0,24 0 7,1 0 0,-1 0 0,0-1 0,0 1 0,1 0 0,-1 0 1,0-1-1,1 1 0,-1 0 0,0-1 0,1 1 0,-1-1 0,0 1 0,1-1 0,-1 1 0,1-1 0,-1 1 1,1-1-1,-1 1 0,1-1 0,-1 0 0,1 1 0,0-1 0,-1-1 0,-2-5-178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42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12523,'-10'17'824,"-3"7"-712,-2 4-56,4 5 136,4 5-64,1 2-56,5 2 0,1 0-40,1-2-24,3 3 16,4-3-40,-1-1-56,0-5-32,2-4-96,-2-3 160,-2-8-48,0-3 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4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0 377 11690,'7'-10'4342,"19"-41"-3508,5-10-390,70-147 745,-98 199-1150,-2 5-33,0 1 0,0 0 0,0 0 0,1 0 1,-1-1-1,1 1 0,0 1 0,0-1 0,0 0 0,4-4 0,0 38-198,-2 17 220,-3-1 0,-1 1 0,-8 48 1,0 52-2013,11-152 461,-2-1 1059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4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15035,'0'-1'1016,"1"1"-880,5 0-48,1 0 273,2-3-161,4 3-160,1-4-176,5-4 496,-1-2-328,-2-5 8,0-7-24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4 14251,'4'-2'1138,"-7"0"-492,-12 4-89,0 2-201,0 1 0,0 1 1,1 0-1,0 1 0,0 0 1,-14 11-1,2 1-150,0 0-1,-23 25 1,36-31-148,1 0-1,0 1 1,0 1 0,-14 24 0,22-32-41,0 1-1,0 0 1,1 0 0,0 0 0,0 1 0,1-1 0,0 1-1,1-1 1,0 1 0,0 0 0,1 14 0,0-20-14,0-1 1,0 1 0,1-1 0,-1 1 0,1-1-1,-1 1 1,1-1 0,0 0 0,0 1-1,0-1 1,0 0 0,0 0 0,1 0-1,-1 0 1,1 0 0,-1 0 0,1 0 0,0 0-1,0 0 1,0-1 0,0 1 0,0-1-1,0 1 1,0-1 0,0 0 0,1 0-1,-1 0 1,0 0 0,1 0 0,-1-1 0,1 1-1,-1-1 1,1 1 0,3-1 0,6 0-48,0 0 0,1 0 0,-1-1 1,0-1-1,0 0 0,0-1 0,0 0 0,0-1 1,12-5-1,13-8 417,49-29 1,19-17-27,-61 31-260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6 11843,'10'-6'1192,"-6"13"-696,-4 5-184,-8 11 1048,-3 5-712,0 10-184,-3 3-55,-1 6-41,2 1-56,2-2-64,0-3-56,5-8-32,1-2-96,3-10-304,0-7-168,-5-17 200,1-15 0</inkml:trace>
  <inkml:trace contextRef="#ctx0" brushRef="#br0" timeOffset="1">6 212 11867,'-5'-8'1704,"5"2"-816,0 4-368,8 2 1817,4 0-1273,5 3-312,4-1-168,11 1-280,1-2-64,6-1-280,1 1-176,-2-2-496,1-2 632,-7 0-152,-2 0-32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4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15419,'4'3'1697,"-2"9"-1201,-7 7-232,-2 7 1304,-4 4-1088,-1 6-168,1 2-216,-3 1-64,4-2-272,-2-1-216,6-8-368,-1-8 688,4-12-152,2-5-128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14443,'-1'-3'110,"1"0"0,0 0 0,0 0 0,1 0-1,-1 0 1,1 0 0,-1 0 0,1 0 0,0 0 0,0 0 0,0 0-1,0 0 1,1 0 0,-1 1 0,1-1 0,0 1 0,0-1 0,0 1-1,0 0 1,0-1 0,0 1 0,1 0 0,-1 0 0,1 1 0,-1-1-1,5-2 1,6-3 162,0 0 0,0 1 0,0 1 0,19-6 0,-13 7-211,1 0 0,0 1-1,0 1 1,0 1 0,0 1-1,0 0 1,0 2-1,0 0 1,-1 2 0,1 0-1,-1 1 1,1 0 0,-1 2-1,21 11 1,-31-14-57,-1 1 1,1 0-1,-1 0 1,0 1-1,-1 0 1,0 1-1,0 0 1,0 0-1,-1 0 1,7 9-1,-11-11 12,1-1-1,0 1 0,-1 0 0,0-1 0,0 1 0,0 0 1,-1 0-1,0 1 0,0-1 0,0 0 0,0 0 0,-1 1 1,0-1-1,0 0 0,0 0 0,-1 1 0,0-1 0,0 0 1,0 0-1,-2 6 0,-3 1 64,1-1-1,-2 1 1,0-1 0,0 0-1,-10 12 1,-48 48 357,61-66-407,-15 15 92,-1-1 0,0 0 0,-1-2 0,-1 0-1,0-2 1,-43 23 0,59-36-168,-1 1 0,0-1 0,0 0 0,0 0 1,-1-1-1,1 0 0,0 0 0,0-1 0,-1 0 0,1 0 0,0 0 0,0-1 0,-1 0 1,1-1-1,0 0 0,0 0 0,0 0 0,1-1 0,-1 0 0,0 0 0,1-1 0,0 0 1,0 0-1,0 0 0,0-1 0,1 0 0,0 0 0,0 0 0,0-1 0,0 0 0,1 1 1,0-2-1,0 1 0,1 0 0,0-1 0,0 0 0,-3-10 0,2-13-287,6 6-104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15347,'5'-2'108,"1"-1"1,0 1-1,0 0 0,0 0 0,0 0 0,0 1 0,0 0 0,0 1 0,1-1 1,7 1-1,2 1-100,-1 0 0,32 7 0,-40-7-9,0 1 0,0 0 0,-1 1 0,1 0 0,0 0 0,-1 0 0,0 0 0,0 1 1,11 9-1,-14-10 2,0 0 0,-1 0 0,0 0 0,1 0 0,-1 0 0,0 1 1,0-1-1,-1 1 0,1-1 0,-1 1 0,0-1 0,0 1 0,0 0 1,0 0-1,0 0 0,-1 0 0,0-1 0,0 1 0,0 0 0,-1 6 1,-1 3 15,-1 0 1,0-1 0,-1 1 0,0-1 0,-1 0-1,-1 0 1,-9 17 0,-8 6 109,-28 32 0,-16 26 406,66-92-524,1-1 0,0 1-1,-1-1 1,1 1 0,0 0 0,-1-1-1,1 1 1,0 0 0,0-1 0,0 1-1,0 0 1,-1-1 0,1 1 0,0 0-1,0-1 1,0 1 0,1 0 0,-1-1 0,0 1-1,0 0 1,0-1 0,0 1 0,1 0-1,-1-1 1,0 1 0,0-1 0,1 1-1,0 0 1,0 1-1,1-1 0,-1 0 0,1 1 1,-1-1-1,1 0 0,0 0 0,-1 0 0,1 0 0,4 1 0,3 1-11,0 0 0,19 2-1,-10-2-92,0-2 0,-1 1 0,36-4 0,-48 2 92,0-1-1,-1 0 1,1 0 0,-1-1 0,0 1-1,1-1 1,-1 0 0,0 0 0,5-3-1,-7 3 13,0 1 0,0-1-1,0 0 1,-1 0-1,1 0 1,0 0-1,-1 0 1,0 0-1,1 0 1,-1 0-1,0 0 1,0-1-1,0 1 1,-1 0-1,1-1 1,-1 1-1,1-1 1,0-3-1,-2-22-53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13619,'4'-12'207,"2"1"0,0-1-1,0 1 1,1 1 0,0-1 0,0 1 0,1 0 0,1 1-1,0 0 1,0 0 0,1 1 0,0 0 0,0 1 0,1 0-1,0 1 1,0 0 0,0 0 0,1 1 0,0 1 0,17-5 0,-14 6-68,1 0 1,0 0-1,0 2 1,19 0 0,-29 1-126,1 0 0,-1 1 0,0 0 0,0 0 0,0 0 0,0 1 0,0 0 0,0 0 0,0 1 0,0-1 0,-1 1 0,1 0 0,7 6 0,-11-7 2,0 0 0,-1 0-1,1 0 1,0 0-1,0 0 1,-1 0 0,1 0-1,-1 1 1,0-1-1,0 0 1,0 1 0,0-1-1,0 1 1,0 0-1,-1-1 1,1 1 0,-1 2-1,0-1 27,0 1-1,0-1 0,-1 0 1,0 0-1,0 0 0,0 0 1,0 0-1,-1 0 0,-3 7 1,-3 3 125,0-1 0,-2 0 0,0-1 0,-16 17 0,-6 2 269,-41 30-1,11-10-1174,57-47 524,4-4 158,0 1 1,0 0-1,0 0 1,0-1-1,0 1 1,0 0-1,0 0 1,0 0-1,0 0 1,0 0-1,1 0 1,-1 0 0,0 1-1,1-1 1,-1 1-1,4-1-340,11-9-162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1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12595,'4'-3'1088,"9"0"-800,2 0-128,11 2 464,6-1-240,8 1-144,4-2-88,7 2-352,0-2-88,1-2 248,-2-2-56,-3-1-40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1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35 12323,'-51'56'1350,"-1"0"-750,47-49-534,0 0 1,0 0 0,1 0-1,0 0 1,0 1 0,-4 13-1,7-19-64,1-1 0,-1 1-1,1 0 1,-1-1 0,1 1 0,0 0-1,-1 0 1,1-1 0,0 1 0,0 0-1,1-1 1,-1 1 0,0 0 0,0 0-1,1-1 1,-1 1 0,1 0 0,0-1-1,-1 1 1,1-1 0,0 1 0,0-1-1,0 1 1,0-1 0,0 1 0,0-1-1,0 0 1,1 0 0,-1 0 0,2 2-1,-1-2 5,0-1-1,0 1 0,0 0 1,0-1-1,0 1 0,0-1 0,0 0 1,0 0-1,0 0 0,0 0 1,0 0-1,1 0 0,-1-1 1,0 1-1,0 0 0,0-1 0,0 0 1,0 0-1,-1 1 0,1-1 1,0 0-1,0 0 0,0-1 1,2-1-1,6-6 106,0-1 1,-1 1-1,0-1 1,-1-1-1,0 0 1,0 0 0,-1 0-1,-1-1 1,0 0-1,-1 0 1,0-1-1,-1 0 1,0 1-1,-1-1 1,2-16-1,-5 26-40,0-1 0,0 1 0,0-1 0,0 1 0,-1-1 0,1 1 0,-1-1 0,0 1 0,0 0 0,0 0 0,-3-5 0,4 7-47,-1 1-1,1-1 1,-1 0 0,0 1 0,1-1 0,-1 0 0,1 1-1,-1-1 1,0 1 0,1-1 0,-1 1 0,0-1 0,0 1-1,0 0 1,1-1 0,-1 1 0,0 0 0,0-1 0,-1 1-1,0 0-7,1 0 1,-1 0-1,1 1 0,-1-1 0,1 0 0,0 1 0,-1-1 0,1 1 0,-1 0 0,1-1 0,0 1 1,-1 0-1,1 0 0,0 0 0,-2 1 0,0 1-83,0 0 0,0 0-1,1 0 1,-1 0 0,1 1 0,-1-1 0,1 1-1,0 0 1,0-1 0,1 1 0,-1 0 0,1 0-1,0 0 1,0 0 0,0 1 0,0-1 0,1 4-1,0-7 25,-1-1 0,1 1 0,0-1 0,0 1 0,0-1-1,0 0 1,0 1 0,0-1 0,0 1 0,0-1 0,0 1 0,1-1-1,-1 1 1,0-1 0,0 1 0,0-1 0,0 1 0,1-1-1,-1 0 1,0 1 0,0-1 0,1 1 0,-1-1 0,0 0 0,1 1-1,-1-1 1,0 0 0,1 0 0,0 1 0,11-7-688,12-21 28,-3-6 116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12163,'-4'14'688,"1"-1"0,-2 27 0,3-25-463,1-6-175,-15 138 487,15-126-441,1 0 0,0 0 0,2 0 0,8 39 0,-10-58-86,0 0 1,1 0-1,-1 0 0,1 0 0,-1-1 0,1 1 0,0 0 0,-1 0 0,1-1 0,0 1 0,0-1 0,0 1 1,0-1-1,1 1 0,-1-1 0,0 0 0,1 1 0,-1-1 0,1 0 0,-1 0 0,3 1 0,-3-2-4,1 0 0,-1 0 0,1 0 0,-1 0 1,1 0-1,-1 0 0,1-1 0,-1 1 0,0 0 0,1-1 0,-1 0 0,1 1 0,-1-1 0,0 0 0,0 1 0,1-1 0,-1 0 0,0 0 0,0 0 0,1-2 0,8-7 10,-1 0 0,-1-1 0,0-1-1,7-13 1,-15 25-16,20-35 26,-2 0 0,-1-1 0,-2-1 0,-2-1 0,10-45 0,-20 46 73,-3 36-95,1 1 0,-1-1 0,0 1 0,0-1 0,0 1 0,0-1-1,0 1 1,-1-1 0,1 1 0,0 0 0,0-1 0,0 1 0,0-1 0,0 1 0,-1 0 0,1-1 0,0 1 0,0-1 0,-1 1-1,1 0 1,0-1 0,-1 0 0,0 2 2,0-1 0,1 1 0,-1-1 0,0 1 0,1-1 0,-1 1 0,0 0 0,1-1 1,-1 1-1,1 0 0,-1 0 0,1-1 0,-1 1 0,1 0 0,0 0 0,-1 0 0,1 1 0,-7 13 51,1 1 1,1 0-1,0 0 1,-3 25-1,-5 69 147,12-98-197,-3 75 190,4-76-215,1-1-1,0 1 1,0-1 0,1 0 0,0 1 0,5 9 0,-7-19 12,8 15-16,-8-15 22,1-1 0,-1 1 0,0-1 0,1 1 0,-1-1-1,0 0 1,1 1 0,-1-1 0,1 0 0,-1 1 0,1-1-1,-1 0 1,0 1 0,1-1 0,-1 0 0,1 0 0,-1 0 0,1 1-1,0-1 1,-1 0 0,1 0 0,-1 0 0,1 0 0,-1 0-1,1 0 1,-1 0 0,2 0 0,8-6-53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26 192 10906,'1'1'1126,"1"1"-992,-1-1 0,1 1 0,0 0 0,0 0 0,0-1 0,0 1 0,0-1 0,0 1 0,1-1 0,-1 0 0,0 0-1,1 0 1,-1 0 0,0 0 0,1-1 0,-1 1 0,1-1 0,0 1 0,-1-1 0,1 0 0,-1 0 0,5-1 0,0-1-54,1-1 0,-1-1 0,0 1 0,0-1 0,0 0 0,0-1 0,-1 1 0,0-1 0,0-1 0,10-10 0,-5 3 57,-1 0 1,0-1-1,-1 0 0,9-18 1,-17 29-114,1 0 0,-1 0 0,0 0 1,0 0-1,0 0 0,0 0 1,0 0-1,-1-1 0,1 1 1,-1 0-1,0 0 0,0-1 0,-1 1 1,0-6-1,1 8-18,-1 0 1,1 0-1,-1 0 0,1 0 0,-1 0 0,1 0 1,-1 0-1,0 0 0,0 0 0,1 0 0,-1 0 1,0 1-1,0-1 0,0 0 0,0 1 1,0-1-1,0 1 0,-1-1 0,0 0-3,0 0-1,-1 1 1,1-1 0,0 1-1,0 0 1,-1 0-1,1 0 1,0 0-1,0 0 1,-1 1 0,1-1-1,-3 1 1,-3 2-1,1 0 0,-1 0 0,1 0-1,0 1 1,0 0 0,0 1 0,0 0 0,1 0 0,-1 0 0,1 0 0,1 1 0,-1 0 0,-7 12 0,2-2-1,0 1 0,1 0 0,1 1 0,-10 28 0,13-30-1,1 1 0,-6 31 0,10-40 0,0 0-1,1 0 1,0 0 0,0-1-1,0 1 1,1 0 0,1 0-1,2 10 1,-4-16 0,1 0-1,0 0 1,0 0-1,0-1 1,0 1 0,0 0-1,0 0 1,0-1 0,1 1-1,-1-1 1,1 1-1,-1-1 1,1 0 0,-1 0-1,1 1 1,0-1-1,-1 0 1,1 0 0,0-1-1,0 1 1,0 0 0,0-1-1,0 1 1,0-1-1,0 1 1,0-1 0,0 0-1,0 0 1,0 0-1,0 0 1,0 0 0,0-1-1,3 0 1,5-1-71,0 0 0,0-2 0,0 1 0,17-9 0,-13 5-17,-1-1 0,0 0-1,0-1 1,-1 0 0,-1-1 0,17-16-1,-3-4-67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11010,'0'10'1281,"-3"3"-841,-2 6-200,3 4 1288,2 7-1216,-3 1-40,3 4-88,1 0-32,5 0-72,0-5-16,2-4-72,-1-3-96,-1-10-232,1-5-256,0-9 496,-1-12-112,3-10-64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 12563,'-3'-13'1264,"2"9"-848,1 1-192,0 5 952,3 5-624,1 6-311,0-3-225,6 4-297,2 2-63,1-2 280,0 0-88,1 4-24</inkml:trace>
  <inkml:trace contextRef="#ctx0" brushRef="#br0" timeOffset="1">249 196 12283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5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 9994,'1'3'476,"0"1"-1,-1-1 0,1 0 1,0 0-1,-1 1 1,0-1-1,0 1 0,0 5 1,0-7-393,-6 143 1609,1 52-756,10-178-886,-5-18-48,0-1 1,0 0 0,1 1 0,-1-1-1,0 0 1,0 0 0,1 1 0,-1-1-1,0 0 1,1 0 0,-1 0 0,0 1-1,1-1 1,-1 0 0,0 0 0,1 0-1,-1 0 1,0 0 0,1 0 0,-1 1-1,0-1 1,1 0 0,-1 0 0,1 0-1,-1 0 1,0-1 0,1 1 0,1-1 4,0 0 0,0 0 0,0 0 1,-1 0-1,1-1 0,0 1 1,-1 0-1,1-1 0,-1 0 0,1 1 1,-1-1-1,0 0 0,0 0 0,1-2 1,94-185 312,-3 4-172,-93 183-150,1 1 0,0-1 0,0 1 1,-1-1-1,1 1 0,0 0 0,0 0 0,1-1 1,-1 1-1,0 0 0,2-1 0,-3 2 1,0 0 1,1 0-1,-1 0 0,0 0 0,0 1 0,1-1 0,-1 0 0,0 0 0,0 0 0,0 1 0,1-1 1,-1 0-1,0 0 0,0 0 0,0 1 0,0-1 0,1 0 0,-1 0 0,0 1 0,0-1 0,0 0 1,0 0-1,0 1 0,0-1 0,0 0 0,0 0 0,0 1 0,0-1 0,0 0 0,0 1 0,0-1 1,0 0-1,0 0 0,0 1 0,0-1 0,0 1 0,-6 42-47,5-36 48,-6 40-13,3 0 0,1 91 0,7-113-474,-2-18-66,1-14 96,-1-16 198,1-9-80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13235,'0'-3'396,"0"-22"743,0 24-1080,0 0 0,0 0 1,0 1-1,0-1 0,0 0 1,0 0-1,1 0 0,-1 0 0,0 1 1,0-1-1,0 0 0,1 0 1,-1 1-1,0-1 0,1 0 0,-1 0 1,1 1-1,-1-1 0,1 1 1,-1-1-1,2 0 0,-2 2 19,1 0 0,-1 0-1,0 0 1,1 0 0,-1 1 0,0-1-1,1 0 1,-1 0 0,0 1 0,0-1 0,0 0-1,0 2 1,0-2 25,0 303 880,0-301-966,0 0 0,1 0 1,-1 0-1,1 0 1,-1 1-1,1-1 1,0 0-1,0 0 1,2 3-1,-3-6-11,0 1 1,0-1-1,1 0 0,-1 0 0,0 1 1,0-1-1,1 0 0,-1 0 0,0 1 1,1-1-1,-1 0 0,0 0 0,1 0 1,-1 0-1,0 1 0,1-1 0,-1 0 1,0 0-1,1 0 0,-1 0 0,0 0 1,1 0-1,-1 0 0,1 0 0,-1 0 1,0 0-1,1 0 0,0 0 0,0-1 4,0 0 0,1 1 0,-1-1 0,0 0 0,1 0 0,-1 0 1,0 0-1,0 0 0,0 0 0,0-1 0,1 0 0,17-25 194,-2 0 1,18-35 0,22-37 178,-56 98-377,0-1 0,1 0 0,-1 1 1,1-1-1,-1 0 0,1 1 0,-1 0 0,1-1 0,0 1 0,3-2 0,-4 3-6,-1 0 0,1 0 0,-1 0-1,1 0 1,0 0 0,-1 0 0,1 0 0,-1 0-1,1 0 1,-1 0 0,1 1 0,-1-1 0,1 0-1,0 0 1,-1 1 0,1-1 0,-1 0 0,0 1-1,1-1 1,-1 0 0,1 1 0,-1-1-1,1 1 1,-1-1 0,0 0 0,1 1 0,-1-1-1,0 1 1,0-1 0,1 1 0,-1 0 0,0-1-1,0 1 1,0-1 0,0 1 0,1-1 0,-1 1-1,0 0 1,0-1 0,-1 2 0,5 17-15,-1 1 1,-1-1 0,-1 1-1,-1 26 1,-13 78-566,9-101-149,3-21 94,4-14 302,2-14-65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42 10706,'5'-8'1054,"-4"6"-852,0 1-1,0-1 1,0 0-1,0 0 1,0 1-1,0-1 0,0 0 1,-1 0-1,1 0 1,-1 0-1,1 0 0,-1 0 1,0 0-1,0 0 1,0-4-1,0 7-134,-1-1-1,1 0 1,-1 0-1,0 0 1,1 0 0,-1 0-1,1 1 1,-1-1-1,1 0 1,0 0-1,-1 1 1,1-1 0,-1 0-1,1 1 1,-1-1-1,1 1 1,0-1-1,-1 0 1,1 1-1,0-1 1,-1 1 0,1-1-1,0 1 1,-1 0-1,-9 13 211,-2 6-209,1 1 0,1 0 0,0 1 0,2 0 0,1 0 0,0 1 0,2 0 0,0 0 0,-1 27 0,6-48-63,0 0-1,0 1 1,0-1 0,0 0 0,0 0-1,0 1 1,1-1 0,-1 0 0,1 0 0,-1 0-1,1 1 1,0-1 0,0 0 0,0 0-1,2 2 1,-3-3 0,1-1-1,-1 0 1,0 0-1,1 1 1,-1-1-1,1 0 1,-1 0-1,0 0 1,1 1-1,-1-1 1,1 0-1,-1 0 1,1 0 0,-1 0-1,1 0 1,-1 0-1,1 0 1,-1 0-1,0 0 1,1 0-1,-1 0 1,1 0-1,-1 0 1,1-1-1,-1 1 1,1 0-1,1-1 12,0 0-1,0 0 0,-1-1 1,1 1-1,0-1 0,-1 1 1,1-1-1,-1 1 0,2-3 1,16-23 221,-1-1 1,-1-1-1,-1-1 0,-2-1 1,-1 0-1,16-59 1,-25 71-97,-5 14 2,-4 10-91,-4 9-22,-2 11-90,2 1 0,0 0 0,2 0 0,0 1-1,2 0 1,1 0 0,0 33 0,3-59 31,1 1 1,0-1-1,0 1 1,0-1-1,0 1 1,0-1-1,0 1 1,1-1-1,-1 1 1,0-1-1,1 0 1,-1 1-1,1-1 1,-1 1-1,2 1 1,-1-3 44,-1 0 1,1 0 0,-1 0 0,0 0-1,1 0 1,-1 0 0,1 0 0,-1 0-1,1 0 1,-1 0 0,1 0 0,-1 0-1,1-1 1,-1 1 0,0 0 0,1 0-1,-1 0 1,1-1 0,-1 1 0,0 0-1,1-1 1,-1 1 0,0 0 0,1-1-1,-1 1 1,0 0 0,1-1 0,-1 1 0,0-1-1,0 1 1,5-7 55,-1 0 0,1 0 1,-2 0-1,5-10 0,4-20-99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12963,'-28'52'1817,"16"-30"-1367,0 0 0,-14 39 0,16-29-202,2 0 1,1 0-1,2 1 0,1-1 0,1 1 1,3 55-1,0-83-224,1-1 0,0 0 0,-1 0 0,1 0 0,1 0 0,-1 0 0,0 0 0,1 0 0,3 4 1,-4-7-20,-1 0 1,1 0-1,0 0 1,0 0 0,0 0-1,-1 0 1,1-1 0,0 1-1,0 0 1,0-1-1,0 1 1,1-1 0,-1 1-1,0-1 1,0 1 0,0-1-1,0 0 1,0 0 0,1 1-1,-1-1 1,0 0-1,0 0 1,0 0 0,1 0-1,-1-1 1,0 1 0,0 0-1,0 0 1,0-1-1,0 1 1,1-1 0,-1 1-1,0-1 1,0 1 0,0-1-1,0 0 1,1 0 0,15-12 28,-1-1 1,0 0-1,0-1 1,20-27-1,-24 28-17,3-3-2,24-27 33,-36 41-47,0 0 0,1 0-1,-1 0 1,1 1-1,0-1 1,0 1 0,0 0-1,0 0 1,7-2-1,-10 3-1,0 1 0,-1 0 0,1 0 1,0 0-1,0 0 0,0 0 0,0 0 0,-1 0 0,1 0 0,0 0 0,0 0 0,0 0 0,0 1 0,-1-1 0,1 0 0,0 1 0,0-1 0,-1 0 0,1 1 0,0-1 1,0 1-1,-1-1 0,1 1 0,-1-1 0,1 1 0,0-1 0,-1 1 0,1 0 0,-1 0 0,0-1 0,1 1 0,-1 0 0,1 1 0,6 31-25,-6-22 20,1 26-10,-3-30 15,1 0 1,0-1-1,1 1 1,1 11 0,-2-18 1,0 0 0,0 0 0,0 0 1,0 0-1,1 0 0,-1 1 0,0-1 1,0 0-1,0 0 0,0 0 0,0 0 0,0 0 1,0 0-1,0 0 0,0 0 0,0 0 1,0 0-1,0 1 0,0-1 0,1 0 1,-1 0-1,0 0 0,0 0 0,0 0 1,0 0-1,0 0 0,0 0 0,0 0 0,0 0 1,1 0-1,-1 0 0,0 0 0,0 0 1,0 0-1,0 0 0,0 0 0,0 0 1,0 0-1,1 0 0,-1 0 0,0 0 1,0 0-1,0 0 0,0 0 0,0 0 0,0 0 1,0 0-1,0-1 0,1 1 0,5-6 33,4-8 3,1-8 20,11-19 25,-20 38-74,0 0 0,-1 1 0,1-1 0,1 1 0,-1-1-1,0 1 1,1 0 0,-1 0 0,1 0 0,5-3 0,-8 5-8,1 0-1,-1 0 1,0 0 0,1-1-1,-1 1 1,1 0-1,-1 0 1,0 0-1,1 0 1,-1 0 0,1 0-1,-1 0 1,1 0-1,-1 0 1,0 0-1,1 0 1,-1 0 0,1 1-1,-1-1 1,0 0-1,1 0 1,-1 0-1,1 0 1,-1 1 0,0-1-1,1 0 1,-1 0-1,0 1 1,1 0-1,6 14-6,-3 20-8,-4-32 12,3 100-4,-3-103 12,0 0 0,1 0 0,-1 0 0,0 0 1,0 0-1,0 0 0,0 0 0,0 0 0,0 0 0,0-1 0,0 1 0,0 0 1,1 0-1,-1 0 0,0 0 0,0 0 0,0 0 0,0 0 0,0 0 0,0 0 1,0 0-1,0 0 0,1 0 0,-1 0 0,0 1 0,0-1 0,0 0 0,0 0 0,0 0 1,0 0-1,0 0 0,0 0 0,0 0 0,1 0 0,-1 0 0,0 0 0,0 0 1,0 0-1,0 0 0,0 1 0,0-1 0,0 0 0,0 0 0,0 0 0,0 0 0,0 0 1,0 0-1,0 0 0,0 0 0,0 0 0,0 1 0,0-1 0,0 0 0,0 0 1,0 0-1,0 0 0,0 0 0,0 0 0,0 1 0,8-16 182,7-21 59,-14 35-231,4-14 76,-2 7-49,-1 0 0,1 1 1,1-1-1,-1 1 0,1 0 0,0 0 0,1 0 0,6-7 1,-11 14-44,1-1 1,-1 1-1,0 0 1,1-1-1,-1 1 1,1 0-1,-1-1 1,0 1-1,1 0 1,-1 0-1,1 0 1,-1-1-1,1 1 1,-1 0-1,1 0 1,-1 0-1,1 0 1,-1 0-1,1 0 1,-1 0-1,1 0 1,0 0-1,-1 0 1,1 0-1,-1 0 1,1 0-1,-1 0 1,1 1-1,9 13-31,-2 24-33,-7-36 62,7 75 238,-8-84-197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13779,'0'31'1299,"-6"49"-1,0 6 130,6-84-1403,-1 11 204,1 1 0,1-1 0,0 1 0,1 0 0,7 24 0,-9-38-219,0 0 0,0 1 0,0-1 1,0 0-1,0 1 0,0-1 0,0 0 0,0 1 1,0-1-1,0 0 0,1 1 0,-1-1 1,0 0-1,0 0 0,0 1 0,0-1 0,1 0 1,-1 0-1,0 1 0,0-1 0,1 0 0,-1 0 1,0 0-1,0 1 0,1-1 0,-1 0 1,0 0-1,1 0 0,0 0 0,2-9 184,-2-17 35,-12-114 492,1 29-558,10 110-168,0 1-1,0-1 1,0 1-1,0-1 1,-1 1-1,1-1 1,0 0-1,0 1 1,0-1-1,0 1 1,0-1-1,0 1 1,1-1 0,-1 1-1,0-1 1,0 1-1,0-1 1,0 0-1,1 1 1,-1-1-1,0 1 1,0 0-1,1-1 1,-1 1-1,0-1 1,1 1-1,-1-1 1,1 1-1,-1 0 1,0-1-1,1 1 1,-1 0-1,1-1 1,-1 1-1,1 0 1,-1 0-1,1 0 1,-1-1-1,2 1 1,21 8-571,-11-2 317,-5-3 94,1 0 1,0 0 0,-1-1 0,1 0 0,0 0 0,0-1 0,0 0 0,0 0-1,0-1 1,0 0 0,0-1 0,0 1 0,11-4 0,22-8-336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12323,'16'-3'340,"-1"-1"0,0 0 0,0-1 1,0-1-1,0 0 0,-1-1 1,0-1-1,-1 0 0,1-1 0,-2 0 1,1-1-1,11-12 0,-22 20-307,-1 1 0,0 0 0,0 0 0,0 0 1,-1-1-1,1 1 0,0 0 0,0-1 0,-1 1 0,1-1 0,0-2 0,-1 4-16,0-1 1,0 1 0,0-1-1,0 0 1,0 1 0,0-1-1,0 1 1,0-1 0,0 1-1,0-1 1,0 1-1,-1-1 1,1 1 0,0-1-1,0 1 1,-1-1 0,1 1-1,0-1 1,0 1 0,-1 0-1,1-1 1,-1 1-1,1-1 1,-2 0 2,1 1 1,-1-1-1,1 1 0,-1-1 0,1 1 1,-1 0-1,1-1 0,-1 1 0,1 0 1,-1 0-1,1 0 0,-1 0 0,0 0 1,1 0-1,-1 1 0,1-1 0,-1 1 1,1-1-1,-1 1 0,1-1 0,0 1 1,-3 1-1,-8 6-5,1-1 0,0 2 1,0 0-1,1 0 0,0 1 1,1 0-1,0 1 0,1 0 1,0 0-1,0 0 0,1 1 0,1 1 1,0-1-1,1 1 0,0 0 1,-6 27-1,10-15 9,1-24-21,0-1-1,0 0 1,0 1 0,1-1 0,-1 1-1,0-1 1,0 1 0,0-1-1,0 1 1,0-1 0,1 1 0,-1-1-1,0 1 1,0-1 0,1 0-1,-1 1 1,0-1 0,0 1 0,1-1-1,-1 0 1,1 1 0,-1-1 0,0 0-1,1 0 1,-1 1 0,1-1-1,-1 0 1,0 0 0,1 0 0,-1 1-1,1-1 1,-1 0 0,1 0-1,-1 0 1,1 0 0,-1 0 0,1 0-1,-1 0 1,1 0 0,-1 0-1,1 0 1,-1 0 0,1 0 0,-1 0-1,1-1 1,-1 1 0,0 0-1,1 0 1,-1 0 0,1-1 0,0 0-1,11-6 50,0-1 0,-1-1 0,0 0 0,17-18 0,3-3 48,-18 18-61,-3 2-13,0 1 0,16-11-1,-24 18-25,0 1 0,0 0-1,0 0 1,0 0 0,0 0-1,0 0 1,0 0-1,0 0 1,0 1 0,0-1-1,1 1 1,-1-1 0,0 1-1,0 0 1,0 0 0,1 0-1,-1 0 1,0 0-1,0 1 1,1-1 0,2 2-1,-3-1-1,0 0 0,-1 0 0,1 0 0,-1 1 0,0-1 0,1 1 0,-1-1 0,0 1-1,0-1 1,0 1 0,0-1 0,0 1 0,0 0 0,-1 0 0,1 0 0,0 1 0,6 34-28,-6-29 17,8 88-21,-9-95 41,0 0 0,0 0-1,0-1 1,0 1 0,0 0-1,1 0 1,-1 0-1,0 0 1,0-1 0,1 1-1,-1 0 1,0 0 0,1 0-1,-1-1 1,1 1 0,-1 0-1,1-1 1,-1 1-1,1 0 1,-1-1 0,1 1-1,0 0 1,-1-1 0,1 1-1,0-1 1,-1 0 0,1 1-1,1 0 1,0-1 3,-1-1 0,0 1 0,1 0-1,-1-1 1,0 1 0,1-1 0,-1 1 0,0-1 0,0 0 0,0 1 0,0-1 0,1 0-1,-1 0 1,0 0 0,1-2 0,7-6 70,-1-1 0,12-19 0,-20 28-72,11-16 61,8-13 112,41-51-1,-58 80-185,-1-1 0,1 0 1,-1 1-1,1-1 0,0 1 1,0 0-1,0-1 0,-1 1 1,2 0-1,-1 0 0,2-1 1,-3 2 1,0 0 0,-1 0 0,1 0-1,0 0 1,0 0 0,-1 0 0,1 1 0,0-1 0,-1 0 0,1 0 0,0 0 0,-1 1 0,1-1-1,0 1 1,-1-1 0,1 0 0,-1 1 0,1-1 0,-1 1 0,1-1 0,-1 1 0,1-1 0,-1 1-1,1 0 1,-1-1 0,0 1 0,1-1 0,-1 1 0,0 0 0,0-1 0,1 1 0,-1 0 0,0-1 0,0 1-1,0 0 1,0 0 0,0 0 0,2 9-29,-1-1 0,-1 0 0,0 16 0,-1-18 21,1 0 1,0-1-1,0 1 0,1 0 1,0-1-1,0 1 0,0 0 1,5 10-1,-7-33 1230,-1 2-1038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18 16412,'4'-17'1059,"-4"17"-1037,0 0-1,0 0 0,0 0 1,0 0-1,0 0 0,0 0 1,0 0-1,0 0 1,0 0-1,0 0 0,0 0 1,0 0-1,0 0 0,0 0 1,0 0-1,0 0 0,0 0 1,0 0-1,-1 0 1,1 0-1,0 0 0,0 0 1,0 0-1,0 0 0,0 0 1,0 0-1,0 0 0,0 0 1,0 0-1,0 0 1,0 0-1,0 0 0,-12 30 700,-18 57 31,-28 96-328,52-157-412,0 1-1,2 1 1,1-1-1,0 51 1,4-70-9,0 0 1,0-1-1,0 1 1,1 0-1,0-1 0,6 14 1,-8-19-16,1 0 0,0 0 0,0-1 0,0 1 0,0 0 0,0-1 1,0 1-1,1-1 0,-1 0 0,0 1 0,1-1 0,-1 0 0,1 0 0,-1 0 1,1 1-1,0-2 0,-1 1 0,1 0 0,0 0 0,0-1 0,0 1 1,-1-1-1,1 1 0,0-1 0,0 0 0,0 0 0,0 1 0,0-1 0,0-1 1,0 1-1,0 0 0,3-1 0,3-2-57,0 0 0,0-1 0,0 0 0,0 0 0,-1 0 0,0-1-1,11-9 1,45-46 843,-45 42-1006,13-14 148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13355,'-7'3'338,"0"1"0,1 0 0,-1 0 1,1 1-1,0 0 0,1 0 0,-1 0 0,1 0 1,0 1-1,0 0 0,-4 8 0,6-9-287,-1 0 0,2 0 0,-1 0 0,0 1 0,1 0 0,0-1 0,1 1 0,-1 0 0,1 0 0,0 0-1,1 0 1,-1 0 0,1 0 0,1 9 0,-1-15-50,0 1 1,0 0-1,0 0 0,1 0 0,-1-1 0,0 1 0,1 0 0,-1 0 0,0-1 1,1 1-1,-1 0 0,1-1 0,-1 1 0,1 0 0,-1-1 0,1 1 1,0-1-1,-1 1 0,1-1 0,0 1 0,-1-1 0,1 1 0,0-1 1,0 0-1,-1 1 0,1-1 0,0 0 0,0 0 0,0 0 0,-1 1 1,1-1-1,0 0 0,0 0 0,0 0 0,0 0 0,-1-1 0,1 1 0,0 0 1,0 0-1,0 0 0,-1-1 0,3 1 0,2-2 12,0 0 0,0-1 0,0 1 0,0-1 0,5-3 0,48-40 108,-43 33-82,1 0-1,0 1 0,21-12 1,-36 23-35,1 0 1,0 1-1,0-1 1,0 0-1,0 0 1,-1 1-1,1-1 1,0 1-1,0 0 1,0 0-1,0-1 1,0 1-1,4 1 1,-4-1-3,-1 1 0,0-1 0,0 1 0,0-1 0,0 1 0,0-1 0,0 1 0,0 0 0,0 0 0,0-1 0,0 1 1,0 0-1,0 0 0,0 0 0,0 0 0,-1 0 0,2 2 0,1 4 2,-1 0 1,1 1 0,-1-1-1,0 1 1,-1 0-1,1 8 1,-1-9 0,0 0 1,0 1 0,1-1-1,3 9 1,-4-15-5,-1 0 0,1 0 0,-1 0 0,1 0 0,0 0 0,-1 0 0,1 0 0,0-1 0,0 1 0,0 0 0,0 0 0,0-1 0,0 1 0,0-1 0,0 1 0,0-1 0,0 1 0,0-1 0,0 0 0,0 1 0,0-1 0,0 0 1,0 0-1,0 0 0,0 0 0,1 0 0,-1 0 0,0 0 0,0 0 0,0 0 0,0-1 0,0 1 0,0 0 0,0-1 0,0 1 0,0-1 0,0 1 0,2-2 0,5-2-8,-1-1 1,0 0-1,0 0 0,5-7 0,-6 7-14,8-7 15,55-43-1247,-60 48 1003,1 1-1,0 1 1,0-1-1,1 1 1,17-5-1,-5 4-260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67 296 10610,'15'-18'1667,"-9"8"1575,-13 16-3058,1 0 0,-1 1 0,1-1 0,0 2 0,1-1 1,0 0-1,-6 12 0,4-5-151,0 0 0,1 1 0,-5 20 0,10-34-26,0 1 0,1-1 1,0 1-1,-1-1 0,1 0 1,0 1-1,-1-1 0,1 1 1,0-1-1,0 1 0,0-1 1,0 1-1,0-1 0,1 0 1,-1 1-1,0-1 0,1 1 0,-1-1 1,1 0-1,-1 1 0,2 1 1,0-3 5,-1 1 1,0-1 0,1 0-1,-1 0 1,1 0 0,-1 0 0,0 0-1,1 0 1,-1 0 0,1 0-1,-1 0 1,0-1 0,1 1-1,-1-1 1,0 1 0,1-1-1,-1 1 1,0-1 0,0 0-1,1 1 1,-1-1 0,0 0-1,2-2 1,14-9 117,-1-1 0,0 0 0,20-22 0,40-53 357,-70 82-450,41-57 607,59-102 1,-90 134-341,-13 22-87,-9 16 39,-25 49-16,-44 105 0,57-120-220,4-6-7,-11 38 0,21-58-17,0 0 0,1 1 0,1-1 0,1 1 0,0 18 0,0-33-5,1 1-1,0-1 1,0 1-1,1-1 1,-1 1-1,0-1 1,0 1-1,1-1 1,-1 0-1,1 1 1,-1-1-1,1 1 1,-1-1-1,1 0 1,0 1-1,0-1 1,0 0-1,0 0 1,0 0-1,0 0 1,0 0 0,0 0-1,2 1 1,-2-1-15,1-1 0,0 1 1,0-1-1,-1 0 0,1 0 1,0 1-1,0-1 0,0 0 1,-1-1-1,1 1 1,0 0-1,0-1 0,-1 1 1,1-1-1,0 1 0,1-2 1,7-3-50,0 0 1,-1 0-1,0-1 1,14-12 0,7-9-100,-2-2-20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2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34 13787,'1'-2'101,"3"-3"254,1-1 0,-1 1-1,1 0 1,6-5 0,-8 10 468,-5 8-243,-7 12 129,-64 93-8,-147 175-1,208-275-1371,25-29-464,216-269-3222,-150 183 4225,-77 100 141,18-20 445,-14 20-16,-6 15 104,-31 118 1462,17-82-1491,2 1-1,-5 56 1,17-95-442,0-1 0,0 0 0,1 0 0,2 15 0,-2-21-57,0-1 0,0 0 0,0 0 1,0 0-1,0 0 0,1 0 1,-1-1-1,3 4 0,-3-5-16,0 0-1,0 0 0,0 0 0,0 0 0,-1 0 1,2-1-1,-1 1 0,0 0 0,0-1 0,0 1 0,0-1 1,0 1-1,0-1 0,1 1 0,-1-1 0,0 0 1,0 0-1,1 1 0,-1-1 0,2 0 0,-1 0 53,-1-1-1,0 1 1,1 0 0,-1 0-1,0-1 1,1 1 0,-1-1-1,0 1 1,0-1-1,1 0 1,-1 1 0,0-1-1,0 0 1,0 0-1,0 0 1,0 0 0,0 0-1,0 0 1,0 0-1,0 0 1,-1 0 0,2-2-1,-1 0 37,1 0 0,-1 0 0,0 0 0,0 0 0,0-1 0,-1 1 0,2-7 0,-2-8 200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5:3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14947,'1'-3'1336,"15"0"-791,1-1-201,9-1 568,7 0-200,2-1-200,2 0-88,0 2-504,0 1-384,-9 3 424,-3 1-96,-7 4-136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16251,'-2'42'287,"-2"-1"0,-11 51 0,13-78-239,-7 31-89,-4 23 38,3 0-1,-4 117 1,14-183 16,0-1-1,0 1 1,0-1 0,0 0-1,0 1 1,1-1-1,-1 1 1,0-1 0,1 0-1,-1 1 1,1-1 0,-1 0-1,1 0 1,0 1 0,1 1-1,-1-3 9,0 0 0,0 1-1,0-1 1,0 0 0,0 0 0,0 0-1,0 0 1,0 0 0,-1 0-1,1 0 1,0 0 0,0-1-1,0 1 1,0 0 0,0 0 0,0-1-1,0 1 1,0-1 0,-1 1-1,1-1 1,0 1 0,0-1 0,0 1-1,-1-1 1,1 0 0,0 1-1,-1-1 1,2-1 0,26-26 597,0-1-1,44-62 1,-45 55-273,12-14 64,127-180-50,-162 224-719,-6 4 199,-4 6 37,5-3 43,-11 5-219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16227,'14'8'1121,"-4"5"-961,-1 1-80,8 5 312,0 0-184,5 2-304,-5-2-192,6-6 816,-3-5-528,3-6 0,1-2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14987,'0'1'53,"1"-1"0,-1 0 1,0 0-1,1 0 0,-1 1 0,0-1 0,1 0 0,-1 1 0,0-1 0,1 0 0,-1 1 1,0-1-1,0 0 0,1 1 0,-1-1 0,0 1 0,0-1 0,0 0 0,0 1 0,1-1 1,-1 1-1,0-1 0,0 1 0,0-1 0,0 0 0,0 1 0,0-1 0,0 1 0,0-1 1,0 1-1,-3 16-10,2-14 98,-50 285 1322,51-282-1566,-1 0 0,0-1 0,-1 1 0,1 0 0,-4 8 0,4-13 68,1 0 1,-1 0 0,1 0 0,-1 0-1,0 0 1,0 0 0,1 0-1,-1 0 1,0 0 0,0 0 0,0 0-1,0-1 1,0 1 0,0 0-1,0-1 1,0 1 0,0-1 0,-1 1-1,1-1 1,0 0 0,0 1 0,0-1-1,-1 0 1,1 0 0,0 0-1,0 0 1,0 0 0,-1 0 0,1 0-1,0 0 1,0 0 0,-2-1 0,-14-5-311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2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15363,'1'-4'125,"0"0"-1,1 1 1,-1-1 0,1 1-1,0-1 1,0 1-1,1 0 1,-1-1 0,1 1-1,-1 1 1,1-1-1,0 0 1,0 1 0,0-1-1,1 1 1,-1 0-1,1 0 1,6-3 0,6-1 100,0 0 1,1 1-1,17-2 1,-22 4-122,-7 2-81,39-9 149,52-5 1,-84 14-171,0 0 0,0 1 0,0 1 0,1-1 0,-2 2 0,1 0 0,0 0 0,0 1 0,19 7 0,-27-8-5,0 1-1,0-1 0,0 1 0,0-1 0,0 1 0,-1 0 1,1 1-1,-1-1 0,0 1 0,0-1 0,0 1 0,0 0 1,-1 0-1,1 0 0,-1 1 0,0-1 0,0 0 0,-1 1 1,0-1-1,1 1 0,-1 0 0,0 7 0,0-6 26,-1 0 0,-1-1 0,1 1 1,-1 0-1,0 0 0,0 0 0,0-1 0,-1 1 0,0 0 0,0-1 0,0 0 0,-1 1 0,0-1 0,0 0 1,0 0-1,-1-1 0,-6 9 0,0-4 92,0 0 0,-1-1-1,0 0 1,0-1 0,-17 8 0,-63 23 595,60-26-481,31-12-224,0 0 0,-1 0 0,1 0-1,-1 0 1,1 0 0,-1 0 0,1 0-1,0 1 1,-1-1 0,1 0 0,0 0 0,-1 0-1,1 1 1,0-1 0,-1 0 0,1 1-1,0-1 1,-1 0 0,1 0 0,0 1 0,0-1-1,-1 1 1,1-1 0,0 0 0,0 1-1,0-1 1,0 1 0,-1-1 0,1 1 0,10 7 10,32 4-88,-30-9 76,23 7-4,82 27 24,-96-29 20,0 0 0,-1 2 0,27 17 0,-33-19 31,-9-6-248,-9-6-510,-6-1 293,4 4 156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16043,'-4'3'158,"0"-1"-1,1 1 0,-1-1 0,1 1 1,-1 0-1,1 1 0,0-1 0,0 0 1,0 1-1,1 0 0,-1 0 0,1 0 1,0 0-1,0 0 0,0 0 0,-1 8 1,1-7-132,2 1 1,-1 0 0,1 0 0,0-1-1,0 1 1,1 0 0,-1 0-1,1-1 1,1 1 0,-1-1 0,1 1-1,4 9 1,-5-13-21,-1 0-1,1-1 1,0 1-1,0-1 1,0 1 0,0-1-1,0 1 1,0-1 0,1 0-1,1 2 1,-2-2 3,-1-1 0,1 0 1,-1 1-1,1-1 0,-1 0 1,1 1-1,0-1 0,-1 0 0,1 0 1,0 0-1,-1 0 0,1 0 1,-1 0-1,1 0 0,0 0 1,-1 0-1,1 0 0,0 0 1,-1 0-1,2-1 0,0 0 14,0 0 0,0-1 0,0 1-1,0-1 1,0 0 0,-1 1 0,1-1-1,0 0 1,-1 0 0,0 0 0,1 0 0,-1 0-1,0-1 1,1-1 0,2-6-64,0 1 0,-1-1 0,0 0-1,3-17 1,-6 24-69,1 0 1,-1 0-1,1 0 0,-1 0 0,0 0 0,0 1 0,0-1 0,-1 0 0,1 0 0,-1 0 0,0 0 0,1 0 0,-1 0 0,0 1 1,-1-1-1,1 0 0,0 1 0,-1-1 0,0 1 0,-3-4 0,1 3-435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3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14499,'2'1'83,"-1"0"1,0 0-1,0 0 0,0 1 0,0-1 1,0 0-1,-1 0 0,1 1 1,0-1-1,-1 1 0,1-1 0,0 0 1,-1 1-1,0-1 0,1 1 0,-1-1 1,0 1-1,0 0 0,0 1 1,-1 37 406,0-26-72,-24 369 1444,19-219-1733,6-162-179,0 1-1,0-1 1,0 1-1,-1-1 1,1 0-1,-1 1 1,0-1-1,1 0 1,-1 0-1,0 1 1,0-1-1,-3 3 1,3-4 27,1 0 1,-1-1-1,0 1 1,0-1-1,0 1 1,0-1-1,0 1 1,1-1-1,-1 1 1,0-1-1,0 0 1,0 0-1,0 1 1,0-1-1,0 0 1,0 0-1,0 0 1,0 0-1,0 0 1,0 0-1,0-1 1,0 1-1,0 0 1,0 0-1,0-1 1,0 1-1,0 0 1,0-1-1,0 1 1,0-1-1,0 1 1,-1-2-1,-14-10-214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4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42 15147,'-5'15'246,"1"-1"0,1 1 0,0 1 0,1-1 0,0 0 0,1 0 0,1 1 0,1-1 1,0 1-1,5 24 0,-2-23-154,0 0 0,1-1 1,1 1-1,1-1 0,0 0 1,1-1-1,0 0 1,1 0-1,14 16 0,-20-27-68,1 1 0,-1-1-1,1-1 1,0 1-1,0 0 1,0-1 0,1 0-1,-1 0 1,1 0-1,-1-1 1,1 1 0,0-1-1,0 0 1,0-1-1,0 1 1,0-1 0,1 0-1,-1 0 1,0-1-1,1 1 1,-1-1 0,0 0-1,1-1 1,-1 1-1,0-1 1,1 0 0,-1-1-1,0 1 1,0-1-1,0 0 1,0 0 0,8-5-1,2-3 112,-1 0-1,-1-1 1,1 0-1,14-17 1,44-57 448,-56 65-455,142-202-198,-155 216 4,1 1 1,0 0 0,0-1-1,1 2 1,5-6 0,0 1-185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5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53 13683,'5'-4'275,"-2"2"-126,0-1 0,0 1 0,0 0-1,0 0 1,0 0 0,1 0 0,-1 1 0,7-3 0,-9 4-129,-1 0 0,0 0 0,1 0 0,-1 0 0,1 0 0,-1 1 0,1-1 0,-1 0 0,0 0 0,1 0 0,-1 0 0,0 0 0,1 1 0,-1-1 0,1 0 0,-1 0 0,0 0 0,1 1 0,-1-1 0,0 0 0,0 1 0,1-1 0,-1 0 0,0 1 0,0-1 0,1 0 0,-1 1 0,0-1 0,0 1 0,0-1 0,0 0 0,1 1 0,-1-1 0,0 1 0,0-1 0,0 0 0,0 1 0,0-1 0,0 1 0,0-1 0,0 1 0,0-1 0,0 0 0,-1 1 0,1-1 0,0 1 0,0-1 0,0 0 0,0 1 0,-1-1 0,1 1 0,0-1 0,-11 29 774,10-27-732,-45 88 1007,-109 161-1,140-230-1425,13-21-92,4-5-90,18-36-1170,-19 41 1706,212-361-5407,-212 358 5531,1 0 0,0 0 1,0 0-1,0 1 1,1-1-1,-1 1 0,1 0 1,-1-1-1,1 1 0,4-2 1,-7 4-88,0 0-1,1 0 1,-1 0 0,0 0 0,1-1 0,-1 1-1,0 0 1,1 0 0,-1 0 0,0 1 0,1-1-1,-1 0 1,0 0 0,1 0 0,-1 0-1,0 0 1,1 0 0,-1 0 0,0 0 0,1 1-1,-1-1 1,0 0 0,0 0 0,1 0 0,-1 1-1,0-1 1,0 0 0,1 0 0,-1 1-1,0-1 1,0 0 0,1 1 0,3 23 406,-6 19 367,-1 0 0,-11 51 0,-1 1-186,3 58-1199,11-150 525,1-2 39,0 0-1,0 0 1,0 0 0,0 0-1,0 0 1,0 0 0,-1-1 0,1 1-1,0 0 1,0 0 0,-1 0 0,1-1-1,-1 1 1,1 0 0,-1 0-1,1-1 1,-1 1 0,1 0 0,-2 0-1,-5 3-241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5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30 14651,'-4'-8'1256,"4"2"-952,1 0-144,12 6 481,4 0-145,11 0-232,5 0-224,10-1-384,1-4 2184,5 4-1704,1 1 112,-1-3 96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76 210 15115,'4'18'1281,"-1"5"-985,0-4-144,-1 4 640,-1 1-368,2 1-512,0-4-232,0-1 1672,-1-4-1336,-2-5 96,-1-1 24</inkml:trace>
  <inkml:trace contextRef="#ctx0" brushRef="#br0" timeOffset="1">2 330 15075,'-2'-7'1385,"4"3"-1025,3 1-152,8 0 592,2 1-184,7-3-552,7 0-296,10-5-312,4-1 416,7-3-72,3-5-96</inkml:trace>
  <inkml:trace contextRef="#ctx0" brushRef="#br0" timeOffset="2">572 0 13403,'-10'51'1032,"3"5"-888,0 2-88,-1 2 288,6-5-312,2-6-128,1-16-1000,3-9 976,2-14-88,0-6-128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6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37 14859,'12'-6'327,"-1"1"-1,1 0 0,-1 1 1,1 0-1,0 0 1,1 2-1,-1-1 1,0 2-1,1-1 0,0 2 1,22 1-1,-29-1-279,0 1 0,0 1 1,1-1-1,-1 1 0,0 0 0,0 0 0,-1 1 0,1 0 0,0 0 1,9 7-1,-11-7-53,0 1 0,-1-1 0,1 1 0,-1 0 1,0 0-1,-1 0 0,1 1 0,-1-1 0,1 0 0,-1 1 1,0 0-1,-1-1 0,1 1 0,-1 0 0,1 7 0,-1-1-1,-1-1 0,0 1 0,0 0 0,-1 0 0,0-1 0,-1 1 0,0 0 0,-1-1 0,-7 17 0,3-10 38,0-2 0,-1 1 0,-1-1 0,0 0-1,-14 15 1,21-27-22,1-1-1,-1 1 1,0-1-1,0 0 1,0 0 0,0 0-1,-1 0 1,1 0-1,0-1 1,-1 1-1,1 0 1,-1-1 0,0 0-1,0 0 1,1 0-1,-1 0 1,0 0-1,0-1 1,0 1 0,-4 0-1,10 1-205,1 0 0,0 0 0,-1 0 0,1 1-1,-1-1 1,0 1 0,0 0 0,0 0 0,5 7 0,30 38-606,-37-46 781,2 2 4,0 0 0,0 0 1,0 1-1,-1 0 1,3 5-1,-5-9 49,1 0 0,-1 0 0,0 1 0,0-1 0,1 0-1,-1 1 1,0-1 0,0 1 0,0-1 0,0 0 0,-1 1 0,1-1 0,0 0-1,0 0 1,-1 1 0,1-1 0,-1 0 0,1 0 0,-1 1 0,0-1 0,1 0 0,-1 0-1,0 0 1,0 0 0,-2 2 0,-4 3 193,-1 1-1,-1-2 1,1 1-1,-1-1 1,0-1-1,0 1 1,0-2-1,-1 1 1,-18 4-1,5-4 40,0 0 0,0-2-1,-29 0 1,42-2-334,-1-1 0,-20-3 0,29 4 27,-1-1 1,1 1-1,0-1 0,-1 0 0,1 1 1,0-1-1,0 0 0,0 0 0,0-1 1,0 1-1,0 0 0,0-1 0,0 1 1,0-1-1,0 0 0,1 0 0,-1 1 1,-2-5-1,3-6-191,11 2-85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14667,'4'12'1456,"1"3"-1063,-5 7-193,-3 4 920,1 5-768,-2 5-112,3 1-168,-1 1-128,1-8-368,-2-2-144,2-6 456,-2-6-128,3-6-80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7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16339,'3'0'1257,"12"0"-985,4 0-88,11-3 456,0-1-320,6-2-664,3-1 384,-2-2-48,-1 1-80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7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142 122 13435,'12'-15'771,"-1"0"0,-1-1 0,-1 0 0,12-27 0,-21 42-722,0 1 1,1 0-1,-1-1 0,0 1 0,0-1 0,1 1 0,-1-1 0,0 1 0,0-1 0,0 1 1,0-1-1,0 0 0,0 1 0,0-1 0,0 1 0,0-1 0,0 1 0,0-1 0,0 1 1,0-1-1,0 1 0,-1-1 0,1 1 0,0-1 0,0 1 0,0-1 0,-1 1 0,1-1 0,0 1 1,-1 0-1,0-1 0,0 0 3,0 1 1,1 0-1,-1 0 1,0 0 0,0 1-1,0-1 1,0 0-1,0 0 1,0 0-1,0 1 1,0-1 0,1 0-1,-1 1 1,0-1-1,0 1 1,0-1-1,1 1 1,-1-1-1,0 1 1,-1 1 0,-11 10 169,0 1 1,1 0 0,0 1-1,-15 24 1,-34 66-41,52-86-167,1-1-1,-12 36 1,18-45-17,0 0-1,1 0 1,-1 0-1,2 0 1,-1 1-1,1-1 1,0 0 0,1 0-1,2 14 1,-2-19-16,0 0 0,0 0 0,0 0 0,0 0 0,1 0 0,-1 0 0,1-1 0,-1 1 0,1-1 0,0 1 0,0-1 1,0 0-1,1 0 0,-1 1 0,0-2 0,1 1 0,5 3 0,-3-3-58,0 0-1,0 0 1,1 0 0,-1-1 0,1 0-1,-1 0 1,1 0 0,-1-1 0,9 0-1,1-1-63,-1-1-1,0 0 0,1-1 0,-1 0 1,0-1-1,-1-1 0,16-7 0,9-11-236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1 12235,'-1'11'4433,"-8"11"-3913,2 4-312,-3 9-104,-3 6 544,6 6-480,-2 2-32,5-2-64,1-1-40,1-9-112,2-4-56,-2-10-96,0-3-96,-2-6-248,-3-2-96,-5-7 439,-1-2-127,-2-3 16</inkml:trace>
  <inkml:trace contextRef="#ctx0" brushRef="#br0" timeOffset="1">0 262 14243,'10'4'1552,"5"2"-1056,9 1-215,5-1 719,9 4-432,5-5-120,7-2-456,1-3-288,-3-7 280,1-4-112,-9-12-48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218 165 12643,'-2'0'973,"-8"-1"-805,1 1 0,0 0 1,-1 0-1,1 1 0,0 1 0,0 0 0,0 0 0,0 0 0,0 1 1,0 1-1,0-1 0,1 1 0,0 1 0,0 0 0,-11 8 0,14-9-115,0-1 0,0 1 0,0 1 0,1-1 0,0 1 0,0-1 0,0 1 0,1 0 0,-1 1 0,1-1 0,0 1 1,1-1-1,0 1 0,-1 0 0,2 0 0,-1 0 0,1 0 0,0 0 0,0 0 0,0 0 0,1 0 0,0 1 0,0-1 0,2 10 0,-1-14-35,-1 1-1,1-1 1,-1 1 0,1-1 0,0 1 0,0-1-1,0 0 1,0 1 0,1-1 0,-1 0 0,0 0-1,1 0 1,0 0 0,-1 0 0,1 0 0,0 0-1,0 0 1,0-1 0,0 1 0,0-1 0,1 0-1,-1 1 1,0-1 0,1 0 0,-1 0 0,0-1-1,1 1 1,-1 0 0,1-1 0,0 1 0,-1-1-1,1 0 1,3 0 0,0-1-12,0 0 1,0 0-1,1-1 1,-1 1-1,0-1 1,0-1-1,-1 1 1,1-1-1,0 0 1,-1 0-1,0-1 1,9-7-1,4-6 4,0-1 0,-2-1 0,0 0 0,-2-1 0,20-32 0,-12 9 202,33-85 0,-52 121-170,-2 3 12,1 0 0,-1 0 0,1 0 0,-1 0 0,0 0 0,-1-1 0,1-6 0,-1 11-45,0 0 0,0-1 0,0 1 0,0 0 0,0 0 0,0-1 0,0 1 0,0 0 0,0 0 0,0-1 0,0 1 0,-1 0 0,1 0 0,0-1 0,0 1 0,0 0 0,0 0 0,-1-1 0,1 1 0,0 0 0,0 0 0,0 0 0,-1-1 0,1 1 1,0 0-1,0 0 0,-1 0 0,1 0 0,0 0 0,0 0 0,-1 0 0,1 0 0,0-1 0,0 1 0,-1 0 0,1 0 0,0 0 0,-1 0 0,1 0 0,0 0 0,0 1 0,-1-1 0,1 0 0,0 0 0,-1 0 0,1 0 0,0 0 0,0 0 0,-1 0 0,1 0 0,0 1 0,0-1 0,0 0 0,-1 0 0,1 0 0,0 1 0,0-1 0,0 0 0,-1 0 1,1 1-1,-15 13 264,8-1-230,0 0 0,1 0 0,0 1 1,1 0-1,0 0 0,1 0 0,1 0 0,1 1 1,0-1-1,0 1 0,1 0 0,1 0 0,1-1 0,0 1 1,4 18-1,-3-26-90,-1-1 0,1 1 0,1 0 1,-1-1-1,1 1 0,1-1 0,-1 0 0,1 0 1,6 7-1,-9-11 21,0-1 0,1 1 0,-1-1 0,0 0 0,1 0 0,0 0 0,-1 0 0,1 0 0,0 0 0,-1 0 0,1-1 0,0 1 0,0 0 0,-1-1 0,1 0 0,0 1 0,0-1 1,0 0-1,0 0 0,0 0 0,0 0 0,0 0 0,-1 0 0,1-1 0,0 1 0,0-1 0,0 1 0,0-1 0,-1 0 0,1 0 0,0 0 0,-1 0 0,1 0 0,-1 0 0,1 0 0,-1 0 0,1 0 0,1-3 0,9-8-29,-1-1 0,-1 0 0,0-1 0,-1 0 0,-1 0 0,0-1 0,0 0-1,9-31 1,-17 46 73,0 0-1,0 0 1,0 0-1,0 0 1,0 0-1,1 0 1,-1 0-1,0 0 1,0 0-1,0 0 1,0 0-1,0 0 1,0 0-1,0 0 1,0 0-1,0 1 1,0-1-1,0 0 1,0 0-1,0 0 1,0 0-1,0 0 1,0 0-1,0 0 1,1 0-1,-1 0 1,0 0-1,0 0 1,0 0-1,0 0 1,0 0-1,0 0 1,0 0-1,0 0 1,0 0-1,0-1 1,0 1-1,0 0 1,0 0-1,0 0 1,0 0-1,1 0 1,-1 0-1,0 0 1,0 0-1,2 14 450,-1-6-384,0 0-1,0-1 1,1 1-1,0-1 1,5 13-1,-4-15-72,0 0 0,1-1 0,-1 1-1,1-1 1,0 0 0,0 0-1,1 0 1,-1-1 0,1 0 0,-1 0-1,1 0 1,7 3 0,-3-2-38,0-1 0,0 0 0,1-1 0,-1 0 1,1 0-1,15 0 0,-3-2-117,-1-1 0,1-1 0,-1-1 1,0-1-1,36-11 0,-7-6-233,-27 10 208,-23 11 170,0 0 1,1 0 0,-1 0-1,0 0 1,0 0 0,0 0-1,0 0 1,1 0-1,-1 0 1,0 0 0,0 0-1,0 0 1,0 0 0,1 0-1,-1 0 1,0 0-1,0 0 1,0 0 0,0 0-1,1 0 1,-1 0 0,0 1-1,0-1 1,0 0 0,0 0-1,0 0 1,1 0-1,-1 0 1,0 0 0,0 1-1,0-1 1,0 0 0,0 0-1,0 0 1,0 0 0,0 0-1,1 1 1,-1-1-1,0 0 1,0 0 0,0 0-1,0 0 1,0 1 0,0-1-1,0 0 1,0 0-1,0 0 1,0 1 0,0-1-1,0 0 1,0 0 0,0 0-1,-1 0 1,1 1 0,0-1-1,0 0 1,0 0-1,0 0 1,0 0 0,0 0-1,0 1 1,0-1 0,-1 0-1,1 0 1,0 0 0,0 0-1,0 0 1,0 0-1,-7 16 118,7-15-102,-2 2-96,0 0-1,0 1 1,1-1-1,-1 1 1,1 0-1,0-1 1,0 1-1,1 0 1,-1 0-1,1-1 1,-1 1-1,1 0 1,1 5-1,-1-8 68,1-1-1,-1 1 0,0-1 1,1 1-1,-1-1 0,1 0 1,-1 1-1,1-1 0,-1 0 1,1 1-1,-1-1 1,1 0-1,-1 1 0,1-1 1,0 0-1,-1 0 0,1 0 1,-1 0-1,1 0 0,0 1 1,-1-1-1,1 0 1,-1 0-1,1 0 0,0-1 1,-1 1-1,1 0 0,-1 0 1,1 0-1,0 0 0,-1 0 1,1-1-1,-1 1 1,1 0-1,-1-1 0,1 1 1,-1 0-1,1-1 0,0 0 1,16-8-363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8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0 13531,'11'23'1120,"-8"10"-848,-3 6-120,-3 5 664,3 4-536,2 3-240,0-2-136,0-5 617,-2-5-505,-4-12 24,-2-2-8</inkml:trace>
  <inkml:trace contextRef="#ctx0" brushRef="#br0" timeOffset="1">44 26 13123,'19'-6'586,"1"1"1,0 1-1,0 1 1,0 1-1,25 0 0,-23 2-465,-1 1 0,1 1 0,-1 1 0,0 1 0,0 1 0,0 1 0,0 1 0,24 11 0,-36-13-107,0 0-1,0 1 0,0 0 1,-1 1-1,0 0 0,0 0 0,-1 0 1,0 1-1,0 0 0,0 1 1,-1-1-1,-1 1 0,0 0 1,0 1-1,0-1 0,4 18 0,-6-16 33,0 0-1,-1 1 1,0-1-1,0 1 1,-2-1-1,1 1 1,-2 0-1,1-1 1,-2 1-1,1 0 1,-2-1-1,0 0 1,0 1-1,-9 19 1,8-24 11,0 0 0,0-1 1,-1 0-1,1 0 0,-2 0 1,1 0-1,-1-1 0,1 0 1,-1 0-1,-1 0 0,1-1 1,-1 0-1,0 0 0,0 0 1,0-1-1,-10 3 0,-4 0 58,0 0 0,0-2-1,0 0 1,-36 0 0,38-3-174,-1-1 0,0-1 0,0 0 0,0-2 0,1 0 0,-1-2-1,1 0 1,0-1 0,-19-9 0,8-5-85,9-1-80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14979,'-3'17'1176,"3"12"-919,0-1-97,0 8 536,0 3-392,6 1-224,-3-3-112,3-5-288,-2-6-112,-5-11 344,-8-6-112,-8-15-41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19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2 258 14499,'-1'-7'162,"1"0"-1,0 0 0,0 0 1,0 0-1,1 0 1,0 1-1,0-1 1,1 0-1,0 0 0,0 1 1,0-1-1,1 1 1,4-8-1,-1 5 11,0 0-1,1 0 0,0 1 0,0 0 1,0 0-1,1 1 0,17-13 0,-8 9-74,0 1-1,0 1 0,1 1 1,0 0-1,1 1 0,-1 1 0,1 0 1,1 2-1,19-3 0,-27 6-89,0 1-1,0 0 1,0 0-1,0 1 1,0 1-1,-1 0 1,1 1-1,0 0 1,-1 0-1,0 2 1,13 5-1,-19-8-3,-1 1 0,0-1 0,0 1 0,1 0 1,-1 0-1,-1 0 0,1 1 0,-1-1 0,1 1 0,-1 0 0,0 0 0,0 0 0,-1 0 1,1 1-1,-1-1 0,0 1 0,0 0 0,0-1 0,-1 1 0,0 0 0,0 0 0,0 0 0,0 0 1,-1 0-1,0 0 0,0 0 0,0 0 0,-2 9 0,1-8 22,-1 1 0,0-1-1,0 1 1,-1-1 0,1 0-1,-1 0 1,-1 0 0,1 0-1,-1 0 1,0-1 0,-9 9 0,5-6 37,0 0 0,-1-1 0,0-1 0,-1 1 0,0-1 0,-16 7 1,6-5-92,-1-1 0,0 0 0,0-2 0,-1 0 0,1-1 0,-38 1 1,39-7 766,15 0-472,8 1-246,11 1-14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192 118 16171,'8'43'1041,"-8"4"-953,0 2-64,-2 7 168,5 0-120,0-5-120,1-3-120,-1-14-280,1-5-153,-5-14 457,-2-5-88,-7-10-104</inkml:trace>
  <inkml:trace contextRef="#ctx0" brushRef="#br0" timeOffset="1.41">0 164 14715,'8'-14'271,"1"0"1,0 1-1,0 0 0,1 1 1,1 0-1,0 1 0,1 0 0,24-17 1,-30 23-229,0 1 0,1 0 1,0 0-1,0 1 0,0 0 0,0 0 1,1 1-1,-1 0 0,1 0 0,-1 1 1,1 0-1,0 0 0,-1 1 0,1 0 1,0 0-1,0 1 0,-1 0 0,1 0 1,-1 0-1,10 4 0,-11-2-36,0 0-1,0 1 1,0-1-1,-1 1 1,1 0-1,-1 1 1,0-1-1,0 1 1,-1 0-1,1 0 1,-1 1-1,0-1 1,0 1-1,-1 0 1,0 0-1,0 0 0,0 1 1,-1-1-1,0 0 1,0 1-1,-1 0 1,1-1-1,-1 11 1,0-9 51,0 0 1,-1 1-1,0-1 1,0 1-1,-1-1 1,0 1-1,-1-1 1,0 0-1,0 0 1,-1 1-1,0-1 1,0-1-1,-1 1 1,0-1-1,0 1 1,-1-1-1,0 0 1,-9 10-1,10-14 8,0 0 0,0 0 0,0 0 0,-1 0 1,0-1-1,1 0 0,-1 0 0,0 0 0,0 0 0,0-1 0,0 0 0,0 0 0,0 0 0,0-1 0,0 1 0,-1-1 0,1-1 0,0 1 1,0-1-1,0 0 0,0 0 0,0 0 0,-7-3 0,-5-3-269,0 0-1,1-1 1,0 0-1,1-2 1,-22-16 0,33 24-171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0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15627,'-7'11'1409,"1"2"-1097,6 3-88,5 3 568,5 1-376,5 3-72,5-2-96,1 1-40,3-1-64,3 1-32,-1-4-224,-5-2-168,1-3-328,-5-2-104,-5-3 536,0-7-168,-3-4-112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11875,'6'25'1592,"0"8"-864,-2 6-224,2 1 1040,-1 6-631,1 0-49,-2 1-192,2 0-128,-1-4-200,-1-5-88,0-4-88,-1-5-56,0-3-280,0-6-216,-5-10 1416,-1-6-1008,-2-10 40,0-5 16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11 487 14851,'-1'-2'161,"0"0"-1,0 1 1,-1-1-1,2 0 1,-1 1-1,0-1 1,0 0-1,0 0 1,1 0-1,-1 0 1,1 0-1,0 0 1,-1 1-1,1-1 0,0 0 1,0 0-1,0 0 1,1-3-1,1-1 184,0 1 1,0 0-1,0 0 0,1 0 0,5-7 0,-8 10-295,90-139 1222,36-59-1165,-116 181-76,-8 15-21,-1 0 1,1 0-1,0 0 1,1 0-1,-1 0 0,1 1 1,-1-1-1,1 1 1,0 0-1,1-1 1,5-3-1,-9 7-7,1 0 0,-1 0-1,1 0 1,-1 0 0,1 0 0,0 0 0,-1 0 0,1 0-1,-1 0 1,1 1 0,-1-1 0,1 0 0,-1 0 0,1 1 0,-1-1-1,0 0 1,1 1 0,-1-1 0,1 0 0,-1 1 0,0-1-1,1 1 1,-1-1 0,0 1 0,1-1 0,-1 0 0,0 1-1,0-1 1,1 1 0,-1-1 0,0 1 0,0 0 0,0-1-1,0 1 1,0 0 0,8 27 19,-7-22-11,16 83 29,-11-51-212,2 1 0,25 71 0,-23-91 74,-9-18 94,-1-1 0,0 1 0,1-1 0,-1 1 0,0-1 0,1 1-1,-1 0 1,1-1 0,-1 1 0,1-1 0,-1 0 0,1 1 0,-1-1 0,1 1 0,0-1 0,-1 0-1,1 0 1,-1 1 0,1-1 0,0 0 0,-1 0 0,1 0 0,1 1 0,6-10-121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2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47 13483,'54'-46'4199,"-54"46"-4175,0 0-1,0 0 0,0 0 0,0 0 0,0 0 0,0 0 0,0 0 0,0 0 0,0 0 0,1 0 0,-1 0 1,0 0-1,0 0 0,0-1 0,0 1 0,0 0 0,0 0 0,0 0 0,0 0 0,0 0 0,1 0 0,-1 0 0,0 0 1,0 0-1,0 0 0,0 0 0,0 0 0,0 0 0,0 0 0,0 0 0,0 0 0,1 0 0,-1 0 0,0 0 1,0 1-1,0-1 0,0 0 0,0 0 0,0 0 0,0 0 0,0 0 0,0 0 0,0 0 0,1 0 0,-1 0 1,0 0-1,0 0 0,0 0 0,0 0 0,0 1 0,0-1 0,0 0 0,0 0 0,0 0 0,0 0 0,0 0 1,0 0-1,0 8 549,-4 6-281,0 0 1,-1-1 0,0 0-1,-12 21 1,1-3-118,-230 453-430,232-461-418,9-19-284,6-13 719,6-21-208,7-22-97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12395,'3'1'104,"-1"-1"0,1 1 1,-1 0-1,1 0 1,-1 0-1,0 0 0,0 0 1,1 1-1,-1-1 0,0 1 1,0-1-1,0 1 1,0 0-1,-1 0 0,1 0 1,0 0-1,-1 0 0,0 0 1,1 0-1,-1 0 1,0 1-1,0-1 0,0 0 1,1 5-1,2 8 258,-1 0 0,0 1 0,1 17-1,-1-2 234,9 50 256,0 6-131,36 134 0,-45-211-701,16 40 122,-18-48-147,0 1-1,0 0 1,1-1 0,-1 0 0,1 1-1,0-1 1,0 0 0,0 0-1,0 0 1,0 0 0,0 0 0,0 0-1,0-1 1,5 3 0,-6-4-16,-1 1 1,1-1 0,-1 0-1,0 0 1,1 0 0,-1 0-1,1 0 1,-1 0-1,1 0 1,-1 0 0,0 0-1,1 0 1,-1 0 0,1 0-1,-1 0 1,1 0-1,-1 0 1,0 0 0,1 0-1,-1 0 1,1-1 0,-1 1-1,0 0 1,1 0-1,-1 0 1,0-1 0,1 1-1,-1 0 1,0-1 0,1 1-1,-1 0 1,0-1-1,0 1 1,1 0 0,-1-1-1,0 1 1,0-1 0,0 1-1,1 0 1,-1-1-1,0 1 1,0-1 0,0 1-1,0 0 1,0-1 0,0 1-1,0-1 1,0 1-1,0-1 1,0 1 0,0 0-1,0-1 1,0 1-1,-1-1 1,1-3-144,0 1 0,-1 0 0,0 0 1,1 0-1,-1 0 0,-3-6 0,-2-1-276,-1 0 1,0 0-1,-1 0 0,0 1 0,-1 0 1,-17-14-1,-64-41-2912,85 61 3334,-9-6-263,-26-18 1290,-1 2 0,-56-25 1,88 46 231,4 2 288,7 3-297,23 5 186,1-3-1305,0 0 0,1-2 1,0-1-1,-1-1 0,1-2 1,-1 0-1,0-2 0,39-12 1,-15-3-167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5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16 114 12043,'-10'3'1304,"4"0"-904,11-1-8,10-3 1096,23-8-768,15-2-23,20-6-33,4 0-64,6-2-56,3 0-88,-4 6-360,-6 2-208,-20 7-368,-16 4-136,-26 8-168,-9 4 496,-13 3-200,-9 1-105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13475,'6'-5'368,"-1"1"0,1 0-1,0 0 1,1 0 0,-1 1 0,0 0 0,1 0 0,0 1 0,0-1-1,0 1 1,0 1 0,0 0 0,9-1 0,-10 1-280,0 1-1,0-1 1,1 2 0,-1-1 0,0 1 0,0 0-1,0 0 1,0 0 0,0 1 0,0 0 0,-1 0-1,1 0 1,-1 1 0,1 0 0,8 7 0,-12-8-80,0 0 1,0 0 0,0 1 0,0 0 0,0-1-1,-1 1 1,1 0 0,-1 0 0,0-1 0,0 1-1,0 0 1,0 0 0,-1 0 0,1 1 0,-1-1-1,0 0 1,1 0 0,-1 0 0,-1 0 0,1 0-1,0 0 1,-1 0 0,0 0 0,0 0 0,-2 6-1,-2 5 69,-1-1-1,0 1 1,-17 23-1,-25 29 230,33-47-193,1 0 0,0 1 0,-15 31 0,29-51-113,-1 1-1,1 0 1,-1 0 0,1-1-1,0 1 1,-1 0 0,1 0-1,0 0 1,-1-1 0,1 1-1,0 0 1,0 0 0,0 0-1,0 0 1,0 0 0,0 0-1,0-1 1,0 1 0,0 0-1,0 0 1,0 0 0,1 0-1,-1 0 1,0-1 0,1 1-1,-1 0 1,0 0 0,1 0-1,-1-1 1,1 1 0,-1 0-1,1-1 1,0 1 0,-1 0-1,1-1 1,0 1 0,-1-1-1,1 1 1,0-1 0,0 1-1,-1-1 1,1 0 0,0 1-1,0-1 1,1 1 0,4 0-14,1-1 0,-1 1 0,1-1 1,-1 0-1,9-1 0,-4 0-4,-1 1-49,137-11-754,-128 8 757,1-1 1,-1 0 0,1-2-1,-1 0 1,24-11 0,-9-4-175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95 13323,'-4'28'1136,"8"-7"-760,11-4-56,15-13 712,14-3-303,19-9-89,6-6-48,8-7-304,4-3-224,-1-2 424,-4 1-312,-13 0-184,-11 2-56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6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15283,'0'1'68,"-1"-1"-1,0 1 0,0-1 1,1 1-1,-1 0 0,0-1 1,1 1-1,-1-1 0,1 1 1,-1 0-1,1 0 0,-1-1 1,1 1-1,-1 0 0,1 0 1,0 0-1,0 0 0,-1-1 1,1 1-1,0 0 0,0 0 1,0 0-1,0 0 0,0 0 1,0 0-1,0 0 0,0-1 1,0 1-1,0 0 0,0 0 1,1 0-1,-1 0 0,0 0 1,1-1-1,-1 1 0,1 0 1,-1 0-1,1 0 0,-1-1 1,1 1-1,-1 0 0,1-1 1,0 1-1,-1-1 0,1 1 1,0 0-1,-1-1 0,1 0 1,2 2-1,2 1 33,0 0 1,0 0-1,1-1 0,-1 0 1,1 0-1,6 2 0,79 11 94,-70-13-178,1 0 0,-1 2 0,0 1 0,0 1 0,0 0 0,26 13 0,-45-19-16,0 1 0,0 1 1,0-1-1,0 0 1,0 1-1,0-1 1,0 1-1,0-1 1,-1 1-1,1 0 0,-1 0 1,1 0-1,-1-1 1,0 2-1,1-1 1,-1 0-1,0 0 1,0 0-1,-1 0 0,1 1 1,0-1-1,-1 0 1,1 1-1,-1-1 1,0 1-1,0-1 1,0 0-1,0 1 0,0-1 1,0 1-1,-1-1 1,1 0-1,-1 1 1,0-1-1,-1 4 1,-3 3-3,0 1 1,0-1 0,-1 0-1,0-1 1,-1 0 0,-10 11-1,-54 45 43,26-24 5,35-31-50,-230 228-192,215-210-220,15-20 272,10-7 140,-1 0 0,1 0 0,0 0-1,0 0 1,0 0 0,-1 0 0,1 0 0,0 0-1,0 0 1,0 0 0,-1-1 0,1 1 0,0 0-1,0 0 1,0 0 0,0 0 0,-1 0 0,1 0 0,0-1-1,0 1 1,0 0 0,0 0 0,0 0 0,-1 0-1,1-1 1,0 1 0,0 0 0,0 0 0,0 0-1,0-1 1,0 1 0,0 0 0,0 0 0,0 0 0,0-1-1,0 1 1,0 0 0,0 0 0,0-1 0,0 1-1,0 0 1,0 0 0,0 0 0,0-1 0,2-22-251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6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55 15171,'9'-11'811,"-7"8"-681,0-1-1,1 1 0,-1 0 0,1 0 0,0 0 1,0 1-1,0-1 0,0 1 0,5-3 0,-8 5-103,0 0-1,0-1 0,1 1 1,-1 0-1,0 0 0,1 0 0,-1 0 1,0 0-1,1 0 0,-1 0 1,0 0-1,0 0 0,1 0 0,-1 0 1,0 1-1,1-1 0,-1 0 1,0 0-1,1 0 0,-1 0 0,0 0 1,0 0-1,1 1 0,-1-1 1,0 0-1,0 0 0,0 0 1,1 1-1,-1-1 0,0 0 0,0 0 1,0 1-1,1-1 0,3 14 451,-5 14 18,-2 2-255,-2 0-1,-2 0 0,-18 54 1,-44 83 24,68-166-260,-9 23-22,-35 69-34,38-81-154,0 0-1,0 0 0,-2-1 1,1 0-1,-12 11 1,13-19-82,8-12 42,9-12-124</inkml:trace>
  <inkml:trace contextRef="#ctx0" brushRef="#br0" timeOffset="1">287 1 15211,'3'31'1249,"-3"15"-833,-4 4-160,4 6 512,3 6-152,8-1-184,6 0-80,8-10-136,1-5-24,7-10-192,1-2-112,-1-8-400,-2-6-192,-6-7 560,-9-4-136,-16-8-104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14659,'2'10'1216,"15"-2"-744,2-7-119,16-4 487,8-4-176,15-5-144,5-2-64,6-3-368,-1-5-288,-4 1 248,-1 1-104,-13 0-80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7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25 135 15291,'-7'27'390,"1"0"-1,1 0 0,-1 55 1,6-64-346,1 0 0,0 0 1,1-1-1,1 1 0,1 0 1,1-1-1,6 18 1,-9-30-24,0-1 0,0 1 1,1-1-1,-1 1 0,1-1 1,0 0-1,0 0 1,1 0-1,-1 0 0,1 0 1,0-1-1,0 0 0,0 0 1,8 5-1,-10-7 2,0-1-1,0 1 1,0 0 0,0-1 0,0 1-1,0-1 1,0 0 0,0 0 0,1 0-1,-1 0 1,0 0 0,0 0 0,0-1-1,0 1 1,3-1 0,-2-1 8,0 1 0,0-1-1,0 0 1,0 1 0,0-1 0,-1 0-1,1-1 1,-1 1 0,1 0 0,-1-1-1,0 0 1,2-2 0,15-26 308,-1-1 0,-2-1-1,-1 0 1,19-67 0,8-16 430,-42 115-763,0 1 1,0 0-1,0-1 1,0 1-1,0 0 0,0-1 1,0 1-1,0 0 1,0 0-1,1-1 0,-1 1 1,0 0-1,0-1 0,0 1 1,0 0-1,0 0 1,1-1-1,-1 1 0,0 0 1,0 0-1,1-1 1,-1 1-1,0 0 0,0 0 1,1 0-1,-1-1 0,0 1 1,0 0-1,1 0 1,-1 0-1,0 0 0,1 0 1,-1 0-1,0 0 1,1 0-1,-1-1 0,3 15 112,-4 29-18,-6 35-31,-4 80-24,10-128-40,2 1-1,8 60 1,-8-86 1,0-1 1,1 1 0,-1 0 0,1 0 0,0-1-1,0 1 1,3 4 0,-5-8-3,1 0 1,0 0-1,-1 0 1,1 0-1,0-1 1,-1 1 0,1 0-1,0-1 1,0 1-1,0-1 1,0 1-1,0-1 1,0 1-1,-1-1 1,1 1-1,0-1 1,0 0-1,0 0 1,0 1-1,0-1 1,0 0-1,0 0 1,1 0-1,-1 0 1,0 0-1,0 0 1,0 0-1,0-1 1,0 1-1,0 0 1,0-1-1,0 1 1,-1 0-1,1-1 1,0 1-1,1-2 1,4-2 30,0-1 1,0 0-1,0-1 0,-1 0 0,0 0 1,0 0-1,0 0 0,-1-1 1,6-10-1,-6 10-4,27-49 269,-3-1 1,21-60-1,34-125 511,-81 235-791,5-13 45,-2 6-9,-1-1 0,3-15-1,-15 46-937,1 1-1,-9 31 0,11-25 439,3-2-138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8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15843,'20'6'1265,"10"-3"-785,8-8-160,10-2 424,5-4-160,9-2-80,1 0-48,-4 0-240,-3 3-120,-12 3-360,-7 2-168,-12 5-344,-8 5-72,-16 0 528,-5 0-184,-13-2-56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2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1 229 14315,'15'13'1344,"17"-8"-744,7-5-159,15-6 599,8-7-128,11-10-136,1-3-88,4-4-376,-7 0-176,-11-1 1489,-9-2-1433,-24 4 8,-7 3 40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1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15539,'0'0'94,"0"1"-1,0 0 0,0-1 1,0 1-1,0 0 0,0-1 1,1 1-1,-1-1 0,0 1 1,0 0-1,0-1 0,1 1 1,-1-1-1,0 1 0,1-1 1,-1 1-1,0-1 0,1 1 1,-1-1-1,1 1 0,-1-1 1,1 1-1,-1-1 0,1 0 1,-1 1-1,1-1 0,0 1 1,1-1 34,0 1 0,0-1 1,-1 0-1,1 0 0,0 0 0,0 0 1,0 0-1,0 0 0,-1 0 1,3-1-1,7-1 224,0-2 0,16-6-1,-19 7-107,-5 1-199,124-40 1148,-112 38-1154,-1 1-1,1 0 0,0 1 0,0 1 0,0 1 1,28 2-1,-43-2-40,0 0 0,0 0 0,1 0 0,-1 0 1,0 1-1,0-1 0,1 0 0,-1 0 0,0 0 0,0 0 1,0 0-1,1 0 0,-1 0 0,0 0 0,0 0 0,1 0 1,-1 0-1,0 0 0,0 0 0,1 0 0,-1 0 0,0 0 1,0 0-1,1 0 0,-1 0 0,0 0 0,0 0 0,1 0 1,-1 0-1,0 0 0,0-1 0,0 1 0,1 0 0,-1 0 1,0 0-1,0 0 0,0-1 0,0 1 0,1 0 1,-1 0-1,0 0 0,0-1 0,0 1 0,0 0 0,0 0 1,0-1-1,0 1 0,-10-11-704,-22-7-673,16 15 1034,-2 2-126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33 13523,'1'-1'63,"-1"0"0,0 0 0,0-1 1,1 1-1,-1 0 0,0 0 0,0 0 0,0-1 0,-1 1 1,1 0-1,0 0 0,0-1 0,-1 1 0,1 0 0,0 0 1,-1 0-1,1 0 0,-1 0 0,0 0 0,1 0 0,-1 0 1,0 0-1,0 0 0,0 0 0,-1-1 0,1 1 0,-1 1 0,1 0 0,-1-1 0,1 1 0,-1 0 0,0 0 0,1 0 0,-1 0 0,1 0 0,-1 0 0,1 1-1,-1-1 1,1 0 0,-1 1 0,1-1 0,-3 2 0,-5 3 65,0-1 0,1 1 0,-1 1 0,1 0 1,-8 7-1,-6 12-69,2 0 0,0 1 1,2 0-1,1 2 0,-15 33 1,24-47-50,-23 45 23,3 1 0,-29 88 0,45-110-28,2 1 0,2 0 0,2 1 0,1 0 1,0 48-1,6-70-7,0 0 1,1-1 0,1 0-1,1 1 1,0-1-1,1 0 1,1-1 0,1 1-1,0-1 1,1 0 0,14 20-1,-17-28 1,0-2 0,0 1 0,1-1 0,0 1 0,0-2 0,0 1 0,1-1 0,0 0 0,0 0 0,0 0 0,0-1 0,1-1-1,0 1 1,0-1 0,0 0 0,0-1 0,0 0 0,0 0 0,1-1 0,-1 0 0,1 0 0,-1-1 0,1 0 0,-1-1 0,16-2 0,-6-2 30,0-1 0,0-1 0,0 0 1,-1-1-1,0-1 0,-1-1 0,0 0 0,-1-1 1,0 0-1,14-15 0,8-10 138,-2-1 0,47-64 1,-58 68-33,0-2 1,-3 0-1,0-2 1,-3 0-1,-1-1 1,-1-1-1,9-40 1,-21 60-63,0 0 1,-2 0-1,0 0 1,-1 0 0,-1-1-1,0 1 1,-5-27-1,2 31-31,-1 0 0,0 1 0,-1-1-1,-1 1 1,0 0 0,-1 1 0,0 0 0,-1 0-1,-1 0 1,-14-16 0,11 15-29,-2 1 0,1 1-1,-2 0 1,1 0 0,-27-14 0,29 19-164,-1 1 0,0 0 0,0 1 1,0 0-1,-1 1 0,1 0 0,-28-3 0,36 7 96,0 0-1,0 0 0,0 0 0,0 1 0,-1 0 0,1 0 0,0 0 0,1 1 1,-8 2-1,-6 6-319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4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16 13123,'-2'-2'82,"0"0"1,-1 1-1,1 0 1,0-1-1,0 1 1,-1 0-1,1 0 1,-1 0-1,1 0 0,-1 0 1,1 1-1,-1-1 1,1 1-1,-1 0 1,1-1-1,-1 1 1,0 1-1,1-1 1,-1 0-1,-4 2 1,-4 0 72,1 0 1,0 1-1,-19 8 1,12-2-43,-1 1 1,1 1-1,0 1 1,1 0-1,1 1 1,0 1-1,1 0 1,0 1-1,1 0 1,1 1-1,0 1 1,-15 30 0,8-10-60,2 0 0,1 2 0,2 0 1,2 1-1,-8 49 0,11-41-24,2 1-1,3 0 0,1 1 0,3-1 0,2 0 0,14 86 0,-13-121-30,1 0-1,0 0 1,1 0-1,0-1 0,1 1 1,1-1-1,0-1 1,1 1-1,1-2 0,15 20 1,-17-24-1,1 0 0,-1-1 0,1 0 0,0 0 0,1-1 0,-1 0 0,1 0 0,0-1 0,0 0 0,1-1 0,-1 0 0,1 0-1,0-1 1,0 0 0,-1-1 0,12 0 0,-3-1 1,0-1-1,1-1 0,-1-1 0,0-1 1,-1 0-1,1-2 0,-1 0 1,0 0-1,0-2 0,-1 0 0,0-1 1,27-19-1,-22 12 10,0-1 0,0-2 0,-2 0 0,0-1 0,-1 0 0,-2-2 0,0 0 0,13-24 0,-12 13 40,-1-1-1,-2 0 1,-1-1 0,-2-1 0,-2 0 0,7-47 0,-12 55-11,-1 0 0,-2 0 1,-1 0-1,-1 0 0,-1 0 1,-2 0-1,-1 0 0,-16-52 1,17 68-48,-1 1 0,0-1 1,-1 1-1,0 0 1,-1 0-1,0 1 1,-1 0-1,0 0 1,-17-15-1,18 19-45,-1 0 1,0 0-1,0 1 0,-1 0 0,1 1 1,-1 0-1,0 0 0,0 1 1,-1 0-1,1 1 0,-1 0 0,1 0 1,-13 0-1,6 2-34,1 0-1,-1 1 1,1 1-1,0 1 1,0 0-1,-1 1 1,2 0-1,-1 1 1,1 1-1,-1 0 1,-19 13-1,-22 18-282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13827,'2'-5'1392,"6"3"-1064,10-3-144,7 1 697,6 1-769,6-1-216,5-1-353,0 0-1231,0 1 1392,-2 1-224,-3-1-224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4 14227,'0'0'23,"0"1"1,0-1-1,0 0 0,0 0 0,0 0 1,0 0-1,-1 0 0,1 0 0,0 0 1,0 0-1,0 0 0,0 0 0,0 0 1,-1 0-1,1 0 0,0 0 0,0 0 1,0 0-1,0 0 0,-1 0 1,1 0-1,0 0 0,0 0 0,0 0 1,0 0-1,0 0 0,-1 0 0,1 0 1,0 0-1,0-1 0,0 1 0,0 0 1,0 0-1,0 0 0,0 0 0,-1 0 1,1 0-1,0 0 0,0-1 0,0 1 1,0 0-1,0 0 0,0 0 0,0 0 1,0 0-1,0-1 0,0 1 1,0 0-1,0 0 0,0 0 0,0 0 1,0 0-1,0-1 0,0 1 0,0 0 1,0 0-1,0 0 0,0-1 0,-12 14 148,3-1-13,0 1-1,1 0 1,0 1-1,2 0 1,-1 0-1,-5 21 1,-20 92 171,24-83-213,1-1 1,0 58-1,7-79-101,0 0 1,2 0 0,1 1 0,0-2 0,2 1-1,10 31 1,-14-49-56,0-1 0,1 1-1,0 0 1,0 0 0,0-1 0,0 1-1,1-1 1,-1 1 0,1-1 0,0 0-1,0 0 1,0 0 0,0-1 0,1 1-1,-1-1 1,5 3 0,-5-4 3,1 0-1,0 0 1,0 0-1,0 0 1,-1-1-1,1 1 1,0-1 0,0 0-1,0 0 1,0-1-1,0 1 1,0-1 0,0 0-1,-1 0 1,1 0-1,0 0 1,4-3-1,27-13-238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14787,'-7'19'1104,"1"11"-840,4 6-112,0 10 409,2 4-209,2 6-128,-1-3 0,6-5-88,0-5-144,1-8-248,-1-8-120,-3-11 1840,-4-15-1456,1 5 56,-2-10 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15107,'7'-9'296,"1"0"0,0 1-1,1 0 1,-1 0 0,2 1 0,-1 0-1,1 0 1,0 1 0,0 0-1,1 1 1,17-6 0,-7 4-50,0 1-1,0 0 1,0 2-1,1 0 1,28 0 0,-43 4-211,0 0 1,0 0 0,0 1 0,0 0 0,0 0 0,-1 0-1,1 1 1,0 0 0,-1 1 0,8 3 0,-11-4-30,1 0 0,-1 0-1,0 1 1,0-1 0,0 1 0,0 0 0,-1 0 0,1 0 0,-1 0 0,1 0 0,-1 0 0,0 1-1,0-1 1,-1 1 0,1 0 0,-1-1 0,1 1 0,-1 0 0,0 4 0,0 3 8,-1 0 1,0-1-1,0 1 1,-1 0-1,-1-1 1,0 1-1,0-1 1,-1 0-1,0 1 1,-1-1-1,0-1 1,0 1-1,-1-1 1,-1 1-1,-7 8 1,-1-5 67,9-7 25,13 1-102,0-2-42,-1 0 0,0 1 0,-1 0 0,1 0 0,-1 0 0,-1 1 0,1 0 0,7 13 0,-3-4-45,-2 0 1,1 1-1,6 20 0,-12-28 73,-1 0 0,1-1-1,-2 1 1,1 0-1,-1 0 1,0 0-1,-1 0 1,0 0 0,-2 16-1,1-20 46,0-1 0,0 0 1,-1 0-1,1 1 0,-1-1 0,0 0 0,0 0 0,0-1 1,-1 1-1,1 0 0,-1-1 0,0 1 0,0-1 0,0 0 1,-1 0-1,1 0 0,-1-1 0,1 1 0,-1-1 0,0 0 1,0 0-1,-5 2 0,-2 0 96,0-1-1,0 0 1,-1 0 0,1-1-1,-1-1 1,0 0 0,1-1 0,-1 0-1,-20-3 1,15 1-86,1-2-1,0 0 1,0 0-1,1-2 1,-1 0 0,-19-11-1,29 13-229,1 1-1,0-1 1,0 0 0,-8-9-1,12 12 125,1 0 0,-1 1 0,0-1 0,1 0 0,-1 1 0,1-1 0,-1 0 0,1 0-1,0 0 1,-1 1 0,1-1 0,0 0 0,0 0 0,-1 0 0,1 0 0,0 0 0,0 0-1,0-1 1,1 2 10,-1-1 0,1 0-1,-1 1 1,1-1 0,-1 1 0,1-1-1,-1 0 1,1 1 0,0-1-1,-1 1 1,1 0 0,0-1 0,0 1-1,-1 0 1,1-1 0,0 1-1,0 0 1,-1 0 0,1 0 0,0-1-1,0 1 1,0 0 0,-1 0-1,1 0 1,1 1 0,25 0-544,4 2-115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3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15443,'0'0'87,"1"0"0,-1 0 0,1 0 0,0 0 0,-1 0-1,1 0 1,-1 0 0,1 0 0,0 0 0,-1 0 0,1 0 0,-1 1 0,1-1-1,0 0 1,-1 0 0,1 1 0,-1-1 0,1 0 0,-1 1 0,1-1-1,-1 0 1,1 1 0,-1-1 0,0 1 0,1-1 0,-1 1 0,0-1-1,1 1 1,6 20 1187,-4-7-778,98 276-522,-92-259-696,-7-18 1530,-9-22-852</inkml:trace>
  <inkml:trace contextRef="#ctx0" brushRef="#br0" timeOffset="1">1 229 14835,'5'-1'1577,"4"-4"-1033,10-3-184,5-1 712,10-2-344,5-2-80,6-3-208,-1 2-72,0 1-288,-3 1-200,-13 2-488,-5 3-256,-6-2 664,-7 1-176,-5-1-152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12931,'1'2'233,"0"0"0,0 1 0,0-1 0,0 1 0,0-1 0,0 1 0,-1-1-1,0 1 1,1 2 0,0-1 105,1 10 6,71 311 1702,-73-322-2415,-1-4 246,-3-5 124,2 4-64,-11-17-103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44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13 190 12627,'-1'0'82,"0"0"-1,1-1 1,-1 1 0,1 0 0,-1 0 0,1 0-1,-1-1 1,1 1 0,-1 0 0,1 0 0,-1-1-1,1 1 1,-1 0 0,1-1 0,-1 1 0,1-1 0,-1 1-1,1 0 1,0-1 0,-1 1 0,1-1 0,0 1-1,-1-1 1,1 1 0,0-1 0,0 0 0,0 1 0,0-1-1,-1 1 1,1-1 0,0 1 0,0-1 0,0 0-1,0 1 1,0-1 0,0 1 0,0-1 0,1-1-1,16-17 1407,-14 17-1489,18-16 303,1 1 0,1 1 0,0 1 1,1 1-1,1 1 0,32-12 0,-39 18-278,0 1 0,0 1 0,0 0 0,1 2 0,0 0 0,-1 1 0,1 1 0,0 1 0,0 0 0,20 4 0,-30-2-23,0 1 1,0 0-1,0 0 1,0 1-1,0 0 1,-1 1-1,0 0 1,0 0-1,0 0 1,-1 1-1,0 1 1,0-1-1,0 1 1,-1 0-1,6 9 1,0 0 8,-2 1 1,0-1-1,-1 2 1,0-1-1,-2 1 1,8 27-1,-12-34 27,-1 1-1,0 0 0,0 0 1,-2 0-1,1 0 0,-1 0 1,-1 0-1,-1 0 1,1 0-1,-2 0 0,0 0 1,0-1-1,-1 1 1,0-1-1,-1 0 0,0 0 1,-1-1-1,0 0 0,-1 0 1,0 0-1,-1 0 1,1-1-1,-2-1 0,1 1 1,-1-1-1,-1-1 0,0 0 1,0 0-1,0-1 1,0 0-1,-1-1 0,0 0 1,0 0-1,-1-2 0,-13 4 1,8-4 34,-1-1 0,0-1 0,0 0 0,1-1 0,-1-1 0,0-1-1,0-1 1,1 0 0,0-1 0,-1-1 0,1-1 0,1 0 0,-1-1 0,-19-12 0,36 19-116,-1 0 1,1-1-1,0 1 0,0 0 1,-1 0-1,1 0 0,0-1 0,0 1 1,0 0-1,-1 0 0,1-1 1,0 1-1,0 0 0,0 0 0,0-1 1,0 1-1,-1 0 0,1-1 1,0 1-1,0 0 0,0 0 0,0-1 1,0 1-1,0 0 0,0-1 1,0 1-1,0 0 0,0-1 0,0 1 1,0 0-1,0-1 0,0 1 1,1 0-1,-1 0 0,0-1 1,0 1-1,10-13-385,-2 3 162,3-10-242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4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14987,'0'4'182,"1"0"0,0 0-1,1 0 1,-1 0 0,1-1 0,0 1 0,0 0-1,0-1 1,4 6 0,4 6 239,99 207 1379,-88-172-1559,-3 0 0,20 92 0,-32-113-241,-2 0 0,-1 1 0,-1-1 0,-2 1 0,-1 0 0,-5 36 0,2-44-37,-1-2-1,-1 1 1,-1-1 0,0 0-1,-2 0 1,0 0 0,-1-2 0,-1 1-1,-21 27 1,19-31-201,1-2 0,-21 17 0,10-9 51,3-3-68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6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15563,'0'-12'2045,"6"15"-483,8 18-493,4 21-981,-2 0 0,-1 1 0,-3 1 0,13 75 0,-24-112-119,2 10-562,2 35 1,-5-52 553,0 0 1,1 0-1,-1 1 0,0-1 1,0 0-1,0 1 1,0-1-1,0 0 0,0 0 1,0 1-1,0-1 1,0 0-1,0 1 0,0-1 1,-1 0-1,1 0 1,0 1-1,0-1 0,0 0 1,0 0-1,0 1 1,0-1-1,-1 0 0,1 0 1,0 1-1,0-1 1,0 0-1,-1 0 1,1 0-1,0 0 0,0 1 1,0-1-1,-1 0 1,1 0-1,0 0 0,-1 0 1,1 0-1,0 0 1,0 0-1,-1 1 0,1-1 1,0 0-1,0 0 1,-1 0-1,1 0 0,0 0 1,-1 0-1,1 0 1,0-1-1,0 1 0,-1 0 1,1 0-1,0 0 1,0 0-1,-1 0 0,1 0 1,0 0-1,-1-1 1,-16-11-504,12 8 232,-15-11-413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8 551 14587,'-8'-4'1720,"11"2"-1383,13 1 679,1-2-152,13-3-200,3-4-88,5-4-104,-1-2-32,0-3-184,-1-2-200,-7-1-416,-2 2-248,-10 0-192,-1-1 560,-8-8-184,1 3-184</inkml:trace>
  <inkml:trace contextRef="#ctx0" brushRef="#br0" timeOffset="1">515 0 14195,'1'16'1360,"-2"11"-904,-5 5-176,2 7 1009,1 5-697,6 6-344,1-1-32,6-2-88,0-4-160,2-10-304,-2-4-184,-3-16-1089,-6-12 1345,-3-9-192,-7-14-208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13731,'4'-15'1768,"6"6"-984,3 1-351,8-1 2023,5 3-1544,11-1-472,2 1-120,6-1-136,-1 1-95,-1-1-97,-4 0-113,-9 1-183,-4 2-160,-14 1-240,-9 3-168,5-3 560,-13 3-160,-3 6-72</inkml:trace>
  <inkml:trace contextRef="#ctx0" brushRef="#br0" timeOffset="1">100 288 16492,'12'12'1576,"9"-16"-928,1-9-232,11-9 608,6-1-192,3-3-223,1-1-169,-3 1-424,-3 5-264,-11 8-440,-6 6-201,-11 8 633,-8 6-200,-4 6-136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89 12803,'0'0'109,"1"0"0,-1 0 1,1 0-1,0 1 0,-1-1 0,1 0 1,0-1-1,-1 1 0,1 0 1,0 0-1,-1 0 0,1 0 1,0 0-1,-1-1 0,1 1 0,-1 0 1,1 0-1,-1-1 0,1 1 1,0-1-1,-1 1 0,1 0 0,-1-1 1,1 1-1,-1-1 0,0 1 1,1-2-1,18-18 797,-16 17-642,6-6-37,-5 6-173,-1-1 1,0 1-1,1-1 0,-1 0 1,0 0-1,-1 0 0,1 0 1,3-8-1,-6 11-50,0 1-1,0 0 1,0-1-1,0 1 1,0 0 0,0-1-1,0 1 1,0 0-1,-1 0 1,1-1-1,0 1 1,0 0-1,0 0 1,0-1 0,0 1-1,-1 0 1,1 0-1,0-1 1,0 1-1,-1 0 1,1 0 0,0 0-1,0-1 1,-1 1-1,1 0 1,0 0-1,0 0 1,-1 0 0,1 0-1,0 0 1,-1 0-1,1 0 1,0 0-1,0 0 1,-1 0 0,1 0-1,0 0 1,-1 0-1,1 0 1,0 0-1,-1 0 1,1 0-1,0 0 1,0 0 0,-1 0-1,1 0 1,0 0-1,0 1 1,-1-1-1,1 0 1,0 0 0,-1 1-1,-15 5 50,9-1-3,0 1 1,0 0 0,0 0 0,1 1 0,0-1 0,0 1 0,1 1 0,-1-1 0,-5 12 0,9-14-10,-1 0 0,0 0 0,1 1 0,0-1 0,1 1 0,-1-1 0,1 1 0,0-1 0,0 1 0,1 0 0,-1-1 0,1 1 0,1 0 0,-1-1 0,3 12 0,-3-16-30,1 1-1,-1-1 1,1 1 0,0-1-1,0 1 1,0-1 0,-1 1 0,1-1-1,0 0 1,1 0 0,-1 1-1,0-1 1,0 0 0,0 0-1,1 0 1,-1 0 0,1 0-1,-1-1 1,0 1 0,1 0-1,2 0 1,0 0-21,-1-1 0,1 1 0,0-1 1,-1 0-1,1 0 0,-1 0 0,1-1 0,-1 1 0,7-3 0,4-1-109,1-2-1,-1 0 1,22-12 0,84-58-509,-119 75 638,1 0 1,-1 0-1,1 0 1,-1 0-1,1 1 1,0-1 0,-1 1-1,1-1 1,0 1-1,-1 0 1,1 0 0,0-1-1,-1 1 1,1 0-1,0 1 1,0-1 0,-1 0-1,1 0 1,0 1-1,1 0 1,-1 0 29,-1 0 1,1 1-1,-1-1 1,0 0-1,1 1 1,-1-1-1,0 1 0,0-1 1,0 1-1,0 0 1,0-1-1,-1 1 1,1 0-1,0 0 1,-1 0-1,1 0 1,-1-1-1,1 3 0,1 13 211,-1-11-146,0 1 0,0-1 0,1 0 0,0 0 0,3 8 0,-4-12-111,0-1-1,-1 1 1,1-1 0,1 1-1,-1-1 1,0 0-1,0 0 1,0 1 0,1-1-1,-1 0 1,0 0 0,1 0-1,-1 0 1,1-1-1,-1 1 1,1 0 0,-1-1-1,1 1 1,0-1 0,-1 1-1,1-1 1,0 0-1,0 0 1,-1 1 0,3-2-1,10 0-225,1-2-1,-1 1 1,0-2 0,0 0-1,-1-1 1,1 0-1,-1-1 1,14-8 0,-27 13 229,50-22-511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15067,'27'0'1825,"4"-2"-1129,11-14-224,2-3 800,6-1-424,-1-1-104,-2-4-359,-5 4-273,-10 4-681,-8 2-1591,-7-2 1840,-1-3-288,-9-10-248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60 16980,'3'0'201,"-1"0"0,0 0 0,0 0 0,0-1 0,0 1 0,0 0 0,1-1 0,-1 1 0,0-1 0,0 0 0,3-1 0,4-1 247,1 0-235,43-11 391,1 2 0,108-9 0,-160 21-605,0 0 1,1 0-1,-1 0 1,0 0 0,1 0-1,-1 0 1,0 1-1,1-1 1,-1 1 0,0 0-1,0-1 1,0 1-1,1 0 1,-1 0-1,0 1 1,0-1 0,-1 0-1,1 1 1,0-1-1,2 3 1,-3-2-3,0 1 0,0-1 0,0 0 0,0 0 0,0 1 0,-1-1 0,1 1 0,-1-1 0,1 1 0,-1-1 0,0 1 0,0-1 0,0 0 0,0 1-1,-1-1 1,1 1 0,-1-1 0,1 1 0,-2 1 0,-3 10-4,0 0-1,-1-1 1,-1 0-1,0 0 0,-16 21 1,-51 54 31,34-45 34,-3-1 0,-1-3 0,-74 50 0,97-79-158,16-8-307,11-8-270,4 0 361,1 1 0,-1 0 0,1 1 1,12-4-1,8-1-211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8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11 13483,'0'-1'55,"1"0"0,-1 0 0,1 1 0,0-1 0,-1 0 0,1 1 0,0-1 0,-1 1 0,1-1 0,0 0 0,0 1 0,0 0 0,-1-1 0,1 1 0,0-1 0,0 1 0,0 0 0,0 0 0,0 0 0,0-1 0,0 1 0,-1 0 0,1 0 0,0 0 0,0 0 0,0 1 1,0-1-1,0 0 0,0 0 0,0 0 0,1 1 0,-1 0 7,-1 1 0,1-1 1,0 0-1,-1 0 0,1 0 1,-1 1-1,1-1 0,-1 0 1,0 1-1,1-1 0,-1 0 1,0 1-1,0-1 0,0 0 1,0 1-1,0-1 0,0 0 1,-1 1-1,1-1 0,0 0 1,-1 1-1,1-1 0,-2 2 1,-4 14 222,0-1 0,-2-1 0,0 1-1,-11 15 1,-44 57 500,50-71-646,-229 283 1179,233-286-1252,9-14-64,0 0 0,0 0 0,0 0-1,0 0 1,0 0 0,0 1 0,0-1 0,0 0-1,0 0 1,0 0 0,0 0 0,0 0 0,0 0-1,0 0 1,0 0 0,0 1 0,0-1-1,0 0 1,0 0 0,0 0 0,0 0 0,0 0-1,0 0 1,1 0 0,-1 0 0,0 1 0,0-1-1,0 0 1,0 0 0,0 0 0,0 0-1,0 0 1,0 0 0,0 0 0,1 0 0,-1 0-1,0 0 1,0 0 0,0 0 0,0 0 0,0 0-1,0 0 1,0 0 0,1 0 0,-1 0 0,0 0-1,0 0 1,0 0 0,0 0 0,0 0-1,0 0 1,1 0 0,23-10 142,-17 7-141,25-9 52,62-15 0,-64 20-519,0-2-1,49-21 1,-52 14 209,-3-4-69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6:59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0 15099,'-8'1'138,"0"1"0,-1 0 0,1 0 0,0 0 0,0 1 0,0 1 0,1-1 0,-1 1 0,1 1 0,0-1 1,0 1-1,0 0 0,1 1 0,-1-1 0,-5 8 0,-6 8 106,0 0 1,1 2 0,-17 29 0,18-25-160,2 0 0,0 2 0,2 0 1,-14 51-1,20-59-70,2 1 0,1-1 0,0 0 0,2 1-1,0-1 1,1 1 0,6 36 0,-5-51-12,1 0-1,-1 0 1,2 0-1,-1 0 1,1 0-1,0-1 1,0 1-1,1-1 1,-1 0-1,2 0 1,-1 0-1,0-1 1,7 6 0,-7-7 7,0-1 0,0 0 0,0 0-1,1-1 1,-1 1 0,1-1 0,0 0 0,-1 0 0,1 0 0,0-1 0,0 0 0,0 0 0,1 0 0,-1-1 0,0 1 0,0-1 0,0 0 0,10-2 0,-5 0 37,1-1 1,-1 0-1,0-1 0,0 0 0,0 0 0,-1-1 0,1 0 0,-1-1 0,0 0 0,-1 0 0,15-14 0,-4 1 125,-1-2 0,0 1 0,21-35 0,-24 31 3,-2 0 1,0 0-1,-1-1 0,-2-1 1,8-28-1,-14 40-88,0 0-1,-2 0 1,1 0-1,-2 0 0,0 0 1,-1-1-1,0 1 1,-1-1-1,-1 1 1,0 0-1,-6-20 0,6 28-71,0 1 0,0-1 0,0 1 0,-1 0 0,0 0 0,0 0 0,-1 0 0,0 0 0,1 1 0,-1-1 0,-1 1-1,1 0 1,-1 1 0,1-1 0,-1 1 0,0-1 0,0 2 0,-1-1 0,1 0 0,0 1 0,-1 0 0,0 0 0,1 1-1,-9-2 1,-9 1-191,-1 1-1,1 0 1,0 2-1,-42 6 1,26-2-153,13-3 93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04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 13787,'7'-15'445,"1"0"0,0 1 0,18-24 0,-20 31-322,0 1 1,0 0-1,1 0 1,0 0-1,0 1 1,0 0-1,0 0 1,16-7-1,-6 5 74,1 1 0,-1 1-1,1 0 1,34-4 0,-42 8-141,-1 1 0,1-1 0,0 1 0,0 1 1,-1 0-1,1 0 0,0 1 0,-1 0 1,0 1-1,18 6 0,-25-8-50,0 1 0,0-1 0,1 0 0,-1 1 0,0-1 0,0 1 0,-1 0 1,1 0-1,0 0 0,0 0 0,-1 0 0,1 0 0,-1 0 0,0 0 0,0 1 0,0-1 0,0 1 0,0-1 0,0 0 0,-1 1 0,1 0 1,-1-1-1,1 1 0,-1-1 0,0 1 0,0-1 0,0 1 0,-1 0 0,1-1 0,-1 5 0,-3 4 2,1-1 0,-1 1 0,-1-1 0,0 1 0,-10 15 0,-26 35 106,-52 59 0,-13 17 276,89-111-243,1 0 0,1 1 0,-18 45 0,30-64-93,0 0 1,1 0-1,0 0 1,0 0 0,1 1-1,0-1 1,0 10 0,1-15-38,0 1 1,1-1 0,-1 0 0,1 0-1,0 0 1,0 1 0,0-1 0,0 0 0,0 0-1,1 0 1,-1-1 0,1 1 0,0 0 0,0-1-1,0 1 1,0-1 0,0 1 0,0-1-1,1 0 1,-1 0 0,4 2 0,2 1-2,1-1-1,0 0 1,1 0 0,-1-1 0,1 0 0,0-1 0,-1 0 0,16 1 0,85-1-254,-70-3-133,88 1-686,-114 2 746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7:0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18356,'2'1'1368,"-2"3"-576,-2-16-1416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3:12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95 11090,'-4'-18'1284,"4"18"-1244,0 0 1,0 0-1,0-1 0,-1 1 0,1 0 0,0-1 1,0 1-1,-1 0 0,1 0 0,0 0 1,0-1-1,-1 1 0,1 0 0,0 0 0,-1 0 1,1 0-1,0-1 0,-1 1 0,1 0 1,0 0-1,-1 0 0,1 0 0,0 0 0,-1 0 1,1 0-1,-1 0 0,-1 1 32,1 0 0,-1-1 0,0 1-1,1 0 1,-1 0 0,1 0 0,0 0 0,-1 1 0,1-1 0,0 0-1,0 0 1,-1 1 0,1-1 0,0 1 0,-1 2 0,-11 20 105,1 0 0,1 2 0,1-1 0,1 1 1,-6 31-1,-16 137-12,25-131-82,4 105 1,4-139-65,1 1-1,1-1 1,2 0-1,0-1 1,20 51 0,-22-69-21,1 1 0,0-1 0,1 0 0,0-1 1,1 1-1,0-1 0,0 0 0,1-1 0,0 0 0,1 0 1,0-1-1,11 8 0,-14-12 0,0 1 0,1-1 1,0 0-1,0 0 0,0-1 0,0 0 1,0 0-1,1-1 0,-1 0 0,0 0 1,1-1-1,-1 0 0,0 0 1,1-1-1,-1 0 0,0 0 0,1 0 1,-1-1-1,10-4 0,-5 1 4,1-1 1,-1-1-1,-1 0 0,1 0 0,-1-1 1,-1-1-1,0 1 0,0-2 0,0 0 1,-1 0-1,12-18 0,-3 1 21,-1-1-1,-2 0 1,21-54-1,-20 37 21,-1-1-1,-3 0 0,-1-2 0,-3 1 0,-2-1 0,-1 0 0,-3 0 0,-2 0 0,-2-1 0,-11-62 0,10 96-37,-1 0-1,0 1 0,-1-1 1,0 1-1,-1 0 0,-1 1 1,-10-17-1,14 25-20,-1 0 0,0 0 0,0 0 0,0 0 0,-1 1 0,0-1 0,0 1 0,0 1 0,0-1 1,-1 1-1,1 0 0,-1 0 0,0 0 0,1 1 0,-2 0 0,1 0 0,0 0 0,0 1 0,-8-1 0,5 2-50,0 0 0,1 1 0,-1 0 0,0 0 0,1 1 0,0 0 0,-1 1 0,1 0 0,0 0 0,0 0 0,0 1 0,-12 9 0,11-7-15,0 1-1,1 0 0,-1 0 0,2 1 1,-1 0-1,1 0 0,0 1 1,1 0-1,-9 15 0,1 8-242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3:1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10810,'-28'42'441,"1"2"1,3 0-1,1 2 0,-27 80 0,43-101-354,0 0 0,2 0 1,0 1-1,2 0 0,1 0 0,1 0 0,1 1 0,2-1 1,0 0-1,12 47 0,-6-45-72,1-1 0,2 0-1,1 0 1,1-1 0,1-1 0,1 0 0,1-2 0,1 1-1,1-2 1,22 21 0,-24-28-15,0-1-1,0-1 1,1-1 0,1 0 0,0-1-1,24 10 1,-28-15 12,0 0-1,0-2 1,1 0 0,-1-1-1,1 0 1,0-1-1,0 0 1,0-2 0,21-1-1,-26 0 27,0 0 0,0-1 1,-1 0-1,1-1 0,-1 0 0,1 0 0,-1-1 0,0 0 0,0-1 0,-1 0 0,1-1 0,9-8 0,-7 5 51,-1-1 0,-1-1 0,0 1 0,0-1 1,-1-1-1,-1 0 0,0 0 0,6-14 0,-3 1 78,-1 0-1,-1 0 1,-2 0 0,0-1 0,-2 0 0,-1 0 0,-1 0-1,-1 0 1,-2-29 0,-3 24-71,0 0 0,-2 1 0,-2-1 0,0 1 0,-2 0 0,-2 1 0,0 0 0,-28-45 0,30 57-189,-1 1 0,-1 0 0,0 0 0,-1 1 0,-1 1-1,0 0 1,-1 1 0,0 0 0,-1 1 0,-1 1 0,0 1 0,0 0 0,-1 1 0,-32-11 0,38 17-8,0 0 1,0 1-1,0 0 0,0 1 0,-1 0 1,1 1-1,0 0 0,-1 1 1,1 1-1,0-1 0,0 2 1,0 0-1,-16 6 0,-24 17-307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7:06:1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3602 444 12835,'-116'-3'146,"-1"-6"-1,2-4 1,-1-6 0,2-4 0,-151-52 0,38-9-341,-208-67-140,366 133 386,-1 2 0,0 3 0,-1 4 0,-100-1 0,112 13 38,-1 3 1,1 2-1,1 3 0,0 2 1,-76 29-1,90-25-78,0 2-1,1 2 1,2 1-1,0 3 1,1 1-1,1 2 1,2 2 0,-41 41-1,27-17-29,2 3 0,2 2-1,3 1 1,-56 102 0,12 4-5,8 5 1,6 3-1,9 2 1,-50 217-1,82-236 41,6 1 1,8 1-1,6 1 0,8 0 0,6 0 0,36 258 0,-11-269 2,6-2-1,7-1 1,7-2-1,88 194 0,-90-245-23,4-1-1,4-3 1,4-2-1,4-2 1,3-3-1,114 113 1,-118-142-17,2-3 0,2-2 0,2-3 1,135 68-1,-105-68-9,3-5 0,1-4 0,123 28 1,-96-38-10,1-5 1,0-6-1,190-2 0,-130-18-19,327-54-1,-255 8 26,270-91 0,232-145 105,-675 248-49,-1-5-1,-2-2 1,-2-5 0,79-63 0,-112 74-9,-1-3 1,-3-1-1,-1-2 0,-2-2 1,-3-1-1,-2-3 1,36-65-1,-35 42-3,-3-3 1,-3 0-1,25-104 0,28-255 68,-69 300 20,-6-1 1,-6 1 0,-23-216 0,4 227 67,-6 2-1,-6 1 1,-5 1 0,-52-129 0,43 155-115,-4 1 0,-5 2 1,-3 3-1,-4 2 0,-4 3 0,-4 2 0,-3 4 1,-3 2-1,-4 4 0,-3 3 0,-3 3 0,-3 5 1,-2 3-1,-146-74 0,113 77-148,-2 5-1,-2 6 1,-3 5 0,0 5-1,-2 6 1,-196-18 0,6 24-49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11554,'0'1'95,"-1"-1"-1,0 0 0,1 1 0,-1-1 0,0 1 0,1-1 0,-1 1 0,1 0 1,-1-1-1,1 1 0,-1-1 0,1 1 0,-1 0 0,1-1 0,0 1 0,-1 0 0,1 0 1,0-1-1,0 1 0,-1 0 0,1 0 0,0-1 0,0 2 0,-5 26 1090,5-22-414,-7 43-271,3 1 0,2 0 0,4 58-1,4-73-487,2-22-16,-8-13 4,1 0 1,-1 0-1,1 0 1,-1 0-1,0-1 0,1 1 1,-1 0-1,1 0 1,-1 0-1,1 0 1,-1 0-1,0-1 0,1 1 1,-1 0-1,1 0 1,-1-1-1,0 1 1,1 0-1,-1-1 1,0 1-1,0 0 0,1-1 1,-1 1-1,0 0 1,0-1-1,1 1 1,-1-1-1,0 1 0,0 0 1,0-1-1,0 1 1,1-1-1,4-10-2,-1-1-1,0 1 1,-1-1-1,0 0 1,0 0-1,0-17 1,1-73 170,-4 102-163,0 0 0,0-1 0,0 1 1,0 0-1,0-1 0,0 1 0,0 0 0,0 0 0,0-1 1,0 1-1,0 0 0,0-1 0,0 1 0,0 0 0,0 0 1,0-1-1,0 1 0,1 0 0,-1-1 0,0 1 1,0 0-1,0 0 0,0-1 0,1 1 0,-1 0 0,0 0 1,0 0-1,0-1 0,1 1 0,-1 0 0,0 0 0,0 0 1,1 0-1,-1 0 0,0-1 0,0 1 0,1 0 0,-1 0 1,0 0-1,1 0 0,-1 0 0,0 0 0,0 0 1,1 0-1,-1 0 0,0 0 0,1 0 0,-1 0 0,0 0 1,1 0-1,-1 0 0,0 0 0,0 0 0,1 1 0,-1-1 1,0 0-1,0 0 0,1 0 0,-1 0 0,0 1 1,0-1-1,1 0 0,20 18 111,-12-10-64,3 0-18,1 0 1,0-1-1,1 0 0,-1 0 0,1-2 1,0 0-1,22 5 0,-15-6-8,0 0 0,0-2-1,0 0 1,37-3 0,-23-3-2,-33 4-29,0-1 1,0 1-1,0-1 1,0 0-1,0 1 0,0-1 1,0 0-1,0 0 1,0 0-1,0-1 1,0 1-1,-1 0 1,1-1-1,1-1 1,-3 3 3,1 0 0,-1-1 0,0 1-1,0 0 1,0 0 0,0 0 0,1-1 0,-1 1 0,0 0 0,0 0 0,0-1 0,0 1 0,0 0 0,0 0 0,0-1 0,0 1 0,0 0 0,0 0 0,0-1 0,0 1 0,0 0 0,0-1 0,0 1-1,0 0 1,0 0 0,0-1 0,0 1 0,0 0 0,0 0 0,0-1 0,-1 1 0,1 0 0,0 0 0,0 0 0,0-1 0,0 1 0,-1 0 0,1 0 0,-13-3-39,-16 6 46,25-1 24,1 0 0,-1-1 0,0 2 0,1-1 0,-1 0 0,1 1 1,0-1-1,0 1 0,0 0 0,0 0 0,0 0 0,1 1 0,-1-1 1,1 1-1,-2 4 0,3-6-6,0 0 0,1 0 0,-1 0 0,1 1 0,-1-1 0,1 0 0,0 0 0,0 1 0,0-1 0,0 0 0,0 1 0,0-1 0,1 0 0,-1 0 0,1 1 0,0-1 0,-1 0 0,1 0 0,0 0 0,0 0 0,1 0 0,-1 0 0,0 0 0,1 0 0,-1-1 0,1 1 0,-1 0 0,1-1 0,3 3 0,2 0-11,-1 0 1,1 0 0,0-1-1,0 1 1,0-2 0,0 1-1,1-1 1,-1 0-1,0 0 1,1-1 0,0 0-1,-1-1 1,1 0 0,0 0-1,-1 0 1,9-2-1,8-2-236,-1 0-1,0-2 0,43-16 1,44-32-1167,-80 38 923,-28 15 468,0 0 1,0 0-1,-1 0 1,1 1-1,0-1 1,0 0 0,0 1-1,0-1 1,0 1-1,0 0 1,0-1-1,0 1 1,0 0-1,0 0 1,3 1 0,-4-1 57,0 1 0,0 0 0,1 0 1,-1 0-1,0 0 0,0 0 0,0 0 0,0 0 1,-1 0-1,1 0 0,0 0 0,0 0 1,-1 0-1,1 1 0,-1-1 0,1 0 1,-1 1-1,1-1 0,-1 0 0,0 1 0,0-1 1,1 3-1,2 31 1368,-3-28-1363,0 0 0,1 1-1,0-1 1,0 0 0,1 0 0,0 0 0,0 0-1,5 11 1,-7-17-70,1-1-1,-1 0 1,0 1-1,0-1 1,1 0-1,-1 0 1,0 1 0,1-1-1,-1 0 1,0 0-1,1 1 1,-1-1 0,0 0-1,1 0 1,-1 0-1,0 0 1,1 1-1,-1-1 1,1 0 0,-1 0-1,0 0 1,1 0-1,-1 0 1,1 0-1,-1 0 1,0 0 0,1 0-1,-1 0 1,1 0-1,-1-1 1,0 1-1,1 0 1,-1 0 0,1 0-1,-1 0 1,1-1-1,6-9-248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12875,'8'38'597,"8"75"-1,-15-105-563,3 29 154,-4-35-153,1 0 0,-1 1-1,1-1 1,0 0-1,-1 0 1,1 0-1,0-1 1,0 1-1,0 0 1,0 0-1,1 0 1,-1-1-1,0 1 1,3 2-1,-3-4-15,-1 0 0,1 1 0,-1-1 0,1 0 0,-1 0 0,1 1-1,-1-1 1,1 0 0,-1 0 0,1 0 0,-1 0 0,1 0 0,0 0 0,-1 0 0,1 0 0,-1 0 0,1 0-1,-1 0 1,1 0 0,0 0 0,-1 0 0,1 0 0,-1-1 0,1 1 0,-1 0 0,1 0 0,-1-1-1,1 1 1,-1 0 0,0-1 0,1 1 0,-1 0 0,1-1 0,-1 1 0,0-1 0,1 1 0,-1-1 0,0 1-1,1 0 1,-1-1 0,0 1 0,0-1 0,0 0 0,1 1 0,-1-2 0,7-25 557,-5 6-198,-2 0 0,0 0-1,-1 0 1,-1 0 0,-1 0 0,-6-23-1,-41-120 1855,43 137-1614,7 27-607,0-1-1,0 1 0,0 0 0,0 0 0,0 0 1,0-1-1,0 1 0,1 0 0,-1 0 0,0 0 1,0 0-1,0-1 0,0 1 0,0 0 0,0 0 0,0 0 1,0 0-1,1 0 0,-1 0 0,0-1 0,0 1 1,0 0-1,0 0 0,0 0 0,1 0 0,-1 0 1,0 0-1,0 0 0,0 0 0,0 0 0,1 0 1,-1 0-1,0 0 0,0 0 0,0 0 0,1 0 1,-1 0-1,0 0 0,0 0 0,15 7 102,4 6-146,0-1 0,1 0 0,1-2-1,0-1 1,0 0 0,1-1 0,0-2 0,38 7 0,-50-11-12,1-2 0,-1 1 0,1-1 0,-1-1 0,1 0 0,-1 0 1,1-1-1,-1 0 0,13-5 0,-16 4 12,0-1-1,0 1 1,0-1-1,0-1 1,-1 1 0,0-1-1,0 0 1,0 0 0,0-1-1,-1 0 1,0 0 0,0 0-1,6-13 1,-6 13 18,-2-1 0,1-1 0,-1 1 0,0 0 0,0-1 0,-1 0 1,0 1-1,1-13 0,-6 10 62,-4 13 11,-7 14 43,5-1-36,1 1 1,0 0-1,2 0 1,0 1-1,1 0 1,0 0-1,2 0 1,0 0-1,1 1 1,1-1-1,0 1 1,3 23-1,-2-39-65,1 0 0,-1 0 0,1 0 0,-1 0 0,1-1-1,0 1 1,0 0 0,0 0 0,1-1 0,-1 1 0,0-1 0,1 1-1,0-1 1,-1 0 0,1 1 0,0-1 0,0 0 0,1 0 0,-1 0 0,0-1-1,1 1 1,-1 0 0,1-1 0,-1 0 0,1 1 0,0-1 0,-1 0-1,1 0 1,0-1 0,0 1 0,0-1 0,0 1 0,0-1 0,0 0-1,0 0 1,-1 0 0,1 0 0,0-1 0,0 1 0,0-1 0,0 0-1,3-1 1,5-2-57,1 0 0,-1-1 0,0-1 0,0 0 0,19-13 0,46-45-525,-58 47 451,1 0-1,0 2 1,40-25-1,-57 40 150,-1-1-1,1 0 1,-1 0-1,1 1 1,-1-1-1,1 1 1,-1-1-1,1 1 1,0 0-1,-1 0 1,1-1-1,0 1 1,-1 0-1,1 1 1,-1-1-1,1 0 1,0 0-1,-1 1 1,1-1-1,-1 1 1,1-1-1,-1 1 1,3 1-1,0 1 89,0 0 0,0 1-1,-1-1 1,1 1-1,-1 0 1,3 5-1,-2-4-8,-1-1-1,1 0 1,-1 0-1,9 7 1,-9-9-49,1 1-1,0-1 1,-1-1 0,1 1 0,0-1 0,0 1 0,0-1 0,0 0 0,0-1-1,0 1 1,0-1 0,0 1 0,1-1 0,-1 0 0,0-1 0,0 1 0,0-1-1,7-2 1,4-2 4,0 0-1,-1-1 0,22-13 0,-22 11-10,98-59-240,-65 38-232,59-28 0,-99 53 337,1 1 1,-1 0 0,1 1-1,0 0 1,12-2 0,-19 4 77,1 0 1,-1-1-1,1 1 1,-1 0 0,1 0-1,-1 0 1,1 1-1,-1-1 1,1 0-1,-1 1 1,1-1 0,-1 0-1,1 1 1,-1 0-1,0-1 1,1 1 0,-1 0-1,0 0 1,0 0-1,0-1 1,1 1-1,-1 1 1,0-1 0,0 0-1,0 0 1,-1 0-1,1 0 1,0 1 0,0-1-1,-1 0 1,1 1-1,0-1 1,-1 1-1,1 2 1,2 42-1242,11-76-1481,5-13 1187,37-81-814,7 7 3662,-59 112-32,-2 5-372,-3 13 98,-7 21 56,3-14-856,0 0 0,1 1 0,1-1 1,1 1-1,1 0 0,1 0 1,1 0-1,0 0 0,2-1 0,0 1 1,2-1-1,0 1 0,1-1 1,14 30-1,-8-26-516,1 0 1,1 0 0,30 38-1,-43-61 274,0 0 1,-1 0-1,1 1 0,0-1 0,0 0 0,0 0 0,0-1 1,0 1-1,1 0 0,-1 0 0,0 0 0,0-1 0,0 1 1,1-1-1,-1 1 0,0-1 0,1 1 0,-1-1 0,0 0 0,3 1 1,-3-2 13,0 1 1,0-1 0,0 1 0,0-1 0,-1 0 0,1 1-1,0-1 1,0 0 0,0 0 0,-1 1 0,1-1-1,0 0 1,-1 0 0,1 0 0,-1 0 0,1 0 0,-1 0-1,1 0 1,-1 0 0,0 0 0,1 0 0,-1 0-1,0 0 1,0 0 0,0 0 0,0-2 0,2-22-328,-1-1 1,-1 1 0,-1 0-1,-7-35 1,-1-32-286,9 91 646,0-1 0,0 0 1,0 0-1,0 0 0,1 0 0,-1 1 1,0-1-1,1 0 0,-1 0 0,1 1 1,-1-1-1,1 0 0,2-3 0,-2 5 19,-1-1 1,1 0-1,0 1 0,0-1 0,0 0 0,-1 1 0,1-1 0,0 1 0,0-1 0,0 1 0,0 0 0,0-1 0,0 1 0,0 0 0,0-1 0,0 1 1,0 0-1,2 0 0,3 1 99,0 0 1,0 0 0,1 0-1,-1 1 1,0 0 0,8 4-1,-2-1 10,25 7 160,0-1 0,1-2 0,0-2 1,60 5-1,-68-10-237,-1-2 0,1-1 0,-1-2 0,1 0 1,-1-2-1,43-14 0,-69 18-31,1 1 26,0-1-1,0-1 1,0 1-1,0-1 1,0 1-1,-1-1 1,1 0-1,0 0 1,-1-1-1,0 1 1,1-1-1,-1 0 1,0 0-1,3-3 1,-6 5-22,1 0 0,-1 0 1,0 1-1,1-1 1,-1 0-1,0 0 0,0 0 1,1 0-1,-1 0 1,0 0-1,0 1 0,0-1 1,0 0-1,0 0 1,0 0-1,0 0 0,0 0 1,-1 0-1,1 0 1,0 1-1,0-1 0,-1 0 1,1 0-1,-1 0 1,1 1-1,0-1 0,-1 0 1,0 0-1,1 1 1,-1-1-1,1 0 0,-1 1 1,0-1-1,1 1 1,-1-1-1,0 1 0,0-1 1,0 1-1,1-1 1,-2 1-1,-4-3 89,0 0 0,-1 1 0,1-1 0,-9 0 0,-3-1 164,-1 0 0,0 2 0,-36-1 0,44 3-191,1 1 0,0 0 0,0 1 0,0 0 0,0 0 0,0 1 0,1 0 1,-1 1-1,-9 4 0,16-6-53,1-1 0,-1 1 1,0 0-1,1 0 0,-1 0 1,1 0-1,0 0 0,0 1 1,-1-1-1,2 1 0,-1-1 1,0 1-1,0 0 0,1-1 1,-1 1-1,1 0 0,0 0 1,0 0-1,-1 4 0,2-3-25,0 0-1,0 0 1,0 1-1,0-1 1,1 0-1,0 0 1,0 0-1,0 0 1,0 0-1,0 0 1,1 0-1,0 0 1,2 4-1,1-1-57,0 1 0,0-1-1,1 0 1,0 0 0,0 0 0,1-1-1,0 0 1,0 0 0,0 0 0,1-1-1,-1-1 1,1 1 0,9 3 0,-7-6 15,-1 1 0,1-1 0,18 1 0,37 0-212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174 275 13715,'2'0'150,"1"-1"1,-1 0-1,0 0 0,1 0 1,-1 0-1,0 0 0,0 0 1,0-1-1,0 1 0,0-1 1,2-1-1,-3 2-117,-1 1 1,0-1 0,0 1-1,1 0 1,-1-1-1,0 1 1,0-1 0,0 1-1,0-1 1,1 1-1,-1-1 1,0 1-1,0-1 1,0 1 0,0-1-1,0 1 1,0-1-1,0 1 1,0 0 0,0-1-1,-1 1 1,1-1-1,0 0 1,-1 0 31,1 0-1,-1 0 1,0 0 0,0 0 0,0 0-1,0 0 1,0 0 0,0 0-1,0 0 1,0 0 0,0 1 0,-2-2-1,-4-2 110,-1 1 0,0-1-1,0 1 1,0 1-1,-1 0 1,1 0 0,-1 0-1,1 1 1,-13 0-1,17 1-160,-1 0 0,1 0 0,-1 0 0,1 1 0,-1-1 0,1 1 0,-1 0-1,1 1 1,-1-1 0,1 1 0,0 0 0,0 0 0,0 0 0,0 0 0,0 1 0,1 0-1,-1 0 1,1 0 0,-5 4 0,8-6-10,-1 0-1,0 0 1,0 0-1,0 1 1,1-1-1,-1 0 1,0 0-1,1 1 1,-1-1-1,1 0 1,0 1-1,-1-1 1,1 0 0,0 1-1,0-1 1,0 1-1,0-1 1,0 0-1,0 1 1,0-1-1,0 1 1,1-1-1,-1 0 1,0 1-1,1-1 1,-1 0-1,1 1 1,0-1 0,-1 0-1,1 0 1,0 0-1,0 1 1,0-1-1,0 0 1,0 0-1,2 1 1,1 2-1,1-1 0,0 0 0,0 0 0,0-1 0,0 1 0,0-1 0,0 0 0,9 1 0,17 4-114,1-2-1,0-2 1,0-1 0,0-1-1,34-4 1,-5-3-510,103-24 0,-154 27 540,-1 2 51,0-1 1,0-1-1,0 0 0,0 0 0,-1-1 1,16-8-1,-24 12 45,1 0-1,-1-1 1,0 1 0,0 0 0,1 0 0,-1 0-1,0-1 1,1 1 0,-1 0 0,0-1-1,0 1 1,0 0 0,1 0 0,-1-1-1,0 1 1,0 0 0,0-1 0,0 1-1,0-1 1,0 1 0,1 0 0,-1-1-1,0 1 1,0 0 0,0-1 0,0 1-1,0 0 1,0-1 0,-1 1 0,1-1-1,0 1 1,0 0 0,0-1 0,0 1-1,0 0 1,0-1 0,-1 1 0,1 0-1,0-1 1,0 1 0,0 0 0,-1 0-1,1-1 1,0 1 0,0 0 0,-1 0-1,0-1 1,-16-8 458,15 8-398,-21-9 500,7 4-187,0-2-1,-16-8 1,29 14-357,1 1 0,-1-1 0,0 0 0,1 0 0,-1 0 0,1 0 0,0 0 0,0-1 0,0 1 0,0-1 0,0 1 0,0-1-1,1 0 1,-1 0 0,1 1 0,0-1 0,-2-6 0,3 7-29,0-1-1,1 1 1,-1-1-1,0 1 0,1-1 1,0 1-1,-1-1 1,1 1-1,0 0 1,0 0-1,0-1 0,1 1 1,-1 0-1,0 0 1,1 0-1,-1 0 0,1 0 1,0 0-1,0 1 1,0-1-1,0 0 1,0 1-1,0 0 0,0-1 1,0 1-1,1 0 1,2-1-1,9-4-91,1 0 0,0 1 0,17-3-1,-30 7 67,54-10-576,-37 8 430,0-1 0,0 0 0,0-2 0,-1 0 0,22-11 0,-14-4-204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9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12195,'-5'13'194,"1"0"0,0 0 0,0 1 0,-1 17 0,2-11-51,-4 27-112,2 0-1,1 59 1,12 97-126,-8-199 96,12 826-191,-27-607 232,-6 237 228,20-449-254,2 1 1,-1-1-1,2 1 0,0-1 1,0 1-1,5 12 0,-6-21-10,0 0 0,1 0 0,0 0 0,-1 0 1,1 0-1,0-1 0,0 1 0,1-1 0,-1 1 0,0-1 0,1 0 0,0 0 0,-1 0 0,1 0 0,0 0 0,0-1 1,0 1-1,0-1 0,0 0 0,1 0 0,-1 0 0,0 0 0,0 0 0,1-1 0,2 1 0,42 1 38,0-2-1,49-7 0,49 0-133,110 32-41,1 0 306,-154-24-45,-1-5-1,-1-5 0,107-22 1,-82 9 67,130-6 0,130 14-161,641-55-18,117-121-507,-1058 174 488,385-92-21,-7-27 24,59-16-26,-427 126 14,607-143-170,-559 142 144,0 6-1,282-1 0,-379 24 36,-1 1 0,49 12 0,86 29-1,15 4 19,-174-45-46,107 25 81,-110-24-181,0 2 0,-1 0 1,0 1-1,27 16 0,-40-21 74,0 1-1,-1 0 1,1 1 0,-1-1 0,0 1-1,-1 0 1,1 0 0,-1 0 0,0 0 0,0 1-1,2 6 1,5 13-37,7 32 0,-11-36-11,3 10 89,-7-20 54,1 1 0,1 0 0,0-1-1,0 0 1,1 0 0,1 0 0,-1 0 0,13 15-1,-17-25-44,-1-1-1,0 1 1,1 0 0,-1-1-1,1 1 1,-1-1-1,1 1 1,0-1-1,-1 1 1,1-1-1,0 1 1,-1-1 0,1 0-1,0 1 1,-1-1-1,1 0 1,0 1-1,0-1 1,-1 0-1,1 0 1,0 0 0,0 0-1,-1 0 1,1 0-1,0 0 1,1 0-1,-1-1 6,0 1 0,0-1 0,0 0 0,0 0 0,0 1-1,0-1 1,0 0 0,0 0 0,-1 0 0,1 0 0,0 0-1,-1 0 1,1 0 0,1-2 0,1-6 38,0 0 0,0 0 0,2-13 0,-5 19-26,5-27 107,-1 0 0,-2 0 0,-2-42 0,-15-89 179,-44-136-207,24 140-318,31 135 189,-24-102-141,21 102 166,0 0-1,-1 1 0,-17-32 1,20 45 12,0 1 1,-1 0 0,0 0-1,0 0 1,-1 0 0,1 1-1,-1 0 1,-1 0-1,1 1 1,-1 0 0,0 1-1,0-1 1,-1 1-1,-12-4 1,-11-1 13,-1 0-1,-55-5 1,48 8 3,-94-15 77,-358-61 26,6-24-214,383 82 101,-1 4-1,-180-11 1,-212 39 92,170 19-46,-149 10 59,-883 2 281,1092-34-376,-29-3 127,-411-51 0,-140-79 63,267 63-224,404 59-812,-231 21 0,390-13 760,-230 12-537,128-17 251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12491,'0'-2'261,"-12"-27"863,12 28-1104,0 1 1,-1 0-1,1-1 1,0 1-1,0 0 1,0-1-1,0 1 1,-1-1 0,1 1-1,0 0 1,0-1-1,-1 1 1,1 0-1,0 0 1,0-1-1,-1 1 1,1 0-1,0 0 1,-1-1-1,1 1 1,-1 0-1,1 0 1,0 0-1,-1 0 1,1-1-1,0 1 1,-1 0-1,1 0 1,-1 0-1,1 0 1,0 0-1,-1 0 1,1 0 0,-1 0-1,1 0 1,0 0-1,-1 0 1,1 0-1,-1 1 1,1-1-1,0 0 1,-1 0-1,1 0 1,0 0-1,-1 1 1,1-1-1,0 0 1,-1 0-1,1 1 1,0-1-1,-1 0 1,1 1-1,0-1 1,0 0-1,-1 1 1,1-1-1,0 0 1,0 1 0,0-1-1,0 0 1,-1 1-1,1 0 1,-2 5 101,0-1 1,0 1 0,0 0-1,1 0 1,0 0 0,0 0 0,1 0-1,-1 8 1,5 56 209,-2-47-235,17 186 287,4 83-128,-23 377-94,9 183-1309,-6-819 949,2 34-1173,15 81 1,-14-123 731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12643,'-1'3'82,"0"0"1,-1 0-1,2 0 1,-1 0-1,0 1 1,1-1 0,-1 0-1,1 0 1,0 1-1,0-1 1,0 0-1,1 0 1,-1 1 0,1-1-1,1 4 1,-1-5-43,0 1 0,1-1 1,-1 0-1,1 0 1,0 1-1,0-1 0,0 0 1,0-1-1,0 1 1,0 0-1,0-1 0,1 1 1,-1-1-1,0 1 1,1-1-1,-1 0 0,1 0 1,4 1-1,12 3 65,-1-1-1,1-1 1,1 0 0,19-1-1,80-4 23,-86 1-91,449-39 94,-40 2-90,540 29 316,-698 32-536,-139-8-306,-137-15 469,10 2-53,0-1 0,1 0-1,20-3 1,2-9-154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13051,'37'1'654,"58"11"1,-5 0-413,-8-7-40,-51-5-135,0 1 1,0 2-1,0 1 1,0 2-1,38 12 1,-64-17-50,-1 1 0,0 0 0,1 1 1,-1-1-1,0 1 0,0-1 1,-1 1-1,1 0 0,0 1 1,-1-1-1,0 1 0,0-1 0,0 1 1,0 0-1,2 5 0,-2-2 23,0 0 0,-1 0-1,0 0 1,0 0 0,0 0-1,-1 0 1,0 1 0,-1-1-1,0 8 1,-1 8 97,-2 0 0,-1 0-1,0 0 1,-2 0 0,-10 26-1,0-5 189,-43 81-1,49-106-60,-2 0 0,0 0 0,-2-2-1,0 0 1,0 0 0,-22 18 0,31-31-180,0 0-1,-1 0 1,1-1 0,-1 0 0,-7 3 0,11-5-69,0 0 1,-1 0 0,1 0-1,0-1 1,-1 1 0,1-1-1,-1 0 1,1 0 0,0 0-1,-1 0 1,1 0 0,-1 0-1,1-1 1,-1 1 0,1-1-1,-3-1 1,0-1 35,0 0 0,1 0 1,-1-1-1,1 0 0,0 0 0,-7-7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11 790 13891,'0'0'44,"0"0"-1,-1 1 1,1-1-1,0 0 1,-1 0-1,1 0 1,0 1-1,-1-1 1,1 0-1,0 0 1,-1 0 0,1 0-1,0 0 1,-1 0-1,1 0 1,-1 0-1,1 0 1,0 0-1,-1 0 1,1 0-1,0 0 1,-1 0 0,1 0-1,0 0 1,-1 0-1,1 0 1,-1 0-1,1-1 1,0 1-23,0-1-1,-1 0 1,1 1 0,0-1-1,0 1 1,0-1 0,0 0-1,0 1 1,1-1 0,-1 1-1,0-1 1,0 1 0,0-1-1,0 0 1,1 1 0,-1-1-1,0 1 1,1-1 0,-1 1-1,0-1 1,1 1 0,-1-1-1,1 0 1,57-70 1378,2-4-830,46-82-134,98-196 0,-192 327-455,-5 13-6,-1-1 0,2 1 0,0 1 0,15-19 1,-23 30 20,1 0 0,0 0 0,0 0 1,0 0-1,-1 0 0,1 1 0,0-1 1,0 0-1,0 1 0,0-1 0,0 1 1,0-1-1,1 1 0,-1-1 0,0 1 1,0 0-1,0 0 0,0-1 0,0 1 1,1 0-1,-1 0 0,0 0 0,0 0 1,2 1-1,-2-1 1,1 1 0,-1 0-1,1 0 1,-1 0 0,1 0 0,-1 0 0,1 0 0,-1 0-1,0 1 1,0-1 0,1 0 0,-1 1 0,0-1 0,1 2-1,3 7-5,0 0-1,-1 1 0,6 19 0,-9-27 9,75 219-377,-65-196 270,1-2 0,1 0 0,1 0 0,1-1 0,1-1 0,30 32 0,-28-37 18,23 15 1,-40-31 89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12667,'58'86'1536,"110"122"1,88 60-742,-14-16-1055,-170-170 152,73 110 0,-17 0-376,-94-152 390,-2-16-48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60 12115,'0'0'48,"-1"0"1,1 0 0,0 0 0,-1 1 0,1-1 0,0 0 0,0 0 0,-1 0 0,1 1-1,0-1 1,0 0 0,0 0 0,-1 1 0,1-1 0,0 0 0,0 0 0,0 1 0,0-1-1,-1 0 1,1 0 0,0 1 0,0-1 0,0 0 0,0 1 0,0-1 0,0 0-1,0 1 1,0-1 0,0 0 0,0 1 0,0-1 0,-3 28 458,2 0 0,1 0 0,5 42-1,-4-58-443,17 186 517,13 221-347,-30-408-279,-1 0-1,0 0 0,-1 0 1,-1 0-1,-3 15 0,5-26 42,0 1-1,0-1 1,0 1 0,0-1-1,0 1 1,0-1-1,0 0 1,0 1 0,0-1-1,0 1 1,-1-1 0,1 1-1,0-1 1,0 1-1,0-1 1,-1 0 0,1 1-1,0-1 1,-1 0 0,1 1-1,0-1 1,-1 0-1,1 1 1,-1-1 0,1 0-1,0 0 1,-1 1-1,1-1 1,-1 0 0,1 0-1,-1 0 1,1 1 0,-1-1-1,1 0 1,0 0-1,-1 0 1,1 0 0,-1 0-1,1 0 1,-1 0 0,1 0-1,-1 0 1,1-1-1,-1 1 1,1 0 0,-1 0-1,1 0 1,-1 0-1,1-1 1,0 1 0,-1 0-1,1 0 1,-1-1 0,1 1-1,0 0 1,-1-1-1,1 1 1,0 0 0,-1-1-1,1 1 1,0-1-1,0 1 1,-1 0 0,1-1-1,0 1 1,0-1 0,-17-31-181,17 32 183,-18-50-33,1 0 0,3 0 1,2-1-1,2-1 1,3 0-1,2-1 0,2 1 1,2-1-1,9-67 1,-5 97 94,0 0 1,2 0 0,1 1 0,1 0 0,1 0 0,0 0-1,2 1 1,20-33 0,-25 47-31,1-1-1,0 1 0,0 0 1,0 1-1,1-1 1,0 2-1,0-1 0,1 0 1,-1 1-1,14-6 1,-14 8-17,0 1 0,0 0 0,1 0 0,-1 1 0,0-1 0,1 1 0,-1 1 0,1 0 0,-1 0 0,1 0 0,-1 1 0,0 0 0,1 1 0,10 3 0,-12-4-16,-1 0 0,0 1 0,0 0 0,0 0 0,0 1 0,0-1 0,0 1 1,0 0-1,-1 0 0,0 1 0,1-1 0,-1 1 0,-1 0 0,1 0 0,0 0 0,-1 1 1,0-1-1,0 1 0,-1 0 0,1 0 0,-1 0 0,0 0 0,0 0 0,0 0 1,-1 1-1,0-1 0,0 1 0,0-1 0,-1 1 0,0-1 0,0 1 0,0-1 1,-1 1-1,1-1 0,-1 0 0,-1 1 0,1-1 0,-1 0 0,0 0 0,0 1 1,0-2-1,-6 10 0,-5 5 59,-1 0 1,-1-1 0,-1 0 0,0-1-1,-29 23 1,-23 24-129,64-60 35,1 0 1,-1 0-1,1 0 0,0 0 0,-3 7 0,6-10 34,-1 0-1,1 0 0,-1 0 1,1 0-1,0 0 0,-1 1 1,1-1-1,0 0 0,0 0 1,0 0-1,0 1 0,0-1 1,0 0-1,0 0 0,0 0 1,1 1-1,-1-1 0,0 0 1,1 0-1,-1 0 0,1 0 1,-1 0-1,1 0 0,-1 0 1,1 0-1,0 0 0,-1 0 1,1 0-1,0 0 0,0 0 1,1 0-1,24 13-130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15659,'0'16'1153,"-18"20"-905,-6 10-88,-8 17 328,-3 5-224,-3 9-88,1 2-24,-2-5-224,4-6-208,4-12 416,-1-12-184,8-18-48,1-12-48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13371,'14'12'1088,"7"7"-848,4 1-104,6 6 504,4 0-520,9 4-40,-7-7-8,-7-21-72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1574 12451,'35'-39'1472,"8"-5"-936,16-26-184,11-9 1048,33-17-871,15-9-49,13-14-88,2-9-96,13-7-232,8 4-88,-2 6-248,-8 6-136,-28 7-865,-15 5 1025,-15 18-136,-12 13-192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14915,'40'-26'1272,"10"-7"-1160,9-8-400,4-1 761,5 7-401,3 4-32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30 102 14803,'-10'0'1689,"-1"2"-1153,2-4-216,9-3 720,11-4-344,6 1-152,8-1-312,7-2-208,10 3-416,3-1-216,11 0-328,2 0-1377,2 1 1833,-3-1-352,5 2-224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11811,'2'3'1008,"2"3"-696,1-6-168,4-2 392,3-3-1136,4-4 600,0 0-72,6-1-136</inkml:trace>
  <inkml:trace contextRef="#ctx0" brushRef="#br0" timeOffset="1">302 1 12667,'5'3'1016,"-3"-1"-784,0 0-136,5-1 192,-2 5-176,2-1-368,0 4-888,-2-1 952,-5 3-192,0 5-152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7:4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10898,'-1'45'1257,"-6"6"-769,-6-2-272,10-3 1360,3-2-1576,0-8-1728,3-2 1632,3-8-304,-3 0-193</inkml:trace>
  <inkml:trace contextRef="#ctx0" brushRef="#br0" timeOffset="1">76 546 12675,'0'7'1032,"0"0"-920,-3-2-152,3-2 232,0 1-648,3-4 416,1-2-96,3-3-64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9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11 11715,'1'0'34,"-1"0"0,0 0 0,0 0 0,1-1 0,-1 1 0,0 0 0,0 0 0,0 0 0,1 0 1,-1-1-1,0 1 0,0 0 0,0 0 0,1-1 0,-1 1 0,0 0 0,0 0 0,0-1 0,0 1 1,0 0-1,0-1 0,0 1 0,1 0 0,-1 0 0,0-1 0,0 1 0,0 0 0,0-1 1,0 1-1,0 0 0,-1 0 0,1-1 0,0 1 0,0 0 0,0-1 0,-11 0 1086,7 1-859,0 1 1,1 0-1,-1 0 1,1 0 0,-1 0-1,-4 3 1,2 1-132,0 0 0,0 0 1,1 1-1,-1 0 0,1 0 1,0 0-1,1 1 0,-5 8 1,-4 10-90,-9 26 0,8-16 5,-11 22-518,2 2 0,-26 110 0,49-158-654,5-18 258,-1-4 455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9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12131,'-14'30'936,"-3"7"-760,-4 2-40,1 3 128,1 3-48,7-3-32,-1 0 16,3-1-112,-1-1-72,3-7-96,1-1-80,1-10-416,-1-6 496,4-7-48,1-7-112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9:2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11995,'-2'7'203,"0"1"0,-1-1 1,0 1-1,0-1 1,0 0-1,-1 0 1,0-1-1,0 1 0,-9 8 1,-7 16 361,-4 9 40,2 1 0,-28 77 0,48-115-627,1 0 0,0 1-1,1-1 1,-1 1 0,1-1 0,-1 1 0,1-1 0,0 1 0,0 0 0,1-1 0,0 4-1,-1-6 4,0 0-1,1 0 0,-1-1 0,0 1 0,0 0 1,1-1-1,-1 1 0,1 0 0,-1-1 0,1 1 0,-1 0 1,1-1-1,-1 1 0,1-1 0,0 1 0,-1-1 1,1 1-1,-1-1 0,1 0 0,0 1 0,0-1 0,1 1-14,0-1-1,-1 0 0,1 0 0,-1 0 0,1 0 0,-1 0 1,1-1-1,-1 1 0,1 0 0,-1-1 0,1 1 0,-1-1 0,1 1 1,-1-1-1,2-1 0,9-4-444,-1-2 1,0 1-1,0-2 1,18-17-1,36-44-2715,-61 66 2989,24-31-963,-19 22 907,1 1 0,0 1 0,0 0 0,16-13 0,-25 24 305,0-1-1,-1 1 1,1-1-1,-1 1 1,1-1-1,0 1 0,-1-1 1,1 1-1,0 0 1,0-1-1,-1 1 0,1 0 1,0 0-1,0-1 1,-1 1-1,1 0 1,0 0-1,0 0 0,0 0 1,-1 0-1,1 0 1,0 0-1,0 0 0,1 1 1,-2-1 38,1 1 0,-1 0-1,1-1 1,-1 1 0,1 0 0,-1-1 0,1 1 0,-1 0 0,0 0 0,1-1 0,-1 1-1,0 0 1,0 0 0,0 0 0,1-1 0,-1 1 0,0 0 0,0 1 0,0 6 454,-1 1 1,0-1-1,-2 11 1,3-18-529,-32 114 2020,11-42-1379,19-63-938,5-7-60,10-13-388,16-28 102,-7 2 202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9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12395,'-14'47'1288,"-2"-3"-776,-3-4-184,7-10 520,-2-7-200,12-18-504,4-7-96,14-24 48,1-14-128,4-18-112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0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26 169 9482,'2'-24'707,"1"-1"0,0 0 0,10-31 0,-4 17 371,-20 155 70,-34 511-1073,47-616-128,2-18 27,4-22-4,6-47 96,6-108 1,-14-79 419,-6 236-324,-6-49 0,6 76-162,0-1 0,0 1 0,0 0 1,0 0-1,0 0 0,0-1 0,0 1 0,0 0 1,-1 0-1,1 0 0,0 0 0,0-1 1,0 1-1,0 0 0,0 0 0,0 0 1,0 0-1,-1 0 0,1 0 0,0-1 0,0 1 1,0 0-1,0 0 0,0 0 0,-1 0 1,1 0-1,0 0 0,0 0 0,0 0 0,-1 0 1,1 0-1,0 0 0,0 0 0,0 0 1,0 0-1,-1 0 0,1 0 0,0 0 1,0 0-1,0 0 0,-1 0 0,1 0 0,0 0 1,0 0-1,0 0 0,0 0 0,-1 0 1,1 0-1,0 1 0,0-1 0,0 0 1,0 0-1,0 0 0,-1 0 0,1 0 0,0 1 1,0-1-1,0 0 0,0 0 0,0 0 1,0 0-1,0 1 0,0-1 0,0 0 0,0 0 1,0 0-1,0 0 0,0 1 0,0-1 1,-3 8-28,0-1 1,1 1 0,1 0 0,-1 0 0,1 0 0,1 0-1,-1 12 1,0 3-30,-8 117-184,17 255 0,-7-386 239,-1-2 0,1 1 0,0-1 1,1 0-1,2 9 0,-4-16 2,0 0 0,0 0 0,0 0 0,0 0 0,0 0-1,0 0 1,0 0 0,1 0 0,-1 1 0,0-1 0,0 0 0,0 0 0,0 0 0,0 0 0,0 0 0,1 0 0,-1 0 0,0 0 0,0 0 0,0 0 0,0 0 0,0 0-1,1 0 1,-1 0 0,0 0 0,0 0 0,0 0 0,0 0 0,0 0 0,0 0 0,1-1 0,-1 1 0,0 0 0,0 0 0,0 0 0,0 0 0,0 0 0,0 0 0,0 0 0,0 0-1,1 0 1,-1 0 0,0-1 0,0 1 0,0 0 0,0 0 0,0 0 0,0 0 0,0 0 0,0 0 0,0-1 0,0 1 0,0 0 0,0 0 0,0 0 0,0 0 0,0 0-1,0 0 1,0-1 0,0 1 0,0 0 0,0 0 0,0 0 0,0 0 0,0 0 0,0-1 0,0 1 0,3-15 51,9-149 654,-14-250 0,2 391-650,0 13-32,0 0 0,-1 0 0,0 1 0,0-1 0,-1 0 0,0 1 0,-4-10 0,6 19-24,0-1-1,0 1 1,0 0 0,0 0-1,0 0 1,0 0 0,0 0-1,-1 0 1,1 0-1,0 0 1,0 0 0,0 0-1,0 0 1,0 0 0,0 0-1,0 0 1,0 0-1,0 0 1,0 0 0,0 0-1,0 0 1,0 0 0,-1 0-1,1 0 1,0 0-1,0 0 1,0 0 0,0 0-1,0 0 1,0 0 0,0 0-1,0 0 1,0 0-1,0 0 1,0 0 0,0 0-1,-1 0 1,1 0 0,0 0-1,0 0 1,0 0-1,0 0 1,0 0 0,0 0-1,0 1 1,0-1 0,0 0-1,0 0 1,0 0-1,0 0 1,0 0 0,0 0-1,0 0 1,0 0 0,0 0-1,0 0 1,0 0-1,0 0 1,0 0 0,0 1-1,0-1 1,0 0 0,0 0-1,0 0 1,0 0-1,0 0 1,0 0 0,0 0-1,-3 12-37,-2 15-51,1 106-277,15 181 1,-10-299 361,-1-7-3,1 1 0,0-1 0,0 0 0,0-1 1,5 14-1,-6-20 0,0-1 1,0 1 0,0-1 0,1 0 0,-1 1-1,0-1 1,0 0 0,0 1 0,0-1-1,1 1 1,-1-1 0,0 0 0,0 1 0,1-1-1,-1 0 1,0 0 0,0 1 0,1-1 0,-1 0-1,0 0 1,1 1 0,-1-1 0,1 0-1,-1 0 1,0 0 0,1 0 0,-1 1 0,0-1-1,2 0 1,4-9-247,1-21 37,-7-5 109,-1-7-44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1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7866,'-7'142'2370,"1"-66"-1141,-3 66 346,6-130-1480,3-11-79,-1 1 0,1-1 0,0 1 0,-1-1 1,1 1-1,0 0 0,0-1 0,0 1 0,0-1 0,1 4 0,-1-5-14,0 0 0,0 0 1,0 0-1,0 0 0,0 0 0,0 1 0,0-1 0,0 0 0,0 0 0,1 0 1,-1 0-1,0 0 0,0 0 0,0 0 0,0 1 0,0-1 0,0 0 0,1 0 1,-1 0-1,0 0 0,0 0 0,0 0 0,0 0 0,0 0 0,1 0 1,-1 0-1,0 0 0,0 0 0,0 0 0,0 0 0,1 0 0,-1 0 0,0 0 1,0 0-1,0 0 0,0 0 0,1 0 0,-1 0 0,0 0 0,0 0 0,0 0 1,0 0-1,0-1 0,0 1 0,1 0 0,-1 0 0,0 0 0,0 0 0,0 0 1,0 0-1,0 0 0,0-1 0,0 1 0,0 0 0,1 0 0,-1 0 0,0 0 1,0 0-1,0-1 0,0 1 0,0 0 0,0 0 0,0 0 0,5-10 121,12-192 1064,-8 72-766,-7 74-339,0 53-187,0 10 48,2 11-5,-2 37-76,-10 106 1,-1-11 109,20-205-20,8-152 179,-26 296-90,-6 130-81,13-218 26,0 0 0,0 0 0,0 0 0,0 0 0,0 1 0,0-1 0,0 0 0,0 0 0,0 0 0,1 0 1,-1 0-1,0 0 0,1 0 0,-1 0 0,1 0 0,-1 0 0,1 1 0,0-2 9,-1 0 0,1 0 0,-1 0 0,1-1 0,-1 1 0,1 0 0,-1 0 0,0 0 0,1 0 0,-1 0 0,1-1 0,-1 1 0,1 0 1,-1 0-1,0-1 0,1 1 0,-1 0 0,0-1 0,1 1 0,-1 0 0,0-1 0,0 1 0,1 0 0,-1-1 0,0 1 0,0-1 0,21-38-105,1-13 14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1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10042,'-8'62'1058,"-5"87"315,16-132-1136,-3-17-239,0 1 0,1-1 1,-1 0-1,0 0 0,0 0 0,0 1 0,0-1 0,1 0 0,-1 0 1,0 0-1,0 1 0,1-1 0,-1 0 0,0 0 0,0 0 0,1 0 1,-1 0-1,0 0 0,1 0 0,-1 0 0,0 1 0,0-1 0,1 0 1,-1 0-1,0 0 0,1 0 0,-1-1 0,0 1 0,0 0 1,1 0-1,1-1-68,0 0 0,-1 0 0,1 0 0,-1-1 0,1 1 0,-1 0 0,1-1 0,-1 1 0,0-1 0,0 0 0,0 1 0,1-1 0,0-2 0,17-39-980,-2 0 0,15-54-1,-13 35 79,-38 130 5281,-32 141-1058,48-193-3066,-1-2-31,1 0-1,1 0 0,0 0 1,1 14-1,1-28-156,0 1 0,0-1 0,-1 0 0,1 1 0,0-1 0,0 0 0,0 0-1,0 1 1,0-1 0,0 0 0,0 1 0,0-1 0,0 0 0,0 1 0,0-1 0,0 0 0,0 1 0,0-1-1,1 0 1,-1 0 0,0 1 0,0-1 0,0 0 0,0 1 0,0-1 0,1 0 0,-1 0 0,0 1 0,0-1 0,1 0-1,-1 0 1,0 0 0,0 0 0,1 1 0,-1-1 0,0 0 0,0 0 0,1 0 0,-1 0 0,0 0 0,1 0 0,-1 1-1,0-1 1,1 0 0,-1 0 0,0 0 0,0 0 0,1 0 0,-1 0 0,0 0 0,1 0 0,-1-1 0,0 1 0,1 0-1,-1 0 1,0 0 0,0 0 0,1 0 0,-1-1 0,14-12-316,-1-6-123,-2 0 0,0-1 0,14-38 0,-7 17-221,-34 112 844,13-60-111,0-1 18,1-1 0,0 1 0,0 0 0,1 0 0,0 0 0,0 16 0,1-25-89,0-1 0,0 0-1,0 1 1,0-1 0,0 0 0,0 1 0,1-1 0,-1 0 0,0 1 0,0-1 0,0 0 0,0 0 0,0 1 0,0-1 0,1 0 0,-1 1 0,0-1 0,0 0 0,0 0-1,1 1 1,-1-1 0,0 0 0,0 0 0,1 0 0,-1 1 0,0-1 0,0 0 0,1 0 0,-1 0 0,0 0 0,1 0 0,-1 1 0,0-1 0,1 0 0,-1 0-1,0 0 1,1 0 0,-1 0 0,0 0 0,1 0 0,-1 0 0,0 0 0,1 0 0,-1 0 0,0 0 0,1-1 0,-1 1 0,0 0 0,0 0 0,1 0 0,-1 0 0,0-1-1,1 1 1,-1 0 0,17-14-358,-13 11 205,-1 0-47,1-2-261,1 1 0,0 0 1,0 0-1,0 1 1,0-1-1,0 1 0,1 1 1,9-5-1,-14 7 422,0 0 0,0 1-1,0-1 1,0 0 0,0 0 0,0 1 0,0-1-1,0 1 1,-1-1 0,1 1 0,0-1 0,0 1-1,0-1 1,0 1 0,-1 0 0,1 0 0,0-1-1,-1 1 1,1 0 0,0 0 0,-1 0 0,1 0-1,-1-1 1,1 1 0,-1 0 0,0 0 0,1 0-1,-1 0 1,0 2 0,7 29 103,-6 5 1250,-1-30-842,0 0-1,0 0 1,0 1 0,1-1 0,3 12 0,-4-19-464,0 0 1,0 0-1,0 1 0,0-1 0,0 0 0,0 0 0,0 0 0,0 1 0,0-1 1,0 0-1,0 0 0,0 0 0,1 1 0,-1-1 0,0 0 0,0 0 1,0 0-1,0 0 0,0 1 0,1-1 0,-1 0 0,0 0 0,0 0 0,0 0 1,1 0-1,-1 0 0,0 1 0,0-1 0,0 0 0,1 0 0,-1 0 1,0 0-1,0 0 0,0 0 0,1 0 0,-1 0 0,0 0 0,0 0 0,1 0 1,-1 0-1,0 0 0,0 0 0,0 0 0,1-1 0,-1 1 0,10-10-1194,2-18-2259,-13 16 2583,-5 22 2113,-6 22 2265,12-32-3489,0 1-1,0 0 1,0 0-1,-1-1 0,1 1 1,0 0-1,0 0 1,0-1-1,0 1 0,0 0 1,0 0-1,1-1 1,-1 1-1,0 0 0,0-1 1,0 1-1,1 0 0,-1 0 1,0-1-1,1 1 1,-1 0-1,0-1 0,1 1 1,-1-1-1,1 1 1,-1-1-1,1 1 0,0-1 1,0 1-1,0 0-57,0-1-1,0 0 0,0-1 1,0 1-1,0 0 0,0 0 1,0 0-1,0 0 1,0-1-1,0 1 0,0-1 1,-1 1-1,1 0 0,0-1 1,0 1-1,0-1 1,0 0-1,-1 1 0,1-1 1,0 0-1,-1 1 0,1-1 1,1-1-1,5-7-218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132 439 13539,'-5'-1'67,"1"1"-1,-1 0 1,0 0 0,0 1 0,0 0-1,1-1 1,-1 2 0,0-1-1,1 0 1,-1 1 0,1 0 0,-1 0-1,1 0 1,0 1 0,0-1 0,0 1-1,0 0 1,1 0 0,-1 1-1,1-1 1,-1 1 0,1-1 0,0 1-1,1 0 1,-1 0 0,1 1 0,-2 3-1,0-2-54,2 0-1,-1 0 0,1 0 1,0 1-1,0-1 1,0 0-1,1 1 1,0-1-1,1 1 0,-1-1 1,1 1-1,1 0 1,-1-1-1,1 1 0,0-1 1,0 0-1,1 1 1,0-1-1,3 9 0,-4-14-4,0 1-1,0-1 1,0 1-1,0-1 1,0 1-1,0-1 1,1 0-1,-1 1 1,0-1-1,1 0 1,-1 0-1,1 0 1,-1 0-1,1 0 1,-1 0-1,1-1 1,0 1-1,-1 0 1,1-1-1,0 1 1,0-1-1,-1 0 1,1 0-1,0 1 1,0-1-1,0 0 1,-1-1-1,1 1 1,0 0-1,0 0 1,0-1-1,-1 1 1,1-1-1,0 0 0,-1 1 1,1-1-1,2-2 1,5-1 38,-1-1 0,0-1 0,-1 0 0,1 0 0,12-14-1,6-9 104,-2-2-1,-1 0 1,-2-2-1,32-64 1,-18 19 335,28-92 1,-57 150-413,3-6 149,8-41 0,-16 65-194,-1 0 1,0 0 0,0 0 0,0 1-1,0-1 1,0 0 0,0 0 0,0 0-1,0 0 1,-1 0 0,0-3 0,1 5-21,0 0 1,0 0 0,-1-1-1,1 1 1,0 0 0,0 0-1,0 0 1,0 0-1,0 0 1,-1 0 0,1 0-1,0 0 1,0-1 0,0 1-1,0 0 1,0 0-1,-1 0 1,1 0 0,0 0-1,0 0 1,0 0 0,-1 0-1,1 0 1,0 0 0,0 0-1,0 0 1,0 0-1,-1 0 1,1 0 0,0 0-1,0 0 1,0 1 0,0-1-1,-1 0 1,1 0-1,0 0 1,0 0 0,0 0-1,0 0 1,0 0 0,-11 14 193,3 2-139,1 0 1,1 0-1,0 1 1,2 0-1,0 0 0,-3 18 1,3 1-4,1 0 0,2 36 0,2-52-189,0-1 0,6 23 0,-6-35 75,1 1 0,0-1 0,0 0 0,1 0 1,0 0-1,1 0 0,-1 0 0,6 6 0,-8-11 41,0-1 1,1 1-1,-1-1 0,1 0 1,-1 1-1,1-1 0,-1 0 1,1 0-1,-1 0 0,1 0 1,3 1-1,18 3-241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9338,'-4'11'952,"2"-6"-704,1-5-904,1-7 1360,0-4-464,1-1-264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12971,'-31'66'2415,"31"-58"-1687,6-13-527,8-12-263,-11 12 31,0 0-32,1 0 0,-2-1 0,1 1 0,-1-1-1,4-9 1,-12 17-89,-1 5 166,1 2 60,-1-1 37,1 0 0,0 1 0,1 0 1,0 0-1,0 0 0,1 0 1,-4 13-1,5-48 2247,-3 6-1917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59 9178,'0'-1'108,"-1"-1"0,0 1 0,1 0-1,-1 0 1,0 0 0,0 0 0,0 0 0,0 0 0,0 0 0,0 0 0,0 0 0,0 0-1,0 0 1,-1 1 0,1-1 0,0 1 0,0-1 0,-1 1 0,1-1 0,0 1 0,-1-1-1,1 1 1,0 0 0,-1 0 0,1 0 0,-2 0 0,1 0-31,0 1 0,1 0 0,-1-1 0,0 1 1,1 0-1,-1 0 0,1 0 0,-1 0 0,1 0 0,0 0 0,-1 0 1,1 1-1,0-1 0,0 0 0,0 1 0,0-1 0,0 1 0,0-1 1,0 1-1,0 2 0,-1-2 11,-6 21 197,7-22-283,1-1 0,0 0 0,0 1 0,0-1-1,0 1 1,0-1 0,0 0 0,0 1 0,0-1-1,0 1 1,0-1 0,0 0 0,0 1 0,0-1-1,0 0 1,0 1 0,0-1 0,0 1 0,0-1-1,0 0 1,1 1 0,-1-1 0,0 0-1,0 1 1,0-1 0,1 0 0,-1 1 0,0-1-1,0 0 1,1 0 0,-1 1 0,0-1 0,1 0-1,-1 0 1,0 1 0,1-1 0,-1 0 0,0 0-1,1 0 1,-1 0 0,0 0 0,1 0 0,-1 0-1,1 1 1,-1-1 0,0 0 0,1 0-1,-1 0 1,1-1 0,-1 1 0,1 0 0,0 0-1,1-1 0,0 1 0,-1-1 0,0 0-1,1 0 1,-1 0 0,1 0 0,-1 0 0,0 0 0,0 0 0,1 0 0,-1 0 0,0 0 0,0-1 0,0 1 0,0-1 0,-1 1 0,2-3 0,14-32 42,-13 27-22,-1 5-10,-1 0 0,0 1 0,0-1 0,0 0 0,0 0 0,-1-4-1,0 8-9,0-1 0,0 1 0,0 0 0,0 0 0,0 0-1,0-1 1,0 1 0,0 0 0,0 0 0,0 0-1,0-1 1,0 1 0,0 0 0,0 0 0,0 0 0,-1-1-1,1 1 1,0 0 0,0 0 0,0 0 0,0 0 0,0-1-1,-1 1 1,1 0 0,0 0 0,0 0 0,0 0-1,0 0 1,-1 0 0,1 0 0,0 0 0,0 0 0,0-1-1,-1 1 1,1 0 0,0 0 0,0 0 0,-1 0 0,1 0-1,0 0 1,0 0 0,0 0 0,-1 1 0,1-1-1,0 0 1,0 0 0,0 0 0,-1 0 0,1 0 0,0 0-1,0 0 1,0 0 0,-1 0 0,1 1 0,0-1-1,0 0 1,0 0 0,0 0 0,0 0 0,-1 1 0,1-1-1,0 0 1,0 0 0,-10 9 21,-3 7 63,2 1-1,0 0 1,1 0 0,0 1 0,-8 23-1,33-55 115,-2-5-211,0-1 1,13-30-1,-23 41 18,-4 7 2,-2 4 16,-4 5 68,0 0 0,1 0 1,1 1-1,-1-1 0,-4 11 1,0-2 331,14-29 486,6-20-1372,-10 31 420,1 0 0,0 0 0,-1 1 1,1-1-1,0 0 0,0 1 0,0-1 0,1 1 1,-1-1-1,0 1 0,1 0 0,-1-1 0,0 1 1,1 0-1,1-1 0,3 1-241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0:4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16 665 14499,'-15'-6'1954,"26"17"-993,-7-6-893,15 12 87,0 0-1,1-1 1,1-1-1,0-1 1,46 22-1,-66-36-151,0 1 0,0-1 0,0 1-1,0-1 1,0 1 0,1-1 0,-1 1 0,0-1 0,0 0-1,0 0 1,1 0 0,-1 0 0,0 0 0,0 0-1,1 0 1,-1 0 0,0 0 0,0 0 0,2-1-1,-2 0 1,-1 0-1,1 1 1,-1-1-1,0 1 0,0-1 1,1 0-1,-1 1 0,0-1 1,0 0-1,0 1 1,0-1-1,1 0 0,-1 1 1,0-1-1,0 0 1,-1 1-1,1-1 0,0 0 1,0 1-1,0-1 0,0 0 1,0 1-1,-1-1 1,1-1-1,-4-7 16,0 0 0,-1 1 0,-7-12 0,-17-20 28,-55-61-1,78 96-108,8 9 28,10 11-3,-4-8 21,0 0 0,0-1 0,0 0 0,1-1 0,0 0 0,1 0-1,-1-1 1,1 0 0,13 4 0,-21-8 16,-1 1 0,1-1 0,0 0 0,0 1 0,-1-1 0,1 0 0,0 0 0,0 0 0,-1-1 0,1 1 0,0 0 0,0-1 0,-1 1 0,1-1 0,0 1 0,-1-1 0,1 0 0,0 0 0,-1 0 0,1 0 0,1-2 0,-1 1 0,0 0 0,0 0 1,-1-1-1,1 1 0,-1-1 0,0 1 1,0-1-1,0 0 0,0 1 0,0-1 1,0 0-1,0-3 0,0-7 9,0 0 0,-1-1 0,0 1 0,-4-21 0,3 25 4,0 0-1,0 0 0,-1 0 0,-1 0 1,0 1-1,0-1 0,0 1 0,-7-11 1,10 30-7,4 8 7,0-9-16,0 0 1,2 0-1,-1-1 1,1 1-1,0-1 1,1 0-1,0-1 0,1 0 1,9 9-1,-14-15 3,0 0 0,0 1 0,0-1 0,0-1 0,1 1 0,-1 0-1,0-1 1,1 1 0,0-1 0,-1 0 0,1 0 0,0-1 0,3 1 0,-4-1 2,0 0 1,0-1 0,0 1-1,0-1 1,-1 0 0,1 0-1,0 0 1,0 0 0,-1 0 0,1 0-1,-1-1 1,1 1 0,-1-1-1,0 0 1,0 0 0,0 0 0,0 0-1,0 0 1,3-3 0,-1-1 6,-1 0 0,1 0 0,-1 0 0,0 0 0,0-1 0,0 1 0,-1-1 1,0 0-1,1-8 0,-1 0 31,0 0 1,-1-1 0,-1-16 0,0 31-34,0 0 0,0-1 1,0 1-1,0 0 1,-1 0-1,1-1 0,0 1 1,0 0-1,-1 0 1,1-1-1,-1 1 0,1 0 1,-1 0-1,-1-2 1,0 6 45,2 10-23,2-4-18,0-1 0,0 0 0,1 0-1,5 12 1,-6-17-10,-1 0 0,0 0-1,1-1 1,0 1 0,-1-1 0,1 1-1,0-1 1,0 0 0,0 1 0,1-1-1,-1 0 1,0 0 0,1-1 0,0 1-1,-1-1 1,4 2 0,-4-2 0,-1-1 0,1 0 1,0 0-1,-1 0 0,1 0 0,-1 0 1,1-1-1,-1 1 0,1 0 0,-1-1 1,1 1-1,-1-1 0,0 1 0,1-1 1,-1 0-1,0 0 0,1 1 0,-1-1 1,0 0-1,0 0 0,0 0 0,0 0 1,0-1-1,0 1 0,0 0 1,0 0-1,0-1 0,0 1 0,0-3 1,4-5 6,-1 0 1,0-1 0,3-11 0,-6 17-6,20-85 45,-15 58-85,18-53 0,-24 84 37,0 0-1,0-1 0,0 1 1,0 0-1,0 0 0,0 0 0,0 0 1,0 0-1,0 0 0,0-1 1,0 1-1,0 0 0,0 0 1,0 0-1,0 0 0,0 0 0,0 0 1,0 0-1,0 0 0,1 0 1,-1-1-1,0 1 0,0 0 1,0 0-1,0 0 0,0 0 0,0 0 1,0 0-1,0 0 0,1 0 1,-1 0-1,0 0 0,0 0 1,0 0-1,0 0 0,0 0 0,0 0 1,1 0-1,-1 0 0,0 0 1,0 0-1,0 0 0,0 0 1,0 0-1,0 0 0,0 0 0,1 0 1,-1 0-1,0 0 0,0 0 1,0 0-1,0 1 0,0-1 1,0 0-1,0 0 0,0 0 0,0 0 1,1 0-1,-1 0 0,0 0 1,0 0-1,0 1 0,0-1 0,6 13-61,4 19-17,-10-30 80,8 24 188,-3-21-55,1-18-42,4-31 71,-9 33-175,1 0 0,1 0-1,-1 1 1,2-1 0,0 1-1,5-12 1,-8 22 7,-1-1-1,0 1 1,0-1-1,1 0 1,-1 1-1,0-1 1,1 1-1,-1-1 1,0 1-1,1-1 1,-1 1-1,1-1 1,-1 1-1,1 0 1,-1-1-1,1 1 1,-1-1-1,1 1 1,-1 0-1,1 0 1,0-1-1,-1 1 1,1 0-1,0 0 1,-1 0-1,1 0 1,-1 0-1,1 0 1,0 0-1,-1 0 1,1 0-1,0 0 1,-1 0-1,1 0 1,1 0-1,16 18-75,-16-16 83,-1 0 0,1 0 0,-1 0 0,1-1 0,0 1 0,0-1 0,0 1 0,0-1 0,3 3 0,-4-4 0,-1 0 0,1 0 0,-1 0 0,1 0 0,-1 0 0,1 0 0,-1 0 1,0 0-1,1 0 0,-1 0 0,1 0 0,-1 0 0,1-1 0,-1 1 0,1 0 0,-1 0 0,1 0 0,-1-1 0,1 1 0,-1 0 0,1-1 0,10-15 61,-6 2-8,0-1-1,5-24 0,-8 27-47,0 0-1,2 1 1,-1 0 0,1 0-1,10-19 1,-14 29-9,0 1 0,1 0 0,-1-1 0,0 1 0,0 0-1,0-1 1,1 1 0,-1 0 0,0-1 0,1 1 0,-1 0 0,0-1 0,1 1 0,-1 0-1,0 0 1,1-1 0,-1 1 0,1 0 0,-1 0 0,0 0 0,1 0 0,-1-1-1,1 1 1,-1 0 0,1 0 0,-1 0 0,0 0 0,1 0 0,-1 0 0,1 0 0,-1 0-1,1 0 1,-1 0 0,0 1 0,1-1 0,-1 0 0,1 0 0,-1 0 0,0 0-1,1 1 1,-1-1 0,1 0 0,-1 0 0,0 1 0,1-1 0,-1 0 0,0 1 0,0-1-1,1 0 1,-1 1 0,0-1 0,0 0 0,1 1 0,-1-1 0,0 1 0,12 24-150,-12-24 139,4 10-165,-3-6 67,1-1 1,-1 1 0,1 0-1,0-1 1,0 1-1,1-1 1,0 1 0,5 6-1,-6-13-86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1:03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79 116 13139,'-7'-3'232,"0"0"-1,1 0 1,0-1 0,-1 0-1,1 0 1,-9-8 0,13 10-184,1 1-1,-1 0 1,1-1 0,0 1 0,-1-1 0,1 1-1,0-1 1,0 0 0,0 1 0,0-1 0,0 0 0,1 0-1,-1 0 1,0 0 0,1 0 0,0 0 0,-1 0-1,1 0 1,0 0 0,0 0 0,0 1 0,0-1 0,0 0-1,1 0 1,-1 0 0,0 0 0,1 0 0,1-4-1,-2 6-33,0 0 0,1-1 0,-1 1 0,0 0 0,0-1 0,0 1-1,1 0 1,-1-1 0,0 1 0,0 0 0,1 0 0,-1-1 0,0 1-1,1 0 1,-1 0 0,0 0 0,1-1 0,-1 1 0,0 0 0,1 0-1,-1 0 1,0 0 0,1 0 0,-1 0 0,0 0 0,1 0-1,-1 0 1,1 0 0,-1 0 0,0 0 0,1 0 0,-1 0 0,0 0-1,1 0 1,-1 0 0,1 0 0,-1 0 0,0 0 0,1 1 0,-1-1-1,0 0 1,1 0 0,-1 0 0,0 1 0,0-1 0,1 0 0,-1 0-1,0 1 1,0-1 0,1 0 0,-1 1 0,17 22 392,-8-11-195,-8-11-190,0 1 1,0-1-1,0 0 0,1 0 0,-1 0 1,1 0-1,-1 0 0,1 0 0,-1 0 0,1 0 1,-1-1-1,1 1 0,0 0 0,-1-1 1,1 0-1,0 1 0,0-1 0,-1 0 1,1 0-1,0 0 0,0 0 0,-1 0 1,1 0-1,0-1 0,0 1 0,1-1 1,-1 0 0,-1 0 0,1 0 0,-1 0 0,1 0 1,-1-1-1,1 1 0,-1 0 0,0-1 1,0 1-1,1-1 0,-1 1 0,0-1 0,0 0 1,-1 0-1,1 1 0,0-1 0,-1 0 1,1 0-1,-1 0 0,1 1 0,-1-1 0,0 0 1,0-3-1,1 3-8,-1 1-1,0 0 1,0 0 0,0 0-1,0 0 1,0-1 0,0 1-1,0 0 1,-1 0 0,1 0 0,0 0-1,0-1 1,-1 1 0,1 0-1,-1 0 1,1 0 0,-1 0-1,0 0 1,1 0 0,-1 0-1,0 0 1,0 0 0,1 1-1,-1-1 1,0 0 0,0 0 0,0 1-1,0-1 1,0 0 0,0 1-1,0-1 1,0 1 0,0 0-1,-1-1 1,1 1 0,0 0-1,0 0 1,0-1 0,0 1-1,-1 0 1,0 0 0,-1 1 9,-1-1-1,1 0 1,0 1 0,-1 0-1,1 0 1,0 0 0,0 0-1,0 1 1,0-1-1,0 1 1,0-1 0,0 1-1,-4 4 1,1 0-5,1 0 0,-1 1 0,1-1 0,-5 10 0,9-14-14,-1 1 0,1-1 0,0 1 0,-1 0 0,1-1 0,0 1 0,1 0 0,-1-1 0,0 1 0,1 0 0,0 0 0,-1 0 0,1 0 0,0 0 0,1 4 0,-1-7-4,1 0 1,-1 1 0,0-1 0,0 1-1,1-1 1,-1 0 0,0 1 0,1-1-1,-1 0 1,0 1 0,1-1 0,-1 0 0,1 0-1,-1 1 1,0-1 0,1 0 0,-1 0-1,1 0 1,-1 0 0,1 0 0,-1 1 0,1-1-1,-1 0 1,0 0 0,1 0 0,-1 0-1,1 0 1,-1 0 0,1 0 0,-1-1-1,1 1 1,-1 0 0,1 0 0,-1 0 0,0 0-1,1-1 1,-1 1 0,1 0 0,-1 0-1,1-1 1,21-12-3,-18 10-1,6-3 230,-8 4-400,0 0 0,1 0 0,-1 1 0,1-1 0,-1 1 0,1 0 0,4-1 0,-7 2 139,0 0 0,1 0 0,-1 0 0,0 0 1,0 0-1,1 0 0,-1 0 0,0 0 0,0 0 1,1 0-1,-1 0 0,0 0 0,0 0 0,1 0 0,-1 0 1,0 1-1,0-1 0,1 0 0,-1 0 0,0 0 1,0 0-1,0 1 0,0-1 0,1 0 0,-1 0 0,0 0 1,0 1-1,0-1 0,0 0 0,0 0 0,1 1 1,-1 16-823,-6 0 361,-3-2-200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1:1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0 11034,'-23'27'1569,"18"-22"-1397,0-1-1,0 1 1,1 1 0,0-1 0,0 1 0,0-1-1,1 1 1,-1 0 0,2 1 0,-1-1 0,-3 11-1,6-16-160,0-1-1,0 1 0,-1 0 0,1 0 0,0 0 0,0 0 1,0-1-1,0 1 0,0 0 0,0 0 0,0 0 1,1-1-1,-1 1 0,0 0 0,0 0 0,1 0 0,-1-1 1,0 1-1,1 0 0,-1 0 0,0-1 0,1 1 0,-1 0 1,1-1-1,0 1 0,-1-1 0,1 1 0,-1-1 0,1 1 1,0-1-1,-1 1 0,1-1 0,0 1 0,0-1 0,-1 0 1,1 0-1,0 1 0,0-1 0,0 0 0,-1 0 0,1 0 1,0 0-1,0 0 0,0 0 0,0 0 0,1 0 0,1 0 0,1-1 0,-1 1-1,1-1 1,-1 0 0,0 0-1,1 0 1,-1 0 0,0-1-1,0 1 1,4-3 0,-1-1 7,0 1 0,-1-1 1,0 0-1,7-9 0,-10 12-7,-1 0-1,1-1 0,-1 1 0,1 0 0,-1-1 0,0 1 1,0 0-1,0-1 0,-1 0 0,1 1 0,0-1 0,-1 1 1,0-1-1,1 0 0,-1 1 0,-1-4 0,1 6-6,0-1-1,0 1 0,0-1 1,0 0-1,0 1 0,0-1 0,-1 1 1,1-1-1,0 1 0,0-1 1,-1 1-1,1 0 0,0-1 1,-1 1-1,1-1 0,-1 1 1,1 0-1,0-1 0,-1 1 0,1 0 1,-1-1-1,1 1 0,-1 0 1,1 0-1,-1-1 0,1 1 1,-1 0-1,1 0 0,-1 0 1,0 0-1,1 0 0,-1 0 0,1 0 1,-1 0-1,1 0 0,-1 0 1,1 0-1,-1 0 0,1 0 1,-1 0-1,0 0 0,1 0 1,-1 1-1,1-1 0,-1 0 0,1 0 1,0 1-1,-1-1 0,1 0 1,-1 1-1,0 0 0,-25 19 49,18-12-36,1 1 1,0 0-1,1 0 0,0 0 1,0 1-1,1 0 0,0 0 1,1 0-1,0 1 0,0-1 1,-3 21-1,7-30-12,0 0-1,0 0 1,-1 0 0,1 0 0,0 0-1,0 0 1,0 1 0,0-1-1,1 0 1,-1 0 0,0 0-1,0 0 1,1 0 0,-1 0-1,0 0 1,1 0 0,-1 0 0,1 0-1,-1 0 1,1-1 0,0 2-1,0-1 1,0-1 0,0 0 0,0 1 0,-1-1 0,1 0-1,0 0 1,0 1 0,0-1 0,-1 0 0,1 0 0,0 0 0,0 0-1,0 0 1,0 0 0,-1 0 0,1-1 0,0 1 0,0 0-1,0 0 1,1-1 0,2-1 6,0 0 0,0 0 0,-1 0 0,1-1-1,0 1 1,-1-1 0,1 0 0,3-5 0,-2 2 7,0 0 1,-1-1-1,1 0 0,2-8 1,-6 12-7,0 1 1,0-1-1,0 1 0,0-1 1,0 1-1,-1-1 0,1 0 1,-1 1-1,0-1 1,0 0-1,0 0 0,0 1 1,0-1-1,-1 0 0,0-3 1,1 5-5,-1 0 0,0 0 0,1 0 1,-1 0-1,0 0 0,1 0 0,-1 0 1,0 1-1,0-1 0,0 0 0,1 0 1,-1 1-1,0-1 0,0 1 0,0-1 0,0 1 1,0-1-1,0 1 0,-1-1 0,1 1 1,0 0-1,0 0 0,0 0 0,0 0 0,0-1 1,0 1-1,-1 1 0,1-1 0,0 0 1,0 0-1,0 0 0,0 1 0,0-1 0,0 0 1,0 1-1,-1 0 0,-3 1 18,0 0 0,0 0 0,0 0 0,0 1-1,1 0 1,-7 5 0,-1 3 34,1 0 1,0 1-1,-15 22 0,20-27-34,1 1 0,1 0 0,0 0 0,0 1-1,0-1 1,1 1 0,-4 17 0,7-26-23,0 0 1,0 0-1,0 0 0,-1 0 0,1 0 0,0 0 0,0 0 0,0 1 0,0-1 1,0 0-1,0 0 0,0 0 0,0 0 0,0 0 0,0 0 0,0 0 0,0 1 0,0-1 1,0 0-1,0 0 0,0 0 0,0 0 0,0 0 0,0 0 0,0 0 0,0 1 1,0-1-1,0 0 0,0 0 0,0 0 0,0 0 0,0 0 0,0 0 0,0 0 0,0 1 1,0-1-1,0 0 0,0 0 0,0 0 0,1 0 0,-1 0 0,0 0 0,0 0 1,0 0-1,0 0 0,0 0 0,0 0 0,0 1 0,0-1 0,1 0 0,-1 0 1,0 0-1,0 0 0,0 0 0,0 0 0,0 0 0,0 0 0,1 0 0,-1 0 0,0 0 1,0 0-1,0 0 0,0 0 0,0 0 0,0 0 0,0 0 0,1-1 0,-1 1 1,0 0-1,10-10 43,9-17 11,-10 10-20,-7 13-29,0 0 0,-1 0 1,1 1-1,1-1 0,-1 0 0,1 1 1,3-4-1,5 36-263,-11-27 239,1-1 0,-1 1 0,1 0 0,-1-1 0,1 1 0,-1-1 1,1 1-1,0-1 0,0 0 0,0 1 0,0-1 0,0 0 0,0 0 0,0 1 0,0-1 1,0 0-1,1 0 0,-1 0 0,0 0 0,1-1 0,-1 1 0,1 0 0,-1-1 1,1 1-1,-1 0 0,1-1 0,-1 0 0,1 1 0,-1-1 0,1 0 0,1 0 1,21-4-127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1:15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35 13067,'-3'-4'140,"0"1"0,0 0 1,0 0-1,0 0 0,-1 0 0,1 0 0,-1 1 1,0 0-1,0 0 0,0 0 0,-7-3 1,9 5-101,0 0 1,0 0 0,-1 0-1,1 0 1,0 0-1,0 1 1,-1-1 0,1 1-1,0-1 1,0 1 0,0 0-1,0 0 1,0 0 0,0 0-1,0 0 1,0 0-1,0 1 1,1-1 0,-1 0-1,0 1 1,1 0 0,-1-1-1,1 1 1,-1 0-1,-1 3 1,-3 5 29,0 0-1,1 0 1,0 0-1,1 0 1,0 1 0,0 0-1,1 0 1,-2 15-1,0 7-4,-1 56 0,10 13-37,3-1 1,26 116-1,7 81-99,-39-278 37,5 146-448,-7-151 428,0 0 1,0 0 0,-2 0-1,0 0 1,0-1-1,-1 1 1,-1-1 0,-11 22-1,-1-16-170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1:1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1160 91 11066,'1'0'70,"-1"0"0,1 0 1,-1 0-1,0 0 0,1 0 0,-1 0 0,1 0 0,-1 0 0,0 0 0,1 0 0,-1-1 0,0 1 0,1 0 0,-1 0 0,0-1 0,1 1 0,-1 0 0,0 0 0,0-1 0,1 1 0,-1 0 0,0-1 0,0 1 0,1 0 1,-1-1-1,0 1 0,0 0 0,0-1 0,0 1 0,1 0 0,-1-1 0,0 1 0,0-1 0,0 1 0,0 0 0,0-1 0,-8-17 1812,4 14-1663,1 0 0,-1 0 1,1 0-1,-1 1 0,0-1 0,-6-3 0,4 5-158,0-1 0,-1 2-1,1-1 1,0 0 0,-1 1-1,1 0 1,0 1-1,-1 0 1,1 0 0,-1 0-1,1 0 1,-12 3 0,-8 3 117,-43 15 0,55-16-118,-18 5 33,-234 69 503,229-71-550,-1-1-1,0-3 0,0-1 1,0-1-1,-48-5 0,36-5-28,1-2 0,1-2 0,0-2-1,-53-23 1,99 36-17,-47-17-449,48 18 444,1 0 1,0 0 0,-1 0 0,1 0-1,0-1 1,-1 1 0,1 0 0,0-1-1,-1 1 1,1 0 0,0 0 0,-1-1-1,1 1 1,0 0 0,0-1 0,-1 1-1,1-1 1,0 1 0,0 0 0,0-1-1,0 1 1,0-1 0,-1 1 0,1 0-1,0-1 1,0 1 0,0-1 0,0 1-1,0-1 1,0 1 0,0 0 0,1-1-1,-1 1 1,0-1 0,0 1-1,0-1 1,0 1 0,0 0 0,1-1-1,-1 1 1,0-1 0,14-19 952,-8 12-1211,8-16 310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2:4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14747,'-4'1'174,"-3"0"-10,0 1-1,0 0 0,0 1 1,0-1-1,-8 6 1,13-7-159,1 0 0,-1 0 0,1 0 0,0 0 0,0 0 0,-1 0 0,1 0 0,0 0 0,0 1 0,0-1 0,0 1 0,1-1-1,-1 0 1,0 1 0,1 0 0,-1-1 0,1 1 0,-1-1 0,1 1 0,-1 0 0,1-1 0,0 1 0,0 0 0,0-1 0,0 1 0,0-1 0,1 1 0,-1 0 0,1 2 0,59 187-3,-36-91-36,-4 2 1,13 182-1,-29-125-12,-17 177-1,-27 97 8,-22 403 53,81-21-405,-6-347-452,-15-380 582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339 167 14219,'20'-39'1515,"2"2"1,39-53-1,-59 90-108,-3 5-1061,-5 10-202,-108 227 683,-183 351-1203,290-578 215,6-13 73,0 1 0,0-1 0,0 1 0,0-1 0,-1 0-1,1 0 1,-1 1 0,0-1 0,1 0 0,-5 3 0,7-11-978,9-22-279,26-50-1,-22 50 947,20-40-489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13051,'2'13'724,"-1"-6"-505,0 0-1,0 0 0,1 0 0,4 11 0,-5-17-133,0 1 1,0 0-1,0 0 0,0-1 0,0 1 0,0-1 0,1 1 1,-1-1-1,1 1 0,-1-1 0,1 0 0,-1 0 0,1 0 0,0 0 1,-1 0-1,1 0 0,0 0 0,0 0 0,0-1 0,0 1 0,2 0 1,2-1-25,-1 0 1,0 0 0,1 0-1,-1-1 1,0 1-1,0-1 1,0-1 0,1 1-1,-1-1 1,-1 1 0,1-2-1,0 1 1,0 0 0,-1-1-1,1 0 1,-1 0 0,0 0-1,0-1 1,0 1 0,0-1-1,3-5 1,-3 5-47,0-1 0,0 1 1,-1-1-1,0 0 0,0-1 0,0 1 1,-1 0-1,1-1 0,-1 1 0,0-1 0,-1 0 1,0 0-1,0 1 0,0-1 0,0 0 1,-1 0-1,0 0 0,-1-9 0,0 11-41,0 0-1,-1-1 0,0 1 0,1 0 1,-1 0-1,-1 0 0,1 0 0,0 1 1,-1-1-1,0 1 0,0-1 0,0 1 1,0 0-1,-1 0 0,1 0 1,-1 0-1,0 1 0,1 0 0,-1 0 1,0 0-1,-1 0 0,-6-2 0,8 3 11,-1 0 0,1 0 0,-1 1 0,1 0 0,0-1 0,-1 1 0,1 0 0,-1 1 0,1-1 0,-1 1 0,1-1 0,0 1 0,-1 0 0,1 0 0,0 1 0,0-1 0,0 0 0,0 1 0,0 0-1,0 0 1,0 0 0,0 0 0,1 0 0,-1 1 0,1-1 0,0 1 0,-1 0 0,1-1 0,-3 7 0,2-3 35,0-1 0,1 1 0,-1 0 0,1 0 1,0 0-1,1 0 0,-1 0 0,1 0 0,1 1 0,-1-1 0,1 0 0,0 1 1,0-1-1,1 0 0,0 1 0,0-1 0,1 0 0,-1 0 0,1 0 0,0 0 0,1 0 1,0-1-1,0 1 0,0-1 0,0 1 0,1-1 0,0 0 0,0 0 0,0-1 0,1 1 1,-1-1-1,1 0 0,0 0 0,1-1 0,-1 0 0,0 1 0,1-2 0,0 1 0,0-1 1,0 0-1,11 3 0,0-3-25,0 0-1,0-1 1,0-1 0,0 0-1,0-2 1,0 0 0,0 0-1,0-2 1,-1 0 0,1-1-1,24-11 1,16-10-321,92-57-1,-146 81 309,50-32-299,-30 18 4,36-18 0,-58 33 315,0 1 0,-1-1 0,1 0 1,0 1-1,0-1 0,0 1 0,0 0 1,0-1-1,0 1 0,0 0 0,0-1 1,-1 1-1,1 0 0,0 0 0,0 0 1,0 0-1,0 0 0,0 0 0,0 0 1,0 0-1,0 0 0,0 1 0,0-1 1,0 0-1,0 1 0,0-1 0,0 0 1,0 1-1,-1-1 0,1 1 0,0-1 1,1 2-1,-1 0 55,0 1 0,0-1 0,-1 1 0,1-1-1,-1 1 1,1-1 0,-1 1 0,0 0 0,0-1 0,0 1 0,0 3 0,-1 7 231,0-4-21,1 1-1,0 0 1,1 0-1,2 12 0,-3-19-212,1-1 0,-1 0 0,1 1-1,0-1 1,0 0 0,0 0 0,0 1 0,0-1-1,1 0 1,-1 0 0,1 0 0,-1-1-1,1 1 1,0 0 0,0-1 0,-1 1 0,1-1-1,0 1 1,0-1 0,1 0 0,-1 0-1,4 2 1,0-2-11,0 0-1,0 0 1,0 0-1,0-1 1,0 0-1,0 0 1,0-1-1,0 1 1,0-1 0,0-1-1,10-2 1,9-5-56,31-16 0,-49 22 11,82-43-198,12-7-143,-96 51 328,0 0 0,1 0 0,-1 0 0,0 0 0,1 1 0,7-1 0,-12 2 24,1 0 1,-1 0 0,1 0-1,-1 0 1,1 1-1,-1-1 1,1 1 0,-1-1-1,1 1 1,-1-1 0,1 1-1,-1 0 1,0-1 0,1 1-1,-1 0 1,0 0 0,0 0-1,0 0 1,0 0 0,0 0-1,0 1 1,0-1 0,0 0-1,0 1 1,0-1 0,0 2-1,4 7 102,-3-5-52,1 1 0,-1-1 0,1 0 0,0 0 0,1 0 0,-1 0 0,1 0-1,0-1 1,0 1 0,0-1 0,1 0 0,-1-1 0,1 1 0,0-1 0,9 5-1,-3-5-7,1 0 0,0 0-1,0-1 1,0 0-1,0-1 1,0-1 0,0 0-1,16-2 1,14-4 15,42-10 1,183-67-565,-192 56 154,-69 25 325,0 0-41,0-1 0,0 2 0,0-1 0,0 1 0,12-1 0,-17 2 55,0 0 1,0 0 0,0 0 0,1 0-1,-1 0 1,0 1 0,0-1 0,0 0-1,0 1 1,0-1 0,0 1 0,0-1-1,0 1 1,0 0 0,0 0 0,0-1-1,0 1 1,0 0 0,0 0 0,0 0-1,-1 0 1,1 0 0,0 0 0,-1 0 0,1 0-1,-1 0 1,1 0 0,-1 0 0,1 0-1,-1 0 1,0 1 0,0-1 0,1 0-1,-1 0 1,0 0 0,0 2 0,0 7 97,1 19-423,-1-29 317,0 1 1,0 0-1,0-1 0,0 1 0,0 0 0,1-1 1,-1 1-1,0 0 0,0-1 0,1 1 0,-1-1 1,0 1-1,1 0 0,-1-1 0,0 1 0,1-1 1,-1 1-1,1-1 0,-1 1 0,1-1 0,-1 0 1,1 1-1,-1-1 0,1 1 0,-1-1 0,1 0 1,0 0-1,-1 1 0,1-1 0,-1 0 0,2 0 0,6-1-183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2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0 15659,'0'1'41,"0"-1"0,1 0 0,-1 0 0,0 0 0,0 0 0,1 0 0,-1 0-1,0 1 1,1-1 0,-1 0 0,0 0 0,0 0 0,1 1 0,-1-1 0,0 0-1,0 0 1,1 1 0,-1-1 0,0 0 0,0 0 0,0 1 0,0-1 0,1 0-1,-1 1 1,0-1 0,0 0 0,0 1 0,0-1 0,0 0 0,0 1 0,0-1-1,0 0 1,0 1 0,0-1 0,0 0 0,0 1 0,0-1 0,0 0 0,-1 1 0,0 23 74,0-16 91,-2 27 220,2-1 1,2 1-1,1 0 1,11 56-1,-8-68-362,1 0 0,2 0 0,0-1 0,1 0 0,1-1 0,1 0 0,25 36 0,-10-26-63,-18-22-101,-1 0 0,0 0 0,0 1 0,0-1 0,6 16 1,-13-25 54,0 1 1,1 0 0,-1 0 0,0-1 0,0 1-1,1 0 1,-1 0 0,0-1 0,0 1 0,0 0-1,0 0 1,0 0 0,0-1 0,0 1 0,0 0-1,-1 0 1,1-1 0,0 1 0,0 0 0,-1 0 0,1-1-1,0 1 1,-1 0 0,1-1 0,-1 2 0,0-1-37,-1 0 0,1 0 0,0-1 0,0 1 0,-1 0 1,1 0-1,0-1 0,-1 1 0,1-1 0,-1 0 0,1 1 1,-3-1-1,-6 1-327,0 0 0,0-2-1,-13 0 1,18 0 245,-42-6-565,-1-3-1,1-1 1,1-3-1,-52-22 1,91 33 828,-4 0 258,0-2 0,1 1 1,-1-2-1,1 1 0,-13-10 1,23 14-303,-1 1 1,1 0 0,-1-1 0,0 1-1,1-1 1,-1 1 0,1-1 0,-1 1 0,1-1-1,-1 0 1,1 1 0,0-1 0,-1 1-1,1-1 1,0 0 0,-1 1 0,1-1-1,0 0 1,0 0 0,0 1 0,0-1-1,-1 0 1,1 1 0,0-1 0,0 0-1,0 0 1,1 1 0,-1-1 0,0 0-1,0 0 1,0 1 0,0-1 0,1 0-1,-1 1 1,0-1 0,1 0 0,-1 1-1,0-1 1,1 1 0,-1-1 0,1 0-1,-1 1 1,1-1 0,-1 1 0,1 0-1,0-1 1,0 0 0,4-2 218,0-1-1,1 1 1,-1 0 0,9-3 0,-11 5-226,30-11 358,2 2-1,0 1 1,53-7-1,-55 11-383,25-6-389,0 3 1,116-1-1,-110 14 61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15979,'3'48'3167,"21"88"-2477,-22-126-661,0 0 0,1-1 0,1 1 0,-1-1 0,11 18 0,-13-25-14,0-1-1,0 1 0,0-1 1,0 0-1,1 1 0,-1-1 1,1 0-1,-1 0 0,1 0 1,-1 0-1,1 0 0,0 0 1,-1 0-1,1 0 0,3 0 1,-3-1 4,1 1 0,-1-1 1,0-1-1,0 1 0,0 0 1,0-1-1,1 1 1,-1-1-1,0 1 0,0-1 1,0 0-1,0 0 1,0 0-1,-1 0 0,1 0 1,0 0-1,2-2 0,14-14 202,0-1 0,0 0 0,-2-1 1,23-34-1,4-5 314,-47 141-115,3-77-428,1-1 1,0 1 0,1-1-1,-1 1 1,1-1-1,0 1 1,1-1-1,1 6 1,-2-9 4,0-1 0,0 1 0,0 0 0,0-1 0,0 1 0,0-1 0,0 0 0,1 1 0,-1-1 0,0 0 0,1 0 0,-1 1 0,1-1 0,-1 0 0,1-1 0,0 1 0,-1 0 0,1 0 0,0-1 0,0 1 0,0-1 0,-1 1 0,1-1 0,0 0 0,0 0 0,0 0 0,3 0 0,3-1-2,0 0 0,0-1 0,0 0 0,0-1 0,0 1 0,-1-1 0,1-1 0,-1 1 0,12-9-1,60-48 126,-70 53-90,7-6 7,3-1 22,-1-1 1,-1-1-1,0 0 0,-1-1 1,20-30-1,-31 39-60,-2 0 0,1-1 0,-1 1 0,0-1 0,2-16-1,-2 11-84,4-23 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2:4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 467 11715,'-65'-12'646,"7"0"-146,-81-8-1,118 20-381,0 1-1,0 0 1,1 1-1,-1 2 1,1 0-1,-1 1 1,1 1-1,-21 9 0,16-3-31,0 1 0,1 0-1,1 2 1,0 1 0,-30 27-1,13-4-51,2 2-1,1 1 0,3 2 1,1 2-1,-40 74 0,40-59-27,3 1 0,3 2 0,2 0 0,3 2 0,3 0 0,-16 105 0,29-120 8,2 1 0,2 0 0,2 0 0,2-1 1,3 1-1,2-1 0,2 0 0,3-1 0,24 68 0,-17-68-17,3 0 1,2-2-1,2-1 0,2 0 1,2-3-1,1 0 0,3-2 1,69 67-1,-78-88-25,0-1 0,2-1 0,0-1 0,1-1-1,0-2 1,2-1 0,43 15 0,-29-16-27,0-1 1,1-3-1,0-1 0,77 2 0,-45-9-38,0-4 0,80-13 1,141-42-146,-180 28 115,142-57 0,-193 59 124,0-3-1,-2-2 1,82-58 0,-114 67 106,-2-2 0,0-2 0,-2 0 0,-1-2 0,-1-1 0,-2-2 0,-1 0 0,-2-1-1,-1-2 1,-2 0 0,-1-1 0,18-56 0,-20 40 104,-2-1 0,-2 0 0,-3-1 0,-2 0 0,-2 0 0,-3-1 0,-2 1 0,-12-90 0,-2 55-75,-4 0 0,-4 1 0,-4 1-1,-3 1 1,-5 2 0,-2 1 0,-85-139 0,93 180-229,-2 1 0,-1 1 0,-2 2 0,-2 2 1,-1 1-1,-81-62 0,93 82 20,0 1 1,-1 0 0,0 2-1,-1 1 1,-1 1-1,0 2 1,0 0-1,-1 2 1,0 1 0,0 1-1,0 1 1,-1 2-1,1 1 1,-31 2 0,13 5-32,1 2 0,-1 1 0,1 3 0,1 1 0,0 3 0,2 1 0,-47 27 0,-33 25-159,-117 89 0,131-87 180,10-18 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11674,'0'70'793,"0"-3"-705,3-3-32,3 6 128,-3 0-160,1-3-816,-3 1 704,-1-5-64,2-3-89</inkml:trace>
  <inkml:trace contextRef="#ctx0" brushRef="#br0" timeOffset="1">46 1660 8906,'-11'91'1168,"2"2"-720,1-6-256,1-1 1217,3-7-1185,-3-5 96,7-4-208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10218,'-5'52'1256,"-2"-6"-711,-2-4-193,4-5 1000,3-7-608,1-16-328,1-13-104,0-4-312,3-16 2233,-1-15-2001,-2-2 120,-5-6 128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15739,'-2'0'1417,"-3"12"-1121,1 11-152,-3 10 672,4 11-488,1 7-128,2 12-296,2 4-152,5 6-352,0-1 432,0 5 32,0 2-96,0 9-88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81 14435,'-23'11'1000,"-2"-4"-880,-4-5-128,2-4 184,-1-5-224,-2-7-272,-5 0-32,-10-5 152,-8 1 16,-18 2-80,-7 6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4443 48 13795,'-282'62'1047,"220"-52"-1236,0-4-1,-101-1 1,-415-73-2178,253 20 1337,250 40 1317,0 3-1,-1 4 1,1 3 0,-115 17 0,46 6 427,3 1-111,-235 12-1,75-40-332,-158 7-16,203-3-462,85-4 100,141 4 128,-1 1 0,1 2 0,0 0 0,1 2 1,0 2-1,0 0 0,0 2 0,-31 17 0,38-17 13,-1-1 0,0 0 0,-1-2 0,-46 9 0,64-15-10,-1-1 1,0-1-1,0 0 1,0 0-1,0 0 1,0 0 0,0-1-1,0-1 1,0 1-1,1-1 1,-1 0 0,0 0-1,1-1 1,0 0-1,-1 0 1,1-1-1,0 1 1,1-1 0,-1-1-1,1 1 1,0-1-1,-7-7 1,-7-12 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52 168 11498,'-23'-65'1209,"5"9"-641,8 20-208,12 25 432,10 16-48,21 27-192,14 13-96,25 26-191,12 9-97,18 23-136,5 8-8,12 10-112,5 1-257,-1-3 682,-9-6-353,-14-15 0,-7-9-40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13427,'19'0'1128,"11"21"-896,15 29-96,11 13 560,20 27-472,9 15-64,36 35-8,14 9-8,9 12-112,-2 2-72,-4 2-152,4-2-112,3-13-160,-1-8-632,-25-30 856,-10-8-208,-18-31-16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31 388 14091,'4'-12'419,"-3"9"-315,1 0 1,-1-1-1,0 1 0,0 0 1,-1-1-1,1 1 0,-1 0 1,0-1-1,1 1 0,-1-1 1,-1-3-1,1 8-97,0-1 0,0 0 1,0 0-1,0 0 0,0 0 0,0 1 0,0-1 1,0 0-1,0 0 0,0 0 0,-1 0 0,1 0 1,0 0-1,0 1 0,0-1 0,0 0 0,0 0 1,0 0-1,0 0 0,-1 0 0,1 0 0,0 0 0,0 1 1,0-1-1,0 0 0,0 0 0,-1 0 0,1 0 1,0 0-1,0 0 0,0 0 0,0 0 0,-1 0 1,1 0-1,0 0 0,0 0 0,0 0 0,0 0 1,-1 0-1,1 0 0,0 0 0,0 0 0,0 0 1,0 0-1,0 0 0,-1-1 0,1 1 0,0 0 0,0 0 1,0 0-1,0 0 0,0 0 0,0 0 0,-1 0 1,1-1-1,0 1 0,0 0 0,0 0 0,0 0 1,0 0-1,0 0 0,0-1 0,0 1 0,0 0 1,0 0-1,0 0 0,0 0 0,0-1 0,-8 16 373,2 3-182,0 1 0,2 0 0,0 0 0,1 0 0,-1 36 1,4-21-158,2 0 1,8 50 0,-7-67-46,0 0 0,2 0-1,0-1 1,1 0 0,8 17 0,-12-29 3,0 0-1,0-1 0,0 1 1,0 0-1,1-1 1,-1 1-1,1-1 1,0 0-1,0 0 1,0 0-1,1-1 0,-1 1 1,1-1-1,-1 0 1,1 1-1,0-2 1,0 1-1,0 0 1,0-1-1,0 0 0,0 0 1,0 0-1,1 0 1,-1-1-1,0 1 1,5-1-1,-1-2 0,0 0 0,-1 0 0,1 0 0,0-1 0,-1 0 0,0-1 0,0 1 0,0-1 0,0-1 0,0 1 0,-1-1 0,8-8 0,10-10 21,33-42 0,-16 12 103,-2-2 1,55-106-1,38-129 386,-137 312-516,-3 43 0,7-47 9,0-1-1,1 1 1,1-1-1,0 1 1,1-1-1,9 33 1,-9-44 5,-1-1 0,2 1 0,-1 0 0,0-1 0,1 0 0,0 0 0,1 0 0,-1 0 0,1 0-1,0 0 1,0-1 0,0 0 0,0 0 0,1 0 0,0 0 0,0-1 0,0 0 0,0 0 0,0 0 0,1 0 0,-1-1 0,1 0 0,11 2 0,-8-2 1,-1-1 0,1 0 0,0-1 0,0 0 0,0 0 1,-1-1-1,1 0 0,0 0 0,0-1 0,-1 0 0,0-1 0,1 0 1,13-7-1,-11 4 4,-1-1 0,0 0 0,-1 0 0,0-1 0,0 0 0,0-1 0,-1 0 0,-1 0 0,9-14 0,-5 6-7,-1-1 1,0-1-1,-2 0 1,0 0 0,-1-1-1,-1 1 1,-1-2 0,-1 1-1,-1 0 1,0-1-1,-1-31 1,-3 44-7,0 1 0,0-1 0,0 1 0,-1 0 0,-1-1 0,1 1 0,-1 0 0,-4-7 0,7 13-6,-1 0 1,0-1 0,0 1 0,0 0 0,0 0 0,0 0 0,0 0-1,0-1 1,0 2 0,0-1 0,0 0 0,-1 0 0,1 0-1,0 0 1,0 1 0,-1-1 0,1 1 0,-1-1 0,-1 0-1,2 2-14,-1-1 0,0 0-1,1 0 1,-1 1 0,0-1-1,1 1 1,-1 0 0,1-1-1,-1 1 1,1 0 0,-1 0-1,1 0 1,-1 0-1,1 0 1,0 0 0,0 0-1,-1 1 1,1-1 0,0 0-1,0 1 1,-1 1 0,-3 4-71,1-1 1,-1 2-1,1-1 1,1 0 0,-1 1-1,1 0 1,1-1-1,-1 1 1,-1 13-1,3 10-149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13027,'34'68'1192,"3"18"-888,15 30-128,18 14 232,23 17-72,10 10-24,10 3-80,-1-6-104,-2-21-280,4-12-112,-7-26-904,-9-15 1000,-28-26-136,-12-19-128</inkml:trace>
  <inkml:trace contextRef="#ctx0" brushRef="#br0" timeOffset="1">1020 26 14723,'18'88'1512,"8"15"-1071,18 20-225,12 1 800,21-6-648,5-8-24,9-19-224,2-12-160,7-23-392,0-9 88,-7-20 248,-11-13-112,-21-20-56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8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15451,'44'47'1193,"7"35"-961,-4 6-104,11 10 504,9-5-368,5-11-352,5-7-136,1-19-432,1-19-65,-12-31 145,-2-19 280,-15-38-176,-9-17-128</inkml:trace>
  <inkml:trace contextRef="#ctx0" brushRef="#br0" timeOffset="1">706 0 14347,'20'58'1080,"9"35"-880,1 7-56,14 3 224,5-3-160,5-25-159,2-17-49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16548,'1'-7'1216,"22"31"-952,2 10-112,10 15 424,8 8-232,12 14-216,10 6-16,3 1-168,0 0-168,1-5-352,-6-3-160,-14-12 544,-9-7-168,-30-11-88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164 801 14339,'-19'-13'322,"0"0"1,0-1-1,2-1 0,-28-30 1,40 39-253,0 0 0,1 0 0,0 0 0,0-1 0,0 0 0,1 0 0,0 0 0,0 0 0,1 0 1,0 0-1,0-1 0,1 1 0,0-1 0,0 0 0,1 1 0,0-1 0,0 0 0,2-9 0,2-1 100,1 0-1,0 0 0,2 1 0,0 0 0,1 0 0,1 1 0,0-1 1,18-22-1,2 3 92,0 2 1,47-42 0,-41 44-114,2 2 0,1 1 0,59-33 0,-74 49-122,0 1 0,1 2 0,1 0 0,-1 2 0,1 0 0,1 2 0,45-6 0,-60 11-14,0 1 1,0 0 0,0 1-1,0 0 1,0 0 0,0 1 0,0 1-1,-1 0 1,1 0 0,-1 1-1,1 1 1,-1-1 0,11 8-1,-16-8 20,0 0 1,0 0-1,0 0 0,0 1 0,-1-1 0,0 1 0,0 0 0,0 0 0,0 1 0,-1-1 1,0 1-1,0 0 0,-1 0 0,0 0 0,0 0 0,0 0 0,0 0 0,-1 0 0,0 1 0,-1-1 1,1 1-1,-1-1 0,-1 11 0,-2-3 71,0 0-1,0 0 1,-1 0 0,-1 0 0,-1-1-1,0 0 1,0 0 0,-1 0-1,-17 21 1,-3 1 266,-61 60-1,68-75-547,0-1 0,-1-1-1,-47 30 1,66-47 113,1 0 1,-1 0 0,0 0-1,1 0 1,-1-1 0,0 1-1,0 0 1,0-1 0,1 0-1,-4 1 1,5-1 59,0 0-1,-1 0 1,1 0-1,0-1 1,0 1-1,-1 0 1,1 0 0,0 0-1,0 0 1,0 0-1,-1 0 1,1-1-1,0 1 1,0 0-1,0 0 1,-1 0 0,1 0-1,0-1 1,0 1-1,0 0 1,0 0-1,0-1 1,0 1 0,-1 0-1,1 0 1,0 0-1,0-1 1,0 1-1,0 0 1,0 0-1,0-1 1,0 1 0,0 0-1,0 0 1,0-1-1,0 1 1,0 0-1,0 0 1,0-1 0,1 1-1,0-4-46,0 1 0,1-1 0,-1 1 0,1 0 0,0 0 0,0 0 0,0 0 0,5-5-1,21-19-418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15779,'-1'21'1601,"2"12"-1121,13 17-272,4 7 1688,8 13-1632,4 4-144,5 5-112,4 0-56,3-9-208,1-2-336,-2-10-216,-8-7 600,-10-11-128,-6-10-160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1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102 497 15667,'-6'-5'216,"-5"-2"45,-1-1 0,2-1 0,-1 1 1,1-2-1,-16-18 0,24 25-213,0 0-1,1 0 1,-1 0-1,1 0 1,-1 0 0,1 0-1,0-1 1,0 1 0,0 0-1,1-1 1,-1 1-1,1-1 1,0 1 0,0 0-1,0-1 1,0 1 0,1-1-1,-1 1 1,1 0-1,0-1 1,0 1 0,0 0-1,0-1 1,1 1 0,-1 0-1,1 0 1,0 0-1,0 1 1,2-4 0,9-10 201,0 1 0,0 1 1,31-24-1,55-34 169,-53 41-216,94-46 1,-116 66-158,1 1 1,0 1-1,1 1 0,-1 1 1,54-6-1,-73 12-38,0 1-1,0 0 0,0 0 1,-1 1-1,1-1 1,0 1-1,0 0 0,-1 1 1,1-1-1,0 1 1,-1 1-1,0-1 0,1 1 1,-1-1-1,6 6 0,-6-4 7,-1 1-1,1-1 0,-1 1 0,0 0 0,0 0 0,-1 0 0,0 1 0,1-1 1,-2 1-1,1 0 0,-1 0 0,0 0 0,2 10 0,0 5 70,-1-1-1,-1 0 1,-1 1-1,-1-1 1,-1 1-1,-5 33 1,-34 122 625,27-128-476,11-39-186,-1 0 19,1 1 0,0 0 1,-2 18-1,4-27-64,0 0 1,0 1-1,0-1 1,0 1 0,0-1-1,0 1 1,0-1-1,1 1 1,-1-1-1,0 1 1,1-1 0,0 0-1,-1 1 1,1-1-1,-1 0 1,1 0 0,0 1-1,0-1 1,0 0-1,0 0 1,0 0-1,0 0 1,0 0 0,0 0-1,0 0 1,1 0-1,-1 0 1,0-1 0,0 1-1,1-1 1,-1 1-1,3 0 1,11 1-66,-1-2-1,1 0 1,0 0 0,26-5-1,15 0-76,-19 4 75,0 3 0,0 1 0,58 12 0,102 43-1750,-170-49 1522,-4-7-101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1167 13291,'67'-84'1432,"4"-16"-1024,12-14-176,6-5 480,11-12-215,2-1-129,1 10-432,-8 4-240,-11 22 232,-7 10-65,-25 21-79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1505 9234,'32'16'1304,"13"-34"-760,27-52-160,21-28 1097,47-45-785,14-22-48,18-23 16,3-1-104,-3 7-240,-10 12-240,-16 34 72,-23 20-8,-73 70-144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1164 12787,'63'-35'1288,"33"-55"-656,14-22-256,23-30 384,11-5 17,8-5-289,-4 4-360,-20 15 96,-11 11-96,-31 39-240</inkml:trace>
  <inkml:trace contextRef="#ctx0" brushRef="#br0" timeOffset="1">794 1076 12355,'0'60'848,"21"-45"-584,19-16-112,34-45 304,10-22-88,19-37-32,15-15 40,17-13 0,5 0-32,-11 4-408,-15 9 600,-23 33-439,-14 24 47,-38 44-72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1 971 13299,'28'-10'1032,"31"-52"-736,22-22-128,22-26 168,4-15-120,10-11-64,1 1 48,-13 16-136,-9 14-32</inkml:trace>
  <inkml:trace contextRef="#ctx0" brushRef="#br0" timeOffset="1">808 787 14883,'0'21'1056,"28"-33"-776,14-25-87,35-36 199,13-19 0,15-25-384,5-7 2120,-1-2-1824,-4 3 152,-17 20 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109 815 12307,'7'-2'373,"0"-1"0,0 1 0,-1-2 0,1 1 0,-1-1-1,0 0 1,9-8 0,-12 11-308,-1-1 1,0-1-1,-1 1 0,1 0 0,0 0 0,-1-1 0,1 1 0,-1-1 0,1 1 0,-1-1 0,0 0 0,0 1 0,-1-1 0,1 0 0,0 0 0,-1 0 0,0 0 0,0 1 0,0-1 0,0 0 0,0 0 0,-1-5 0,0 6-55,1 0-1,-1 0 0,1-1 1,-1 1-1,0 0 0,0 1 1,0-1-1,0 0 0,0 0 1,0 0-1,-1 0 0,1 1 1,-1-1-1,1 1 0,-1-1 1,1 1-1,-1-1 1,0 1-1,-2-1 0,1 1 1,0-1 0,0 1 0,0 0 0,0 1 0,0-1 0,-1 1 0,1-1 0,0 1 0,0 0 0,-1 0 0,-5 1 0,3 0-4,0 0 1,0 1-1,-1 0 1,1 0-1,1 0 1,-1 1-1,0 0 1,0 0-1,1 0 1,0 1-1,0 0 1,-9 7-1,10-6-5,0 1 0,0-1 0,0 1 0,1-1 0,0 1 0,0 0 0,0 0 0,1 1 0,0-1 0,0 0-1,0 1 1,0 10 0,2-14 1,-1 1 0,1 0 0,1-1 0,-1 1 0,0 0 0,1-1 0,0 1 0,0 0 0,0-1 0,0 1 0,1-1 0,-1 0-1,1 1 1,0-1 0,0 0 0,0 0 0,1 0 0,-1 0 0,1-1 0,-1 1 0,1 0 0,0-1 0,6 4 0,-1-2 10,0 1 0,1-2 0,0 0 0,0 0 0,0 0 0,0-1 0,0 0 0,0-1 1,1 0-1,-1-1 0,11 0 0,-2-1 19,0-1 1,0 0-1,0-1 1,33-11-1,-23 3 13,0-2-1,0 0 1,-1-2-1,-1-1 1,0-1-1,-2-1 0,0-1 1,-1-1-1,28-31 1,-26 22 38,-1 0 1,-2-2-1,-1-1 1,-2 0 0,-1-1-1,-1-2 1,14-42-1,-23 54 28,8-40 0,-14 58-96,-1-1 0,-1 1 0,1-1 0,-1 1 0,0-1 0,0 1 1,0 0-1,-1-1 0,0 1 0,0-1 0,0 1 0,-1 0 1,-4-10-1,5 14-13,1 0 0,-1-1 0,0 1 1,0 0-1,0 0 0,0 0 0,0 0 0,0 0 1,0 0-1,-1 0 0,1 0 0,0 0 1,0 1-1,-1-1 0,1 0 0,0 1 0,-1-1 1,1 1-1,-1 0 0,-2-1 0,2 1 2,-1 0-1,1 0 1,-1 1-1,1-1 1,-1 1-1,1-1 1,0 1-1,-1 0 1,1 0-1,0 0 1,-4 2-1,-1 2 2,1-1-1,-1 2 1,1-1 0,0 1 0,0 0-1,-8 9 1,4 1-2,0 0-1,1 0 0,1 1 1,1 0-1,0 0 1,1 1-1,1-1 1,0 1-1,-3 28 1,5-15 1,1 1 0,1-1 0,2 0-1,8 57 1,-7-78-5,0-1 0,0 0 0,0 0-1,1-1 1,1 1 0,-1 0-1,1-1 1,1 0 0,-1 0 0,2 0-1,8 10 1,-11-14 0,1-1 0,0 0 0,0 1-1,1-1 1,-1-1 0,1 1 0,-1-1 0,1 0 0,0 0 0,0 0-1,0 0 1,0-1 0,0 0 0,0 0 0,0 0 0,0-1 0,0 0-1,0 0 1,1 0 0,-1 0 0,10-3 0,4-2-42,0 0 1,-1-1 0,0-1 0,0-1-1,0-1 1,-1 0 0,28-20 0,-18 8-252,0-1 1,-1-1-1,34-41 0,-38 38-264,-2-2 0,0 0-1,-2-1 1,-1-1 0,13-34-1,-13 22-58,-3-1-1,-1-1 0,9-58 1,-20 91 627,6-31 753,3-75 1,-12 108 590,-3 11-771,-3 12-97,1 13-77,1 1 1,-2 47-1,6 59 69,3-81-413,3 0 0,2 0 0,2 0 0,2-1 0,3 0 0,32 79 0,-43-124-61,2 4 2,0 1 0,0 0 0,13 17-1,-18-29-5,0 0 0,0-1 0,0 1 0,0 0 0,0 0 0,0 0 0,0 0 0,0 0 0,0 0 0,0 0-1,1 0 1,-1-1 0,0 1 0,0 0 0,0 0 0,0 0 0,0 0 0,0 0 0,0 0 0,0 0 0,0 0-1,1 0 1,-1 0 0,0 0 0,0 0 0,0 0 0,0 0 0,0 0 0,0 0 0,0 0 0,1 0-1,-1 0 1,0 0 0,0 0 0,0 0 0,0 0 0,0 0 0,0 0 0,0 0 0,1 0 0,-1 0 0,0 0-1,0 0 1,-4-14-16,-34-51-67,-68-89 0,28 45 329,75 105-231,-4-7 59,0 0 0,0 0 0,1-1 0,-9-22 1,14 32-55,1 0 0,-1 0 0,0 0 0,1 0 0,0-1 0,-1 1 0,1 0 0,0 0 0,0 0 0,0 0 0,0 0 0,1 0 0,-1 0 0,0 0 0,1 0 0,0 0 0,-1 0 0,1 0 0,0 0 0,0 0 0,0 0 0,0 1 0,0-1 0,1 0 0,-1 1 0,0-1 0,1 1 0,-1-1 0,1 1 0,0 0 0,-1-1 0,1 1 0,0 0 0,0 0 0,0 0 0,0 1 0,0-1 0,3-1 0,24-4-29,1 0 1,-1 2-1,1 1 1,0 2-1,33 1 1,13 0-96,-29-3-8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15571,'5'-34'1027,"-5"35"-1020,0-1 1,0 0-1,0 0 0,1 0 1,-1 0-1,0 0 0,0 0 0,0 0 1,0 0-1,0 0 0,0 0 0,0 1 1,1-1-1,-1 0 0,0 0 0,0 0 1,0 0-1,0 0 0,0 0 0,0 0 1,1 0-1,-1 0 0,0 0 1,0 0-1,0 0 0,0 0 0,0 0 1,1 0-1,-1 0 0,0 0 0,0-1 1,0 1-1,0 0 0,0 0 0,0 0 1,0 0-1,1 0 0,-1 0 0,0 0 1,0 0-1,0 0 0,0 0 1,0-1-1,0 1 0,0 0 0,0 0 1,0 0-1,0 0 0,0 0 0,1 0 1,-1-1-1,0 1 0,0 0 0,0 0 1,0 0-1,3 7 77,-1 0 0,1 1 0,-1-1 0,0 1 0,1 11 0,1 5 112,109 603 1230,-47-249-866,-61-354-514,0 7 49,1 0 1,18 51-1,-23-79-79,0 0 0,0 0-1,1 1 1,0-1 0,-1 0 0,1 0-1,0 0 1,0 0 0,1-1 0,-1 1 0,0-1-1,1 1 1,3 2 0,-5-5-6,0 1-1,0-1 1,0 0 0,0 0-1,0 1 1,-1-1-1,1 0 1,0 0 0,0 0-1,0 0 1,0 0 0,0 0-1,0 0 1,0-1 0,-1 1-1,1 0 1,0 0-1,0-1 1,0 1 0,0 0-1,1-2 1,0 0 13,1 0 1,-1 0-1,1 0 1,-1 0-1,0-1 0,0 1 1,0-1-1,0 0 0,1-3 1,21-41 366,33-98-1,-25 60-107,45-115 332,130-314-322,-197 493-439,-4 9 33,-1 0-1,0 0 1,-1 0 0,0 0 0,2-15 0,-6 25 96,0 1 0,1-1 0,-1 0 0,0 0 0,0 1 0,0-1 0,0 0 0,-1 0 0,1 0 0,-1-3 0,0 5 8,1 0 1,-1-1-1,1 1 1,-1-1 0,1 1-1,0 0 1,-1-1-1,1 1 1,-1 0-1,0 0 1,1-1-1,-1 1 1,1 0-1,-1 0 1,1 0-1,-1 0 1,1 0-1,-1 0 1,0 0-1,1 0 1,-1 0-1,1 0 1,-1 0 0,1 0-1,-1 0 1,0 0-1,1 0 1,-1 1-1,1-1 1,-1 0-1,1 0 1,-1 1-1,1-1 1,-1 0-1,0 1 1,-25 14-409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14779,'17'26'1520,"8"-2"-1135,6 1-169,6 3 536,12 3-312,0 5-184,9 0-256,-4 5-216,1-1-416,-6-2 824,-7-1-328,-2-2-80,-12-5-136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263 319 14339,'-7'-5'1213,"6"13"-712,5 21-140,-3-24-205,21 100 744,71 196-1,-23-89-1736,-62-188 637,-3-10-2,-1-1 0,0 1-1,-1 1 1,0-1 0,-1 0-1,-1 1 1,0 0 0,-2 24-1,1-37 150,0-1-1,0 1 0,-1 0 1,1-1-1,0 1 0,0-1 1,-1 1-1,1-1 0,-1 1 1,0-1-1,1 1 0,-1-1 1,0 1-1,0-1 1,0 0-1,0 1 0,0-1 1,0 0-1,0 0 0,-1 0 1,1 0-1,0 0 0,0 0 1,-1 0-1,1 0 0,-1-1 1,1 1-1,-1 0 0,1-1 1,-1 1-1,1-1 0,-1 0 1,0 1-1,1-1 0,-1 0 1,1 0-1,-1 0 0,0 0 1,1 0-1,-1-1 1,1 1-1,-1 0 0,0-1 1,-2 0-1,-4-3-135,1 1-1,-1-1 1,0 0 0,1-1-1,0 1 1,0-1 0,-11-11-1,-19-20-637,1-2-1,-51-71 0,58 66 1051,2-2 0,1 0 0,3-2 1,1-1-1,-15-54 0,30 79 133,1 0-1,1 0 0,1 0 1,1-1-1,1-35 0,2 42 50,2 1 0,0 0-1,1 0 1,0 0 0,1 0 0,1 0-1,1 1 1,13-28 0,-6 22-201,0 1 1,1 0-1,1 1 0,0 0 1,2 1-1,0 1 1,1 1-1,1 1 0,0 0 1,1 1-1,1 1 1,0 2-1,0-1 0,1 2 1,1 1-1,0 1 0,0 1 1,48-8-1,-58 13-188,1 1-1,0 0 0,0 1 1,0 1-1,-1 0 0,1 1 1,0 0-1,-1 1 0,0 1 1,21 7-1,-27-8-1,0 1-1,0 0 1,0 0-1,0 0 1,-1 1-1,0 0 1,0 0 0,0 0-1,0 1 1,-1 0-1,0 0 1,0 0-1,-1 1 1,1 0 0,-1 0-1,-1 0 1,0 0-1,0 0 1,4 13-1,-5-7 32,-1 0 0,1 0 0,-2 0-1,0 0 1,0 0 0,-2 0 0,1 0-1,-2-1 1,1 1 0,-6 14 0,-6 12 259,-34 68 0,-28 26 347,51-91-472,23-40-170,0 2 10,-1 0 0,1 0 0,0 0 0,1 0 0,-1 0 0,-1 6 0,3-9-17,0 0-1,0 0 1,0 0-1,0-1 1,0 1-1,0 0 1,0 0-1,0 0 1,1 0-1,-1 0 1,0-1-1,0 1 1,1 0-1,-1 0 1,1 0-1,-1-1 1,1 1-1,-1 0 1,1-1-1,-1 1 1,1 0-1,0-1 1,-1 1-1,1-1 1,0 1-1,0-1 0,-1 1 1,1-1-1,0 1 1,0-1-1,0 0 1,-1 1-1,1-1 1,0 0-1,0 0 1,0 0-1,0 0 1,0 0-1,0 0 1,0 0-1,22 2-32,0-2 0,0 0 0,-1-2 0,27-5 0,30-2-71,-39 6 7,-1 2 1,0 1-1,1 2 1,-1 2-1,73 16 1,-58 0-11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3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9682,'18'28'1048,"12"14"-648,-2 5-144,7 11 1225,2 3-1273,6 9-24,-1 0-32,-7-1-192,0-1-48,-17-7-1336,-6-3 1255,-8-12-143,-8-4-112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40 694 11827,'-7'-14'247,"1"-1"0,0 1 1,1-1-1,1 0 0,0 0 1,1 0-1,1 0 0,1-1 1,0 1-1,0-1 0,2 1 1,0-1-1,1 1 0,0 0 1,1 0-1,1 0 1,0 0-1,1 0 0,1 1 1,11-21-1,0 8-134,0 1 0,2 0 0,1 2 0,0 0 0,2 1 0,1 1 0,1 1 0,0 2 0,2 0 0,0 2 0,1 0-1,1 2 1,0 1 0,1 2 0,1 0 0,-1 2 0,2 1 0,-1 2 0,54-7 0,-76 14-113,0-1-1,0 1 0,0 0 1,0 1-1,0 0 0,0 0 1,0 1-1,11 3 1,-17-4 13,0 0 0,1 0 0,-1 1 0,0-1 0,0 0 0,0 1 0,0-1 0,-1 1 0,1 0 0,0-1 0,-1 1 0,1 0 0,-1 0 0,1 0 0,-1 0 0,0 1 0,0-1 0,0 0 1,0 0-1,-1 1 0,1-1 0,0 0 0,-1 1 0,0-1 0,1 1 0,-1-1 0,0 0 0,0 1 0,-1-1 0,1 1 0,-1 2 0,-2 8 129,0 1-1,-1-1 1,-1 0-1,0-1 0,0 1 1,-1-1-1,-12 17 1,-3 1 243,-39 44 1,56-69-375,-6 6-394,0 0 0,-1 0 1,-20 15-1,31-26 368,0 0 1,0 0-1,0 0 1,0-1-1,0 1 1,0 0-1,0 0 1,0 0-1,0-1 1,0 1-1,0 0 1,0 0-1,0 0 1,0-1-1,0 1 1,0 0 0,0 0-1,0 0 1,-1-1-1,1 1 1,0 0-1,0 0 1,0 0-1,0 0 1,0-1-1,0 1 1,-1 0-1,1 0 1,0 0-1,0 0 1,0 0-1,0-1 1,-1 1-1,1 0 1,0 0-1,0 0 1,0 0-1,-1 0 1,1 0-1,0 0 1,0 0-1,0 0 1,-1 0-1,1 0 1,0 0-1,0 0 1,0 0-1,-1 0 1,1 0-1,0 0 1,0 0-1,0 0 1,-1 0-1,13-15-529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4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14923,'11'30'1176,"5"14"-936,-1 3-87,8 15 271,2 1-184,6 5-184,1-2-128,-1-6-392,1 0-81,-8-13 145,-3-5-1272,-17-18 1256,-6-8-256,-19-19 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11 419 13443,'-3'-12'208,"1"-1"1,0 0-1,0 1 1,1-1-1,1 0 0,0 0 1,0 0-1,2 0 1,0 1-1,0-1 1,1 0-1,0 1 0,1 0 1,1 0-1,0 0 1,1 0-1,0 1 1,13-19-1,-9 16-83,0 0-1,1 1 0,0 1 1,1 0-1,1 1 1,-1 0-1,2 0 1,0 2-1,0-1 1,0 2-1,1 0 1,1 1-1,29-10 0,-36 15-111,1 0-1,-1 1 0,0 0 1,1 0-1,-1 1 0,1 0 1,-1 1-1,1 0 0,-1 0 1,0 1-1,0 1 0,0-1 1,0 1-1,0 1 0,13 7 1,-16-8 8,0 1 1,0-1-1,-1 2 1,0-1 0,0 1-1,0-1 1,0 1 0,-1 1-1,1-1 1,-1 1 0,-1-1-1,1 1 1,-1 0 0,0 0-1,0 1 1,-1-1-1,0 1 1,0-1 0,0 1-1,-1 0 1,0-1 0,0 10-1,-1-6 62,-1-1 0,0 0 0,0 0 0,-1 1 0,0-1 1,-1 0-1,0 0 0,0-1 0,-1 1 0,-5 8 0,-1 0 166,0-1 1,-2-1-1,-25 28 0,35-41-232,-18 24-376,19-26 326,1 1-1,0-1 0,0 1 0,-1-1 1,1 1-1,0 0 0,0-1 0,0 1 1,0-1-1,0 1 0,0-1 0,0 1 1,0 0-1,0-1 0,0 1 0,0-1 1,0 1-1,0-1 0,0 1 0,0-1 1,1 1-1,-1 0 0,0-1 0,0 1 0,1-1 1,-1 1-1,0-1 0,1 0 0,-1 1 1,1-1-1,-1 1 0,0-1 0,1 0 1,-1 1-1,1-1 0,-1 0 0,1 1 1,-1-1-1,1 0 0,-1 0 0,1 1 1,0-1-1,-1 0 0,1 0 0,-1 0 1,1 0-1,-1 0 0,1 0 0,0 0 1,36 1-689,-22-2 467,25-1-414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18244,'5'-1'1576,"-1"1"-1200,5 0-176,10 5 617,7 0-225,7 4-288,4 1-136,9 3-136,1 1-32,2 0 8,-2 0-80,-10-4-384,-5-1-289,-11-6 633,-5-6-128,-6-6-72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14227,'39'52'2214,"28"33"-1033,-59-76-1146,1 0-1,0-1 1,0 0-1,1 0 1,0-1-1,16 9 1,-24-15-30,0 0 0,0 0 0,1 0 0,-1 0 0,0-1 0,1 1 0,-1-1 1,1 1-1,-1-1 0,1 0 0,-1 0 0,1 0 0,-1 0 0,1 0 0,-1-1 0,0 1 0,1-1 1,2 0-1,-2-1 17,0 1 0,0-1 1,0 0-1,0 0 0,0 0 1,-1-1-1,1 1 0,-1-1 1,1 1-1,-1-1 1,3-4-1,3-8 191,0 0 0,-1 0 0,-1-1 0,7-21 0,-8 21 67,7-28 633,-12 44-902,0-1 1,0 1-1,0 0 1,0 0-1,0 0 1,0 0-1,0-1 1,0 1-1,0 0 0,0 0 1,0 0-1,0 0 1,0-1-1,0 1 1,0 0-1,1 0 1,-1 0-1,0 0 0,0 0 1,0 0-1,0-1 1,0 1-1,0 0 1,0 0-1,1 0 1,-1 0-1,0 0 0,0 0 1,0 0-1,0 0 1,1 0-1,-1 0 1,0 0-1,0-1 0,0 1 1,0 0-1,1 0 1,-1 0-1,0 0 1,0 0-1,0 0 1,0 0-1,1 1 0,-1-1 1,0 0-1,0 0 1,0 0-1,0 0 1,0 0-1,1 0 1,-1 0-1,0 0 0,0 0 1,0 0-1,0 0 1,0 1-1,0-1 1,1 0-1,-1 0 1,0 0-1,0 0 0,0 0 1,0 1-1,0-1 1,0 0-1,0 0 1,0 0-1,0 1 0,8 10 108,-8-10-60,10 17 30,1 0-1,24 30 1,-32-44-95,0 0 0,1 0 0,-1-1 0,1 1 0,0-1 1,0 0-1,0 0 0,0 0 0,0-1 0,1 0 0,-1 0 1,1 0-1,-1 0 0,1 0 0,0-1 0,0 0 0,0 0 0,5 0 1,-7-1 15,0-1 1,0 0-1,1 1 1,-1-1-1,0 0 1,0-1-1,0 1 1,0 0-1,0-1 1,0 0-1,-1 1 1,1-1-1,-1 0 1,1-1-1,-1 1 1,1 0 0,-1-1-1,0 1 1,0-1-1,-1 0 1,1 1-1,0-1 1,-1 0-1,0 0 1,1 0-1,-1 0 1,0-1-1,0-2 1,2-7-33,0 1-1,-1 0 1,-1 0 0,0-1-1,-1 1 1,-1-14 0,0 14 72,0 1 1,-1 0-1,-5-17 0,5 24-6,1 1-1,0-1 1,-1 1-1,1 0 1,-1 0 0,0-1-1,0 1 1,0 1-1,-1-1 1,1 0-1,-1 0 1,1 1 0,-1-1-1,-4-2 1,0 2-28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0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627 0 12459,'-31'2'952,"-3"3"-752,-1 0-64,-3-1 216,-2 1-128,-4-1-80,-4-1-48,-6 1-184,-5 1-104,-13-2 152,-7-1-64,-14-2-8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0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19 207 11594,'-3'2'176,"-12"7"2600,15-6-1363,12 0-884,97 2-179,-18-2-319,458 77 145,-469-67-174,0-4-1,88-1 1,161-18-19,-31 0 26,-142 12-1,286-11-1,170-74-36,-4-35 58,-461 92-27,2 7 1,149-1-1,301 35-8,-373 10 1,56 3-6,-241-27 9,-1-1 1,0-3 0,1-1 0,75-18 0,-78 13-70,-38 8 92,0 1 0,0 0 0,0 0 0,0 0 1,1 0-1,-1-1 0,0 1 0,0 0 0,0 0 0,0 0 0,0 0 0,0-1 1,0 1-1,0 0 0,0 0 0,0 0 0,0-1 0,0 1 0,0 0 0,0 0 1,0 0-1,0-1 0,0 1 0,0 0 0,0 0 0,0 0 0,0-1 0,0 1 1,0 0-1,0 0 0,0 0 0,0-1 0,0 1 0,-1 0 0,1 0 0,0-1 68,-23-38 384,-4 6-244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14547,'15'19'638,"-1"0"1,-1 0-1,18 39 1,-18-33-223,30 45 0,-42-69-404,0 1-1,0-1 1,0 0 0,1 1-1,-1-1 1,0 0 0,1 0-1,-1 0 1,1 0 0,-1 0-1,1 0 1,0 0-1,-1 0 1,1-1 0,0 1-1,0 0 1,-1-1 0,1 0-1,0 1 1,0-1-1,0 0 1,-1 0 0,1 0-1,0 0 1,0 0 0,0-1-1,0 1 1,-1-1 0,1 1-1,0-1 1,-1 1-1,1-1 1,0 0 0,-1 0-1,3-1 1,5-4 27,0-1-1,0 0 1,0-1-1,12-13 1,-17 16-31,75-84 159,21-20-75,-99 108-92,22-19 1,-22 20 1,-1-1 0,0 1 1,1-1-1,-1 1 0,1 0 1,-1-1-1,1 1 0,-1 0 1,1 0-1,-1-1 0,1 1 1,-1 0-1,1 0 0,-1 0 1,1 0-1,0-1 0,-1 1 1,1 0-1,-1 0 0,1 0 1,-1 0-1,1 0 0,0 1 1,-1-1-1,1 0 0,-1 0 1,1 0-1,-1 0 0,1 1 1,-1-1-1,1 0 0,-1 0 1,1 1-1,-1-1 0,1 0 1,-1 1-1,1-1 0,-1 1 1,1-1-1,-1 0 0,0 1 1,1-1-1,-1 1 0,0-1 1,1 2-1,1 9 79,0 0 0,-1 0 0,0 0 0,0 0 0,-3 19 0,2 6 129,0-30-171,0 4 51,0-1-1,1 1 0,0-1 0,4 13 1,-5-21-79,0 0 0,0 0 0,1 1 0,-1-1 1,1 0-1,-1 0 0,1 0 0,-1 0 1,1 1-1,0-1 0,-1 0 0,1 0 0,0 0 1,0 0-1,0-1 0,0 1 0,0 0 1,0 0-1,0 0 0,0-1 0,0 1 0,0-1 1,0 1-1,0-1 0,0 1 0,1-1 1,-1 0-1,0 1 0,0-1 0,1 0 0,-1 0 1,0 0-1,0 0 0,1 0 0,-1 0 1,0 0-1,0 0 0,1-1 0,-1 1 1,2-1-1,5-2-14,-1-1 0,1 0 0,-1 0 1,0 0-1,-1-1 0,11-10 0,37-39-387,-27 26 78,-10 11 94,-11 9 70,1 1 0,1 0 0,-1 0 1,1 1-1,10-6 0,-17 11 138,-1 1 1,1 0-1,-1-1 1,1 1 0,0 0-1,-1-1 1,1 1 0,0 0-1,-1 0 1,1 0-1,-1-1 1,1 1 0,0 0-1,-1 0 1,1 0-1,0 0 1,-1 0 0,1 0-1,0 0 1,-1 1-1,1-1 1,0 0 0,-1 0-1,1 0 1,-1 1-1,1-1 1,0 0 0,-1 1-1,1-1 1,-1 0-1,1 1 1,-1-1 0,1 1-1,-1-1 1,1 1-1,-1-1 1,0 1 0,1-1-1,-1 1 1,0-1 0,1 1-1,-1 0 1,0-1-1,0 1 1,1-1 0,-1 1-1,0 0 1,0-1-1,0 2 1,3 35 226,-4-35-202,-2 36 379,0 24 251,3-58-586,0 1 1,1 0-1,0-1 1,0 1-1,0-1 1,0 1-1,0-1 0,1 1 1,0-1-1,2 4 1,-3-6-78,1 0 0,-1-1 0,0 1 0,1-1 1,-1 1-1,1-1 0,-1 0 0,1 1 1,-1-1-1,1 0 0,0 0 0,0 0 0,0 0 1,-1-1-1,1 1 0,0 0 0,0-1 0,0 0 1,0 1-1,0-1 0,0 0 0,0 0 0,0 0 1,0 0-1,0 0 0,0 0 0,0-1 0,0 1 1,0-1-1,0 1 0,3-3 0,3 0-150,1-1-1,-1 0 1,0-1-1,-1 0 1,12-9-1,14-14-180,4-6-91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01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17 5553,'-60'8'256,"-1"-6"-320,2-2-144,3-2 488,1-6-752,3-8 336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1445 11082,'0'-3'396,"0"0"-1,0-1 1,1 1-1,-1-1 0,1 1 1,-1 0-1,1 0 1,0-1-1,1 1 0,-1 0 1,2-3-1,0-2 103,4-15 175,10-24 392,-16 44-1006,1 0 1,0 0 0,0 0-1,0 0 1,0 0 0,0 0-1,1 1 1,-1-1 0,1 1-1,0-1 1,4-2 0,40-21 14,135-90 20,192-206 212,-211 174-203,-85 86-71,154-94 1,-143 99-26,-31 18-5,-2-2 1,-2-2-1,68-71 0,-102 94 11,37-31 0,-47 43-8,0 2-1,1-1 1,-1 1-1,1 1 1,0 0-1,19-6 1,-27 9-2,0 1 0,0-1 0,-1 1 0,1-1 0,0 0 0,-1-1 0,1 1 0,3-5 0,-5 5-70,1 1 0,-1-1 0,0 0 0,1 1 0,0-1 0,-1 0 0,1 1 0,0 0-1,0 0 1,0-1 0,0 1 0,0 0 0,0 0 0,0 1 0,0-1 0,0 0 0,0 1 0,1-1-1,-1 1 1,2 0 0,1 2 1370,-7-5-1187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3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1230 10978,'1'-4'183,"1"1"-1,-1 0 0,1-1 0,0 1 1,0 0-1,0 0 0,1 0 0,-1 0 1,1 1-1,0-1 0,0 1 0,5-5 1,1 0 279,57-50-192,2 2-1,3 4 1,96-54 0,245-105 862,-189 101-910,-163 77-204,84-62-1,45-51 43,-104 78-41,-34 29 26,1 3-1,3 2 1,0 2 0,2 3-1,107-37 1,-163 65-23,0 0 0,0-1-1,0 1 1,0 0 0,0-1 0,0 1 0,0-1 0,0 1 0,-1-1-1,1 0 1,0 1 0,0-1 0,-1 0 0,2 0 0,-2 0-30,0 1 0,0-1 1,0 1-1,0-1 0,0 1 1,0-1-1,0 1 0,0-1 1,0 1-1,0-1 0,0 1 1,0-1-1,0 1 0,0-1 1,-1 1-1,1-1 0,0 1 1,0-1-1,-1 1 0,1 0 1,0-1-1,-1 1 0,1-1 1,0 1-1,-1 0 1,1-1-1,-1 1 0,-1-4-62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0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55 13827,'-14'-25'1312,"7"9"-840,2 2-216,5 19 513,14 18-113,21 19-248,12 7-104,18 16-200,8 5-88,10 13-136,-1-1-40,-3-7-96,-7-5-88,-16-14-192,-11-10-97,-22-25 417,-12-18-120,-17-31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1 389 11682,'15'17'131,"0"-1"-1,2-1 0,-1-1 0,2 0 0,0-1 0,1-1 0,0 0 0,1-2 0,0 0 0,1-1 0,0-1 0,0-1 0,0-1 0,1-1 0,32 3 0,-50-8-137,-1 1 0,1-1 0,-1 0 0,1-1 1,-1 1-1,1 0 0,-1-1 0,1 0 0,-1 0 0,0 0 0,1 0 0,-1-1 0,4-1 1,-5 1-4,-1 1 1,1-1-1,-1 1 1,1-1 0,-1 1-1,0-1 1,0 0 0,0 1-1,0-1 1,0 0-1,0 0 1,0 0 0,0 0-1,-1 0 1,1 0 0,-1 0-1,0 0 1,1 0-1,-1 0 1,0 0 0,0 0-1,-1 0 1,1-4 0,-3-8-54,0 0 1,0 0 0,-1 0-1,-1 1 1,-11-23 0,-40-64-100,40 73 163,-56-87 1018,246 313 328,-174-199-1347,7 7 20,0 0 1,0-1 0,1 0-1,9 6 1,-16-11-26,-1-1 0,1 1 0,0 0 0,0-1-1,0 1 1,0-1 0,0 1 0,0-1 0,0 0 0,0 1 0,0-1-1,0 0 1,0 0 0,0 0 0,0 0 0,0 0 0,0 0 0,0 0 0,0 0-1,0 0 1,0 0 0,0 0 0,0-1 0,0 1 0,0 0 0,0-1-1,0 1 1,0-1 0,0 1 0,0-1 0,0 1 0,-1-1 0,1 0-1,0 0 1,0 1 0,-1-1 0,1 0 0,0 0 0,-1 0 0,1 1-1,-1-1 1,1 0 0,-1 0 0,1 0 0,-1 0 0,0 0 0,0 0-1,1 0 1,-1-2 0,2-7-251,-1 0 0,0 1 0,0-1-1,-1 0 1,0 0 0,-3-19 0,-17-60-684,13 61 827,-9-32-579,-11-56-2447,51 164 6030,6 22-2176,45 90 1908,-59-137-2275,-16-22-342,0-1-1,0 0 1,0 0-1,1 0 1,-1 1-1,0-1 1,0 0-1,0 0 0,1 1 1,-1-1-1,0 0 1,0 0-1,0 0 1,1 0-1,-1 0 1,0 1-1,1-1 1,-1 0-1,0 0 1,0 0-1,1 0 1,-1 0-1,0 0 1,1 0-1,-1 0 0,0 0 1,0 0-1,1 0 1,-1 0-1,0 0 1,1 0-1,-1 0 1,0 0-1,0-1 1,1 1-1,-1 0 1,0 0-1,0 0 1,1 0-1,-1 0 1,0-1-1,0 1 0,0 0 1,1 0-1,-1 0 1,0-1-1,5-13 80,-4-13-183,0 0 1,-2 0-1,-4-29 1,2 28-133,1 0 0,2-39-1,0 67 223,0-1-1,0 0 0,0 0 0,0 1 1,0-1-1,1 0 0,-1 1 0,0-1 0,0 0 1,0 1-1,1-1 0,-1 0 0,0 1 1,1-1-1,-1 1 0,0-1 0,1 0 0,-1 1 1,1-1-1,0 0 0,0 1 7,-1 0-1,0 0 0,1 0 1,-1 0-1,1 0 1,-1 0-1,1 0 1,-1 0-1,1 0 0,-1 0 1,0 1-1,1-1 1,-1 0-1,1 0 1,-1 0-1,0 1 0,1-1 1,-1 0-1,1 0 1,-1 1-1,0-1 1,1 0-1,-1 1 0,19 24 56,-17-22-42,40 68 316,-27-44-119,1 0-1,1-1 1,27 31-1,-29-47-78,-14-10-126,-1 0 0,0 0 1,1 0-1,-1 0 0,0 0 0,1 0 0,-1 0 1,0 0-1,1-1 0,-1 1 0,0 0 0,1 0 1,-1 0-1,0-1 0,1 1 0,-1 0 0,0 0 1,0 0-1,1-1 0,-1 1 0,0 0 0,0-1 0,1 1 1,-1 0-1,0-1 0,0 1 0,0 0 0,0-1 1,0 1-1,1 0 0,-1-1 0,0 1 0,0 0 1,0-1-1,0 1 0,0 0 0,0-1 0,0 1 1,0-1-1,0 1 0,0 0 0,-1-1 0,1 1 1,-2-31 50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3:5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1845 40 14907,'0'-1'137,"-1"-2"83,1 1 1,-1-1-1,1 1 1,-1-1-1,0 1 1,0 0-1,0-1 1,0 1-1,0 0 0,-2-3 1,1 4-138,0 0 0,0 0 0,0 0 0,0 0 1,1 0-1,-2 0 0,1 0 0,0 1 0,0-1 0,0 1 0,0 0 1,0 0-1,0-1 0,-4 2 0,-20-2 239,-1 2 0,1 1 1,-1 2-1,1 0 0,-36 11 0,-131 53-327,155-54 61,-93 41-140,-181 105 0,-113 100-218,189-98-46,193-128 137,1 1 0,2 3 0,-39 47-1,36-27 679,39-53-447,1 0 1,0 0-1,1 0 1,0 0-1,-1 1 1,2-1-1,-1 1 1,-1 10-1,3-14-22,0-1 0,0 1-1,0 0 1,0-1 0,0 1-1,1 0 1,-1-1 0,1 1 0,0 0-1,-1-1 1,1 1 0,0-1-1,0 1 1,0-1 0,0 0 0,0 1-1,0-1 1,0 0 0,0 0-1,3 2 1,4 3-5,0-1 0,0 0 0,9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0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2073 12179,'-11'29'820,"-11"37"57,22-65-869,0-1-1,0 0 0,0 0 0,0 1 1,0-1-1,0 0 0,0 0 0,0 1 1,0-1-1,0 0 0,0 0 0,0 1 1,0-1-1,0 0 0,1 0 0,-1 0 1,0 1-1,0-1 0,0 0 0,0 0 1,0 1-1,1-1 0,-1 0 0,0 0 1,0 0-1,0 0 0,1 0 0,-1 1 1,0-1-1,0 0 0,1 0 1,-1 0-1,0 0 0,0 0 0,0 0 1,1 0-1,-1 0 0,0 0 0,1 0 1,-1 0-1,0 0 0,0 0 0,1 0 1,-1 0-1,0 0 0,0 0 0,1 0 1,-1 0-1,0 0 0,0 0 0,0 0 1,1 0-1,-1-1 0,0 1 0,0 0 1,1 0-1,-1 0 0,0 0 0,0-1 1,0 1-1,20-10 226,-4-3-35,0 0-1,-1-1 0,24-29 0,-27 30-115,292-366 1244,-203 247-1003,398-571 574,-248 337-814,-47 58-987,-192 290 465,1 1 1,1 1-1,1 0 1,0 1-1,0 0 1,2 1-1,0 1 1,0 1-1,35-19 1,-27 20-402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0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0 15107,'-7'36'1184,"2"13"-895,-4 7-113,-9 68-48,1 13-64,-1-8 464,-1 29-416,0 3-144,1-9-56,1-20-128,-1-11-104,-5-32-224,2-15 519,-8-41-151,-6-16-56,-9-27-8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0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14619,'9'-8'1184,"28"-5"-744,12-2-111,35-8 471,9-5-232,20-4-128,7-1 16,13 1-88,5 4-280,-3 11-352,-4 8-264,-24 13-424,-10 6-385,-13 8 961,-11 1-272,-13-2-224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09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0 17748,'-11'21'1152,"8"39"-1016,-1 14-88,4 22 296,2 9-256,5 14-168,0-1-112,0-6-176,0-6-96,-5-7-256,-2-8-440,-6-12 815,-4-6-215,-4-12-56</inkml:trace>
  <inkml:trace contextRef="#ctx0" brushRef="#br0" timeOffset="1">1 642 15699,'21'-41'1465,"3"13"-1137,9 25-168,9 1 1120,14 6-1048,6 1-120,15-3-32,9 1 0,10-5-64,4-3-16,-4-13-184,1 3-120,-10-5-424,-3-4 592,-14-6-120,-12 0-88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100 239 10354,'-31'22'2499,"26"-19"-2276,0 0-1,1 0 1,-1 0 0,1 1 0,0-1 0,0 1-1,-6 8 1,6-8-116,1 1-1,0 1 1,0-1-1,0 0 1,1 1-1,-1 0 1,1-1-1,-2 12 1,4-15-89,0 0 1,0 0 0,0 0 0,0 0-1,0 0 1,0 0 0,1-1 0,-1 1-1,1 0 1,-1 0 0,1 0 0,0-1-1,0 1 1,0 0 0,0-1 0,0 1 0,0-1-1,0 1 1,0-1 0,0 0 0,1 1-1,-1-1 1,1 0 0,-1 0 0,1 0-1,-1 0 1,1 0 0,0 0 0,0 0-1,-1-1 1,1 1 0,3 0 0,7 3-69,1-1 1,0-1 0,1 0-1,-1 0 1,26-2-1,68-9-781,-101 8 779,3 0-3,-1 0 0,1-1 0,-1 0 0,15-5 0,-22 6 76,1 1 1,-1-1-1,1 0 0,-1 0 0,0 0 1,1 1-1,-1-1 0,0 0 0,0-1 1,1 1-1,-1 0 0,0 0 0,0 0 1,0-1-1,0 1 0,-1-1 0,1 1 1,0-1-1,0 1 0,-1-1 0,1 1 0,-1-1 1,0 1-1,1-1 0,-1 0 0,0 1 1,0-1-1,0 1 0,0-1 0,0 0 1,-1-2-1,-4-12 150,0 1-1,-1 0 1,-1 0 0,-1 1-1,0 0 1,0 0 0,-20-22-1,-4-10 37,31 46-202,1-1 0,-1 0 0,1 0 1,-1 1-1,1-1 0,0 0 0,-1 0 0,1 0 0,0 0 0,0 1 0,-1-1 0,1 0 0,0 0 0,0 0 0,0-2 0,0 3-4,1 0-1,-1-1 1,0 1-1,0-1 1,0 1 0,1 0-1,-1-1 1,0 1-1,1 0 1,-1-1-1,0 1 1,1 0 0,-1-1-1,0 1 1,1 0-1,-1 0 1,0-1-1,1 1 1,-1 0 0,1 0-1,-1 0 1,1-1-1,4 1-21,0-1 1,0 1-1,0-1 0,0 1 0,5 1 0,7 0-101,22-3-680,-1-2 0,52-12 0,-74 13 548,0-2 1,-1 0-1,0-1 0,0-1 1,0 0-1,-1-1 0,0 0 1,18-15-1,15-25-544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0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13427,'19'77'1024,"-1"30"-704,-4 14-120,-2 35 232,-5 7-24,-9 3-216,-8-3-104,-8-25-224,-6-15 192,-8-37-120,-3-21-64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12427,'24'0'1272,"-1"9"-872,3 14-88,6 3 928,10 4-760,7 1-95,11-3-25,8-1-48,12-15-64,8-3-32,5-15-176,5-4-208,0-15-248,-2-1-208,-6 1 487,-6 3-103,-18 2-88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0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1 15867,'-16'82'1153,"-5"25"-953,-4 7-88,3 10 136,-3 4-104,-1-4-88,0-1-24,-8-14-80,-1-4-104,-10-12-184,-8-8-160,-6-16 328,-3-13-40,-2-23 23</inkml:trace>
  <inkml:trace contextRef="#ctx0" brushRef="#br0" timeOffset="1">1 970 12963,'21'-25'1512,"16"13"-872,10-2-304,21-2 1745,9-3-1537,11-4-264,1-2-72,6-1-344,1-4-168,-3-1-320,-2-4 440,-15-11-8,-5 1-96,-6-20-88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15 16732,'-2'-14'1384,"-5"33"-1008,-2 21-168,1 32 512,-1 10-200,5 20-208,1 8-72,5 1-192,5-1-64,0-14-160,1-8-120,-2-18-256,-5-12-200,-13-21 552,-11-9-152,-27-21-104</inkml:trace>
  <inkml:trace contextRef="#ctx0" brushRef="#br0" timeOffset="1">1 614 16764,'40'-11'1208,"16"11"-968,11 9-128,15 0 560,9-2-560,11-4-544,5-4 2152,1-17-1608,-6 2 96,-14-12 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1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16428,'-4'42'1216,"1"23"-1136,3 40-48,0 14 224,2 21-232,3 9 16,0 1 8,0-1-32,-3-21 8,-2-17-56,0-43-248,-5-23-216,-6-50 416,-1-30-64,0-33-80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1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14 168 12755,'-5'40'1120,"2"-10"-728,-1-9-128,2-8 552,2-8-216,11-9-79,3-8 15,16 0-64,3-4-56,21-2-72,16-3-16,30 2-160,9-2-208,13 0-536,4-2 1736,1-8-1160,2-6 16,-8-5-8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2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716 1 15179,'-6'38'1120,"-1"38"-863,-5 20-121,3 18 648,2 9-624,4 4-56,1 1 8,2-9-8,0-6-40,-2-15-32,-1-9-72,-4-8-408,-5-8 144,-6-12 232,-3-6-72,-10-17-56</inkml:trace>
  <inkml:trace contextRef="#ctx0" brushRef="#br0" timeOffset="1">1 957 13611,'42'-14'1376,"23"2"-848,8-7-240,15 0 1841,10-6-1801,28-8-216,9-8-8,5-8-192,-1-7-176,-3-7-280,1-7-1321,-7-10 1537,-6-3-240,-12 3-184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2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1 17980,'-2'9'1536,"-5"15"-1264,-3 34-136,-3 12 744,6 18-680,0 6-47,4 11-65,1 4-16,2-4-64,4-3-56,-3-11-233,-1-7-175,-5-5-384,-7-6-384,-16-6 904,-11-2-224,-20-16-152</inkml:trace>
  <inkml:trace contextRef="#ctx0" brushRef="#br0" timeOffset="1">1 859 17388,'54'-33'1456,"19"-6"-1048,8-1-192,21-5 584,10-4-264,14-4-504,2 0-272,-14-1 176,-8 3 16,-21 1-112,-14 4-64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3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9 16267,'51'-9'1449,"-9"13"-1153,-23 36-168,-5 16 984,-5 37-880,-9 11-176,-7 22-40,-4 3 8,-12-1-112,-1-5-88,-8-20-352,1-15-216,-10-32 560,-2-21-112,-3-35-88</inkml:trace>
  <inkml:trace contextRef="#ctx0" brushRef="#br0" timeOffset="1">39 507 13163,'70'-34'960,"7"19"-792,3 2-72,24 3 304,10-4-248,10-5-208,0-4 88,1-16-32,-1-4-24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6 12811,'7'-5'1160,"-7"19"-776,-4 10-160,-3 22 880,0 8-528,0 16-95,-2 13-41,4 8-64,-4 0-16,4 0-80,0-4-120,-2-11-368,-2-8 104,-7-17 48,2-20-88,-8-15-72</inkml:trace>
  <inkml:trace contextRef="#ctx0" brushRef="#br0" timeOffset="1">0 507 15395,'56'-19'1153,"13"19"-921,2 0-88,20-2 400,13-5-336,15-11-336,4-6-112,-4-16 240,-2-6-88,-7-8-64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11859,'-14'43'1320,"10"17"-816,2 5-224,6 7 1192,3-1-960,7-2-448,2-5-216,7-13-552,3-5 592,-3-16-128,1-8-104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14795,'-12'0'1657,"5"26"-1017,0 21-328,-2 30 2152,-1 11-1800,-1 17-552,3 11-64,0 11-40,1 1-8,0-3-240,-3-10-160,-6-15 0,-1-3 288,-18-10-88,-9-6-72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4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76 16171,'65'-26'1017,"22"8"-905,6 6-104,11 3-184,2 2-192,-2 4 344,-6 3-56,-18 3-88</inkml:trace>
  <inkml:trace contextRef="#ctx0" brushRef="#br0" timeOffset="1">355 898 18140,'-18'58'1120,"-5"45"-1072,-7 7-32,1 18 168,4 4-88,-1 1 16,1-2-16,3-17-128,2-11-152,-1-26-376,-5-10 544,-16-18-104,-5-11-96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4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14147,'29'-5'1040,"10"3"-800,12 1-88,26-1 640,12-2-615,16-4-41,7-3-8,13-3-88,8-4-136,7-3 2096,-5 2-1848,-13 5 128,-6 0 112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592 81 16331,'-3'-43'1337,"1"9"-1161,-3 31-120,-2 13 712,7 36-672,-2 15-104,2 30-40,0 13 32,0 16 8,-2 1 8,-1 0 0,1-2 0,-7-10-96,-3-7-160,-9-27 360,-10-14-112,-13-29-56,-3-15 0</inkml:trace>
  <inkml:trace contextRef="#ctx0" brushRef="#br0" timeOffset="1">0 724 19364,'28'-33'1304,"13"10"-1136,8 2-88,21 2 273,10-4-281,15 0-377,7 2-303,3-3-888,2-2 1240,-2-6-232,-2-3-184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5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22 16804,'-1'-19'1133,"0"16"-509,1 13-86,24 235 1009,-10 15-1706,-14-176-644,-11 94-1,9-155 607,-2-1 0,0 1-1,-2-1 1,0 0 0,-2 0 0,-12 27 0,-6-5-275</inkml:trace>
  <inkml:trace contextRef="#ctx0" brushRef="#br0" timeOffset="1">0 552 17548,'51'-26'1440,"2"3"-1104,-8 1-168,11 6 896,9 0-784,16 4-680,10 1-208,8 1 304,1-1 128,7-1-120,0 0-128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18180,'11'11'1096,"-11"34"-1024,-12 18-64,-4 21 176,-2 11-184,-4 12 0,-3 1 0,-1-4 8,1-6-64,-6-19-264,-1-15-144,-6-30 392,-4-13-64,-2-27-96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6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12219,'56'-3'1040,"14"11"-664,2 7-88,8 7 352,8-1-72,8 0-40,2-3-32,9-16-272,4-6-175,-5-17 463,1-7-424,-3-12-56,-6-6-16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668 1 19100,'-9'47'1224,"-3"18"-1112,-9 10-56,2 23 416,-1 9-359,5 11-57,4-5 8,2-6-8,4-9-56,3-15-329,-1-13-239,-8-30 488,-6-12-112,-18-30-72</inkml:trace>
  <inkml:trace contextRef="#ctx0" brushRef="#br0" timeOffset="1">0 518 17084,'11'19'1440,"14"2"-1144,11-9-96,15-1 440,24-11-392,13-4-120,12-13-248,5-4-256,7-6-352,4 1-160,-1 3 1152,-3 0-600,-15 8-152,-6 4-16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18 14635,'0'-17'1344,"0"18"-887,0 17-185,0 22 744,0 7-304,0 15-296,0 8-96,1 7-104,-1 0-48,0-5-280,-8 1-280,-5-4 360,-2-4-72,-20-6-72</inkml:trace>
  <inkml:trace contextRef="#ctx0" brushRef="#br0" timeOffset="1">1 363 15347,'37'-24'1297,"-1"6"-1033,5 20-72,4 10 752,8 11-648,3 2-136,4 1-8,4-3-16,6-6 32,4-5-104,8-8-184,1-1-416,1-3 96,-4 0 328,-3-5-104,-3 2-64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37 15395,'19'-21'3241,"-3"6"-2793,-4 16-264,-10 17-80,-2 29 688,-7 16-520,-2 18-288,-1 8-24,-2 7 8,-1 1 32,-4-13 24,3-11-24,0-29-272,-2-16-320,-3-28 520,-2-7-56,-4-37-80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7290,'17'-15'520,"-1"-1"1,0 0-1,-1-2 1,-1 1-1,0-2 1,-2 0-1,0-1 1,-1 0-1,-1 0 1,-1-1 0,10-32-1,-2-9-371,-3 0-1,12-115 1,-24 157-112,0 8 67,0-1 1,-1 0-1,-1 0 1,0 1-1,-3-21 1,3 32-95,0 1 0,0 0 0,0-1 0,0 1 0,0 0 0,0 0 0,0-1 0,-1 1 0,1 0 0,0 0 0,0-1 0,0 1 0,0 0 0,0 0 0,0 0 0,-1-1 0,1 1 0,0 0 0,0 0 0,0 0 0,-1-1 0,1 1 0,0 0 0,0 0 0,0 0 0,-1 0 0,1 0 0,0 0 0,0-1 0,-1 1 0,1 0 0,0 0 0,0 0 0,-1 0 0,1 0 0,0 0 1,0 0-1,-1 0 0,-6 10 428,3 5-229,1 1-1,0-1 1,1 1-1,1 0 1,1-1-1,2 28 0,3-2 48,14 56 0,-8-56-195,1-2 0,2 1 0,2-2 1,1 0-1,25 38 0,-27-52-51,2 0 0,0 0 0,1-2 1,2 0-1,0-2 0,1 0 1,1-1-1,28 19 0,-40-33 4,-10-8 21,-15-12 15,-66-43 50,-66-51 270,120 87-200,1-2-1,1-1 1,-25-32 0,44 49-96,0 0 0,1-1 0,-1 0 0,2 0 0,-1 0 0,-4-16 0,8 22-53,0 0 0,0 0-1,1 0 1,-1 0 0,1 0 0,0 0-1,0-1 1,0 1 0,0 0-1,0 0 1,1 0 0,-1 0-1,1 0 1,0 0 0,0 0 0,0 0-1,1 0 1,-1 0 0,0 0-1,1 1 1,0-1 0,0 1 0,0-1-1,0 1 1,3-3 0,0 0 4,1 1-1,0 0 1,1 0 0,-1 1 0,1-1 0,0 1 0,-1 1 0,10-3-1,60-10-47,-54 11-37,87-13-590,143-27-139,-141 19 474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17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18100,'26'21'1160,"11"-14"-1024,8-6-72,25-4 152,9-9-192,11-4-208,2-5-328,5 1-632,-4-1 952,-9 4-192,-11 3-152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5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3087 13443,'-7'-11'319,"1"-1"-1,0 1 1,1-2 0,0 1-1,1 0 1,1-1 0,-4-18-1,4 6-145,1-1 1,3-49-1,2 34 145,2 0 0,2 0 0,16-50 1,48-114-18,-68 197-282,315-723 613,54 27-386,-274 525-199,106-179 86,-152 275-91,4 2 0,72-79 0,-113 143-39,0 1 0,2 0-1,0 1 1,0 1 0,28-17-1,-42 29-3,0 0 0,0 1-1,0-1 1,0 1-1,0 0 1,1 0-1,-1 0 1,0 0 0,1 0-1,-1 1 1,0 0-1,1 0 1,-1 0-1,0 0 1,1 0-1,-1 0 1,0 1 0,1 0-1,-1-1 1,0 1-1,0 1 1,4 1-1,1 2-18,-2 0 0,1 0-1,0 1 1,-1-1 0,0 2-1,8 11 1,11 9-303,-18-23 235,-3-15 12,-4-23-27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5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1 187 17980,'7'11'171,"0"0"-1,-1 1 1,0 0 0,-1 0-1,-1 0 1,1 1 0,1 13 0,8 21-15,210 559 538,-221-600-719,9 21-192,21 32 1,-28-51 124,0-1-1,0 0 0,1 0 0,0 0 1,1-1-1,0 1 0,0-2 1,10 8-1,-14-11 58,-1-1 1,1 0-1,0 1 1,-1-1-1,1 0 0,0 0 1,0 0-1,0-1 1,0 1-1,-1-1 1,1 1-1,0-1 0,0 0 1,0 0-1,0-1 1,0 1-1,0 0 0,0-1 1,0 0-1,0 0 1,-1 0-1,1 0 0,0 0 1,0 0-1,-1-1 1,1 1-1,-1-1 0,0 0 1,3-2-1,2-3-8,0 0 0,0-1 0,-1 0 0,0 0 0,0-1 0,-1 0 0,6-13 0,12-29 187,24-80 0,4-59 510,-37 134-478,71-301 710,-58 240-1023,-11 44-176,-16 70 301,1-1-1,-1 1 1,0 0 0,0 0-1,0 0 1,0 0-1,-1 0 1,-1-6 0,2 8 5,-1 0 1,1 0-1,0 1 1,-1-1 0,1 0-1,-1 0 1,1 1 0,-1-1-1,1 0 1,-1 1-1,0-1 1,1 1 0,-1-1-1,0 1 1,0-1 0,1 1-1,-1-1 1,0 1-1,0 0 1,1-1 0,-1 1-1,0 0 1,0 0 0,0 0-1,0-1 1,0 1-1,1 0 1,-1 0 0,-2 1-1,-2 0-46,-1 0 0,1 0 0,-1 1 0,-7 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14763,'49'24'1080,"-14"-12"-904,-3 1-56,3-3 32,4 1 89,-6-1-137,-3 1-32,-2-4-48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6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16908,'23'70'1208,"12"2"-976,11 7-88,17 3 128,5-1-96,2-13-336,0-5-216,-7-12 280,-10-9 8,-20-14-136,-15-12-112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6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72 737 13507,'-8'-10'170,"0"-1"-1,1 0 1,0 0-1,0-1 1,1 0 0,1 0-1,0 0 1,1-1 0,0 0-1,1 1 1,0-1 0,1-1-1,1 1 1,0 0-1,0 0 1,1 0 0,1-1-1,1 1 1,3-15 0,0 6 49,1 0 1,1 1 0,1 0 0,1 1 0,1-1 0,0 2 0,2-1-1,14-18 1,-8 16-76,1 0 0,0 2-1,1 1 1,1 0 0,1 1-1,26-16 1,-21 18-105,1 0 0,0 2 1,0 1-1,2 2 0,-1 0 0,2 2 0,-1 1 1,1 2-1,0 1 0,0 1 0,1 2 0,44 2 1,-64 1-37,0 0 0,-1 0 0,1 2 0,-1-1 1,1 2-1,-1-1 0,0 1 0,0 1 1,-1 0-1,13 8 0,-17-8 14,-1-1 0,1 1-1,-1 0 1,1 1 0,-1-1 0,-1 1 0,1 0 0,-1 0 0,0 1 0,-1-1-1,1 1 1,-1 0 0,-1-1 0,1 2 0,-1-1 0,0 0 0,0 8-1,1 7 97,-1 1 0,-2-1 0,0 0 0,-2 0 0,-4 27 0,-30 113 742,17-86-367,13-53-315,-7 37 229,12-55-349,0 0-1,1 0 0,0 0 1,0 0-1,0 0 1,1 1-1,0-1 0,2 9 1,-2-12-43,0 0 0,-1-1 0,1 1 1,0-1-1,0 0 0,1 1 0,-1-1 0,0 0 1,0 0-1,1 1 0,-1-1 0,0 0 0,1 0 1,-1-1-1,1 1 0,0 0 0,-1 0 1,1-1-1,0 1 0,-1-1 0,1 1 0,0-1 1,-1 0-1,1 0 0,0 0 0,1 0 0,7 0-4,0 0 0,-1-1 0,15-3 0,-16 2-19,152-22-1451,-130 21 1098,0 2 1,0 1-1,42 6 0,-9 4-221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2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0 586 17060,'7'1'169,"0"0"0,0 1 0,0 0 1,0 1-1,-1-1 0,1 1 0,-1 1 1,0-1-1,11 9 0,5 6-8,23 23-1,-15-14 43,-13-12-105,7 7 68,36 24-1,-53-41-126,-1-1-1,1 0 0,0-1 1,0 1-1,0-1 1,1 0-1,-1-1 1,1 0-1,-1 0 1,1-1-1,9 1 1,-14-2-7,0 0-1,1-1 1,-1 1 0,0-1 0,0 1-1,1-1 1,-1 0 0,0 0-1,0-1 1,0 1 0,0-1 0,0 1-1,-1-1 1,1 0 0,0 0 0,4-5-1,-3 2 14,0 0 0,0 0 0,-1 0 0,0 0 1,0-1-1,0 0 0,0 1 0,2-9 0,0-8 110,0 0 0,-2 0 0,2-42 1,-4-9 321,-3-1 1,-17-114-1,17 177-232,2 10-154,5 26-2,6 0-71,1 0-1,1-1 1,1-1 0,2 0-1,22 27 1,-33-43-19,1-1 0,0 1 0,0-1 0,1 0 0,7 5 0,-12-10 0,1 1 0,-1-1 0,0 0 0,1 0 0,-1 0 0,1 0 0,0 0 1,-1 0-1,1-1 0,0 1 0,-1-1 0,1 0 0,0 1 0,-1-1 0,1-1 0,0 1 0,0 0 0,-1-1 0,1 1 0,5-3 0,-3 0-2,0 0-1,0 0 0,0 0 0,0-1 1,0 0-1,-1 0 0,1-1 0,-1 1 0,0-1 1,-1 0-1,1 0 0,-1 0 0,0 0 1,0-1-1,-1 1 0,3-9 0,4-11-65,-2 0-1,7-38 0,-7 26-129,-1-1 0,-2 0 0,-2 1-1,-1-1 1,-6-52 0,-5 54-70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3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13299,'2'-38'1808,"-2"8"-864,-2 0-367,4 13 1687,3 17-1392,-2 26-256,3 16-88,2 21-287,1 9-209,2 12-225,1 9-55,0 3-72,-3-1-104,0-10-288,-4-6-136,-3-16 552,-4-5-128,-1-19 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0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1 405 15155,'14'-32'340,"2"1"0,1 1 0,1 0 0,2 1 0,0 2 1,2 0-1,47-44 0,-51 55-239,0 2 1,1 0-1,1 1 1,0 1-1,27-12 1,-31 17-65,0 1 0,0 1 0,1 1 1,-1 0-1,1 1 0,0 0 0,31 1 1,-36 2-45,0 1-1,-1 0 1,1 1 0,-1 1 0,1-1 0,-1 2-1,0 0 1,0 0 0,0 1 0,17 11 0,-23-13 17,0 0 1,0 1 0,-1 0-1,1-1 1,-1 2 0,0-1-1,-1 0 1,1 1-1,-1 0 1,1 0 0,-2 0-1,1 0 1,0 0 0,-1 1-1,0-1 1,0 1-1,-1 0 1,0-1 0,0 1-1,0 0 1,0 0-1,-1 0 1,0 7 0,-2-1 59,-1 0 0,1 0 0,-2-1 0,0 1 0,0-1 0,-1 1 0,0-1 0,-1-1 0,0 1 0,-1-1 0,-11 13 0,-8 8 226,-3 0 1,-31 26-1,31-31-231,0-1 0,-2-2 0,-1-1 0,-40 21-1,93-58-1301,4-2 858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0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16964,'0'14'1040,"0"28"-1000,2 14 0,-1 18 160,-1 6-176,4 15-64,-1 1 64,3 1 24,-1-8-80,-2-16-144,3-10-72,-5-17-176,3-9-64,-6-20-185,-5-11 73,-7-19 272,-9-15-112,-5-16 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13451,'0'1'68,"-1"0"-1,1 0 1,-1-1 0,1 1 0,-1 0-1,1-1 1,-1 1 0,1 0-1,-1-1 1,1 1 0,-1-1 0,0 1-1,1-1 1,-1 1 0,0-1 0,0 1-1,1-1 1,-1 0 0,0 0-1,0 1 1,0-1 0,0 0 0,1 0-1,-1 0 1,0 0 0,0 0 0,-1 0-1,7-3 1173,8 0-1070,9 2-53,0 1 1,0 1-1,39 7 1,66 21-171,-91-20 59,75 20-81,224 50-190,-267-68 203,1-2 1,0-3-1,71-4 0,247-42 78,46-2 148,-298 44-127,218 31 1,133 53-133,-456-80 82,128 22-105,233 12 0,-288-38 75,0-3 0,-1-6 0,140-26-1,334-108-404,-566 139 392,3-2 47,0 0-1,20-10 0,-30 12 6,0 1-1,0-1 1,0 0 0,0 0-1,0-1 1,0 1 0,-1 0-1,1-1 1,-1 0 0,0 1-1,0-1 1,0 0 0,0 0-1,0 0 1,1-4 0,6-22-34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1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1 304 11202,'2'-20'471,"1"1"0,0-1 0,2 1 0,0 0 0,1 0 0,1 0 0,18-32 0,-20 42-298,1 1-1,0 0 0,0 0 1,0 0-1,1 1 1,1 0-1,-1 1 1,1-1-1,0 1 1,0 1-1,1 0 1,0 0-1,0 0 1,0 1-1,0 1 1,1-1-1,14-2 1,-11 4-110,1 0 0,-1 0 0,0 2 0,1 0 0,23 2 1,-29-1-73,-1 1 1,1 0 0,0 0-1,-1 0 1,1 1 0,-1 0 0,0 0-1,1 1 1,-2 0 0,13 9 0,-15-9 9,-1 0 1,0 0 0,0 0 0,0 0-1,0 0 1,-1 0 0,0 1-1,0-1 1,0 1 0,0 0 0,-1-1-1,0 1 1,0 0 0,0 0 0,0 0-1,-1 0 1,0 0 0,0 0 0,-1 6-1,-1 10 83,-1 0 0,-1 0-1,-7 20 1,-20 56 342,19-66-264,1 1 0,2 0 1,2 1-1,-6 51 1,12-79-181,1 1 1,0-1 0,0 1 0,1-1-1,-1 1 1,1 0 0,0-1 0,1 0-1,-1 1 1,1-1 0,0 0 0,1 0-1,-1 0 1,1 0 0,0 0 0,0-1-1,1 1 1,-1-1 0,1 0 0,0 0-1,0 0 1,0 0 0,1-1 0,-1 0-1,1 0 1,0 0 0,0 0 0,9 3-1,4 1 145,0-1 0,0-1 0,1-1 0,22 3 0,79 1 336,-50-8-338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1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50 15651,'-2'4'179,"-1"-1"-1,1 2 1,0-1-1,0 0 0,0 0 1,1 0-1,-1 1 0,1-1 1,0 1-1,1-1 1,-1 1-1,1 7 0,-1-6-68,2 1-1,-1-1 0,1 1 1,-1-1-1,2 1 1,-1-1-1,1 1 0,3 7 1,-5-13-98,1 0 0,-1 0 0,1 0 0,0 1 0,-1-1 1,1 0-1,0 0 0,0 0 0,-1 0 0,1 0 0,0 0 0,0-1 1,0 1-1,0 0 0,1 0 0,-1-1 0,0 1 0,0 0 0,0-1 0,0 1 1,1-1-1,-1 0 0,0 1 0,3-1 0,-2 0-7,0 0 0,0-1 0,1 1 0,-1-1-1,0 1 1,0-1 0,0 0 0,0 0 0,0 0 0,0 0 0,0 0-1,0-1 1,2-1 0,5-5-6,-1 0 1,1-1-1,-1 0 0,7-11 1,57-98 109,-72 117-108,1 0 1,0 0-1,0 0 0,-1 0 1,1 0-1,0 0 0,0 0 1,0 0-1,0 0 0,0 0 1,0 1-1,2-2 0,-2 2 1,-1 0 0,0 0-1,0 0 1,1 0 0,-1 0-1,0 0 1,0 0 0,1 0-1,-1 0 1,0 0 0,0 0-1,1 1 1,-1-1 0,0 0-1,0 0 1,1 0 0,-1 0-1,0 0 1,0 1 0,0-1-1,1 0 1,-1 0 0,0 1 0,0-1-1,0 0 1,0 0 0,1 0-1,-1 1 1,0-1 0,0 0-1,0 1 1,0-1 0,0 0-1,0 1 1,3 36 133,-3-27-114,0 2 23,5 52 133,-5-60-157,1 0 1,0 0-1,0 0 0,0 0 1,0 0-1,1 0 0,0-1 1,-1 1-1,1 0 1,1-1-1,-1 1 0,4 4 1,-4-7-7,-1 0 1,1-1 0,0 1-1,0 0 1,-1 0 0,1-1-1,0 1 1,0-1 0,0 1-1,0-1 1,0 0 0,0 0 0,0 0-1,-1 0 1,1 0 0,0 0-1,0 0 1,0-1 0,0 1-1,0-1 1,0 1 0,-1-1-1,5-1 1,4-3 60,1-1 0,15-10 0,-21 13-55,73-56 353,-50 36-580,38-23 0,-64 44 88,-7 2 58,-2 0-15,-8-6-90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1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15587,'0'10'1281,"9"11"-969,3 7-144,4 11 824,0 5-624,3 12-280,0 2-24,1 5-64,-3-4-80,-5-4-224,-1-8-96,-8-12-232,-3-7-1569,-7-16 1817,-3-10-288,-8-21-152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2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14579,'11'-3'1240,"22"-1"-824,4-1-151,15-2 399,10-2-104,18-3-336,8-4-232,1 0 160,0 0-88,-17 4-120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2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16812,'53'234'2182,"37"158"-1641,-87-376-506,8 25 16,-11-40-39,1 1 0,0 0 1,-1-1-1,1 1 1,0-1-1,0 1 0,0-1 1,0 1-1,0-1 1,0 0-1,0 1 0,0-1 1,0 0-1,1 0 1,-1 0-1,1 0 0,-1 0 1,2 1-1,-1-2 2,-1 0 1,1 0-1,-1-1 0,1 1 0,-1 0 0,1-1 1,-1 1-1,0-1 0,1 1 0,-1-1 0,0 0 1,1 1-1,-1-1 0,0 0 0,0 0 0,0 0 1,0 0-1,0 0 0,0 0 0,0 0 0,0 0 1,0 0-1,0-1 0,-1 1 0,1 0 0,0-2 1,3-3 40,152-243 1393,-107 164-1169,-33 58-117,36-67-544,-47 84 480,-1 0-1,0 0 0,-1-1 1,0 0-1,-1 0 0,0 0 1,1-14-1,-3 22-85,0 0-1,0 0 1,0 0 0,0 0 0,0 0-1,-1 0 1,1 1 0,-1-1 0,0 0 0,0 0-1,0 0 1,0 1 0,0-1 0,-1 0-1,1 1 1,-1-1 0,0 1 0,0 0-1,1 0 1,-2-1 0,1 1 0,-3-2 0,-20-4 37</inkml:trace>
  <inkml:trace contextRef="#ctx0" brushRef="#br0" timeOffset="0.05">307 486 14539,'23'19'1440,"2"-1"-903,1 3-233,2 0 600,3 3-128,1 4-304,5 2-240,-6-2-536,3 0-248,-5 0 448,-1-5-104,-3-9-48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3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18124,'1'37'1200,"8"3"-1072,2 6-40,4 6 120,1 8-72,2 3-136,-3-2-96,3-3-424,-2 0-208,-8-11 576,-1-3-160,-5-18-88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3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15907,'3'-13'258,"1"0"-1,1 0 0,0 1 1,0-1-1,1 1 0,1 1 1,0-1-1,0 1 0,2 0 1,-1 1-1,1 0 0,0 0 1,1 1-1,0 0 0,1 1 0,0 0 1,0 1-1,24-12 0,-15 11-86,1 0-1,0 1 0,1 1 0,0 1 0,-1 1 0,1 0 0,1 2 0,-1 1 1,43 3-1,-48-1-184,0 1 1,0 1-1,0 1 1,-1 0 0,1 1-1,-1 1 1,0 1-1,-1 0 1,1 0 0,-1 2-1,-1 0 1,0 1-1,17 14 1,-26-19 5,-1-1 0,0 1 0,0 0 0,0 0 1,-1 0-1,1 1 0,-1-1 0,0 1 0,-1 0 0,0 0 0,0 0 0,0 0 0,0 0 0,0 8 0,-1-5 25,-1 0 0,0 0-1,-1-1 1,0 1 0,0 0-1,-1 0 1,0-1 0,-1 1-1,-5 13 1,-8 10 178,-1 0 0,-2-2 0,-24 32 0,19-28 39,22-31-213,-3 3 49,1 1 1,0-1-1,-6 14 1,10-19-61,-1 1 0,1-1 0,-1 1 0,1 0 1,-1-1-1,1 1 0,0-1 0,0 1 0,0 0 0,0-1 0,0 1 1,0-1-1,0 1 0,0-1 0,1 1 0,-1 0 0,1-1 0,-1 1 0,1-1 1,0 1-1,-1-1 0,1 0 0,0 1 0,0-1 0,2 2 0,0 0-34,1 0 0,0 0 0,0-1 0,0 0 0,0 0 0,1 0 0,-1 0 0,1 0 0,-1-1 0,1 0 0,-1 0 0,6 0 0,63 3-687,-58-3 593,156-1 238,-119 0-360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15611,'0'-1'40,"1"1"0,-1-1 0,0 0 0,1 1 0,-1-1 0,1 1 0,-1-1-1,1 1 1,-1-1 0,1 1 0,0-1 0,-1 1 0,1-1 0,0 1 0,-1 0 0,1-1-1,0 1 1,-1 0 0,1 0 0,0 0 0,-1-1 0,1 1 0,0 0 0,0 0 0,-1 0-1,1 0 1,0 0 0,1 0 0,0 1 9,-1 0 0,1 0-1,-1 0 1,1 0 0,0 0-1,-1 0 1,1 0 0,-1 0 0,0 0-1,0 1 1,3 2 0,4 7 67,0 1 1,9 21 0,-10-19 6,10 15-39,-10-13-40,2-1 0,0 0-1,1 0 1,0-1 0,19 20 0,-27-32-34,0 0-1,0-1 1,1 1-1,-1-1 0,0 1 1,1-1-1,-1 0 1,1 1-1,-1-1 1,1-1-1,0 1 1,-1 0-1,1-1 1,0 1-1,0-1 0,-1 0 1,6 0-1,-4 0 4,0-1 0,0 0-1,0-1 1,0 1 0,-1 0 0,1-1-1,0 0 1,-1 0 0,1 0 0,5-6-1,5-4 36,-1-1-1,-1-1 1,0 0-1,12-21 1,-16 23-13,62-100 149,-69 111-184,-1-1 0,1 1-1,0 0 1,0 0 0,0-1 0,0 1-1,0 0 1,1 0 0,-1 0-1,0 0 1,3-1 0,-4 2 0,1 0 0,-1 0-1,1 0 1,-1 0 0,0-1 0,1 1-1,-1 1 1,0-1 0,1 0 0,-1 0-1,0 0 1,1 0 0,-1 0 0,1 0 0,-1 0-1,0 0 1,1 0 0,-1 1 0,0-1-1,0 0 1,1 0 0,-1 1 0,0-1 0,1 0-1,-1 0 1,0 1 0,0-1 0,0 0-1,1 0 1,-1 1 0,2 4-2,0-1 0,0 1 0,-1-1 0,0 1 0,2 9 0,-3-13 1,8 52 17,-2-14 89,2 1 0,15 45 0,-22-82-78,0-1 0,-1 1 0,2-1 0,-1 0 0,0 1 0,0-1-1,1 0 1,-1 0 0,1 1 0,0-1 0,-1 0 0,1-1 0,0 1 0,0 0 0,0-1 0,1 1 0,1 1 0,-2-3-2,0 1 1,0-1 0,0 0-1,0 0 1,-1 0 0,1 0-1,0 0 1,0 0 0,0 0 0,0-1-1,0 1 1,-1-1 0,1 1-1,0-1 1,0 0 0,-1 1-1,1-1 1,0 0 0,-1 0 0,1 0-1,-1 0 1,1-1 0,-1 1-1,2-3 1,9-8 98,-1 0 0,0-1 0,-1-1 0,-1 0 0,12-22 0,29-79-893,-32 60-610,-16 51 892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4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14723,'5'-2'293,"0"0"0,0 0-1,-1 0 1,1-1 0,-1 1 0,6-5 0,11-7 12,3 3 33,-1 1 0,2 1 0,-1 1 0,33-6 1,105-12-173,-87 18-196,0 3 1,0 3 0,1 3-1,110 16 1,-173-15-3,-1 1 1,0 0-1,0 0 0,23 10 1,-34-12 28,1 0 0,0 0 1,0 0-1,-1 0 0,1 0 1,-1 0-1,1 0 1,-1 0-1,1 0 0,-1 1 1,0-1-1,0 1 0,1-1 1,-1 1-1,0 0 0,-1-1 1,1 1-1,0 0 0,0-1 1,-1 1-1,1 0 1,-1 0-1,1 0 0,-1 0 1,0 0-1,0-1 0,0 1 1,0 0-1,0 0 0,0 0 1,0 0-1,-1 0 1,1 0-1,0 0 0,-1-1 1,0 1-1,0 0 0,1 0 1,-3 2-1,-3 7 42,-2 0 0,1 0 1,-1-1-1,-1 0 0,-16 15 0,-56 43 237,53-47-180,-231 166 766,16-13-551,223-156-1212,15-8-192,5-9 1068,0-1 0,0 0 0,0 0 0,0 1 0,0-1-1,0 0 1,0 0 0,1 1 0,-1-1 0,0 0 0,0 0 0,0 1 0,1-1-1,-1 0 1,0 0 0,0 0 0,0 0 0,1 1 0,-1-1 0,0 0-1,1 0 1,-1 0 0,0 0 0,0 0 0,1 0 0,-1 0 0,0 0 0,1 0-1,-1 0 1,0 0 0,0 0 0,1 0 0,0 0 0,12 1-579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16812,'14'1'1088,"-2"17"-992,-5 8-16,-7 20 224,2 17-192,1 14-72,4 7-16,-2 4-64,2 3-64,-5-2-168,-2-1-120,-2-13-224,-5-8-24,-8-17 391,-1-8-151,-10-26-16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13411,'-2'7'1352,"2"-5"-944,13-4-128,4-8 673,9-3-433,9-2-104,16-3-80,5-1-48,9 0-80,5-2-96,2 1-232,-2 1-152,-5 0-304,-6-1 64,-15 3 336,-9 3-121,-12 5-135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0 364 13851,'10'-25'337,"1"1"0,1 0-1,1 1 1,16-22 0,-17 30-214,0 0 0,1 1 0,0 1 0,1 0 0,0 1 0,24-16 0,-10 12 94,0 0 1,1 2 0,1 1 0,58-17-1,-63 23-151,1 2 0,-1 0 0,1 2 0,0 1 0,1 1 0,37 3 1,-58-2-29,1 1 1,-1 0 0,0 1 0,1 0 0,-1 0-1,0 0 1,0 0 0,0 1 0,0 0 0,-1 0 0,1 1-1,-1 0 1,0 0 0,0 0 0,0 0 0,8 10 0,-9-8 59,-1 0 0,1 0 0,-1 0 0,0 0 0,0 0 0,-1 1 0,0 0 0,0-1 0,-1 1 0,0 0 0,0 0 0,0 0 0,-1 0 0,0 0 0,-1 10 0,-2-2 57,0-1 0,-1 0 0,0 0 0,-1 0 1,-1 0-1,0 0 0,0-1 0,-2 0 0,0-1 0,0 0 0,-1 0 1,0-1-1,-18 16 0,9-9-61,-1-2 1,0 0-1,-2-2 1,0 0-1,0-1 0,-1-1 1,-26 10-1,47-21-99,-50 16-29,47-16-51,0 0 1,0 0-1,0-1 0,0 0 0,0 1 0,-1-1 0,1-1 1,0 1-1,0-1 0,-5-1 0,8 2 55,1 0-1,0 0 1,-1 0 0,1 0 0,-1 0-1,1-1 1,0 1 0,-1 0-1,1 0 1,0 0 0,-1-1 0,1 1-1,0 0 1,-1-1 0,1 1-1,0 0 1,0-1 0,-1 1 0,1 0-1,0-1 1,0 1 0,0-1-1,-1 1 1,1 0 0,0-1 0,0 1-1,0-1 1,0 1 0,0 0-1,0-2 1,6-13-305,18-14-13,13-5-172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0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16059,'5'2'1185,"6"22"-897,-4 13-96,0 24 376,1 8-176,1 15-192,-2 3-8,-3 6-16,-3-4-32,-1-8-128,0-9-80,-1-21-248,-3-8-192,-3-18 2168,-2-13-1640,-6-15 112,1-10-24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13035,'11'-19'418,"0"1"0,1 0 0,2 1 0,-1 1 0,2 0 0,0 1 0,1 0 0,1 1 0,0 1 0,0 1 0,1 0 0,1 2 0,0 0 0,28-10 0,-23 11-144,1 2-1,1 1 1,-1 0-1,31-1 0,-45 6-224,1 1-1,0-1 0,0 2 0,-1 0 0,1 0 1,-1 1-1,1 1 0,-1 0 0,1 0 1,-1 1-1,14 7 0,-21-8-37,0-1 1,0 1-1,0 0 0,-1 0 0,0 0 1,1 0-1,-1 0 0,0 1 0,-1-1 0,1 1 1,-1 0-1,1 0 0,-1 0 0,0 0 1,-1 0-1,1 1 0,-1-1 0,0 0 1,0 1-1,0-1 0,0 1 0,-1 0 0,0-1 1,0 1-1,0-1 0,-1 1 0,0 6 1,-3 5 46,0 0 1,-1 0 0,-1 0 0,0 0 0,-1-1 0,-9 15 0,-105 159 684,1-2 30,116-181-747,1 0-1,-1 1 1,2 0-1,-1 0 0,-2 9 1,5-15-24,0 1 0,-1-1 0,1 1 1,0-1-1,0 1 0,0-1 0,0 1 1,0-1-1,0 0 0,1 1 0,-1-1 1,0 1-1,1-1 0,-1 1 0,1-1 1,0 0-1,-1 1 0,1-1 0,0 0 1,0 0-1,0 0 0,0 1 0,0-1 0,0 0 1,0 0-1,0 0 0,0 0 0,0-1 1,1 1-1,-1 0 0,2 0 0,14 6 0,0-2-1,1 0 0,-1-1 0,22 2 0,4 1-63,135 37-1445,-85-20 935,-40-11 186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1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18332,'7'23'1232,"-7"13"-1056,-2 8-96,6 12 288,6 7-152,4 6-96,0-1-48,6-5-208,1-5-200,-6-13-400,-1-3-96,-5-15 616,-5-8-168,-10-10-176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12819,'22'-7'1584,"26"18"-848,9 1-336,15 5 1505,5 1-1177,14-6-640,2-1-256,-2-11 200,-5-12-104,-16-22-160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15067,'-16'197'2448,"0"-9"-1394,15-143-787,1 0 0,8 52-1,-6-80-220,1-1-1,7 21 0,-9-33-42,0 0 1,1 0 0,-1-1 0,1 1 0,0 0 0,0 0 0,1-1 0,-1 0 0,1 1-1,0-1 1,0 0 0,0 0 0,0 0 0,5 3 0,-7-5-2,1-1 0,0 1-1,0 0 1,0 0 0,0-1 0,0 1 0,0-1 0,0 0 0,0 0 0,0 1 0,0-1-1,0-1 1,0 1 0,0 0 0,0 0 0,0-1 0,0 1 0,0-1 0,0 0 0,0 1-1,0-1 1,0 0 0,-1 0 0,1 0 0,2-2 0,4-3 15,0-1 0,0 0 0,12-15 0,-18 20-13,162-213 522,-55 66-174,-76 108-578,2 1 1,1 1 0,57-47-1,-91 85 186,15-14-903,-17 15 932,0 0 0,0 0-1,0 0 1,0 0-1,0 0 1,0 0-1,0 0 1,0 0-1,0 0 1,0 0 0,0 0-1,0 0 1,0 0-1,0 0 1,0 0-1,0 0 1,0-1 0,0 1-1,0 0 1,0 0-1,0 0 1,0 0-1,0 0 1,0 0 0,0 0-1,0 0 1,0 0-1,0 0 1,0 0-1,0 0 1,0 0 0,0 0-1,0 0 1,0 0-1,0 0 1,0 0-1,0 0 1,0 0-1,0-1 1,0 1 0,0 0-1,0 0 1,0 0-1,0 0 1,0 0-1,0 0 1,0 0 0,0 0-1,0 0 1,-13 6-439,-14 8-194</inkml:trace>
  <inkml:trace contextRef="#ctx0" brushRef="#br0" timeOffset="1">423 421 15707,'14'46'1433,"7"-6"-1153,3-2-128,4-1 360,5-2-752,6-3 1504,-2-8-1184,3 1 16,2-8-40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16700,'7'0'1264,"-2"21"-960,0 14-144,-1 14 800,3 7-632,0 12-208,3 2-16,3 0-176,-1 0-264,0-8 1937,-1-4-1505,-8-11 64,-3-3 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15203,'0'-7'309,"0"0"0,0-1-1,1 1 1,-1 0 0,2 1-1,1-9 1,-2 13-230,0 0 0,0-1 0,1 1 0,-1 0-1,1 0 1,-1 0 0,1 0 0,0 0 0,-1 0 0,1 1 0,0-1-1,0 1 1,0-1 0,0 1 0,1 0 0,-1 0 0,0 0 0,0 0-1,1 0 1,4-1 0,10-2 258,1 1 0,0 0 0,0 2 1,25 0-1,75 9-34,-84-5-215,-11-1-61,10 0-9,-1 1 1,1 2-1,-1 1 1,57 18 0,-83-21-11,0-1 1,-1 1 0,1 0 0,-1 0 0,0 1 0,7 5 0,-10-7 3,0 0 0,0 0 0,-1 0 0,1 0 0,-1 0 0,1 0 0,-1 0 0,0 1 0,0-1 0,0 0 0,0 1 0,0-1 0,-1 1 0,1-1 0,-1 1 0,0-1 0,1 1 0,-1-1 0,0 3 0,-2 3 46,1 0-1,-1 0 1,0 0-1,0-1 1,-1 1-1,0-1 0,-6 10 1,-33 49 416,34-54-380,-53 74 585,27-42-168,3 2 1,-37 72-1,66-115-489,1 0 0,-1 0 1,1 0-1,0 1 0,0-1 1,0 0-1,1 1 0,-1-1 0,1 1 1,0-1-1,0 1 0,0-1 0,1 6 1,-1-8-21,1 1 1,0-1-1,0 1 0,0 0 1,-1-1-1,1 1 1,1-1-1,-1 0 0,0 1 1,0-1-1,0 0 1,1 0-1,-1 0 1,1 0-1,-1 0 0,1 0 1,-1 0-1,1 0 1,-1 0-1,1-1 1,0 1-1,-1-1 0,1 1 1,0-1-1,3 0 1,24 3-233,1-2 1,-1-2 0,0 0 0,56-11-1,27-1-1181,-98 12 1271,1 0 0,0 2 0,-1 0 0,1 0 0,0 2 0,16 4 0,12 12-421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4:5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3194 12363,'-9'13'1119,"6"-9"500,18-20-1390,1 0 1,0 1 0,1 1 0,19-14-1,81-46-73,-96 62-85,434-233 383,-322 173-410,220-156 0,84-139 68,-61 31-6,-304 279-18,2 4 1,3 3 0,123-60-1,-176 99-51,221-110 306,-194 92-178,-2-2 1,78-63 0,22-39 351,107-88 350,-87 99-682,6 7 0,4 9 0,236-104 0,-381 194-162,0-1 1,-1-2-1,-1-2 0,-1 0 0,-1-2 1,28-28-1,5-17 76,24-20 72,-83 88-210,-2 8 6,-1 15-29,-1-15 26,1-2 10,0 1 0,0-1 0,1 1 0,0-1 1,0 0-1,1 0 0,0 0 0,0 0 0,5 8 0,6 6-59,21 23 0,-20-26 48,40 46-5,3-2 1,3-4-1,2-2 0,3-2 0,1-4 0,95 52 0,96 29 131,93 54 94,-104-21-93,142 85-32,273 175 55,-546-337-73,340 242 135,8 7-74,-307-217-95,-62-54 21,3-3 0,196 88 0,-104-54 151,-4-2 95,-55-41 99,-190-72-321,-1 3 1,-1 2-1,-84-9 0,87 22-233,-113 10 0,-59 24-180,115-14 204,-159 15-67,-536-3 1,-511-84 115,936 36 19,-144-8 33,-848-25 37,-399 61-265,721 1-280,1053-11 565,-404-3-44,6-27-437,383 28 522,9 2-56,0-1-1,1 0 1,-1-1-1,1 0 1,-1 0-1,-9-4 1,2-6-109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4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24575,'5'0'0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11931,'3'4'1336,"8"-4"-800,13-5-88,8-6 816,12-5-568,5-1-87,10-2-113,1-6-80,3 4-560,2 0-272,-11 5 360,2-1-136,-14-2-96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5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14571,'0'1'50,"0"-1"0,0 0-1,-1 0 1,1 1 0,0-1-1,0 0 1,0 0 0,0 1 0,-1-1-1,1 0 1,0 1 0,0-1 0,0 0-1,0 0 1,0 1 0,0-1-1,0 0 1,0 1 0,0-1 0,0 0-1,0 1 1,0-1 0,0 0 0,0 1-1,0-1 1,0 0 0,0 1-1,0-1 1,0 0 0,0 0 0,1 1-1,-1-1 1,0 0 0,0 1-1,0-1 1,1 0 0,-1 0 0,0 1-1,11 20-142,134 223-126,-17-31-306,112 183-388,33-26 43,-243-334 724,0-2 1,3-2 0,53 43-1,-76-68 75,0 0-1,0-1 1,1 0-1,0-1 1,0 0-1,23 6 1,-30-10 51,0 0 1,0 0 0,0-1 0,0 0 0,0 0-1,0 0 1,0 0 0,0 0 0,0-1-1,0 1 1,0-1 0,0 0 0,-1-1-1,1 1 1,0-1 0,0 1 0,-1-1-1,1 0 1,-1 0 0,0-1 0,1 1 0,4-6-1,-4 3 1,0 0-1,0 0 0,0 0 0,-1 0 1,0-1-1,0 0 0,-1 1 0,1-1 1,1-9-1,1-11-91,4-49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6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70 710 12715,'-6'-12'163,"-48"-101"1163,44 97-958,13 24 202,17 32 115,337 551 600,-348-579-1290,9 13-60,21 23 0,-34-42 18,0-1 0,1 0-1,-1 0 1,1 0-1,0-1 1,0 0 0,0 0-1,1-1 1,12 6 0,-17-9 25,-1 0 0,1 1 0,-1-1 0,1 0 0,-1 0 0,1 1 0,-1-1 0,1-1 0,-1 1 0,1 0 0,-1 0 0,1 0 0,-1-1 0,1 1 0,-1-1 0,1 1 0,-1-1 0,1 0 0,-1 1 0,2-3 0,-1 2-18,0-1 0,0 0 0,0-1 0,0 1 0,0 0 0,-1-1 0,1 1 0,-1-1 0,0 1 0,2-5 0,2-8-180,0-1 0,-2 1-1,0-1 1,-1 0 0,0 0 0,-1-18 0,-8-101-874,6 129 1075,-109-688-2415,95 615 2606,-3-5 154,-12-91 1777,31 169-625,3 14-937,7 25-30,15 51 1,133 396 1183,-125-394-1735,4-1 0,4-1 0,74 109 0,-90-156-300,53 59 0,-72-88 287,1 0 0,0-1 0,1 1 0,-1-2 0,2 1 0,-1-1 0,1-1-1,-1 1 1,1-2 0,1 0 0,-1 0 0,20 4 0,16-5-322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6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13819,'7'14'1104,"35"83"-800,5 22-96,15 47 712,3 11-663,8 7-81,4-5 8,-1-27-8,2-17-48,-8-30-120,0-12-72,-5-33-216,-2-17-80,-12-27-161,-9-16 369,-26-33-80,-16-27-128</inkml:trace>
  <inkml:trace contextRef="#ctx0" brushRef="#br0" timeOffset="1">368 48 12059,'-14'-47'1016,"28"82"-696,16 40-112,21 65 1000,17 25-952,11 19-168,3 1 72,4-11-24,-2-15-16,-3-34-128,-6-18-72,-10-43-144,-13-27-88,-8-37-192,-9-16 368,-12-41-80,-4-29-88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7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13939,'57'82'923,"69"133"0,24 96-181,-86-175-195,-22-47-297,197 372 758,-196-396-1056,-38-58 14,0-1-1,1 0 1,-1 1-1,1-2 1,14 11-1,-19-15 9,1 0 0,-1 0-1,1 0 1,0-1 0,0 1 0,-1 0-1,1-1 1,0 1 0,0-1-1,0 0 1,-1 0 0,1 1 0,0-1-1,0 0 1,0-1 0,0 1 0,-1 0-1,1 0 1,0-1 0,0 1-1,0-1 1,-1 0 0,1 1 0,0-1-1,-1 0 1,1 0 0,-1 0 0,1 0-1,-1 0 1,1-1 0,-1 1-1,0 0 1,1-1 0,-1 1 0,0-1-1,0 1 1,0-1 0,0 1 0,0-3-1,5-11-136,-1-1 0,-1 1-1,-1-1 1,0 0-1,-1 1 1,-1-1 0,0-26-1,-3-27-520,-17-113-1,-28-69-199,32 180 666,-35-170 57,45 193 291,8 40 3,5 13 45,13 21 73,-1 1-1,-1 1 0,22 45 1,164 327 1092,85 150-228,-285-541-1099,44 66-125,-44-68 118,1 0-1,0 0 1,0 0-1,0-1 0,1 1 1,10 6-1,-16-12 28,1-1 0,-1 1 0,0 0 0,0 0-1,1-1 1,-1 1 0,0-1 0,1 1 0,-1-1-1,1 0 1,-1 0 0,0 1 0,1-1 0,-1 0-1,1 0 1,-1 0 0,1 0 0,-1-1 0,1 1-1,-1 0 1,0-1 0,1 1 0,-1-1 0,0 1-1,1-1 1,1-1 0,0 0-14,-1 0 0,0 0 0,0-1 0,0 1 0,0-1 0,0 0 0,0 0 0,0 1 0,-1-1 0,1 0 0,-1 0 0,1-4 0,5-18 55,5-42 0,4-51 118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7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13851,'89'210'1096,"-9"-17"-824,-9-18-104,-15-33 208,-6-22-104,-15-60-312,-3-32 505,-15-47-393,-4-23-56,-4-60-24</inkml:trace>
  <inkml:trace contextRef="#ctx0" brushRef="#br0" timeOffset="1">691 382 12819,'77'120'1256,"7"36"-880,-4-4-160,-4-12 1112,-4-16-1080,-9-41-152,-11-39-88,-10-69-24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8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1430 14683,'-6'2'963,"10"-5"-451,20-12-215,-3 2-70,145-104 1021,355-220 42,17 21-830,-403 238-413,121-65 104,5 11 1,293-101 0,-554 233-152,103-34 74,-89 31-67,0 0 1,-1 1-1,1 1 1,0 0-1,18 1 0,-29 1-16,0-1 0,0 0-1,0 1 1,0-1 0,0 1-1,0 0 1,-1 0-1,1 0 1,3 3 0,-5-4 3,-1 0 0,1 1 1,-1-1-1,1 0 0,-1 1 0,1-1 1,-1 1-1,0-1 0,1 1 0,-1-1 1,0 1-1,1-1 0,-1 1 1,0-1-1,0 1 0,0 0 0,1-1 1,-1 1-1,0-1 0,0 2 1,0-1-7,0 0 1,-1 1-1,1-1 1,0 0-1,-1 0 1,1 0-1,-1 0 1,1 0 0,-1 1-1,0-1 1,1 0-1,-1 0 1,0-1-1,-1 3 1,-6 4-161,0 0-1,0 0 1,-1-1-1,1 0 1,-1-1 0,-15 7-1,-64 24-330,81-33 466,-55 19-359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29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566 21 12643,'2'-2'84,"-1"0"0,1 0 0,-1 1 0,1-1 0,0 1 0,0 0 0,0-1 0,0 1 0,0 0 0,0 0 0,0 0 0,0 0 0,0 1 0,0-1 0,1 0 0,-1 1 0,0 0 0,0-1 0,1 1 0,-1 0 0,0 0 0,0 0 0,1 1 0,2 0 0,-2-1-26,0 0 0,0 1-1,1 0 1,-1 0 0,0 0 0,0 0-1,0 0 1,0 1 0,-1-1-1,1 1 1,0 0 0,-1-1-1,1 1 1,-1 1 0,1-1 0,-1 0-1,2 3 1,-1 1 1,-1-1-1,1 1 1,-1-1 0,-1 1 0,1 0-1,-1 0 1,0 0 0,0-1-1,-1 1 1,0 0 0,0 0 0,0 0-1,0 0 1,-3 10 0,-2 4 107,0 0 0,-17 37 0,-15 24 178,-4-3 1,-60 90-1,-117 132 430,154-218-570,12-16-2,-55 90 0,101-146-201,0 1 0,0 1 0,-5 16 0,11-27-2,-1-1-1,1 1 0,-1 0 1,1 0-1,0 0 1,0 0-1,-1 0 0,1 0 1,0 0-1,0 0 1,0 0-1,0 0 1,0 0-1,0 0 0,0-1 1,0 1-1,1 0 1,-1 0-1,0 0 0,1 0 1,-1 0-1,0 0 1,1 0-1,-1-1 0,1 1 1,-1 0-1,1 0 1,0-1-1,-1 1 0,1 0 1,0-1-1,1 2 1,0-1-8,1-1 1,0 0 0,-1 1-1,1-1 1,0 0 0,-1-1-1,1 1 1,0 0 0,-1-1-1,1 1 1,-1-1 0,1 0-1,2-1 1,171-75-431,-121 51 532,88-41 762,325-161-288,-228 92-314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6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40 12859,'7'-9'906,"-6"7"-752,1-1 0,-1 1 0,1 0 1,-1 0-1,1 0 0,0 0 1,0 0-1,0 1 0,0-1 1,0 1-1,0-1 0,0 1 1,0-1-1,1 1 0,-1 0 1,1 0-1,2 0 0,-5 1-78,1 0-1,-1 0 1,1 0 0,-1 0-1,0 0 1,1 0 0,-1 0-1,1 0 1,-1 1-1,0-1 1,1 0 0,-1 0-1,0 0 1,1 1 0,-1-1-1,0 0 1,1 0-1,-1 1 1,0-1 0,1 0-1,-1 1 1,0-1 0,0 0-1,1 1 1,-1-1-1,0 1 1,0-1 0,0 0-1,0 1 1,1-1 0,-1 1-1,1 17 334,-1-11-158,-1 25 180,-1-1 1,-8 47 0,-21 67 9,20-101-350,-23 98-154,-7-1 0,-6-2 1,-75 153-1,111-270-1002,19-36-693,3-8 1145,71-137-934,-25 44 575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6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12 14587,'1'-1'75,"-1"0"0,1 0 0,0 0 0,0 0 0,1 0 0,-1 0 0,0 0 0,0 1 0,0-1 0,0 0 0,1 1 0,-1-1 0,2 1 0,-3 0-53,0 0 0,1 0-1,-1 0 1,0 0 0,1 0 0,-1 0-1,0 0 1,1 0 0,-1 1 0,0-1-1,1 0 1,-1 0 0,0 0 0,0 1 0,1-1-1,-1 0 1,0 0 0,0 1 0,1-1-1,-1 0 1,0 1 0,0-1 0,0 0-1,1 0 1,-1 1 0,0-1 0,0 0-1,0 1 1,0-1 0,0 0 0,0 1-1,0 0 1,1 6 120,-1 1 1,0-1-1,0 1 0,-3 10 0,-7 61 713,-3 27 270,-2 147 0,16-219-1138,1 1 1,2-1-1,1 1 0,1-1 1,2-1-1,2 1 1,1-1-1,22 45 1,-6-30-453,-18-34 13,-1-1 0,0 1 0,-2 0 0,1 1 0,-2 0 0,7 26 0,-12-39 393,1 0 0,-1 0 0,0 0 0,1 0 0,-1 0 0,0 0 0,0 0 0,-1 0 0,1 0 0,0 0 0,-1 0 0,1 0 1,-1 0-1,0 0 0,0 0 0,0 0 0,0 0 0,0 0 0,0-1 0,0 1 0,0 0 0,-1-1 0,1 1 0,-4 2 0,-21 13-845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6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83 284 12355,'-35'4'1808,"3"-4"-1032,18-2-288,12-3 1201,18-6-609,10-4-128,20-5-216,3-2-176,14-5-232,9-1-64,1 4-248,3-3-248,-4 5-560,-6 4-128,-3-3 664,-5-2-168,-7 1-200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14555,'8'-5'236,"1"0"0,0 0 0,0 1 0,0 0 0,0 1 0,1 0 0,-1 0 0,13-1 0,-1-1 123,142-30 652,-132 30-910,0 2 1,1 1 0,39 2 0,-64 1-104,1 0-1,0 0 1,-1 0 0,1 1 0,-1 0-1,1 0 1,-1 1 0,0 0 0,0 0-1,13 9 1,-16-9-4,0 1-1,0-1 1,0 1-1,-1 0 1,1 0-1,-1 0 1,-1 1-1,1-1 1,0 1-1,-1-1 1,0 1-1,0 0 1,0 0-1,-1 0 1,0 0 0,0 0-1,1 7 1,-1 6-10,-1 1 0,0-1 0,-2 0 0,0 0 0,-1 0 0,-8 30 0,-42 103-57,52-148 70,-3 6-12,-51 125-419,42-107 328,-1 0 0,-29 40 0,20-42-26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7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17020,'34'164'2085,"-6"-26"-1532,-9-62-119,54 144 0,-68-209-430,0 0 1,1 0-1,0 0 1,9 11-1,-14-20-3,0-1 0,0 1-1,1-1 1,-1 1 0,0-1-1,1 0 1,-1 1-1,0-1 1,1 0 0,-1 0-1,1 0 1,0 0 0,-1 0-1,1 0 1,0-1-1,0 1 1,-1-1 0,1 1-1,0-1 1,0 1 0,0-1-1,0 0 1,0 0 0,-1 0-1,1 0 1,0 0-1,0-1 1,0 1 0,0 0-1,0-1 1,-1 1 0,1-1-1,0 0 1,0 0-1,2-1 1,1-2 1,0 0-1,-1-1 1,1 1 0,-1-1 0,0 0-1,0 0 1,0 0 0,-1-1-1,4-7 1,23-59 27,-25 57-19,64-225 73,-51 168-93,-13 129 2,-2-10 26,2 1 0,22 92-1,-21-117 2,1 0 0,2 0 0,0-1 0,1 0 0,1 0 0,2-1 0,25 34-1,-32-48-6,1 0-1,-1 0 0,1-1 1,0 0-1,1 0 1,0-1-1,-1 0 0,2-1 1,-1 1-1,0-2 0,1 1 1,17 4-1,-20-7 7,-1 0 0,1 0 1,-1-1-1,1 0 0,0 0 0,-1 0 1,1-1-1,-1 0 0,1 0 0,0 0 0,-1-1 1,0 1-1,1-1 0,-1-1 0,0 1 1,0-1-1,0 0 0,-1 0 0,1 0 1,-1-1-1,1 1 0,6-10 0,-1 1 52,-1-1 0,0 0 0,-1-1 0,0 0 0,-1-1 0,-1 1 0,0-1 0,6-27 0,0-13 236,5-59 0,0-69 294,-16 148-531,-1-1 0,-2 1 0,-7-41 0,4 53-348,5 23 286,0 0-1,0 0 0,-1 0 1,1 0-1,0 0 1,0 0-1,0 0 0,0 0 1,0 1-1,0-1 0,0 0 1,0 0-1,0 0 1,0 0-1,0 0 0,0 0 1,0 0-1,0 0 0,0 0 1,0 0-1,-1 0 0,1 0 1,0 0-1,0 0 1,0 0-1,0 0 0,0 0 1,0 0-1,0 0 0,0 0 1,0 0-1,0 0 1,0 0-1,0 0 0,0 0 1,-1 0-1,1-1 0,0 1 1,0 0-1,0 0 0,0 1 1,0-1-1,1 1 1,-1-1-1,0 1 0,0-1 1,0 1-1,1-1 1,-1 1-1,0-1 0,0 1 1,1-1-1,-1 0 1,0 1-1,1-1 0,-1 0 1,1 1-1,-1-1 0,0 0 1,1 1-1,-1-1 1,1 0-1,0 1 0,7 1-31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8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12971,'-5'9'5161,"5"-5"-4505,2 6-664,1 2-304,3 1 328,-1-3-136,0-1-152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39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14499,'0'10'1248,"0"-3"-880,0-1-160,2 1 353,3 1 1687,1 5-1936,-3 1 208,2-6-32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0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16428,'1'1'86,"-1"1"1,1-1 0,-1 0-1,0 0 1,1 0 0,-1 0-1,0 1 1,0-1 0,0 0-1,1 0 1,-1 0 0,-1 1-1,1-1 1,0 0 0,0 0-1,-1 2 1,1 2 84,-3 63-100,4 1 1,2-1 0,4 0-1,2 0 1,3-1 0,34 104-1,-41-156-87,1-1-1,0 1 1,1-2-1,1 1 1,0-1-1,12 16 1,-17-26 11,0 1 1,0-1 0,0 0 0,1 0 0,-1 0 0,1 0 0,0-1 0,0 1 0,0-1-1,0 0 1,0 0 0,0 0 0,0-1 0,1 0 0,-1 0 0,1 0 0,-1 0 0,1 0-1,-1-1 1,1 0 0,-1 0 0,1 0 0,-1-1 0,1 1 0,5-2 0,-2-1-2,0 0 1,0-1 0,-1 0 0,1 0 0,-1 0 0,0-1 0,0 0 0,0-1 0,-1 1 0,11-13 0,-1-1 14,-1 0 1,20-34 0,-16 20 44,-2 0 1,-2-1-1,22-68 1,-29 74 1,-1-1 1,-2 1 0,-1-1-1,-1 0 1,-1-42-1,-3 62-23,0 0 0,0 1-1,-5-17 1,5 24-29,1 1 0,0-1 0,0 0 0,-1 0 0,1 1 0,0-1 0,-1 0 0,1 1 0,0-1 0,-1 0 0,1 1 0,-1-1 0,1 1 0,-1-1 0,0 1 0,1-1 0,-1 1 0,1-1 0,-2 0 0,1 2-1,1-1 0,-1 0 0,0 0 0,1 1 0,-1-1 0,0 1 0,1-1 0,-1 0 0,1 1 0,-1-1 0,0 1 0,1-1 0,-1 1 0,1 0 0,0-1 0,-1 1 0,1-1 0,-1 1 0,1 0 0,0-1 0,0 1-1,-1 0 1,1 0 0,0-1 0,0 2 0,-3 7 11,0 0 0,1 1 1,0-1-1,0 1 0,1 0 0,0 18 0,3 1 7,5 30-1,-4-35-19,2 1-1,1-1 1,1-1-1,1 0 0,17 35 1,-21-50 5,0 0 0,0 0 0,1-1 0,0 1 0,1-1 1,0 0-1,0-1 0,0 1 0,1-1 0,-1-1 0,1 1 0,1-1 0,-1 0 1,1-1-1,0 0 0,0 0 0,0 0 0,13 2 0,-14-4 16,-1-2-1,1 1 0,0-1 1,0 0-1,-1 0 1,1 0-1,0-1 0,0 0 1,-1-1-1,1 1 1,10-5-1,-7 1 26,0 0 0,-1 0 1,1-1-1,-1 0 0,-1-1 0,14-12 1,-5 2 77,-2-1 1,-1 0-1,0-1 1,-1-1 0,-1 0-1,11-25 1,-13 22 41,-1 1 0,-2-1 0,0 0-1,-1-1 1,4-38 0,-9 50-140,0 1 0,-1 0 0,0 0 0,0 0 0,-2 0-1,1 0 1,-1 0 0,-1 0 0,0 0 0,0 1 0,-1-1 0,-1 1 0,1 0 0,-9-13-1,11 20-82,-1 0-1,1 0 0,0 0 0,-1 1 1,0-1-1,0 1 0,0-1 0,0 1 0,0 0 1,0 0-1,0 0 0,-1 0 0,1 1 1,-1 0-1,1-1 0,-1 1 0,0 0 0,1 1 1,-1-1-1,0 1 0,1-1 0,-1 1 0,0 0 1,0 1-1,0-1 0,1 1 0,-1-1 1,0 1-1,1 0 0,-1 1 0,1-1 0,-1 0 1,1 1-1,-1 0 0,1 0 0,0 0 1,0 0-1,0 1 0,-3 2 0,3-2-13,0 0 0,1 1 1,-1-1-1,0 1 0,1-1 0,-3 7 0,-6 30-521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0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45 166 17524,'-1'-1'2083,"-5"6"-1483,-6 11-83,7-6-339,1 1-1,0 0 1,1 0-1,0 0 1,-2 19-1,5-25-172,-1 1 0,1 0 0,-1-1 1,2 1-1,-1-1 0,0 1 0,1-1 0,0 1 0,1-1 0,-1 1 0,1-1 0,0 0 1,4 8-1,-5-12-7,0 1-1,0-1 1,0 1 0,0-1 0,0 1 0,0-1 0,1 0 0,-1 0 0,0 0 0,1 0 0,-1 0-1,1 0 1,-1 0 0,1 0 0,-1 0 0,1-1 0,0 1 0,-1-1 0,1 1 0,0-1-1,3 1 1,-3-2 0,0 1-1,1 0 0,-1-1 1,0 0-1,0 0 1,0 1-1,0-1 0,0 0 1,0-1-1,0 1 0,0 0 1,0-1-1,0 1 0,2-3 1,2-3 7,0 0 1,0-1-1,-1 0 0,1 0 1,-2 0-1,1 0 1,2-9-1,-1-1 68,0 0 0,-2 0 0,0-1 0,-1 1 0,0-22 0,-2 29-16,-1 1-1,0-1 1,-1 0-1,0 0 1,-1 0 0,0 1-1,-1-1 1,0 1-1,-1-1 1,-5-10-1,8 19-37,0 0 0,-1-1-1,1 1 1,-1 0 0,1 1-1,-1-1 1,1 0 0,-1 0-1,0 1 1,0-1 0,0 1-1,-4-3 1,5 4-13,0-1-1,0 1 1,0 0 0,0-1-1,0 1 1,-1 0-1,1 0 1,0 0-1,0 0 1,0 0 0,0 0-1,-1 0 1,1 0-1,0 0 1,0 1 0,0-1-1,0 0 1,0 1-1,-2 0 1,1 0-25,0 1-1,0-1 1,1 1 0,-1 0-1,1 0 1,-1 0 0,1-1-1,-1 1 1,1 0 0,0 1-1,0-1 1,0 0 0,0 0 0,0 0-1,1 1 1,-1-1 0,1 0-1,-1 1 1,1-1 0,0 0-1,0 1 1,0-1 0,0 1 0,1 1-1,-1 2-119,1-1 1,0 1-1,1-1 0,-1 0 1,1 0-1,0 0 0,1 0 0,-1 0 1,1 0-1,0-1 0,0 1 1,0-1-1,6 6 0,-7-8 71,0 0 1,0-1-1,0 1 0,0-1 0,0 1 0,0-1 0,0 0 0,1 0 1,-1 0-1,0 0 0,1 0 0,-1-1 0,0 1 0,1-1 1,-1 1-1,1-1 0,-1 0 0,1 0 0,-1 0 0,1 0 1,-1 0-1,1-1 0,-1 1 0,0-1 0,1 0 0,-1 0 1,1 1-1,-1-2 0,0 1 0,0 0 0,3-2 0,21-20-565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1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14971,'-8'21'652,"0"1"0,2-1 0,1 1 0,0 1 0,2-1 0,0 0 0,2 44 0,1-56-482,1 1 1,0 0 0,1-1-1,0 1 1,0-1-1,9 20 1,-10-26-143,1 0 0,0 0 1,1-1-1,-1 1 0,1 0 1,0-1-1,-1 0 0,2 1 1,-1-1-1,0 0 0,0-1 1,1 1-1,0 0 0,-1-1 1,1 0-1,0 0 0,0 0 1,0-1-1,8 3 0,-2-3-48,0 0 0,1 0 0,-1-1 0,1 0-1,-1-1 1,0 0 0,1-1 0,-1 0 0,0 0 0,0-1-1,15-7 1,4-3-120,0-1 0,41-27 0,-47 25 48,-16 11 68,0-1 0,1 1 0,-1 1-1,1-1 1,0 1 0,1 0 0,-1 1-1,13-3 1,-20 6 29,0 0-1,0 0 0,0 0 1,0 0-1,0 0 1,0 0-1,0 0 0,0 1 1,0-1-1,0 0 1,0 1-1,0-1 1,0 1-1,0-1 0,-1 1 1,1-1-1,0 1 1,0 0-1,0-1 0,-1 1 1,1 0-1,0 0 1,-1-1-1,1 1 0,-1 0 1,1 0-1,-1 0 1,1 0-1,-1 0 1,1 0-1,-1 0 0,0 1 1,6 34 171,-6-32-154,3 84 374,-3-48-281,7 54 0,-7-91-174,0-1 1,1 0 0,-1 1 0,0-1 0,1 0 0,0 0-1,-1 0 1,1 1 0,0-1 0,0 0 0,0 0-1,1 0 1,-1 0 0,0-1 0,1 1 0,1 2-1,-2-4 39,-1 0 0,1 0 0,-1 0 0,1 1 0,-1-1 0,1 0 0,-1 0-1,1 0 1,-1 0 0,1 0 0,-1 0 0,1 0 0,-1 0 0,1 0 0,-1-1-1,1 1 1,-1 0 0,1 0 0,-1 0 0,1 0 0,-1-1 0,1 1 0,-1 0-1,0-1 1,1 1 0,15-21-177,3-16-218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1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18108,'0'0'58,"0"-1"1,0 1-1,0 0 1,0-1-1,0 1 1,1-1-1,-1 1 0,0-1 1,0 1-1,1-1 1,-1 1-1,0 0 1,0-1-1,1 1 0,-1-1 1,0 1-1,1 0 1,-1-1-1,1 1 1,-1 0-1,0 0 1,1-1-1,-1 1 0,1 0 1,-1 0-1,1 0 1,-1-1-1,1 1 1,-1 0-1,1 0 0,-1 0 1,1 0-1,0 1-16,0 0 0,-1-1-1,1 1 1,-1 0 0,1 0-1,-1 0 1,1 0 0,-1 0-1,0 0 1,1 0 0,-1 0-1,0 0 1,0 0 0,1 1-1,3 47 713,-3 158 650,11 155-718,-10-343-678,1-1 1,1 1-1,0-1 0,1 0 0,1 0 1,11 22-1,-15-35-67,1-1 0,-1 1 1,1-1-1,0 0 0,0 1 0,1-1 1,-1-1-1,1 1 0,0 0 0,0-1 1,0 0-1,0 0 0,1 0 0,-1 0 1,1-1-1,0 0 0,0 0 0,0 0 1,0-1-1,0 1 0,0-1 0,0 0 1,0-1-1,0 1 0,0-1 0,1 0 1,5-1-1,-3 0-87,0 0 0,0-1 1,0-1-1,-1 1 0,1-1 0,-1 0 0,12-7 0,2-3-156,22-19 0,5-8-281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2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17684,'-4'5'152,"0"0"0,0 0-1,1 0 1,-1 1 0,1-1 0,0 1 0,1 0 0,0 0 0,0 0 0,0 0 0,-1 7 0,-1 3 61,-12 39 169,3 1 0,2 0 0,3 1-1,3 0 1,2 0 0,2 1 0,7 59 0,2-53-334,3-1 0,2 0 1,3 0-1,3-2 0,2 0 1,32 62-1,-44-106-883,-19-36-242,-196-323-1300,201 336 2559,1-1 0,1 0 0,-1 0 0,-2-8 0,6 15-160,0-1 1,0 1 0,0-1 0,0 1 0,0-1 0,0 1 0,0 0 0,0-1 0,0 1 0,0-1 0,0 1 0,0 0-1,1-1 1,-1 1 0,0-1 0,0 1 0,0 0 0,1-1 0,-1 1 0,0 0 0,0-1 0,1 1 0,-1 0-1,0-1 1,1 1 0,-1 0 0,0 0 0,1-1 0,-1 1 0,0 0 0,1 0 0,-1 0 0,1-1 0,-1 1 0,0 0-1,1 0 1,-1 0 0,1 0 0,-1 0 0,1 0 0,0 0 0,20 0 305,-18 0-283,172 6-1076,-140-8 552,1-1 0,66-13 0,-50 1-38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3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110 713 15115,'-8'4'336,"0"2"-1,0-1 1,0 1-1,1 0 0,-1 1 1,2-1-1,-1 2 1,1-1-1,0 1 1,0-1-1,1 2 1,0-1-1,1 1 0,0-1 1,0 1-1,-3 10 1,7-17-287,-1 0-1,1 0 1,-1 0 0,1 0 0,0 0-1,0-1 1,0 1 0,0 0 0,0 0-1,0 0 1,1 0 0,-1 0 0,0 0-1,1-1 1,0 1 0,1 3-1,-2-4-23,1 0 0,0 0 0,0 0 0,0 0 0,0 0 0,0-1 0,0 1 0,0 0 0,1 0 0,-1-1 0,0 1 0,0-1 0,1 1 0,-1-1 0,0 1 0,1-1 0,1 1 0,3-1-12,-1 0 0,0 0 0,1 0 0,-1-1 0,0 0 0,1 0-1,-1 0 1,0-1 0,0 0 0,6-2 0,4-4-102,0 0-1,0-1 1,0-1 0,-1 0-1,14-14 1,57-64-971,-77 82 598,-6 13 299,-6 24 279,1-13-78,2-8 20,1 0 0,0 0 0,1 0 0,0 0-1,1 0 1,0 0 0,3 9 0,-5-17-54,1 0 0,0 0-1,0 0 1,0 0 0,0 0 0,0 0-1,0 0 1,0 0 0,1-1 0,-1 1-1,1 0 1,-1-1 0,1 1 0,0-1-1,-1 0 1,1 1 0,0-1 0,0 0-1,0 0 1,0 0 0,0 0 0,0-1-1,0 1 1,0-1 0,0 1-1,1-1 1,-1 0 0,0 1 0,0-1-1,0 0 1,1-1 0,-1 1 0,0 0-1,0 0 1,0-1 0,0 0 0,4-1-1,1-1-130,1 0 0,-1 0 0,-1-1 0,1 0 0,-1-1 0,1 0-1,-1 0 1,0 0 0,-1 0 0,0-1 0,1 0 0,-2 0 0,1-1-1,3-6 1,1-2-233,-1 0 1,-1-1-1,0 0 0,-1 0 0,5-25 0,-2-7-456,-2-1 0,-2-1 0,-2 1 0,-3 0 0,-10-87 1,9 124 864,1 8 46,0 0-1,-1 0 1,1 0 0,-1 0 0,0 0-1,0 1 1,0-1 0,-1 0 0,1 0 0,-1 1-1,0-1 1,0 1 0,-4-6 0,6 9-64,0 0 1,-1-1-1,1 1 1,0 0-1,-1 0 1,1 0-1,0-1 1,-1 1-1,1 0 1,-1 0-1,1 0 1,0 0-1,-1 0 1,1 0-1,-1 0 1,1-1-1,-1 1 1,1 0-1,0 1 1,-1-1 0,1 0-1,-1 0 1,1 0-1,-1 0 1,1 0-1,0 0 1,-1 0-1,1 1 1,-1-1-1,1 0 1,0 0-1,-1 1 1,1-1-1,0 0 1,-1 0-1,1 1 1,0-1-1,0 0 1,-1 1-1,1-1 1,0 0-1,0 1 1,-1-1-1,1 1 1,0-1-1,0 0 1,0 1-1,-9 24 511,9-24-477,-6 31 705,0 0-1,3 1 1,0-1 0,3 1 0,3 40-1,-2-62-665,0 0 0,1 0 0,0 0 0,1 0 0,1-1 0,-1 1 0,7 10 0,-7-16-116,0 1-1,0-1 0,0 0 0,1-1 0,0 1 1,0 0-1,1-1 0,-1 0 0,1 0 0,0-1 1,0 1-1,0-1 0,0 0 0,9 4 0,0-2-199,0-1-1,0 0 0,1-1 0,0 0 0,21 0 1,76-5-1489,-78 0 1040,0 2 0,41 4-1,-71-4 685,0 1-1,0 0 1,0-1-1,0 1 1,-1 1-1,1-1 1,0 1-1,-1-1 1,1 1-1,-1 0 1,0 0-1,1 0 0,-1 1 1,5 4-1,-5-3 156,-1 0-1,1 0 0,0 0 0,-1 1 0,0-1 0,0 1 1,-1 0-1,1-1 0,-1 1 0,0 0 0,0 5 1,0-5 34,0 0 75,0 0 0,0 0 0,0 0 0,0 0 0,4 7 0,-5-11-257,0-1 0,1 1-1,-1-1 1,0 1 0,1-1 0,-1 1 0,0-1 0,1 1-1,-1-1 1,1 0 0,-1 1 0,1-1 0,-1 0 0,1 1-1,-1-1 1,1 0 0,-1 0 0,1 1 0,-1-1 0,1 0 0,0 0-1,0 0 1,0 0-18,0 0-1,0 0 1,0-1-1,1 1 1,-1 0-1,0-1 1,0 1-1,0-1 1,0 0-1,0 1 1,0-1 0,-1 0-1,1 1 1,0-1-1,0 0 1,1-1-1,6-8-136,0-1 0,0 0 0,-1 0 0,0-1 0,-1 0 0,0 0 0,-1-1 0,6-21 0,1-12-537,5-50 0,-15 87 575,14-114-1898,1-220 1,-17 334 1965,0-2 98,0 0 0,0 0 1,-2 0-1,-2-16 0,2 26 229,0 8 74,-1 36 637,2 1 0,2 0 0,8 56 1,-3-50-518,3-1 1,2-1 0,32 92 0,-33-116-604,0 0 1,2 0-1,0-2 1,2 1-1,0-2 0,2 0 1,0-1-1,2 0 1,23 21-1,-29-32-246,-15-14-6,-18-18 61,-59-60-197,-55-52-297,134 134 778,0 1 0,0-1 0,0 0 0,0 0 0,0 1 0,1-1 0,-1 0 1,0 0-1,0 0 0,1 0 0,-1 0 0,0 0 0,1 0 0,-1 0 0,0-2 0,17 6-34,-4 0 27,9 1-110,0 0-1,1-2 1,-1 0 0,1-1 0,-1-2 0,1 0-1,-1-1 1,25-6 0,38-10-160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0 17828,'-75'81'2634,"6"-7"-1144,61-64-1154,-1 1 0,1 1 0,1 0 0,-12 24 0,19-35-341,0 0 0,0 0 0,-1 0 0,1 0 0,0-1 0,0 1 0,0 0 0,0 0 0,0 0 1,0 0-1,0 0 0,0 0 0,0 0 0,1 0 0,-1-1 0,0 1 0,1 0 0,-1 0 0,0 0 0,1 0 0,-1-1 0,1 1 1,-1 0-1,1-1 0,0 1 0,-1 0 0,1-1 0,0 1 0,-1 0 0,1-1 0,0 1 0,0-1 0,-1 1 0,1-1 1,0 0-1,1 1 0,35 10-688,-29-9 525,-2 0 31,8 1-237,0 0 1,0 2 0,0 0 0,22 12 0,-33-16 348,-1 0 1,0 1 0,1-1 0,-1 1 0,0-1 0,0 1 0,0 0 0,0 0 0,0 0 0,-1 0 0,1 0 0,-1 1-1,1-1 1,-1 0 0,0 1 0,0-1 0,0 1 0,0-1 0,0 1 0,-1 0 0,1-1 0,-1 1 0,1 0 0,-1 0 0,0-1-1,0 1 1,0 0 0,-1-1 0,1 1 0,-1 0 0,1-1 0,-3 5 0,1-1 46,-1-1 0,0 1 0,0 0 0,-1-1 0,1 0 0,-1 0 0,-1 0 0,1 0 0,-1-1 0,1 0 0,-1 0 0,0 0 0,-1 0 0,1-1 0,-1 0 0,-6 3 0,-3 1 40,-1-1 0,0-1-1,0 0 1,-32 4 0,-19-2 44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16203,'0'0'25,"0"0"-1,0-1 1,0 1-1,0 0 1,0 0-1,0 0 1,0 0-1,0 0 1,0 0-1,0-1 1,0 1-1,0 0 1,0 0-1,-1 0 1,1 0-1,0 0 1,0 0-1,0 0 1,0-1-1,0 1 1,0 0-1,0 0 1,0 0-1,0 0 1,0 0 0,-1 0-1,1 0 1,0 0-1,0 0 1,0 0-1,0 0 1,0 0-1,0 0 1,-1 0-1,1 0 1,0 0-1,0 0 1,0 0-1,0 0 1,0 0-1,0 0 1,-1 0-1,1 0 1,0 0-1,0 0 1,0 0-1,0 0 1,0 0-1,0 0 1,0 0-1,-1 0 1,1 0-1,0 0 1,0 0-1,0 0 1,0 0-1,0 1 1,0 9 370,5 18 12,3-4-202,1-1 1,1 0 0,1 0 0,1-1-1,1 0 1,24 30 0,-35-49-185,0-1-1,0 0 1,0 0 0,0 0-1,0 0 1,0 0 0,1 0 0,-1 0-1,1-1 1,-1 1 0,1-1-1,0 0 1,0 0 0,-1 0 0,1 0-1,0 0 1,0-1 0,0 1-1,0-1 1,0 0 0,0 0-1,0 0 1,0 0 0,0 0 0,0-1-1,0 1 1,0-1 0,-1 0-1,1 0 1,0 0 0,0 0 0,-1 0-1,1-1 1,0 1 0,-1-1-1,0 0 1,4-3 0,6-5 119,-1-1 0,12-14 1,-15 15-26,0 1 1,1 0 0,0 0 0,16-11 0,-22 18-107,-1 1 0,1 0 0,0-1 0,-1 1 0,1 0 0,0 1 1,0-1-1,0 1 0,0-1 0,0 1 0,0 0 0,0 0 0,0 0 0,-1 0 0,1 0 0,0 1 0,0-1 0,5 3 1,4 1 42,-1 1 1,0 1 0,15 9-1,-16-9-23,1 0-1,16 7 0,-20-10-29,0-1 0,0 0 1,0 0-1,0-1 0,1 0 0,-1 0 1,0 0-1,1-1 0,-1 0 0,0-1 0,1 0 1,-1 0-1,0 0 0,0-1 0,0 0 0,0 0 1,0-1-1,0 0 0,0 0 0,-1-1 0,0 0 1,1 0-1,-1 0 0,-1-1 0,1 0 0,6-8 1,-10 11-1,0 0 0,0 0 0,1 0-1,-1 0 1,0 0 0,1 0 0,-1 0 0,1 1 0,-1-1 0,4 0 0,-5 1 0,-1 1 1,1 0-1,0 0 0,-1 0 1,1 0-1,-1 0 0,1 0 0,0 0 1,-1 0-1,1 1 0,-1-1 1,1 0-1,-1 0 0,1 0 1,-1 1-1,1-1 0,-1 0 1,1 1-1,-1-1 0,1 0 0,0 1 1,9 18-23,-9-16-34,9 23-109,-10-25 111,0-1 0,0 1 0,1 0 1,-1 0-1,1 0 0,-1-1 0,0 1 0,1 0 1,0 0-1,-1-1 0,1 1 0,-1 0 0,1-1 0,0 1 1,-1-1-1,1 1 0,0-1 0,0 1 0,-1-1 1,1 1-1,0-1 0,0 0 0,1 1 0,-1-1 8,0-1 0,-1 1-1,1-1 1,-1 1 0,1-1-1,-1 1 1,1-1 0,-1 1-1,1-1 1,-1 0 0,1 1-1,-1-1 1,0 0-1,1 1 1,-1-1 0,0 0-1,0 1 1,1-1 0,-1 0-1,0 0 1,0 1 0,0-1-1,0-1 1,2-25-192,-2 20 41,2-38-377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4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381 153 17116,'-2'-10'286,"0"-1"1,-1 0 0,0 1 0,0 0 0,-1 0 0,-1 0-1,0 0 1,-8-13 0,10 19-189,0 1-1,0-1 1,-1 0-1,1 1 1,-1 0-1,0 0 1,0 0-1,0 0 1,0 0-1,-1 1 1,1 0-1,0 0 1,-1 0-1,0 1 1,0-1-1,1 1 1,-1 0-1,0 0 1,0 1-1,0 0 0,-5 0 1,0 1-50,0 0 0,0 1 0,0 0 0,0 1 0,1 0 0,-1 1 0,1 0 0,-1 0 0,2 1 0,-1 0 0,0 1 0,1-1 0,0 2 0,0-1 0,1 1 0,0 0 0,-12 16 0,11-12-73,0 0 1,0 0-1,1 1 0,1 0 0,0 0 0,0 0 0,2 1 0,-1 0 0,2 0 0,-1 0 0,2 1 0,-2 25 0,4-32-29,0 1 1,1-1-1,0 0 0,1 0 0,-1 0 0,2 0 1,-1 0-1,1 0 0,-1 0 0,2-1 0,-1 1 1,1-1-1,0 0 0,0 0 0,1 0 0,0-1 1,0 0-1,9 7 0,7 5-274,2-1 0,0-2 0,42 20 0,17 11-267,-67-34 614,0 0-1,-1 1 1,-1 0-1,0 1 1,0 1-1,-2 0 1,0 1-1,0 0 1,-1 1-1,-1 0 0,-1 0 1,0 1-1,-1 0 1,-1 0-1,-1 1 1,0 0-1,-1 0 1,-1 0-1,-1 0 0,0 0 1,-2 1-1,0-1 1,-1 1-1,0-1 1,-2 0-1,0 0 1,-1 0-1,-1 0 1,-10 23-1,11-32 111,0-1 1,-1 0-1,1 0 0,-2 0 0,1-1 1,-1 0-1,0 0 0,-1 0 1,1-1-1,-1 0 0,-13 8 1,16-11-79,-1 0 1,1-1 0,-1 0 0,0 0 0,0 0-1,0-1 1,0 0 0,0 0 0,0 0 0,0 0-1,0-1 1,-1 0 0,1 0 0,0 0 0,0-1-1,0 1 1,0-1 0,0-1 0,0 1 0,0-1-1,-9-4 1,9 4-58,1-1-1,-1 1 0,1-1 1,0 0-1,0 0 1,0-1-1,1 1 1,-1-1-1,1 0 0,0 0 1,0 0-1,0 0 1,0-1-1,-2-5 1,2 2-33,0 0 0,1-1 1,0 1-1,0-1 1,1 1-1,0-1 0,0-16 1,2 6-68,1-1 1,1 0-1,1 1 0,1-1 1,0 1-1,14-31 0,-3 18-50,1 0-1,1 1 1,2 1 0,40-47-1,109-97-363,-108 116 300,89-111-1,-145 162 219,-1 1 1,0 0-1,1-1 0,-2 0 0,1 1 1,-1-2-1,0 1 0,3-14 0,-6 20 4,1 0-1,-1 1 0,0-1 0,0 0 1,0 0-1,0 0 0,0 0 1,0 0-1,0 1 0,0-1 0,0 0 1,0 0-1,0 0 0,0 0 1,-1 1-1,1-1 0,0 0 1,-1 0-1,1 1 0,-1-1 0,1 0 1,-1 0-1,1 1 0,-1-1 1,1 0-1,-1 1 0,-1-2 0,1 2 3,0 0 0,-1-1-1,1 1 1,0 0-1,-1 0 1,1 0 0,0 0-1,-1 0 1,1 0-1,-1 0 1,1 1 0,0-1-1,0 0 1,-1 1-1,-1 0 1,-4 2 20,1 1-1,-1-1 1,1 1 0,-1 1 0,-6 5-1,3 0 17,1 0 0,0 0 0,0 1 0,1 0-1,1 1 1,-8 13 0,13-20-20,0 0 0,-1 0 0,1 0 0,1 0 0,-1 0 1,1 0-1,0 0 0,0 1 0,1-1 0,-1 0 0,1 1 0,0-1 0,1 0 0,-1 1 0,1-1 0,0 0 0,1 0 0,2 8 0,-3-10-9,1 0-1,0 0 1,0 0-1,1 0 1,-1-1-1,0 1 0,1-1 1,0 0-1,-1 1 1,1-1-1,0 0 1,0-1-1,0 1 0,1 0 1,-1-1-1,0 0 1,0 0-1,1 0 1,-1 0-1,1 0 0,-1-1 1,8 1-1,1-1 1,1 0 1,-1-1-1,1 0 0,-1-1 0,16-4 0,-11 1-16,0-1-1,-1 0 1,1-2-1,-1 1 0,-1-2 1,1 0-1,-2-1 1,1-1-1,-1 0 1,22-24-1,-21 19-38,-1 0-1,-1-2 1,0 0-1,-2 0 1,0-1-1,-1 0 1,0-1-1,9-30 1,-18 44-2,0 1 1,0-1 0,0 1-1,0-1 1,-1-9 0,0 15 41,0 0 1,0-1 0,0 1 0,0 0-1,0 0 1,0-1 0,0 1 0,0 0-1,0 0 1,0-1 0,0 1 0,0 0-1,0 0 1,0 0 0,0-1-1,0 1 1,0 0 0,0 0 0,-1-1-1,1 1 1,0 0 0,0 0 0,0 0-1,0-1 1,-1 1 0,1 0 0,0 0-1,0 0 1,0 0 0,0 0 0,-1-1-1,1 1 1,0 0 0,0 0 0,-1 0-1,1 0 1,0 0 0,0 0-1,-1 0 1,0 1 3,0 0 0,-1 0-1,1 0 1,0 0-1,0 1 1,0-1 0,1 0-1,-1 1 1,0-1 0,0 1-1,0 1 1,-6 13 83,1 1 0,1 0 0,0 0 0,1 0 0,1 1 0,0-1 0,2 1 0,0-1 0,1 1 0,1 0 0,3 19 0,-4-32-50,2 0-1,-1-1 1,0 1-1,1-1 1,0 1-1,0-1 1,0 0 0,0 0-1,1 0 1,0 0-1,0 0 1,0 0-1,0-1 1,1 1-1,4 2 1,-3-2-10,0-1 0,0 0 0,1 0 0,-1-1 0,1 0 0,0 0 0,0 0 0,0-1-1,0 1 1,0-1 0,10 0 0,2-1-10,-1-1-1,1-1 1,-1 0-1,1-1 1,-1-1-1,0-1 1,0 0-1,-1-1 0,0-1 1,0 0-1,28-18 1,-20 9-9,0-2 1,-1 0-1,-1-1 0,-1-1 1,-1-1-1,26-34 0,-42 49-6,0 0 0,0-1 0,0 0-1,0 0 1,3-10 0,-9 30 62,2 0 0,-1-1-1,2 1 1,1 12 0,-1-18-31,1 0 1,-1-1-1,1 1 0,0-1 1,0 0-1,1 1 0,0-1 1,0-1-1,1 1 0,-1 0 1,1-1-1,0 1 1,9 7-1,-9-10-17,0 0 1,0 0-1,0-1 0,0 1 1,1-1-1,-1 0 1,1 0-1,-1-1 0,1 1 1,0-1-1,0 0 1,0 0-1,-1-1 0,1 1 1,0-1-1,0 0 0,0-1 1,0 1-1,8-2 1,-2-1-29,1-1 1,-1 0-1,0 0 1,0-1-1,0 0 1,-1-1 0,0 0-1,0-1 1,0 0-1,-1-1 1,0 0-1,13-14 1,-1-4-114,0 0-1,-2-1 1,19-36 0,-34 60 146,-2 11 35,-3 19 95,1-22-110,0 5 51,-1 1 0,2-1 0,-1 1 0,2-1 0,-1 0 0,6 18 0,-6-25-67,0 0-1,1 0 1,-1 0-1,1 0 1,0 0-1,0 0 1,0-1-1,0 1 1,0-1-1,1 1 1,-1-1-1,1 0 1,-1 0 0,1 0-1,0 0 1,0 0-1,0-1 1,0 1-1,0-1 1,0 0-1,1 0 1,-1 0-1,0 0 1,1 0 0,3-1-1,10 2-63,0-2 0,0 0 0,0-1 0,23-5 1,70-18-638,-57 11 264,-32 8 271,6-2-275,0 2-1,52-5 1,-72 10 434,0 0 0,-1 0 0,1 1 0,-1-1 0,1 1 1,0 1-1,-1-1 0,0 1 0,1 0 0,-1 1 0,0 0 0,0 0 1,0 0-1,-1 0 0,1 1 0,-1 0 0,8 7 0,-9-6 204,1 0 1,0 0-1,0 0 0,1-1 0,-1 0 0,10 5 1,-12-7-177,1-1 1,0 0-1,-1 0 0,1 0 1,0-1-1,0 1 1,0-1-1,0 0 1,0 0-1,-1 0 1,1 0-1,0-1 1,5-1-1,36-6-538,90-6 0,-102 14 192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5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59 17068,'-25'-29'1656,"13"14"-1152,3 2-368,9 12 1024,7 1-271,4 0-593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5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15779,'4'-1'236,"19"-5"717,-23 6-932,1 0 0,-1 0 0,1 1 0,0-1 0,-1 0 0,1 0 0,-1 0 0,1 0 0,-1 1 0,1-1 1,0 0-1,-1 0 0,1 1 0,-1-1 0,0 0 0,1 1 0,-1-1 0,1 1 0,-1-1 0,1 1 1,-1-1-1,0 1 0,1-1 0,-1 1 0,0-1 0,0 1 0,1-1 0,-1 1 0,0-1 0,0 1 0,0-1 1,0 1-1,0 0 0,0-1 0,0 1 0,0-1 0,0 2 0,1 6 165,-1 0 0,2 0 0,-1 0 1,1 0-1,0 0 0,0 0 0,1-1 0,4 9 0,-5-12-173,1 0 0,-1 0 0,1-1 0,0 1 0,0-1-1,1 1 1,-1-1 0,0 0 0,1 0 0,0-1 0,0 1 0,0-1-1,0 0 1,0 0 0,0 0 0,6 2 0,-2-2 8,0 0 0,0-1 0,1 0 0,-1 0 0,1 0-1,-1-1 1,1-1 0,-1 1 0,1-1 0,7-3 0,10-2 65,46-20 0,-3 1 108,-66 24-172,0 0-1,-1 0 1,1 1-1,0-1 1,0 1-1,0-1 1,-1 1 0,1 0-1,0 0 1,0 1-1,0-1 1,-1 0 0,6 2-1,-6-1 14,0 1 1,0-1-1,0 0 1,-1 1-1,1-1 0,-1 1 1,1 0-1,-1-1 0,1 1 1,-1 0-1,0 0 1,0 0-1,0 0 0,0 0 1,0 0-1,0 0 0,0 4 1,0-2 36,1 0 1,-1 0-1,1 0 0,0 0 1,0-1-1,0 1 0,0 0 1,1-1-1,-1 1 0,1-1 1,0 0-1,4 3 0,-4-4-23,0 0 0,0-1 0,0 1 0,0-1 0,1 0 0,-1 0 0,0 0 0,1 0-1,-1-1 1,1 1 0,-1-1 0,1 0 0,-1 0 0,1 0 0,5-2 0,50-10 158,-42 7-543,33-3-1,-49 7 325,0 1 0,0 0 0,0 0-1,0-1 1,0 1 0,0 0-1,0 0 1,0 0 0,0 0 0,0 0-1,0 1 1,0-1 0,0 0-1,0 0 1,0 1 0,0-1 0,0 0-1,0 1 1,0-1 0,0 1-1,-1-1 1,1 1 0,0 0 0,0-1-1,0 1 1,-1 0 0,2 1-1,-4 9-237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7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34 114 14643,'1'-22'830,"-1"-27"260,-1 46-1008,1 0 0,0-1 0,-1 1-1,0-1 1,0 1 0,0 0 0,0-1 0,0 1 0,-1 0 0,-2-4 0,4 7-69,0-1 1,0 1 0,0 0 0,0 0-1,0 0 1,0 0 0,-1 0 0,1-1 0,0 1-1,0 0 1,0 0 0,0 0 0,0 0-1,0 0 1,0 0 0,0 0 0,-1 0-1,1-1 1,0 1 0,0 0 0,0 0-1,0 0 1,0 0 0,-1 0 0,1 0-1,0 0 1,0 0 0,0 0 0,0 0-1,-1 0 1,1 0 0,0 0 0,0 0-1,0 0 1,0 0 0,0 0 0,-1 0-1,1 0 1,0 0 0,0 0 0,0 0-1,0 1 1,0-1 0,-1 0 0,1 0-1,0 0 1,0 0 0,0 0 0,0 0-1,0 0 1,0 0 0,0 1 0,-1-1-1,1 0 1,0 0 0,0 0 0,0 0-1,0 0 1,0 1 0,0-1 0,0 0-1,0 0 1,0 0 0,0 0 0,0 1-1,0-1 1,-4 17 284,0 0 0,1 1 0,1 0 0,0-1 0,3 36 0,-1-33-185,3 80 84,4 0 1,4-1 0,26 101 0,-3-66-57,81 209 0,-114-341-139,4 12 23,1 0 0,0 0 1,1 0-1,15 21 0,-22-35-22,0 1-1,0-1 0,1 0 0,-1 1 1,0-1-1,0 0 0,1 1 0,-1-1 1,0 0-1,1 0 0,-1 1 1,0-1-1,1 0 0,-1 0 0,0 0 1,1 0-1,-1 1 0,1-1 1,-1 0-1,0 0 0,1 0 0,-1 0 1,1 0-1,-1 0 0,0 0 0,1 0 1,-1 0-1,1 0 0,-1 0 1,0 0-1,1 0 0,-1-1 0,1 1 1,-1 0-1,0 0 0,1 0 1,-1 0-1,0-1 0,1 1 0,-1 0 1,0 0-1,1-1 0,-1 1 0,0 0 1,1-1-1,-1 1 0,0 0 1,0-1-1,9-20 62,-6-6-12,-1 0 0,-1 0 0,-1 0 0,-5-36 0,3 33-17,-21-165 116,16 155-179,-2 2 0,-25-70 0,20 82-62,10 22 6,3 15-4,3 0 58,1-1 0,0 1 0,1-1 0,-1 0 0,2 0 0,7 13 0,40 55-66,-43-67 88,-1 0 0,2-1 1,-1 0-1,1-1 0,1 0 1,0 0-1,12 7 1,-18-13 6,0 0 1,0-1 0,0 0-1,0 1 1,1-2 0,-1 1-1,1-1 1,-1 1-1,1-2 1,0 1 0,-1 0-1,1-1 1,0 0 0,-1-1-1,1 1 1,0-1 0,-1 0-1,1-1 1,10-3 0,-6 0 3,1-1 1,-1-1 0,-1 1 0,1-2 0,-1 1 0,0-1-1,-1 0 1,0-1 0,0 0 0,-1-1 0,0 1 0,6-14-1,4-8 21,-1-1 0,20-59 0,-33 82-31,0 1 1,0-1-1,-1 0 0,-1 0 1,1-10-1,-1 19 5,-1-1 1,0 1-1,0-1 1,0 1-1,0-1 1,0 1-1,0-1 1,0 1-1,-1-1 1,1 1-1,0-1 1,0 1 0,0-1-1,0 1 1,-1-1-1,1 1 1,0-1-1,-1 1 1,1-1-1,0 1 1,-1-1-1,-8 3-7,-7 17 28,8-5 45,1 1 1,1 0-1,0 0 0,1 1 0,1 0 1,0-1-1,1 1 0,1 0 0,1 1 0,0-1 1,1 0-1,2 21 0,-2-34-45,1 1 0,-1-1 0,1 0-1,0 0 1,0 1 0,0-1 0,1 0 0,-1 0 0,1 0-1,0-1 1,-1 1 0,1 0 0,1 0 0,-1-1 0,0 1-1,0-1 1,1 0 0,0 0 0,-1 0 0,1 0-1,0 0 1,0-1 0,0 1 0,0-1 0,0 0 0,0 0-1,0 0 1,1 0 0,-1 0 0,0-1 0,0 1 0,1-1-1,-1 0 1,4 0 0,8-1 14,-1-1 1,1 0-1,-1-1 0,0-1 1,0 0-1,20-9 0,29-16-22,67-42 0,-73 38-116,88-38-1,-139 69 87,-1 0 0,0 0 0,1 0 1,-1 1-1,1 0 0,8-1 0,-13 2 18,1 0 0,-1 1 0,1-1 0,-1 0 0,1 0 0,-1 1 0,1-1 0,-1 1 0,1-1 0,-1 1 0,0 0-1,1 0 1,-1-1 0,0 1 0,1 0 0,-1 0 0,0 0 0,0 0 0,0 1 0,0-1 0,0 0 0,0 0 0,0 1 0,-1-1 0,1 0 0,0 1 0,0 1 0,1 4 38,0 0 0,0 0 1,0 14-1,-1-15 29,0 0 1,0 0-1,0 0 0,0 0 0,5 10 0,-6-15-52,1 0 0,0 0 0,0-1 0,0 1 0,0 0 0,0 0 0,0 0 0,0-1-1,0 1 1,0-1 0,0 1 0,0-1 0,0 1 0,0-1 0,0 1 0,1-1 0,-1 0-1,0 0 1,0 0 0,0 0 0,1 0 0,-1 0 0,0 0 0,2 0 0,34-7 100,-30 5-85,75-15 75,-13 3-449,67-23-1,-132 36 236,0 0 0,1-1 0,-1 0 0,0 0 0,0 0-1,0-1 1,0 1 0,-1-1 0,1 0 0,4-5 0,-7 7 77,0 1 0,-1-1 1,1 0-1,-1 0 1,1 0-1,-1 0 1,0 0-1,1 0 0,-1 0 1,0 0-1,0 0 1,0 0-1,1 0 0,-1-1 1,0 1-1,0 0 1,-1 0-1,1 0 0,0-1 1,-1 0 3,0 0 0,0 0 0,0 0 0,0 0 0,0 0 0,-1 0 1,1 0-1,-1 0 0,1 1 0,-1-1 0,0 0 0,-2-1 0,-32-22-434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7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83 14187,'18'-4'1368,"13"-1"-888,8-7-440,1-8 1089,4-2-617,-2 2-304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7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103 328 13723,'1'-11'586,"6"-62"1283,-7 65-1553,0 0-1,0 0 1,-1-1-1,0 1 1,-1 0-1,-3-12 1,5 19-252,-1 0 1,1 0 0,0 0 0,-1 0 0,1 0 0,-1 0-1,1 0 1,-1 0 0,1 0 0,-1 0 0,0 0-1,0 1 1,1-1 0,-1 0 0,0 0 0,0 1 0,0-1-1,0 0 1,0 1 0,0-1 0,-1 0 0,1 1-17,0 0 0,0 0 1,0 0-1,0 0 0,0 1 1,0-1-1,1 0 0,-1 0 1,0 1-1,0-1 1,0 1-1,0-1 0,0 1 1,1-1-1,-1 1 0,0-1 1,0 1-1,1-1 0,-2 2 1,-3 4 63,1 0 0,0-1-1,0 1 1,0 1 0,-3 7 0,-1 6-89,1 0 0,1 1 0,0-1 0,2 1 0,0 0 0,1 0 0,2 1 0,0 31 0,1-44-29,1 0 1,0 0-1,0 0 0,1 0 1,4 12-1,-5-18 3,0 0 1,0 0-1,1 0 1,-1 0-1,1-1 1,0 1-1,0 0 1,0-1-1,0 1 1,0-1-1,1 0 1,-1 0-1,1 0 1,-1 0-1,1 0 1,0 0-1,-1-1 1,1 1-1,4 0 1,-1 0-2,0-1 1,1 0-1,-1 0 0,1-1 0,-1 0 1,1 0-1,-1 0 0,1-1 0,-1 0 1,1 0-1,-1 0 0,0-1 1,0 0-1,0 0 0,11-6 0,-1-1-11,0 0 0,-1-1 0,0-1-1,23-20 1,-10 3 5,-1-1 0,-1-2 1,-2 0-1,-1-1 0,-1-2 1,-2 0-1,-1-1 0,-2-1 0,14-43 1,-26 66 5,-3 8 3,0 1 0,0-1 1,-1 1-1,0-1 0,0 1 0,0-1 1,0 0-1,-1 1 0,1-1 0,-1 0 1,0 0-1,-2-7 0,2 12 2,0-1-1,0 1 0,0 0 1,0-1-1,-1 1 0,1 0 1,0-1-1,0 1 0,-1 0 1,1 0-1,0-1 0,0 1 1,-1 0-1,1 0 0,0-1 1,-1 1-1,1 0 0,-1 0 1,1 0-1,0-1 0,-1 1 1,1 0-1,0 0 0,-1 0 1,1 0-1,-1 0 0,1 0 1,0 0-1,-1 0 0,1 0 1,-1 0-1,1 0 1,0 0-1,-1 0 0,1 0 1,0 1-1,-1-1 0,1 0 1,-1 0-1,1 0 0,0 0 1,-1 1-1,1-1 0,0 0 1,0 0-1,-1 1 0,1-1 1,0 0-1,-1 1 0,1-1 1,0 0-1,0 1 0,-18 19 9,17-18-8,-11 14 4,2 2 0,0-1 0,1 1 0,1 1 0,0 0-1,-7 32 1,8-24-34,2-1 0,1 1 0,1-1 0,1 43 1,2-59-45,1 1 0,1-1 0,-1 0 0,2 1 0,-1-1 0,1 0 0,1-1 0,8 18 0,-9-22 88,1 1 0,-1-1-1,1 0 1,0 0 0,1 0 0,-1 0 0,1-1 0,0 0 0,0 0 0,0 0-1,1-1 1,-1 1 0,1-1 0,0 0 0,8 2 0,-3-2-45,0 0 0,0-1 1,13 0-1,37 1-105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8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11 15131,'-3'-1'165,"1"1"-1,-1-1 1,0 0 0,1 1-1,-1 0 1,1 0-1,-1 0 1,0 0 0,1 0-1,-1 0 1,0 0-1,1 1 1,-1 0 0,0-1-1,1 1 1,-1 0-1,1 0 1,0 0 0,-1 1-1,1-1 1,0 1-1,0-1 1,0 1-1,0 0 1,0-1 0,0 1-1,0 0 1,0 0-1,1 1 1,-1-1 0,1 0-1,-2 5 1,-1-1 5,1 0 0,1 0 0,-1 1 0,1-1 0,0 1 0,1 0-1,-1-1 1,1 1 0,1 0 0,-1 0 0,2 13 0,-1-18-154,0 0 1,1 0-1,-1 0 0,1 1 0,-1-1 1,1 0-1,0 0 0,0 0 0,0 0 1,0 0-1,0 0 0,1 0 0,-1-1 1,1 1-1,-1 0 0,1-1 0,-1 1 1,1-1-1,3 3 0,-2-3-16,0 1 1,1-1-1,-1 0 0,0 0 1,1 0-1,-1 0 1,1-1-1,-1 1 0,1-1 1,0 0-1,4 0 0,3-2-48,-1 1 1,0-1-1,1-1 0,-1 0 0,0 0 0,-1-1 1,15-8-1,-9 3-45,0-2 1,-1 1-1,0-2 0,0 0 1,-2-1-1,1 0 0,-2-1 1,0 0-1,0-1 1,9-17-1,-29 51 83,0 0-1,2 1 1,-8 32-1,12-41-14,2 0-1,-1-1 0,1 1 0,1 0 0,0 0 0,0 0 0,1-1 1,0 1-1,4 14 0,-3-21-51,-1-1 1,1 1-1,0 0 1,0 0-1,0-1 1,0 1-1,1-1 1,-1 0-1,1 0 1,0 0-1,0 0 1,0 0-1,0 0 1,1-1-1,-1 0 1,1 1-1,0-1 1,-1-1-1,1 1 1,0 0-1,0-1 1,0 0 0,0 0-1,0 0 1,0-1-1,6 1 1,3 0-176,-1-1 1,1 0 0,-1-1 0,1 0 0,-1-1 0,1-1 0,19-6 0,29-18-479,1-9-221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8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13555,'-2'0'154,"0"1"0,0-1-1,0 1 1,0-1 0,0 1 0,0 0 0,1 0-1,-1 0 1,0 0 0,1 0 0,-1 0 0,0 0 0,1 1-1,0-1 1,-1 0 0,1 1 0,-2 2 0,-21 32 1167,22-32-970,0 0-161,0-1 0,0 1 0,0 0 0,1 0-1,-1 0 1,1 0 0,0 0 0,0 0 0,1 0 0,-1 1 0,1 4 0,0-7-172,0-1 0,1 1 1,-1-1-1,1 1 0,-1 0 0,1-1 1,0 1-1,0-1 0,0 0 0,-1 1 1,1-1-1,0 0 0,1 1 0,-1-1 1,0 0-1,0 0 0,1 0 1,-1 0-1,0 0 0,1 0 0,-1 0 1,1-1-1,-1 1 0,1 0 0,-1-1 1,1 1-1,0-1 0,-1 0 0,1 1 1,-1-1-1,4 0 0,18 2-776,41-2-1,-39-2 157,-1 2-1,25 4 0,-42-3 564,0 0-1,-1 0 1,1 1-1,-1 0 1,1 0 0,-1 1-1,0 0 1,0 0-1,0 0 1,0 1-1,9 8 1,-12-10 134,-1 0 0,0 0 0,0 1 0,0-1 0,-1 0 0,1 1 0,0 0 0,-1-1 1,0 1-1,1 0 0,-1 0 0,0 0 0,0 0 0,-1 0 0,1 0 0,-1 0 0,1 5 0,-2-2 93,1-1 0,-1 1 0,0-1 0,0 1 0,-1-1 0,0 0 0,0 1 0,0-1-1,-4 5 1,-3 6 319,-2 0-1,0-1 1,-1-1-1,-24 24 1,27-29-376,-1 1 1,0-1 0,-1 0-1,0-1 1,0-1 0,0 1-1,-1-2 1,0 0 0,0 0-1,-19 5 1,13-8-41,0-1 0,0 0 1,-1-2-1,-33-2 0,-5-8-30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9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13299,'10'-4'646,"-3"1"-320,1 0-1,0 0 1,1 0 0,-1 1-1,11-1 1,-17 3-221,0 0 0,0 0-1,0 0 1,0 0 0,0 0 0,0 1 0,0-1 0,0 1 0,0-1 0,0 1-1,0 0 1,0-1 0,-1 1 0,1 0 0,0 0 0,0 1 0,-1-1-1,1 0 1,-1 0 0,1 1 0,-1-1 0,0 1 0,1 0 0,-1-1 0,0 1-1,0 0 1,0-1 0,1 4 0,2 7 182,-1 0-1,0 0 1,0 1-1,-1-1 1,-1 1-1,0-1 1,0 1-1,-2-1 1,1 1-1,-5 17 1,-3 19 213,-20 59 0,-3-12-74,16-55-325,2 0-1,2 1 0,2 0 0,-4 45 1,12-81-104,1 0 0,0 0 0,1 0 1,-1 0-1,1-1 0,0 1 0,1 0 0,-1 0 1,1-1-1,0 1 0,1 0 0,2 4 0,-3-6-56,1-1-1,-1 0 0,1 0 0,0-1 0,-1 1 1,1 0-1,0-1 0,1 0 0,-1 0 0,0 0 1,1 0-1,-1 0 0,1-1 0,-1 1 1,1-1-1,0 0 0,0 0 0,0 0 0,5 0 1,1-1-272,1 1 0,0-2 0,0 1 0,0-2 0,-1 1 1,18-6-1,65-26-442,-12 1-18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9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0 17052,'-38'19'1191,"-58"40"0,85-52-1023,0 1 1,1 1-1,0 0 1,1 0-1,0 1 0,1 0 1,0 0-1,0 1 0,-10 19 1,17-27-138,0 0 0,-1-1 0,1 1 0,1 0 0,-1 0 0,0 1 0,1-1 0,0 0 0,-1 0 0,1 0 0,0 0 0,1 0 0,-1 0 1,1 4-1,0-5-37,0 0 0,0 0 0,0 0 0,0 0 1,0 0-1,0 0 0,0 0 0,1-1 1,-1 1-1,1 0 0,-1-1 0,1 1 1,0-1-1,0 1 0,-1-1 0,1 0 0,0 0 1,0 0-1,0 0 0,0 0 0,3 0 1,6 2-108,0 0 1,0-1-1,1-1 1,-1 0-1,0 0 1,1-1-1,-1-1 1,12-2-1,6-1-317,-2-2-1,33-10 0,-21 1-27,1-2-1,45-27 1,-8 4 666,-71 37-43,0 0 0,1 0 0,0 1 1,-1 0-1,11-2 0,-15 3-81,0 1 0,0 0 0,-1 0 0,1 0 0,0 0 1,0 0-1,0 1 0,0-1 0,0 1 0,0-1 0,-1 1 0,1-1 1,0 1-1,0 0 0,-1 0 0,1 0 0,-1 0 0,1 0 0,0 0 1,-1 1-1,0-1 0,1 0 0,-1 1 0,2 2 0,10 17 488,-11-17-546,-1-1 1,1 0 0,0 1-1,0-1 1,0 0 0,0 0-1,0-1 1,1 1-1,-1 0 1,1-1 0,0 0-1,0 1 1,0-1 0,0 0-1,0 0 1,0-1 0,1 1-1,-1-1 1,6 2-1,8-1-222,1-2-1,-1 0 1,1 0-1,-1-2 1,1 0-1,-1-1 1,18-6-1,14-1 8,22-2-197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14419,'10'20'1296,"4"1"-1032,6-2-184,4 0 369,11-7-626,4-3-175,3-7 328,3-6-144,1-4-112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49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293 392 16564,'-145'73'5168,"127"-63"-4708,1 1 0,1 1 0,0 1 0,0 0 0,-25 28 0,22-12-1,19-29-451,-1 1-1,1-1 1,-1 1-1,1 0 1,0-1-1,-1 1 1,1 0-1,0-1 0,-1 1 1,1 0-1,0 0 1,0-1-1,0 1 1,0 0-1,0 0 0,0-1 1,0 1-1,0 0 1,0 0-1,0-1 1,0 1-1,0 0 1,1 0-1,-1-1 0,0 1 1,0 0-1,1-1 1,-1 1-1,0 0 1,1-1-1,-1 1 0,1 0 1,-1-1-1,1 1 1,-1-1-1,1 1 1,0-1-1,-1 1 1,1-1-1,-1 0 0,1 1 1,0-1-1,1 1 1,2 0-26,1-1 1,0 1 0,-1-1-1,1 0 1,0 0-1,-1-1 1,1 1-1,0-1 1,-1 0 0,7-2-1,48-20-291,-53 20 275,28-14-161,0-1-1,-1-2 1,-1-1 0,-1-1-1,-1-2 1,39-40 0,-24 15-36,-2-1 0,70-105 0,-57 54 337,-30 50 486,-46 95-194,2 1 0,-16 65 0,0 25 19,30-115-426,2-1 0,0 1 0,1 0 0,3 40 0,-1-55-84,0 0 0,-1 1-1,2-1 1,-1 0 0,1 0 0,-1 0-1,2 0 1,-1 0 0,0 0 0,1-1 0,0 1-1,0-1 1,0 1 0,1-1 0,-1 0-1,1-1 1,0 1 0,0 0 0,0-1 0,1 0-1,-1 0 1,1 0 0,0-1 0,0 0 0,0 0-1,0 0 1,0 0 0,0-1 0,7 1-1,27 1-524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0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279 377 15443,'-17'7'142,"0"0"0,0 1 0,1 1 1,0 1-1,1 0 0,0 1 0,0 1 0,1 0 0,1 1 0,0 1 0,1 0 0,-17 24 0,19-24-102,2 1 1,0-1-1,0 1 0,2 1 0,0-1 0,0 1 1,2 0-1,0 1 0,0-1 0,2 1 0,0 0 1,1-1-1,1 1 0,1 18 0,0-28-20,0 1 0,1-1 0,-1 1 0,1-1-1,1 0 1,0 0 0,6 12 0,-7-16-9,-1 0 0,1-1 1,0 1-1,0-1 0,1 0 1,-1 1-1,0-1 0,1 0 0,-1 0 1,1-1-1,0 1 0,0 0 0,-1-1 1,1 0-1,0 0 0,0 0 1,0 0-1,0 0 0,1 0 0,-1-1 1,5 1-1,1-1 18,-1-1 1,1 0 0,-1 0-1,0-1 1,1 0-1,-1-1 1,0 1-1,0-2 1,-1 1 0,1-1-1,11-8 1,5-4 43,-1-1-1,23-24 1,-1-3-14,-2-2 0,-2-1 0,-2-3 0,-2-1 0,-3-1 0,-2-2 0,-2-1 0,-3-2-1,-2-1 1,-3 0 0,21-86 0,-41 135-52,7-32 22,-9 39-26,0 0 0,1 0 0,-1 0 0,0 0 0,0-1 1,0 1-1,0 0 0,-1 0 0,1 0 0,0 0 0,-2-3 1,2 4-4,0 1 1,0 0 0,0 0-1,0 0 1,-1 0 0,1 0-1,0 0 1,0 0 0,0 0-1,0 0 1,0-1 0,-1 1-1,1 0 1,0 0 0,0 0 0,0 0-1,0 0 1,0 0 0,-1 0-1,1 0 1,0 0 0,0 0-1,0 0 1,0 0 0,0 0-1,-1 0 1,1 0 0,0 0-1,0 0 1,0 0 0,0 1 0,0-1-1,-1 0 1,1 0 0,0 0-1,0 0 1,0 0 0,0 0-1,0 0 1,0 0 0,0 0-1,-1 1 1,-7 8 19,-6 16 3,3 4 1,1 1 1,1 1 0,2 0-1,-5 44 1,8-31 133,2 1 1,5 72-1,-1-97-76,1 0 0,0 0-1,2-1 1,0 1-1,1-1 1,1 0 0,1-1-1,14 24 1,-18-35-66,0 0 1,1 0-1,0 0 1,1-1-1,-1 0 0,1 0 1,0 0-1,1-1 1,-1 0-1,1 0 1,0 0-1,0-1 0,1 0 1,-1-1-1,1 0 1,0 0-1,0 0 0,0-1 1,0 0-1,0-1 1,1 0-1,10 0 1,-5-2-61,0 0 0,-1-1 0,1-1 0,0 0 0,-1-1 1,0-1-1,1 0 0,-2-1 0,1 0 0,-1-1 0,0 0 0,0-1 1,17-15-1,-15 11-26,-1 0 1,0-1-1,-1 0 1,-1-1 0,0-1-1,0 0 1,-2 0-1,0-1 1,-1 0-1,8-21 1,-5-6-34,-10 41 97,-1 0 1,0 1 0,1-1-1,-1 0 1,0 0-1,0 0 1,0 1-1,0-1 1,-1 0-1,1 0 1,0 1 0,-1-1-1,1 0 1,-1 0-1,0 1 1,1-1-1,-1 1 1,0-1 0,0 1-1,0-1 1,-1-1-1,1 3 5,0-1 0,0 1 0,0 0 0,0 0 1,0-1-1,0 1 0,0 0 0,0 0 0,0 0 0,0 0 0,-1 0 0,1 0 0,0 1 0,0-1 0,0 0 0,0 1 0,1-1 0,-1 0 0,0 1 0,0-1 0,0 1 0,0-1 0,0 1 1,0 0-1,1-1 0,-1 1 0,0 0 0,0-1 0,1 1 0,-1 0 0,1 0 0,-2 1 0,-20 32 110,15-15 6,0 1 1,1 1-1,0-1 1,2 1-1,1 0 1,0 0 0,2 0-1,1 27 1,0-41-63,1 0 0,0 0 0,0-1 0,1 1 1,-1 0-1,2-1 0,-1 1 0,1-1 0,0 0 0,7 11 1,-8-14-36,0 0 1,0-1 0,0 1 0,0-1-1,1 0 1,-1 0 0,1 0 0,0 0-1,-1 0 1,1-1 0,0 1 0,0-1-1,0 0 1,0 0 0,0 0 0,1 0-1,-1 0 1,0-1 0,0 1 0,1-1-1,-1 0 1,0 0 0,0 0 0,5-1-1,0-1-12,0 0 0,0-1-1,-1 0 1,1-1 0,-1 1 0,0-1-1,0-1 1,0 1 0,0-1-1,-1 0 1,10-11 0,7-8-46,29-39 1,-35 39-45,25-50 0,-11 18-270,-23 49 193,-4 11 64,-1 16 21,-3-18 70,2 20 32,1 0 0,1 1 0,0-2 0,15 39 0,-17-54-3,1 0 0,0 0-1,0 0 1,0 0 0,1-1 0,0 1 0,0-1 0,0 0-1,1 0 1,0-1 0,0 1 0,0-1 0,0 0 0,1-1 0,0 1-1,0-1 1,0 0 0,0 0 0,0-1 0,11 3 0,0-2-9,-1-1 0,0-1 1,1-1-1,-1 0 1,1-1-1,-1 0 1,1-2-1,-1 0 0,29-9 1,-9-1-7,0-1 0,-1-2 1,38-22-1,-60 30 26,0 0 1,-1-1-1,0 0 1,-1-1-1,20-21 1,-28 27-6,0 0-1,0 0 1,-1 0 0,1 0-1,-1 0 1,0-1 0,0 1 0,-1 0-1,1-1 1,0-6 0,-2 9-4,1-1 0,-1 0 0,-1 0 0,1 0 0,0 0 1,-1 0-1,1 0 0,-1 1 0,0-1 0,0 0 0,0 0 0,0 1 0,0-1 1,-1 1-1,1-1 0,-1 1 0,1 0 0,-4-4 0,-1 0 22,-1 0 0,0 0 1,0 0-1,-1 1 0,0 0 0,0 0 0,-14-5 0,3 2-697,0 1 0,-26-5 0,40 9-705,9 0 898,14-1 40,17 2-347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1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223 528 14363,'5'-4'1704,"-13"3"-897,-19 6 7,13 0-269,0 0-1,1 1 1,-1 0 0,1 1 0,0 1-1,-21 16 1,27-19-412,0 1-1,1 0 0,-1 1 1,1-1-1,1 1 1,-1 0-1,1 1 0,0-1 1,1 1-1,0 0 1,0 0-1,-4 14 0,7-20-106,0 0 0,1 0 0,-1 0 0,1 1 0,0-1 0,-1 0 0,1 0 0,0 1 0,0-1 0,1 0 0,-1 0 0,0 1 0,1-1 0,-1 0-1,1 0 1,0 0 0,0 0 0,0 1 0,0-1 0,0-1 0,2 4 0,-1-3-2,1 0 0,-1 0 0,0-1 0,1 1 0,-1-1 0,1 0 0,-1 0 0,1 0 0,0 0 0,-1 0 0,1 0 0,0-1 0,0 1 0,5-1 0,4 0 5,1 0 0,0-2 0,-1 1 0,1-1 0,-1-1 0,17-6 0,-5-1-78,-2 0 1,0-1-1,0-2 0,-1 0 1,0-1-1,-1-1 0,-1-1 1,0-1-1,-2-1 0,0 0 1,-1-1-1,21-32 0,-22 28-114,0-2 0,-2 0-1,-1 0 1,-1-1 0,-1-1 0,-1 1-1,-1-2 1,-2 1 0,-1-1 0,3-52-1,-8 67 48,0 1 0,-1-1 0,-1 0 0,0 1 0,0-1-1,-2 1 1,1 0 0,-11-23 0,12 32 86,1 0-1,-1 0 1,0 0 0,0 0 0,-1 1 0,1-1-1,0 0 1,-1 1 0,0 0 0,0-1 0,1 1-1,-1 0 1,0 1 0,-1-1 0,-3-1 0,3 2 16,0 0 0,1 0 0,-1 1 0,0 0 0,0 0 0,0 0 0,1 0 0,-1 1 1,0 0-1,0-1 0,1 1 0,-1 0 0,1 1 0,-1-1 0,1 1 0,-1 0 0,-4 3 0,-5 3 70,1 1-1,1 0 1,-1 1-1,1 0 1,1 1-1,0 0 1,-10 15-1,7-7 144,0 0 0,1 1 0,-17 43 1,25-52-98,0 0 1,1 0-1,0 0 1,1 0-1,0 1 1,0 21-1,2-28-81,0 0-1,1 0 1,0 0-1,-1 0 1,2 0-1,-1 0 1,0-1-1,1 1 1,0-1-1,0 1 1,0-1-1,1 1 1,0-1-1,-1 0 1,2 0-1,-1 0 1,0-1-1,6 5 0,-1-2-63,1 0 0,0 0-1,0-1 1,1-1 0,0 0-1,11 4 1,66 14-381,-37-10 175,-23-6 51,-2 2 0,1 1 0,36 18 0,-55-24 186,-1 0-1,0 1 0,0 0 1,0 1-1,-1-1 0,1 1 1,-1 0-1,0 0 1,0 1-1,-1 0 0,0 0 1,0 0-1,0 0 0,0 0 1,-1 1-1,0 0 0,-1-1 1,3 10-1,-4-8-51,1 0 1,-1 1-1,-1-1 0,1 1 1,-2 0-1,1-1 1,-1 1-1,0-1 0,-1 0 1,0 1-1,-6 14 0,6-18-15,0 0 0,-1-1 0,1 1 0,-1 0-1,-1-1 1,1 0 0,0 1 0,-1-1-1,0-1 1,0 1 0,0-1 0,0 1 0,-1-1-1,0 0 1,1-1 0,-1 1 0,0-1 0,0 0-1,0 0 1,-9 2 0,-50 4-433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1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1 134 16219,'63'-19'1537,"16"-1"-1033,8 1-392,13-2 712,5-5-232,-1-2-184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1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491 191 16444,'0'-4'118,"0"-1"0,0 1 0,0 0 0,-1 0 0,1-1 0,-1 1 0,0 0 0,-1 0 0,1 0 0,-1 0 0,1 0 0,-1 0 0,-1 0 0,1 1 0,0-1 0,-1 1 0,0-1 0,1 1 0,-1 0 0,-1 0 0,1 0 0,0 1 0,-1-1 0,1 1 0,-1 0 0,0 0 0,0 0 0,0 0 0,0 1 0,0-1 0,0 1 0,-7-1 0,2 1 12,0 0 1,0 1-1,0 0 1,0 0-1,0 1 0,0 0 1,1 1-1,-1 0 1,0 1-1,1-1 1,-1 1-1,-10 7 1,-1 0-52,2 1 1,-1 0 0,2 2 0,-17 14 0,16-11-69,1 1-1,1 0 1,1 1 0,1 0 0,0 2 0,1-1 0,-10 23-1,15-27-9,2 0-1,0 1 0,0-1 0,2 1 0,0 0 0,1 0 0,0 1 0,1-1 1,1 0-1,2 30 0,0-40 7,-1 0 0,1 1 1,1-1-1,-1 0 0,1 0 1,0 1-1,1-2 0,-1 1 1,1 0-1,1 0 0,-1-1 1,1 0-1,-1 0 0,2 0 1,-1 0-1,0 0 0,1-1 1,0 0-1,0 0 0,0 0 0,1 0 1,-1-1-1,1 0 0,0 0 1,0-1-1,0 0 0,0 0 1,0 0-1,0-1 0,0 1 1,1-2-1,-1 1 0,1-1 1,-1 0-1,0 0 0,10-1 1,-1-2 28,1 0 0,0-1 1,-1 0-1,1-1 0,-1-1 1,-1-1-1,1 0 0,-1-1 1,0 0-1,-1-1 0,0 0 1,-1-1-1,1-1 0,10-12 1,-8 6 32,1 0 1,-2-2 0,-1 1-1,0-2 1,-1 0 0,-1 0-1,-1-1 1,-1-1-1,8-24 1,-12 24-77,0 0-1,-1-1 1,-1 1-1,-1-37 0,-2 45-132,-1 0-1,0 0 1,-1 0-1,-1 0 1,0 1-1,-1-1 0,0 1 1,-9-18-1,10 26-17,1 0-1,-1 1 0,-1-1 1,1 1-1,-1 0 1,1 0-1,-1 0 0,0 0 1,-1 1-1,1-1 0,-1 1 1,-5-3-1,8 5 62,0 0 0,-1 0 0,1 0 0,0 0 0,-1 1 0,1-1 0,-1 1 0,1-1 0,-1 1 0,1 0 0,-1 0 0,1 0 0,-1 0 0,1 1 0,-1-1 0,1 1 0,0-1 0,-1 1 0,1 0 0,0 0 0,-1 0 0,1 0 0,0 0 0,0 1 0,0-1 0,0 1 0,-3 2 0,3-1 2,0-1 1,0 0-1,0 1 1,0 0-1,1-1 1,-1 1-1,1 0 0,0 0 1,-1 3-1,-6 31-972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2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14147,'0'55'1734,"-11"82"-1,0 7-162,11-75-1303,2 0 0,4 0 0,3-1 0,3 0 0,3-1 0,3 0 0,3-1 0,52 114 0,-66-166-268,21 40-9,-26-51 6,0 0 0,0 0 0,0-1 0,0 1 1,1 0-1,-1-1 0,1 1 0,0-1 0,0 0 0,0 0 0,0 0 0,0 0 0,5 2 0,-7-4 2,-1 0 0,1 0-1,0 0 1,-1 0 0,1 0-1,-1 0 1,1 0 0,0 0 0,-1 0-1,1 0 1,-1 0 0,1 0-1,-1 0 1,1-1 0,0 1-1,-1 0 1,1 0 0,-1-1-1,1 1 1,-1 0 0,1-1 0,-1 1-1,1 0 1,-1-1 0,0 1-1,1-1 1,-1 1 0,0-1-1,1 1 1,-1-1 0,0 1-1,1-2 1,4-21-61,-4 11 3,-2-1 0,0 0 1,-1 0-1,0 1 0,-1-1 0,0 1 0,-6-15 1,-41-87-593,41 96 529,-13-29-223,-2 1 0,-2 2 0,-2 1-1,-36-42 1,52 70 342,21 20 193,11 8-42,-6-7-157,-1-1 0,1 0 0,0-1 0,0-1 1,1 0-1,-1-1 0,0 0 0,1-1 0,0-1 0,-1 0 0,1-1 0,16-4 0,-14 2-119,0 0-1,-1-2 1,1 0 0,-1-1-1,0-1 1,0 0-1,-1-1 1,0-1 0,0 0-1,13-12 1,-15 10-55,0-2 0,-1 1 0,-1-2 0,0 1 0,-1-2 0,0 1 0,12-28 0,-11 18 2,-1-2-1,-1 1 1,-1-1-1,5-35 1,-2-26-293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3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 13395,'-13'109'1843,"2"146"1,13-190-1421,2-1 0,4 0 0,25 105 1,-26-138-484,-4-19-34,-1 0 0,1 0 0,1 0 0,0-1 0,0 1 0,2-1 0,10 19 0,-16-30 85,0 0 1,0 0 0,0 0 0,0 1 0,1-1 0,-1 0 0,0 0-1,0 0 1,0 0 0,0 1 0,0-1 0,0 0 0,1 0 0,-1 0 0,0 0-1,0 0 1,0 1 0,0-1 0,1 0 0,-1 0 0,0 0 0,0 0 0,0 0-1,1 0 1,-1 0 0,0 0 0,0 0 0,0 0 0,1 0 0,-1 0 0,0 0-1,0 0 1,1 0 0,-1 0 0,0 0 0,0 0 0,0 0 0,1 0 0,-1 0-1,0 0 1,0 0 0,0 0 0,0 0 0,1 0 0,-1-1 0,0 1 0,0 0-1,0 0 1,0 0 0,1 0 0,-1 0 0,0-1 0,0 1 0,0 0 0,0 0-1,0-1 1,4-19-179,-7-24 169,-3-2 825,-3-1-1,-21-62 1,30 108-770,-1 0 0,1 1 1,0-1-1,-1 0 1,1 1-1,0-1 0,0 0 1,0 1-1,0-1 1,0 0-1,-1 0 1,1 1-1,0-1 0,0 0 1,1 1-1,-1-1 1,0 0-1,0 0 0,0 1 1,0-1-1,1 0 1,-1 1-1,0-1 1,1 0-1,-1 1 0,0-1 1,1 1-1,0-2 1,1 2 50,0-1 1,0 0 0,0 1 0,0-1 0,0 1 0,0-1-1,0 1 1,5 0 0,-2 0-86,69-8 216,100-22 0,66-31-1642,-162 40 821,-60 16 436,-10 2 80,-1 1 0,1 0 0,0 0 0,-1 1 0,1 0 0,0 1 0,0-1-1,9 2 1,-16-1 107,0 0 0,0 1 0,0-1 0,0 0 0,0 1 0,0-1 0,0 1 0,0-1 0,0 1 0,0-1-1,0 1 1,0 0 0,-1-1 0,1 1 0,0 0 0,0 0 0,-1 0 0,1 0 0,0 0 0,0 1 0,6 22 874,2 4 263,-8-27-1118,0-1-1,-1 1 1,1 0-1,0 0 0,0 0 1,0 0-1,0 0 1,0-1-1,0 1 0,0-1 1,0 1-1,0 0 1,0-1-1,0 0 0,0 1 1,0-1-1,1 0 1,-1 1-1,0-1 1,0 0-1,0 0 0,3 0 1,6-1-113,1-1 0,0 0 1,0-1-1,-1 0 0,0-1 0,0 0 1,12-6-1,0 0-313,39-16-641,75-30-1205,-114 49 2011,0 1-1,0 0 1,0 2 0,32-2 0,-47 6 350,0 0 1,-1 0 0,1 1-1,0 0 1,-1 0 0,1 1-1,-1 0 1,1 0 0,-1 0-1,8 5 1,2 3 548,1 0 0,17 15 0,-5-3-383,49 36-1520,-2 2 1,99 104-1,-144-131 1268,-2 2 0,41 62 0,-60-81 108,-1 0 0,-1 1 1,0 0-1,-1 0 0,-1 0 0,-1 1 0,0 0 0,-1 0 0,2 24 0,-6-34-39,0-1 0,0 1 0,0-1 0,-1 0 0,0 1 0,-1-1 0,0 0 0,0 0 0,0 0 0,-1 0 0,0 0 0,0 0 0,-6 7 0,4-7 11,-1 0 1,1-1-1,-2 0 1,1 0-1,-1 0 0,1-1 1,-1 0-1,-1 0 1,1-1-1,-1 0 1,-9 3-1,2 0 61,-1-2 0,0 1 1,-1-2-1,1-1 0,-1 0 0,0-1 0,0 0 0,0-1 0,1-2 1,-1 1-1,-18-4 0,25 2-135,0 0 0,1-1 1,-1 0-1,1 0 0,0-1 1,0 0-1,0-1 0,0 0 0,1 0 1,-1-1-1,2 0 0,-1-1 0,1 1 1,-1-1-1,2-1 0,-1 1 1,1-1-1,0-1 0,-8-16 0,7 10-122,2 0 1,-1 0-1,2-1 0,0 0 0,1 0 0,0 0 0,2-1 0,0 1 0,0 0 0,2-1 0,0 1 0,1 0 0,0-1 0,2 1 1,-1 0-1,2 1 0,11-26 0,-6 17-143,1 1 1,2 1 0,0 0-1,1 1 1,1 0-1,1 1 1,1 1-1,1 0 1,0 2 0,34-26-1,-24 24 16,-1 2-1,44-19 1,-14 10-82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5:53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6 217 17756,'-6'-8'1432,"29"-12"-1064,17-2-152,43-8 120,17-2 857,24 2-953,18 1-96,47-17-88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16371,'3'-19'1425,"-1"12"-777,-4 16 192,-1 20-296,-1 19-248,1 11-32,-1 13-112,1 7-96,-1 8-72,1 1-152,3 1-368,0-5-168,-2-5-304,-1-5 760,-1-6-216,4 0-168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14427,'30'0'1480,"16"-3"-807,-1-8-265,13-10 752,5-3-376,11-6-224,-1 2-152,1-4-456,-4 3-264,-9 4-424,-3 2-104,-16 9 544,-10-3-192,-18-1-160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1703 10146,'0'1'99,"0"1"1,1-1-1,-1 1 0,0-1 0,1 0 1,-1 0-1,1 1 0,-1-1 0,1 0 1,0 0-1,0 0 0,-1 0 0,1 1 1,0-1-1,0 0 0,0-1 0,0 1 1,0 0-1,0 0 0,1 0 0,-1-1 1,0 1-1,0 0 0,1-1 0,-1 1 1,0-1-1,0 0 0,1 1 0,-1-1 1,0 0-1,1 0 0,-1 0 0,1 0 0,-1 0 1,2 0-1,6-1 200,0 0-1,0-1 1,-1-1 0,14-4 0,-10 3-343,467-115 1148,383-70-1342,-448 68 210,221-62 14,4 20-5,992-243 16,-1128 258 7,342-95-38,-213 108-449,-578 129 396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14195,'-44'65'2460,"-15"28"-257,54-83-2023,0 0 0,0 1 1,1 0-1,0 0 0,1 0 1,1 0-1,-3 14 0,5-23-172,0 1-1,0-1 0,-1 1 0,2-1 0,-1 1 0,0-1 1,0 1-1,1-1 0,-1 0 0,1 1 0,0-1 1,0 0-1,-1 1 0,3 2 0,-2-4-30,1 1 0,-1-1-1,1 0 1,-1 0 0,1 0-1,-1 0 1,1 0 0,0 0-1,-1 0 1,1-1 0,0 1-1,0 0 1,-1-1 0,1 1-1,0-1 1,0 0 0,0 0-1,0 0 1,2 0 0,62-1-782,-34 0 106,59 5-1,-83-3 646,0 0 1,-1 1-1,1 0 0,-1 0 0,0 0 1,1 1-1,-1 0 0,0 1 1,-1-1-1,1 1 0,-1 1 0,12 9 1,-16-13 75,-1 1 1,1-1 0,-1 1-1,1 0 1,-1 0-1,0 0 1,0-1 0,0 1-1,0 0 1,0 0 0,0 1-1,-1-1 1,1 0-1,0 0 1,-1 0 0,0 0-1,1 1 1,-1-1-1,0 0 1,-1 5 0,0-4 44,0 1 1,0-1-1,-1 1 1,1-1 0,-1 1-1,0-1 1,0 0-1,0 0 1,0 0 0,-1 0-1,-3 4 1,-7 4 254,0 1 0,-1-2-1,0 0 1,-18 9 0,30-18-287,-12 8 31,-1 0 1,-1-1 0,1-1-1,-1 0 1,0-2 0,-1 1-1,-17 2 1,33-8-99,0 0 0,0 1 0,0-1 1,0 0-1,0 0 0,-1 0 0,1 0 0,0 0 0,0 0 0,0 0 0,0 0 0,0-1 1,0 1-1,0 0 0,0-1 0,0 1 0,0-1 0,0 1 0,0-1 0,0 1 1,0-1-1,0 0 0,0 0 0,0 1 0,0-1 0,1 0 0,-1 0 0,0 0 1,1 0-1,-1 0 0,1 0 0,-1 0 0,1 0 0,-1 0 0,1 0 0,-1 0 0,1 0 1,0 0-1,0 0 0,0 0 0,0-2 0,0-13-448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15331,'25'-16'1601,"10"-12"-913,5-3-264,11-4 776,5 0-336,10 3-248,1 2-127,1 11-489,2 5-385,-7 12-1007,-7 2 1192,-8 6-208,-6-1-160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16331,'1'-1'170,"3"-16"1126,0 15-684,-1 9-42,13 58 490,-13-45-1015,2 0-1,0-1 1,2 1-1,16 35 1,-22-53-41,0 0 0,0 0 0,1-1 0,-1 1 0,0 0 0,1 0 0,-1-1 0,1 1 0,0-1 0,0 1 0,-1-1 0,1 0 0,0 0 0,0 0 0,0 0 0,0 0 0,0 0 0,5 1 1,-4-2 5,1 0 0,-1 0 0,1 0 0,-1 0 0,1-1 0,-1 1 0,0-1 0,1 0 0,-1 0 0,0 0 0,5-2 0,6-5 38,1-1-1,-1 0 1,0-1 0,14-13-1,-16 13-17,29-25 80,-22 18-48,2 0 0,0 1 1,35-20-1,-53 35-62,-1-1 0,1 1 1,0 0-1,-1 0 0,1 0 1,0 0-1,0 0 0,0 1 0,0-1 1,0 1-1,0 0 0,-1 0 1,1 0-1,0 0 0,0 0 0,0 1 1,0-1-1,0 1 0,0 0 1,0 0-1,-1 0 0,5 2 0,-1 2-1,0 0-1,0 0 0,0 1 0,0-1 0,-1 1 0,7 12 1,-5-10 0,-6-7 3,0 0 0,0 1-1,0-1 1,0 0 0,0 0-1,0 1 1,1-1 0,-1 0 0,1 0-1,-1 0 1,1-1 0,-1 1 0,1 0-1,-1-1 1,1 1 0,-1 0-1,1-1 1,0 0 0,0 1 0,-1-1-1,1 0 1,0 0 0,-1 0-1,1 0 1,0 0 0,-1-1 0,1 1-1,0 0 1,3-2 0,2-1 11,0-1 1,0 0-1,0 0 0,-1-1 1,9-6-1,5-4 3,-12 9-15,1 0 0,-1 1 0,2 0 0,-1 1 0,16-6 0,-23 10 0,0-1-1,0 0 0,1 1 1,-1 0-1,0 0 1,0-1-1,0 1 1,1 0-1,-1 1 0,0-1 1,0 0-1,0 1 1,0-1-1,1 1 1,-1-1-1,0 1 0,0 0 1,0 0-1,0 0 1,0 0-1,-1 1 1,1-1-1,0 0 0,0 1 1,-1-1-1,1 1 1,-1 0-1,0-1 0,1 1 1,-1 0-1,0 0 1,1 2-1,1 2-70,0 1 1,0-1-1,-1 1 0,0 0 0,0-1 0,-1 1 1,0 0-1,0 8 0,-1-15 64,0 0-1,0 0 1,0 0 0,0 0-1,0 0 1,0 0-1,1 0 1,-1 0 0,0 0-1,0 0 1,0 0-1,0 0 1,0 0 0,0 0-1,0 0 1,0 0 0,0 0-1,0 0 1,0 0-1,0 0 1,0 0 0,0 0-1,0 0 1,0 0-1,0 0 1,0 0 0,0 0-1,0 0 1,0 0 0,0 0-1,0 0 1,0 0-1,0 0 1,0 0 0,0 0-1,1 0 1,-1 0-1,0 0 1,0 0 0,0 0-1,0 0 1,0 0 0,0 0-1,0 0 1,0 0-1,0 1 1,0-7-205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14915,'-7'38'807,"2"0"0,1 0 1,3 75-1,26 114 849,2-66-864,-24-149-665,-3-12-123,0 0 0,0 0 1,0 0-1,0 0 0,0 0 0,0 0 1,0 0-1,0 0 0,0 0 0,0 0 1,0 0-1,0 0 0,0 0 1,0-1-1,0 1 0,0 0 0,0 0 1,1 0-1,-1 0 0,0 0 0,0 0 1,0 0-1,0 0 0,0 0 0,0 0 1,0 0-1,0 0 0,0 0 1,0 0-1,0 0 0,0 0 0,0 1 1,0-1-1,0 0 0,0 0 0,0 0 1,0 0-1,0 0 0,0 0 1,0-26 260,-4-40-235,4 1 0,2-1 0,4 0 0,24-116 0,-27 170-91,0 1 0,1 0 0,0-1 1,1 1-1,0 1 0,1-1 0,0 1 1,1 0-1,8-9 0,-12 15 33,1 0 1,-1 1-1,1 0 0,0 0 0,1 0 1,-1 0-1,0 1 0,1-1 0,-1 1 1,1 0-1,0 0 0,-1 1 0,1-1 0,0 1 1,0 1-1,0-1 0,0 0 0,0 1 1,0 0-1,0 0 0,0 1 0,1-1 1,6 3-1,-8-2 27,0 0 0,-1 0 0,1 0-1,-1 0 1,1 0 0,-1 1 0,0 0 0,0-1 0,1 1 0,-1 1 0,0-1 0,-1 0-1,1 1 1,0-1 0,-1 1 0,1 0 0,-1 0 0,3 5 0,-3-4 32,-1 0 0,1 0 0,-1 0 0,0 0 1,-1 0-1,1 0 0,-1 0 0,0 1 0,0-1 0,0 0 1,0 0-1,-1 0 0,1 0 0,-3 6 0,1-1 57,-1 0 0,-1-1 0,0 1 0,0-1 0,0 0 1,-1 0-1,-1 0 0,1 0 0,-1-1 0,0 0 0,-1 0 0,0-1 0,-14 11 0,17-14-110,0-1 0,-1 0 0,1 0 0,-1 0 0,0-1 0,0 1 0,1-1 0,-1 0 0,0-1 0,0 1 0,0-1 0,0 0 0,-10-1 0,13 1-53,-1-1 0,0 1 0,1-1 0,-1 0 0,1 0 0,-1 0 0,1 0 0,0 0 0,-1-1 0,1 1 0,0-1 0,0 1 0,0-1 0,0 0 0,0 0 0,0 0-1,0 0 1,1 0 0,-1 0 0,1 0 0,0-1 0,-1 1 0,1 0 0,0-1 0,0 1 0,-1-6 0,3-11-385,7 1-164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4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196 209 16932,'1'-4'146,"-1"0"0,0 1 1,0-1-1,0 1 0,-1-1 0,1 0 1,-1 1-1,0-1 0,0 1 1,0 0-1,0-1 0,-1 1 1,1 0-1,-4-4 0,5 5-110,-1 1-1,0-1 0,0 1 1,0-1-1,0 1 1,0 0-1,0 0 1,-1-1-1,1 1 0,0 0 1,-1 0-1,1 0 1,0 0-1,-1 1 1,1-1-1,-1 0 0,0 1 1,1-1-1,-1 1 1,1-1-1,-1 1 0,0 0 1,1-1-1,-1 1 1,0 0-1,1 0 1,-1 0-1,0 1 0,0-1 1,1 0-1,-1 1 1,-2 0-1,-7 5-6,1 0 1,0 1-1,0 0 0,0 1 0,1 0 1,0 0-1,1 1 0,0 0 0,0 1 1,1 0-1,0 0 0,0 0 0,2 1 1,-7 15-1,11-25-26,1 1 0,-1-1-1,1 1 1,0-1 0,-1 1 0,1-1 0,0 1 0,0-1 0,0 1 0,0-1-1,0 1 1,1 0 0,-1-1 0,0 1 0,1-1 0,-1 1 0,1-1 0,-1 0-1,1 1 1,0-1 0,1 3 0,0-3 0,-1 1 0,1-1 0,0 1 0,0-1 0,0 0 0,0 1-1,0-1 1,0 0 0,0 0 0,1 0 0,-1-1 0,4 2 0,3-1 2,0 0 0,-1 0 0,1-1 1,0 0-1,-1 0 0,15-4 0,-6 0 6,-1-2 1,0 0-1,-1-1 0,1 0 1,-2-1-1,1-1 0,-1 0 0,0-2 1,-1 1-1,0-1 0,-1-1 1,0 0-1,-1-1 0,16-24 0,-23 30 136,-6 7 143,2 0-270,-1 0 1,0 1-1,0-1 1,1 0-1,-1 0 1,0 0-1,1 0 1,-1 0-1,0 0 1,0 0-1,1 0 1,-1 0 0,0-1-1,0 1 1,1 0-1,-1 0 1,0-1-1,1 1 1,-2-1-1,1 1-11,1-1 1,-1 1-1,0-1 0,0 1 0,1-1 0,-1 1 0,0-1 0,1 0 0,-1 1 0,0-1 0,1 0 0,-1 1 0,1-1 0,-1 0 1,1 0-1,0 0 0,-1 1 0,0-3 0,2 3-14,-1-1-1,0 1 1,0-1 0,0 1-1,0-1 1,0 1 0,1 0-1,-1-1 1,0 1 0,1-1-1,-1 1 1,0 0 0,0-1-1,1 1 1,-1 0 0,1-1-1,-1 1 1,0 0 0,1-1-1,-1 1 1,1 0 0,-1 0-1,1-1 1,35-7-714,-33 8 632,12-2 25,1-1 1,-1 0-1,1-1 1,-1 0 0,0-1-1,0-1 1,-1-1-1,0 0 1,0-1-1,-1 0 1,21-16-1,8-21-74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12387,'-3'2'161,"0"0"0,0 1 0,1 0 1,-1-1-1,1 1 0,0 0 1,-1 0-1,1 0 0,1 1 0,-1-1 1,0 0-1,1 1 0,0-1 0,-1 1 1,2-1-1,-1 1 0,0 0 0,1-1 1,-1 1-1,1 0 0,0-1 1,1 7-1,0 6 271,1-1 0,1 1 1,8 28-1,1-9-127,1-1 0,2 0 0,1-1-1,21 32 1,91 119 122,-16-25-327,-111-157-99,1 0 0,-1 0-1,0 0 1,0 0 0,0 0-1,0 0 1,0 0 0,0 0-1,-1 0 1,1 0 0,-1 1-1,1 2 1,-1-4-3,0-1-1,-1 1 0,1-1 1,0 0-1,0 1 1,-1-1-1,1 0 1,0 1-1,0-1 1,-1 0-1,1 1 1,0-1-1,-1 0 1,1 0-1,0 1 1,-1-1-1,1 0 1,-1 0-1,1 0 0,0 1 1,-1-1-1,1 0 1,-1 0-1,1 0 1,-1 0-1,1 0 1,0 0-1,-1 0 1,1 0-1,-1 0 1,1 0-1,-1 0 1,1 0-1,0-1 0,-1 1 1,0 0-1,-6-2-30,1 0 0,-1-1 0,0 0 0,1 0 1,-12-8-1,-94-66-39,-151-136-1,251 202 180,-23-23 194,33 32-261,0 0 1,0 0-1,1-1 0,-1 1 0,1 0 1,-1-1-1,1 1 0,0-1 0,0 0 0,0 1 1,1-1-1,-1 0 0,0-4 0,1 5-17,0 1 1,0 0-1,1 0 0,-1-1 0,1 1 0,-1 0 0,1 0 0,-1 0 0,1-1 0,-1 1 0,1 0 0,0 0 1,0 0-1,0 0 0,0 0 0,-1 0 0,1 1 0,0-1 0,1 0 0,-1 0 0,0 1 0,0-1 0,0 0 1,2 0-1,36-11 232,-29 10-209,255-62-1042,-189 44 753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14523,'1'0'51,"0"0"-1,0-1 1,0 1 0,0 0-1,-1 0 1,1 0-1,0 0 1,0 1 0,0-1-1,0 0 1,-1 0 0,1 0-1,0 1 1,0-1-1,-1 0 1,1 1 0,0-1-1,0 0 1,-1 1 0,1-1-1,0 1 1,-1 0-1,1-1 1,-1 1 0,1-1-1,-1 1 1,1 0 0,-1-1-1,1 1 1,-1 0-1,0 0 1,1 1 0,9 32 402,-7-22-140,5 24 128,7 27 272,39 105 0,-53-165-688,0-1 0,0 1 0,1-1 0,-1 1 1,1-1-1,0 0 0,-1 0 0,1 1 0,3 1 0,-4-3-12,0-1-1,0 1 1,-1-1-1,1 0 0,0 1 1,0-1-1,0 0 1,-1 0-1,1 1 0,0-1 1,0 0-1,0 0 0,0 0 1,-1 0-1,1 0 1,0 0-1,0-1 0,0 1 1,0 0-1,0 0 1,-1 0-1,1-1 0,0 1 1,0-1-1,-1 1 0,1 0 1,0-1-1,0 1 1,-1-1-1,1 0 0,-1 1 1,1-1-1,0 1 1,-1-1-1,1 0 0,-1 1 1,1-1-1,-1-1 1,14-20 181,-1 0 0,-1-1 0,16-45 0,-8 18 27,-3 8-98,10-25 39,-24 61-153,0 0 0,0 0 0,0 1 0,1-1 0,0 1 0,1 0 0,6-7 0,-10 11-9,-1 1 0,0 0 0,1 0 0,-1-1 0,0 1 0,1 0 0,-1 0 0,1-1 0,-1 1 0,0 0 0,1 0 0,-1 0 0,1 0-1,-1 0 1,1 0 0,-1-1 0,1 1 0,-1 0 0,1 0 0,-1 0 0,0 1 0,1-1 0,-1 0 0,1 0 0,-1 0 0,1 0-1,-1 0 1,1 0 0,-1 1 0,10 12-5,1 18-9,-11-29 13,29 148 101,-29-147-79,1 0 0,0 0 1,0-1-1,0 1 0,0-1 0,1 1 1,2 3-1,-4-6-12,0 1 0,1-1-1,-1 0 1,1 1 0,-1-1 0,1 1 0,-1-1 0,1 0-1,0 1 1,-1-1 0,1 0 0,-1 0 0,1 0 0,-1 1-1,1-1 1,0 0 0,-1 0 0,1 0 0,0 0 0,-1 0-1,1 0 1,-1 0 0,1 0 0,0 0 0,-1-1 0,1 1-1,0 0 1,-1 0 0,1 0 0,-1-1 0,1 1 0,-1 0-1,1-1 1,-1 1 0,1 0 0,-1-1 0,1 1 0,-1-1-1,1 1 1,-1-1 0,1 1 0,-1-1 0,1 0 0,11-15 114,-1 0 1,0-1 0,-1 0-1,10-25 1,-1 4 35,-10 20-96,-7 12-53,1 1 1,0-1-1,-1 1 1,2 0-1,-1-1 0,1 1 1,0 1-1,0-1 1,0 1-1,0-1 1,10-6-1,-14 11-11,1-1-1,0 1 1,0 0-1,0-1 1,-1 1-1,1 0 1,0 0-1,0 0 1,0 0-1,-1 0 1,1-1-1,0 1 1,0 1-1,0-1 1,0 0-1,-1 0 1,1 0-1,0 0 1,0 1-1,0-1 1,-1 0-1,1 0 1,0 1-1,0-1 1,-1 1-1,1-1 1,0 1-1,-1-1 1,1 1-1,0-1 1,-1 1 0,1 0-1,-1-1 1,1 1-1,-1 0 1,0 0-1,1-1 1,-1 1-1,0 0 1,1 0-1,-1-1 1,0 1-1,0 0 1,1 1-1,1 6-6,0 0 0,-1-1-1,1 15 1,-1-17 3,9 142 110,-10-146-106,0-1 0,0 0 0,0 0 0,0 0 0,0 0 0,0 0 0,0 0 0,0 0 0,0 0 0,0 0 0,0 1 0,0-1 0,0 0 0,0 0 0,0 0 0,0 0 0,1 0 0,-1 0 0,0 0 0,0 0 0,0 0 0,0 0 0,0 0 0,0 0 0,0 1 0,0-1 0,0 0 0,0 0 0,0 0 0,1 0-1,-1 0 1,0 0 0,0 0 0,0 0 0,0 0 0,0 0 0,0 0 0,0 0 0,0 0 0,0 0 0,1 0 0,-1 0 0,0 0 0,0 0 0,0 0 0,0 0 0,0 0 0,0 0 0,0 0 0,0 0 0,0 0 0,1-1 0,-1 1 0,0 0 0,0 0 0,0 0 0,0 0 0,0 0 0,0 0 0,0 0 0,0 0 0,0 0 0,5-5-147,-1-5-240,0-1 0,-1 1 0,5-21 0,-5 17 206,1 0 0,7-19 0,10-7-270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114 136 14315,'3'1'202,"0"0"0,0-1 0,0 1 0,0-1 0,0 1 0,0-1 0,0 0 0,0-1 0,0 1 0,1 0 0,-1-1 0,0 0 0,0 1 0,0-1 0,-1-1 0,1 1 0,5-3 0,2-1 35,-1 0 0,0-1 0,15-12 0,-22 16-216,1 1 0,-1-1 1,0-1-1,0 1 0,0 0 1,-1 0-1,1-1 0,0 1 1,-1-1-1,0 1 0,1-1 1,-1 0-1,0 1 1,0-1-1,-1 0 0,1 0 1,-1 0-1,1 0 0,-1 0 1,0 0-1,0 1 0,0-5 1,-1 6-12,1-1 0,-1 1 0,1-1 0,-1 1 0,0-1 0,1 1 0,-1-1 0,0 1 0,0 0 0,0-1 0,0 1 0,0 0 0,0 0 0,-1 0 0,1 0 0,-2-1 0,0 0 8,1 1 0,-1 0-1,1 0 1,-1 0 0,0 0 0,0 0 0,0 1-1,1-1 1,-1 1 0,0 0 0,-5 0 0,-1 1 29,1 0-1,0 1 1,0 0 0,0 0 0,0 0 0,0 1 0,0 1 0,0-1 0,1 1 0,0 1 0,0-1 0,0 1 0,0 0 0,1 1 0,0 0 0,0 0 0,1 0 0,-1 0 0,-7 14 0,7-10 25,0 0-1,0 0 1,1 1-1,0-1 1,1 1 0,1 1-1,-1-1 1,2 0-1,0 1 1,0-1 0,1 1-1,0 0 1,2 20-1,0-26-87,0 0-1,0 0 1,0-1 0,1 1-1,0 0 1,0-1-1,1 0 1,0 1-1,-1-1 1,2 0 0,-1 0-1,1 0 1,-1-1-1,1 1 1,1-1 0,-1 0-1,0 0 1,1-1-1,0 1 1,0-1-1,0 0 1,0 0 0,1-1-1,6 3 1,-4-2-123,0-1-1,1 0 1,-1 0 0,1-1 0,-1-1 0,1 1 0,0-1 0,-1 0 0,1-1 0,-1 0 0,1-1 0,-1 0-1,1 0 1,-1 0 0,0-1 0,10-5 0,26-21-416,-1-6-178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10 403 16604,'-2'5'185,"1"-1"0,-1 0 0,1 0 0,0 1 0,0-1 0,1 0 0,-1 1 0,1-1 0,0 1 0,0-1 1,0 0-1,1 1 0,0-1 0,-1 1 0,2-1 0,-1 0 0,0 0 0,1 0 0,0 0 0,0 0 0,4 6 0,-3-5-128,1-1-1,0 0 1,0 0-1,1 0 0,-1 0 1,1-1-1,0 1 1,0-1-1,0-1 0,0 1 1,0-1-1,1 1 0,-1-2 1,1 1-1,-1-1 1,8 2-1,8-1-27,0 0 0,0-1 0,0-2 0,0 0 0,-1-1 0,35-7 0,-17-1-102,1-2 0,55-25 0,-93 37 56,1-1 0,-1 0 0,1 0 0,-1 1 0,1-1 0,0 1 0,-1-1 0,1 1 0,0 0 0,-1-1 1,1 1-1,0 0 0,0 0 0,-1 0 0,1 1 0,0-1 0,-1 0 0,4 2 0,-3-1-18,1 1-1,-1 0 1,1 1 0,-1-1-1,0 0 1,0 1 0,0-1-1,2 5 1,-3-6 35,0 0-12,0 1 0,0-1-1,0 1 1,0-1 0,0 0 0,1 0 0,-1 1 0,0-1 0,1 0-1,-1 0 1,1-1 0,-1 1 0,1 0 0,-1 0 0,1-1-1,0 1 1,-1-1 0,1 1 0,3-1 0,-3 0-37,1 0 0,0 0 1,0-1-1,0 1 0,-1-1 1,1 0-1,0 1 0,0-1 1,-1-1-1,1 1 0,2-2 0,6-5-249,1 0 0,-2-1 0,1 0 0,9-11 0,-13 12 81,117-127-3542,-121 132 3658,0 1-1,0-1 0,0 0 0,1 1 0,-1 0 0,7-3 0,-10 4 102,1 1 0,-1 0 0,1 0-1,0 0 1,-1 0 0,1-1 0,-1 1 0,1 0 0,-1 0-1,1 0 1,-1 0 0,1 0 0,0 1 0,-1-1 0,1 0-1,-1 0 1,1 0 0,-1 0 0,1 0 0,-1 1 0,1-1-1,0 1 24,0 0 0,-1-1 0,1 1 0,-1 0-1,1 0 1,-1 0 0,0-1 0,1 1 0,-1 0-1,0 0 1,1 0 0,-1 0 0,0 0 0,0 0-1,0 0 1,0-1 0,0 3 0,1 34 834,-2-23-270,1-1-1,1 1 0,4 19 1,-4-28-445,1 1 1,-1-1-1,1 0 0,1 0 1,-1-1-1,1 1 1,-1 0-1,1-1 1,1 0-1,-1 1 0,1-1 1,6 5-1,76 56 723,3 1-810,-77-56-95,-1 1 0,-1 1 0,1 0 0,-2 0 0,0 1 0,0 0 0,-1 1 0,-1 0 0,0 0 0,7 25 0,-11-33 63,-2 1 0,1 0 1,-1 0-1,0 0 0,0 0 1,-1 0-1,0 0 0,-1 0 1,1 0-1,-1 0 0,0-1 1,-1 1-1,0 0 0,0 0 1,0-1-1,-1 1 0,0-1 1,0 0-1,-1 0 0,1 0 1,-1 0-1,-1-1 0,1 1 1,-1-1-1,0 0 0,-6 5 1,8-8 24,0 1 0,-1 0 1,1-1-1,-1 0 0,0 0 1,1 0-1,-1 0 0,0 0 1,0-1-1,0 0 0,0 1 1,-1-2-1,1 1 0,0 0 1,0-1-1,0 0 0,-1 0 0,1 0 1,0 0-1,0-1 0,-1 0 1,1 0-1,0 0 0,0 0 1,-7-4-1,6 2-8,1 0 1,-1 0-1,1 0 0,0-1 0,0 0 1,0 0-1,0 0 0,1 0 1,-1-1-1,1 1 0,0-1 0,1 0 1,-1 0-1,1 0 0,0 0 0,0 0 1,0-1-1,1 1 0,-1-10 0,1 4-32,0-1 0,1 1 0,1-1-1,0 1 1,1-1 0,0 1-1,0 0 1,1 0 0,1 0-1,0 0 1,0 1 0,1-1-1,0 1 1,1 0 0,0 1-1,13-15 1,10-10-53,2 1 0,66-54 0,-79 72 36,48-40-37,89-80-53,-123 104 105,-1-1-1,41-57 1,-59 71 50,19-37-1,-30 51-33,1-1-1,-1 0 1,-1 1-1,1-1 1,-1 0-1,0 0 1,0 0-1,0 0 1,0 0-1,-1 0 1,0 0-1,0 0 1,-1 0-1,0-7 1,0 11-8,1-1 0,-1 1 0,1 0 0,-1-1 0,0 1 1,0 0-1,0-1 0,1 1 0,-1 0 0,0 0 0,-1 0 0,1 0 1,0 0-1,0 0 0,0 0 0,-1 0 0,1 0 0,0 1 1,-1-1-1,1 0 0,0 1 0,-1-1 0,1 1 0,-1 0 1,1-1-1,-1 1 0,1 0 0,-1 0 0,1 0 0,-1 0 1,1 0-1,-1 0 0,-1 1 0,-4 0 41,0 1 1,0-1-1,0 1 0,0 1 1,-10 4-1,-1 3 24,1 1 1,0 1-1,1 1 0,0 0 1,0 1-1,2 0 1,0 1-1,0 1 0,2 0 1,0 1-1,1 0 0,0 1 1,-11 28-1,19-37-70,0-1-1,0 1 1,1 0-1,0 0 1,0 0-1,0 14 1,2-20-22,0 0 1,0-1-1,0 1 1,0 0-1,1 0 1,-1-1-1,1 1 1,0 0-1,0-1 1,-1 1-1,2-1 1,-1 1-1,0-1 1,0 0-1,1 1 1,0-1-1,-1 0 1,1 0-1,0 0 1,0 0 0,0 0-1,0-1 1,0 1-1,1-1 1,-1 1-1,3 0 1,3 1 59,0 0 1,0-1 0,0 0 0,1-1 0,-1 0 0,1 0-1,-1-1 1,1 0 0,-1 0 0,1-1 0,-1 0 0,1 0-1,-1-1 1,10-4 0,46-15-71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18716,'12'-16'285,"1"0"1,0 1-1,1 1 0,0 0 1,1 1-1,1 0 0,0 2 1,0 0-1,1 0 0,1 2 1,0 0-1,0 1 0,1 0 0,-1 2 1,2 0-1,-1 2 0,26-4 1,-40 7-262,1 1 1,0-1 0,-1 1 0,1 1-1,0-1 1,0 1 0,10 2-1,-15-3-22,1 1 0,-1 0-1,1-1 1,-1 1 0,0 0-1,1-1 1,-1 1 0,0 0-1,0 0 1,0 0 0,1 0-1,-1 0 1,0 1 0,0-1-1,-1 0 1,1 0 0,0 1-1,0-1 1,0 0 0,-1 1-1,1-1 1,-1 1 0,1-1-1,-1 1 1,0-1 0,0 1-1,1-1 1,-1 1-1,0-1 1,0 1 0,-1 1-1,0 5-5,-1-1-1,0 1 1,0-1-1,-1 0 1,0 0-1,0 0 0,-1 0 1,0-1-1,-9 13 1,4-6-3,-47 70-25,-39 60 35,78-115 17,2 2 0,0 0 0,-10 33 0,21-51-12,1 0 0,0 0 0,0 1 0,2 0 0,-1-1 0,2 1 0,0 23 0,1-29-53,0-1 0,0 0 1,1 1-1,0-1 0,0 0 0,0 0 1,1 0-1,0 0 0,0 0 1,1-1-1,-1 1 0,1-1 1,0 0-1,1 0 0,-1 0 1,10 7-1,-2-4-174,-1-1-1,1 0 1,0-1-1,21 8 1,55 13-212,-77-24 364,52 15-402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7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18124,'-12'38'1904,"5"-17"-1208,3-12-416,6-16 825,5-7-1057,7-21 216,0-10-176,0-10-376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16275,'-7'16'283,"1"0"-1,1 0 0,1 1 1,0-1-1,1 1 0,1 0 1,0 0-1,1 0 0,1 0 1,1 0-1,0 0 0,2 0 1,-1 0-1,2 0 0,10 27 0,-12-39-309,0-1-1,0 1 0,1-1 1,-1 0-1,1 0 0,0 0 0,0 0 1,1 0-1,-1-1 0,1 1 1,0-1-1,0 0 0,0 0 0,0-1 1,0 1-1,9 3 0,1-2-157,0 0-1,0-1 0,0-1 1,21 2-1,-24-3 88,-5-1 69,-1 1 1,1 0 0,0 0-1,-1 0 1,1 1 0,0 0-1,-1 0 1,0 1 0,0-1-1,0 1 1,0 0 0,0 0-1,7 7 1,-9-7 70,0 1 0,-1-1 0,1 0 0,-1 1 1,0-1-1,0 1 0,0 0 0,0 0 0,-1 0 0,0 0 0,0 0 0,0 0 0,0 0 1,0 0-1,-1 0 0,0 1 0,0-1 0,0 0 0,-1 7 0,-1-4 85,1 0 1,-1 0-1,0-1 0,0 1 0,-1-1 0,0 1 1,0-1-1,-1 0 0,0 0 0,0 0 0,0-1 1,0 1-1,-1-1 0,0 0 0,0 0 0,-1-1 1,-6 5-1,8-6-113,-1 0 1,0 0 0,1-1-1,-1 1 1,-1-1 0,1 0-1,0-1 1,0 1-1,-1-1 1,1 0 0,-1 0-1,1-1 1,-1 0 0,1 0-1,-1 0 1,1 0-1,0-1 1,-1 0 0,1 0-1,-1-1 1,1 1-1,-6-4 1,8 4-126,1-1 0,-1 1-1,1-1 1,0 1 0,0-1 0,-1 0-1,1 0 1,1 0 0,-1 0 0,0-1 0,0 1-1,1 0 1,-1-1 0,1 1 0,0-1-1,0 0 1,0 1 0,0-1 0,0 0-1,1 1 1,-1-1 0,1 0 0,0 0 0,0 0-1,0 1 1,0-1 0,0 0 0,0 0-1,1 0 1,-1 1 0,1-1 0,0 0-1,0 0 1,0 1 0,0-1 0,2-2 0,12-14-768</inkml:trace>
  <inkml:trace contextRef="#ctx0" brushRef="#br0" timeOffset="1">899 484 20788,'-4'14'2113,"4"-18"-1977,0-12 208,4-1-816,3-13 536,0-7-176,2 1-256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51 127 7466,'-4'50'798,"2"1"0,2-1 0,8 57 1,-2-33-801,8 197 242,-12 0-1,-39 316 1,32-545-176,-12 139 166,15-139-308,2 0 0,7 55 0,5 10-205,-15-635 1273,-1-135 114,9-212-1698,-5 843 503,-2 40 14,-3 54 52,-18 895 500,52-496-272,31-6-50,-44-342-165,-14-106-23,-1-11-1,-1-24-34,0 11 35,-6-417-311,6-337-1389,4 709 938,-3 60-49,1 10 550,0 21-9,-41 695 51,21-508 1047,12-147-481,-15 268 948,19-269-899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1469 419 11210,'-19'-7'289,"-1"2"0,0 0 0,0 1 0,0 1 0,0 1 0,-25 1 0,-124 12 1110,89-3-720,-54-1 194,113-8-739,1 0 0,-1-2 1,1 0-1,-31-9 1,28 5-87,-1 1 1,0 1 0,0 1 0,-1 1 0,1 1 0,-1 2 0,0 0 0,1 1-1,-1 2 1,1 0 0,0 2 0,0 1 0,-30 11 0,15-3-54,1 1 0,1 2 0,0 2 1,-51 34-1,74-42 2,-1 0 1,2 0-1,0 1 1,0 1-1,1 0 1,1 1 0,0 0-1,1 1 1,0 0-1,1 0 1,1 1-1,-11 31 1,13-29-2,1 0 0,2 1-1,-1-1 1,2 1 0,0 31 0,2-41 1,1 1 1,0-1-1,0 0 1,1 1-1,1-1 0,-1 0 1,1 0-1,1 0 0,0-1 1,0 1-1,1-1 1,0 0-1,8 10 0,-1-4-5,2-1 0,-1-1 0,2 0 0,0-1 0,0 0 0,22 11 0,107 45-39,-132-62 45,133 54-83,175 47 0,-234-84-37,1-4 0,0-3 0,142 4-1,-106-19 7,0-6 1,0-6-1,-1-4 0,-1-6 0,-1-5 0,136-50 0,-220 63 127,-1-2 0,0-1 0,-2-1-1,0-3 1,-1 0 0,-1-2-1,-1-1 1,-1-2 0,-2 0-1,49-61 1,-57 61 66,-1-1 0,-1-1 0,-1-1 0,-2 0 0,18-51 0,-24 55 0,-1 0 0,-2-1 1,0 1-1,-2-1 1,-1 0-1,-1-1 1,-3-37-1,-2 40-41,0 1 0,-1 0 0,-1 0 0,-1 1 0,-1 0 0,-1 0 0,-2 0 0,1 1-1,-2 1 1,-1 0 0,-1 1 0,0 0 0,-1 1 0,-1 1 0,-1 0 0,-1 1 0,0 1 0,0 1-1,-2 0 1,0 1 0,0 2 0,-1 0 0,-1 1 0,-43-14 0,21 13-43,-1 2-1,0 2 1,0 2 0,-1 1-1,0 3 1,0 2 0,-73 10 0,47 1-173,1 4 1,0 2 0,1 4-1,-70 31 1,109-40 31,1 1 1,1 2-1,0 0 1,-26 21-1,-2 10-113,6-13-46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36 876 11987,'-2'1'116,"-1"0"0,1 0 1,0 0-1,-1 0 0,1 1 1,0-1-1,0 0 1,0 1-1,-4 3 0,5-4-88,0 0-1,1 0 1,-1 0-1,0 0 0,0 0 1,0 0-1,1 0 1,-1 1-1,1-1 1,-1 0-1,1 0 0,-1 0 1,1 1-1,0-1 1,-1 0-1,1 0 0,0 1 1,0-1-1,0 0 1,0 1-1,0 1 1,1-3-3,-1 1 1,0-1 0,1 1-1,-1 0 1,1-1 0,-1 1-1,0-1 1,1 1 0,0-1 0,-1 1-1,1-1 1,-1 1 0,1-1-1,-1 0 1,1 1 0,0-1-1,-1 0 1,1 1 0,0-1-1,-1 0 1,1 0 0,0 0 0,-1 0-1,1 0 1,0 0 0,0 1-1,-1-2 1,2 1 0,25-3 319,-27 2-332,39-8 158,0-3 1,-2-1-1,54-26 1,102-71-178,-9-11-530,300-262 1,-387 297 519,-95 85 18,-1 0 0,0 0 0,1 0-1,-1-1 1,0 1 0,0 0 0,0-1 0,0 1 0,0-1 0,0 1 0,0-1 0,-1 1 0,1-1 0,0 1 0,-1-1 0,0 0-1,1 1 1,-1-3 0,0 4-1,0-1 0,0 1 0,0-1 0,-1 1 0,1 0 0,0-1 0,-1 1 0,1 0 0,0-1 0,-1 1 0,1 0 0,0-1 0,-1 1 1,1 0-1,0 0 0,-1 0 0,1-1 0,-1 1 0,1 0 0,0 0 0,-1 0 0,1 0 0,-1 0 0,1 0 0,-1 0 0,-24 2 20,5 3-7,0 1 1,1 1 0,0 1 0,0 1-1,-27 18 1,-88 66 85,22-4 194,5 5 1,3 4-1,-95 118 0,232-264-196,81-98-42,143-142 0,-214 247-40,49-37 0,-75 65-51,1 1 1,0 1-1,0 1 1,1 0-1,1 1 1,29-9-1,-32 16-79,-17 2 110,0 1 0,1-1 0,-1 0 0,0 0 0,0 0 0,0 1-1,0-1 1,0 0 0,0 0 0,0 0 0,0 0 0,0 1 0,0-1 0,0 0 0,0 0 0,0 1 0,0-1 0,0 0 0,0 0-1,0 0 1,0 1 0,0-1 0,0 0 0,0 0 0,0 0 0,0 0 0,-1 1 0,1-1 0,0 0 0,0 0 0,0 0 0,0 0-1,0 1 1,-1-1 0,1 0 0,0 0 0,0 0 0,0 0 0,-25 21-176,-71 39 3,-312 215 553,384-256-326,-119 98 293,128-100-260,15-17-82,0 0 0,0 0 0,0 0 1,0 0-1,0 0 0,0-1 0,1 1 0,-1 0 0,0 0 0,0 0 0,0 0 1,0 0-1,0 0 0,0 0 0,0 0 0,0 0 0,0 0 0,0 0 0,1 0 1,-1 0-1,0 1 0,0-1 0,0 0 0,0 0 0,0 0 0,0 0 0,0 0 1,0 0-1,0 0 0,0 0 0,0 0 0,1 0 0,-1 0 0,0 0 0,0 0 1,0 0-1,0 0 0,0 0 0,0 1 0,0-1 0,0 0 0,0 0 0,0 0 1,0 0-1,0 0 0,0 0 0,0 0 0,0 0 0,0 0 0,0 0 0,0 1 0,0-1 1,0 0-1,0 0 0,0 0 0,0 0 0,0 0 0,0 0 0,0 0 0,0 0 1,0 0-1,30-17 33,34-26-54,200-131-538,106-67-1859,-273 176 2132,-2 2-305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11130,'-123'66'649,"9"-17"-633,16-8-16,23-19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 11402,'1'-19'1237,"-1"19"-1214,0 0 0,0 0-1,0 0 1,0 0 0,0-1-1,0 1 1,0 0 0,0 0 0,0 0-1,0 0 1,0-1 0,0 1-1,0 0 1,0 0 0,-1 0 0,1 0-1,0 0 1,0-1 0,0 1-1,0 0 1,0 0 0,0 0-1,-1 0 1,1 0 0,0 0 0,0 0-1,0 0 1,0-1 0,0 1-1,-1 0 1,1 0 0,0 0 0,0 0-1,0 0 1,0 0 0,-1 0-1,1 0 1,0 0 0,0 0 0,0 0-1,-1 0 1,1 0 0,-2 2 67,0 0 0,-1-1 1,1 1-1,0 0 0,1 0 1,-1 0-1,0 1 0,1-1 1,-4 5-1,-4 9 36,1 1-1,0 0 1,1 0-1,1 1 1,1 0-1,1 0 1,-5 36 0,0 137 222,9-150-298,-1 26 11,-18 738 119,-69 661-76,82-1388-111,1-30-4,2 0 0,6 70-1,10-28-9,-6-44-303,3 71 0,-10-117 319,0 0 0,0 0 0,0 0 1,0 0-1,0 0 0,0 0 1,0-1-1,0 1 0,0 0 0,0 0 1,0 0-1,0 0 0,0 0 0,0 0 1,0 0-1,0 0 0,0 0 0,0-1 1,0 1-1,0 0 0,0 0 1,0 0-1,0 0 0,0 0 0,-1 0 1,1 0-1,0 0 0,0 0 0,0 0 1,0 0-1,0 0 0,0-1 1,0 1-1,0 0 0,0 0 0,0 0 1,-1 0-1,1 0 0,0 0 0,0 0 1,0 0-1,0 0 0,0 0 0,0 0 1,0 0-1,0 0 0,0 0 1,-1 0-1,1 0 0,0 0 0,0 0 1,0 0-1,0 0 0,0 0 0,0 0 1,0 1-1,0-1 0,0 0 1,-1 0-1,1 0 0,0 0 0,0 0 1,0 0-1,0 0 0,0 0 0,0 0 1,-5-8-46,-4-9-33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 11426,'-2'5'76,"-1"-1"0,1 1 0,1 0-1,-1 0 1,1 1 0,0-1 0,0 0-1,0 0 1,1 1 0,0 4-1,5 60-51,0-18 88,-14 547 229,-25 0-314,11-225 5,-55 620 208,30-652-15,50-332-197,1-10-104,-8 4-60,7-6 144,-1-1-1,0 1 0,0-1 1,0 1-1,0-1 1,0 0-1,-1 1 1,1-1-1,-1 0 0,1-4 1,0-4 2,26-243-146,-15-206 264,17-319 690,25 162-1264,0 15 59,-31 280 317,-23 318 138,0-1 1,0 1 0,-1 0 0,0-1-1,1 1 1,-1 0 0,-3-8-1,3 8-54,-1 4-28,0 5 5,0 6 0,-5 177-27,6-97 37,-10 591-19,-14 363-372,11-790 270,-8 385-1686,24-602 1491,2-9-93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 66 11218,'-35'3'239,"1"1"-1,0 2 0,0 1 0,1 2 0,-1 1 0,-33 16 0,-189 102 400,137-65-407,-394 219 459,422-224-640,3 4 1,2 3-1,-107 107 1,168-146-38,1 1 0,1 2 0,2 0-1,1 1 1,1 1 0,-17 38 0,28-50-4,0 1 0,1 0 0,1 1 0,1-1 0,1 1 0,0 0 0,2 0 0,0 0-1,2 0 1,0 1 0,5 34 0,-2-45-7,-1 1 0,2 0-1,-1-1 1,2 0 0,-1 0-1,1 0 1,1 0 0,0-1 0,1 0-1,0 0 1,0-1 0,1 0-1,0 0 1,1-1 0,0 0 0,0 0-1,1-1 1,0 0 0,0-1-1,16 8 1,2-3-30,0 0 1,1-2-1,0-1 0,1-2 0,-1-1 0,54 3 1,-14-6-121,136-15 1,-103-1-44,-1-4 1,0-5 0,155-56 0,-180 49 125,-2-4 1,-1-3-1,-2-2 1,-2-4-1,74-60 0,-82 53 170,-3-3 0,-2-2 0,-2-3 0,70-99 0,-90 107 94,-2-2 0,-3-1 0,-1-1 0,-4-2 0,-1 0 0,21-88 0,-37 116-74,-1-1 1,-1 0-1,-2 0 0,-1 0 0,-1 0 0,-6-50 1,4 68-96,-1 1 0,0-1 0,-1 0 0,0 1 0,-1 0 0,0 0 0,0 0 0,-1 0 0,0 1 1,-1 0-1,0 0 0,-1 0 0,0 1 0,0-1 0,-1 2 0,0-1 0,0 1 0,0 1 0,-1-1 0,-19-9 1,16 10-51,-1 1 1,0 1-1,0 0 1,-1 1-1,1 0 1,-1 1 0,1 1-1,-1 0 1,0 0-1,0 2 1,-20 2 0,-3 4-106,1 0 1,0 3 0,-38 15 0,20-3-80,1 2 0,1 2 1,2 3-1,0 2 0,-88 73 0,23-4-108,2-1 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1128 12435,'-1'0'43,"0"0"1,0-1 0,0 1 0,0 0-1,0 0 1,0 0 0,1-1 0,-1 1-1,0 0 1,0-1 0,0 1 0,1 0-1,-1-1 1,0 1 0,0-1 0,1 1-1,-1-1 1,0 0 0,1 1 0,-1-1-1,1 0 1,-1 1 0,0-2 0,0-1-5,0 1 1,0-1 0,0 0 0,0 1 0,1-1 0,-1 0 0,0-4 0,1-5 73,0 0-1,4-20 1,-4 32-111,3-23 94,2 0 0,1 0-1,1 0 1,1 0 0,0 1-1,2 1 1,24-41 0,-14 34-59,0 0 1,2 2-1,1 0 1,49-42 0,-12 21-49,3 4 0,1 2 1,1 3-1,91-38 1,-119 59 4,1 1 1,0 3 0,1 1-1,0 1 1,1 3 0,0 1-1,62-3 1,-38 11 1,-1 3 1,112 21-1,123 45 13,-270-63-6,437 110-1,-351-90 15,179 21 0,-226-44 13,0-2 0,0-4 0,0-2 0,0-3 0,0-4 0,-1-2-1,-1-3 1,-1-3 0,0-2 0,-1-4 0,96-52 0,-44 10 49,-2-6 0,149-124 0,-252 187-197,2 1 0,-1 0 0,1 1 0,1 0-1,-1 1 1,1 1 0,17-7 0,-18 11-40,-3 4-67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11819,'-14'7'502,"6"-3"-339,-1 0 0,1 1 0,0 0 0,-9 8 0,17-13-149,-1 1-1,1-1 1,0 0-1,-1 0 0,1 1 1,0-1-1,-1 0 1,1 0-1,0 1 1,0-1-1,-1 0 1,1 1-1,0-1 1,0 0-1,0 1 1,-1-1-1,1 1 1,0-1-1,0 0 1,0 1-1,0-1 0,0 0 1,0 1-1,0-1 1,0 1-1,0-1 1,0 0-1,0 1 1,0-1-1,0 1 1,0-1-1,0 0 1,0 1-1,1-1 1,-1 1-1,0-1 1,0 0-1,0 1 0,1-1 1,-1 0-1,0 1 1,0-1-1,1 0 1,-1 0-1,0 1 1,1-1-1,-1 0 1,0 0-1,1 1 1,19 5 328,150 14 213,-99-13-435,874 36 32,-690-37-204,261 31 45,-415-21 19,-1 3 0,-1 5 0,102 40 1,-19 7 10,66 25-53,4-22-98,-189-62 73,0-3 1,79 1-1,129-12 165,-253 1-77,-8 1 30,-1 1 0,0 0 0,1 1 0,-1 0 0,0 0 0,0 1 0,12 6 0,-20-9-56,-1 0 0,1 0 1,-1 0-1,1 0 0,-1 0 1,0 0-1,1 1 0,-1-1 0,1 0 1,-1 0-1,0 0 0,1 1 1,-1-1-1,0 0 0,1 1 1,-1-1-1,0 0 0,0 1 1,1-1-1,-1 0 0,0 1 1,0-1-1,1 0 0,-1 1 1,0-1-1,0 1 0,0-1 1,0 1-1,0-1 0,0 0 0,0 1 1,1-1-1,-1 1 0,0-1 1,-1 1-1,1-1 0,0 0 1,0 1-1,0 0 0,-12 14 109,5-7-59,-5 6 28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15523,'-4'-19'1553,"6"8"-1097,7 15-160,1 10 1224,8 10-1048,-1 8-152,8 11-144,-3 5 8,1 10-112,0 1-104,-11 2-200,-3 4-96,-9 0-320,-2 0-176,-17-4 584,-4-3-208,-12-11-24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14907,'0'-1'1266,"0"6"-399,1 19-9,4 32-371,19 57-138,-20-98-336,1-1-1,0 0 1,1 0-1,1-1 1,12 21-1,-17-32-5,-1 1 0,1-1 0,0 1 0,1-1 1,-1 1-1,0-1 0,1 0 0,-1 0 0,1 0 0,-1-1 0,1 1 0,0 0 0,0-1 0,0 0 0,0 0 0,4 2 0,-4-3 4,0 0 0,-1 0 0,1 0 0,0 0 0,0-1 1,-1 1-1,1-1 0,0 1 0,-1-1 0,1 0 0,0 0 0,-1 0 0,1 0 1,-1-1-1,4-2 0,1-2 22,1 0 1,-1-1 0,0-1-1,-1 1 1,1-1-1,-2 0 1,1 0 0,-1-1-1,5-10 1,-1-3 68,0-1 1,-1 0-1,-2 0 1,0-1-1,-1 1 1,2-46-1,-8 34 35,-5 19-39,6 15-92,0 1-1,0 0 1,-1-1-1,1 1 1,0 0-1,-1-1 1,1 1-1,0 0 1,0 0-1,-1-1 0,1 1 1,0 0-1,-1 0 1,1 0-1,-1-1 1,1 1-1,0 0 1,-1 0-1,1 0 1,-1 0-1,1 0 0,0 0 1,-1 0-1,1 0 1,-1 0-1,1 0 1,0 0-1,-1 0 1,0 0-1,0 1 2,0-1 0,0 1 0,0 0 0,1 0 1,-1 0-1,0-1 0,0 1 0,0 0 0,1 0 0,-1 0 0,0 0 0,1 0 0,-1 0 0,1 0 0,-1 1 1,1-1-1,-1 0 0,1 0 0,0 0 0,0 0 0,0 1 0,-1-1 0,1 0 0,0 2 0,1 31 63,0-27-69,0 0 1,1 0-1,-1 0 1,1 0-1,1 0 1,-1 0-1,1-1 1,0 1-1,1-1 1,-1 0-1,1 0 1,1 0 0,-1-1-1,1 1 1,0-1-1,0 0 1,0 0-1,1-1 1,0 0-1,0 0 1,0 0-1,0 0 1,1-1-1,-1 0 1,1-1-1,0 1 1,-1-1-1,1-1 1,1 1-1,-1-1 1,0 0-1,0-1 1,0 0-1,0 0 1,12-2-1,-12 1-5,0 0 0,0 0 0,0-1 0,-1 0 0,1 0 0,0-1 0,-1 0 1,1 0-1,-1 0 0,0-1 0,0 0 0,-1 0 0,1 0 0,-1-1 0,0 0 0,0 0 0,7-10 0,-7 8 1,-1-1 1,1 1 0,-2-1 0,1 0 0,-1 0 0,0-1 0,-1 1 0,0-1 0,0 1 0,-1-1-1,0 1 1,0-1 0,-2-17 0,-7 1 71,8 25-64,0-1 0,0 1-1,0 0 1,0-1 0,0 1 0,0 0-1,-1-1 1,1 1 0,0 0 0,0 0-1,0-1 1,-1 1 0,1 0 0,0-1-1,0 1 1,0 0 0,-1 0 0,1 0-1,0-1 1,-1 1 0,1 0 0,0 0-1,0 0 1,-1-1 0,1 1-1,0 0 1,-1 0 0,1 0 0,0 0-1,-1 0 1,1 0 0,-1 0 0,1 0-1,0 0 1,-1 0 0,1 0 0,0 0-1,-1 0 1,1 0 0,0 0 0,-1 0-1,1 1 1,0-1 0,-1 0 0,1 0-1,0 0 1,0 0 0,-1 1 0,1-1-1,0 0 1,-1 0 0,1 1 0,0-1-1,0 0 1,0 0 0,-1 1-1,1-1 1,0 0 0,0 1 0,0-1-1,0 0 1,0 1 0,-1-1 0,1 0-1,0 1 1,0-1 0,-1 2 19,1 0 1,-1 0-1,0 0 1,1 0-1,-1 0 1,1 0-1,0 0 1,0 0-1,-1 0 1,1 0-1,1 0 1,-1 0-1,0 0 0,0 0 1,1 0-1,-1 0 1,1 0-1,0 0 1,-1 0-1,1-1 1,0 1-1,0 0 1,0 0-1,1-1 1,-1 1-1,2 2 1,-1-2-9,0 0 1,0-1-1,0 1 1,0 0 0,0-1-1,1 1 1,-1-1-1,0 0 1,1 0-1,-1 0 1,1 0 0,0 0-1,-1 0 1,1-1-1,-1 1 1,1-1-1,0 0 1,-1 0-1,5 0 1,-2-1-24,-1 1 0,1-2 1,-1 1-1,0 0 0,0-1 0,1 0 0,-1 0 0,0 0 1,0 0-1,-1-1 0,1 0 0,4-3 0,-2-1-42,1 0 0,-1-1 0,0 1 1,8-16-1,-14 23 46,0-1 0,0 1 0,0-1 0,1 1 0,-1-1 0,0 1 0,0 0 0,1-1 0,-1 1 0,0-1 0,0 1 0,1 0-1,-1-1 1,0 1 0,1 0 0,-1 0 0,1-1 0,-1 1 0,0 0 0,1 0 0,-1-1 0,1 1 0,-1 0 0,1 0 0,-1 0 0,0 0 0,1 0 0,-1 0 0,1 0 0,-1 0 0,1 0 0,-1 0 0,1 0 0,-1 0 0,1 0 0,-1 0 0,1 0 0,-1 0 0,1 0 0,-1 1 0,0-1 0,1 0 0,-1 0 0,1 0 0,-1 1 0,0-1 0,1 0 0,-1 1 0,0-1 0,1 0 0,-1 1 0,0-1 0,1 0 0,-1 1 0,0-1 0,0 1 0,17 32-4,-12-21 4,-4-10 3,0-1 0,0 1-1,0-1 1,1 1 0,-1-1 0,0 0-1,1 0 1,-1 1 0,0-1 0,1 0-1,0 0 1,-1 0 0,1 0 0,0-1-1,-1 1 1,1 0 0,0-1 0,0 1-1,-1-1 1,1 0 0,0 1-1,0-1 1,0 0 0,0 0 0,0 0-1,-1 0 1,1-1 0,0 1 0,0 0-1,2-2 1,7-1-47,-1-1-1,-1-1 1,1 1-1,12-9 1,-6 3-48,41-22-168,73-36-381,-114 60 607,1 1 0,1 1 0,-1 1 0,1 1 0,32-5 0,-20 13 264,-12-2-238,-17-2-11,-1 0 1,0 0-1,0 0 1,1 0-1,-1 0 1,0 0-1,0-1 1,1 1-1,-1 0 1,0 0-1,0 0 1,0-1-1,1 1 1,-1 0-1,0 0 1,0 0-1,0-1 1,1 1-1,-1 0 1,0 0-1,0-1 1,0 1-1,0 0 1,0-1-1,0 1 1,0 0-1,0 0 1,0-1-1,0 1 1,0 0-1,0-1 1,0 1-1,0 0 1,0 0-1,0-1 1,0 1-1,0 0 1,0-1-1,0 1 1,0 0-1,0 0 1,-1-1-1,1 1 1,0-1-1,-7-14-189,7 14 203,-13-22-232,-10-10-107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116 822 15779,'46'-12'1537,"10"-7"-1009,9-2-200,12-7 456,3 1-40,6 1-256,0 5-256,-5 7-544,-4 3-224,-18 6-312,-10 2 608,-17-6-152,-16-5-168</inkml:trace>
  <inkml:trace contextRef="#ctx0" brushRef="#br0" timeOffset="1">1 72 16019,'14'-3'1361,"3"3"-961,6 0-152,14-4 360,5-3-72,8-1-272,5-3-256,3 2 104,-2-3-104,-9-5-72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8:5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16948,'40'101'1835,"-38"-96"-1779,0-1 0,1-1 0,-1 1 0,1 0 0,0 0 0,0-1 0,0 0 0,0 0 0,1 0 0,-1 0 0,1 0 0,0 0 0,0-1 0,0 0 0,4 2 0,-1-1-68,-1-1 0,1 0 0,0-1 0,0 0 0,0 0 0,0 0 0,1-1 0,12-1-1,-3-1-133,0-1 0,0-1-1,0 0 1,0-2 0,-1 0 0,0 0-1,16-10 1,-28 14 105,2-2 3,1 0 0,-1 1-1,1 0 1,0 0 0,0 1 0,10-2 0,-15 3 54,0 1 0,0 0 0,1 0 0,-1 1 0,0-1 0,0 0 0,1 1 0,-1-1 0,0 1 0,0 0 0,0 0 0,0 0 0,0 0 0,0 0 0,0 0 0,0 0 0,0 1 0,-1-1 0,1 1 0,0-1 0,-1 1 0,1-1 0,-1 1 0,0 0 0,2 3 0,7 10 290,12 30-1,-18-34-198,0-1-1,1 0 1,1 0-1,-1-1 1,2 0-1,-1 0 1,1 0-1,11 10 1,-16-18-88,0 1 1,1-1-1,0 1 0,-1-1 1,1 0-1,0 0 1,0 0-1,0 0 1,-1 0-1,1-1 1,0 1-1,0-1 0,0 0 1,0 0-1,0 0 1,0 0-1,0 0 1,0-1-1,0 0 1,0 1-1,0-1 0,-1 0 1,5-2-1,5-3-65,0 0 0,0-1 0,19-15 0,40-40-413,-3 2-52,-59 53 397,0 1 1,1 0-1,-1 0 0,1 1 1,17-7-1,-25 11 95,1 1 0,-1-1 1,1 0-1,-1 1 0,0-1 0,1 1 0,-1 0 1,1 0-1,-1 0 0,1 0 0,-1 0 0,1 0 1,-1 1-1,1-1 0,-1 1 0,0 0 0,1 0 0,-1 0 1,0 0-1,0 0 0,1 0 0,-1 1 0,0-1 1,0 1-1,-1-1 0,1 1 0,0 0 0,2 2 1,2 5 57,0 1 0,-1 0 0,0-1 0,0 1 1,3 15-1,-4-14-58,0-1 1,1 0-1,6 11 1,-11-19-9,1-1-1,0 0 1,0 0 0,0 0 0,0 1-1,0-1 1,0 0 0,0 0 0,0 0-1,0-1 1,0 1 0,1 0 0,-1 0-1,0-1 1,1 1 0,-1-1 0,0 1-1,3 0 1,-2-1 17,-1 0 0,1-1 0,-1 1 0,1 0 0,0-1 0,-1 1 0,1-1 0,-1 0 1,0 1-1,1-1 0,-1 0 0,0 0 0,1 0 0,-1 0 0,0 0 0,0 0 0,0 0 0,2-3 0,17-21-203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1445 11082,'0'-3'396,"0"0"-1,0-1 1,1 1-1,-1-1 0,1 1 1,-1 0-1,1 0 1,0-1-1,1 1 0,-1 0 1,2-3-1,0-2 103,4-15 175,10-24 392,-16 44-1006,1 0 1,0 0 0,0 0-1,0 0 1,0 0 0,0 0-1,1 1 1,-1-1 0,1 1-1,0-1 1,4-2 0,40-21 14,135-90 20,192-206 212,-211 174-203,-85 86-71,154-94 1,-143 99-26,-31 18-5,-2-2 1,-2-2-1,68-71 0,-102 94 11,37-31 0,-47 43-8,0 2-1,1-1 1,-1 1-1,1 1 1,0 0-1,19-6 1,-27 9-2,0 1 0,0-1 0,-1 1 0,1-1 0,0 0 0,-1-1 0,1 1 0,3-5 0,-5 5-70,1 1 0,-1-1 0,0 0 0,1 1 0,0-1 0,-1 0 0,1 1 0,0 0-1,0 0 1,0-1 0,0 1 0,0 0 0,0 0 0,0 1 0,0-1 0,0 0 0,0 1 0,1-1-1,-1 1 1,2 0 0,1 2 1370,-7-5-1187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3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1230 10978,'1'-4'183,"1"1"-1,-1 0 0,1-1 0,0 1 1,0 0-1,0 0 0,1 0 0,-1 0 1,1 1-1,0-1 0,0 1 0,5-5 1,1 0 279,57-50-192,2 2-1,3 4 1,96-54 0,245-105 862,-189 101-910,-163 77-204,84-62-1,45-51 43,-104 78-41,-34 29 26,1 3-1,3 2 1,0 2 0,2 3-1,107-37 1,-163 65-23,0 0 0,0-1-1,0 1 1,0 0 0,0-1 0,0 1 0,0-1 0,0 1 0,-1-1-1,1 0 1,0 1 0,0-1 0,-1 0 0,2 0 0,-2 0-30,0 1 0,0-1 1,0 1-1,0-1 0,0 1 1,0-1-1,0 1 0,0-1 1,0 1-1,0-1 0,0 1 1,0-1-1,0 1 0,0-1 1,-1 1-1,1-1 0,0 1 1,0-1-1,-1 1 0,1 0 1,0-1-1,-1 1 0,1-1 1,0 1-1,-1 0 1,1-1-1,-1 1 0,-1-4-62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26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10194,'0'1'78,"0"-1"0,0 1 1,1-1-1,-1 1 0,0-1 0,0 1 0,1-1 0,-1 1 0,0-1 0,0 1 1,1-1-1,-1 1 0,1-1 0,-1 0 0,0 1 0,1-1 0,-1 0 0,1 1 1,-1-1-1,1 0 0,-1 1 0,1-1 0,-1 0 0,1 0 0,-1 0 0,1 1 1,0-1-1,-1 0 0,1 0 0,-1 0 0,1 0 0,-1 0 0,1 0 0,0 0 1,-1 0-1,1 0 0,-1-1 0,1 1 0,-1 0 0,2 0 0,28-8 917,-25 6-803,11-2-64,-1 1 0,1 0 0,0 1 0,0 0-1,0 2 1,0 0 0,0 0 0,0 2 0,0 0-1,-1 1 1,17 4 0,33 8 41,0-4 1,2-2-1,110 0 1,-136-11-67,61-11 1,-61 6 171,63-1 0,481 6 721,-536 5-831,82 13 0,25 3 36,96-15-90,-186-6-33,119-20 0,-106 9 12,119-3 0,84 14-62,-154 3-16,-98 0-5,43 8-1,-44-4-3,46 1 0,-35-6-3,393-10 24,-311-4-14,-63 6 6,64 0 0,270-13-33,-247 10 13,-62 5 7,3-2 10,168 8 0,183 46-35,-160-8 86,-11-1-75,-160-27 33,186-9 0,39-11-36,-70 4 1,48 7 44,30-2 8,6-3-34,-1-1-16,457-26 51,-203 35-9,-391 0 12,532-18-102,-690 12 67,342-26-13,103-3-5,-295 19-9,-1-1 2,11 28-50,-162-11 60,276 8 19,-206-11-19,774-29 31,-817 24 163,-97 4 1182,5 4-1170,-7-1 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339 167 14219,'20'-39'1515,"2"2"1,39-53-1,-59 90-108,-3 5-1061,-5 10-202,-108 227 683,-183 351-1203,290-578 215,6-13 73,0 1 0,0-1 0,0 1 0,0-1 0,-1 0-1,1 0 1,-1 1 0,0-1 0,1 0 0,-5 3 0,7-11-978,9-22-279,26-50-1,-22 50 947,20-40-489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2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0 15659,'0'1'41,"0"-1"0,1 0 0,-1 0 0,0 0 0,0 0 0,1 0 0,-1 0-1,0 1 1,1-1 0,-1 0 0,0 0 0,0 0 0,1 1 0,-1-1 0,0 0-1,0 0 1,1 1 0,-1-1 0,0 0 0,0 0 0,0 1 0,0-1 0,1 0-1,-1 1 1,0-1 0,0 0 0,0 1 0,0-1 0,0 0 0,0 1 0,0-1-1,0 0 1,0 1 0,0-1 0,0 0 0,0 1 0,0-1 0,0 0 0,-1 1 0,0 23 74,0-16 91,-2 27 220,2-1 1,2 1-1,1 0 1,11 56-1,-8-68-362,1 0 0,2 0 0,0-1 0,1 0 0,1-1 0,1 0 0,25 36 0,-10-26-63,-18-22-101,-1 0 0,0 0 0,0 1 0,0-1 0,6 16 1,-13-25 54,0 1 1,1 0 0,-1 0 0,0-1 0,0 1-1,1 0 1,-1 0 0,0-1 0,0 1 0,0 0-1,0 0 1,0 0 0,0-1 0,0 1 0,0 0-1,-1 0 1,1-1 0,0 1 0,0 0 0,-1 0 0,1-1-1,0 1 1,-1 0 0,1-1 0,-1 2 0,0-1-37,-1 0 0,1 0 0,0-1 0,0 1 0,-1 0 1,1 0-1,0-1 0,-1 1 0,1-1 0,-1 0 0,1 1 1,-3-1-1,-6 1-327,0 0 0,0-2-1,-13 0 1,18 0 245,-42-6-565,-1-3-1,1-1 1,1-3-1,-52-22 1,91 33 828,-4 0 258,0-2 0,1 1 1,-1-2-1,1 1 0,-13-10 1,23 14-303,-1 1 1,1 0 0,-1-1 0,0 1-1,1-1 1,-1 1 0,1-1 0,-1 1 0,1-1-1,-1 0 1,1 1 0,0-1 0,-1 1-1,1-1 1,0 0 0,-1 1 0,1-1-1,0 0 1,0 0 0,0 1 0,0-1-1,-1 0 1,1 1 0,0-1 0,0 0-1,0 0 1,1 1 0,-1-1 0,0 0-1,0 0 1,0 1 0,0-1 0,1 0-1,-1 1 1,0-1 0,1 0 0,-1 1-1,0-1 1,1 1 0,-1-1 0,1 0-1,-1 1 1,1-1 0,-1 1 0,1 0-1,0-1 1,0 0 0,4-2 218,0-1-1,1 1 1,-1 0 0,9-3 0,-11 5-226,30-11 358,2 2-1,0 1 1,53-7-1,-55 11-383,25-6-389,0 3 1,116-1-1,-110 14 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15979,'3'48'3167,"21"88"-2477,-22-126-661,0 0 0,1-1 0,1 1 0,-1-1 0,11 18 0,-13-25-14,0-1-1,0 1 0,0-1 1,0 0-1,1 1 0,-1-1 1,1 0-1,-1 0 0,1 0 1,-1 0-1,1 0 0,0 0 1,-1 0-1,1 0 0,3 0 1,-3-1 4,1 1 0,-1-1 1,0-1-1,0 1 0,0 0 1,0-1-1,1 1 1,-1-1-1,0 1 0,0-1 1,0 0-1,0 0 1,0 0-1,-1 0 0,1 0 1,0 0-1,2-2 0,14-14 202,0-1 0,0 0 0,-2-1 1,23-34-1,4-5 314,-47 141-115,3-77-428,1-1 1,0 1 0,1-1-1,-1 1 1,1-1-1,0 1 1,1-1-1,1 6 1,-2-9 4,0-1 0,0 1 0,0 0 0,0-1 0,0 1 0,0-1 0,0 0 0,1 1 0,-1-1 0,0 0 0,1 0 0,-1 1 0,1-1 0,-1 0 0,1-1 0,0 1 0,-1 0 0,1 0 0,0-1 0,0 1 0,0-1 0,-1 1 0,1-1 0,0 0 0,0 0 0,0 0 0,3 0 0,3-1-2,0 0 0,0-1 0,0 0 0,0-1 0,0 1 0,-1-1 0,1-1 0,-1 1 0,12-9-1,60-48 126,-70 53-90,7-6 7,3-1 22,-1-1 1,-1-1-1,0 0 0,-1-1 1,20-30-1,-31 39-60,-2 0 0,1-1 0,-1 1 0,0-1 0,2-16-1,-2 11-84,4-23 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83 14379,'27'-81'2313,"-26"80"-1590,-1 3-235,-1 11-16,-3 17-98,-140 421 746,111-358-1098,5-19-232,15-44-777,-13 50-1,32-103 604,9-16-102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12963,'0'-1'26,"-1"1"1,1 0-1,0 0 0,0 0 1,0-1-1,0 1 0,0 0 1,0 0-1,0 0 1,0-1-1,1 1 0,-1 0 1,0 0-1,0 0 1,0-1-1,0 1 0,0 0 1,0 0-1,0 0 1,0 0-1,0-1 0,0 1 1,1 0-1,-1 0 0,0 0 1,0 0-1,0 0 1,0-1-1,1 1 0,-1 0 1,0 0-1,0 0 1,0 0-1,0 0 0,1 0 1,-1 0-1,0 0 1,0 0-1,0 0 0,1 0 1,-1 0-1,0 0 0,0 0 1,1 0-1,1 11 478,-1 29-38,-1-38-391,0 64 792,-1 26 277,16 140 0,-11-205-1189,1 0-1,1 0 1,1-1-1,2 0 1,0 0 0,2 0-1,1-2 1,0 1-1,28 37 1,-31-52-1782,-20-20 141,-8-4 1043,-5-3-166</inkml:trace>
  <inkml:trace contextRef="#ctx0" brushRef="#br0" timeOffset="1">16 569 13651,'-12'-12'1464,"9"-1"-1008,17 1-136,10-2 769,13 2-433,3-4-120,11-2-424,5 1-288,-2-1 232,-5 6-32,-15 5-104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16524,'12'4'1376,"9"1"-1000,2-1-272,9-1 144,3-1 64,15 3-288,8-1-64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56 228 15299,'6'-6'1476,"-3"9"-908,-3 15-114,0-18-413,1 26 131,0 0 0,2 0 0,1-1 0,1 0 0,14 44-1,-3-14-152,-11-33-28,50 209-802,-55-229 784,3 6-157,-2 1-1,1-1 1,-2 0-1,1 0 1,-1 13-1,0-20 167,0-1-1,0 0 0,0 0 0,0 0 1,0 0-1,0 1 0,-1-1 0,1 0 1,0 0-1,0 0 0,0 0 1,0 0-1,0 0 0,0 0 0,0 1 1,-1-1-1,1 0 0,0 0 1,0 0-1,0 0 0,0 0 0,-1 0 1,1 0-1,0 0 0,0 0 0,0 0 1,0 0-1,0 0 0,-1 0 1,1 0-1,0 0 0,0 0 0,0 0 1,0 0-1,-1 0 0,1 0 1,0 0-1,0 0 0,0 0 0,0 0 1,-1 0-1,1 0 0,0 0 0,0-1 1,0 1-1,0 0 0,0 0 1,0 0-1,0 0 0,-1 0 0,1 0 1,0-1-1,0 1 0,0 0 0,0 0 1,0 0-1,0 0 0,0 0 1,0-1-1,0 1 0,0 0 0,0 0 1,0 0-1,0-1 0,-9-12-707,-3-17-665,1-1-1,-6-32 1,3 14 743,-59-226-3164,37 90 5879,34 165-934,2 20-1115,0 0-1,0 0 0,0 0 1,0 0-1,0 0 0,0 0 1,0 0-1,0 0 1,0 0-1,0 0 0,0-1 1,0 1-1,0 0 0,0 0 1,0 0-1,0 0 1,0 0-1,0 0 0,0 0 1,0 0-1,0 0 0,0 0 1,0-1-1,0 1 1,0 0-1,1 0 0,-1 0 1,0 0-1,0 0 0,0 0 1,0 0-1,0 0 1,0 0-1,0 0 0,0 0 1,0 0-1,0 0 1,0 0-1,0-1 0,0 1 1,1 0-1,-1 0 0,0 0 1,0 0-1,0 0 1,0 0-1,0 0 0,0 0 1,0 0-1,0 0 0,0 0 1,1 0-1,-1 0 1,0 0-1,0 0 0,0 0 1,0 0-1,0 1 0,0-1 1,0 0-1,0 0 1,0 0-1,0 0 0,0 0 1,1 0-1,-1 0 0,0 0 1,17 31 1995,49 126 680,41 84-1384,-45-131-899,-52-94-340,0-1 1,1-1-1,1 0 0,23 21 1,-32-32-43,-1-1 1,1 0 0,0 1 0,0-1-1,1 0 1,-1-1 0,0 1 0,1-1-1,-1 1 1,0-1 0,1 0-1,0 0 1,-1-1 0,1 1 0,-1-1-1,7 0 1,-7 0 3,0-1 0,0 0 0,0 0 0,0 0 0,0 0 0,0 0 0,0-1 0,0 0 0,-1 1 0,1-1 0,0 0 0,-1 0 0,0 0 0,1-1 0,-1 1 0,0-1 0,0 1 0,2-4 0,5-9 96,-1-1 1,0 1-1,-1-1 0,-1-1 0,-1 1 1,0-1-1,4-26 0,7-125 774,-13-31 19,-5 160-691,-2-1 0,-17-76 0,21 113-220,-1-1 0,0 1 0,0-1 0,-1 1 0,1 0-1,-1-1 1,1 1 0,-1 0 0,0 0 0,0 0 0,0 0 0,-4-3-1,6 6-20,-1 0 0,1 0 0,0-1-1,0 1 1,-1 0 0,1 0 0,0 0-1,0-1 1,-1 1 0,1 0-1,0 0 1,-1 0 0,1 0 0,0 0-1,-1 0 1,1 0 0,0 0 0,-1 0-1,1 0 1,0 0 0,-1 0 0,1 0-1,0 0 1,-1 0 0,1 0-1,0 0 1,0 0 0,-1 0 0,1 1-1,0-1 1,-1 0 0,1 0 0,0 0-1,0 1 1,-1-1 0,1 0-1,0 0 1,0 0 0,0 1 0,-1-1-1,1 0 1,0 0 0,0 1 0,0-1-1,0 0 1,-1 1 0,1-1 0,0 0-1,0 1 1,0-1 0,0 0-1,0 1 1,0-1 0,0 0 0,0 0-1,0 1 1,0-1 0,0 0 0,0 1-1,0-1 1,0 0 0,0 1-1,1-1 1,2 23 536,-2-21-518,0-1 0,-1 1 0,1-1 0,0 0 0,0 1-1,0-1 1,0 0 0,1 1 0,-1-1 0,0 0-1,1 0 1,-1 0 0,0 0 0,1 0 0,-1-1 0,3 2-1,11-7-72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1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147 120 13403,'12'-15'267,"0"1"0,1 1 0,1 0 1,0 0-1,23-14 0,-32 24-247,-1 0 1,1 0-1,-1 0 0,1 1 1,0 0-1,0 0 0,0 1 1,1-1-1,-1 1 0,0 0 1,1 0-1,-1 1 0,0-1 1,1 1-1,-1 1 0,0-1 1,1 1-1,-1 0 0,0 0 1,1 0-1,-1 1 0,0 0 1,7 3-1,-9-4-14,-1 1 0,0-1-1,0 1 1,0-1 0,0 1 0,0 0 0,-1-1-1,1 1 1,0 0 0,-1 0 0,1 0 0,-1 0-1,0 1 1,0-1 0,0 0 0,0 1 0,0-1-1,1 3 1,-2 0 5,1-1 0,-1 1-1,0-1 1,0 1 0,-1-1 0,1 1 0,-1-1-1,0 0 1,-2 8 0,-4 6 31,-1 0 1,-1-1-1,-19 30 0,27-46-40,-116 162 213,-23 35-31,124-172-174,2 0-1,1 1 1,1 1-1,1 0 1,-13 56-1,22-77-6,1 0-1,0 0 0,0 0 1,1 0-1,0 0 0,1 0 1,-1 0-1,1 0 0,2 7 0,-2-11 5,0 1 0,0-1 0,1 0 1,-1 0-1,1-1 0,-1 1 0,1 0 0,0-1 0,0 1 0,1-1 0,-1 1 0,0-1 0,1 0 0,-1 0 0,1 0 0,0 0 0,0 0 0,0-1 0,0 1 0,5 1 0,4 0 27,-1-1 0,1 1 0,0-2 0,1 0 0,-1 0 0,14-2 0,74-9 35,-76 6-219,-1 0 0,0-2-1,0 0 1,28-12 0,-25 2-5,-25 16 142,-1-1-1,1 0 0,-1 0 0,1 1 1,-1-1-1,1 0 0,-1 0 0,0 0 1,1 0-1,-1 1 0,0-1 0,1 0 1,-1 0-1,0 0 0,0-1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13627,'3'-10'952,"15"3"-808,10 3-48,12 6 216,9 3-56,13 2-304,6 4-144,7 5-528,-1 1-776,-4 1 1248,-3-1-232,-10-3-169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2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139 190 13883,'-12'6'348,"1"0"0,-1 1 1,1 1-1,1 0 0,0 1 0,0 0 0,-13 15 0,19-19-334,-1 0 0,1 1 0,1 0 0,-1 0 0,1 0 0,0 0 0,0 0 0,1 1 0,0-1 0,0 1 0,1 0 0,0 0 0,0-1 0,0 1 0,1 14 0,0-19-13,0 0-1,0 1 1,1-1 0,-1 1 0,1-1 0,-1 0 0,1 1 0,0-1 0,0 0 0,0 0 0,0 1 0,0-1 0,0 0 0,1 0-1,-1 0 1,1-1 0,-1 1 0,1 0 0,2 1 0,-2-1 0,0-1 0,0-1 0,1 1 0,-1 0 0,0 0 0,0-1 1,0 0-1,1 1 0,-1-1 0,0 0 0,1 0 0,-1 0 0,0 0 0,1 0 0,-1-1 0,3 0 0,3-2 3,-1 1-1,1-1 1,-1-1 0,0 1-1,0-1 1,0 0-1,-1-1 1,1 0-1,-1 0 1,6-7 0,1-3 31,-2-1 0,0 0 0,-1-1 1,0 0-1,-2-1 0,0 1 0,-1-2 1,0 1-1,-2-1 0,0 0 0,-1 0 1,-2 0-1,2-32 0,-4 41-3,0 1-1,-1-1 1,0 0 0,-5-16-1,5 23-22,0 1 0,0-1-1,0 1 1,0-1 0,0 1 0,0 0-1,-1 0 1,1 0 0,-5-4 0,5 5-6,1 0 0,-1 0 0,0 1 0,-1-1 0,1 1 0,0-1 0,0 1 0,0-1 0,0 1 0,0 0 0,0-1 0,-1 1 1,1 0-1,0 0 0,0 0 0,0 0 0,-1 0 0,1 0 0,0 0 0,0 0 0,0 0 0,-2 1 0,1 0-6,0 0-1,0 0 1,0 1-1,0-1 1,0 0-1,0 1 1,0-1-1,1 1 1,-1 0-1,1 0 1,-1-1-1,1 1 1,0 0 0,-1 0-1,1 0 1,0 0-1,0 1 1,1-1-1,-1 0 1,0 0-1,1 1 1,-1-1-1,1 3 1,-1 1-36,0 1 0,0-1 0,1 0 0,0 0 0,1 0 0,-1 1 0,4 10 0,-4-14-3,1 0 0,1 0 0,-1 1 0,0-1 0,1 0-1,0 0 1,0 0 0,0 0 0,0-1 0,0 1 0,0 0 0,1-1-1,-1 0 1,1 1 0,0-1 0,0 0 0,0 0 0,0-1-1,0 1 1,0-1 0,0 1 0,0-1 0,1 0 0,-1 0-1,0-1 1,1 1 0,-1 0 0,5-1 0,2 0-29,0 0 1,0-1-1,-1-1 1,1 1 0,-1-1-1,1-1 1,-1 0-1,0 0 1,10-6-1,38-22-285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89 14315,'-7'16'196,"0"1"1,1 0-1,1 0 0,0 0 1,2 1-1,0 0 0,0 0 0,2 0 1,1 29-1,1-36-165,0-1 0,0 1 0,1-1 0,1 1 0,-1-1 0,2 0 0,-1 1 0,2-2 0,-1 1 0,1 0 0,1-1 0,0 0 0,0 0 0,1-1 0,0 0 0,0 0 0,11 9 0,-13-14-51,-1 1 1,1-1 0,-1-1 0,1 1 0,0-1 0,0 0 0,0 0-1,0 0 1,1 0 0,-1-1 0,0 0 0,1 0 0,8-1 0,-10 0-4,0 0 0,0-1 0,0 1 0,0-1 1,0 0-1,0 0 0,-1-1 0,1 1 0,0-1 1,-1 0-1,1 0 0,-1 0 0,0 0 0,1 0 1,-1-1-1,0 0 0,0 1 0,-1-1 0,4-5 0,3-4-38,-1-2-1,-1 1 0,0-1 0,-1 0 0,-1-1 0,0 1 0,5-23 0,13-112-26,-21 130 99,3-47 136,5-30 1116,-5 111-860,-1 1-1,4 28 1,0 29-369,30 199 84,-37-267-124,16 60-353,-15-60 320,0 0 1,0 0-1,0 0 1,1 0-1,0 0 1,0 0-1,1-1 1,-1 0-1,7 7 0,-9-10 33,0-1 0,-1 1 0,1 0 0,0-1 0,0 1 0,0-1 0,0 1 0,0-1 0,0 1-1,0-1 1,0 0 0,0 1 0,0-1 0,0 0 0,0 0 0,0 0 0,0 1 0,0-1 0,0 0-1,1-1 1,0 0-10,0 0 0,0 0 0,0 0 0,0 0-1,0-1 1,0 1 0,0-1 0,0 0-1,1-1 1,-3 3 16</inkml:trace>
  <inkml:trace contextRef="#ctx0" brushRef="#br0" timeOffset="1">1073 308 16363,'2'9'1289,"-2"-8"-1057,0 1-8,0-4 64,0-8-184,3-4-104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15427,'-4'20'3449,"8"-24"-3673,3-13 704,1-8 48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44 212 14459,'10'-16'338,"0"0"1,2 0-1,-1 2 0,2-1 1,0 1-1,1 1 1,0 1-1,1 0 0,0 0 1,1 2-1,0 0 0,1 1 1,0 0-1,0 2 0,1 0 1,33-9-1,-46 15-284,0 0-1,0 1 1,0-1 0,0 1 0,0 0-1,0 0 1,0 0 0,9 3 0,-12-3-43,-1 1 0,1-1 0,-1 1 0,1 0 0,-1-1 0,1 1 0,-1 0 0,0 0 0,1 0 0,-1 0 0,0 0 0,0 0 0,0 1 0,0-1 0,0 0 0,0 0 0,0 1 0,-1-1 0,1 1 0,0-1 0,-1 1 0,1-1 0,-1 1 0,1-1 0,-1 1 0,0-1 0,0 1 0,1 0 0,-2 2-1,1 2 4,0 1-1,-1-1 1,0 1-1,0-1 1,-1 1-1,0-1 1,0 1-1,0-1 1,-4 6-1,-6 9 12,-17 24 0,11-17 1,-75 109 52,-18 27-5,83-118-52,-35 79-1,56-109-21,0 1 0,2-1 0,-5 24 0,9-37-2,0 1-1,1 0 1,-1-1 0,1 1 0,0-1 0,0 1 0,0 0 0,0-1 0,1 1 0,-1 0 0,1-1 0,0 1 0,0-1 0,0 0 0,1 1 0,-1-1 0,1 0 0,0 1 0,0-1 0,0 0 0,0-1 0,4 5 0,0-3-9,0-1 1,0 1-1,0-1 1,1 0-1,0-1 1,-1 0 0,1 0-1,0 0 1,0-1-1,0 0 1,12 0 0,11-1-211,40-4 0,-51 2-108,-1 0 0,1-1-1,-1-2 1,0 1 0,0-2-1,23-11 1,-39 17 241,0-1 1,0 0-1,0 0 1,0 0-1,0 0 1,-1-1-1,1 1 1,0 0-1,-1-1 0,1 1 1,-1-1-1,0 0 1,1 1-1,-1-1 1,0 0-1,1-2 1,-2 2 43,1 0 0,-1 1 0,-1-1 1,1 1-1,0-1 0,0 1 1,-1-1-1,1 1 0,0-1 0,-1 1 1,0-1-1,1 1 0,-1-1 1,0 1-1,0 0 0,1-1 0,-1 1 1,0 0-1,-1 0 0,1 0 1,0 0-1,0 0 0,0 0 0,-2-1 1,-33-24-798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15715,'-1'-8'1169,"15"4"-961,10 2-112,22 2 400,10 2-264,16-2 1664,8-3-1736,9-1 128,1-1 104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12267,'-17'42'2009,"5"-13"-418,-11 40-1,20-60-1517,1 0 0,1 1 0,-1-1 0,2 0 1,-1 1-1,1-1 0,1 0 0,2 19 0,-2-27-74,-1 1 1,0-1-1,0 0 1,1 0-1,-1 1 1,1-1-1,-1 0 1,1 0-1,-1 0 1,1 0-1,0 0 1,-1 0-1,1 0 1,0 0-1,0 0 1,0 0-1,0 0 1,0 0-1,0 0 1,0-1-1,0 1 1,0 0-1,0-1 1,0 1-1,1-1 0,1 1 1,-2-1 2,1 0 0,-1 0 0,0-1 0,1 1 0,-1 0 0,0-1 0,1 1-1,-1-1 1,0 0 0,0 1 0,1-1 0,-1 0 0,0 0 0,0 1 0,0-1 0,0 0 0,0 0 0,0 0 0,0-1 0,-1 1 0,1 0 0,0 0-1,0 0 1,-1-1 0,1 1 0,0-2 0,5-12 118,-1-1-1,0 0 0,-1 0 1,0 0-1,-2 0 0,0-1 1,0 1-1,-2-1 0,0 1 1,-1-1-1,-6-31 1,6 43-57,-1 0 0,1 0 0,-1 0 1,-1 1-1,1-1 0,-6-8 0,8 12-50,-1 0-1,0 0 0,1 1 0,-1-1 0,0 0 0,0 0 0,1 0 0,-1 0 0,0 1 1,0-1-1,0 0 0,0 1 0,0-1 0,0 1 0,0-1 0,-1 1 0,1 0 0,0-1 1,0 1-1,0 0 0,0 0 0,0 0 0,-1 0 0,1 0 0,0 0 0,0 0 0,0 0 0,0 0 1,0 0-1,-1 1 0,1-1 0,0 0 0,0 1 0,0-1 0,-1 2 0,0-1-6,0 0-1,1 1 0,-1 0 1,1-1-1,-1 1 1,1 0-1,-1 0 0,1-1 1,0 1-1,0 0 0,0 1 1,0-1-1,0 0 1,1 0-1,-1 0 0,0 0 1,1 1-1,0-1 0,-1 0 1,1 0-1,0 1 0,0-1 1,1 0-1,0 5 1,-1-3-19,1 1 1,0-1 0,0 1-1,1-1 1,-1 0 0,1 0 0,0 1-1,0-1 1,0 0 0,1 0-1,4 5 1,-3-4-51,1-1 1,-1 0-1,1-1 0,0 1 1,0-1-1,0 0 0,1 0 0,-1-1 1,1 0-1,-1 0 0,1 0 1,0 0-1,0-1 0,0 0 1,0 0-1,0-1 0,0 0 0,9 0 1,-5-1 11,-1-1 0,0 0 1,0 0-1,1-1 1,-1 0-1,-1 0 0,1-1 1,0 0-1,-1-1 0,0 0 1,8-6-1,21-18-301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14803,'0'28'1021,"-1"-17"-860,1 1 0,0-1 0,0 1-1,1 0 1,1-1 0,0 1-1,0-1 1,2 0 0,6 18 0,-5-20-121,-1 0 0,2-1 0,-1 0 0,1 0 0,0 0-1,1-1 1,0 0 0,0 0 0,14 10 0,-18-15-42,0-1-1,-1 1 1,1-1-1,0 1 1,0-1-1,0 0 1,0 0-1,0 0 1,0-1-1,1 1 1,-1-1-1,0 1 1,0-1-1,0 0 1,1-1-1,-1 1 1,0 0-1,0-1 1,0 0-1,0 1 1,0-1-1,0-1 1,0 1-1,0 0 1,0-1-1,0 1 1,0-1-1,-1 0 1,1 0-1,-1 0 1,0 0-1,1 0 1,2-5-1,5-6 7,0 0 0,-1 0 0,-1-1 0,-1 0 0,11-26 0,-4 3 388,9-44 1,-19 65 47,-7 22 257,-7 27-35,7-15-598,1 0 1,1 0-1,1 1 0,0-1 1,1 0-1,4 19 1,-3-29-86,-1-1 0,1 1 0,0 0 0,1-1 0,0 0 0,0 0 0,0 0-1,1 0 1,0 0 0,0-1 0,1 1 0,0-1 0,0 0 0,1-1 0,-1 1 0,10 6 0,13 1-102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63 275 14555,'-19'32'1443,"13"-23"-1173,1 0 0,0 0 0,0 0 0,0 1 0,1 0 0,1-1 0,0 1 0,0 1-1,-1 10 1,4-20-232,0 0 0,0 0 0,0 1 0,0-1 0,0 0 0,0 0 0,0 1 1,1-1-1,-1 0 0,0 0 0,1 1 0,-1-1 0,1 0 0,-1 0 0,1 0 0,0 1 0,0-1-23,-1-1 1,1 0 0,-1 1 0,1-1-1,-1 0 1,1 0 0,-1 1 0,1-1-1,-1 0 1,1 0 0,-1 0 0,1 0-1,0 0 1,-1 0 0,1 0 0,-1 0-1,1 0 1,-1 0 0,1 0 0,0 0-1,-1 0 1,1 0 0,-1 0 0,1-1-1,3-1 18,0 0-1,0 0 1,0-1-1,-1 1 1,1-1 0,-1 0-1,6-6 1,8-12-45,-1 1-1,-1-2 1,0 0 0,-2-1 0,15-35 0,-10 11-42,25-94 1,-40 132 38,-2 6 11,0 1 0,-1-1 0,1 0 0,0 0 0,-1 0 0,0 0 0,1 1 0,-1-1 0,0 0 0,-1 0 0,1 0 0,0 0 0,-2-3 0,2 6 5,0 0 1,0-1-1,0 1 0,0 0 1,0 0-1,-1-1 1,1 1-1,0 0 0,0 0 1,0 0-1,0-1 1,0 1-1,-1 0 0,1 0 1,0 0-1,0 0 0,0-1 1,-1 1-1,1 0 1,0 0-1,0 0 0,-1 0 1,1 0-1,0 0 1,0 0-1,-1 0 0,1 0 1,0 0-1,0 0 0,-1 0 1,1 0-1,0 0 1,0 0-1,-1 0 0,1 0 1,0 0-1,0 0 1,-1 0-1,1 0 0,-1 0 1,-10 11 71,-8 18 97,12-12-60,1 1 0,0 0 0,1 0 0,1 0 1,1 0-1,0 1 0,2 0 0,0-1 0,1 1 0,1 0 0,5 30 1,-4-42-133,0 0 0,1 0 0,-1 0 1,1-1-1,1 1 0,-1-1 0,1 0 0,0 0 1,1 0-1,-1-1 0,1 1 0,0-1 1,1 0-1,-1-1 0,1 1 0,0-1 1,0 0-1,13 5 0,-14-6-66,1-1 0,0 0 0,0 0 0,-1 0 0,1-1 0,1 0 0,-1 0 0,0-1 0,0 1 1,0-1-1,0-1 0,0 1 0,0-1 0,1 0 0,-1-1 0,-1 1 0,1-1 0,0 0 0,0-1 0,-1 1 0,1-1 0,8-6 0,16-18-464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16460,'0'0'46,"0"0"0,1 0 1,-1 0-1,1 0 1,-1 1-1,0-1 1,1 0-1,-1 0 1,0 1-1,1-1 1,-1 0-1,0 0 1,1 1-1,-1-1 1,0 0-1,0 1 1,1-1-1,-1 1 1,0-1-1,0 0 1,0 1-1,1-1 1,-1 1-1,0-1 1,0 0-1,0 1 1,0-1-1,0 1 1,0-1-1,0 1 0,0-1 1,0 1-1,0 21 40,-1-14 139,14 516 1791,-13-522-1997,5 29 164,2-19-5,-7-12-170,1 0 1,-1 0 0,0 0 0,1 0 0,-1 0 0,1 0 0,-1 0 0,0 0 0,1 0-1,-1 0 1,1 0 0,-1 0 0,0 0 0,1 0 0,-1 0 0,1 0 0,-1 0 0,0 0-1,1-1 1,-1 1 0,0 0 0,1 0 0,-1 0 0,0-1 0,1 1 0,-1 0 0,0 0 0,0-1-1,1 1 1,-1-1 0,8-9 55,-1-1 0,0 0 0,-1 0 0,0 0 0,-1-1 0,0 0 0,5-19 1,1-1-26,27-71-123,84-161 0,-117 257 61,-1 0-1,2 0 1,-1 0 0,1 0-1,0 1 1,0 0 0,0 1-1,1-1 1,0 1 0,10-6-1,-15 10 16,1 0 1,-1-1-1,1 1 0,0 0 0,-1 0 0,1 0 0,0 1 1,0-1-1,0 1 0,-1 0 0,1-1 0,0 1 1,0 0-1,0 1 0,0-1 0,0 0 0,-1 1 0,1 0 1,0 0-1,0 0 0,-1 0 0,1 0 0,0 0 1,-1 0-1,1 1 0,-1 0 0,0-1 0,1 1 0,-1 0 1,0 0-1,0 0 0,0 0 0,2 5 0,-2-5 12,0 1 0,-1 0 0,1 0-1,-1 1 1,0-1 0,0 0 0,0 0-1,0 1 1,0-1 0,-1 0-1,1 1 1,-1-1 0,0 1 0,0-1-1,-1 0 1,1 1 0,-1-1-1,1 0 1,-1 1 0,0-1 0,0 0-1,-1 0 1,1 1 0,-3 2 0,-1 4 44,-1-1 1,0 0 0,0 0 0,-1-1 0,0 1-1,-12 8 1,5-4 56,-1-1 1,0-1-1,-1-1 0,-21 11 0,28-17-121,0 0-1,-1 0 0,1 0 1,-1-2-1,1 1 1,-1-1-1,0 0 0,0-1 1,-14 0-1,22-1-27,0 0 0,1 0 0,-1 0 0,1 0-1,-1 0 1,0 0 0,1-1 0,-1 1 0,1-1 0,-1 1 0,1-1-1,-1 1 1,1-1 0,-1 0 0,1 0 0,0 0 0,-1 0-1,1 0 1,0 0 0,0 0 0,0 0 0,0 0 0,0-1-1,0 1 1,0 0 0,0-1 0,0 1 0,0-1 0,1 1-1,-1-1 1,1 1 0,-1-2 0,1-1-14,0 0-1,0 1 1,0-1-1,1 0 0,-1 1 1,1-1-1,0 1 1,0-1-1,0 1 1,0-1-1,1 1 1,3-6-1,18-26-518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3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16828,'-1'20'864,"-1"0"1,-7 30 0,4-27-381,-2 29 0,6-30-118,3 42 0,-1-57-345,0 0 0,0 0-1,0-1 1,1 1 0,0 0-1,0-1 1,1 0 0,0 0 0,0 0-1,7 11 1,-10-16-22,1-1 1,-1 1 0,1 0-1,-1 0 1,1-1-1,-1 1 1,1 0-1,0-1 1,-1 1-1,1-1 1,0 1-1,0-1 1,-1 1-1,1-1 1,0 1 0,0-1-1,0 0 1,0 1-1,-1-1 1,1 0-1,0 0 1,0 0-1,0 0 1,0 1-1,0-1 1,0 0 0,1-1-1,-1 1 2,0-1-1,0 0 1,0 0 0,0 0 0,0 0-1,0 0 1,0 0 0,0 0-1,-1 0 1,1 0 0,0 0-1,-1 0 1,1-1 0,-1 1 0,1 0-1,-1-2 1,3-7 13,-1 0 0,0-1 0,0-15 0,-1-5 11,-5-56 0,2 74-66,0 0 0,0 1 0,-1-1 0,-1 0 0,0 1 0,-12-23 1,16 34 25,0 1 0,0-1 0,-1 1 0,1-1 1,0 1-1,0-1 0,-1 1 0,1-1 1,0 0-1,0 1 0,-1 0 0,1-1 1,-1 1-1,1-1 0,0 1 0,-1-1 0,1 1 1,-1 0-1,1-1 0,-1 1 0,1 0 1,-1-1-1,0 1 0,1 0 0,-1 0 1,1 0-1,-1 0 0,1-1 0,-1 1 0,0 0 1,1 0-1,-1 0 0,-1 0 0,2 1-18,0 0-1,-1 0 1,1-1-1,0 1 0,-1 0 1,1 0-1,0 0 1,0-1-1,0 1 0,-1 0 1,1 0-1,0 0 1,0 0-1,0-1 1,1 1-1,-1 0 0,0 0 1,0 0-1,0 0 1,1-1-1,-1 1 0,0 0 1,1 1-1,2 4-146,0-1-1,0 1 0,1 0 1,0-1-1,0 0 0,0 0 1,1 0-1,-1-1 1,1 1-1,0-1 0,1 0 1,-1 0-1,1-1 0,10 6 1,-4-4-165,1 1 0,0-2 1,0 0-1,0 0 0,0-1 1,18 1-1,-11-3 26,0-1 1,0 0-1,0-2 0,-1 0 1,1-2-1,0 0 0,21-7 1,-17 2 866,-1 0 0,40-22 1,-69 36 74,1 1 1,-1 0 0,1 0-1,1 0 1,-1 1-1,1-1 1,-6 14 0,8-15-515,-1 0 0,2 0 0,-1 0 0,0 0 0,1 0 0,0 1 0,0-1 1,1 0-1,-1 1 0,1-1 0,0 0 0,1 1 0,-1-1 0,2 7 0,-1-9-90,0 1 0,1-1 0,-1 0 0,1-1-1,-1 1 1,1 0 0,0 0 0,0-1 0,0 1 0,0-1-1,0 1 1,1-1 0,-1 0 0,1 0 0,0 0-1,-1 0 1,1-1 0,0 1 0,0-1 0,0 0 0,0 1-1,0-1 1,0-1 0,5 2 0,2-1 2,0 0 0,0 0 1,0-1-1,0-1 0,-1 1 0,1-2 1,0 1-1,0-1 0,-1-1 0,1 0 1,-1 0-1,10-6 0,-13 6 4,1 0 0,-1 0 1,0-1-1,0 0 0,0 0 0,-1 0 0,0-1 1,1 0-1,-2 0 0,1 0 0,0-1 0,-1 0 0,0 1 1,-1-1-1,1-1 0,-1 1 0,4-12 0,-6 16-29,-1-1 0,1 0 0,0 0-1,-1 1 1,0-1 0,0 0 0,0 0-1,0 1 1,0-1 0,0 0 0,-1 0-1,1 1 1,-1-1 0,0 0 0,0 1 0,0-1-1,0 0 1,0 1 0,0-1 0,-1 1-1,0 0 1,1 0 0,-1-1 0,0 1-1,0 0 1,0 0 0,0 1 0,0-1-1,0 0 1,-1 1 0,1-1 0,-5-1 0,-1 0-31,0 0 1,0 0 0,-1 0 0,0 1 0,1 1 0,-1 0 0,0 0 0,-17 0 0,1 3-143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71 14659,'1'-5'340,"-1"0"0,1-1-1,-2 1 1,1 0 0,0 0 0,-1-1 0,0 1-1,-2-6 1,3 10-256,-1 0 0,1 0 0,-1 0 0,0 0 0,1 0 0,-1 0-1,0 0 1,0 0 0,0 0 0,1 1 0,-1-1 0,0 0 0,0 0 0,0 1 0,0-1 0,-2 0-1,1 0 9,0 1 0,-1-1-1,1 1 1,0 0-1,0-1 1,0 1-1,0 0 1,-1 1-1,1-1 1,0 0 0,0 1-1,-3 0 1,-8 3 47,0 0 0,1 1 1,0 1-1,0 0 1,0 1-1,-15 11 0,10-5-209,0 1 0,1 0 0,-18 22-1,31-33 27,0 1 0,0-1 0,0 1 0,1 0 0,-1 0 0,1 0 0,0 1 0,0-1 0,1 0 0,0 1 0,-1-1 0,0 7 0,2-8 5,0-1 0,0 1 0,1-1-1,-1 1 1,0-1 0,1 0 0,0 1 0,-1-1 0,1 0 0,0 1 0,0-1-1,0 0 1,1 0 0,-1 0 0,0 0 0,1 0 0,-1 0 0,1 0 0,0 0 0,0-1-1,0 1 1,-1-1 0,1 1 0,1-1 0,2 2 0,10 4-147,0-1 0,1-1 0,-1 0 0,1-1-1,0-1 1,0 0 0,22 0 0,-17-1 67,-1 1-1,0 0 0,0 2 0,21 7 1,-38-11 133,-1 0 1,1 0 0,-1 0-1,0 0 1,1 1 0,-1-1-1,0 1 1,0-1-1,0 1 1,0 0 0,0 0-1,0 0 1,0 0 0,-1 0-1,1 1 1,-1-1-1,1 0 1,-1 1 0,0-1-1,0 1 1,0 0 0,0-1-1,-1 1 1,1-1 0,-1 1-1,0 0 1,1 0-1,-1-1 1,0 1 0,-1 0-1,1-1 1,0 1 0,-1 0-1,1-1 1,-1 1 0,-2 5-1,-2 4 164,-1-1 0,0 1-1,0-1 1,-1 0 0,-1 0 0,0-1 0,0 0-1,-1 0 1,-1-1 0,-10 9 0,6-7 60,0-1 1,-1 0 0,1-1-1,-2-1 1,1 0 0,-1-1-1,-18 5 1,29-10-206,-1-1-1,1 1 1,-1-2 0,1 1 0,-1-1-1,0 1 1,1-1 0,-1-1-1,-5 0 1,9 0-61,0 1 0,1 0 0,-1-1 0,0 0 0,0 1 0,1-1 0,-1 0 0,1 0 0,-1 0 0,1 0 0,-1 0-1,1 0 1,-1-1 0,1 1 0,0 0 0,0-1 0,0 1 0,0-1 0,0 1 0,0-1 0,0 1 0,0-1 0,1 0 0,-1 1 0,0-1 0,1 0 0,0 0-1,-1 0 1,1 1 0,0-1 0,0-3 0,0-2-19,1 1 0,0-1 0,1 0 0,-1 1 0,1-1 0,0 1 0,1-1 0,0 1 0,0 0 0,7-11 0,24-29-331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15555,'-56'132'2573,"41"-101"-2159,1 1 0,1 0 0,2 1 0,1 0 0,-6 41 0,13-49-179,2 0 1,2 49-1,1-60-228,0 0 1,0-1-1,1 1 1,1-1-1,0 0 0,12 24 1,-16-36-11,1 1-1,-1-1 1,1 0 0,0 0 0,-1 0 0,1 0-1,0 0 1,0 0 0,0 0 0,0 0 0,0 0-1,0 0 1,0 0 0,0-1 0,0 1 0,0 0-1,0-1 1,0 1 0,3 0 0,-3-1 0,0 0 1,0-1 0,0 1-1,0-1 1,0 1 0,0-1-1,0 1 1,0-1 0,0 1-1,0-1 1,0 0-1,-1 0 1,1 1 0,0-1-1,0 0 1,-1 0 0,1 0-1,0 0 1,-1 0 0,1 0-1,-1 0 1,1 0 0,-1 0-1,0 0 1,1-2 0,9-25-3,-2-1 0,-1 0 0,-1 0 0,-1 0 0,-2-1 0,-1 0 0,-4-55 0,-5 50 1,7 34 5,0 1-1,0-1 1,-1 0-1,1 0 1,-1 0-1,1 0 1,0 0-1,-1 0 1,1 0-1,-1 1 1,0-1-1,1 0 1,-1 0 0,0 1-1,1-1 1,-1 1-1,0-1 1,0 0-1,0 1 1,0-1-1,1 1 1,-1 0-1,0-1 1,0 1-1,0 0 1,0-1-1,0 1 1,-2 0 0,2 0 1,1 0 1,-1 1-1,0-1 1,0 1-1,0-1 1,1 0-1,-1 1 1,0-1-1,0 1 1,1 0-1,-1-1 1,0 1 0,1-1-1,-1 1 1,1 0-1,-1 0 1,1-1-1,-1 1 1,1 0-1,0 0 1,-1 0-1,1-1 1,0 1-1,0 0 1,-1 0 0,1 0-1,0 1 1,-1 27 63,1-24-50,1 1 0,1 0 0,-1-1 0,1 1 1,0 0-1,0-1 0,0 0 0,1 0 0,0 1 0,0-1 0,0-1 0,6 7 1,-3-4-1,1-1 0,0 0 0,0 0 1,0-1-1,1 0 0,-1 0 0,13 5 1,-7-4-5,0-1 1,1 0 0,-1-1-1,1-1 1,0 0-1,0-1 1,0 0 0,1-2-1,-1 1 1,16-3 0,-20 1-7,-1-1 1,0 0-1,0-1 1,0 1-1,0-2 1,0 1-1,-1-2 1,9-4-1,-12 6 4,-1 0-1,1 0 0,-1-1 0,0 0 1,0 1-1,0-1 0,0-1 0,-1 1 1,0 0-1,0-1 0,0 0 0,0 0 1,-1 0-1,4-8 0,-7 4 87,-6 13 5,-7 14 110,10-7-108,0 0 1,1 0-1,0 0 0,0 0 0,2 1 1,-1-1-1,1 1 0,1 16 0,1-24-66,-1 1-1,1-1 0,0 1 0,0-1 0,0 0 0,1 0 0,-1 1 0,1-1 0,0 0 0,5 7 0,-5-9-22,0 1 1,0-1-1,0 0 1,1 0-1,-1 0 1,1-1-1,-1 1 1,1 0 0,0-1-1,-1 0 1,1 1-1,0-1 1,0 0-1,0-1 1,0 1-1,0 0 1,5-1-1,-2 0-15,1 0-1,0-1 1,-1 0 0,1 0 0,-1 0-1,0-1 1,1 0 0,-1 0-1,0-1 1,0 0 0,0 0-1,0 0 1,-1-1 0,1 0-1,-1 0 1,0 0 0,8-10-1,0 2-51,-2-2 0,0 1 0,-1-2 0,0 1 0,12-26-1,-19 34 19,-2 4 18,0 0 0,0 1-1,0-1 1,0 0 0,-1 0 0,1 0-1,-1 0 1,1 0 0,-1 0-1,1 0 1,-1-1 0,0-2-1,-4 1-143,-2 9 70,-5 9 1,9-9 62,-1 0 0,1 0 0,0 1 1,0-1-1,1 1 0,0 0 0,0-1 1,0 1-1,1 0 0,0 11 0,0-15-34,0 1-1,0-1 1,1 1-1,-1-1 1,1 0-1,0 1 1,-1-1-1,1 0 1,0 1-1,1-1 1,-1 0-1,0 0 1,0 0-1,1 0 1,0 0-1,-1 0 1,1-1-1,0 1 1,0 0-1,0-1 1,0 1-1,0-1 1,0 0-1,0 0 1,0 0-1,0 0 1,1 0-1,2 1 1,2-1-23,-1-1 0,1 0 1,-1 0-1,1 0 0,0 0 0,-1-1 0,1 0 1,12-4-1,26-10-446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99 280 16147,'-10'7'356,"1"0"0,1 1 0,0-1 0,0 2 0,0-1 0,1 1 0,-8 11-1,12-15-229,0 0-1,0 1 1,0-1-1,1 0 0,0 1 1,0-1-1,0 1 0,0 0 1,1 0-1,0 0 1,0 0-1,1-1 0,0 1 1,0 0-1,1 8 0,0-11-110,-1 0 0,1 0 0,0 0 0,0 0-1,0 0 1,1 0 0,-1-1 0,0 1 0,1-1-1,0 1 1,0-1 0,0 0 0,0 1-1,0-1 1,0 0 0,0 0 0,1 0 0,-1-1-1,1 1 1,0-1 0,-1 1 0,1-1-1,0 0 1,0 0 0,0 0 0,-1 0 0,1-1-1,0 1 1,0-1 0,0 0 0,0 1 0,0-2-1,5 1 1,1-1-38,0 0-1,0-1 1,0 0-1,0 0 1,0-1-1,0 0 1,-1-1-1,0 0 1,16-10 0,-7 2 2,0-2 0,-1 0 0,-1 0 0,0-2 0,-1 0 0,0-1 0,-2 0 0,0-1 1,-1 0-1,-1-1 0,0 0 0,-1 0 0,-2-1 0,0-1 0,-1 1 0,-1-1 0,4-36 0,-8 50 25,-1-1 0,0 1 0,0 0-1,-1 0 1,0 0 0,0 0-1,-1 0 1,-3-10 0,4 14 2,-1 0 1,1 0-1,-1 0 0,1 0 1,-1 1-1,0-1 1,0 1-1,0-1 1,-1 1-1,1 0 0,0 0 1,-1 0-1,0 0 1,1 0-1,-1 0 0,0 1 1,0 0-1,0-1 1,0 1-1,-5-1 0,0 1 19,0 0-1,-1 1 0,1 0 0,0 0 1,0 1-1,0 0 0,0 0 0,0 1 0,0 0 1,0 0-1,1 1 0,-1 0 0,-12 8 0,2-2 37,1 2 0,1 0 1,-1 1-1,-20 21 0,32-29-57,1 1 0,-1 0 1,1 1-1,0-1 0,-6 10 1,10-14-16,-1 0 1,0 1 0,1-1 0,-1 0 0,1 1-1,-1-1 1,1 1 0,0-1 0,0 0 0,-1 1-1,1-1 1,0 1 0,0-1 0,0 1 0,1-1 0,-1 1-1,0-1 1,1 1 0,-1-1 0,0 0 0,1 1-1,0-1 1,-1 0 0,1 1 0,0-1 0,0 0 0,0 0-1,-1 0 1,1 0 0,0 0 0,2 2 0,3 1-52,0 0 0,-1-1 0,1 0 0,0 0 0,1 0 0,-1-1 0,0 1 0,13 1 0,60 7-350,-39-7 227,-30-2 141,10 0-1,-1 1 1,1 1-1,-1 1 1,24 9-1,-39-12 60,1 1 0,0-1 0,-1 1 0,1 0 0,-1 0 0,0 0 0,1 0 0,-2 1 0,1-1 0,0 1 0,-1 0 0,0 1 0,0-1 0,0 0 0,0 1 0,-1 0 0,1-1 1,-1 1-1,-1 0 0,1 0 0,1 6 0,-1 4 67,-1 0 1,0 21-1,-2-27-199,1 0 0,0 0 1,0 0-1,1 0 0,0 0 0,1 0 0,0-1 0,1 1 0,-1 0 0,6 9 0,-7-17 85,-1 0 0,1 0 1,0 0-1,0 0 0,-1 0 0,1 0 1,0 0-1,0 0 0,0 0 1,0 0-1,1-1 0,-1 1 0,0 0 1,0-1-1,0 1 0,1-1 0,-1 1 1,2 0-1,4-5-380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17332,'-11'-16'1504,"22"7"-1056,14 4-216,24 3 640,7 1-336,17 1-1984,10 1 1472,2-1-296,-1-3-136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 16323,'0'0'33,"0"-1"-1,0 1 0,0 0 0,0 0 0,0 0 0,0 0 0,0 0 0,0-1 0,0 1 0,0 0 0,0 0 0,0 0 0,0 0 0,0-1 0,0 1 0,0 0 0,0 0 0,0 0 0,0-1 0,0 1 0,0 0 0,0 0 0,0 0 0,0 0 0,0 0 0,0-1 0,0 1 0,0 0 0,0 0 0,0 0 0,-1 0 0,1 0 0,0-1 0,0 1 0,0 0 0,0 0 0,0 0 0,-1 0 1,1 0-1,0 0 0,0 0 0,0 0 0,0 0 0,0-1 0,-1 1 0,1 0 0,0 0 0,0 0 0,0 0 0,0 0 0,-1 0 0,1 0 0,0 0 0,0 0 0,0 0 0,-1 0 0,1 0 0,0 1 0,0-1 0,0 0 0,-1 0 0,-15 10 841,-15 18 32,13-7-804,1 1 0,1 1 0,1 0 0,1 1 0,1 0 0,2 1 0,0 1 0,1 0 0,2 0 0,1 1 0,1-1 0,1 2 0,1-1 0,0 51 0,4-67-90,0-1 1,1 0-1,0 0 0,1 0 1,0 0-1,0 0 0,8 19 1,-8-25-6,1 0 0,-1 1 0,1-1 0,0 0 0,0 0 0,0-1 0,0 1 1,1-1-1,0 1 0,-1-1 0,1 0 0,0 0 0,1-1 0,-1 1 0,0-1 0,1 0 0,0 0 1,6 1-1,-2 0-58,1-2 0,0 1 0,-1-2 0,1 1 0,0-1 0,-1-1 0,1 1 0,0-2 0,-1 1 1,1-1-1,-1-1 0,15-5 0,-19 6-18,-1 0 0,0 0 0,0 0 1,0 0-1,0 0 0,0-1 0,0 0 0,0 0 0,-1 0 1,1 0-1,-1 0 0,0-1 0,0 0 0,-1 1 0,1-1 1,-1 0-1,1 0 0,-1-1 0,0 1 0,-1 0 1,1-1-1,-1 1 0,0-1 0,0 1 0,0-1 0,-1 0 1,0-8-1,0 6-22,-1 0 0,0 0 1,-1 0-1,-2-6 0,-16-32-480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14579,'14'0'1680,"12"0"-1007,13-6-241,7-1 1032,11-1-808,8-1-232,7-2 1473,-2 1-1473,-16 1 0,-3-1-40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09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96 13523,'-1'-3'273,"0"-1"1,1 1-1,0-1 0,0 0 1,0 1-1,0-1 0,1-6 1,0 9-233,-1 0 0,1-1 0,0 1 1,-1 0-1,1 0 0,0 0 1,0 0-1,0 0 0,0 0 1,0 1-1,0-1 0,0 0 1,0 0-1,0 1 0,0-1 1,0 0-1,0 1 0,0-1 0,1 1 1,-1 0-1,0-1 0,0 1 1,1 0-1,-1 0 0,0 0 1,2 0-1,4-1 29,1 2 0,-1-1 0,1 1 0,-1 0 0,0 1 0,1 0 1,12 5-1,25 5-32,-33-11-29,-1 0 0,0 0 0,0-1 1,0 0-1,0-1 0,0 0 0,1-1 0,-2-1 1,1 1-1,18-8 0,-94 32 259,19-3 228,-54 16 0,83-30-213,1-1-1,-1-1 1,0 0 0,0-2 0,0 0 0,0 0-1,-18-3 1,35 2-278,-1 0 0,1 0 0,-1 0 0,1 0 0,0 0 0,-1 0 0,1 0 0,0 0 0,-1 0 0,1 0 0,-1 0 0,1 0 0,0 0 0,-1 0 0,1 0 0,-1 0 0,1 0 0,0-1-1,-1 1 1,1 0 0,0 0 0,-1 0 0,1-1 0,0 1 0,0 0 0,-1 0 0,1-1 0,0 1 0,-1 0 0,1-1 0,0 1 0,0 0 0,0-1 0,0 1 0,-1 0 0,1-1 0,0 1 0,0-1 0,0 1 0,0 0 0,0-1 0,0 1 0,0 0 0,0-1 0,0 1 0,0-1 0,0 1-1,0 0 1,0-1 0,0 1 0,0-1 0,0 1 0,1 0 0,-1-1 0,0 1 0,0 0 0,0-1 0,1 1 0,-1 0 0,0-1 0,0 1 0,1 0 0,-1 0 0,0-1 0,1 1 0,-1 0 0,0 0 0,1 0 0,-1-1 0,23-16-35,23-7-870,2 2 0,94-30 1,-129 48 610,-6 1-211,-10 0 316,-9 2 67,-86 17-113,12 0 157,42-11-180,-1-1-1,-61-3 1,70-7 95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0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17 168 13907,'-17'7'3257,"26"-12"-2313,5-2-429,1 1-1,0 0 1,0 1 0,31-6-1,69-5-246,-15 4-149,127-40-11,26-3-516,-435 72 207,66-6 246,-57 8-24,135-13-10,0 2 1,-54 18-1,86-24-10,0 0-1,0 1 1,1-1-1,-11 8 1,14-9-25,1 0 0,0 0-1,-1 1 1,1-1 0,0 1 0,0-1 0,-1 1-1,1-1 1,0 1 0,1-1 0,-1 1 0,0 0-1,0 0 1,1-1 0,-1 1 0,1 0-1,-1 0 1,1 0 0,0 0 0,0 2 0,0-4 9,0 0 0,0 1 0,0-1 1,0 0-1,0 1 0,0-1 1,0 0-1,0 1 0,0-1 0,0 0 1,0 0-1,0 1 0,0-1 1,1 0-1,-1 0 0,0 1 0,0-1 1,0 0-1,0 0 0,1 1 0,-1-1 1,0 0-1,0 0 0,0 0 1,1 1-1,-1-1 0,0 0 0,0 0 1,1 0-1,-1 0 0,0 0 1,0 1-1,1-1 0,11-3-475,16-12-508,-24 13 722,21-7-187,-17 8 335,10-5-214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142 228 16732,'-3'-1'121,"-1"0"1,0 0-1,0 1 0,1-1 1,-1 1-1,0 0 1,0 0-1,0 0 1,0 0-1,1 1 1,-1 0-1,0 0 1,0 0-1,1 0 1,-1 0-1,1 1 1,-5 1-1,4 0-3,-1 1 0,0-1 0,1 1 0,0 0 0,0 0 0,0 0 0,0 1 0,1-1 0,-1 1 0,-4 9 0,5-8-56,0 1 1,0 0-1,0 0 1,1 0-1,0 0 0,0 0 1,1 1-1,0-1 1,0 0-1,0 1 1,1-1-1,0 1 0,1-1 1,0 0-1,0 1 1,1-1-1,-1 0 0,4 8 1,-3-12-51,0 0 0,0 0 0,1 0 0,-1 0 1,1-1-1,-1 1 0,1-1 0,0 1 0,0-1 0,0 0 1,0 0-1,0-1 0,0 1 0,1-1 0,-1 1 0,0-1 0,1 0 1,-1 0-1,1-1 0,0 1 0,-1-1 0,6 1 0,2-1 3,0 0 0,0-1 0,0 0-1,0-1 1,-1 0 0,16-5 0,-9 1-11,-1-1 1,1-1-1,-2-1 1,1 0-1,-1-1 1,0-1-1,-1 0 1,0-1-1,-1 0 1,-1-2 0,0 1-1,11-17 1,-6 7 2,-2-1 0,-1-1 0,-1-1 0,-1 0 0,-1 0 0,14-52 0,-22 68-16,-1-1 1,0 1-1,0-1 1,-1 1-1,0-13 1,-1 23 7,0 0 1,0-1-1,0 1 0,0 0 1,0 0-1,0-1 0,0 1 1,0 0-1,0 0 0,0-1 1,0 1-1,0 0 0,-1 0 1,1 0-1,0-1 0,0 1 1,0 0-1,0 0 0,0 0 1,0-1-1,0 1 0,-1 0 1,1 0-1,0 0 0,0-1 1,0 1-1,0 0 0,-1 0 1,1 0-1,0 0 0,0 0 1,0 0-1,-1-1 0,1 1 0,0 0 1,0 0-1,-1 0 0,1 0 1,0 0-1,0 0 0,-1 0 1,1 0-1,0 0 0,0 0 1,0 0-1,-1 0 0,1 0 1,0 0-1,0 0 0,-1 0 1,1 1-1,0-1 0,0 0 1,0 0-1,-1 0 0,1 0 1,-11 13-10,5 2 25,0-1 0,1 1 1,1 1-1,0-1 0,1 1 0,-1 16 1,2 0 51,0 0 0,4 36 0,-1-60-48,0 0-1,0 0 1,1-1 0,0 1 0,0-1-1,1 1 1,-1-1 0,2 0 0,5 11-1,-6-14-22,1 0-1,-1 0 0,0 0 0,1 0 1,0-1-1,0 1 0,0-1 1,0 0-1,1 0 0,-1 0 1,1-1-1,-1 0 0,1 0 0,0 0 1,7 2-1,0-2-71,-1-1 0,1 0 1,0 0-1,0-1 0,-1 0 0,1-1 0,0-1 1,0 0-1,-1 0 0,1-1 0,-1 0 0,0-1 1,19-10-1,-17 8-16,-1-1 1,0 0-1,0-1 0,-1-1 1,0 0-1,0 0 1,-1-1-1,-1 0 0,1-1 1,-2 0-1,11-16 1,-17 22 95,1 0 0,-1 0 1,0 0-1,-1 0 0,1-1 1,1-9-1,-3 14 8,0 0 0,0 1 0,0-1 1,0 0-1,0 1 0,0-1 0,0 0 0,0 1 0,0-1 0,0 0 0,-1 1 1,1-1-1,0 1 0,0-1 0,0 0 0,-1 1 0,1-1 0,0 1 0,-1-1 1,1 1-1,-1-1 0,1 1 0,-1-1 0,0 0 0,0 1 16,0 0 0,-1 0-1,1 0 1,0 0 0,0 0 0,0 0-1,-1 0 1,1 0 0,0 1 0,0-1-1,0 1 1,-1-1 0,1 0-1,0 1 1,0 0 0,0-1 0,0 1-1,0 0 1,-1 0 0,-2 3 79,-1 0 0,1-1 0,0 1 0,0 1 0,0-1 0,0 0 0,1 1 0,0 0 0,0 0 0,0 0 0,1 0 1,0 0-1,-4 12 0,5-15-94,1 0 0,-1 0 1,1 0-1,0 0 0,-1 1 0,1-1 1,0 0-1,0 0 0,0 0 1,1 1-1,-1-1 0,0 0 1,1 0-1,-1 0 0,1 0 1,0 0-1,0 1 0,0-1 0,0-1 1,0 1-1,0 0 0,1 0 1,-1 0-1,0-1 0,1 1 1,0 0-1,-1-1 0,1 0 0,0 1 1,0-1-1,0 0 0,0 0 1,0 0-1,0 0 0,0 0 1,0 0-1,4 0 0,12 3-169,1-1 0,0 0 0,1-2 0,-1 0 0,32-3 0,97-18-800,-122 15 796,9 0-15,-13 2 259,-1-1-1,1 0 1,36-14 0,-56 17-32,-1 1 0,0-1 0,0 0 1,1 1-1,-1-1 0,0 0 0,0 0 0,0 0 0,0 0 1,0 0-1,0 0 0,0 0 0,-1 0 0,1-1 0,0 1 1,-1 0-1,1 0 0,0-1 0,-1 1 0,0 0 0,1-1 1,-1 1-1,0 0 0,0-1 0,1 1 0,-1-1 1,0 1-1,-1 0 0,1-1 0,0 1 0,0-1 0,0 1 1,-1 0-1,1-1 0,-1 1 0,1 0 0,-1 0 0,0-1 1,0 0-1,-4-7 224,0 0-1,0 1 1,-1 0 0,-7-9-1,13 17-271,-80-94 757,79 93-799,0 0-1,1 0 0,-1 1 1,0-1-1,0 0 1,1 0-1,-1 0 1,0 0-1,1 0 1,-1 0-1,1 0 0,-1 0 1,1 0-1,0 0 1,-1 0-1,1-1 1,0 1-1,0 0 1,0 0-1,0 0 1,0 0-1,0 0 0,0-1 1,0 1-1,0 0 1,1 0-1,-1 0 1,0 0-1,1 0 1,-1 0-1,1 0 1,-1 0-1,1 0 0,0 0 1,-1 0-1,2-2 1,3 0-107,0-1 0,0 1 0,0-1 1,0 1-1,0 1 0,7-3 0,9-5 54,22-17-417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2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71 10834,'0'-71'5280,"-13"122"-2839,-37 261-1018,8-51-939,36-217-408,4-26 105,-1-1 1,0 0-1,-7 20 0,5-75 1085,4-20-1122,3 1 1,3-1-1,2 0 1,3 1-1,23-76 1,2 23-520,-30 97 268,1 0 0,0 0 0,1 0 0,1 1 0,16-21 0,-23 31 73,1-1 0,0 1-1,1 0 1,-1 0-1,0 0 1,1 0-1,-1 0 1,1 0-1,-1 0 1,1 1-1,0 0 1,0-1-1,0 1 1,0 0-1,0 0 1,0 0-1,0 1 1,0-1 0,0 1-1,0 0 1,0 0-1,0 0 1,0 0-1,1 0 1,4 2-1,-4-1 1,-1 1-1,1 0 0,0 0 1,0 1-1,-1-1 1,0 1-1,1 0 0,-1 0 1,0 0-1,0 0 1,-1 0-1,1 0 0,0 1 1,-1 0-1,0-1 1,0 1-1,3 8 0,-2-1 72,0 0 0,0-1 0,-1 2 0,0-1 0,-1 0 0,-1 0 0,1 0-1,-2 1 1,0-1 0,0 0 0,-1 0 0,0 0 0,-1 0 0,0 0 0,-1 0 0,0-1-1,-1 0 1,0 0 0,0 0 0,-1 0 0,0-1 0,-1 0 0,0 0 0,-1-1-1,-8 8 1,11-12 8,-1 0-1,1-1 1,0 0-1,-1 0 0,0-1 1,0 1-1,0-1 1,0-1-1,0 1 1,0-1-1,-10 1 0,12-2-189,1 1-1,-1-1 0,1 0 0,-1-1 0,1 1 0,-1 0 1,1-1-1,-1 0 0,1 0 0,0 0 0,-1 0 0,1-1 1,0 1-1,0-1 0,0 0 0,0 0 0,0 0 0,0 0 1,0 0-1,1-1 0,-4-3 0,5 5 100,1 1 1,-1-1-1,1 0 0,-1 1 0,1-1 1,-1 0-1,1 0 0,0 1 0,-1-1 1,1 0-1,0 0 0,0 1 0,-1-1 1,1 0-1,0 0 0,0 0 0,0 1 1,0-1-1,0 0 0,0 0 1,0 0-1,0 0 0,1 1 0,-1-1 1,0 0-1,0 0 0,1 1 0,-1-1 1,1-1-1,10-7-882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3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13651,'0'0'82,"1"0"0,-1 0 0,0 0 0,0 1 0,1-1 0,-1 0 0,0 0 0,0 0 1,0 0-1,1 0 0,-1 0 0,0 1 0,0-1 0,0 0 0,1 0 0,-1 0 0,0 1 0,0-1 0,0 0 0,0 0 0,0 0 0,0 1 0,1-1 0,-1 0 1,0 0-1,0 1 0,0-1 0,0 0 0,0 0 0,0 1 0,0-1 0,0 0 0,0 0 0,0 1 0,0-1 0,-2 17 932,-9 20-463,11-36-449,-10 31 470,2-1 0,-8 61 0,16-91-565,-1 0-1,1 1 0,0-1 0,0 0 1,0 1-1,0-1 0,0 0 0,0 1 1,1-1-1,-1 0 0,0 1 0,1-1 1,-1 0-1,1 1 0,-1-1 0,2 2 1,-2-3 0,1 0-1,-1 1 1,1-1 0,-1 0 0,1 0 0,-1 1 0,1-1 0,-1 0 0,1 0 0,-1 0 0,1 0-1,0 1 1,-1-1 0,1 0 0,-1 0 0,1 0 0,-1 0 0,1-1 0,0 1 0,-1 0 0,1 0-1,-1 0 1,1 0 0,-1 0 0,2-1 0,4-3 63,1 0-1,-1 0 1,0 0 0,9-9 0,-5 5-21,12-10 111,-16 11-107,1 1-1,1 0 0,-1 1 1,10-5-1,-17 9-52,0 1-1,1 0 1,-1 0 0,1 0 0,-1 0 0,0-1 0,1 1-1,-1 0 1,0 0 0,1 0 0,-1 0 0,1 0-1,-1 0 1,0 0 0,1 0 0,-1 0 0,1 0 0,-1 0-1,0 1 1,1-1 0,-1 0 0,1 0 0,-1 0-1,0 0 1,1 1 0,-1-1 0,0 0 0,1 0 0,-1 1-1,0-1 1,0 0 0,1 0 0,-1 1 0,0-1-1,0 0 1,1 1 0,-1-1 0,0 0 0,0 1-1,0-1 1,0 1 0,0-1 0,1 0 0,-1 1 0,0-1-1,0 0 1,0 1 0,0-1 0,0 1 0,0-1-1,0 0 1,0 1 0,-1 0 0,-1 28-30,1-22 22,0 0 4,1 0 0,-1 0-1,2 1 1,-1-1 0,1 0 0,1 8 0,-1-13 8,-1-1-1,1 1 0,-1 0 1,1-1-1,0 1 1,0-1-1,0 1 1,0-1-1,0 1 1,0-1-1,0 0 1,0 1-1,0-1 1,0 0-1,1 0 1,-1 0-1,1 0 0,-1 0 1,1 0-1,-1 0 1,1-1-1,-1 1 1,1 0-1,0-1 1,-1 1-1,1-1 1,0 0-1,-1 1 1,1-1-1,3 0 1,3-1 33,1 0 1,-1 0 0,0-1-1,0 0 1,0 0 0,0-1 0,13-7-1,-3 1 178,-1 0 0,19-15-1,-35 23-221,3-1 141,-1-1 0,0 0 0,1 1 0,-1-1 0,0 0 0,3-5 0,-5 7-265,-1 0 0,1 1-1,0-1 1,0 0 0,0 0 0,0 0 0,-1 0 0,1 1-1,0-1 1,1 0 0,-1 1 0,0-1 0,2 0 0,13-9-103,0-15-173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3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43 14979,'17'-42'2813,"-23"92"-103,-42 91-2036,-13 49-404,57-176-265,1 0 0,1 1 0,0-1 0,0 1 0,2 0 0,0-1 0,3 19 1,-3-29-9,0 0 1,1 0 0,0 1 0,0-1 0,1 0 0,-1-1 0,1 1 0,-1 0 0,1 0 0,0-1 0,1 1 0,-1-1 0,1 1 0,-1-1 0,1 0-1,0 0 1,0 0 0,1-1 0,-1 1 0,0-1 0,1 0 0,0 0 0,-1 0 0,1 0 0,0 0 0,0-1 0,0 0 0,0 0 0,6 1 0,-3-1-71,0-1 1,0 0 0,0 0-1,0-1 1,0 1-1,0-2 1,0 1 0,0-1-1,0 0 1,-1 0 0,1-1-1,-1 0 1,1 0 0,10-8-1,-14 9-14,0 0 1,0 0-1,0-1 0,-1 1 0,0-1 0,1 1 1,-1-1-1,0 0 0,0 0 0,0 0 0,-1 0 0,1 0 1,-1-1-1,1 1 0,-1 0 0,0-1 0,0 1 1,-1-1-1,1 1 0,-1-1 0,0 1 0,0-1 0,0 1 1,0-1-1,0 1 0,-1-1 0,0 1 0,0-1 1,0 1-1,0 0 0,-2-6 0,-13-15-486,-11 1-3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4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76 12331,'-39'-12'1608,"11"3"-840,4 0-296,24 6 889,15-1-273,26 1-280,10 1-224,8-3-392,8-2-424,6 2 240,4-1-40,-8-4-8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8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12987,'0'1'61,"-1"0"0,1 0-1,-1 0 1,1 0 0,0 0 0,-1 0 0,1 0 0,0 0 0,0 0 0,-1 0 0,1 0 0,0 0-1,0 0 1,0 0 0,1 2 0,-1 3 24,7 326 995,22 0-451,-20-230-254,-6-51 634,-3-42 333,-1-33-248,1-106-894,6 0 1,40-235-1,-45 361-205,1-9-36,1-1 1,0 0-1,1 1 1,10-21-1,-14 32 27,1 0 0,0 1 0,0-1-1,-1 0 1,1 1 0,1-1 0,-1 1 0,0-1 0,0 1 0,0-1 0,1 1 0,-1 0-1,1 0 1,-1 0 0,1 0 0,-1 0 0,1 0 0,0 0 0,0 0 0,-1 0-1,1 1 1,0-1 0,0 1 0,0 0 0,-1-1 0,1 1 0,0 0 0,0 0 0,0 0-1,0 0 1,0 0 0,0 1 0,0-1 0,-1 0 0,1 1 0,0 0 0,0-1-1,-1 1 1,1 0 0,0 0 0,-1 0 0,1 0 0,2 2 0,4 3-48,-1-1 1,0 1-1,0 1 0,0-1 1,-1 1-1,0 0 1,0 1-1,-1-1 0,0 1 1,0 0-1,5 13 1,-8-15 55,0-1 0,0 1-1,0-1 1,-1 1 0,0 0 0,0 0 0,-1 0 0,0-1 0,0 1 0,0 0 0,0 0 0,-1 0 0,0 0 0,0-1 0,-1 1 0,0 0 0,0-1 0,0 1 0,-4 5 0,2-4 50,0-1 0,0 1 0,-1-1 1,0-1-1,0 1 0,0-1 0,-1 1 1,0-2-1,0 1 0,-10 6 0,16-11-54,-1 0 1,1 0-1,0 0 0,0 0 0,0 1 0,-1-1 0,1 0 0,0 0 0,0 0 0,0 0 0,-1 0 0,1 0 0,0 0 1,0 0-1,-1 0 0,1 0 0,0 1 0,0-1 0,-1 0 0,1 0 0,0-1 0,0 1 0,0 0 0,-1 0 0,1 0 1,0 0-1,0 0 0,-1 0 0,1 0 0,0 0 0,0 0 0,0 0 0,-1-1 0,1 1 0,0 0 0,0 0 0,0 0 1,0 0-1,-1-1 0,1 1 0,0 0 0,0 0 0,0 0 0,0-1 0,0 1 0,0 0 0,-1 0 0,1 0 0,0-1 1,0 1-1,0 0 0,0 0 0,0-1 0,0 1 0,0 0 0,0 0 0,0-1 0,0 1 0,0 0 0,0 0 0,0 0 0,0-1 1,1 1-1,-1 0 0,0 0 0,0-1 0,0 1 0,0 0 0,0 0 0,8-18 1,-7 16-44,9-20-144,8-4-51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9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14515,'-6'7'310,"1"-1"-1,0 1 0,0 1 1,0-1-1,1 1 1,0-1-1,0 1 1,1 1-1,0-1 1,1 0-1,0 1 1,0-1-1,-1 14 0,2-10-304,1 0 0,0-1-1,1 1 1,0 0-1,0-1 1,1 1 0,1-1-1,0 0 1,7 18-1,-8-25 0,0 0 0,0-1 1,0 1-1,1 0 0,-1-1 0,1 1 0,0-1 0,0 0 0,0 0 0,0 0 0,1 0 0,-1-1 0,1 1 0,0-1 0,-1 0 0,1 0 0,0 0 1,0-1-1,1 1 0,-1-1 0,0 0 0,0 0 0,1-1 0,-1 1 0,0-1 0,1 0 0,-1 0 0,0 0 0,1-1 0,-1 1 0,0-1 0,0 0 0,1 0 1,-1-1-1,0 1 0,0-1 0,0 0 0,-1 0 0,1 0 0,0-1 0,5-4 0,0-1 43,0 1-1,15-18 1,-21 22-25,-1-1 0,1 1 0,0-1 0,-1 0 0,0 0 0,0 0 1,0 0-1,-1-1 0,1 1 0,0-6 0,-13 48 121,11-34-144,-1 0 1,1-1 0,0 1 0,0 0-1,1-1 1,-1 1 0,1-1 0,-1 1-1,1 0 1,1-1 0,-1 0 0,0 1-1,3 3 1,-3-5 1,0 0 0,1-1 0,0 1 1,-1 0-1,1-1 0,0 1 0,0-1 0,0 1 0,0-1 0,0 0 0,1 0 0,-1 0 1,0 0-1,0 0 0,1 0 0,-1-1 0,0 1 0,1-1 0,-1 0 0,5 1 1,4-1 14,0-1 1,0 0 0,1-1-1,-1 0 1,0-1-1,0 0 1,-1-1 0,1 0-1,-1 0 1,11-7 0,-5 2 39,0-1 1,-1 0 0,0-1-1,0-1 1,17-19-1,-25 24 2,0 0 0,-1 0 0,0-1-1,-1 0 1,1 0 0,-2-1 0,1 1 0,-1-1-1,0 0 1,-1 0 0,3-14 0,-5 22-66,-1 1 0,0-1 0,0 0 0,1 0 0,-1 0 0,0 0 0,0 1 0,0-1 0,0 0-1,0 0 1,0 0 0,0 0 0,-1 0 0,1 1 0,0-1 0,0 0 0,-1 0 0,1 0 0,0 1 0,-1-1 0,1 0 0,-1 0 0,1 1 0,-1-1 0,1 0 0,-1 1 0,0-1 0,1 1 0,-1-1 0,0 1 0,1-1 0,-1 1 0,0-1 0,0 1 0,1 0 0,-1-1 0,0 1 0,0 0 0,0 0 0,1-1 0,-1 1-1,0 0 1,0 0 0,0 0 0,0 0 0,-1 0 0,8-12-885,8-5 601,6-4-79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39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 11554,'2'7'4408,"-5"11"-4259,2-11 217,-18 154 773,10-107-940,3 0 0,2 0 1,3 58-1,1-108-175,1 0-1,0 0 0,0 0 1,0 0-1,0 0 1,1 0-1,-1 0 0,1-1 1,0 1-1,0-1 1,0 1-1,1-1 0,-1 0 1,1 1-1,0-1 1,0-1-1,0 1 0,0 0 1,0-1-1,1 0 1,-1 1-1,1-1 0,0-1 1,-1 1-1,1 0 1,8 1-1,-2 0-77,0-1 1,0-1 0,0 1-1,0-1 1,0-1-1,1 0 1,-1-1-1,0 0 1,19-4 0,-6-4-513,-22 8 552,-1 1 0,1 0 0,0-1 0,-1 1 0,1-1-1,-1 1 1,1-1 0,-1 1 0,1-1 0,-1 1 0,0-1 0,1 0-1,-1 1 1,0-1 0,1 1 0,-1-1 0,0 0 0,0 1-1,0-1 1,1 0 0,-1 0 0,0 1 0,0-1 0,0 0-1,0 1 1,0-1 0,0 0 0,0 1 0,-1-1 0,1 0 0,0 1-1,0-1 1,0 0 0,-1 1 0,1-2 0,-12-13-394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0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12 123 13075,'-8'-5'1472,"4"-2"-968,8-2-256,10-3 953,8-1-681,6 1-120,11-2-176,3 2-200,11 1-448,1-1 376,12 3-24,-1 2-88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0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85 14659,'-1'1'1472,"9"-4"-783,12-1-265,13-3 936,6-3-616,11-2-240,6 1-112,6 0-288,1 3-296,-7 2-576,-5 1-192,-16 0 712,-9 1-224,-24 4-152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0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46 12667,'-4'2'1168,"11"2"-568,13-4-120,11-6 664,8 1-375,10-2-249,3 0-144,10-2-504,-5 2-216,3 2 320,-4 3-216,-9-1-104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4:5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36 262 13187,'0'0'55,"0"-1"0,-1 0 0,1 1 0,-1-1 0,1 1 0,-1-1 0,1 1 1,-1-1-1,1 1 0,-1-1 0,1 1 0,-1-1 0,0 1 0,1 0 0,-1-1 0,1 1 0,-1 0 0,0 0 0,1-1 1,-1 1-1,0 0 0,0 0 0,1 0 0,-1 0 0,0 0 0,1 0 0,-2 0 0,1 1-8,0-1-1,0 1 1,0 0 0,0-1-1,1 1 1,-1 0-1,0 0 1,1 0-1,-1-1 1,0 1-1,1 0 1,-1 0 0,1 0-1,-1 0 1,1 0-1,-1 1 1,0 3 53,-1 0 0,1 0 1,0 0-1,1 0 0,-1 0 1,1 0-1,0 6 0,3 6 41,1 1 0,0-1 0,1 0-1,1 0 1,1-1 0,1 0-1,0 0 1,0-1 0,2 0-1,0 0 1,1-1 0,0 0 0,1-1-1,1 0 1,18 14 0,-26-23-99,0-1-1,0 0 1,0-1 0,0 1 0,0-1 0,0 0 0,1-1 0,-1 1 0,1-1 0,-1 0 0,1 0-1,0-1 1,-1 1 0,1-1 0,10-1 0,-9-1-7,1 0 0,-1 0-1,0 0 1,0-1 0,0 0 0,0-1 0,0 1 0,0-1-1,-1 0 1,0-1 0,7-6 0,1-2 15,-1-1 1,0 0-1,-1-1 1,-1 0-1,0-1 0,-1 0 1,10-24-1,-4 4 10,-2-1 0,13-58 0,-20 71-87,-7 24 26,0 1 0,0-1 1,0 0-1,0 0 0,0 0 1,0 0-1,0 0 0,0 0 0,0 1 1,0-1-1,0 0 0,0 0 0,1 0 1,-1 0-1,0 0 0,0 0 0,0 0 1,0 0-1,0 1 0,0-1 0,0 0 1,0 0-1,0 0 0,0 0 0,1 0 1,-1 0-1,0 0 0,0 0 0,0 0 1,0 0-1,0 0 0,0 0 0,1 0 1,-1 0-1,0 0 0,0 0 0,0 0 1,0 0-1,0 0 0,0 0 0,1 0 1,-1 0-1,0 0 0,0 0 0,0 0 1,0 0-1,0 0 0,0 0 0,0 0 1,1 0-1,-1 0 0,0 0 0,0 0 1,0-1-1,0 1 0,0 0 0,0 0 1,0 0-1,0 0 0,0 0 0,0 0 1,1 0-1,-1 0 0,0-1 0,0 1 1,0 0-1,0 0 0,0 0 0,0 0 1,4 11-16,6 21 30,2 0-1,1-1 1,1-1-1,36 57 1,-41-76 29,-1 0 0,2 0 0,0-1-1,0 0 1,1-1 0,14 11 0,-17-15 28,1 0 0,0 0-1,0-1 1,0 0 0,0-1 0,1 0 0,0 0 0,-1-1-1,20 2 1,-22-3 3,1-1 0,-1 0 0,0 0 0,1-1 0,-1 0 0,0 0 0,0-1 0,0 0 0,0 0 0,0-1 0,0 0 0,0 0 0,-1 0 0,0-1 0,1 0 0,-2 0 0,1-1 0,0 0 0,-1 0 0,0 0 0,0 0 0,0-1 0,-1 0 0,1 0 0,-2 0-1,1 0 1,4-12 0,-1 2 61,-2 0-1,0 0 0,0 0 0,-2 0 0,0-1 0,-1 1 0,-1-1 0,0 0 1,-1 0-1,-1 0 0,-3-17 0,0 12-59,-1-1 0,-1 1-1,-1 0 1,-13-26 0,17 40-106,0 1-1,-1-1 1,0 1 0,-1 0-1,1 1 1,-1-1-1,-1 1 1,1 0 0,-1 0-1,0 0 1,0 1-1,-1 0 1,0 0 0,0 1-1,-7-4 1,13 7-13,0 1 1,0-1 0,0 1-1,-1-1 1,1 1-1,0 0 1,0-1-1,0 1 1,0 0-1,0 0 1,0 0-1,0 0 1,-1 0-1,1 0 1,0 0 0,0 0-1,0 0 1,0 1-1,0-1 1,0 0-1,0 1 1,0-1-1,0 1 1,0-1-1,0 1 1,0 0-1,0-1 1,0 1 0,0 0-1,0 0 1,1-1-1,-1 1 1,0 0-1,1 0 1,-1 0-1,0 0 1,1 0-1,-1 0 1,1 0-1,-1 0 1,1 2 0,-1 2-177,0 0 0,0 0 0,1 0 0,-1 0 1,1 0-1,1 0 0,-1 0 0,2 6 0,0-1 29,1 0 0,1 0-1,-1 0 1,2-1-1,-1 0 1,11 16-1,18 17-592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1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13747,'-7'70'509,"2"0"0,4 0 1,3 0-1,3 0 0,26 130 0,-17-131-260,1-5 232,-4 1 0,6 100-1,-24-184 673,-43-255 723,44 236-1883,-8-48-315,4 0 0,2-131-1,8 206 269,1-1 0,1 1 0,0 0 0,0 0 0,1 0 0,1 1 0,5-14 0,-8 22 36,0 0 0,0 0-1,0 0 1,0 0 0,0 0 0,1 0 0,-1 1 0,1-1 0,-1 0 0,1 1-1,0-1 1,0 1 0,-1-1 0,1 1 0,0 0 0,0 0 0,0 0 0,1 0 0,-1 0-1,0 1 1,0-1 0,0 0 0,1 1 0,-1 0 0,0 0 0,1-1 0,-1 1-1,0 0 1,0 1 0,1-1 0,-1 0 0,0 1 0,0-1 0,1 1 0,-1 0-1,0 0 1,0 0 0,0 0 0,0 0 0,0 0 0,3 2 0,3 3-53,1 1-1,-1-1 1,0 1 0,0 0 0,-1 1-1,1 0 1,-2 0 0,1 1-1,8 15 1,-12-19 62,0 1 0,0 0 0,0 1-1,-1-1 1,1 0 0,-2 1 0,1-1-1,-1 1 1,0-1 0,0 1 0,0 0-1,-1 0 1,0-1 0,-1 1 0,0 0 0,-1 8-1,-1-9 23,1-1-1,-1 1 1,0-1-1,0 1 1,-1-1-1,0 0 1,0 0-1,0 0 1,0-1-1,-1 0 1,0 1-1,0-2 1,0 1-1,0 0 1,-6 2-1,-1 0-162,1-1 1,-1 0-1,0 0 0,0-1 1,0-1-1,-18 3 0,27-6-147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1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15187,'1'2'177,"0"0"-1,0 0 1,0 0-1,0 0 0,0 0 1,-1 0-1,1 0 1,-1 0-1,1 0 1,-1 0-1,0 3 1,4 15 467,-3-16-576,1-1 0,0 0-1,-1 0 1,1 0 0,0 0-1,0 0 1,1 0 0,-1-1-1,1 1 1,-1-1 0,1 1-1,0-1 1,0 0 0,0 0-1,0 0 1,0-1 0,0 1-1,5 1 1,-3-2-11,0 0-1,0 0 1,0 0 0,0-1 0,0 0-1,0 0 1,0 0 0,0-1-1,0 0 1,0 0 0,9-2-1,-4-1 11,0 0 0,-1 0 0,1-1 0,-1 0 0,0-1 0,0 0-1,-1 0 1,1-1 0,-1 0 0,-1 0 0,14-17 0,-17 17-77,-6 10-40,-5 15-32,6-14 71,0-1 0,1 0 0,0 0-1,0 0 1,0 0 0,0 1-1,0-1 1,0 0 0,1 0 0,0 0-1,0 0 1,0 0 0,0 0-1,0 0 1,0 0 0,1 0 0,-1 0-1,1-1 1,0 1 0,0-1-1,0 1 1,0-1 0,0 0 0,4 3-1,-3-3 9,1 0-1,0 0 1,0 0-1,0 0 1,0-1-1,0 1 1,0-1-1,1 0 1,-1-1-1,0 1 1,1-1-1,-1 0 1,0 0-1,0 0 1,1 0-1,-1-1 1,8-2-1,-4 1 29,-1-1 0,1-1 1,-1 1-1,0-1 0,0-1 0,0 1 1,-1-1-1,0 0 0,0-1 0,0 0 1,0 0-1,-1 0 0,0 0 0,0-1 0,-1 0 1,0 0-1,0 0 0,-1 0 0,1-1 1,-2 1-1,1-1 0,-1 0 0,2-11 0,-4 18-13,0-1-1,0 1 0,0-1 0,0 1 1,0 0-1,0-1 0,0 1 0,-1-1 0,1 1 1,-1 0-1,1-1 0,-1 1 0,1 0 0,-1-1 1,0 1-1,-1-2 0,1 2-57,0 1 0,1-1 0,-1 1-1,0-1 1,0 1 0,0-1 0,0 1 0,0 0 0,0-1 0,0 1-1,0 0 1,0 0 0,0 0 0,0-1 0,0 1 0,0 1 0,0-1-1,0 0 1,0 0 0,-1 0 0,1 0 0,-1 1 0,2-1 4,0 0 0,0 0 0,-1 0 0,1 1 0,0-1 0,0 0 0,0 0 0,-1 0 1,1 0-1,0 0 0,0 0 0,0 0 0,0 0 0,-1 0 0,1 0 0,0 0 1,0 0-1,0-1 0,-1 1 0,1 0 0,0 0 0,0 0 0,0 0 0,0 0 0,-1 0 1,1 0-1,0 0 0,0-1 0,0 1 0,0 0 0,0 0 0,-1 0 0,1 0 0,0 0 1,0-1-1,0 1 0,0 0 0,0 0 0,0 0 0,0 0 0,0-1 0,0 1 0,0 0 1,0 0-1,0 0 0,0-1 0,0 1 0,0 0 0,0 0 0,0 0 0,0-1 0,0 1 1,0 0-1,0 0 0,0 0 0,0 0 0,0-1 0,0 1 0,0 0 0,0 0 0,0 0 1,1 0-1,-1-1 0,0 1 0,0 0 0,5-12-659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2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1 17156,'11'10'1160,"-9"8"-1000,-2 3-56,1 10 288,5 4-192,2 9-104,8 3 0,0 4-80,-2-5-48,0-4-136,2-4-104,-2-6-296,-4-6-136,-10-12 496,-3-5-184,-15-6 0</inkml:trace>
  <inkml:trace contextRef="#ctx0" brushRef="#br0" timeOffset="1">13 339 15643,'-12'-13'1497,"12"-4"-1025,5-2-208,20-1 552,4-2-160,19-3-488,6 1-344,13-5-552,1 1 592,0-3-144,-3 3-120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2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14891,'-5'8'297,"1"-1"0,0 1 0,0-1 0,1 1 0,0 0-1,1 1 1,-3 15 0,0 3-89,0 30 0,3-17-136,2 1-1,2 0 1,1 0 0,2-1-1,2 0 1,2 0-1,20 55 1,-27-87-47,2 0 0,-1-1 1,1 0-1,0 0 1,1 0-1,0 0 0,0-1 1,0 1-1,1-1 1,-1-1-1,2 1 0,11 8 1,-12-11-13,-1 0 1,1 0-1,0-1 0,0 0 1,0 0-1,0-1 0,0 1 1,0-1-1,0-1 0,1 1 1,-1-1-1,0 0 1,0 0-1,1-1 0,-1 0 1,0 0-1,10-3 0,-9 2-70,0-1 0,-1 1 0,1-1 0,0-1 0,-1 1 0,0-1 0,0 0 0,0 0 0,10-10-1,-13 10 38,0 1-1,0 0 0,0-1 1,-1 0-1,0 0 0,0 1 1,0-1-1,0-1 0,0 1 1,-1 0-1,0 0 0,0-1 1,0 1-1,0 0 0,-1-1 1,0 1-1,0-7 0,-5-34-257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2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12 137 15227,'-12'-2'1433,"26"-5"-881,12 0-168,29-3 568,10-1-96,26 1-248,8-3-208,12-1-736,1 0 80,-7 2 232,-9-2-128,-19-9-96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46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1 790 10098,'0'-4'473,"0"-1"0,1 1-1,-1-1 1,1 1 0,0-1 0,1 1-1,-1 0 1,1-1 0,0 1 0,4-7-1,-2 5-154,0 0 0,1 0-1,0 1 1,0-1 0,12-8-1,3-1-390,1 1 0,46-20 0,-38 19 324,42-24-378,-3-3 1,71-56 0,111-118-79,-212 179 224,2 3 1,49-33 0,-75 58-193,0 0-1,0 2 1,1-1-1,0 2 1,0 0-1,0 1 1,1 0 0,0 1-1,0 1 1,0 0-1,19 0 1,-27 5-322,-12 2 198,-11 4 114,-23 11 297,0 1 1,1 2-1,1 1 1,2 2-1,-45 40 0,-142 164 111,25-24-45,186-196-157,-13 13 122,-1-1 0,-43 29-1,69-58 163,14-8-144,1 0 1,31-22-1,-10 8-40,133-115 118,89-71-72,-181 156-353,119-68 0,-71 61-252,-117 59 337,-13 5 10,-22 5 38,-16 7 163,2 1 0,0 3 0,0 1 0,1 1-1,1 3 1,-51 31 0,18-2 71,2 2 0,-71 68 0,91-73-224,-57 49-104,84-76-12,-1-1 0,-47 26 0,68-41 141,0-1 0,1 0-1,-1 1 1,1-1 0,-1 0 0,0 1 0,1-1 0,-1 0 0,0 0 0,1 0-1,-1 1 1,0-1 0,1 0 0,-1 0 0,0 0 0,0 0 0,1 0 0,-2-1 0,3-8-150,15-17 13,-15 25 143,20-25-44,1 1 1,39-35-1,58-39 151,-116 97-94,45-35-15,2 3 1,2 2 0,105-49 0,-67 45-824,157-42 1,-217 68 458,-26 7 196,-19 3 109,-25 6 220,-1 1 0,1 2 1,1 1-1,0 3 0,0 1 0,1 2 0,1 1 0,1 2 1,0 1-1,2 2 0,0 2 0,-51 47 0,-102 112 33,-139 119-470,273-265 221,47-35-8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01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405 101 15579,'35'-84'2380,"-50"136"-459,-20 26-1903,-4-1 0,-2-2-1,-4-2 1,-3-2 0,-3-2 0,-96 98-1,129-149-331,21-22-441,30-34-300,29-35-970,-4-2 0,84-144-1,-8-46 1526,-123 243 1235,-11 22-720,0 0 0,0 0 0,0 0 0,0 0 0,0 0 0,0 1 0,0-1 0,0 0 0,0 0 0,0 0 0,0 0 0,0 0 0,0 0 0,0 0 0,1 0 0,-1 0 0,0 1 0,0-1 0,0 0 0,0 0 0,0 0 0,0 0 0,0 0 0,0 0 0,0 0 0,0 0 0,0 0 0,0 0 0,0 0 0,1 0 0,-1 0 0,0 0 0,0 0 0,0 0-1,0 1 1,0-1 0,0 0 0,0 0 0,0 0 0,0 0 0,1 0 0,-1 0 0,0 0 0,0 0 0,0 0 0,0 0 0,0 0 0,0-1 0,0 1 0,0 0 0,0 0 0,1 0 0,-1 0 0,0 0 0,0 0 0,0 0 0,0 0 0,0 0 0,0 0 0,0 0 0,0 0 0,0 0 0,0 0 0,0-1 0,-3 40 1537,1-23-1474,-38 427 2236,20-239-1941,20-201-436,0 0 1,-1 1-1,0-1 0,0 0 0,0 0 0,0 0 0,0-1 0,-3 6 0,3-8 34,1 1 1,-1-1-1,1 1 0,-1-1 1,1 1-1,-1-1 0,0 0 1,1 1-1,-1-1 1,1 0-1,-1 0 0,0 1 1,1-1-1,-1 0 0,0 0 1,1 0-1,-1 0 0,0 0 1,1 0-1,-1 0 1,0 0-1,1 0 0,-1 0 1,0 0-1,1 0 0,-1 0 1,0-1-1,1 1 0,-1 0 1,1 0-1,-1-1 1,0 1-1,1-1 0,-1 1 1,1 0-1,-1-1 0,1 1 1,-1-1-1,1 1 0,0-1 1,-1 1-1,1-1 1,-1 1-1,1-2 0,-16-16-564,2-1 0,-13-22 0,-5-7 34,-51-66 1573,82 113-957,0 0 0,1 0 0,-1 0 0,0 0-1,1 0 1,-1 0 0,1 0 0,-1 0 0,1 0 0,0 0 0,-1-1 0,1 1 0,0 0 0,0 0-1,0 0 1,0-1 0,0 0 0,0 1-11,1 0-1,-1 1 1,0-1-1,1 1 1,-1-1-1,0 0 1,1 1-1,-1-1 1,1 1 0,-1-1-1,1 1 1,-1 0-1,1-1 1,0 1-1,-1-1 1,1 1-1,-1 0 1,1-1-1,0 1 1,-1 0-1,2 0 1,5-1 165,-1 0 1,1 0-1,-1 1 0,1 0 0,6 1 1,-7-1-171,237 19-846,-222-19 528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02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20 12955,'-6'10'459,"-9"11"561,-18 37-1,30-52-874,1 1-1,-1-1 1,1 1-1,0 0 1,1 0 0,-1 0-1,1 0 1,1 0-1,-1 0 1,2 11 0,-1-16-126,0 0 1,0-1 0,1 1 0,-1-1-1,1 1 1,-1 0 0,1-1 0,0 1-1,-1-1 1,1 0 0,0 1 0,0-1-1,0 1 1,0-1 0,0 0 0,1 0-1,-1 0 1,0 0 0,0 0 0,1 0-1,-1 0 1,1 0 0,-1 0-1,1-1 1,-1 1 0,1 0 0,-1-1-1,1 0 1,0 1 0,-1-1 0,1 0-1,-1 0 1,1 0 0,0 0 0,1 0-1,3 0-6,-1-1-1,1 1 0,-1-1 0,0-1 1,0 1-1,1-1 0,-1 0 1,0 0-1,6-4 0,14-12 153,-1-1 0,-1-1 0,-1-1 0,35-44 0,-37 42 124,-20 23-281,0 0 0,0 0 0,0 0 0,0 1 0,0-1 0,0 0 0,0 0 0,0 0 0,0 0 1,0 0-1,0 0 0,0 1 0,0-1 0,0 0 0,0 0 0,0 0 0,0 0 0,0 0 0,0 0 0,0 0 0,0 0 0,0 1 1,0-1-1,0 0 0,0 0 0,0 0 0,1 0 0,-1 0 0,0 0 0,0 0 0,0 0 0,0 0 0,0 0 0,0 0 0,0 1 1,0-1-1,1 0 0,-1 0 0,0 0 0,0 0 0,0 0 0,0 0 0,0 0 0,0 0 0,0 0 0,1 0 0,-1 0 0,0 0 1,0 0-1,0 0 0,0 0 0,-12 36 248,6-21-237,1-1-1,1 1 0,-3 17 0,6-29-16,1 0 0,-1 0-1,1 0 1,0 0 0,0 0 0,0 0-1,1 0 1,-1 0 0,1 0-1,-1-1 1,1 1 0,0 0-1,0 0 1,0 0 0,1-1-1,-1 1 1,1-1 0,-1 1 0,1-1-1,0 1 1,3 2 0,-2-2-3,0-1 0,1-1 0,-1 1 1,0 0-1,1-1 0,-1 0 1,1 1-1,0-1 0,-1-1 0,1 1 1,0-1-1,0 1 0,-1-1 1,1 0-1,0 0 0,0-1 1,-1 1-1,5-2 0,5 0 7,-1-2-1,0 1 1,24-12 0,-11 2 23,-1 0 1,0-2-1,0-1 0,-2-1 1,0-1-1,38-40 0,-57 55-33,0 0 0,0-1 0,0 1-1,0 0 1,-1-1 0,0 0 0,1 0 0,-1 1-1,-1-1 1,1-1 0,0 1 0,0-5 0,-2 8-23,0 1 1,0-1 0,0 1 0,0-1 0,0 1-1,0-1 1,0 1 0,0-1 0,0 1 0,0-1-1,-1 1 1,1-1 0,0 1 0,0-1 0,0 1 0,-1 0-1,1-1 1,0 1 0,-1-1 0,1 1 0,0 0-1,-1-1 1,1 1 0,-1 0 0,1 0 0,0-1-1,-1 1 1,1 0 0,-1 0 0,1 0 0,-1-1-1,1 1 1,-1 0 0,1 0 0,-1 0 0,-2 0-205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03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67 13875,'6'-10'646,"-3"6"-440,0 0-1,0-1 0,-1 1 1,0 0-1,0-1 0,0 0 0,-1 1 1,1-1-1,-1 0 0,1-6 1,-3 11-161,1 0 1,0 0-1,0 0 1,0 0 0,-1 0-1,1 0 1,0 0 0,0 0-1,-1 0 1,1 0-1,0 0 1,0 0 0,-1 0-1,1 0 1,0 0 0,0 0-1,0 0 1,-1 0-1,1 0 1,0 0 0,0 0-1,0 0 1,-1 1 0,1-1-1,0 0 1,0 0-1,0 0 1,-1 0 0,1 0-1,0 1 1,0-1-1,0 0 1,0 0 0,0 0-1,0 1 1,-1-1 0,1 0-1,0 0 1,0 1-1,-10 10 350,-19 31-199,1 2 0,2 1 1,2 1-1,-20 55 0,38-85-198,1 1-1,0 0 1,2 0-1,0 0 0,0 0 1,1 21-1,2-33 3,0-1-1,0 1 0,0-1 0,1 1 0,0-1 1,0 0-1,0 1 0,0-1 0,1 0 1,-1 0-1,1 0 0,0 0 0,0 0 1,1 0-1,-1-1 0,1 1 0,0-1 1,0 1-1,0-1 0,0 0 0,1 0 1,-1-1-1,1 1 0,0-1 0,0 0 1,-1 1-1,2-2 0,7 4 0,-2-3 3,1 0 1,0-1-1,0 0 0,0 0 0,0-1 1,0-1-1,0 0 0,0 0 0,-1-1 1,1-1-1,14-4 0,-13 3-99,0-1 0,0 0 0,0 0 0,-1-1 0,0-1 0,0 1 0,-1-2 0,0 0 0,13-12 0,-19 15 56,-1 0 1,1 0-1,-1 0 0,0 0 0,0 0 0,-1-1 0,1 1 0,1-9 0,-2-8-232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03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14675,'31'-8'1504,"18"-3"-887,7-3-257,13 0 792,4 2-432,4-2-568,0 2-216,-8 10 144,-11-2-104,-18 3-176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1003 14507,'15'-9'957,"-1"0"-1,1-2 1,23-23 0,-32 29-703,-1-1 0,0 1 1,0-1-1,-1-1 0,1 1 1,-1-1-1,-1 0 0,1 1 1,-1-2-1,-1 1 1,3-10-1,-4 15-222,-1-1 0,1 1 0,-1-1 0,0 1 1,0 0-1,0-1 0,0 1 0,0-1 0,-1 1 0,1 0 0,-1-1 0,0 1 1,1 0-1,-1-1 0,0 1 0,0 0 0,0 0 0,-1 0 0,1 0 0,-1 0 1,1 0-1,-1 0 0,1 1 0,-1-1 0,0 0 0,0 1 0,0-1 0,0 1 1,0 0-1,0 0 0,0 0 0,0 0 0,-1 0 0,1 0 0,-4 0 0,1-1-37,-1 1 0,0 0-1,1 1 1,-1-1 0,0 1-1,0 0 1,0 1 0,1-1-1,-1 1 1,0 0 0,1 0-1,-1 1 1,-10 4-1,11-3-17,0 0 0,1 0 0,-1 0-1,1 1 1,0 0 0,0-1 0,0 2 0,0-1-1,1 0 1,-1 1 0,1-1 0,0 1-1,-3 8 1,3-5-1,0 0 0,0 0 0,1 0 0,0 1 0,0-1 0,1 1 0,0 0 0,1 13 0,0-13 11,1-1 0,0 0 0,0 1-1,1-1 1,0 0 0,1 0 0,0 0 0,7 14-1,-7-17 12,0 0 0,0-1-1,0 1 1,1-1 0,-1 0-1,1 0 1,0 0 0,0-1 0,1 1-1,-1-1 1,1 0 0,0 0-1,-1-1 1,7 3 0,-2-2-3,1-1 0,0 0 1,0 0-1,0-1 0,0 0 1,0-1-1,0 0 1,0-1-1,0 0 0,0 0 1,-1-1-1,18-5 0,-6 0-3,-1-1-1,0 0 0,0-2 0,33-21 1,-33 16 7,0-1 0,-2 0 0,0-2 0,0 0 0,-2-1 0,0 0 0,-2-1 0,0-1 0,-1-1 0,-1 0 1,-1 0-1,10-33 0,-5 7-16,-2 0 1,-2-2-1,-2 1 1,-3-1-1,1-55 1,-7 94-14,0-1 0,-1 1 0,-1 0-1,-3-22 1,4 33 28,0 0 0,0-1 0,0 1 0,-1 0-1,1-1 1,0 1 0,0-1 0,0 1 0,0 0 0,0 0 0,0-1-1,-1 1 1,1 0 0,0-1 0,0 1 0,-1 0 0,1 0 0,0-1-1,0 1 1,-1 0 0,1 0 0,0-1 0,-1 1 0,1 0-1,0 0 1,-1 0 0,1 0 0,0 0 0,-1-1 0,1 1 0,0 0-1,-1 0 1,1 0 0,-1 0 0,-9 9-48,6-1 33,0 1 0,0 0-1,1-1 1,1 1 0,-1 0 0,1 0 0,-1 11 0,-2 70-45,5-64 38,1 1-1,1-1 1,7 31-1,-6-42-10,1 0 0,1-1 0,0 1 0,1-1 0,0 0 0,17 25 0,-21-36 22,0 0-1,0 0 0,1 0 0,-1 0 0,1-1 0,-1 1 1,1-1-1,0 1 0,0-1 0,0 0 0,1 0 0,-1-1 1,0 1-1,1-1 0,-1 1 0,7 1 0,-6-3 5,-1 0 1,0 0-1,1 0 0,-1-1 0,1 1 0,-1-1 1,0 1-1,1-1 0,-1 0 0,0-1 0,0 1 0,0 0 1,0-1-1,0 0 0,0 0 0,0 0 0,0 0 1,3-4-1,4-3 5,0-2 0,0 1 0,-1-1 1,0-1-1,7-13 0,31-66 80,-39 75-55,100-265 607,-25-5 277,-79 274-758,-1 13-105,-3 18-55,0-16 21,2 49-87,2 0-1,3-1 1,2 0 0,1 0 0,4-1 0,1 0 0,2-1 0,3-1 0,1-1-1,3-1 1,49 73 0,-62-103-38,0-1 1,1 0-1,0 0 0,19 16 0,-22-26 25,-6-6-12,-11-15-95,-7-2-11,-1 0 0,0 1 1,-23-17-1,-60-40-435,81 61 538,-51-34-224,35 25 406,1 0 1,2-3-1,-35-33 1,65 57-46,-1 0-1,1-1 1,0 1-1,0-1 1,0 0-1,0 1 1,0-1 0,0 0-1,0 0 1,0 0-1,0-2 1,1 3-19,0 0-1,0 1 1,0-1-1,0 0 1,0 0-1,0 1 1,0-1 0,0 0-1,0 0 1,1 1-1,-1-1 1,0 0-1,1 1 1,-1-1 0,0 0-1,1 1 1,-1-1-1,1 0 1,-1 1-1,1-2 1,3 0 34,0-1 0,0 0 0,1 1-1,-1 0 1,0 0 0,1 0 0,6-1 0,1-1 82,163-48 1668,-104 33-1540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11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13259,'-7'7'856,"1"9"-752,3 9-112,1 11 264,2 12-496,9 4-280,0 4-240,1 4 560,1-1-112,-1 3-136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11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12779,'-7'88'736,"1"-2"-720,1 1-96,7 6-320,3 2-808,2-3-185,0 3-55,0-9 912,0-6-312,-2 1-321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1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10370,'-7'242'2600,"2"-109"-1691,5-56-987,3 0 0,21 120 1,-24-202 89,-5-8 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15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12707,'3'19'5518,"6"33"-5006,-7-45-464,1 8 25,1-1-1,0 0 1,1 0 0,12 24-1,-17-37-56,1-1-1,-1 1 1,1 0-1,-1 0 1,1 0 0,0-1-1,-1 1 1,1 0-1,0 0 1,-1-1 0,1 1-1,0-1 1,0 1-1,0-1 1,-1 1 0,1-1-1,0 1 1,0-1-1,0 0 1,0 1 0,0-1-1,0 0 1,0 0-1,0 0 1,0 0 0,0 0-1,0 0 1,0 0-1,0 0 1,0 0-1,0 0 1,-1-1 0,1 1-1,0 0 1,0-1-1,0 1 1,0 0 0,0-1-1,0 1 1,-1-1-1,1 1 1,0-1 0,0 0-1,-1 1 1,1-1-1,1-1 1,3-4 97,0 0 1,0 0-1,0-1 0,4-9 1,-7 13-64,26-51 637,-20 37-401,0 1 0,19-28 0,-27 43-281,0 1-1,0 0 1,0-1-1,1 1 0,-1 0 1,0-1-1,0 1 1,0 0-1,0-1 0,1 1 1,-1 0-1,0 0 1,0-1-1,1 1 1,-1 0-1,0-1 0,1 1 1,-1 0-1,0 0 1,1 0-1,-1-1 0,0 1 1,1 0-1,-1 0 1,0 0-1,1 0 0,-1 0 1,0 0-1,1 0 1,-1 0-1,1 0 0,-1 0 1,0 0-1,1 0 1,-1 0-1,0 0 0,1 0 1,-1 0-1,1 0 1,-1 0-1,0 0 1,1 1-1,-1-1 0,0 0 1,1 0-1,-1 0 1,0 1-1,0-1 0,1 0 1,-1 0-1,0 1 1,0-1-1,1 0 0,-1 1 1,0-1-1,0 0 1,0 1-1,1-1 0,5 26 50,-5-21-45,6 44-25,-5-31 15,0 0 0,2 0-1,0 0 1,8 22-1,-11-39 5,-1 0 0,0 0 0,1 0 0,-1 0 0,1 0 0,0 0 0,-1 0-1,1 0 1,0-1 0,-1 1 0,1 0 0,0 0 0,0-1 0,0 1 0,0 0-1,0-1 1,0 1 0,-1-1 0,1 1 0,0-1 0,0 0 0,2 1 0,-1-1 3,0 0 0,0 0 0,0 0 0,0-1 0,-1 1 1,1 0-1,0-1 0,0 0 0,-1 1 0,1-1 0,0 0 1,2-1-1,4-4 32,1 0 1,0-1 0,12-14-1,-14 14-12,20-20 79,-15 13-66,1 2 0,1-1 0,19-13-1,-32 26-190,0-1-1,1 0 0,-1 0 1,0 0-1,0 0 0,0 0 0,0 0 1,0 0-1,0-1 0,0 1 1,1-2-1,3-5 7,2-5-234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3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13883,'2'-1'110,"0"1"1,0 0-1,0-1 1,0 1-1,0 0 1,0 0-1,0 1 1,0-1-1,0 0 1,0 0-1,0 1 1,0 0-1,0-1 1,-1 1-1,1 0 1,0 0-1,0 0 1,-1 0-1,1 0 0,0 0 1,-1 0-1,3 3 1,2 3 207,1 0-1,-1 0 1,7 14 0,-5-10 39,62 91 679,168 222-388,-249-324-5198,-15-8 4097,17 5-166,-21-5-412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3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25 376 12763,'-14'-4'1696,"4"-3"-984,11-5-192,12-4 833,13-7-233,7-3-112,6-4-296,4-3-152,5-2-312,-1 3-216,-1 3-576,-8-3-256,-6 4 640,-6-5-200,0-2-136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4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18 13475,'24'-16'1901,"-24"15"-1879,0 1 1,0 0 0,0 0-1,0 0 1,1 0 0,-1 0-1,0 0 1,0 0 0,0 0-1,0 0 1,0 0 0,0 0 0,0 0-1,1 0 1,-1 0 0,0 0-1,0 0 1,0 0 0,0 0-1,0 0 1,0 0 0,0 0 0,1 0-1,-1 0 1,0 0 0,0 0-1,0 0 1,0 0 0,0 0-1,0 0 1,0 0 0,1 0 0,-1 0-1,0 0 1,0 0 0,0 1-1,0-1 1,0 0 0,0 0-1,0 0 1,0 0 0,0 0-1,0 0 1,0 0 0,1 0 0,-1 1-1,0-1 1,0 0 0,0 0-1,0 0 1,0 0 0,0 0-1,0 0 1,-6 16 928,-25 41 32,-42 86 180,63-120-989,1 1 0,1 0 1,1 1-1,-4 31 1,10-51-136,0 0 1,1 0 0,0 0 0,0 0-1,0 0 1,1 0 0,-1 1 0,3 5-1,-3-10-27,1 1 0,0 0 0,0 0 0,0 0-1,0-1 1,0 1 0,0-1 0,0 1-1,0-1 1,1 1 0,-1-1 0,1 1-1,-1-1 1,1 0 0,-1 0 0,1 0 0,0 0-1,-1 0 1,1 0 0,0-1 0,0 1-1,0-1 1,3 2 0,5-1-17,-1 0 1,1-1 0,0 0-1,-1 0 1,19-3 0,47-14-746,-62 14 544,-9 2 296,23-8 330,-27 9-424,1 0 1,-1 0 0,1-1 0,0 1-1,-1 0 1,1-1 0,-1 1 0,1 0-1,-1-1 1,1 1 0,-1-1 0,0 1 0,1-1-1,-1 1 1,1-1 0,-1 1 0,0-1-1,1 1 1,-1-1 0,0 0 0,0 1-1,0-1 1,1 1 0,-1-1 0,0 0-1,0 1 1,0-1 0,0 0 0,0 1 0,0-1-1,0 0 1,0 1 0,-1-1 0,1 0-1,-9-15-184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4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14675,'16'3'1312,"14"4"-895,10-2-137,18-3 64,7-2 72,17-3-160,1-4 56,-3-7-272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57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1 582 10058,'1'1'116,"-1"-1"1,1 0-1,0 1 0,0-1 1,-1 1-1,1-1 0,0 0 1,0 0-1,0 1 0,0-1 1,-1 0-1,1 0 0,0 0 1,0 0-1,0 0 0,0 0 0,0 0 1,-1 0-1,1 0 0,0-1 1,0 1-1,0 0 0,0-1 1,-1 1-1,1 0 0,1-1 1,29-14 1731,-20 9-1317,46-16 117,76-19 0,10-4-540,-117 36-33,-1-2 0,-1-1-1,35-23 1,81-75 197,10-7-181,-117 95-68,53-36-14,-75 50 46,-1 0 0,0-1 0,-1-1-1,0 0 1,11-15 0,-17 17 186,-9 7-127,-16 9-55,12-4 5,6-2-63,1-1 1,-1 1 0,1 0 0,-1 0-1,1 0 1,0 1 0,0-1-1,0 1 1,0 0 0,1 0 0,-1 0-1,1 0 1,-1 0 0,1 1-1,-3 6 1,-18 22-532,4-76-85,7 16 550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58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8314,'-5'2'736,"-2"-2"-424,0 0-120,4 0 248,1 2-32,4 1 8,1 1-32,6 1-88,-2-2-55,2 3-73,3 1-72,4-2-561,-1-2-575,8-3 896,2 0-136,3-3-176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16628,'35'91'1964,"-24"-58"-1263,31 63-1,-37-88-616,0 1-1,1-1 1,-1 0-1,2 0 1,-1 0 0,1-1-1,0 0 1,0-1 0,1 1-1,0-1 1,13 7-1,-17-11-55,0 0 0,0-1-1,0 1 1,1-1 0,-1 0-1,0 0 1,0 0-1,1 0 1,-1-1 0,0 0-1,1 0 1,-1 0 0,1 0-1,-1-1 1,8-1-1,-5-1 0,0 1 0,0-1 0,-1-1 0,0 1 0,1-1 0,-1 0 0,-1 0-1,11-10 1,2-5 13,-2-1-1,0 0 1,-1-2-1,16-28 1,15-47 20,-11 23-159,-35 73 98,0 1 0,0 0 0,0 0-1,0 0 1,0-1 0,0 1 0,0 0-1,0 0 1,0-1 0,0 1 0,0 0 0,0 0-1,1 0 1,-1 0 0,0-1 0,0 1-1,0 0 1,0 0 0,0 0 0,1 0-1,-1-1 1,0 1 0,0 0 0,0 0-1,0 0 1,1 0 0,-1 0 0,0 0-1,0 0 1,0 0 0,1 0 0,-1 0 0,0 0-1,0 0 1,1 0 0,-1 0 0,0 0-1,0 0 1,0 0 0,1 0 0,-1 0-1,0 0 1,1 0 0,3 12-13,0 28 50,-3-29-18,-1-8-11,10 67 153,-9-64-129,0 1 1,1-1 0,0 0-1,1-1 1,-1 1 0,1 0-1,0-1 1,8 11 0,-10-15-21,-1 0-1,1 0 1,0 0 0,0 0 0,0 0 0,1 0 0,-1-1-1,0 1 1,0 0 0,0 0 0,1-1 0,-1 1 0,0-1-1,0 1 1,1-1 0,-1 0 0,1 1 0,-1-1-1,0 0 1,1 0 0,-1 0 0,3 0 0,-2-1 3,0 0 1,1 1-1,-1-1 1,0 0-1,1 0 1,-1-1-1,0 1 1,0 0-1,0-1 0,0 0 1,3-2-1,3-5 28,1-1 0,-2 0 0,13-21 0,-19 29-39,62-124 52,-62 124-62,-1 1 0,1 0 0,-1 0 0,1 0 0,0 0 0,-1-1 0,1 1 0,0 0 0,0 0 0,0 0 0,0 1 0,0-1 0,0 0 0,0 0 0,0 0 0,0 1 0,0-1 0,1 1 0,1-2 0,-2 2 3,0 1 0,0-1 0,0 0 0,0 0 0,0 0 0,0 1 0,0-1 0,0 1 1,-1-1-1,1 0 0,0 1 0,0-1 0,0 1 0,-1 0 0,1-1 0,0 1 0,-1 0 0,1-1 0,-1 1 0,2 1 0,3 6 36,-1 1 1,0-1-1,0 1 1,3 11-1,-5-15 37,-1-2-52,2 9 106,2-1 0,-1 0 0,1 0 0,8 12 0,-11-20-194,1 0 1,-1 0 0,1 0-1,0 0 1,-1-1 0,2 1 0,-1-1-1,0 1 1,0-1 0,1 0 0,-1 0-1,1-1 1,0 1 0,-1-1 0,1 0-1,6 2 1,-2-2-105,0 0 0,0-1 0,0 1-1,0-1 1,0-1 0,0 0 0,0 0 0,-1 0-1,1-1 1,8-3 0,24-10-472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0:58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8914,'7'5'194,"0"-1"1,1-1-1,0 1 1,-1-1-1,1-1 1,0 1-1,0-1 1,1-1-1,-1 1 1,0-2-1,0 1 1,1-1-1,-1 0 1,13-2-1,9-3 456,0-2 0,48-17 0,-47 14-41,47-10-1,-73 20-532,0-1-1,1 1 1,-1-1-1,0 2 1,10 0 0,-14-1-80,0 0 1,1 1-1,-1-1 1,0 0-1,0 0 1,0 1-1,0-1 1,0 1-1,0-1 1,0 1-1,0-1 1,0 1-1,0 0 1,0-1-1,0 1 1,0 0-1,-1 0 1,1 0-1,0 0 1,-1 0-1,1-1 1,0 1-1,-1 0 1,1 1 0,-1-1-1,1 0 1,-1 0-1,0 0 1,0 0-1,1 0 1,-1 0-1,0 2 1,-1-9-593,-9 3 519,5 3 76,-9-4-22,0-2 18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00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9610,'-15'10'1051,"-14"10"1012,30-16-503,7-2-727,11-1-120,-17-1-534,24 3 317,-1 0 1,0 2-1,38 11 1,71 34-173,-95-33-287,1-2-1,1-2 1,1-1 0,48 7 0,-34-15 135,0-2 1,86-8 0,110-26 388,-185 21-367,-30 8-88,48 0-1,16-1-46,-71 3-44,-1 1 0,1 1 0,32 6 0,-31-2-9,0-3-1,54-1 1,37-15-13,-59 6 10,0 2 0,81 3-1,-4 15 10,224 48-1,-339-56-13,0 0 0,0-2 0,0-1 0,42-3 0,103-21 4,-44 4 2,338-11-12,-423 31-6,0 1-1,53 11 1,79 24-20,-94-17-8,101 10 0,234-15-4,-2-28 51,-248 7-15,-16 3 3,257 30-1,33-3 4,-1-43-6,248 0 16,-510 17 8,436 18-28,-393-8 19,250-21 0,-12-9-15,-158 8-43,98 2-30,-192 33 47,75 2-34,-237-25 53,-1-1 1,0-2 0,0-2-1,44-13 1,153-60-72,-185 61 63,-25 14-49,-28 5 70,0-1 0,1 2 0,-1-1 0,1 0 0,-1 0 0,0 0 0,1 0 0,-1 0 0,0 0 0,1 0 0,-1 0 0,1 1 0,-1-1 0,0 0 0,1 0 0,-1 0 0,0 1 0,0-1 0,1 0 0,-1 1 0,0-1 0,1 0 0,-1 1 0,0 0-3,0 0 0,0-1 0,0 1 0,0 0 0,0 0 1,0-1-1,0 1 0,0 0 0,0 0 0,0-1 0,-1 1 1,1 0-1,0-1 0,-1 1 0,1 0 0,0-1 0,-1 1 1,0 0-1,-5 12-74,10-14 805,17-20-111,1-3-372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5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7 16460,'3'4'1176,"-4"-3"-968,-6 3-88,-11-2 376,1-2-240,-6 0-184,0 0-48,-3-2-72,-6 0-56,-3-3-224,-3 1-216,-8 3 408,-5-3-88,-13 4-16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5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627 51 13571,'-61'18'1088,"9"-4"-840,1-6-112,5-2 576,6-5-432,5-2-200,3-3-64,1-8-72,-1 1-48,1-4-136,-8-1-144,-10 0 280,-7 2-72,-16 5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1:26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1512 102 11298,'-40'4'641,"-4"-4"-641,-1-2 0,-6 0 32,-3 0-72,-6 1-56,4 1 0,-3 3 7,1 4-39,3-2-736,3 1 744,6-6-80,6-2-40</inkml:trace>
  <inkml:trace contextRef="#ctx0" brushRef="#br0" timeOffset="1">440 1 12547,'-57'10'840,"-1"11"-696,5 2-56,6 3 160,7 2-32,3-3 24,7-1 24,7-6 64,2-6 0,5-8 0,1-4-40,1-14-272,3-2-192,1-5 256,3-4-48,7 1-144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14275,'3'1'1930,"-8"6"-1005,-17 13-462,8-8 151,-69 76 797,-120 163 0,159-193-1243,-48 65 60,-77 98-339,158-210-953,13-16 375,16-27 38,-11 21 500,14-27-364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14579,'0'-1'56,"1"1"0,-1 0 0,1 0 0,-1 0 0,1 0 0,-1 0 0,1 0 0,-1-1 0,1 1 0,-1 0 0,1 1 0,-1-1 0,1 0 0,0 0 0,-1 0 0,1 0 0,-1 0-1,1 0 1,-1 1 0,1-1 0,-1 0 0,0 0 0,1 1 0,-1-1 0,1 0 0,-1 1 0,1-1 0,-1 0 0,0 1 0,1-1 0,-1 1 0,0-1 0,1 1 0,-5 18 730,2-14-746,-14 41 357,2 1 0,2 0 0,3 0 0,1 1 0,3 0 0,1 0 1,3 1-1,7 75 0,26 57-408,-16-100-801,-15-77 685,-1-1 0,1 1 0,-1 0 0,0-1 0,1 1 0,-2 0 0,1 0 0,0-1 0,-1 1 0,-1 4 0,2-7 82,-1 1 0,0-1 0,0 0 0,0 0 0,0 1 1,0-1-1,0 0 0,0 0 0,0 0 0,0 0 0,-1 0 1,1 0-1,0 0 0,-1-1 0,1 1 0,0 0 0,-1-1 0,1 1 1,-1-1-1,1 1 0,-1-1 0,0 0 0,1 0 0,-1 0 1,-2 0-1,-29 0-631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14819,'-7'5'1256,"14"1"-615,10-1-169,13-2 352,12-1-40,11 2-40,12-3-32,6 3-120,1-2-143,0 3-577,0-2-433,-7 4 505,-6-1-96,-13-1-80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 13635,'20'-32'1906,"-19"37"-1557,-1 1 0,1-1 1,-1 0-1,-1 0 1,0 10-1,-47 246 1423,13-82-1437,19-94-224,-12 84 16,28-142-107,0-27-16,0 1-1,0 0 1,1-1-1,-1 1 1,0 0-1,0-1 1,1 1-1,-1-1 1,0 1-1,1-1 1,-1 1 0,1 0-1,-1-1 1,0 0-1,1 1 1,-1-1-1,1 1 1,0-1-1,-1 1 1,1-1-1,0 1 1,2-1 12,-1 0 0,1 0 0,-1-1 0,1 1 0,-1 0 0,1-1 0,-1 0 0,1 1 0,-1-1 0,0 0 0,1 0 0,-1 0 0,0-1 0,0 1 0,0-1 0,3-1 0,37-28 318,-1-3-1,-2-1 0,49-56 1,-66 69-199,158-175 961,-138 146-1090,70-111 0,-100 135-491,-9 14 256,-3 13 222,0-1 0,0 1-1,0 0 1,0 0 0,0 0 0,0-1 0,0 1-1,0 0 1,-1 0 0,1 0 0,0-1 0,0 1 0,0 0-1,0 0 1,0 0 0,0 0 0,0-1 0,0 1 0,-1 0-1,1 0 1,0 0 0,0 0 0,0 0 0,0-1-1,-1 1 1,1 0 0,0 0 0,0 0 0,0 0 0,0 0-1,-1 0 1,1 0 0,0 0 0,0 0 0,0 0 0,-1 0-1,1 0 1,0 0 0,0 0 0,-1 0 0,-11 2-309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16259,'21'7'1377,"0"4"-1017,4-2-184,3 5 392,-3 1-312,-1 5-512,1-1 384,1 4-240,-3-2-96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90 165 14651,'-6'3'239,"-1"1"-1,1 0 1,0 0-1,1 1 1,-1-1-1,1 1 1,0 0-1,0 1 1,1-1-1,-1 1 1,1 0-1,0 0 1,1 0-1,0 1 1,0-1-1,0 1 1,1 0-1,0 0 1,-3 14-1,5-20-206,0 0 0,0 1 0,0-1 0,0 1 0,0-1 0,0 0 0,0 1-1,1-1 1,-1 0 0,0 1 0,1-1 0,-1 0 0,1 1 0,0-1 0,-1 0-1,1 0 1,0 0 0,0 0 0,0 1 0,-1-1 0,1 0 0,0-1-1,2 3 1,0-2-18,0 1 0,0-1 0,0 1 0,0-1 0,1 0 0,-1 0 0,0-1 0,0 1 0,7 0 0,3-1-120,1 0 0,0-1 0,24-5 0,46-15-269,134-53 0,-218 74 396,0 0 0,0 0 0,0 0 0,0 0 0,-1 0 0,1 0 0,0 0 0,0 0 0,0 0 0,0 0 0,0 0 0,-1-1 0,1 1 0,0 0-1,0 0 1,0 0 0,0 0 0,0 0 0,0 0 0,0 0 0,-1 0 0,1 0 0,0-1 0,0 1 0,0 0 0,0 0 0,0 0 0,0 0 0,0 0 0,0 0 0,0-1 0,0 1 0,0 0 0,0 0 0,0 0 0,0 0 0,0 0 0,0-1-1,0 1 1,0 0 0,0 0 0,0 0 0,0 0 0,0 0 0,0-1 0,0 1 0,0 0 0,0 0 0,0 0 0,0 0 0,0 0 0,0 0 0,1-1 0,-1 1 0,0 0 0,0 0 0,0 0 0,0 0 0,0 0 0,0 0 0,0 0 0,1 0-1,-1 0 1,0 0 0,-12-4 493,-12-1-306,1 0 0,0-2 0,0 0 0,0-2 0,1 0 0,-28-17-1,49 25-248,0 1-1,0-1 0,1 1 0,-1-1 0,0 1 0,0-1 0,0 0 0,0 1 1,0-1-1,1 0 0,-1 1 0,0-1 0,1 0 0,-1 0 0,1 0 0,-1 0 0,1 0 1,-1 0-1,1 0 0,-1 0 0,1 0 0,0 0 0,0 0 0,-1 0 0,1 0 0,0 0 1,0 0-1,0 0 0,0 0 0,0 0 0,1 0 0,-1 0 0,0 0 0,0 0 0,1 0 1,-1 0-1,0 0 0,1 0 0,-1 0 0,1 0 0,-1 0 0,1 0 0,0 1 1,-1-1-1,1 0 0,1-1 0,5-4-350,0 0 0,1 0 0,-1 1 0,14-7 0,-2 0 144,17-15-383,2-8 23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15603,'0'-1'41,"1"1"-1,-1 0 1,1-1-1,-1 1 1,1 0-1,-1 0 1,1-1-1,0 1 0,-1 0 1,1 0-1,-1 0 1,1 0-1,-1 0 1,1 0-1,0 0 1,-1 0-1,1 0 1,-1 0-1,1 0 0,-1 0 1,1 0-1,-1 1 1,1-1-1,0 0 1,-1 0-1,1 1 1,-1-1-1,1 0 0,-1 1 1,0-1-1,1 0 1,-1 1-1,1-1 1,-1 1-1,0-1 1,1 0-1,-1 1 1,0-1-1,1 1 0,-1-1 1,0 1-1,0-1 1,1 1-1,-1 0 1,0-1-1,0 1 1,0-1-1,0 1 1,0-1-1,0 1 0,0 0 1,0-1-1,0 1 1,0 0-1,-6 38 549,6-36-465,-64 336 1907,15-60-1819,48-278-215,-20 84-411,18-76 144,0 0 0,-1 0 0,0-1 0,0 1 0,-1-1 0,-11 15 0,14-21 170,1-1-1,-1 1 1,1-1-1,-1 1 1,1-1 0,-1 0-1,0 0 1,0 1-1,0-1 1,0-1-1,0 1 1,0 0-1,0 0 1,0-1 0,0 1-1,0-1 1,0 1-1,0-1 1,0 0-1,-1 0 1,1 0-1,0 0 1,0-1-1,0 1 1,0 0 0,0-1-1,-4-1 1,-15-10-778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13259,'6'-15'277,"0"0"-1,1 1 1,0 0 0,1 0-1,1 0 1,0 1 0,1 1-1,0 0 1,1 0 0,0 1-1,1 0 1,1 1 0,-1 0-1,20-10 1,0 3 217,0 1 0,1 1 0,1 2 1,50-12-1,-57 19-286,0 1 0,0 1 1,0 1-1,1 1 0,-1 2 1,39 4-1,-59-3-173,0 0 1,-1 0 0,1 1-1,0 0 1,-1 0-1,0 1 1,1 0 0,-1 0-1,0 0 1,9 7-1,-12-7-17,0 0 0,0 0 0,0 1 0,0-1 1,0 0-1,-1 1 0,0 0 0,0 0 0,0-1 0,0 1 0,0 1 0,-1-1 0,1 0 0,-1 0 0,0 0 0,-1 1 0,1 5 0,-1 2 18,-1 0 0,0 0 0,0 0 0,-2 0 0,1 0 0,-2 0 0,1-1 0,-2 0-1,1 0 1,-1 0 0,-1 0 0,-13 18 0,0-3 94,-1-1-1,-2 0 1,-38 34 0,23-29 68,-1-2 1,-43 24 0,39-26-17,41-26-177,0 1 0,0-1 0,1 1-1,-1-1 1,0 1 0,0-1 0,1 1-1,-1-1 1,0 1 0,1 0 0,-1 0-1,1-1 1,-1 1 0,1 0 0,-1 0 0,1 0-1,-1-1 1,1 1 0,-1 2 0,1-3-3,1 1 1,-1 0 0,0-1 0,0 1 0,0-1 0,1 1 0,-1 0 0,0-1 0,1 1 0,-1-1 0,0 1 0,1-1 0,-1 1 0,1-1 0,-1 1 0,1-1 0,-1 0 0,1 1 0,-1-1 0,1 0-1,1 1 1,6 3 15,0-1-1,0 0 0,14 2 0,-4 0 0,35 12-4,96 33 48,-127-41-48,0 1-1,0 1 1,-1 1 0,27 20-1,-42-27-185,1 0-1,-1 1 1,0 0-1,-1 0 1,0 0-1,1 0 1,-2 1-1,7 10 1,-11-14-93,0-1-79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1172 138 11170,'1'-10'306,"0"0"-1,-1 0 1,-1 0-1,1 0 0,-2 0 1,1 1-1,-1-1 1,-1 0-1,0 1 0,-5-13 1,7 21-254,0-1 0,0 1 0,0 0 1,0 0-1,0 0 0,0 0 0,0 0 0,0 0 0,-1 0 1,1 0-1,0 0 0,-1 1 0,1-1 0,-1 0 1,1 1-1,-1-1 0,1 1 0,-1 0 0,1-1 1,-1 1-1,1 0 0,-1 0 0,1 0 0,-1 0 0,1 0 1,-1 0-1,1 1 0,-2-1 0,-6 2 97,0 1 0,0-1 0,-13 7-1,18-7-112,-54 26 149,0 2 0,-61 44-1,-55 30-454,-23-21 86,31-17 279,138-52-46,0 1 1,0 1-1,-39 30 0,55-35-35,0 1 0,0-1 0,1 2 0,1-1 0,0 2 0,1-1 1,0 1-1,1 1 0,0-1 0,2 1 0,-1 1 0,2-1 0,0 1 0,1 0 0,1 0 0,0 0 0,1 1 0,1-1 0,2 33 0,1-23-6,1 1 0,1-1-1,2 0 1,0 0 0,2-1 0,1 0 0,1 0 0,1-1 0,1 0-1,1-1 1,27 36 0,-22-36 3,1-1 0,1 0 0,1-2 0,0 0 0,2-2 0,0 0-1,2-2 1,28 15 0,-37-22-6,1-1-1,1-1 0,-1-1 1,1-1-1,0 0 0,1-1 0,-1-1 1,1-1-1,-1 0 0,1-2 1,0 0-1,0-1 0,34-6 1,-31 1 20,1-1 0,-1-1 0,-1-1 0,0-1 0,0-1-1,0 0 1,-2-2 0,1 0 0,-2-2 0,0 0 0,30-32 0,-13 6 87,-1-1 0,-3-1 1,-1-2-1,26-53 0,-32 52 35,-2-2-1,-2 0 1,27-100 0,-41 122-93,-2 1 1,0-1 0,-2-52-1,-2 62-56,-2-1 0,0 1 0,-1 0 0,-1 0 0,0 1 0,-1-1 0,-9-18 0,10 25-62,-1 0 0,-1 1 0,0-1 0,0 1-1,0 0 1,-1 1 0,0 0 0,-1 0 0,0 0 0,0 1-1,0 0 1,-1 1 0,0-1 0,0 2 0,0-1-1,0 1 1,-1 1 0,0 0 0,-12-2 0,4 1-126,0 1 1,-1 2 0,1-1 0,-1 2-1,0 1 1,1 0 0,-1 1-1,1 1 1,-28 9 0,36-9 79,0 1 0,0 0 1,-12 7-1,-20 17-377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13219,'6'4'225,"0"1"0,-1-1 0,0 1 1,0 0-1,0 1 0,5 7 0,-7-9-159,0 0-1,0 1 0,1-2 1,-1 1-1,1 0 0,0-1 1,0 1-1,0-1 0,0 0 1,1-1-1,-1 1 0,1-1 1,0 0-1,6 2 0,-5-2-51,0-1-1,0 0 0,0 0 0,0 0 0,0-1 0,0 0 0,0-1 1,0 1-1,1-1 0,-1 0 0,0 0 0,0-1 0,-1 0 0,1 0 1,0-1-1,-1 1 0,10-7 0,-1-1 8,-1 0 1,0-2-1,-1 1 0,0-2 0,11-14 0,-23 27-20,1 0 0,-1 0 0,0 0 0,0 0 0,1 0 0,-1 0 0,0 0 0,1 0 0,-1 0 0,0 0 0,0 0 0,1 1 0,-1-1 0,0 0 0,0 0-1,1 0 1,-1 0 0,0 0 0,0 1 0,0-1 0,1 0 0,-1 0 0,0 0 0,0 1 0,0-1 0,0 0 0,1 0 0,-1 1 0,0-1 0,0 0 0,0 0-1,0 1 1,0-1 0,0 0 0,0 0 0,0 1 0,0-1 0,0 0 0,0 0 0,0 1 0,0-1 0,0 0 0,0 1 0,1 11 6,0 0 1,-1 1-1,0-1 1,-2 13-1,0-10-27,1 0 0,2 22 0,-1-32-5,1 1 0,0-1 0,0 0 0,0 1 0,1-1 0,0 0 0,0 0 0,4 9 0,-5-13 14,0 0 1,-1 0-1,1-1 1,0 1 0,0 0-1,0 0 1,0 0-1,0-1 1,0 1 0,0 0-1,0-1 1,0 1 0,0-1-1,0 1 1,0-1-1,0 0 1,3 1 0,-2-1-3,0 0 1,0 0-1,0-1 1,0 1 0,1-1-1,-1 1 1,0-1 0,0 1-1,0-1 1,0 0 0,0 0-1,-1 0 1,3-2 0,8-5-19,-1-2 1,-1 1-1,0-1 0,0-1 1,-1 0-1,0 0 1,-1 0-1,0-1 1,-1-1-1,9-22 1,-16 31 90,-5 8-28,-6 10 8,1 1 0,0 1 0,0-1 0,2 2 0,0-1 1,1 1-1,-7 22 0,14-38-39,-1 1 0,1-1 1,-1 0-1,1 0 0,0 1 0,-1-1 0,1 0 1,0 0-1,0 1 0,0-1 0,0 0 1,0 0-1,1 2 0,-1-2-1,0-1 0,1 0 0,-1 0 0,1 0 0,-1-1 0,0 1 0,1 0 0,-1 0-1,0 0 1,1 0 0,-1 0 0,0 0 0,1 0 0,-1-1 0,0 1 0,1 0 0,-1 0 0,0 0 0,1-1 0,-1 1 0,0 0 0,0-1 0,1 1 0,-1 0 0,0 0 0,1-1 0,22-30-100,-22 30 91,28-48-368,-27 46 329,0 0 0,-1 0-1,0 1 1,0-1 0,0 0 0,0-1-1,0 1 1,0 0 0,-1 0 0,0 0-1,0 0 1,1-1 0,-2 1 0,0-6-1,1 9 24,0 0 0,-1-1 0,1 1 0,-1 0-1,1 0 1,-1 0 0,1-1 0,0 1 0,-1 0 0,1 0-1,-1 0 1,1 0 0,-1 0 0,1 0 0,-1 0-1,1 0 1,-1 0 0,1 0 0,-1 0 0,1 0 0,-1 1-1,1-1 1,0 0 0,-1 0 0,1 0 0,-1 1-1,1-1 1,0 0 0,-1 0 0,1 1 0,-1 0-1,-13 8-241,2 4 71,4-1 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0 14859,'0'1'68,"-1"0"0,0-1-1,0 1 1,1 0 0,-1-1 0,1 1-1,-1 0 1,0 0 0,1-1 0,-1 1-1,1 0 1,0 0 0,-1 0 0,1 0-1,0 0 1,-1 1 0,-2 7 15,-8 10 72,-2 0 0,-14 17-1,-5 6 37,-58 86 324,-4-4 0,-112 111 1,193-222-596,6-6-152,-1 0 0,2 0 0,-1 1-1,-9 14 1,55-55-1308,-10-1 981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12539,'6'-11'483,"16"-30"778,-22 41-1241,0-1-1,0 1 1,0 0-1,0 0 1,1-1 0,-1 1-1,0 0 1,0 0-1,0-1 1,1 1 0,-1 0-1,0 0 1,0 0 0,1-1-1,-1 1 1,0 0-1,1 0 1,-1 0 0,0 0-1,0 0 1,1 0-1,-1 0 1,0 0 0,1-1-1,-1 1 1,0 0-1,1 0 1,-1 1 0,0-1-1,1 0 1,-1 0-1,0 0 1,0 0 0,1 0-1,-1 0 1,0 0-1,1 0 1,-1 0 0,0 1-1,0-1 1,1 0-1,-1 0 1,0 0 0,0 1-1,1-1 1,-1 0-1,0 0 1,0 1 0,0-1-1,1 0 1,-1 0-1,0 1 1,0-1 0,0 0-1,0 1 1,0-1-1,0 0 1,0 0 0,0 1-1,0-1 1,0 0-1,0 1 1,0-1 0,5 22 575,-5-21-585,4 28 323,5 56 52,4 0-1,31 107 0,2-67-450,-12-34-2334,-32-88 2188,-2-3 188,0 1 0,0-1 0,1 0 0,-1 1 1,0-1-1,0 0 0,1 1 0,-1-1 0,0 1 0,0-1 1,0 1-1,0-1 0,0 1 0,1-1 0,-1 1 0,0-1 1,0 0-1,0 1 0,0-1 0,0 1 0,-1-1 0,1 1 1,0-1-1,0 1 0,0-1 0,0 1 0,0-1 0,-1 0 1,1 1-1,0-1 0,0 1 0,-1-1 0,1 1 0,-8 0-657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11955,'12'9'1536,"9"3"-840,13-3-224,6 3 1088,11 0-839,3 2-57,7-2-112,-1-3-160,-7 0-688,-8-4-184,-15-1 408,-7-2-176,-20-2-80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15539,'11'10'1081,"-6"17"-881,-5 6-80,0 23 256,-4 7-144,-3 7-280,-1 5-96,-1-5-120,-2-5-112,1-14-217,-2-11-143,-2-19 448,-2-8-192,2-12 88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14923,'2'-3'152,"0"1"0,0-1 0,-1 1 0,1 0 0,1 0-1,-1 0 1,0 0 0,0 0 0,1 0 0,-1 1 0,1-1 0,0 1 0,-1 0-1,6-2 1,45-10 660,-53 13-776,40-7 316,0 2 0,1 2 0,59 3 0,-73 1-309,0 2 0,0 1-1,-1 1 1,1 2 0,-1 0-1,29 14 1,-48-19-38,-1 1-1,0 0 0,0 1 1,-1 0-1,1 0 0,-1 0 0,10 10 1,-13-13 2,-1 1 0,1 0 0,-1 0 0,0 0 0,0 0 0,0 0 0,0 0 0,0 1 0,0-1 0,0 0 1,-1 0-1,1 1 0,-1-1 0,0 0 0,1 1 0,-1-1 0,0 0 0,0 1 0,-1-1 0,1 0 0,0 1 0,-1-1 0,0 0 0,1 1 0,-1-1 1,-1 3-1,-3 2 25,1 0 0,-1 1 1,0-2-1,-1 1 1,1-1-1,-1 1 1,-1-2-1,-10 9 1,-62 38 275,66-45-254,-22 13-63,-1-2-1,-1-1 0,-1-2 0,0-2 1,-50 11-1,69-21-555,9-4 289,10 1 267,0 0 0,0 0 1,-1 0-1,1 0 0,0 0 1,0 0-1,0 0 0,0-1 0,0 1 1,0 0-1,-1 0 0,1 0 1,0 0-1,0 0 0,0 0 1,0-1-1,0 1 0,0 0 0,0 0 1,0 0-1,0 0 0,0-1 1,0 1-1,0 0 0,0 0 1,0 0-1,0 0 0,0 0 1,0-1-1,0 1 0,0 0 0,0 0 1,0 0-1,0 0 0,0-1 1,0 1-1,0 0 0,0 0 1,0 0-1,0-1 0,6-8-367</inkml:trace>
  <inkml:trace contextRef="#ctx0" brushRef="#br0" timeOffset="1">869 152 14907,'6'12'1368,"-6"14"-855,0 9-177,-6 16 560,1 3-144,-4 8-224,1 2-72,-3-2-184,-1-6-232,1-11-360,-1-6-224,0-16 448,1-6-144,1-12-64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15171,'17'-11'375,"0"0"-1,0 1 1,1 1 0,0 1-1,1 0 1,-1 2-1,34-8 1,137-16 681,-189 30-1055,69-7 257,75 2-1,-110 6-252,-1 1 0,0 2-1,-1 1 1,44 12 0,-71-16-8,-1 1 0,1-1-1,-1 1 1,1 0 0,-1 0-1,0 0 1,0 1 0,0-1-1,0 1 1,0 0 0,-1 0-1,1 1 1,-1-1-1,5 8 1,-7-9 9,0 1 0,0-1 0,0 1-1,0 0 1,-1 0 0,1-1 0,-1 1 0,0 0 0,0 0-1,0 0 1,0-1 0,-1 1 0,1 0 0,-1 0 0,1 0-1,-1-1 1,0 1 0,0 0 0,0-1 0,0 1-1,-1-1 1,1 0 0,-1 1 0,0-1 0,-2 4 0,-9 9 66,0 0 0,-1-1 0,0-1 1,-1 0-1,-17 11 0,-89 54 467,103-68-445,-235 142 1025,247-149-1098,0 1-1,0 0 0,0 0 1,1 1-1,-8 7 0,12-11-21,0 0 0,1 0 0,-1 0-1,0 0 1,1 0 0,-1 0 0,1 0-1,0 0 1,-1 0 0,1 0 0,0 0-1,-1 0 1,1 1 0,0-1 0,0 0-1,0 0 1,0 0 0,0 0 0,0 0-1,0 1 1,1-1 0,-1 0 0,0 0-1,1 0 1,-1 0 0,1 0 0,-1 0-1,1 0 1,-1 0 0,1 0 0,0 0-1,-1 0 1,1 0 0,0-1 0,0 1-1,0 0 1,0 0 0,-1-1 0,3 2-1,12 8-23,1 0-1,0-2 0,1 1 0,0-2 1,19 6-1,-6-2 4,62 25-1013,190 47-1,-191-69-836,-70-10 1120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458 217 11731,'23'-51'1197,"31"-100"1,-50 136-856,-4 15-337,0 0 0,0 1 0,0-1 0,0 0 0,0 0 0,-1 0 0,1 0 1,0 0-1,0 0 0,0 0 0,0 0 0,0 0 0,0 0 0,0 0 0,0 0 0,0 0 0,0 0 0,0 0 0,0 0 0,0 0 0,0 1 0,0-1 0,0 0 0,0 0 0,0 0 0,0 0 0,-1 0 0,1 0 0,0 0 0,0 0 0,0 0 1,0 0-1,0 0 0,0 0 0,0 0 0,0 0 0,0 0 0,0 0 0,0 0 0,0 0 0,0 0 0,0 0 0,-1 0 0,1 0 0,0-1 0,0 1 0,0 0 0,0 0 0,0 0 0,0 0 0,0 0 0,0 0 0,0 0 0,0 0 0,0 0 1,0 0-1,0 0 0,0 0 0,0 0 0,0 0 0,0 0 0,0 0 0,0 0 0,0 0 0,0-1 0,0 1 0,-14 22 264,-227 335 200,185-280-446,-3 2-19,28-40-4,1 2 1,2 1-1,-29 60 1,55-99-2,-1 4-3,0 0-1,0 0 1,1 1-1,-1-1 1,0 13-1,2-19 5,1 1-1,0-1 0,0 1 0,0-1 0,0 1 1,0-1-1,1 1 0,-1-1 0,0 1 0,1-1 1,-1 1-1,1-1 0,0 1 0,-1-1 0,1 0 1,0 1-1,0-1 0,0 0 0,0 0 0,0 0 1,0 0-1,0 0 0,0 0 0,0 0 0,1 0 1,-1 0-1,0 0 0,1 0 0,-1-1 0,0 1 1,1-1-1,-1 1 0,1-1 0,-1 1 0,4-1 1,5 2 2,-1-2 1,1 1-1,0-1 1,0 0 0,0-1-1,18-4 1,64-20 42,-55 15-30,633-128 40,-570 121-24,-1 0-77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38 156 13915,'-3'0'128,"1"1"-1,0 1 1,0-1 0,0 0-1,0 0 1,0 1 0,0-1-1,0 1 1,1 0 0,-1 0-1,0-1 1,1 1 0,-1 0-1,1 0 1,0 0 0,0 0-1,0 1 1,0-1 0,0 0-1,0 0 1,1 1 0,-1-1-1,1 1 1,-1-1 0,1 3-1,-1 5 164,0 0-1,1 0 0,1 0 0,2 18 0,6 15 38,1 0 0,30 74 0,50 75-2184,-82-177 1336,0 0 0,1-1-1,0 0 1,21 24 0,-27-36 420,-1 1-1,1 0 1,0-1 0,0 1-1,0-1 1,0 0 0,0 0-1,0 0 1,1-1 0,-1 1-1,1-1 1,-1 0 0,1 0-1,0 0 1,-1 0 0,1-1-1,0 1 1,-1-1 0,1 0 0,0 0-1,0 0 1,-1-1 0,1 1-1,0-1 1,-1 0 0,1 0-1,0 0 1,3-2 0,0-1 79,0-1 0,0 1 1,0-1-1,0-1 1,-1 1-1,0-1 0,0 0 1,-1-1-1,0 1 1,0-1-1,0 0 0,6-14 1,0-2 294,0-1 0,12-47 0,-11 24 123,-3-1 0,-2 0 0,2-59-1,-14-145 841,4 244-1186,1-2 64,-1 0 0,0 0 0,-6-20-1,1 20 195,0 13 38,0 16 126,5 5-174,0 0 1,2 0 0,0-1-1,9 41 1,31 93 305,-25-107-523,1-1-1,3-1 1,50 88 0,-37-93-45,-31-40-41,-1-1 0,1 0-1,0 0 1,0 0 0,0 0 0,1-1 0,-1 1 0,0-1-1,1 1 1,-1-1 0,1 0 0,-1 0 0,1 0 0,0 0-1,3 1 1,-6-2 0,0 0 0,0 0 0,1 0-1,-1 0 1,0 0 0,0 0 0,0 0 0,1 0-1,-1 0 1,0 0 0,0 0 0,0 0 0,0 0-1,1 0 1,-1-1 0,0 1 0,0 0 0,0 0 0,0 0-1,1 0 1,-1 0 0,0 0 0,0-1 0,0 1-1,0 0 1,0 0 0,1 0 0,-1 0 0,0 0-1,0-1 1,0 1 0,0 0 0,0 0 0,0 0-1,0-1 1,0 1 0,0 0 0,0 0 0,0-1-1,-3-9-120,-9-7-54,-22-15-241,-66-49 0,70 60 464,2-2 0,0 0 0,2-2 0,-29-35 0,49 53 31,1 0 0,0-1-1,-7-14 1,11 20-51,0 0-1,0 0 1,0-1-1,1 1 1,-1 0 0,1-1-1,-1 1 1,1-1-1,0 1 1,0-1 0,0 1-1,0-1 1,0 1-1,0 0 1,1-1-1,0 1 1,-1-1 0,1 1-1,2-4 1,0 1 39,1 1 0,0-1 1,0 1-1,0 0 0,0 0 0,1 0 1,0 1-1,-1-1 0,1 1 1,1 0-1,6-2 0,13-6 599,28-8 0,-39 15-629,40-13 195,0 0 50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2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 8714,'-35'-24'4243,"35"24"-3656,-1 0-539,1 0-1,-1 0 0,1 0 0,0 0 1,-1 1-1,1-1 0,0 0 1,-1 0-1,1 1 0,0-1 0,-1 0 1,1 0-1,0 1 0,0-1 1,-1 0-1,1 1 0,0-1 0,0 1 1,0-1-1,-1 0 0,1 1 1,0-1-1,0 0 0,0 1 0,0-1 1,0 1-1,0-1 0,0 1 1,-2 15 140,2-11-37,-2 15-37,1 0 0,1 0 1,1 0-1,1 0 0,0 0 0,2 0 0,0-1 0,14 38 0,7 4 109,46 81 0,-6-14 402,-51-96-465,-1-2 115,1-1 1,31 49-1,-39-70-217,0 0 1,1 0-1,0-1 1,0 0 0,0 0-1,1-1 1,0 0-1,1 0 1,-1-1-1,1 0 1,0 0 0,0-1-1,13 4 1,-4-3 35,1-1 1,-1-1 0,1-1-1,0-1 1,0 0 0,23-3-1,113-19 481,10-21-17,-119 27-425,2 3 0,66-9 0,-100 20-120,0 0 0,0 2 0,0-1 1,0 2-1,-1 0 0,27 8 0,-1 3-3,38 19-1,32 11-4,-39-26 8,2-2 1,110 9-1,68 12 40,-193-24-47,56 12 42,192 68-1,-283-82-21,0 1 1,-1 0-1,0 2 0,37 30 0,66 72 353,-85-76-121,1-1 0,46 32 1,-70-59-187,-1 0 0,-1 1 1,24 25-1,-32-29-64,1 0 1,-1 0-1,-1 1 0,0 0 1,0 0-1,-1 0 0,0 1 0,4 15 1,-6-16 4,-2-7-14,0 0 1,1 0-1,-1-1 1,0 1-1,1 0 1,0 0-1,-1-1 1,1 1-1,0 0 0,0-1 1,1 3-1,-1-5-37,0 0 1,-1 0-1,1 0 0,-1-1 0,1 1 0,-1 0 0,1 0 0,-1 0 0,0 0 0,1-1 0,-1 1 0,0 0 0,0-3 1,2-69-1146,-2 25 871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35 759 13283,'-2'-1'125,"0"-1"1,-1 1-1,1-1 1,0 0 0,0 0-1,0 1 1,0-1-1,0-1 1,0 1-1,1 0 1,-1 0-1,1-1 1,-1 1 0,1-1-1,0 1 1,0-1-1,0 1 1,0-1-1,0 0 1,1 0-1,-1 1 1,1-1 0,0 0-1,0 0 1,0 1-1,0-1 1,0 0-1,2-4 1,1-6 262,0 1 1,1 0 0,1 0-1,11-22 1,7-8-198,2 1-1,2 1 1,2 2 0,1 1 0,2 1 0,1 1 0,2 2 0,1 2 0,1 1-1,2 2 1,1 1 0,1 3 0,1 1 0,1 2 0,54-18 0,-64 29-190,2 1 1,-1 2-1,1 2 1,0 1-1,0 1 1,0 2-1,0 2 1,38 5-1,0 5-4,-1 3 0,128 43 0,-16 20 2,-15-6 44,-142-63-12,1-1-1,0-1 1,0-2-1,0 0 1,0-2-1,1-2 1,34-2-1,199-37 141,-224 32-158,-4 1 2,55-12 22,-77 15 2,0 0 0,-1-1-1,1-1 1,-1 0 0,11-7 0,-18 9 4,0 0 1,-1 0 0,0 0-1,1 0 1,-1 0 0,0-1-1,0 1 1,-1-1 0,1 0-1,-1 0 1,0 0 0,0 0 0,0 0-1,-1 0 1,1-1 0,-1 1-1,0-1 1,0 1 0,-1-1-1,1 1 1,-1-6 0,0-1-169,0 1 0,-1 0 0,-3-13 0,-10-27-3888,15 46 2322,5-1 706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15403,'6'-20'1604,"-6"19"-1582,0 1 0,0 0 1,1 0-1,-1 0 0,0 0 0,0 0 0,0 0 0,0 0 0,0 0 0,0 0 1,1 0-1,-1 0 0,0 0 0,0 0 0,0 0 0,0 0 0,0 0 0,0 0 0,1 0 1,-1 0-1,0 0 0,0 0 0,0 0 0,0 0 0,0 0 0,0 0 0,1 0 1,-1 0-1,0 0 0,0 0 0,0 0 0,0 0 0,0 0 0,0 1 0,0-1 0,1 0 1,-1 0-1,0 0 0,0 0 0,0 0 0,0 0 0,0 0 0,0 0 0,0 1 1,0-1-1,0 0 0,0 0 0,0 0 0,0 0 0,0 0 0,0 0 0,0 1 0,0-1 1,0 0-1,0 0 0,0 0 0,0 0 0,0 0 0,0 1 0,6 38 1063,-3 27-782,-2 1 0,-10 82 0,-32 131-261,18-130-565,21-136 284,1-8 168,1-1 1,-1 1 0,0 0 0,0-1-1,-1 1 1,1-1 0,-1 0 0,-1 1-1,1-1 1,-4 5 0,-1-5-257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11787,'-1'0'80,"1"1"0,-1 0 0,1 0 0,0-1 1,-1 1-1,1 0 0,0 0 0,-1 0 1,1 0-1,0-1 0,0 1 0,0 0 0,0 0 1,-1 0-1,1 0 0,1 0 0,-1 0 1,0-1-1,0 1 0,0 0 0,0 0 0,1 0 1,-1 0-1,0 0 0,1-1 0,-1 1 1,0 0-1,1 0 0,-1-1 0,1 1 1,-1 0-1,1-1 0,0 1 0,-1 0 0,1-1 1,0 1-1,-1-1 0,1 1 0,0-1 1,1 1-1,4 2 271,0-1 1,0 0-1,0 0 1,12 2 0,-5-1-237,15 3 169,1-1 1,-1-2-1,43 1 1,84-12-63,-112 4-403,78-18 1,-108 19 281,-1-1 0,1 0 0,-1-1 1,0 0-1,-1-1 0,1 0 0,-1-1 1,-1 0-1,1-1 0,14-14 0,-22 20-89,-1-1-1,0 0 1,0 1-1,0-1 1,0 0-1,0 0 1,2-5-1,-4 5 7,1 0-1,0 0 1,-1-1 0,0 1-1,0 0 1,0-7-1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15963,'0'-21'1393,"5"4"-1009,9 3-160,11 5 488,1 2-136,12 7-280,6 3-232,9 4-560,5 0-248,5 2 600,0 0-144,3-9-112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 16147,'-12'143'2122,"3"-59"-1547,2-12-177,-5 183 752,11-254-1130,1 1-1,0 0 0,0-1 0,1 1 0,-1 0 0,0-1 0,1 1 1,-1-1-1,0 1 0,1-1 0,1 3 0,-2-4-14,0 0 0,0 0-1,0 0 1,1 0 0,-1 0-1,0 0 1,0 0 0,1 0 0,-1 0-1,0 0 1,0 0 0,1 0-1,-1 0 1,0 0 0,0 0 0,1 0-1,-1 0 1,0 0 0,0 0-1,0-1 1,1 1 0,-1 0 0,0 0-1,0 0 1,0 0 0,1 0-1,-1-1 1,0 1 0,0 0 0,0 0-1,0 0 1,1 0 0,-1-1 0,0 1-1,0 0 1,0 0 0,0-1-1,0 1 1,0 0 0,16-38 168,-5-1-122,-3-1-1,5-53 1,-1-84-7,-12 173-45,1-15-1,1-7-24,-1 0 0,-2 0 0,-6-49 0,1 60-22,6 14 47,0 1 0,0 0-1,0 0 1,0 0 0,0 0 0,0 0-1,-1 0 1,1 0 0,0-1 0,0 1-1,0 0 1,0 0 0,0 0 0,0 0-1,-1 0 1,1 0 0,0 0 0,0 0-1,0 0 1,0 0 0,0 0 0,-1 0-1,1 0 1,0 0 0,0 0 0,0 0-1,0 0 1,0 0 0,-1 0 0,1 0-1,0 0 1,0 0 0,0 0 0,0 0-1,0 0 1,0 0 0,-1 0 0,1 0-1,0 0 1,0 0 0,0 1 0,0-1-1,0 0 1,0 0 0,-2 2-6,1-1 0,1 1 0,-1 0 0,0 0 1,0 0-1,1 0 0,-1 0 0,1 0 0,-1 3 0,-1 15-23,1 1 0,1-1 0,3 36 0,-2-50 31,-1-1-1,1 1 1,0-1 0,1 1 0,-1-1 0,1 0 0,0 0 0,0 0 0,1 0 0,0 0 0,-1-1 0,1 1-1,1-1 1,-1 1 0,1-1 0,0 0 0,0-1 0,0 1 0,6 3 0,-6-5 4,0 0 1,0-1-1,1 0 0,-1 0 1,1 0-1,-1 0 0,0-1 1,1 0-1,-1 0 1,1 0-1,-1 0 0,1-1 1,-1 1-1,1-1 0,-1 0 1,0-1-1,0 1 1,6-3-1,3-3 11,0 1 1,0-2-1,0 0 0,13-11 1,4-8-56,-1 0 0,-2-2 0,-1-1 0,-1-1 0,-2-1-1,22-41 1,-43 73-132,-1 7 130,-4 13 41,-18 65 133,-15 77 450,34-144-516,0 0 1,1 1-1,1-1 1,0 0-1,2 0 1,0 0-1,5 19 0,-1-21-206,0-1 1,1 1-1,0-1 0,1 0 0,1-1 0,1 0 0,17 21 0,-1-6-161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15523,'6'-10'1241,"-4"6"-951,0 0 0,1 0 0,0 0 0,0 0 0,5-5 0,-8 9-260,0 0 0,0 0 0,0-1 0,0 1 1,1 0-1,-1 0 0,0 0 0,0 0 0,0-1 0,0 1 0,1 0 0,-1 0 1,0 0-1,0 0 0,0 0 0,1 0 0,-1-1 0,0 1 0,0 0 0,1 0 0,-1 0 1,0 0-1,0 0 0,1 0 0,-1 0 0,0 0 0,0 0 0,1 0 0,-1 0 1,0 0-1,0 0 0,0 0 0,1 0 0,-1 0 0,0 1 0,0-1 0,1 0 1,-1 0-1,0 0 0,0 0 0,0 0 0,1 0 0,-1 1 0,0-1 0,0 0 0,0 0 1,0 0-1,0 1 0,1-1 0,-1 0 0,0 0 0,0 0 0,0 1 0,0-1 1,0 0-1,0 0 0,0 1 0,0-1 0,0 0 0,0 1 0,0 17 692,-10 45-250,-27 94 0,7-37-366,23-89-85,-13 70 28,18-88-47,0 1 1,2-1-1,-1 0 1,2 1 0,2 15-1,-3-27-2,0 0 1,0-1-1,1 1 0,-1 0 0,0 0 1,1-1-1,0 1 0,-1 0 1,1-1-1,0 1 0,0-1 0,0 1 1,0-1-1,0 0 0,0 1 0,0-1 1,1 0-1,-1 0 0,0 1 0,1-1 1,-1 0-1,1 0 0,-1-1 1,1 1-1,-1 0 0,1 0 0,0-1 1,-1 1-1,1-1 0,0 0 0,-1 1 1,1-1-1,0 0 0,0 0 1,0 0-1,-1 0 0,1 0 0,0 0 1,0-1-1,2 0 0,5-1-55,-1-1-1,1-1 1,0 1 0,-1-1-1,16-10 1,-14 7-144,-1 0-1,1 0 1,-1-1 0,-1 0 0,0 0 0,0-1 0,8-11 0,-12 14 81,0-1 0,0 1 1,-1-1-1,0 0 0,0 0 1,0 0-1,-1-1 1,0 1-1,0-1 0,-1 1 1,1-15-1,-6-20-510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17204,'-2'5'1568,"7"0"-1048,11 1-192,12-1 640,7-2-183,12-1-297,4-2-176,10-3-528,1-4-392,-3-7 552,-1-4-136,-6-3-81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2350 234 11098,'-23'-13'571,"1"-1"0,-24-19 0,-30-19-123,43 34-361,-1 2 0,0 1 0,-1 2 0,-52-13 0,35 15-4,-1 1 0,-80-2-1,8 12 181,-231 29 0,-387 91 647,737-119-904,-47 10 57,0 2-1,-70 27 0,108-34-53,1 1-1,0 0 1,0 1-1,1 0 1,0 1-1,0 0 1,1 1-1,1 1 1,0 0-1,0 0 1,1 1-1,-17 26 1,13-13-10,2 2 0,0-1 0,2 1 0,1 1 0,1 0 0,2 0 0,0 1 0,2 0 0,2-1 0,0 1 0,4 44 0,2-27-13,2 0-1,2 0 1,2-1-1,3 0 1,1-1-1,28 62 1,-16-53-49,2-1 1,2-1-1,2-2 1,3-1 0,58 64-1,-65-83 1,2-1 1,1-1-1,1-1 0,1-2 1,1-1-1,1-2 0,0-2 1,68 27-1,-45-27 0,0-3-1,2-3 1,99 10-1,-74-17 52,1-4 0,87-9 0,-113 2 56,0-4 0,-1-1 0,62-21 0,-82 18 72,0-1 0,-1-3 0,-1-1 1,0-1-1,47-35 0,-12-1 214,-2-4-1,-3-2 0,-3-4 1,74-94-1,-44 34 134,128-227-1,-192 299-465,38-94 0,-62 130-1,0 1-1,-1-1 0,-1 0 1,-1-1-1,0 1 1,-1 0-1,-1-1 0,-1 1 1,-1-1-1,-3-25 0,2 34 4,0 1 0,-1 0 0,0 0 0,0 0 0,-1 0 0,0 0 0,0 1 0,-1 0 0,0 0 0,-7-8 0,2 4-2,-1 1 0,0 0-1,0 1 1,-1 0 0,-18-10 0,-9-1-100,-1 2 1,-1 2-1,-42-12 0,47 18 44,0 2-1,0 0 0,0 3 1,-1 1-1,0 2 0,0 1 1,-69 8-1,14 6-118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511 106 12699,'10'-10'701,"-3"3"-151,1-1 0,-2 1-1,1-1 1,-1-1-1,0 1 1,-1-1-1,0 0 1,6-16 0,-12 24-461,1 1 1,-1-1 0,0 1 0,0-1 0,0 1 0,0-1 0,0 1 0,0 0-1,0 0 1,0-1 0,0 1 0,-2 0 0,-7 1 14,-1 0 0,1 1-1,-1 0 1,1 1 0,0 0 0,0 1 0,-14 7 0,0-2-92,-43 18-234,-87 47 0,131-61 184,1 1 0,0 1 1,1 0-1,1 2 0,1 0 1,0 2-1,-21 26 0,37-41 30,-1 1 0,1-1 1,1 1-1,-1 0 0,1 0 0,-1-1 0,1 1 0,1 1 1,-1-1-1,0 6 0,2-9 1,0 0 1,0 0 0,0 0-1,0 0 1,0 0 0,1 0-1,-1 0 1,1 0 0,0 0-1,-1 0 1,1 0 0,0 0-1,0 0 1,0-1-1,0 1 1,1 0 0,-1-1-1,0 1 1,1 0 0,-1-1-1,1 0 1,-1 1 0,1-1-1,0 0 1,0 0 0,-1 0-1,1 0 1,3 1-1,12 5-32,0-1 0,22 5-1,-26-8 26,1 1-1,-1 0 1,0 1-1,24 13 1,-34-17 8,-1 1-1,1 0 1,-1 0 0,0-1 0,0 1 0,0 1 0,0-1-1,0 0 1,0 0 0,0 1 0,-1-1 0,1 1-1,-1 0 1,0-1 0,0 1 0,2 5 0,-3-4 6,1 1-1,-1-1 1,0 1 0,0-1 0,0 1 0,0-1 0,-1 1 0,0-1 0,-2 9 0,-4 5 37,-1-1 0,0 0 0,-1 0 0,-13 18 1,16-26-10,-14 22 146,-1-1 0,-2-1 0,-1 0 0,-31 27 1,53-54-156,0 0 1,0-1-1,0 1 1,-1-1-1,1 1 1,-1-1-1,1 0 1,-1 0-1,-2 1 1,4-2-19,1 0 1,0 0 0,0 0 0,-1 1 0,1-1 0,0 0 0,-1 0 0,1 0 0,0-1 0,0 1-1,-1 0 1,1 0 0,0 0 0,-1 0 0,1 0 0,0 0 0,0 0 0,-1 0 0,1 0 0,0-1-1,0 1 1,-1 0 0,1 0 0,0 0 0,0-1 0,0 1 0,-1 0 0,1 0 0,0 0-1,0-1 1,0 1 0,2-17-5,1 10-15,0 0 1,1 0 0,0 0 0,1 1 0,0-1-1,0 1 1,0 0 0,0 1 0,1-1 0,0 1 0,0 0-1,1 1 1,-1-1 0,1 1 0,0 0 0,0 1-1,0 0 1,10-3 0,-11 4-3,0 0 0,0 1-1,0 0 1,0 0 0,0 1 0,0 0 0,0 0-1,0 0 1,0 0 0,11 4 0,-13-3 6,0 0 0,0 1 0,0 0 0,0 0 0,0 0 0,0 0 0,-1 0 0,1 1 0,-1 0 0,0 0 0,1 0 0,-1 0 0,-1 0 0,1 1 0,0-1 0,2 5 0,-2-1-3,1 1 0,-1 0 0,0 0 0,0 0 0,-1 0 0,0 0 0,0 1 0,-1-1 0,0 0 0,-1 1 0,0-1 0,0 1 0,-1-1 0,0 1 0,0-1 0,-1 0 0,0 1 0,-1-1 0,0 0 0,-5 9 0,-1 2 43,-1-1-1,0 0 1,-2-1-1,0 0 0,-1 0 1,-1-2-1,-17 17 0,29-31-25,1 0-1,-1 1 0,0 0 1,1-1-1,-1 1 0,1 0 1,0-1-1,-1 1 0,1 0 1,0 0-1,0 0 0,0 0 1,0 3-1,1-4-3,0 1 0,0-1-1,1 0 1,-1 0 0,1 0 0,-1 0 0,1 0 0,-1 0 0,1 0-1,0 0 1,-1 0 0,1 0 0,0 0 0,0 0 0,0 0 0,0-1-1,0 1 1,0 0 0,0-1 0,0 1 0,0 0 0,0-1 0,0 0-1,0 1 1,2 0 0,60 24-386,1-2 0,79 18-1,-94-29 194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15275,'1'1'101,"1"0"0,-1 0 1,1-1-1,-1 1 0,0 0 0,1 0 0,-1 0 0,0 0 0,0 1 0,0-1 0,0 0 0,0 0 0,0 1 1,0-1-1,0 1 0,1 1 0,10 29 81,-10-27-37,25 86 803,-4 1 0,-4 0 0,-4 2 0,4 129 0,-22-389-1242,-1 58-305,11-114-1,-6 206 494,1 0-1,1 0 1,1 1 0,0-1-1,7-17 1,-10 31 89,0 1 1,0-1 0,0 0-1,0 0 1,0 0 0,0 0-1,1 1 1,-1-1 0,0 1-1,1-1 1,-1 1 0,1-1-1,0 1 1,-1 0 0,1 0-1,0 0 1,0 0 0,0 0-1,0 0 1,0 0 0,2 0-1,-1 1-2,-1 0-1,1 0 0,0 0 0,-1 1 1,1-1-1,-1 1 0,1-1 0,-1 1 1,0 0-1,1 0 0,-1 0 0,0 0 1,0 0-1,1 1 0,1 1 0,2 1-20,-1 1 0,1 0 0,-1 0 0,0 1-1,0-1 1,-1 1 0,0 0 0,0 0-1,0 0 1,5 14 0,-7-12 66,0 0 1,-1 1-1,0-1 0,0 0 0,-1 1 1,0-1-1,0 1 0,-1-1 1,0 1-1,-1-1 0,0 0 1,0 1-1,-4 7 0,4-9 2,-1 0 0,0-1 0,-1 1-1,1-1 1,-1 0 0,0 0 0,-1-1 0,1 1 0,-1-1 0,0 0-1,-1 0 1,1-1 0,-1 1 0,0-1 0,-11 6 0,16-9 15,-1-1 1,1 1 0,-1 0 0,0 0 0,1-1 0,-1 1 0,0-1 0,1 1 0,-1-1 0,0 0 0,1 0-1,-1 0 1,0 0 0,0 0 0,1 0 0,-1 0 0,0 0 0,1-1 0,-1 1 0,0-1 0,1 1-1,-1-1 1,0 0 0,1 0 0,-1 1 0,1-1 0,-1 0 0,1 0 0,0 0 0,0-1 0,-1 1 0,1 0-1,0 0 1,0-1 0,0 1 0,0-1 0,0 1 0,0-2 0,-8-25 143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13771,'8'-5'609,"10"-7"1293,-15 13-996,-10 10-208,-5 8-329,1 0 0,1 1-1,-14 38 1,-15 66-184,34-109-113,-13 52-8,3 0 1,-12 119 0,26-177-62,1-1-1,0 0 0,0 1 1,1-1-1,3 16 1,-3-22-5,0 1 0,0-1 0,-1 0 0,1 1 1,1-1-1,-1 0 0,0 0 0,1 0 0,-1 0 1,1 0-1,-1 0 0,1 0 0,0 0 1,0-1-1,0 1 0,0-1 0,0 1 0,0-1 1,0 0-1,0 0 0,1 0 0,4 2 1,1-2-82,-1 0 1,1 0 0,0 0 0,0-1-1,0 0 1,0-1 0,0 0 0,0 0-1,0-1 1,-1 0 0,1 0 0,-1-1 0,1 0-1,-1 0 1,7-5 0,-8 6-38,-1-1 0,0-1 0,0 1 0,0-1 0,0 0 0,0 0 0,-1 0 0,0-1 1,0 0-1,0 1 0,-1-1 0,1-1 0,-1 1 0,0 0 0,-1-1 0,1 0 0,-1 1 0,0-1 0,1-11 0,-1-26-556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12651,'0'8'1344,"18"-4"-776,20-11-112,8-5 616,14-2-375,10-2-57,15 0-400,10-5-240,0 2 208,-2-2-160,-2 2-176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61 14355,'7'-15'988,"-4"6"-438,1 0 1,1 1 0,5-10 0,-9 18-528,-1 0-1,0 0 0,0 0 1,0 0-1,0 0 0,0 0 1,0 0-1,0-1 0,0 1 1,0 0-1,0 0 1,0 0-1,1 0 0,-1 0 1,0 0-1,0 0 0,0 0 1,0 0-1,0 0 0,0 0 1,0 0-1,1 0 0,-1 0 1,0 0-1,0 0 0,0 0 1,0 0-1,0 0 0,0 0 1,1 0-1,-1 0 0,0 0 1,0 0-1,0 0 0,0 0 1,0 0-1,0 0 0,1 0 1,-1 0-1,0 0 0,0 0 1,0 0-1,0 0 1,0 0-1,0 0 0,0 1 1,0-1-1,1 0 0,-1 0 1,0 0-1,0 0 0,0 0 1,0 0-1,0 0 0,0 1 1,0-1-1,0 0 0,0 0 1,0 0-1,0 0 0,0 0 1,0 0-1,0 1 0,0-1 1,0 0-1,0 0 0,0 0 1,0 0-1,0 0 0,1 14 675,-7 56 424,-20 92 0,8-61-960,3-10-238,-16 115-358,26-155-911,2 102-1,6-128-61,0-31-446,-1-41 178,-7 6 1073,-5-10 30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97 14587,'-12'-30'1464,"5"12"-903,3 6-225,8 9 648,6 3-40,11 0-168,5 5-96,11-3-208,5-1-55,20-1-33,6-1-24,5-6-96,1 0-80,-4 0-344,-7 1-448,-1 1 544,-5 2-80,-16-3-112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 15459,'-3'0'1737,"10"0"-1121,23-1-200,13-7 1280,29-4-1128,12-4-104,14 1-15,2-1-97,-3 0-424,-6 2-200,-13 9-409,-14 5-159,-31 5 2153,-16 7-1482,-18 4-63,-13 3 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14979,'8'16'1801,"13"-1"-1089,23-4-216,9-1 696,19 1-328,5 0-24,3-6-455,1-2-393,-2-4 112,-9-3-96,-14-5-136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64 15283,'14'-7'621,"-6"3"-300,-1 0-1,1 0 0,-1-1 1,0 0-1,0 0 0,-1 0 0,12-13 1,-18 18-296,0 0 0,0 0 0,0 0 1,0-1-1,0 1 0,1 0 0,-1 0 0,0 0 1,0 0-1,0 0 0,0 0 0,0-1 1,0 1-1,0 0 0,0 0 0,0 0 0,0 0 1,0 0-1,0-1 0,0 1 0,0 0 1,0 0-1,0 0 0,0 0 0,0 0 0,0-1 1,0 1-1,0 0 0,0 0 0,0 0 1,0 0-1,0 0 0,0-1 0,0 1 0,0 0 1,0 0-1,0 0 0,0 0 0,0 0 1,0-1-1,-1 1 0,1 0 0,0 0 0,0 0 1,0 0-1,0 0 0,0 0 0,0 0 1,-1 0-1,1 0 0,0 0 0,0 0 0,0-1 1,0 1-1,-14 1 677,-18 8 3,-20 13-47,-85 50 1,-41 43-524,2 21-128,147-110-2,0 3 0,2 0 0,-35 51 0,54-69-9,1 1 1,0 0 0,1 0 0,0 0-1,1 1 1,0 0 0,1 0-1,-4 27 1,7-34 1,1 1-1,0 0 1,0-1 0,0 1-1,1-1 1,0 1-1,0-1 1,0 1 0,1-1-1,0 1 1,1-1-1,-1 0 1,1 0 0,0 0-1,1 0 1,-1-1-1,1 1 1,0-1 0,9 9-1,-2-5 1,0-1 0,0 0 0,1-1-1,-1 0 1,1-1 0,1 0 0,-1-1 0,1 0-1,0-1 1,0-1 0,1 0 0,19 2 0,4-2-81,0-2 0,0-1 0,50-6 0,4-8-186,0-3 0,140-46 0,-103 18 59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14811,'25'-19'1304,"-13"28"-783,-7 12-217,-3 23 544,2 8-176,-1 13-240,-1 5-80,1 6-128,-1-6-96,-2-13-208,0-4-136,-2-20-336,-6-10-24,-12-21 408,-1-6-104,-10-15-104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15267,'0'17'436,"1"1"-1,0-1 1,1 1 0,5 17-1,-6-31-370,0 0-1,1 0 0,-1 0 0,1-1 1,0 1-1,0 0 0,0-1 0,0 1 1,1-1-1,3 4 0,-4-5-19,0-1 0,-1 0 1,1 0-1,0 1 0,0-1 0,0 0 0,0-1 0,0 1 0,0 0 0,1-1 0,-1 1 0,0-1 0,0 1 0,0-1 0,0 0 0,1 0 0,-1 0 1,0 0-1,0-1 0,4 0 0,1-1 18,0-1 1,0 0 0,0 0-1,0 0 1,-1-1 0,0 0-1,1-1 1,-1 1-1,-1-1 1,1 0 0,8-11-1,-8 11-31,33-37 150,-2-2 1,-2-1-1,37-61 1,74-157 340,-41 69-199,-87 166-301,-17 28-24,-1 0 1,0 0-1,0 0 0,1-1 1,-1 1-1,0 0 1,0 0-1,1 0 0,-1 0 1,0 0-1,0-1 1,1 1-1,-1 0 0,0 0 1,1 0-1,-1 0 1,0 0-1,0 0 0,1 0 1,-1 0-1,0 0 1,1 0-1,-1 0 0,0 0 1,0 0-1,1 0 0,-1 0 1,0 0-1,1 1 1,-1-1-1,0 0 0,0 0 1,1 0-1,-1 0 1,0 1-1,0-1 0,1 0 1,-1 0-1,0 0 1,0 1-1,0-1 0,1 0 1,-1 0-1,0 1 1,0-1-1,0 0 0,0 0 1,0 1-1,0-1 0,0 0 1,1 1-1,-1-1 1,0 1-1,4 17-61,4 94-468,-8-81 283,2 0 0,1 0 0,2 0 0,10 37 0,-3-39-55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36 16484,'14'-11'939,"14"-12"563,-28 23-1481,0 0 0,0 0 0,0 0 0,-1 0 0,1 0 0,0 0 0,0 0 0,0 0 0,0 0 0,0 0 0,0 0-1,0 0 1,0 0 0,0 0 0,0 0 0,0 0 0,0 0 0,0 0 0,0 0 0,0 0 0,0-1 0,0 1 0,0 0 0,0 0 0,0 0 0,0 0 0,0 0 0,0 0-1,0 0 1,0 0 0,-21 12 595,-3 4-354,0 1 0,1 2-1,-31 32 1,-55 73-175,63-71-37,-154 191-2,4-6-1070,188-228 971,-7 5-814,33-45 146,21-34 282,10-15-79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14643,'23'70'1646,"8"22"-732,-26-79-699,1-1 0,0 0 0,1-1 0,1 0 0,9 13 0,-15-21-151,1-1-1,-1 1 1,0-1-1,1 1 0,0-1 1,-1 0-1,1 0 1,0 0-1,0-1 0,0 1 1,0-1-1,0 1 1,1-1-1,-1 0 0,0 0 1,0-1-1,1 1 1,5 0-1,-7-2-34,-1 1 1,1 0-1,0 0 0,-1-1 0,1 1 1,0-1-1,-1 0 0,1 1 0,-1-1 1,1 0-1,-1 0 0,1 0 0,-1 0 1,0 0-1,3-2 0,-2 0-4,0 1 1,-1-1-1,1 0 0,-1 1 1,1-1-1,-1 0 0,0 0 0,0 0 1,0 0-1,1-6 0,-1-3 11,0 0 0,0 0 0,-2 0 1,1 0-1,-2 0 0,1 1 0,-2-1 0,1 0 0,-2 1 0,1 0 0,-8-15 0,-2-1-229,-1 0 0,-2 0-1,-23-30 1,34 51 119,-12-16-178,16 21 228,0 0 1,0 0-1,1 0 1,-1 0 0,0 1-1,0-1 1,0 0-1,0 1 1,0-1 0,0 1-1,0-1 1,0 1-1,0 0 1,0-1-1,0 1 1,0 0 0,-1 0-1,1-1 1,-1 1-1,3 3 20,0 0-1,1 0 1,-1-1-1,1 1 0,-1-1 1,1 1-1,0-1 1,4 5-1,0-3-1,0 1 0,0-1 0,0 0-1,1 0 1,-1-1 0,1 0 0,0 0 0,0-1 0,0 1 0,0-1-1,0-1 1,1 0 0,-1 0 0,0 0 0,1-1 0,-1 0-1,1 0 1,-1-1 0,0 0 0,1 0 0,-1-1 0,0 0-1,0 0 1,10-5 0,-7 3-75,-1 0-1,0 0 1,0-2-1,0 1 1,-1-1-1,1 0 1,-1 0-1,-1-1 1,1 0 0,-1-1-1,-1 0 1,1 0-1,-1 0 1,-1-1-1,1 0 1,-2 0-1,6-12 1,-7-1 32,-6 19 205,-5 12 102,5-2-130,0 1 0,0-1 0,0 0 1,1 1-1,1 0 0,-1-1 0,1 1 0,0 0 0,1 0 0,0 0 0,0-1 0,1 1 0,0 0 0,0 0 0,1-1 1,0 1-1,0-1 0,1 1 0,0-1 0,0 0 0,6 9 0,-7-13-97,1 0 0,-1 0-1,1-1 1,0 1 0,0-1 0,0 0-1,0 0 1,0 0 0,1 0 0,-1 0-1,0-1 1,1 0 0,0 1 0,-1-1 0,1 0-1,0-1 1,-1 1 0,1-1 0,0 0-1,0 0 1,-1 0 0,1 0 0,0 0-1,-1-1 1,1 0 0,5-1 0,6-3-19,0 0 1,0 0-1,0-1 1,26-16 0,-20 8-78,-1 0 1,0-1 0,-1-2 0,-1 1 0,0-2-1,-2-1 1,0 0 0,0-1 0,-2 0-1,-1-1 1,0-1 0,12-30 0,-20 25-58,-6 16 119,1 11 5,0 0 0,0-1 0,0 1 1,0 0-1,0 0 0,0 0 0,-1 0 0,1 0 0,0 0 1,0 0-1,0 0 0,0 0 0,0-1 0,0 1 1,0 0-1,0 0 0,0 0 0,0 0 0,-1 0 0,1 0 1,0 0-1,0 0 0,0 0 0,0 0 0,0 0 0,0 0 1,0 0-1,0 0 0,-1 0 0,1 0 0,0 0 1,0 0-1,0 0 0,0 0 0,0 0 0,0 0 0,0 0 1,-1 0-1,1 0 0,0 0 0,0 0 0,0 0 0,0 0 1,0 0-1,0 0 0,0 0 0,0 0 0,-1 1 1,1-1-1,0 0 0,0 0 0,0 0 0,0 0 0,0 0 1,0 0-1,0 0 0,0 1 0,-3 3 81,1 1 1,0 0-1,0-1 0,0 1 1,1 0-1,-1 0 0,1 1 0,0-1 1,1 0-1,-1 0 0,1 7 1,0-6 12,0 6 67,0 0-1,0 0 1,1 0 0,1 0-1,0-1 1,1 1-1,0-1 1,6 16-1,-7-23-131,0 1 0,1 0 0,0-1 0,-1 0 0,1 1 0,1-1 0,-1-1 0,1 1 0,6 5 0,-8-7-74,1 0 0,0 0 1,0-1-1,0 1 0,0-1 0,0 0 0,0 0 0,0 0 0,1 0 1,-1-1-1,0 1 0,0-1 0,1 0 0,-1 0 0,0 0 0,5-1 1,-5 1-39,1-1 1,0 0-1,0-1 1,-1 1 0,1-1-1,-1 1 1,1-1-1,-1 0 1,0 0 0,0-1-1,0 1 1,0-1-1,0 1 1,0-1 0,-1 0-1,1 0 1,-1 0-1,0 0 1,0-1 0,3-5-1,10-29-466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15403,'6'22'1449,"-26"27"-833,-2 11-224,-3 15 440,2 6-104,6 3-24,5 0-104,10-5-296,4-6-143,3-11-370,0-8-271,-3-12 1745,-2-7-1241,-18-5 24,-3-7 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16091,'-7'-3'1497,"26"3"-873,6 0-240,20 3 744,11 1-368,16 0-272,9-1-63,6 1-241,-1-1-184,-2 2-360,-2 1-185,-10-5-399,-9-1 1624,-3-3-888,-9-4-80,-6-7 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16476,'0'43'1481,"0"41"534,11 92 1,-8-152-1946,1 0-1,1 0 1,1-1 0,1 0 0,1 0-1,1-1 1,1 0 0,21 32-1,-28-48-58,1-1-1,0 0 1,0 0-1,1 0 1,-1-1-1,1 1 1,0-1-1,0 0 1,1 0-1,-1-1 1,1 0-1,0 0 0,9 3 1,-10-4 8,0-1 1,0 0-1,1 0 0,-1-1 1,1 0-1,-1 0 1,0 0-1,1 0 0,-1-1 1,1 0-1,-1 0 1,0 0-1,0-1 0,0 0 1,0 0-1,6-3 1,4-4 32,-1 1 1,-1-2 0,1 0 0,-1 0 0,17-19 0,52-69 107,-18 21-355,-64 77 193,0 0-1,0 0 1,0 0 0,0 0-1,0 0 1,0 0-1,0 0 1,0 0-1,1-1 1,-1 1-1,0 0 1,0 0 0,0 0-1,0 0 1,0 0-1,0 0 1,0 0-1,0 0 1,1 0-1,-1 0 1,0 0 0,0 0-1,0 0 1,0 0-1,0 0 1,0 0-1,1 0 1,-1 0-1,0 0 1,0 0 0,0 0-1,0 0 1,0 0-1,0 0 1,1 0-1,-1 0 1,0 0-1,0 0 1,0 0 0,0 0-1,0 1 1,0-1-1,0 0 1,0 0-1,1 0 1,-1 0-1,0 0 1,0 0 0,0 0-1,0 0 1,0 1-1,0-1 1,0 0-1,0 0 1,0 0-1,0 0 1,0 0 0,0 0-1,0 0 1,0 1-1,0-1 1,0 0-1,0 0 1,0 0-1,0 0 1,0 0 0,0 0-1,0 1 1,0-1-1,0 11-51,-4 34-82,0-14 65,2 49-1,2-72 74,1 1 1,0 0-1,0-1 0,1 0 1,0 1-1,1-1 0,0 0 1,0 0-1,1 0 0,6 11 1,-6-15 17,-1 0 0,0 0 0,1-1 1,0 1-1,0-1 0,0 0 1,0 0-1,0-1 0,0 1 0,1-1 1,-1 0-1,1 0 0,0 0 1,0-1-1,0 1 0,-1-1 1,1-1-1,0 1 0,0-1 0,1 1 1,-1-1-1,0-1 0,0 1 1,0-1-1,6-1 0,-1-1 61,1 1-1,0-1 0,-1-1 0,0 0 1,1-1-1,-2 0 0,1 0 1,0-1-1,-1 0 0,13-12 1,-9 4 34,-1 1 0,0-2 0,-2 0 0,1 0 0,-2-1 0,0 0 0,-1-1 0,-1 0 0,8-24 0,-9 22-140,-1-1-1,-1 0 1,-1 0-1,0 0 1,-2-1-1,0 1 1,-1 0 0,-4-27-1,3 37-151,-1 1 1,-1 0-1,0-1 1,0 1-1,-6-12 0,7 18 99,1 0 0,-1 0 0,0 0 0,0 0-1,0 0 1,0 1 0,-1-1 0,1 1 0,-1 0-1,1-1 1,-1 1 0,0 0 0,0 1 0,0-1-1,0 0 1,0 1 0,-5-2 0,-9 3-558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17716,'14'7'1344,"14"-6"-1096,10-9-80,6-10 232,14-5-208,5 8-112,0-5-112,-7 10-472,-1 1-240,-22 9 1664,-9 7-1088,-24 7-8,-8 9-24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15515,'14'0'1729,"14"3"-1129,5-3-232,11-3 624,10-1-328,1-1-64,6 0-384,2-2-424,-7 2 232,-7 1-112,-5-3-96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17300,'0'2'1856,"3"0"-1264,18 1-288,7 4 1185,13 4-905,11-1-280,17-4-376,6-3-208,6-3-344,3-3-161,-13-6-327,-4-3 2312,-21-6-1520,-17-1-48,-36 3 304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13091,'2'14'1752,"14"-4"-928,15-8-240,9-2 825,18 0-457,7-3-72,7-1-304,5-1-272,0 3-872,0-3 568,-2 7-184,-3-2-128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22 15323,'39'-14'1633,"-23"14"-921,-16 9-248,-27 17 1408,-4 13-960,-15 11-423,-3 8-81,-5 7-160,0 2-88,5-4-328,7-7-184,10-11-369,7-10-199,11-14 680,6-7-208,8-21-128</inkml:trace>
  <inkml:trace contextRef="#ctx0" brushRef="#br0" timeOffset="1">425 1 15675,'10'26'1681,"-6"8"-1121,-4 13-248,0 7 1248,-2 13-1168,-2 3-72,4 2-24,0-4-64,6-9-175,2-4-81,3-15-169,1-3-207,4-13-208,3-4-160,2-10-248,-3-5 664,-2-5-168,-2-3-176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8 161 15915,'-7'-7'1585,"8"-1"-1009,8 2-192,21 5 656,7-5-128,12 1-280,2 0-127,10 0-409,0-4-296,-1-12 240,-2-16-64,-13-14-56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 16444,'0'0'20,"0"0"0,0 0 1,0 0-1,0 0 0,-1 0 1,1 0-1,0 0 1,0 0-1,0 0 0,0 0 1,0 0-1,0 0 0,0 0 1,0 0-1,0 0 1,0 0-1,0 1 0,0-1 1,0 0-1,0 0 0,0 0 1,0 0-1,0 0 1,0 0-1,0 0 0,0 0 1,0 0-1,0 0 0,0 0 1,0 1-1,0-1 1,0 0-1,0 0 0,0 0 1,0 0-1,0 0 1,0 0-1,0 0 0,0 0 1,0 0-1,0 0 0,0 0 1,0 0-1,0 1 1,0-1-1,0 0 0,0 0 1,0 0-1,1 0 0,-1 0 1,0 0-1,0 0 1,0 0-1,0 0 0,0 0 1,0 0-1,0 0 0,0 0 1,0 0-1,0 0 1,0 0-1,1 0 0,-1 0 1,0 0-1,0 0 0,0 0 1,0 0-1,0 0 1,0 0-1,-6 12 712,-18 27-405,9-15-153,-63 103-94,-5-4 1,-6-4 0,-128 134-1,189-225 153,-1-1 0,-55 38 0,70-57 8,14-8-236,0 0 0,0 0-1,0 1 1,0-1-1,0 0 1,-1 0-1,1 0 1,0 0-1,0 0 1,0 1-1,0-1 1,-1 0-1,1 0 1,0 0-1,0 0 1,0 0-1,-1 0 1,1 0-1,0 0 1,0 0-1,0 0 1,-1 0-1,1 0 1,0 0-1,0 0 1,-1 0-1,1 0 1,0 0-1,0 0 1,0 0-1,-1 0 1,1 0-1,0 0 1,0 0-1,0 0 1,-1 0-1,1 0 1,0-1-1,0 1 1,0 0-1,0 0 1,0 0-1,-1 0 1,1-1-1,6-16 200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16604,'5'3'96,"1"-1"1,0 0 0,0 0 0,0 0 0,0-1 0,0 0 0,0 0 0,1-1 0,-1 0 0,12-1-1,7-1-728,33-10-1,-30 6 74,5 0 440,76-13-1425,-91 17 1129,0 0 1,1 2 0,33 2-1,-50-2 505,0 1 0,0-1 0,0 0 0,1 1 0,-1 0 0,0-1 0,0 1 1,0 0-1,0 0 0,-1 0 0,1 0 0,0 0 0,0 0 0,0 1 0,-1-1 0,1 1 0,-1-1 0,1 1 0,-1-1 0,2 4 0,-2-3 59,0 1-1,-1-1 0,1 0 0,-1 0 0,1 1 1,-1-1-1,0 0 0,0 0 0,0 1 1,0-1-1,0 0 0,-1 0 0,1 1 0,-1-1 1,1 0-1,-1 0 0,0 0 0,0 0 0,-2 3 1,-2 5 292,-1-1 1,-1 1-1,0-1 0,0-1 1,-1 0-1,-12 11 1,-58 42 2295,59-47-2359,-5 4-326,52-24-1579,34-8-121,102-17-1181,-143 29 2565,1 1-1,-1 0 0,0 1 0,1 2 1,35 6-1,-50-7 277,0 1 0,0 0 0,0 1 0,-1 0-1,1 0 1,-1 0 0,0 1 0,0 0 0,9 7 0,-12-8 65,0-1-1,0 1 1,-1 0 0,1 0-1,-1 1 1,0-1-1,0 0 1,0 1 0,0 0-1,-1-1 1,1 1 0,-1 0-1,0 0 1,0-1-1,0 1 1,-1 0 0,1 0-1,-1 8 1,-1-6 108,1 1 0,-1-1 0,-1 1 1,1-1-1,-1 0 0,0 0 0,0 1 1,-1-1-1,0-1 0,0 1 0,0 0 0,-8 9 1,4-7-1,0-1 0,-1 0 0,0 0 0,0-1 0,0 0 0,-1 0 1,-14 7-1,2-4-58,0 0 1,-1-2 0,0 0-1,0-1 1,-1-2-1,-37 4 1,19-7-261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15827,'-2'29'1393,"-5"33"-1,-1 13-501,8 6-721,4 0 1,4-1-1,26 122 0,-32-194-296,-1-5 44,0-1 1,-1 0-1,1 1 1,-1-1-1,1 1 1,-1-1-1,0 0 1,0 1-1,0-1 1,0 1-1,0-1 1,0 1-1,-1-1 1,1 0-1,-1 1 1,0-1-1,1 0 1,-3 4-1,3-6 54,-1 0 1,1 1-1,-1-1 0,1 0 0,-1 1 0,0-1 0,1 0 0,-1 0 0,1 0 1,-1 0-1,1 0 0,-1 1 0,1-1 0,-1 0 0,0 0 0,1 0 0,-1-1 1,1 1-1,-1 0 0,1 0 0,-1 0 0,0 0 0,1 0 0,-1-1 1,1 1-1,-1 0 0,1 0 0,-1-1 0,1 1 0,-1-1 0,-15-13-389,15 14 390,-17-21-530</inkml:trace>
  <inkml:trace contextRef="#ctx0" brushRef="#br0" timeOffset="1">21 477 13427,'-15'-18'1536,"9"9"-896,8 1-200,12 2 905,11 6-329,11 0-296,5 2-128,6-2-448,2 0-184,2-5-448,0 1-232,-4-4-880,-1-6 1240,-6-6-265,-2-1-303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15779,'0'23'1649,"-5"3"-1177,-7 11-224,-1 4 728,-1 6-584,9 5-200,-4-1-344,4-2-192,3-10-224,2-2-40,0-11-200,-1 0-617,-8-10 953,-5-6-136,-5-3 184</inkml:trace>
  <inkml:trace contextRef="#ctx0" brushRef="#br0" timeOffset="1">1 361 15331,'7'-9'1521,"10"8"-913,3 1-232,11-2 728,4-2-272,16 3-344,0 1-232,5-2-648,2-3-312,-4 1 568,0-3-144,-8-5-112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16059,'0'12'1569,"-5"12"-1001,-4 6-232,-1 10 1072,-1 4-672,3 10-512,1 4-144,0-2-312,1-1-232,3-8-264,-1-7-88,-1-8-72,-2-6 432,-5-14-112,-4-3-105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14363,'5'-5'249,"0"-1"0,1 1 0,0 0-1,0 0 1,0 0 0,0 1 0,1 0 0,0 1 0,9-5 0,-5 5-10,0-1 1,0 2 0,1-1 0,-1 2 0,18-1 0,5 1 316,-1 1 0,0 2 1,38 8-1,-51-7-412,0 2 1,0 1 0,-1 0 0,0 1-1,0 1 1,24 14 0,-39-20-138,0 0 0,-1 1 1,1-1-1,-1 1 1,0 0-1,0 0 1,0 0-1,0 0 0,-1 0 1,1 1-1,-1-1 1,0 1-1,1-1 1,-2 1-1,1 0 0,0 0 1,-1 0-1,0 0 1,0 0-1,0 0 1,0 1-1,-1 4 0,0-2 7,-1 0-1,0 1 0,-1-1 0,1 0 0,-1 0 0,-1 0 0,1 0 0,-1-1 1,-1 1-1,1-1 0,-1 1 0,-4 5 0,-8 8 71,-21 21 0,-1 2-37,37-42-68,0 1 1,0-1-1,0 0 1,0 1-1,0-1 1,1 1-1,-1-1 1,0 1-1,1 0 1,-1-1 0,1 1-1,-1-1 1,1 1-1,0 0 1,-1 2-1,2-3-6,-1 0-1,0 0 1,0 0 0,1 0 0,-1 0-1,1 0 1,-1-1 0,0 1-1,1 0 1,0 0 0,-1 0-1,1 0 1,0 0 0,-1-1-1,1 1 1,0 0 0,0-1-1,1 2 1,5 1-155,0 1-1,-1-1 1,2-1 0,-1 0 0,13 3-1,6 2-134,-16-4 225,0 1 0,0 1 1,0-1-1,0 2 0,-1-1 1,0 1-1,0 1 0,9 8 0,-16-13 116,0 0 1,0 1-1,0-1 0,0 1 0,0-1 0,-1 1 1,1 0-1,-1 0 0,0-1 0,0 1 0,0 0 0,0 0 1,0 0-1,0 1 0,-1-1 0,0 0 0,1 0 0,-1 0 1,0 0-1,-1 0 0,1 0 0,-1 0 0,1 1 0,-1-1 1,0 0-1,0 0 0,0-1 0,0 1 0,-1 0 0,1 0 1,-1 0-1,-3 4 0,-3 3 225,-1 0 1,1-1 0,-2 0-1,1 0 1,-1-1-1,-1 0 1,1 0-1,-20 9 1,7-6 315,0 0-1,-1-2 1,-36 10 0,46-15-401,0-2 0,0 0 0,-1-1 0,1 0 0,-1-1 0,1 0 0,-1-1 0,-21-5 0,25 3-342,-1 0 1,1 0-1,1-1 0,-1 0 0,0-1 0,1 0 0,0-1 1,0 0-1,1-1 0,0 0 0,-9-9 0,14 13-126,1-1-1,0 0 1,0 0-1,0-1 0,1 1 1,-5-9-1,7 12 237,-1 0 0,1 0 1,-1 0-1,1 0 0,0-1 0,-1 1 0,1 0 0,0 0 0,0 0 1,0-1-1,-1 1 0,1 0 0,1 0 0,-1 0 0,0-1 0,0 1 0,0 0 1,1 0-1,-1 0 0,0 0 0,1-1 0,-1 1 0,1 0 0,0 0 0,-1 0 1,1 0-1,0 0 0,-1 0 0,1 0 0,0 1 0,0-1 0,0 0 1,0 0-1,1 0 0,24-7-875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17532,'12'0'1896,"-5"8"-1328,-7 8-264,0 5 1153,-1 11-849,1 1-128,0 9-320,3 0-152,1 2-216,3-4-72,1-5-184,-1-5-104,-1-6-345,-1-3-167,-5-10 712,-7-6-168,0-7 16</inkml:trace>
  <inkml:trace contextRef="#ctx0" brushRef="#br0" timeOffset="1">3 179 14019,'-2'-19'1392,"14"5"-888,7 2-176,16 5 665,8 3-265,7-1-576,5 0-384,6-1 280,4-1-104,-2-7-96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 15515,'0'-1'75,"1"1"-1,-1 0 0,0-1 1,1 1-1,-1 0 0,0 0 1,1 0-1,-1 0 0,1-1 1,-1 1-1,0 0 0,1 0 1,-1 0-1,1 0 1,-1 0-1,1 0 0,-1 0 1,0 0-1,1 0 0,-1 0 1,1 0-1,-1 0 0,1 0 1,-1 1-1,0-1 0,1 0 1,-1 0-1,1 0 0,-1 1 1,-11 8 1524,6-4-1378,-22 19 271,1 2 0,1 0-1,-33 47 1,21-25-375,23-31-93,-77 100 204,73-91-110,1 1 0,-22 46-1,37-69-92,0 1 0,0-1-1,0 1 1,1-1 0,0 1-1,0 0 1,0-1-1,1 1 1,0 0 0,0 0-1,0 6 1,1-8-15,-1-1-1,1 1 1,0 0-1,0-1 1,0 1 0,1-1-1,-1 1 1,1-1-1,-1 0 1,1 0 0,0 1-1,0-1 1,0 0 0,0-1-1,0 1 1,0 0-1,0 0 1,1-1 0,-1 0-1,4 2 1,6 2-131,0 0 0,0-1 0,1-1 1,-1 0-1,1 0 0,0-1 0,0-1 0,21 0 0,10-3-478,50-8-1,-50 3 122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 16347,'0'-4'1801,"0"10"-1185,3 6-288,-1 11 1528,1 14-1279,1 3-185,-1 7-200,3 4-48,-3 0-128,1-6-112,-1-4-240,1-8-192,-3-7-449,1-5 929,-2-9-200,0-10-160,-2 3-16</inkml:trace>
  <inkml:trace contextRef="#ctx0" brushRef="#br0" timeOffset="1">7 265 15475,'-7'-16'1665,"11"4"-945,11 0-264,6 3 784,6 2-216,8 5-415,3 2-273,4 0-784,0-2 1912,-1 2-1408,-3 2 8,2-7 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17332,'-19'42'1440,"12"5"-1104,2 2-136,3 5 440,4 4-280,1-2-336,2-3-248,2-6-584,0-7 512,-3-8 80,-1-6-160,-3-7-136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4:0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14651,'1'-6'167,"-1"0"0,1 0 1,1 0-1,-1 1 0,1-1 0,0 0 0,0 1 0,1-1 0,0 1 1,0 0-1,0 0 0,7-9 0,-3 8-3,-1 0 0,1 0-1,0 0 1,1 1 0,-1 0 0,1 0 0,16-6 0,11-3 67,1 3 0,0 0 1,0 2-1,1 2 0,1 2 1,-1 1-1,1 2 0,0 1 1,-1 2-1,1 2 0,-1 1 1,72 18-1,-86-15-205,-1 1 1,0 1 0,0 1-1,-1 1 1,0 0-1,-1 2 1,0 1 0,-1 0-1,28 28 1,-39-33-9,0 0 1,-1 0-1,1 1 0,-2-1 1,0 2-1,0-1 1,-1 1-1,0 0 0,4 14 1,-7-17 20,0 1 0,-1 0 0,0 0 0,0 0 0,-1 0 0,0 0 0,-1 0 0,0 0 0,0-1 0,-1 1 0,0 0 0,0 0 0,-6 11 0,1-5 83,0-1 1,-2-1-1,1 1 0,-2-2 1,0 1-1,0-1 1,-1 0-1,0-1 0,-1-1 1,-21 15-1,1-4 229,-1 0 0,-1-3 0,-43 18 0,32-18-115,0-1 0,0-3-1,-2-2 1,-48 7 0,71-16-194,-1 0 1,0-2-1,0-1 1,1-1-1,-1-1 0,0-1 1,1-1-1,0-2 1,-37-12-1,24 3-119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13795,'2'1'62,"0"-1"0,-1 1 0,1 0 0,0 0-1,0 0 1,-1 0 0,1 0 0,-1 0 0,1 0 0,-1 0 0,0 1 0,1-1 0,-1 0-1,0 1 1,0 0 0,0-1 0,0 1 0,0-1 0,0 1 0,0 0 0,-1 0 0,1 0-1,0 3 1,1 6 3,0 0-1,-1-1 1,1 14-1,-2-7 157,17 337 1346,-16-239-1030,-17 124 0,16-239-537,-16 95 289,14-87-318,0 1-1,-1-1 1,0 0 0,-1 0 0,0 0 0,0 0 0,-1 0 0,-8 10 0,12-16 8,0-1 1,0 0-1,-1 1 1,1-1-1,-1 0 1,1 0-1,-1 0 1,1 0 0,-1 0-1,1 0 1,-1-1-1,0 1 1,0 0-1,1-1 1,-1 1-1,0-1 1,0 0 0,0 0-1,0 0 1,1 1-1,-1-2 1,0 1-1,0 0 1,0 0-1,0-1 1,1 1-1,-1 0 1,0-1 0,0 0-1,1 0 1,-1 1-1,0-1 1,1 0-1,-1 0 1,-2-2-1,-23-18-193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12691,'14'16'598,"-1"1"0,0 0 0,-1 1 0,-1 0 0,11 26 0,35 102 1793,-35-84-2070,45 138 192,-59-170-421,-2 0-1,0 0 0,-2 0 0,0 54 0,-6-72 122,0-11 81,-4-17 78,-29-241 665,28 195-926,-6-63-15,4-172-1,9 281-114,1 0 1,1 0-1,1 0 1,5-20-1,-7 33 5,0-1-1,0 1 1,0 0 0,1 0-1,-1 0 1,1 0-1,0 0 1,0 0 0,0 0-1,0 0 1,0 1 0,1-1-1,-1 1 1,1 0-1,0 0 1,0 0 0,-1 0-1,1 0 1,1 0 0,-1 1-1,0-1 1,0 1-1,0 0 1,1 0 0,5-1-1,-2 1-19,-1 1-1,0 0 1,0 0-1,0 0 1,1 1-1,-1 0 1,0 0-1,0 0 1,0 1-1,0 0 1,-1 0-1,1 0 1,0 1-1,-1 0 1,1 0-1,-1 0 1,0 1-1,5 4 1,-5-3 26,-1 0 0,0 0 0,0 1 0,0-1 0,-1 1 0,0-1 1,0 1-1,0 0 0,-1 0 0,0 1 0,0-1 0,0 0 0,-1 1 0,0-1 0,0 1 1,-1-1-1,0 9 0,-1 1 90,-1 1 0,0-1 0,-1 0 0,0 0 0,-9 23 0,8-28-31,-1-1-1,0 1 0,0-1 1,-1 0-1,0-1 0,-1 1 1,0-1-1,-14 14 0,18-19-104,-2-1-1,1 0 0,0 0 0,0 0 1,-1-1-1,-9 4 0,13-5 32,-1-1 0,1 1 1,-1-1-1,1 1 0,-1-1 0,0 0 0,1 0 1,-1 1-1,0-1 0,1 0 0,-1-1 0,0 1 1,1 0-1,-1 0 0,1-1 0,-1 1 0,0-1 1,1 1-1,-1-1 0,1 0 0,-1 0 0,1 1 1,0-1-1,-1 0 0,-1-2 0,2 1 2,-1 0-1,1 0 1,0 0 0,0-1-1,0 1 1,0 0 0,0-1-1,0 1 1,0-4 0,-4-26-317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11923,'28'105'2356,"0"-1"-769,-14-64-1118,29 75 525,-37-103-831,0 1-1,1-2 1,0 1-1,1-1 1,0 0-1,16 17 1,-22-26-122,0-1 1,0 1 0,0 0-1,0-1 1,1 1 0,-1-1-1,0 0 1,1 0 0,-1 0-1,1 0 1,-1 0 0,1 0-1,0-1 1,-1 1 0,1-1-1,0 0 1,-1 1 0,1-1-1,0-1 1,0 1 0,-1 0-1,1-1 1,0 1 0,-1-1-1,1 0 1,-1 0 0,1 0-1,-1 0 1,1 0 0,-1-1-1,0 1 1,3-3 0,7-5 141,-1-1 0,0 0-1,0-1 1,14-20 0,-19 25-124,261-372 1440,-255 359-1574,-9 15 48,55-90-367,-50 79 339,-1-1 0,0 0-1,-1 0 1,4-22 0,2-20-202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16988,'7'11'1232,"-9"31"-936,-1 15-152,1 24 352,4 8-160,1 11-160,4 5-80,0-5-424,2-7-168,0-25 80,-4-17 272,-5-25-128,-8-10-88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14963,'1'-6'188,"0"0"-1,0 1 1,1-1-1,0 1 1,0 0-1,0 0 1,1 0-1,0 0 1,4-6-1,2-5 69,131-209 1882,-1 0-1323,-94 139-654,-25 45-90,1 2 1,43-60-1,-63 98-70,0 0 0,-1 0 0,1 0 0,0 0 0,0 0 0,0 0 0,0 1 0,0-1 0,0 0 0,0 0 0,0 1 0,0-1 0,0 1 0,0-1 0,3 0 0,-4 1-1,0 0 1,1 0-1,-1 1 1,1-1 0,-1 0-1,1 0 1,-1 0-1,1 0 1,-1 1 0,0-1-1,1 0 1,-1 0-1,1 1 1,-1-1-1,0 0 1,1 1 0,-1-1-1,0 0 1,1 1-1,-1-1 1,0 0 0,0 1-1,1-1 1,-1 1-1,0-1 1,0 1 0,2 4 2,-1 0 0,0 0 0,0 0 0,0 0 0,-1 6 0,0-11-3,22 211-84,-17-181-459,2 1 0,1-1 0,2-1 0,23 51 0,-27-68 302,0-1-1,1-1 1,0 1 0,16 16-1,-6-10-469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3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14355,'0'-3'517,"3"-13"2247,-4 14-1418,-3 8-289,-1 5-842,1 0 0,0 0 1,1 0-1,0 1 0,1-1 0,-1 14 1,-1 74-365,4-65 273,-1 110 2,-7 201 264,-1-288-260,6-40-168,1-1 1,-1 22-1,-6-65-853,5 15 620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14827,'2'0'125,"-1"1"0,0 0 0,0 0 0,0 0 0,0-1 0,0 1 0,-1 0 0,1 0 0,0 0 0,0 0-1,0 1 1,-1-1 0,1 0 0,-1 0 0,1 0 0,-1 0 0,1 2 0,5 27 358,-4-21-122,15 93 2223,16 74-986,-23-132-1367,31 83 1,-37-118-195,0 1 0,1 0 0,0-1-1,0 0 1,14 16 0,-17-22-9,1-1 0,-1 1 0,1-1 0,-1 0 0,1 0 0,0 0 0,0 0 0,0-1 0,0 1 0,0-1 0,0 1 0,0-1 0,1 0-1,-1-1 1,0 1 0,1 0 0,-1-1 0,0 0 0,1 0 0,-1 0 0,1 0 0,5-1 0,-1-2 50,1 1 0,-1-1-1,0 0 1,0-1 0,-1 0 0,1 0 0,-1-1 0,10-7-1,52-50 525,-66 60-582,47-49 555,58-80 1,34-66 46,-48 63-740,-86 123-22,24-38-1577,-32 49 1673,0 0 1,0 0-1,0 0 0,-1 0 0,1 0 0,0 0 0,0 0 1,0 0-1,0 0 0,0 0 0,0 0 0,0 0 0,0 0 0,0 0 1,0 0-1,-1 0 0,1 0 0,0 0 0,0 0 0,0 0 1,0 0-1,0 0 0,0 0 0,0 0 0,0 0 0,0 0 1,0 0-1,0 0 0,0-1 0,0 1 0,0 0 0,0 0 1,0 0-1,0 0 0,0 0 0,0 0 0,0 0 0,0 0 0,0 0 1,0 0-1,0 0 0,0-1 0,0 1 0,0 0 0,0 0 1,0 0-1,0 0 0,0 0 0,0 0 0,0 0 0,0 0 1,0 0-1,0 0 0,0 0 0,0-1 0,0 1 0,0 0 0,0 0 1,0 0-1,0 0 0,0 0 0,0 0 0,0 0 0,0 0 1,1 0-1,-1 0 0,-9 5-794,-9 10 252,-4 5-654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1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15531,'-5'-2'1561,"7"0"-889,7 1-224,14-8 712,15 0-152,18-5-95,7 0-105,13 2-272,1 0-120,1 8-104,-4 4-112,-11 7-296,-12 7-216,-18 7-560,-10 4-264,-16 6 863,-7-1-207,-12-2-224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15803,'35'4'1681,"19"-1"-993,4-3-272,14-2 560,3-1-136,6-1-344,-2 1-504,-11 3 120,-10 0-144,-22 0-168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14 13371,'13'-4'1244,"-10"2"-996,0 1-1,0-1 0,0 1 0,1 0 1,-1 0-1,0 1 0,0-1 1,1 1-1,-1-1 0,0 1 0,1 0 1,-1 0-1,4 1 0,-7 0-198,1-1 0,-1 0 0,0 1 0,0-1 1,1 1-1,-1-1 0,0 1 0,0-1 0,0 1 0,1-1 0,-1 1 0,0-1 0,0 1 0,0-1 0,0 1 0,0-1 0,0 1 0,0-1 1,0 1-1,0-1 0,0 1 0,0-1 0,-1 1 0,1-1 0,0 1 0,0-1 0,-1 1 0,-7 18 370,6-14-277,-94 177 278,-204 295 0,286-456-534,11-16 16,1 0 0,-2 0 1,1 0-1,-1 0 0,0-1 0,0 0 1,0 1-1,0-1 0,-6 3 0,21-32-1586,57-138-921,-37 83 1865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13571,'5'1'292,"0"0"-1,-1 0 1,1 0 0,0 0-1,-1 1 1,1-1 0,-1 1-1,0 1 1,1-1 0,-1 0 0,0 1-1,-1 0 1,1 0 0,0 0-1,-1 0 1,1 1 0,-1 0-1,0-1 1,0 1 0,2 5 0,7 10 105,-1 0 0,15 38 0,-25-55-365,18 47 207,-2 0 0,13 68 0,9 105-913,-37-210 565,7 30-2983,-9-41 3058,0-1 0,0 0 0,0 1 0,0-1 0,0 0 0,0 1 0,0-1 0,0 0 0,0 1 0,0-1-1,0 0 1,0 1 0,0-1 0,-1 0 0,1 1 0,0-1 0,0 0 0,0 1 0,-1-1 0,1 0 0,0 0 0,0 1-1,-1-1 1,1 0 0,0 0 0,0 0 0,-1 1 0,1-1 0,0 0 0,-1 0 0,1 0 0,0 0 0,-1 0-1,1 1 1,0-1 0,-1 0 0,1 0 0,0 0 0,-1 0 0,1 0 0,-16 3-848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2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15179,'2'4'1705,"17"-4"-905,7-5-280,14-6 872,8 1-272,15-3-215,2 1-113,1 0-368,-3 1-184,-7 4-416,-5 0-208,-16 5-672,-10 2 864,-18 2-161,-6 2-183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16828,'1'4'111,"-1"-1"0,1 1 1,0-1-1,0 1 1,0-1-1,1 1 1,-1-1-1,1 1 1,0-1-1,0 0 0,0 0 1,0 0-1,1 0 1,-1 0-1,1-1 1,-1 1-1,1-1 0,0 0 1,0 1-1,0-1 1,1 0-1,-1-1 1,0 1-1,1-1 1,-1 1-1,1-1 0,-1 0 1,1 0-1,0-1 1,-1 1-1,6-1 1,0 1-65,-1-1 0,1 0 0,0 0 0,0-1 1,0 0-1,-1-1 0,1 0 0,-1 0 0,1-1 1,-1 0-1,0-1 0,11-6 0,-9 3-62,0-1 1,-1 0-1,0 0 0,-1-1 0,0-1 1,0 1-1,-1-1 0,0 0 0,-1-1 1,0 0-1,-1 0 0,0 0 0,-1 0 1,5-18-1,-9 42 137,2 0 1,4 17 0,-5-22-65,1-1 0,0 0 1,0 0-1,0 0 0,1-1 1,0 1-1,1 0 0,0-1 0,6 9 1,-8-13-46,0 0 0,0 0 0,0 0 0,0-1 0,0 1 1,0-1-1,1 0 0,-1 1 0,0-1 0,1 0 0,-1 0 1,1 0-1,-1-1 0,1 1 0,0-1 0,-1 1 0,1-1 0,0 0 1,-1 0-1,1 0 0,-1 0 0,1-1 0,0 1 0,-1-1 1,1 1-1,-1-1 0,1 0 0,-1 0 0,5-2 0,5-4-73,0 0 0,0 0 0,-1-1 0,0-1 0,0 0 0,17-19 0,-8 4 11,35-50 0,-54 73 76,-1 0 1,1 1 0,-1-1 0,0 0-1,1 1 1,-1-1 0,0 0 0,1 1-1,-1-1 1,0 0 0,0 0 0,1 1-1,-1-1 1,0 0 0,0 0-1,0 0 1,0 1 0,0-1 0,0 0-1,0 0 1,-1 0 0,1 1 0,0-1-1,0 0 1,0 1 0,-1-1 0,1 0-1,-1 0 1,1 1 0,0-1 0,-1 0-1,1 1 1,-1-1 0,1 1 0,-2-1-1,-7-16-285,3-4 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16027,'1'3'120,"1"-1"-1,-1 1 0,0-1 0,0 1 1,0-1-1,-1 1 0,1 0 0,-1 0 0,1-1 1,-1 1-1,0 0 0,0 0 0,0-1 1,0 1-1,-1 3 0,0 6 114,-2 213 1208,1 96-1248,2-318-192,4 33 52,-4-35-44,0 0-1,0 0 1,0-1 0,0 1 0,1 0 0,-1 0 0,0-1 0,0 1 0,1 0-1,-1-1 1,1 1 0,-1 0 0,0-1 0,1 1 0,-1-1 0,1 1 0,0-1-1,-1 1 1,1-1 0,-1 1 0,1-1 0,0 1 0,-1-1 0,1 0 0,0 1-1,-1-1 1,1 0 0,0 1 0,0-1 0,-1 0 0,1 0 0,0 0-1,0 0 1,-1 0 0,1 0 0,0 0 0,0 0 0,-1 0 0,1 0 0,0 0-1,1-1 1,3-2 48,1-1-1,-1 0 1,1 0 0,-1 0-1,-1 0 1,1-1-1,-1 0 1,8-10-1,-8 10-25,67-89 323,-5-3-1,79-152 1,-141 241-391,9-17-364,0 0-1,9-30 0,-17 28 132,-5 26 255,0 0 0,-1 0 0,1 0 0,0 0 1,0 0-1,0 0 0,-1 0 0,1 0 0,0 1 0,-1-1 0,1 0 1,-1 0-1,1 0 0,-1 1 0,1-1 0,-1 0 0,0 1 1,1-1-1,-1 0 0,0 1 0,1-1 0,-1 1 0,0-1 0,-1 0 1,-25-3-424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14899,'18'22'1793,"3"-6"-1185,5-5-288,5-3 992,10 5-912,-3-1-360,-3 0 128,2 4-176,-7-2-176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3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14555,'1'-1'117,"-1"1"1,0 0-1,0 0 1,0 0-1,0-1 0,0 1 1,1 0-1,-1 0 0,0 0 1,0 0-1,0-1 1,0 1-1,1 0 0,-1 0 1,0 0-1,0 0 0,1 0 1,-1 0-1,0 0 1,0 0-1,0 0 0,1 0 1,-1 0-1,0 0 0,0 0 1,1 0-1,-1 0 0,0 0 1,0 0-1,0 0 1,1 0-1,-1 0 0,0 0 1,0 0-1,1 0 0,-1 0 1,0 1-1,4 9 1944,-3 24-1136,-1-27-540,-2 102 673,7 156-1273,-4-256 1,-1-6 56,0 1 0,0-1 0,0 1 1,1-1-1,0 0 0,-1 1 1,1-1-1,0 0 0,1 0 1,-1 0-1,0 0 0,5 6 0,-6-9 147,0 0 0,0 0 0,0 0 0,0 0 0,0 1 0,0-1-1,1 0 1,-1 0 0,0 0 0,0 0 0,0 0 0,0 0 0,0 0-1,1 0 1,-1 0 0,0 0 0,0 0 0,0 0 0,0 0 0,0 0-1,1 0 1,-1 0 0,0-1 0,0 1 0,0 0 0,0 0 0,0 0 0,1 0-1,-1 0 1,0 0 0,0 0 0,0 0 0,0 0 0,0 0 0,0-1-1,0 1 1,0 0 0,0 0 0,1 0 0,-1 0 0,0 0 0,0-1-1,0 1 1,0 0 0,7-16-616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15035,'2'-6'259,"1"0"0,0 0 0,0 0 0,0 1 1,1-1-1,0 1 0,0 0 0,1 0 0,-1 0 0,1 1 0,0 0 0,0 0 0,0 0 0,10-5 0,1 0 183,0 1 0,0 1-1,1 1 1,20-6 0,-15 6-157,0 2-1,-1 1 1,1 0 0,34 1-1,-43 2-231,0 1 0,1 1 0,-1 0 0,0 0 0,-1 1 0,1 1 0,-1 0 0,24 12 0,-33-15-52,-1 0-1,0 1 0,0-1 1,1 1-1,-1-1 1,0 1-1,0 0 0,0 0 1,-1 0-1,1 0 1,0 0-1,-1 0 0,1 0 1,-1 1-1,0-1 1,0 0-1,0 1 0,0-1 1,0 1-1,0 0 1,-1-1-1,1 1 0,-1-1 1,0 1-1,1 0 1,-1 0-1,-1-1 0,1 1 1,0 0-1,-1-1 1,1 1-1,-1-1 0,0 1 1,0-1-1,0 1 1,0-1-1,0 1 0,0-1 1,-3 4-1,-5 7 13,-1 0-1,-1 0 1,1-1 0,-17 14-1,-54 40 101,44-37-50,0 0 6,22-19-17,1 1-1,0 0 1,-20 23 0,33-34-50,1 1-1,-1-1 1,1 1-1,0-1 1,-1 1-1,1-1 1,-1 1-1,1-1 1,0 1-1,0 0 1,-1-1-1,1 1 1,0-1-1,0 1 1,0 0-1,0-1 1,0 1-1,0 0 1,0-1-1,0 1 1,0 0-1,0-1 1,0 1-1,0-1 1,0 1-1,0 0 1,0-1-1,1 1 1,-1-1-1,0 1 1,0 0-1,1-1 1,-1 1-1,1-1 1,-1 1 0,0-1-1,1 1 1,-1-1-1,1 0 1,-1 1-1,1-1 1,-1 1-1,1-1 1,-1 0-1,1 1 1,0-1-1,0 0 1,6 3 2,-1-1 0,0 0 1,14 3-1,-6-2 11,21 8 29,-1 2-1,61 32 0,-75-33-312,-1 0-1,0 2 1,-1 0 0,-1 1 0,27 29 0,-42-42 230,0 0 1,0 0-1,-1 0 0,1 0 1,-1 0-1,1 0 1,-1 0-1,0 0 0,0 1 1,0-1-1,0 1 1,-1-1-1,1 1 0,0-1 1,-1 5-1,-2 10-367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64 14587,'0'1'336,"0"-1"-1,1 1 0,-1 0 1,1 0-1,0 0 0,-1 0 1,1-1-1,0 1 1,-1 0-1,1-1 0,0 1 1,0 0-1,-1-1 1,1 1-1,0-1 0,0 0 1,0 1-1,0-1 1,0 1-1,1-1 0,27 3 1550,-18-3-1800,0-2 0,21-4 0,-20 3-31,-1 0 0,0-1 0,-1-1 0,1 0 0,-1 0-1,0-1 1,0-1 0,-1 1 0,0-2 0,13-12 0,-34 31 19,-1 0 0,0-1 0,-1 0 0,0-1 1,-1 0-1,-17 6 0,3-2 162,-1-2 1,-43 9-1,16-12 140,34-7-176,19-1-107,8-1-9,57-11-432,94-31 0,-173 48 378,-1 0 1,0-1-1,0-1 1,0-1-1,-1-1 0,1 0 1,-22-3-1,40 2-45,0 0 0,0-1 1,0 1-1,0 0 0,0 0 0,1-1 1,-1 1-1,0 0 0,0-1 0,0 1 0,0-1 1,0 1-1,1-1 0,-1 1 0,0-1 1,0 0-1,1 0 0,-1 1 0,0-1 1,1 0-1,-1 0 0,1 0 0,-1 1 1,1-1-1,-1 0 0,1-1 0,0 0 6,0 0 1,0 0-1,0 0 0,0 0 0,0 0 0,1 1 1,-1-1-1,1 0 0,-1 0 0,1 1 0,0-1 0,-1 0 1,1 1-1,0-1 0,2-2 0,25-29-165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17156,'1'0'69,"0"0"1,-1 0 0,1 1-1,0-1 1,0 0-1,-1 0 1,1 1 0,0-1-1,0 1 1,-1-1-1,1 0 1,0 1 0,-1-1-1,1 1 1,0 0 0,-1-1-1,1 1 1,-1-1-1,1 1 1,-1 0 0,1-1-1,-1 1 1,0 0 0,1 0-1,-1-1 1,0 1-1,0 0 1,1 0 0,-1 0-1,0-1 1,0 1 0,0 0-1,0 0 1,0 0-1,0 0 1,2 36 834,-8 108 745,0 120-1083,11-209-1238,-30-98-2408,10 19 2399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14227,'-7'-5'1744,"7"2"-847,3 3-297,17-7 1080,6 1-240,12-2-255,11-1-177,7-2-312,8 3-176,-1-5-568,-6 5-344,-6 2 400,-12-4-112,-24-1-168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 19244,'9'-8'1750,"-27"20"-1065,9-4-380,0 2-1,0-1 0,0 1 0,-13 21 1,-25 52 41,37-66-276,-45 87-66,5 1 0,-42 128 0,92-226-242,5-14-5,8-15-271,16-35 0,-1 0-172,8-10-144,1-6-291,3 2-1,78-102 1,-115 169 1112,0 0 0,0 1 1,0-1-1,1 1 0,0 0 1,0-1-1,-1 2 0,2-1 1,7-4-1,-12 7 19,1 0 0,-1 0 0,0 0 0,1 0 0,-1 0-1,0 0 1,1 0 0,-1 0 0,0 0 0,1 0 0,-1 0 0,0 0 0,1 0 0,-1 0 0,0 0 0,0 0-1,1 1 1,-1-1 0,0 0 0,1 0 0,-1 0 0,0 0 0,0 1 0,0-1 0,1 0 0,-1 0 0,0 1-1,0-1 1,0 0 0,1 0 0,-1 1 0,0-1 0,0 0 0,0 1 0,0-1 0,0 0 0,0 0 0,0 1-1,0-1 1,0 0 0,0 1 0,1 16 310,-1-16-300,-6 51 832,-17 71 0,-1 1-142,16-39-973,3 0 1,8 104-1,-3-188 243,0 0-1,0 0 1,0 0 0,0 0-1,0 0 1,0 0 0,0 0-1,0 0 1,0 0 0,-1 0-1,1 0 1,0 0 0,-1 0-1,1 0 1,-1 0 0,1 0 0,-1 0-1,1 0 1,-1-1 0,0 1-1,1 0 1,-1 0 0,0-1-1,0 1 1,-1 0 0,-12 5-359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4 584 15715,'-3'2'1801,"5"1"-1129,15-1-256,8-4 920,11 0-560,10 1-143,7-1-441,6-2-272,-3-1-761,-3-4 2202,-4 1-1409,-2-6-32,-8-16-32</inkml:trace>
  <inkml:trace contextRef="#ctx0" brushRef="#br0" timeOffset="1">640 1 18868,'-8'14'1520,"1"10"-1176,-1 8-136,5 8 449,1 11-209,-1 5-424,1 5-272,0-1-504,0-3-225,1-8-239,-5-5 792,5-10-304,-3-8-240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16275,'1'-5'143,"0"0"-1,0 0 0,1 0 0,-1 0 0,1 1 1,0-1-1,1 1 0,-1-1 0,1 1 0,0 0 0,0 0 1,0 0-1,1 1 0,-1-1 0,1 1 0,0-1 0,0 1 1,0 0-1,0 1 0,1-1 0,-1 1 0,5-2 1,10-3 292,0 1 1,0 1 0,0 1 0,0 1-1,1 0 1,-1 1 0,28 2 0,-15 1-85,0 2 0,0 1 0,54 14 0,-76-15-314,1 0 1,-1 1-1,-1 0 0,1 1 0,0 0 1,15 11-1,-23-14-37,0-1 1,1 1-1,-1 0 0,0 0 1,0 0-1,0 0 0,-1 0 1,1 1-1,0-1 1,-1 0-1,0 1 0,1-1 1,-1 1-1,0 0 0,0-1 1,0 1-1,-1 0 0,1-1 1,-1 1-1,1 0 0,-1 0 1,0 0-1,0-1 0,0 1 1,-1 0-1,1 0 1,-1 0-1,1-1 0,-1 1 1,-1 3-1,-2 2 18,-1-1 0,1 0 1,-1 0-1,-1 0 0,1-1 0,-1 0 1,0 0-1,0 0 0,-1-1 0,0 0 1,0 0-1,0 0 0,0-1 0,-14 5 1,5-2-16,0-1 0,0-1 0,0 0 0,-1-1 1,0-1-1,-23 1 0,30-3-509,-1-1 0,0 0 0,1-1 0,-1 0 0,0 0 0,-12-4 0,23 4 457,0 1-1,0 0 1,0-1 0,0 1 0,0 0-1,1 0 1,-1-1 0,0 1 0,0 0-1,0 0 1,0-1 0,1 1 0,-1 0-1,0 0 1,0 0 0,0-1 0,1 1-1,-1 0 1,0 0 0,0 0 0,1 0-1,-1 0 1,0-1 0,0 1 0,1 0-1,-1 0 1,0 0 0,0 0 0,1 0-1,17-4-842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184 160 15403,'-5'-2'185,"-1"1"-1,0 0 1,0 0-1,0 0 1,0 1-1,0 0 1,0 0-1,0 0 1,0 1-1,0 0 1,0 0-1,0 1 1,0-1-1,1 1 1,-1 1-1,1-1 1,-1 1-1,1 0 1,-9 6-1,9-5-123,0 1-1,0 0 0,0 0 1,1 0-1,0 0 0,0 1 1,0 0-1,1 0 0,-1 0 0,1 0 1,1 0-1,-1 1 0,1-1 1,0 1-1,1-1 0,0 1 1,-1 8-1,1-6-27,1 0 0,1 0 0,-1 0 0,2 0 1,-1 0-1,1-1 0,0 1 0,1 0 0,0-1 0,0 1 0,1-1 0,8 14 0,-9-18-22,-1-1 1,1 1-1,0-1 0,0 1 0,0-1 0,0 0 0,0 0 0,1 0 0,0-1 0,-1 1 0,1-1 0,0 0 0,0 0 0,0 0 0,0-1 0,1 1 0,-1-1 1,0 0-1,1 0 0,-1-1 0,1 1 0,-1-1 0,1 0 0,-1 0 0,1 0 0,-1-1 0,5-1 0,0-1-6,0 0 1,-1 0-1,1-1 0,-1-1 0,0 1 0,-1-1 0,1 0 1,-1-1-1,0 0 0,0 0 0,-1-1 0,0 1 1,0-1-1,0-1 0,5-9 0,2-4 25,-1-1 1,-1 1-1,-1-2 1,11-36-1,-13 33 82,7-53 0,-13 70-75,-1 0 0,-1 0-1,0 0 1,0 0 0,-1 0 0,0 0 0,0 0-1,-1 0 1,-5-15 0,7 23-31,0 1 1,-1-1-1,1 0 1,0 0-1,-1 0 0,1 0 1,0 0-1,-1 0 1,1 1-1,-1-1 0,0 0 1,1 0-1,-1 1 1,1-1-1,-1 0 0,0 1 1,0-1-1,1 1 1,-1-1-1,0 1 0,0-1 1,0 1-1,0 0 1,1-1-1,-1 1 0,-1 0 1,0 0 0,1 0 1,0 1-1,0-1 1,0 1-1,0-1 1,0 1-1,0 0 1,0 0 0,1-1-1,-1 1 1,0 0-1,0 0 1,0 0-1,1 0 1,-1 0-1,0 0 1,0 1-1,-3 7 26,-1 0-1,2 1 1,-6 17 0,4-1 20,0 0 1,2 0-1,1 0 0,1 41 1,2-53-23,0-1 0,1 1 1,0 0-1,1-1 0,0 1 0,1-1 1,1 0-1,0 0 0,1-1 0,10 17 1,-14-26-59,0 0 0,0 0 1,1 0-1,-1 0 1,1-1-1,0 1 1,0-1-1,0 1 1,0-1-1,0 0 1,0 0-1,0-1 1,1 1-1,-1-1 0,1 1 1,-1-1-1,1 0 1,-1-1-1,1 1 1,0 0-1,-1-1 1,1 0-1,0 0 1,-1 0-1,1 0 1,0-1-1,0 0 1,-1 1-1,1-1 0,-1-1 1,7-2-1,-1 0-123,-1 0 0,1-1 0,-2 0 0,1-1 0,0 0 0,-1 0 0,0 0 0,-1-1 0,1 0 0,-1-1 0,8-12 0,-9 12 29,0-1 0,0 0 0,5-18 0,3-36-489,-12 59 578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58 19380,'1'0'45,"-1"0"1,0 0-1,1 0 0,-1 0 1,1 0-1,-1 0 0,0 0 0,1 0 1,-1 0-1,0 0 0,1 0 0,-1 1 1,0-1-1,1 0 0,-1 0 1,0 0-1,1 1 0,-1-1 0,0 0 1,0 0-1,1 1 0,-1-1 0,0 0 1,0 1-1,1-1 0,-1 0 1,0 1-1,0-1 0,0 0 0,0 1 1,1-1-1,-1 0 0,0 1 1,0-1-1,0 1 0,0-1 0,0 0 1,0 1-1,0-1 0,0 1 0,0-1 1,0 0-1,0 1 0,-1-1 1,1 0-1,0 1 0,-9 23 256,7-18-83,-24 68 521,3 1-1,-19 114 0,6-23-1964,33-156 874,0-1 1,0 0-1,0 0 1,-8 13 0,10-20 250,0-1 1,1 0-1,-1 0 1,0 0 0,0 1-1,0-1 1,0 0-1,0 0 1,0 0-1,0-1 1,-1 1-1,1 0 1,0 0 0,0-1-1,-1 1 1,-1 0-1,1-1 19,1 0 1,0 0-1,0 0 0,0 0 1,-1-1-1,1 1 0,0 0 0,0-1 1,0 1-1,0-1 0,0 1 0,0-1 1,0 0-1,0 1 0,0-1 0,0 0 1,0 0-1,0 0 0,0 0 0,1 1 1,-1-1-1,0 0 0,1 0 1,-1-2-1,-5-6-264,0-1 0,1 0 0,1 0 0,0 0 0,0-1 0,-3-14 0,-10-71-727,14 78 906,-3-31 178,-2-74 0,8 101 364,2-1-1,0 1 1,1-1-1,1 1 1,11-35-1,-12 50-157,0 1-1,0 0 0,0 0 1,1 0-1,0 0 0,0 0 1,0 0-1,1 1 0,-1 0 1,1 0-1,11-7 0,-7 6 92,-1 0-1,2 1 0,-1 1 1,0-1-1,1 2 0,0-1 1,15-2-1,-10 3-55,1 0 1,-1 2 0,1 0-1,-1 1 1,1 0-1,-1 1 1,1 1-1,-1 0 1,0 2-1,26 8 1,-36-11-230,0 1 1,-1 1-1,1-1 1,0 1 0,-1 0-1,0 0 1,0 0-1,0 0 1,0 1-1,0-1 1,-1 1-1,4 4 1,-6-4-17,1-1 1,0 0-1,0 0 0,-1 1 1,0-1-1,0 1 1,0-1-1,0 1 0,0 0 1,-1-1-1,1 1 0,-1 0 1,0 0-1,0-1 0,-1 1 1,1 0-1,-2 4 1,-1 2 3,0 0-1,-1 0 1,-1 0 0,1-1 0,-2 0 0,1 0 0,-1 0 0,-8 9 0,-62 61 150,65-68-127,-26 24 178,-2-1 0,-56 37 0,94-71-205,-28 23 165,20-10-40,9-13-128,0 1 1,0-1-1,0 0 1,0 1-1,0-1 1,0 1-1,0-1 1,0 0-1,0 1 1,0-1-1,0 0 1,0 1-1,1-1 1,-1 0-1,0 0 1,0 1-1,0-1 1,1 0-1,-1 1 1,0-1-1,0 0 1,1 0-1,-1 0 1,0 1-1,0-1 1,1 0-1,-1 0 1,0 0-1,1 0 1,-1 1-1,0-1 1,1 0-1,-1 0 1,0 0 0,1 0-1,0 0 1,211 46-2217,-69 1-292,-99-27 1694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20148,'0'16'1625,"-3"10"-1241,-1 4-152,4 8 656,-2 4-376,2 6-296,2 4-112,3-4-240,1-1-160,-1-7-320,-2-3-184,-1-9-409,-2-7 2226,-3-9-1305,-3-8-48,-4-13 136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15 469 15723,'-9'-20'2057,"4"8"-1073,5 2-376,5 6 1097,7 2-281,6 2-520,3 0-360,9-3-1032,5-1-520,5-10 840,0-2-216,8-6-120</inkml:trace>
  <inkml:trace contextRef="#ctx0" brushRef="#br0" timeOffset="1">632 146 18004,'-20'18'1968,"5"15"-1184,-3 2-311,4 9 1103,2 5-528,6 2-512,3 3-280,5-3-512,3-2-232,2-5-288,0-6-96,-2-12-264,-3-6-233,-2-18 793,-5-8-168,-6-22 136</inkml:trace>
  <inkml:trace contextRef="#ctx0" brushRef="#br0" timeOffset="2">318 41 16564,'-9'-21'2000,"18"11"-1080,10 3-344,15 5 1073,9 2-209,13 3-512,4 1-336,10 1-592,2-1-336,-6-3 336,-4 6-120,-17-3-64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15771,'24'-3'1745,"8"-1"-985,-3 2-352,10-1 1248,7-1-799,6 3-585,8-1-208,-1 0-857,-6 2 729,-16 7-224,-6 2-88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15835,'7'10'1529,"19"-3"-833,6-3-272,17-3 664,7 1-264,10 3-248,-1-1-247,2-1-826,-8-1-159,-13-2 480,-7-3-152,-11-4-160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74 16139,'8'-13'595,"-4"5"-343,0 1 1,1 0 0,0 1-1,0-1 1,0 1-1,1-1 1,7-4 0,-13 11-233,0 0-1,0 0 1,0-1 0,0 1 0,0 0 0,1 0 0,-1 0 0,0 0 0,0 0 0,0 0-1,0 0 1,1 0 0,-1 0 0,0 0 0,0 0 0,0 0 0,0 0 0,0 0 0,1 0 0,-1 0-1,0 0 1,0 0 0,0 0 0,0 0 0,1 0 0,-1 0 0,0 0 0,0 0 0,0 0-1,0 1 1,0-1 0,1 0 0,-1 0 0,0 0 0,0 0 0,0 0 0,0 0 0,0 0-1,0 1 1,0-1 0,1 0 0,-1 0 0,0 0 0,0 0 0,0 0 0,0 1 0,0-1-1,0 0 1,0 0 0,0 0 0,0 0 0,0 1 0,0-1 0,0 0 0,0 0 0,0 0 0,0 0-1,0 1 1,-1 12 563,-5 7-281,-1 0 0,0-1 0,-14 26 0,-36 57-109,44-80-119,-111 175 175,73-120-543,77-111-3238,21-32 2685,-13 8-63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13475,'-4'55'1376,"1"-21"-367,1 0 0,4 44-1,-1-67-828,1 0-1,0-1 0,1 1 0,0-1 1,0 1-1,1-1 0,0 0 0,1-1 1,0 1-1,1-1 0,8 12 0,-12-19-150,-1 0 0,0-1 0,1 1 0,0 0 0,-1-1 0,1 1 0,0-1-1,3 2 1,-8-35 1742,3 22-726,-2-23-357,3 61-784,17 21 109,3 0 1,40 66 0,0 1 51,-75-141-1241,-1 0 0,-1 1 0,-1 0-1,-32-33 1,19 32 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13787,'-6'-11'2040,"12"1"-855,1-1-497,5 2 2176,4 1-1583,5 2-449,1 1-168,3 5-520,1 0-304,-3 4-808,-4 3 840,-6 1-160,-3 1-88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16227,'4'0'1601,"3"3"-1001,1-1-280,8-2 720,2 2-336,3-4-704,1 0-464,-6-1 448,-5-1-168,-8 1-184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17 17228,'11'-9'1060,"2"1"871,-13 8-1884,1 1 1,-1-1 0,0 1-1,1-1 1,-1 0 0,0 1-1,0-1 1,1 1 0,-1-1-1,0 1 1,0-1-1,0 1 1,0-1 0,0 1-1,1-1 1,-1 1 0,0-1-1,0 1 1,0-1-1,0 1 1,-1-1 0,1 1-1,0-1 1,0 1 0,0-1-1,0 1 1,0-1-1,-1 1 1,1-1 0,-1 1-1,-9 49 664,-33 91 1,-31 41-615,-7 19-15,72-177-98,-6 17 2,1 1 0,2 1 0,2 0 0,-5 47 0,14-77-77,0 0 0,2 0 0,0-1 0,0 1 0,1 0 0,0-1 0,9 25 0,-8-29-49,1 1 0,0-1 1,1 0-1,0 0 0,0 0 1,1-1-1,0 0 0,0 0 1,1 0-1,0-1 0,0 0 1,10 6-1,-4-4-4,1 0 0,0-1 0,0 0 0,1-2 0,0 0 0,16 4 0,34 1-439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17244,'7'5'1616,"-2"12"-1200,6 13-120,3 3 728,9 10-479,1 0-105,9 5-112,3-1-40,-1 0-96,0 1-56,-2-1-224,0-5-144,-7-4-440,-1-4-305,-6-10 777,1-6-208,-5-20-112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19356,'0'-7'1560,"0"15"-1199,-1 10-161,-1 6 680,4 8-280,3 8-328,0 2-160,2 2-128,-2-4-64,4-5-176,-2-7-160,-7-7-464,-3-8 135,-8-15 449,-3-7-176,-12-10-80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15947,'14'4'1825,"9"1"-1209,3-1-248,8-1 984,4-3-784,2 0-280,2-3-864,0-3-1880,-5-1 2144,-5 0-368,-4 2-313</inkml:trace>
  <inkml:trace contextRef="#ctx0" brushRef="#br0" timeOffset="1">771 0 16756,'7'0'1704,"-9"7"-1240,-12 21-232,0 11 1008,-2 10-672,-1 5-215,1 9-273,2 0-32,4-5-24,-1-3-16,8-13-200,-4-6-177,0-13-471,-2-9 720,-7-14-136,-3-7-96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16275,'21'-13'811,"1"0"0,0 1-1,1 1 1,39-13 0,-46 19-440,0 1-1,0 0 1,1 1 0,0 1 0,-1 1 0,1 0 0,32 4 0,-45-3-329,1 1 0,0 0 1,0 0-1,-1 0 0,1 0 1,0 1-1,-1 0 0,0 0 1,1 0-1,-1 1 0,0-1 1,0 1-1,0 0 0,0 0 1,-1 1-1,1-1 0,-1 1 0,0-1 1,0 1-1,0 0 0,-1 0 1,5 8-1,-5-5-34,0-1-1,-1 1 1,1 0 0,-1 0-1,0-1 1,-1 1 0,1 0-1,-1 0 1,-1 0 0,1 0 0,-1-1-1,-1 1 1,1 0 0,-1-1-1,-4 11 1,2-6-10,-1-1 0,0 1 0,-1-1 0,0 0 0,0 0 0,-1-1 0,-1 0 0,1 0 0,-2-1 0,1 0 0,-1 0 0,0-1 0,0 0 0,-1-1 0,-14 8 0,40-9-670,-4-4 437,-1 0 0,1 2 0,0-1 0,-1 2 0,0-1 0,0 2 0,19 9 0,-27-12 225,0 0 0,1 0 0,-1 0 0,0 1 0,0 0 0,-1-1 0,1 1 0,0 0 0,-1 0-1,0 1 1,0-1 0,0 0 0,0 1 0,0-1 0,-1 1 0,1 0 0,-1-1 0,0 1 0,0 0 0,0 0 0,-1 0-1,0-1 1,1 1 0,-1 0 0,-1 0 0,1 0 0,-1 6 0,-2 2 139,-1-1 0,1 0 0,-2 1-1,0-2 1,0 1 0,-1 0 0,0-1 0,0 0 0,-1-1 0,-1 1 0,-8 7-1,-2 1 190,-1 0 0,0-2 0,-2 0 0,-24 13-1,34-22-188,0-1 0,-1 0 0,0-1 0,0 0 0,-21 4 0,27-8-141,-1 1 0,1-1 0,-1-1 0,1 1 0,-1-1 0,0-1 0,1 1 0,-1-1 0,0 0 0,1 0 0,-1-1 0,-10-4 0,14 5-63,1-1 1,-1 1-1,1-1 0,-1 0 1,1 0-1,0 0 1,0 0-1,0 0 1,0 0-1,0 0 0,0-1 1,1 1-1,-1-1 1,1 0-1,0 1 1,-1-1-1,1 0 0,1 0 1,-1 1-1,0-1 1,0-5-1,0 2-21,1 1 1,0-1-1,0 0 0,1 0 0,-1 1 1,1-1-1,0 1 0,1-1 0,-1 0 1,5-7-1,16-25-588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 16804,'12'-4'1712,"-8"11"-1008,-3 11-304,-2 5 1393,-1 3-953,2 4-488,0-1-32,0 3-192,2 0-160,1-4-344,-3-2-176,0-3-456,-5-4 1312,-6-10-544,-1-6-153,-2-6 1</inkml:trace>
  <inkml:trace contextRef="#ctx0" brushRef="#br0" timeOffset="1">7 142 12875,'-7'-17'2112,"7"4"-1016,7 3-479,7-1 2159,7 3-1504,9 1-727,7 1-497,13 1-961,7 2 9,2 1 608,4 2-224,4 0-224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17060,'0'0'27,"0"0"1,0 0 0,0 0-1,0 0 1,0 0 0,0 0-1,0 0 1,0 0 0,0 0 0,0 0-1,0 0 1,0 0 0,0 0-1,0 0 1,0 0 0,0 0-1,0 0 1,0 1 0,0-1-1,0 0 1,-1 0 0,1 0-1,0 0 1,0 0 0,0 0-1,0 0 1,0 0 0,0 0 0,1 0-1,-1 0 1,0 0 0,0 1-1,0-1 1,0 0 0,0 0-1,0 0 1,0 0 0,0 0-1,0 0 1,0 0 0,0 0-1,0 0 1,0 0 0,0 0 0,0 0-1,0 0 1,0 0 0,0 0-1,0 0 1,0 0 0,0 0-1,1 0 1,-1 1 0,0-1-1,0 0 1,0 0 0,0 0-1,0 0 1,0 0 0,0 0 0,0 0-1,0 0 1,0 0 0,0 0-1,0 0 1,1 0 0,-1 0-1,0-1 1,0 1 0,-4 12 587,-6 13 124,-16 21 8,-53 74-1,14-23-580,63-94-154,1-1-1,-1 0 0,1 1 0,0 0 0,0-1 0,0 1 1,0-1-1,0 1 0,1 0 0,-1 0 0,1 5 1,0-7-7,0 0 0,0 0 0,1 0 1,-1 0-1,0 0 0,1 0 1,-1 0-1,1 0 0,-1 0 1,1-1-1,-1 1 0,1 0 1,0 0-1,-1 0 0,1-1 1,0 1-1,0 0 0,0-1 0,-1 1 1,1 0-1,0-1 0,0 1 1,0-1-1,0 0 0,0 1 1,0-1-1,0 0 0,0 1 1,0-1-1,0 0 0,0 0 0,2 0 1,6 1-109,0-1 0,0 0-1,1-1 1,-1 0 0,0 0 0,17-6 0,54-21-586,-65 22 686,24-10-292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16996,'12'0'1976,"-3"6"-1328,-11 6-328,-5 5 2113,6 6-1929,-1 3-200,0 4-264,0 2-112,-3-2-272,2 1-80,-3-3-328,3-2-241,-6-8 665,0-6-232,-6-8-40</inkml:trace>
  <inkml:trace contextRef="#ctx0" brushRef="#br0" timeOffset="1">1 102 17404,'7'-11'1656,"5"8"-1128,4 1-256,10 0 872,4 2-327,8 4-713,3-2-368,2-1-585,-1 1 697,-1 2-136,-4-3-120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15371,'-5'38'1713,"3"-1"-1057,0-2-296,2-1 1496,0-1-1080,2 0-624,2-1-256,-1-4-600,-1-4 2129,-2-1-1441,0-4 16,-2-5-32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15403,'0'-12'398,"0"0"-1,1 0 1,0 0-1,0 1 1,2-1-1,-1 1 1,1-1-1,1 1 1,0 0-1,1 0 1,7-13-1,-7 16-214,0 1 0,1-1 0,0 1 0,0 0 0,1 0 0,-1 1 0,2 0 0,-1 0 0,1 0 0,-1 1 0,2 0 0,-1 1 0,0 0 0,15-5 0,-14 6-162,1 1 0,0 0 0,-1 1 0,1 0 0,0 0 0,-1 1 0,1 0 0,0 1 0,0 0 0,-1 0 0,1 1 0,-1 1 0,1 0 0,-1 0 0,0 0 0,0 1 0,0 1 0,-1-1 0,0 2 0,1-1 0,8 8 0,-9-6-27,0 1 1,0 0-1,0 0 1,-1 0-1,0 1 0,-1 0 1,0 0-1,0 1 1,-1 0-1,0 0 1,-1 0-1,0 0 1,0 1-1,-2 0 1,1-1-1,-1 1 0,0 0 1,-1 18-1,-2-14 64,-1 0 0,0 0 0,-1 0 0,-1 0 0,-1 0 0,0-1 0,0 0 0,-2 0 0,0 0 0,0-1 0,-17 23 0,11-19 82,-1 1-1,-1-2 1,-1 0-1,0-1 1,-1 0 0,-1-2-1,-27 18 1,36-27-190,1 0 0,-1 0-1,0-1 1,0 0 0,0 0 0,0-1 0,-1 0 0,1-1 0,-1 0 0,-12 0 0,18-1-45,0 0 1,1 0-1,-1-1 0,0 1 1,1-1-1,-1 0 1,1 0-1,-1 0 0,1 0 1,-1-1-1,1 1 1,0-1-1,0 0 1,-1 0-1,2 0 0,-1-1 1,0 1-1,0-1 1,1 1-1,-1-1 0,1 0 1,0 0-1,0 0 1,0 0-1,0-1 0,0 1 1,1 0-1,-2-6 1,-2-13-630</inkml:trace>
  <inkml:trace contextRef="#ctx0" brushRef="#br0" timeOffset="1">709 1 16812,'11'14'1824,"1"5"-1256,-3 14-216,3 6 840,2 15-495,-4 6-49,6 11-216,-5 3-88,-8 3-72,-3 0 80,-7 0-32,-9-5 0,-12-4-184,-5-6-232,-20-17 208,-8-12 32,-7-22-88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18556,'21'24'1392,"-17"13"-1120,-4 5-112,-5 16 448,1 5-343,-1 9-225,-4 1-112,4-3-321,1-3-87,1-13-200,-1-7-168,-3-15 488,-5-13-176,-6-17 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16251,'30'-7'1801,"8"5"-1249,11-3-232,8 2 952,9-3-928,-1 3-552,5-1 296,-3 4-144,-10 0-160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 18196,'-1'-1'87,"0"1"0,0 0 0,0 0 0,0-1 0,0 1 0,0 0-1,1 0 1,-1 0 0,0 0 0,0 0 0,0 1 0,0-1 0,0 0 0,0 0 0,0 0 0,0 1 0,1-1 0,-1 0 0,0 1 0,0-1 0,0 1 0,1-1 0,-1 1 0,-1 1-1,-22 16 416,21-17-230,-7 8 42,1 0 0,-1 0 0,-14 20 0,20-24-295,1-1 0,0 1 1,0 0-1,0 1 0,1-1 1,0 0-1,0 1 0,0-1 0,1 1 1,-1 0-1,1 5 0,1-9-41,0-1 0,0 0 0,0 1 0,0-1 0,0 0 1,0 1-1,0-1 0,1 0 0,-1 0 0,1 1 0,-1-1 0,1 0 0,-1 0 0,1 0 0,0 0 0,0 1 0,-1-1 0,1 0 0,0 0 0,0-1 0,0 1 0,0 0 0,0 0 1,0 0-1,0-1 0,0 1 0,1 0 0,-1-1 0,0 1 0,0-1 0,0 1 0,1-1 0,-1 0 0,0 0 0,1 0 0,-1 1 0,0-1 0,1 0 0,-1 0 0,2-1 0,8 0-249,0 0-1,0 0 0,21-7 0,-18 5 39,27-6-598,53-3 0,-78 11 707,0 0-1,0 1 1,0 1-1,0 1 1,0 0 0,23 7-1,-35-7 159,1-1 0,-1 1 0,0 0 0,0 0 0,1 0 0,-2 1-1,1-1 1,0 1 0,0 0 0,4 5 0,-7-7 14,0 1 0,1 0 1,-1 0-1,0-1 0,0 1 0,0 0 0,0 0 1,-1 0-1,1 0 0,0 1 0,-1-1 0,0 0 1,1 0-1,-1 0 0,0 0 0,0 0 0,0 1 1,0-1-1,-1 0 0,1 0 0,0 0 0,-1 0 0,0 0 1,0 2-1,-2 4 130,-1-2-1,0 1 1,0 0 0,0-1 0,-1 1 0,0-1 0,0-1-1,-1 1 1,0-1 0,0 0 0,0 0 0,-13 8 0,10-8-91,1 0 0,-2-1 1,1 0-1,0-1 1,-1 1-1,0-2 1,1 1-1,-1-1 0,-16 0 1,23-1-102,0-1 0,0 0 0,0 0 0,0-1 0,0 1 0,0-1 0,0 1 0,1-1 0,-1 0 0,0 0 0,0 0 0,1-1 0,-1 1 0,0 0 0,1-1 0,0 0 0,-1 0 0,1 1 0,0-1 0,0-1 0,0 1 0,0 0 0,0 0 0,0-1 1,1 1-1,-1-1 0,1 0 0,0 1 0,0-1 0,0 0 0,0 0 0,0 0 0,0 1 0,1-1 0,0 0 0,-1 0 0,1 0 0,0 0 0,0 0 0,1 0 0,-1 0 0,1 0 0,0-4 0,13-18-295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 15923,'2'0'123,"1"-1"147,1 0 1,-1 0-1,0 0 0,1 1 0,-1-1 1,1 1-1,3 0 0,-6 0-220,-1 0 0,1 0 0,-1 0-1,1 0 1,-1 1 0,1-1-1,-1 0 1,1 0 0,-1 0 0,0 1-1,1-1 1,-1 0 0,1 1-1,-1-1 1,0 0 0,1 1 0,-1-1-1,0 1 1,1-1 0,-1 0-1,0 1 1,1 1 38,-1-1 0,0 0 0,1 1 0,-1-1 1,0 0-1,0 0 0,0 1 0,0-1 0,0 0 0,0 1 0,-1 1 0,-4 15 329,0-1 0,-1-1 0,0 1 0,-10 15 0,-38 62 114,52-91-506,-127 187 305,97-150-636,-2 0 0,-54 48-1,78-79 133,7-6 219,-1 0 0,1 1 0,-1-2 0,0 1 0,1 0 0,-1-1 0,0 0 0,-7 3 0,10-5-42,1 1 1,0-1-1,0 0 0,-1 0 0,1 0 0,0 0 0,0 0 1,-1 1-1,1-1 0,0 0 0,0 0 0,-1 0 0,1 0 1,0 0-1,0 0 0,-1 0 0,1 0 0,0 0 0,-1 0 1,1 0-1,0 0 0,0 0 0,-1-1 0,1 1 0,0 0 1,0 0-1,-1 0 0,1 0 0,0 0 0,0-1 0,-1 1 1,1 0-1,0 0 0,0 0 0,-1-1 0,4-10-125,6-9-11</inkml:trace>
  <inkml:trace contextRef="#ctx0" brushRef="#br0" timeOffset="1">384 36 14547,'1'-1'167,"24"-21"1203,-24 22-1335,-1-1 0,1 1-1,-1-1 1,1 1 0,-1 0 0,1-1-1,-1 1 1,1-1 0,0 1-1,-1 0 1,1 0 0,-1-1-1,1 1 1,0 0 0,-1 0-1,1 0 1,0 0 0,-1 0-1,1 0 1,0 0 0,-1 0-1,1 0 1,0 0 0,-1 0-1,1 0 1,0 0 0,-1 0-1,1 1 1,-1-1 0,1 0 0,0 1-1,-1-1 1,1 0 0,-1 1-1,1-1 1,-1 0 0,1 1-1,-1-1 1,1 1 0,-1-1-1,1 1 1,-1 0 0,0-1-1,1 1 1,-1-1 0,0 2-1,3 8 433,-2 1 0,1 0 0,-2 0 0,1 1 0,-3 19-1,0-1-126,2 8-188,4 205 766,-1-216-1188,1 0-1,1-1 1,1 1 0,1-1 0,1 0 0,21 44 0,-19-56-451,-10-14 703,0 0 1,0 1 0,0-1 0,0 0-1,0 0 1,0 1 0,0-1-1,0 0 1,0 0 0,1 0 0,-1 1-1,0-1 1,0 0 0,0 0 0,0 0-1,0 0 1,1 1 0,-1-1-1,0 0 1,0 0 0,0 0 0,1 0-1,-1 0 1,0 1 0,0-1-1,0 0 1,1 0 0,-1 0 0,0 0-1,0 0 1,1 0 0,-1 0 0,0 0-1,0 0 1,1 0 0,-1 0-1,0 0 1,0 0 0,0 0 0,1 0-1,-1 0 1,0 0 0,0-1 0,1 1-1,-1 0 1,0 0 0,0 0-1,0 0 1,1 0 0,-1 0 0,0-1-1,0 1 1,0 0 0,0 0 0,1 0-1,-1-1 1,0-8-627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13859,'-12'-16'1968,"3"2"-1167,18 7-377,5 2 1256,14 5-920,2 0-344,7 3-792,-1 1 456,8 8-280,3 4-120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16900,'-8'-18'1816,"4"13"-1296,-1 16-240,5 8 1040,0 18-695,0 6-137,-2 8-272,2 2-144,2-2-32,1-4-8,3-12-64,-3-2-136,1-14-360,-3-3-305,1-14 409,-7-9 24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4 379 14747,'-4'-11'1801,"13"6"-905,7-4-344,14 4 1072,3 0-416,13 1-439,-1-1-353,11-2-872,-3 0-401,-1-7 697,1-5-200,-2-6-160</inkml:trace>
  <inkml:trace contextRef="#ctx0" brushRef="#br0" timeOffset="1">1041 0 17228,'-13'14'837,"-1"0"1,0-1-1,-31 20 1,4-2 294,-129 113 365,141-116-1444,2 1-1,0 1 1,-33 50-1,54-70-53,0-1-1,1 1 1,0 0-1,1 0 1,0 0-1,1 0 1,-4 17-1,7-25 1,-1 1 0,1-1-1,0 1 1,0-1 0,0 1 0,0-1 0,0 1-1,1-1 1,-1 0 0,1 1 0,-1-1-1,1 1 1,0-1 0,0 0 0,0 1-1,0-1 1,1 0 0,-1 0 0,0 0-1,1 0 1,0 0 0,-1 0 0,1-1 0,0 1-1,0 0 1,0-1 0,0 1 0,0-1-1,0 0 1,0 0 0,1 0 0,-1 0-1,0 0 1,1 0 0,-1-1 0,1 1-1,-1-1 1,4 1 0,11 1-93,1 0 0,0-2 0,-1 0 0,29-3 1,73-18-784,-11 2 447,-46 12 102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17804,'7'-13'1536,"12"10"-1136,4-2-168,12 3 760,7 2-423,14-2-457,2 0-232,5 4-505,0 2-255,-14-1-360,-9 4 888,-24 9-232,-16-2-280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16275,'1'5'1649,"15"1"-961,7-5-240,14-1 792,6-1-335,14-1-361,6-2-288,1 3-624,3 1 432,-2 8-168,-9 3-128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18756,'23'4'1848,"3"-1"-1183,4-3-241,8-2 944,6 2-472,9-1-616,3 1-344,-2-2-832,-1 2 816,-9 0-200,-6 0-184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 17396,'8'-4'1468,"-14"3"-540,-20 2 248,11 3-950,0 0-1,0 1 0,1 0 1,-1 2-1,1 0 0,1 0 0,-22 16 1,25-16-219,0 0 0,1 1 1,1 1-1,-1-1 0,1 1 1,1 1-1,-1-1 1,2 1-1,-1 1 0,-6 15 1,10-21-1,1 1 1,1-1 0,-1 1-1,1-1 1,0 1 0,0-1 0,0 1-1,1 0 1,0-1 0,0 1-1,0 0 1,1 0 0,0-1-1,0 1 1,0-1 0,1 1 0,0-1-1,0 1 1,0-1 0,0 0-1,1 0 1,0 0 0,0 0 0,1-1-1,-1 1 1,1-1 0,0 0-1,0 0 1,1 0 0,-1-1 0,10 7-1,-1-3-22,1 0 0,0 0 0,1-2 0,-1 1 0,1-2 0,0 0 0,0-1 0,25 2 0,1-2 165,0-2-1,42-4 1,-9-5-157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16307,'10'-5'1865,"-6"1"-777,-4 16 512,0 8-559,-5 15-513,3 7-184,-2 9-272,1 5-112,-3 5-128,3-1-56,-4-11-160,3-4-120,-3-13-353,4-10-175,-4-16 664,-2-6-160,-1-11-48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15931,'0'-3'1697,"10"1"-961,4 0-336,13 2 992,2 0-383,12-1-529,2-1-352,10 0-664,0 2-337,3-3 657,-2-3-144,2-8-176</inkml:trace>
  <inkml:trace contextRef="#ctx0" brushRef="#br0" timeOffset="1">877 1 17108,'3'12'1616,"-6"13"-1072,-6 6-248,2 13 984,0 7-543,0 8-465,0 1-168,3-1-416,1 1-281,1-11-383,-1-10 1408,-3-11-664,1-7-120,-4-16-80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247 134 14691,'-2'-2'244,"-1"1"0,1-1-1,0 1 1,-1-1 0,0 1 0,1 0-1,-1 0 1,0 0 0,0 0 0,1 0 0,-1 1-1,-5-1 1,-39 0 1128,33 1-377,7 0-807,0 1 0,0-1 0,0 1 0,1 1 0,-1-1 0,0 1 0,0 0 0,1 0 0,-1 1 0,1 0 0,0 0 0,0 1 0,0 0 0,0 0 0,-9 9 0,11-9-176,1-1-1,0 1 1,0 0-1,0 1 1,1-1-1,-1 0 1,1 1-1,0-1 1,0 1-1,1-1 1,-1 1-1,1 0 1,0 0 0,0 0-1,1 0 1,0 0-1,-1 0 1,2 0-1,-1 0 1,1 0-1,-1-1 1,1 1-1,2 6 1,-1-7-39,-1-1 0,1 1 0,-1-1 1,1 0-1,0 0 0,0 0 0,1 0 1,-1 0-1,1 0 0,-1 0 0,1-1 1,0 1-1,0-1 0,0 0 0,0 0 1,1 0-1,-1 0 0,1-1 0,-1 1 1,1-1-1,-1 0 0,8 1 0,7 2-306,1-1 0,0-2 0,26 1-1,-21-2-84,5 1-128,-1 1 1,1 1-1,-1 1 1,0 2 0,39 13-1,-57-16 400,-1 2-1,1-1 0,-1 1 0,-1 0 0,1 1 1,-1 0-1,16 15 0,-19-16 151,-1 1 0,1 0 0,-1 0 1,1 1-1,-2-1 0,1 1 0,-1 0 0,0 0 0,-1 0 0,1 0 0,-1 1 0,1 7 1,-2-7 154,-1 0 0,1 0 0,-1-1 1,0 1-1,-1 0 0,0 0 0,-1 0 1,1-1-1,-1 1 0,-1-1 1,1 1-1,-7 12 0,7-18-89,1 1-1,-1-1 1,0 1-1,1-1 1,-1 1-1,0-1 1,0 0-1,-1 0 1,1 0-1,0-1 1,-1 1 0,1 0-1,-1-1 1,0 1-1,1-1 1,-1 0-1,0 0 1,0 0-1,1 0 1,-1-1 0,0 1-1,0-1 1,0 0-1,0 0 1,0 0-1,0 0 1,0 0-1,0-1 1,0 1-1,0-1 1,0 1 0,1-1-1,-1 0 1,0-1-1,0 1 1,-2-2-1,-2-1-74,0 0 0,1-1 0,0 1 0,0-1-1,0-1 1,0 1 0,1-1 0,0 0 0,0 0 0,0-1-1,1 1 1,0-1 0,0 0 0,1 0 0,0-1 0,0 1-1,1-1 1,0 1 0,-2-14 0,2 9-69,0-1 1,1 1 0,1 0-1,0 0 1,1-1-1,0 1 1,0 0 0,2 0-1,-1 0 1,2 0-1,-1 0 1,7-12 0,6-2 75,0 1 0,2 0 1,2 1-1,0 1 1,31-29-1,28-32 260,-65 69-205,-10 11-24,0-1 0,0 1 0,0-1 0,0 0 0,-1 0 0,1-1 0,-1 1 0,-1 0 0,1-1 0,-1 0 0,2-7 0,-4 12-21,0 1 0,1-1 0,-1 0 0,0 1 0,0-1 0,0 0 0,0 0 0,0 1 0,0-1 0,-1 0 0,1 1 0,0-1 0,0 0 0,0 1 0,-1-1 0,1 0 0,0 1 0,-1-1 0,1 0 0,0 1 0,-1-1 0,1 1 0,-1-1 0,1 1 0,-1-1 0,1 1 0,-1-1 0,1 1 0,-1-1 0,0 1 0,1 0 0,-1-1 0,0 1 0,1 0 0,-1 0 0,0 0 0,1-1 0,-1 1 0,0 0 0,1 0 0,-1 0 0,0 0 0,0 0 0,1 0 0,-1 0 0,0 0 0,1 1 0,-1-1 0,0 0 0,1 0 0,-1 0 0,-1 1 0,-5 1 59,1 0 0,-1 0 1,0 1-1,-6 4 0,-3 1 39,1 1 0,1 1 0,-1 0-1,-19 20 1,28-25-165,1 1 1,-1-1-1,1 1 1,1 0-1,-1 0 0,1 1 1,0-1-1,1 1 0,0 0 1,0 0-1,0 0 1,1 0-1,-2 9 0,4-14 4,-1 0 0,1 1 0,0-1 0,0 1 0,0-1 0,0 0 0,1 1 0,-1-1 0,1 0 0,-1 1 0,1-1 0,0 0 0,0 0 0,0 1 0,0-1 0,0 0 0,1 0 0,-1 0-1,0-1 1,1 1 0,0 0 0,-1 0 0,1-1 0,0 1 0,0-1 0,0 1 0,4 1 0,-1-1 12,-1 0 0,1 0 1,0-1-1,0 0 0,1 0 0,-1 0 0,0 0 1,0-1-1,0 0 0,1 0 0,-1 0 0,5-2 1,31-8-380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7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15851,'0'-2'137,"0"0"-1,0 0 0,1-1 0,-1 1 0,1 0 1,-1 0-1,1 0 0,0 0 0,-1 0 0,1 0 1,0 0-1,1 0 0,-1 0 0,0 0 0,0 0 1,1 1-1,2-3 0,-1 1 37,0 0-1,1 1 1,0-1-1,-1 1 1,1 0 0,0 1-1,0-1 1,7-1-1,5-1 239,1 1 0,0 1 0,26-1 0,-41 3-381,24 0 29,1 1 0,0 1 0,-1 2 0,1 0 0,-1 2 0,0 1 0,-1 0 0,1 3 0,-2 0 0,25 13 0,-36-15-72,0 0 0,0 1 0,-1 0 0,0 1 0,0 1 1,-1-1-1,-1 2 0,11 14 0,-15-17 47,0 1 0,0 0 0,-1 0 0,-1 0 0,0 0 1,0 1-1,-1 0 0,0 0 0,-1 0 0,0 0 0,-1 0 0,0 14 0,-1-17 38,-1 1 0,1-1 0,-2 1 0,1-1 0,-1 0 0,0 0 1,-1 1-1,0-2 0,0 1 0,-1 0 0,0-1 0,0 1 0,-9 10 0,5-9 55,-1 0 0,0 0 0,0-1 0,-1 0 0,0 0 0,0-1-1,-1 0 1,-17 7 0,6-4-54,-1-2 0,0-1 0,0 0 0,-1-2 0,0 0 0,0-2 0,0-1 0,0 0 0,-28-3 0,41 0-170,-1 0 0,1-1 0,-1 0 0,-13-5 0,21 5 79,0 1 1,0-1-1,0 0 1,0 0 0,1 0-1,-1-1 1,1 1-1,-1-1 1,1 0-1,0 0 1,0 0-1,0 0 1,0-1-1,1 1 1,-3-5 0,2 1-62,0 0 1,1 0 0,-4-16-1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1:47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2647 52 11266,'49'11'505,"-48"-11"-400,-3-1-8,-11-3 82,-93-25 422,48 18-340,-1 3 0,0 2 0,-104 2 0,117 7-242,-1 2 0,1 2 1,1 2-1,0 2 0,-61 22 0,11 9-31,2 4 0,-132 88 0,134-72 24,3 4 0,2 4-1,-84 91 1,-206 267 227,288-314-194,6 4 0,5 4 0,5 3 0,5 3 1,7 3-1,5 2 0,-64 236 0,102-296-29,2 1 1,4 0-1,3 1 0,2 113 0,7-145-8,3 0 0,1-1 0,3 1 0,1-1 0,2-1 0,2 0 0,1-1 0,3 0 0,26 47 0,-22-52-2,3 0-1,0-2 1,2-1-1,2-1 1,0-1-1,2-1 1,2-2-1,0-1 1,37 21-1,-25-21-7,1-1 0,1-3 0,1-2 0,2-2 0,-1-2 0,94 18-1,-73-23 18,1-3-1,-1-3 1,2-4-1,-1-2 1,0-3-1,-1-4 1,1-2-1,-2-4 1,1-2-1,-2-4 1,-1-2-1,0-3 1,-2-3-1,82-49 1,-67 28 171,-2-3-1,-2-4 1,80-77 0,-73 51 130,-4-3 1,78-109-1,-51 41 168,-8-4 0,-6-5 0,83-207-1,-86 148 35,88-344-1,-100 189-362,-70 330-160,-3 0 1,-1-1 0,-3 1-1,-1-1 1,-3 1 0,-11-47-1,11 70-14,-2 1-1,-1 1 1,0-1-1,-2 1 1,0 1 0,-2 0-1,0 0 1,-1 1-1,-1 1 1,0 0-1,-2 1 1,0 0-1,-1 2 1,0 0 0,-1 1-1,-1 0 1,0 2-1,-38-19 1,21 17-17,-1 1 0,0 2 0,-1 2 0,0 1 1,0 2-1,0 2 0,-1 1 0,-54 3 0,-7 7-82,0 4 1,-102 26-1,-287 90-721,10 28 123,311-99 456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2:30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1347 301 9282,'-14'-26'167,"0"0"1,-2 1-1,-1 1 1,0 0-1,-2 2 1,-1 0-1,-25-21 1,33 32-88,-1 2 1,0 0-1,-1 0 1,0 2 0,-1-1-1,1 2 1,-1 0-1,0 1 1,-1 0 0,1 1-1,-1 1 1,0 0-1,0 1 1,-27 1 0,20 2 36,0 1 1,0 1 0,0 1 0,0 2 0,0 0 0,1 1 0,-36 17 0,20-5 96,1 2 0,1 1 0,-44 37 0,35-22 30,3 2 1,0 2-1,3 2 1,2 2-1,1 1 1,3 2-1,-29 55 1,29-42 36,4 1 0,2 2 0,4 1 1,2 1-1,-21 112 0,35-131-169,1 0 0,3 0 1,2 0-1,2 1 0,2-1 0,2 0 0,14 63 0,-11-82-72,1 0 1,1 0-1,1-1 0,1 0 0,23 36 0,-22-45-33,0 0-1,1-1 1,0 0 0,1-1 0,1-1 0,1 0-1,35 23 1,-28-24-34,0 0 0,1-2-1,0-1 1,1-1 0,46 11-1,-33-13-42,1-2 0,-1-1-1,58-1 1,-18-8-75,-1-3 0,1-4 0,115-30 0,-73 8-117,191-80-1,-223 73 183,-2-4-1,138-94 0,-189 112 136,-1-1 1,-1-2-1,-1-1 1,39-49-1,-56 59 20,-1 0-1,-1-1 0,-1-1 0,-1 0 1,-1-1-1,-1 0 0,-1 0 1,-1-1-1,6-33 0,-9 27 16,-2 0 1,-1 0-1,-1 0 0,-1 0 0,-2 0 1,-2 0-1,0 0 0,-2 1 0,-1 0 1,-1 0-1,-2 0 0,-1 1 1,-1 1-1,-1 0 0,-1 1 0,-2 0 1,0 1-1,-2 1 0,-1 0 0,0 1 1,-35-30-1,26 29-102,-1 1 0,-1 2 1,0 1-1,-2 1 0,0 1 0,-1 2 1,-1 2-1,0 0 0,-1 3 0,0 1 1,-1 1-1,0 2 0,0 2 0,0 1 1,-48 1-1,32 7-80,1 1 0,0 3 0,1 3 0,0 1 0,-95 37 0,80-21-163,1 3 1,2 3-1,-106 76 0,53-16-149,103-82 354,0 1 0,0 0 1,1 0-1,1 1 0,0 1 0,-9 19 1,16-28 0,0 0 0,1 1 0,0-1 0,-1 13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3:17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849 146 10386,'-25'-7'386,"1"-1"0,-27-13 1,24 9-84,18 9-252,0 0 0,0 0 1,0 1-1,0 0 0,-1 0 1,1 1-1,-1 1 0,1-1 0,-1 1 1,-16 3-1,12 0-14,0 0 0,0 1 0,0 1 0,0 0 0,1 1 0,-17 10 0,-2 4 15,2 2 1,0 1-1,1 1 1,-40 45-1,33-30 6,1 3 0,2 1 0,1 1-1,3 1 1,-34 72 0,50-89-25,1 1 0,2 0 0,1 1 0,1 0 0,1 0 0,2 1 0,1 0 0,2 0 0,1 0 0,1 0 0,5 31 0,-2-42-12,1-1-1,1 0 0,0-1 1,2 1-1,0-1 1,1-1-1,1 1 0,19 28 1,-13-26-14,1 0 0,0-2 1,2 1-1,0-2 0,1 0 1,29 18-1,-23-18-10,2-1-1,0-2 1,1 0 0,0-2 0,1-1 0,0-2-1,1-1 1,0-1 0,0-1 0,1-2 0,53 1-1,-51-6 4,-1-3 0,0-1-1,0-1 1,0-1 0,-1-2 0,0-2-1,0 0 1,-2-2 0,1-1-1,-2-2 1,52-36 0,-37 19 75,-2-1 1,-2-3 0,-1-1-1,-2-1 1,-1-2-1,44-70 1,-60 80 20,-1-1 0,-1 0 1,-2-2-1,-1 0 1,-2-1-1,-1 0 0,-2 0 1,-2-1-1,-1 0 0,-1-1 1,-2 1-1,-2-1 0,-2 0 1,-1 1-1,-8-48 0,6 64-77,-1 1 0,-1-1-1,0 2 1,-2-1-1,0 1 1,-1 0-1,0 0 1,-2 1 0,0 1-1,-1 0 1,-1 0-1,0 1 1,-1 1-1,0 0 1,-1 1 0,-1 1-1,0 0 1,-1 1-1,0 1 1,-1 0-1,0 2 1,0 0 0,-1 1-1,0 0 1,0 2-1,-32-5 1,24 5-102,1 3 0,-1 0 0,0 1 0,1 2 0,-1 1 0,0 1 0,-33 8 1,48-8-45,0 1 0,0 1 0,1-1 0,-1 2 0,1 0 1,0 0-1,-16 13 0,20-13 28,1 0 0,-1 1 1,1 0-1,0 0 0,1 0 0,0 1 0,0-1 1,0 1-1,1 0 0,0 1 0,-4 12 1,-2 28-389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4:10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18641 901 12195,'-48'-1'212,"0"-3"0,1-1 0,-1-2 0,-47-15 0,-9-5-224,-201-23 1,-313 35-460,379 16 349,-1196-43 899,758 16 27,-894-103-5,1023 43-1111,-92-13-313,-4 27 49,-186 43 218,-2 39 385,342-2 85,8-4 7,-505 10 157,4 46 117,369 15-251,4 27 0,6 26 0,5 27 1,-844 336-1,1192-381-248,5 10 0,-358 235 0,476-267 58,4 7 0,-175 170 0,-27 76-6,234-234 15,-104 157 0,78-72-19,9 4 0,-107 267 0,131-242 56,10 4 0,11 3 1,-57 369-1,98-424 20,8 1 0,7 0 0,8 1 0,30 232 0,-8-259-18,6-1 0,7-1 0,6-3 0,6-1 0,92 191-1,-51-163-30,7-4-1,7-5 1,165 198 0,-78-141-107,332 299 0,-206-244-57,597 395 1,-619-488 155,8-12 0,480 191 0,-336-197 26,6-20 0,624 112-1,1047 2-34,14-191-157,-827-86-19,1439-209 0,-1125-32 170,-30-146 132,-1220 278 21,362-180 1,-427 155 61,420-282-1,-556 315-72,-5-7 0,-6-7 0,211-229 0,-261 237-49,-5-4 1,-6-5-1,-7-4 1,136-275 0,-156 250-33,-8-2 1,73-296-1,-95 267-44,-10-2 0,11-244 1,-39 225-49,-10-1 1,-10 1 0,-44-228 0,-3 135-208,-152-450 0,103 452 113,-239-467 0,217 533 256,-10 5 1,-218-273-1,207 324 161,-7 6 1,-253-218-1,258 269-98,-6 7 1,-5 7-1,-223-115 0,204 139-31,-3 9 0,-5 8 0,-2 8 0,-3 9 1,-223-35-1,-125 20-17,-56 46-35,596 26-57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4:38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11350 0 11947,'-1778'61'2342,"1204"-44"-2381,-305 44-276,10 88-285,520-58-1,-465 188 0,-301 226-215,586-230 1474,-790 549-1,1060-631-492,9 11 0,9 11 0,10 10 0,9 10 0,-349 483 0,-125 415-463,573-891 219,12 4 0,-152 499 0,142-188 36,103-425 30,6 2 0,7 167 0,13-168-16,7 0-1,32 131 1,95 252-105,-63-294 86,10-4 1,126 224-1,-79-204 94,248 329-1,-270-421 26,6-6 1,6-4 0,6-7 0,246 187-1,-210-199-3,5-7-1,4-8 0,307 127 1,-232-133-19,4-11 1,344 66 0,744 36 139,18-131-24,-663-65-288,-1-31 0,1373-259 1,-1501 161-76,1016-390-1,-1157 347 196,451-262 0,-609 284 87,-8-13 0,387-328 0,-506 368 13,-6-6 0,-6-6 0,-6-5 0,-7-6 1,125-216-1,-156 217-51,-8-4 0,-6-3 1,-8-3-1,-6-3 0,-8-2 0,29-177 1,-47 129-187,-10-2 1,-9 0 0,-27-415-1,-8 434-33,-8 1 1,-9 1-1,-9 2 0,-129-347 0,79 316 52,-9 4-1,-10 5 1,-265-376 0,243 414 138,-7 7 0,-8 6 0,-7 7 0,-7 7 0,-6 8 1,-7 7-1,-239-140 0,-71 23 16,-43 54 25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6:49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13115 1376 12443,'-66'-16'-236,"0"-2"1,1-2 0,1-4 0,1-3 0,-100-58 0,63 21-1109,3-6 1,-93-85-1,87 70 489,-4 4-1,-3 4 0,-3 6 0,-147-69 0,135 84 1530,-2 6 0,-144-37 0,-353-44 4186,-11 54-3587,179 47-353,-1 19-1,-833 88 1,-241 182-686,1071-146-598,-571 219-1,752-217-504,5 11-1,-437 277 1,426-211 520,9 13 1,-281 271-1,329-254 727,10 10-1,-353 489 1,448-533-864,9 5 1,7 4 0,10 6 0,-126 378 0,113-203-1051,-68 437 0,24 403 1564,118-347 1898,43-611-701,54 347-1,-32-442-501,85 272 1,-71-313-443,6-1 0,107 193 0,-91-212-108,94 116 0,-75-116-102,5-3 0,5-5 0,3-4 0,5-4 0,3-5-1,211 127 1,-138-115-99,3-7 0,4-8 0,276 79 0,609 83-288,-590-170 84,3-21-1,1-21 1,1-21 0,1-22-1,-2-20 1,531-108-1,784-290 430,-1336 280 337,795-376 0,-613 167-95,-48-67-32,-390 251-288,-8-8-1,-8-10 0,-9-7 0,-8-9 0,-10-6 0,-10-8 0,-9-6 1,-11-6-1,200-491 0,-126 81 130,-161 446-84,29-266-1,-59 269 21,-9-255 1,-16 295-60,-7 0 1,-40-171-1,17 172-21,-6 3 0,-8 1 0,-83-172 0,80 216-98,-4 2 0,-5 3 1,-89-110-1,62 103-23,-5 4 1,-150-127 0,140 143 6,-131-84-1,-109-22-44,301 172 47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7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 13795,'-2'18'463,"-1"1"0,-1 0 0,0-1-1,-1 0 1,-1 0 0,-15 30 0,5-9 18,-49 123 576,-56 153 138,114-293-1147,0 1 0,1 0 0,2 1-1,0-1 1,0 28 0,4-49-57,-1-1 0,1 1 0,0-1 0,0 1-1,0 0 1,1-1 0,-1 1 0,0-1 0,1 1 0,-1-1 0,1 1 0,-1-1 0,1 1-1,-1-1 1,1 0 0,0 1 0,0-1 0,0 0 0,0 0 0,2 2 0,-2-2-11,0-1 1,0 0 0,0 0 0,0 0-1,0 0 1,0 0 0,0 0-1,0 0 1,0 0 0,0 0 0,0 0-1,0 0 1,0-1 0,0 1-1,0 0 1,0-1 0,0 1 0,0-1-1,0 1 1,0-1 0,0 0-1,0 0 1,8-6-224,0-1 1,-1 0-1,0 0 0,9-13 1,17-27-592,-2-1 1,31-64-1,41-112-1538,-1-40 2059,-97 249 838,-6 19-95,-7 28 243,2-11-257,-2 15-144,1 0 1,2 1 0,1-1 0,2 43 0,2-61-263,1 1-1,1 0 0,0-1 1,1 0-1,1 1 1,1-2-1,0 1 1,1-1-1,1 0 0,14 22 1,2-7-137,2-1-1,57 52 1,-51-51-349,-18-13 13,-14-18 457,0 0-1,0 0 1,0 0 0,0 0-1,0 1 1,0-1-1,0 0 1,0 0-1,0 0 1,0 0-1,0 1 1,0-1-1,0 0 1,0 0 0,-1 0-1,1 0 1,0 1-1,0-1 1,0 0-1,0 0 1,0 0-1,0 0 1,0 0 0,0 1-1,-1-1 1,1 0-1,0 0 1,0 0-1,0 0 1,0 0-1,0 0 1,-1 0 0,1 0-1,0 0 1,0 0-1,0 0 1,0 1-1,-1-1 1,-15-2-208,-21-8-130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7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6 104 12275,'-5'-14'1336,"8"5"-864,22 6-80,10 1 768,18 2-359,10 0-137,8-3-152,5-4-40,1 0-488,-4-6-120,-3 1 184,-3 2-72,-13-13-136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8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77 10770,'0'-2'202,"-1"-1"1,0 1-1,0 0 0,1 0 0,-1 0 0,0 0 1,-1 0-1,1 0 0,0 0 0,-1 0 0,1 0 0,-1 0 1,1 1-1,-1-1 0,0 1 0,0-1 0,0 1 0,1 0 1,-1 0-1,-1 0 0,1 0 0,0 0 0,0 0 1,0 0-1,0 1 0,-1-1 0,1 1 0,0-1 0,-1 1 1,1 0-1,0 0 0,-3 0 0,-5 1 8,0-1 0,0 1 1,0 1-1,0 0 0,1 0 0,-15 6 0,14-4-174,-1 1 1,1 1-1,1 0 0,-1 0 0,1 0 0,0 1 0,0 1 0,1 0 0,-14 15 0,18-18-37,0 0 1,0 1-1,0-1 0,1 1 1,0 0-1,0 0 0,0 0 0,1 0 1,0 1-1,0-1 0,1 1 0,0-1 1,0 1-1,0 0 0,1-1 0,0 1 1,0 0-1,1 6 0,0-9 6,1 1 1,-1-1-1,1 0 0,-1 0 0,1 0 1,0 0-1,0 0 0,1-1 0,-1 1 1,1-1-1,0 1 0,0-1 0,0 0 0,1 0 1,-1 0-1,0 0 0,1-1 0,0 0 1,0 0-1,0 0 0,0 0 0,0 0 1,0-1-1,0 1 0,0-1 0,8 1 1,1 0 51,0-1 0,0 0 0,0-1 0,0-1 0,0 1 0,0-2 0,25-6 0,-11 0 92,-1-1 0,0-1 0,-1-2 1,0 0-1,27-19 0,-35 19 4,0 0-1,-1 0 0,-1-2 0,0 0 1,-1 0-1,0-2 0,19-28 0,-31 41-121,0-1-1,0 0 1,0 0 0,-1 1-1,1-1 1,-1 0-1,0 0 1,0 0-1,0-1 1,-1 1-1,0 0 1,0-6 0,0 8-32,0 0 0,0 0 1,-1 0-1,1 0 1,-1 0-1,0 0 1,1 0-1,-1 0 1,0 1-1,0-1 0,0 0 1,-1 0-1,1 1 1,0-1-1,-1 0 1,1 1-1,-1 0 1,1-1-1,-1 1 0,0 0 1,1 0-1,-1 0 1,0 0-1,0 0 1,-2-1-1,-3 0-136,1 1 0,-1-1 0,1 1 0,-1 1 0,0-1 0,1 1 0,-1 0 0,1 1 0,-1 0 0,0 0 0,1 0 0,-1 1 0,1 0 0,-7 2 0,8-2-40,-1 1 1,1-1 0,0 1-1,0 0 1,0 0-1,0 0 1,1 1-1,-1 0 1,1 0 0,0 0-1,0 0 1,0 1-1,1-1 1,-1 1 0,1 0-1,-3 7 1,-2 9-600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13107,'2'39'520,"-2"10"-237,3 1 0,2-1-1,18 81 1,0-56-136,2-1 0,59 116 0,-80-181-117,22 36 186,-25-42-193,0-1 0,0 0-1,0 1 1,0-1 0,1 0-1,-1 1 1,0-1 0,0 0-1,1 0 1,-1 0-1,0 0 1,1 0 0,-1-1-1,1 1 1,0 0 0,-1-1-1,1 1 1,-1-1 0,1 1-1,0-1 1,-1 0 0,1 0-1,0 0 1,-1 0-1,3 0 1,-1-1 22,0-1 0,-1 1-1,1-1 1,0 1 0,-1-1 0,1 0-1,-1 0 1,0 0 0,1 0 0,1-4-1,23-29 350,-26 33-377,75-119 726,93-203 1,-155 293-813,17-53-1,-20 42-67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13219,'-6'11'453,"1"-1"0,0 1 0,0 0 0,1 1 0,0-1 0,1 1 0,1 0 0,0-1 0,-1 17 0,3-19-291,0 0 0,1 0 1,0 0-1,1 0 0,0 0 0,1 0 0,-1 0 1,2-1-1,-1 1 0,1-1 0,1 0 0,8 13 1,-1-5-119,0-1 1,2 0 0,-1-1 0,2-1 0,0 0 0,0-1-1,26 15 1,127 58-477,-52-30-45,-110-51 456,1 0 1,-1 0-1,0 0 0,0 0 1,0 1-1,-1 0 1,1 1-1,-1-1 0,6 10 1,-10-13 46,1 0 0,-1 0 1,0 1-1,0-1 1,0 0-1,0 1 0,-1-1 1,1 1-1,-1 0 1,1-1-1,-1 1 0,0-1 1,0 1-1,0-1 0,0 1 1,-1 0-1,1-1 1,-1 1-1,1-1 0,-1 1 1,0-1-1,0 1 1,0-1-1,0 0 0,0 0 1,-1 1-1,1-1 0,-1 0 1,-3 3-1,1-1 31,0 0 0,0-1 0,0 1-1,0-1 1,-1 0 0,0 0 0,1-1 0,-1 1-1,0-1 1,0 0 0,-1-1 0,1 1 0,0-1-1,0 0 1,-1 0 0,1-1 0,-1 1 0,1-1 0,-1 0-1,1-1 1,0 1 0,-1-1 0,1 0 0,0-1-1,-1 1 1,-4-3 0,1 1-82,1-1-1,0 0 1,0 0-1,0 0 1,0-1-1,1 0 1,0 0 0,0-1-1,0 0 1,1 0-1,0-1 1,0 1-1,1-2 1,-1 1 0,-4-10-1,6 8-50,1 0 0,0-1 0,0 1-1,1-1 1,0 0 0,1 0 0,0 0 0,1 0 0,0 1 0,0-1-1,1 0 1,0 0 0,1 0 0,0 0 0,1 1 0,7-18-1,5-9-51,2 1-1,2 2 1,23-33 0,-20 31 137,-5 9 12,81-142 634,-86 130-197,-12 38-442,0-1 0,0 1 0,0 0 0,1-1 0,-1 1 0,0-1 0,0 1 0,0-1-1,0 1 1,0-1 0,0 1 0,0-1 0,-1 1 0,1 0 0,0-1 0,0 1 0,0-1 0,0 1-1,0-1 1,-1 1 0,1 0 0,0-1 0,-1 1 0,1-1 0,-1 1 9,0 0 0,0 0 0,0 1 0,0-1 0,1 0 0,-1 0 1,0 1-1,0-1 0,0 1 0,1-1 0,-1 1 0,0-1 0,0 1 0,1-1 0,-1 1 0,1 0 1,-1-1-1,0 1 0,0 0 0,-6 8 97,0 0 1,0 0-1,1 1 0,0 0 1,0 0-1,1 0 1,-6 19-1,5-12-35,1 1 0,0 0 1,2 0-1,-2 22 0,4-25-125,1-1 1,1 0-1,0 0 0,0 0 1,2 0-1,0 0 0,6 19 1,-7-28-58,0 0 0,1 0 0,-1-1 0,1 1 0,0 0 0,0-1 0,1 0 0,-1 0 0,8 7 0,-8-9 13,0 0 0,0 0-1,0 0 1,0 0 0,1 0 0,-1-1-1,1 0 1,-1 0 0,1 0-1,0 0 1,-1 0 0,1-1 0,0 1-1,0-1 1,5 0 0,-6 0 27,1-1-1,-1 1 1,1 0 0,-1-1 0,1 0 0,-1 0 0,0 0 0,6-2 0,-3-2-77,0 1 1,0-1-1,-1 1 1,7-8-1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8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13835,'-2'3'1560,"2"3"-1000,7-1-119,3 4 999,4 3-648,6 4-120,8 7-184,3 1-88,6 4-152,2 2-280,1-9 72,-7-9-40,-1-12-64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2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894 53 12779,'-6'-6'119,"-1"1"0,0 0 0,-1 0-1,1 0 1,-1 1 0,0 1 0,0-1 0,0 1 0,0 0 0,-13-2 0,8 3-3,-1 1 0,0 0 1,0 0-1,1 2 0,-29 3 0,10 3 77,1 1 0,-1 1-1,1 2 1,-52 26-1,50-20-69,2 2 0,0 1 0,2 2 0,0 0 0,1 2 0,1 1 0,2 1 0,-32 42 0,32-34 44,1 2-1,2 1 1,1 0-1,2 2 1,2 0-1,-23 78 1,34-90-69,0 1 1,2-1-1,2 1 1,0 0-1,2-1 1,1 1-1,1 0 1,1 0-1,1-1 1,2 0-1,1 0 1,1 0-1,1-1 1,2 0-1,20 38 1,-21-46-58,1 1 0,1-1 0,1-1-1,1-1 1,0 1 0,1-2 0,1 0 0,0-1 0,1-1-1,0 0 1,1-1 0,1-1 0,0-1 0,0-1 0,1 0-1,0-2 1,0 0 0,1-1 0,0-1 0,35 4 0,-33-8 10,0 0 0,-1-2 1,1 0-1,-1-2 0,0 0 1,0-2-1,0 0 0,0-2 1,-1 0-1,37-18 0,-34 12 41,-1-1 0,0-1-1,-1-1 1,0-2 0,-2 0-1,0 0 1,-1-2 0,27-36-1,-23 24 60,-2 0-1,-2-1 1,-1-1-1,-1-1 0,-2 0 1,-1-1-1,-2-1 1,-2 0-1,9-57 0,-17 69-65,0 1-1,-1 0 0,-2-1 0,0 1 0,-2-1 0,-11-44 0,9 51-74,-1-1-1,-1 1 0,-1 1 0,-1 0 1,0 0-1,-1 0 0,-1 1 1,0 1-1,-20-22 0,17 24-115,-1 0-1,1 1 1,-2 0 0,0 1 0,0 1-1,-1 1 1,0 0 0,-1 1-1,1 1 1,-37-9 0,33 11-46,-1 1 0,0 1 0,0 1 0,0 1 0,0 1 0,0 1 0,1 1 0,-1 1 0,-27 6 1,38-6 67,0 1 0,1-1 1,-1 2-1,1-1 0,0 2 1,0-1-1,1 1 0,-1 1 1,2-1-1,-14 14 0,18-16 16,1 1-1,-1 0 0,1 0 1,0 0-1,-3 10 1,5-14 63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3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990 291 13059,'-2'-15'220,"0"1"1,-1 0-1,-1 0 1,0 1-1,-1-1 1,-1 1-1,0 0 0,-1 0 1,0 1-1,0 0 1,-2 0-1,1 1 1,-2 0-1,1 0 1,-16-12-1,15 15-102,0 0 1,0 0-1,-1 1 0,0 1 0,0 0 0,-1 0 0,0 1 1,0 0-1,0 1 0,0 1 0,-1 0 0,0 0 0,1 2 1,-1-1-1,0 1 0,0 1 0,-18 2 0,9 2-77,1 1-1,-1 2 0,1 0 1,0 1-1,1 0 1,-1 2-1,2 1 0,0 0 1,0 1-1,1 1 0,0 1 1,-18 19-1,3 0 13,2 2 1,2 0-1,1 2 0,-44 76 0,43-60 61,3 2-1,2 0 1,2 2-1,3 0 0,-23 114 1,36-131-6,2 1 0,2-1 1,5 78-1,0-88-37,2-1 0,1 1 0,1-1-1,1-1 1,24 53 0,-23-61-31,1-2 1,1 1-1,1-2 0,0 1 1,2-2-1,24 26 0,-25-31-18,-1-1-1,1 0 0,1 0 0,0-2 1,0 1-1,1-2 0,0 0 0,0-1 1,21 6-1,-11-7 10,1 0 1,0-2-1,0-1 1,0-1-1,0-1 1,0-2-1,0 0 0,-1-2 1,1 0-1,-1-2 1,0-1-1,29-12 1,-17 4 48,0-2 0,-1-1 1,-1-2-1,-1-1 1,0-2-1,-2-2 1,35-33-1,-30 20 98,-1-1 0,-2-1 0,-2-3-1,-1 0 1,-3-2 0,-1-1 0,-3-1 0,29-77-1,-42 89-41,0-1 0,-3 0 0,-1-1 0,-1 0 0,0-53 0,-6 62-80,-2-1 1,0 0 0,-2 0-1,-2 1 1,0 0-1,-2 0 1,-17-42 0,17 52-105,0 0 1,-2 1 0,0 0-1,-1 1 1,-1 0 0,0 1-1,-1 0 1,0 1 0,-29-23-1,30 28-107,-1 1 0,0 0 0,-1 0 0,0 1-1,0 1 1,0 0 0,-1 1 0,0 1-1,0 0 1,0 1 0,0 1 0,-30-1 0,19 5 2,1 0 1,0 2-1,0 0 0,1 2 1,-1 1-1,1 1 1,-30 14-1,-64 37-606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4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3602 0 15211,'1'4'95,"0"0"0,0 1 0,0-1-1,-1 0 1,0 0 0,0 1 0,0-1 0,0 0-1,-1 0 1,0 1 0,1-1 0,-2 0 0,-2 7-1,-1 1-131,-1-1-1,0 0 1,-10 12-1,6-9 136,-257 409-1235,-16 38-134,135-225 1160,-471 741 1451,-50 154 666,632-1066-1922,-305 584 572,24 11-433,219-451-230,-491 1117-254,419-837 17,166-476 128,4-11 95,0 0-1,0 0 1,0 1-1,1-1 1,-1 0-1,0 1 1,1-1-1,0 0 0,-1 1 1,1-1-1,0 1 1,0-1-1,1 1 1,0 2-1,-1-5 20,0 1 1,0-1-1,0 0 0,0 0 1,0 0-1,0 0 0,0 0 0,0 1 1,1-1-1,-1 0 0,0 0 1,0 0-1,0 0 0,0 0 1,0 0-1,1 0 0,-1 1 0,0-1 1,0 0-1,0 0 0,0 0 1,1 0-1,-1 0 0,0 0 1,0 0-1,0 0 0,0 0 0,1 0 1,-1 0-1,0 0 0,0 0 1,0 0-1,0 0 0,1 0 0,-1 0 1,0 0-1,0 0 0,0-1 1,0 1-1,1 0 0,-1 0 1,0 0-1,0 0 0,0 0 0,0 0 1,0 0-1,1-1 0,-1 1 1,0 0-1,0 0 0,0 0 1,0 0-1,0 0 0,0-1 0,0 1 1,0 0-1,0 0 0,18-26-140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5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8918 0 14019,'-5'9'204,"0"1"0,1-1 0,-1 1 0,-3 15 0,7-21-174,0 1 1,1-1 0,-1 1-1,1-1 1,0 1-1,0-1 1,0 1 0,1-1-1,0 1 1,0-1-1,0 1 1,0-1 0,4 7-1,-1-1 84,2-1 0,-1 0-1,2 0 1,-1-1 0,14 14 0,43 36-190,-42-41 35,322 314-979,-288-268 830,-4 1 1,-2 3 0,72 132-1,-68-85 280,-4 3 1,-6 2-1,-4 2 0,28 159 1,48 510 1138,-107-720-1147,45 548 369,-55 4-377,-12-447-108,-55 264 1,38-307 44,-6-2 0,-85 198 0,54-178 12,-6-3 1,-7-3-1,-185 250 0,129-227 31,-8-6 0,-6-7 0,-340 267 0,153-204-9,-20-31-34,-460 145-32,-32-86 104,450-150 83,-3-18 1,-613 38 0,-12-113 20,11-115-61,432-23 192,414 82-55,-216-99 0,306 114-135,1-4-1,3-3 0,2-3 1,-93-79-1,107 74-31,3-3 0,2-2 0,3-3 0,3-2 0,-43-70 0,58 77-125,-46-99 1,72 135-74,1-1 0,0 0 0,2 0 0,1-1 0,0 1 0,2-1 0,0 0 0,2-35 0,5 16-157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7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15307,'-4'6'180,"0"0"0,0 0 0,0 0-1,1 1 1,0-1 0,1 1 0,-1 0 0,1 0-1,-1 11 1,0 3-47,1 41 1,2-48 67,3 53-151,3-1 1,2 0-1,4-1 0,2 0 1,3-1-1,3 0 0,40 86 1,-48-121-50,25 38 1,-31-58 13,-1-1 0,2 0 0,-1 0 1,1-1-1,0 0 0,1 0 0,0-1 1,12 9-1,-17-14 5,0 1 0,0-1 0,0 1 1,0-1-1,1 0 0,-1 0 0,0 0 0,1-1 1,-1 1-1,1-1 0,-1 0 0,0 0 0,1 0 1,-1 0-1,1 0 0,-1-1 0,0 0 0,1 0 1,-1 0-1,0 0 0,0 0 0,1-1 0,-1 1 1,0-1-1,0 0 0,-1 0 0,1 0 0,0 0 1,-1 0-1,3-3 0,7-8 134,0-1-1,-1 1 1,-1-2 0,15-26 0,-3 1 172,-2-2 1,-1-1-1,-3 0 1,-1-1-1,-3-1 1,-1 0-1,-2 0 1,-3-1-1,-1 0 1,-3-85-1,-2 113-199,-2 0 0,-1 1-1,0-1 1,-7-19-1,9 33-105,0-1 0,-1 1-1,1 0 1,-1 0 0,0 0 0,0 0-1,-1 0 1,1 0 0,-1 1-1,0-1 1,0 1 0,0 0-1,0 0 1,-1 0 0,1 0-1,-1 1 1,0-1 0,1 1-1,-1 0 1,0 0 0,-7-2 0,8 3-32,0 0 1,1 1 0,-1 0 0,0 0 0,0-1 0,0 2 0,1-1-1,-1 0 1,0 0 0,0 1 0,1 0 0,-1-1 0,0 1 0,1 0-1,-1 0 1,1 1 0,-4 1 0,2 0-34,1 0 0,-1 0 1,1 0-1,0 1 0,0-1 0,0 1 0,0-1 0,1 1 1,-5 8-1,3-2-84,0-1 1,1 1-1,0 1 1,0-1-1,1 0 1,0 1-1,1-1 1,0 18-1,1-20 61,1 0-1,0 0 0,1 0 1,0 0-1,0 0 0,1 0 1,-1-1-1,2 1 1,-1-1-1,1 0 0,0 0 1,1 0-1,-1 0 1,2-1-1,8 10 0,-6-9 109,0 0 0,0-1 0,0 0 0,1-1 0,0 0-1,0 0 1,0-1 0,0 0 0,1-1 0,0 0 0,0 0-1,11 1 1,39 2 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8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57 141 12187,'-3'-1'106,"-1"1"1,1 0 0,-1 0-1,1 1 1,-1-1-1,1 1 1,0-1 0,-1 1-1,-2 2 1,4-3-87,1 1-1,0 0 1,-1 0-1,1 0 1,0 0 0,0 0-1,0 0 1,0 0-1,0 0 1,0 0 0,0 0-1,0 1 1,1-1-1,-1 0 1,0 0 0,1 1-1,-1-1 1,1 1-1,-1-1 1,1 1 0,0-1-1,0 1 1,-1-1-1,1 3 1,1 2 69,-1 0 0,1 1 0,0-1-1,0 0 1,1 0 0,0 0 0,0 0 0,0 0 0,1 0 0,0 0 0,3 5-1,10 14 315,21 25-1,-22-31-177,31 38 549,59 55 0,62 46 639,-123-117-1073,-29-27-217,2 2 75,26 19 1,-38-31-137,-1-1 0,1 0 0,0 0 0,0-1 0,1 0 0,-1 1 0,0-2 0,1 1 0,-1-1 0,1 1 0,6-1 0,-9-1-9,-1 0 0,1-1 0,0 1 0,0-1 0,-1 0 0,1 1 0,0-1 0,-1 0 0,1-1 0,-1 1-1,1 0 1,-1-1 0,1 0 0,-1 1 0,0-1 0,0 0 0,0 0 0,0 0 0,0 0 0,-1-1 0,1 1-1,0 0 1,1-4 0,1-3 120,1-1-1,-1 1 0,-1-1 0,1 0 0,1-11 1,-1-6 99,-1 1 0,-1 0 1,-1-1-1,-2 1 0,-1-1 0,0 1 1,-2 0-1,-1 0 0,-2 0 1,-11-31-1,1 12-27,-2 0 0,-1 1-1,-3 1 1,-48-66 0,57 88-620,-2 1 0,0 1 0,-20-18 0,54 61-3847,3-3 3293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8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176 124 18356,'-5'-2'140,"0"-1"0,-1 1-1,1 0 1,-1 1 0,1 0 0,-1-1 0,1 2-1,-1-1 1,0 1 0,0 0 0,1 0 0,-1 0-1,0 1 1,1 0 0,-1 0 0,0 0 0,1 1-1,-1 0 1,1 0 0,-9 5 0,10-5-139,1 1 0,-1-1 1,1 1-1,-1 0 0,1 0 0,0 0 0,0 1 1,0-1-1,1 1 0,-1 0 0,1 0 0,0-1 1,0 2-1,0-1 0,1 0 0,-1 0 1,1 0-1,0 1 0,0-1 0,1 1 0,-1-1 1,1 0-1,0 1 0,0-1 0,0 1 0,1-1 1,1 6-1,-1-5-16,0 1-1,1-1 1,0 1-1,0-1 1,1 0 0,-1 0-1,1 0 1,0 0 0,0 0-1,1-1 1,-1 1-1,1-1 1,0 0 0,1 0-1,-1 0 1,1-1 0,-1 0-1,1 1 1,0-2 0,0 1-1,0 0 1,11 2-1,-11-3 37,0-1 0,0 0-1,0 0 1,1 0 0,-1-1-1,0 1 1,0-1 0,1-1-1,-1 1 1,0-1 0,0 0-1,0 0 1,0 0 0,0-1 0,0 0-1,0 0 1,0 0 0,-1-1-1,1 1 1,-1-1 0,1 0-1,-1 0 1,0-1 0,0 1-1,4-7 1,-2 3 104,-1-2-1,0 1 1,0-1 0,-1 0-1,0 0 1,0 0 0,-1 0-1,-1 0 1,1-1 0,-2 0 0,1 1-1,-1-1 1,-1-18 0,0 17-55,0 0 1,-1 1-1,-1-1 1,0 1 0,0-1-1,-1 1 1,0 0-1,-1 0 1,0 0-1,-1 0 1,0 1 0,-8-13-1,12 21-129,0 0 0,1 0-1,-1 0 1,0 1 0,0-1-1,1 0 1,-1 1 0,0-1-1,0 0 1,0 1 0,0-1-1,0 1 1,0-1 0,0 1-1,0 0 1,0 0 0,0-1 0,0 1-1,0 0 1,0 0 0,0 0-1,0 0 1,0 0 0,0 0-1,0 0 1,-2 1 0,2-1-12,1 0 1,-1 1 0,1-1 0,-1 0-1,1 1 1,-1-1 0,1 0 0,-1 1-1,1-1 1,-1 1 0,1-1 0,0 1-1,-1-1 1,1 1 0,0 0-1,-1-1 1,1 1 0,0-1 0,0 1-1,-1 0 1,1-1 0,0 1 0,0-1-1,0 1 1,0 0 0,0-1 0,0 1-1,0 0 1,0-1 0,0 1 0,0 0-1,1-1 1,-1 1 0,0-1-1,0 1 1,0 0 0,1-1 0,-1 1-1,0-1 1,1 1 0,-1 0 16,1 0 1,-1 0 0,1 0-1,-1 0 1,1-1 0,-1 1-1,1 0 1,-1 0-1,1-1 1,-1 1 0,1 0-1,0-1 1,0 1-1,-1-1 1,1 1 0,0-1-1,0 1 1,0-1-1,-1 1 1,1-1 0,0 0-1,0 0 1,0 1-1,0-1 1,0 0 0,0 0-1,1 0 1,13-2-827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9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 15587,'-1'0'70,"0"0"0,0 1 0,0-1-1,0 0 1,0 1 0,0-1-1,0 1 1,0 0 0,1-1 0,-1 1-1,0 0 1,0-1 0,1 1 0,-1 0-1,1 0 1,-1 0 0,1-1-1,-1 1 1,1 0 0,-1 0 0,1 0-1,-1 0 1,1 0 0,0 0 0,0 0-1,0 0 1,-1 2 0,-3 34 181,3-33-114,-1 39 655,1 1 1,9 79 0,-5-102-713,1 0 1,1 0 0,1-1 0,0 1 0,2-1 0,0-1 0,21 36-1,-25-49-71,0 0 0,0 0 0,1 0 0,0-1 0,0 0 0,1 0 0,-1 0 0,1 0 0,0-1 0,0 0 1,0-1-1,1 1 0,0-1 0,-1 0 0,1-1 0,0 0 0,0 0 0,1 0 0,-1-1 0,0 0 0,0 0 0,1-1 0,-1 0 0,0 0 0,1-1 0,-1 0 0,0 0 0,0-1 0,0 1 0,0-2 0,0 1 0,0-1 0,0 0 0,-1 0 0,13-9 0,-7 4 7,-1-1 0,0-1 0,0 0 0,0 0 0,-2-1 0,1 0 0,9-16 0,-6 6 78,-1-1 0,-1 0 0,12-34 0,-23 55-90,0 1 1,1-1 0,-1 1 0,0 0 0,0-1-1,0 1 1,0-1 0,0 1 0,0 0-1,0-1 1,1 1 0,-1 0 0,0-1 0,0 1-1,0 0 1,1-1 0,-1 1 0,0 0-1,1-1 1,-1 1 0,0 0 0,1 0 0,-1-1-1,0 1 1,1 0 0,-1 0 0,0 0-1,1 0 1,-1 0 0,0-1 0,1 1 0,-1 0-1,1 0 1,-1 0 0,0 0 0,1 0-1,-1 0 1,1 0 0,0 1 2,1 0 0,-1 0 0,0 0 1,0 0-1,0 0 0,0 0 0,0 0 0,-1 0 0,1 0 1,0 1-1,0 1 0,20 46 41,-19-42-32,3 10-10,4 14-14,-8-30-11,-1 0-1,1 1 0,0-1 0,-1 0 0,1 0 1,0 1-1,-1-1 0,1 0 0,0 0 1,0 0-1,0 0 0,0 0 0,0 0 1,0 0-1,1 0 0,1 0 0,-3-1-5,1 0 0,0 0 0,-1 0 0,1 0 0,0 0 0,-1 0 0,1 0 0,0 0 0,-1-1 0,1 1 0,0 0 0,-1-1 0,1 1 0,-1 0 0,1-1 0,-1 1 0,1 0 0,-1-1 0,1 1 0,-1-1 0,1 1 0,-1-1 0,1 1 0,-1-1 0,0 0 0,1 1 0,-1-1 0,0 1 0,0-1 0,1-1 0,8-23 630,-8 24-551,17-77 0,-5 25-110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09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 15987,'-11'-7'1673,"8"30"-1049,-1 12-272,4 13 1440,2 8-735,8 5-617,1 5-192,8 3-72,4-6 8,2-11-40,-1-6 0,2-9-240,1-4-208,-6-10-632,-2-6 848,-3-17-184,-2-5-73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18212,'-2'1'114,"0"0"0,1 0-1,-1 1 1,0-1 0,1 0 0,-1 1 0,1-1 0,-1 1 0,1-1 0,0 1-1,0 0 1,-1 0 0,1 0 0,1-1 0,-1 1 0,0 0 0,0 3-1,-10 36 246,8-28-189,2 0 0,0 1 0,0-1 0,2 1 0,-1-1 0,2 1 0,0-1-1,0 1 1,1-1 0,6 14 0,-7-20-203,1 0 0,0 0 0,0 0 0,1-1 0,0 0 0,0 1 0,0-1 0,1-1 0,0 1 0,0-1 0,0 1 0,1-1 0,0-1 0,0 1 0,0-1 0,1 0 0,-1-1 0,1 0 0,12 5 0,-8-5-215,1-1 1,-1 0-1,0-1 1,1 0 0,0 0-1,-1-2 1,1 1-1,21-5 1,1-3-1101,51-20 1,-5 2-222,-79 26 1555,4-1-21,0-1 0,1 1 0,0 0 0,-1 0 0,11 0 0,-16 1 65,1 0-1,0 1 0,0-1 0,0 0 1,0 0-1,0 1 0,0-1 0,0 0 0,0 1 1,-1-1-1,1 1 0,0-1 0,0 1 1,0-1-1,-1 1 0,1 0 0,0-1 1,-1 1-1,1 0 0,-1 0 0,1-1 1,-1 1-1,1 0 0,-1 0 0,1 0 0,-1 0 1,0-1-1,1 1 0,-1 0 0,0 0 1,0 0-1,0 0 0,0 0 0,0 0 1,0 0-1,0 0 0,0 0 0,0 0 0,0 0 1,0 0-1,-1 0 0,-1 9 344,0 0 0,-1 0 0,0 0 0,0-1 0,-1 0 0,0 1 0,-7 8 0,-2 3 682,-28 34 1,36-49-1018,0-1 0,0 0 0,-1 0 0,0-1 0,0 0 1,0 0-1,0 0 0,-1 0 0,1-1 0,-1 0 1,0-1-1,-13 4 0,17-6-103,0 1 1,0-1-1,0 1 1,1-1 0,-1 0-1,0 0 1,0 0-1,0-1 1,1 1-1,-1 0 1,0-1-1,0 0 1,1 0-1,-1 0 1,1 0-1,-1 0 1,1 0 0,-1-1-1,1 1 1,0-1-1,-1 0 1,1 0-1,0 0 1,0 0-1,0 0 1,1 0-1,-1 0 1,0 0-1,1-1 1,-1 1 0,1-1-1,0 1 1,0-1-1,0 0 1,-1-4-1,0-19-623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1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1 368 18564,'6'60'604,"4"-1"0,1 0 0,4-1-1,38 100 1,-33-114-583,3 0 0,1-2 0,2-1-1,1-1 1,3-1 0,1-1-1,2-2 1,47 41 0,-64-63-16,74 61 9,-71-65 28,-19-10-41,0 0 1,0 1 0,0-1 0,1 0 0,-1 0 0,0 0-1,0 0 1,0 0 0,1 0 0,-1 0 0,0 0 0,0 0 0,0 0-1,1-1 1,-1 1 0,0 0 0,0 0 0,0 0 0,1 0-1,-1 0 1,0 0 0,0 0 0,0 0 0,0-1 0,1 1-1,-1 0 1,0 0 0,0 0 0,0 0 0,0 0 0,0-1-1,0 1 1,0 0 0,1 0 0,-1 0 0,0-1 0,0 1-1,0 0 1,0 0 0,0 0 0,0-1 0,0-1 7,-1-1 1,0 1-1,1-1 0,-1 1 1,0-1-1,0 1 1,0 0-1,0 0 0,-1-1 1,1 1-1,-1 0 1,-1-2-1,-24-28 84,-2 1 0,-1 2 0,-46-37-1,-110-63 345,143 104-263,27 17-46,0-1 0,-20-16 0,36 25-129,0 0 0,0 0 0,0 0 0,0 0 1,0 0-1,1 0 0,-1 0 0,0 0 0,0 0 0,0 0 1,0 0-1,0 0 0,0 0 0,0 0 0,0 0 0,0 0 1,0 0-1,0 0 0,0-1 0,0 1 0,0 0 0,0 0 1,0 0-1,0 0 0,0 0 0,0 0 0,0 0 0,0 0 1,0 0-1,0 0 0,0 0 0,0 0 0,0 0 0,0 0 1,0 0-1,0-1 0,0 1 0,0 0 0,0 0 0,0 0 1,0 0-1,0 0 0,0 0 0,0 0 0,0 0 0,0 0 1,0 0-1,0 0 0,0 0 0,0 0 0,0 0 0,0 0 1,0 0-1,0 0 0,0 0 0,0 0 0,0-1 0,0 1 1,0 0-1,-1 0 0,1 0 0,0 0 0,0 0 0,0 0 1,9 1-90,19 4-175,-23-4 192,46 9-1344,65 5 0,-88-14 744,0 0 1,0-2-1,-1-1 0,31-6 1,-50 7 461,0-1 1,0-1-1,0 1 0,0-1 1,0 0-1,-1-1 0,0 0 0,1 0 1,-1-1-1,-1 0 0,1 0 1,-1 0-1,11-12 0,-13 11 180,0-1-1,0 1 0,0-1 0,0 0 0,-1 0 0,0 0 0,-1 0 0,0-1 1,0 1-1,0 0 0,-1-1 0,0 0 0,-1 1 0,1-1 0,-2-7 0,0 7 261,0 0-1,0 0 0,-1 0 0,0 0 1,0 1-1,-1-1 0,-5-10 0,8 17-128,-1-1 0,0 1 0,0-1 0,0 1 0,-1-1 0,1 1-1,0-1 1,0 1 0,-1 0 0,1 0 0,-1 0 0,1 0-1,-1 0 1,0 0 0,-2-1 0,3 1-24,-1 1 0,1 0 0,-1 0 0,1 0 0,-1 0 0,1 1 0,-1-1 0,1 0 0,-1 0-1,1 1 1,-1-1 0,1 1 0,-1 0 0,1-1 0,0 1 0,0 0 0,-1 0 0,1 0 0,0 0 0,0 0 0,0 0 0,-2 1 0,-2 5 137,0-1 1,0 1 0,1 0-1,-1 0 1,1 0-1,1 1 1,0-1-1,0 1 1,0 0-1,1 0 1,0 0-1,1 0 1,-1 12-1,0-9-124,2 0 0,0 0 0,0 1 0,1-1 0,0 0 0,1 0-1,0 0 1,1 0 0,5 14 0,-6-22-66,-1 1-1,1-1 1,0 0 0,0 1-1,0-1 1,0 0-1,1 0 1,-1-1 0,1 1-1,0 0 1,0-1 0,0 0-1,0 0 1,0 0-1,0 0 1,1 0 0,-1 0-1,4 0 1,-4-1-4,0 0 1,0-1-1,0 0 1,0 0-1,0 0 1,0 0-1,0 0 1,0 0-1,0-1 1,0 0-1,0 1 1,0-1-1,0 0 1,0-1-1,-1 1 1,1 0-1,0-1 1,-1 1-1,1-1 1,-1 0-1,0 0 1,1 0-1,2-4 1,2-2 16,-1 0 1,0-1 0,0 0 0,0 0-1,-2-1 1,1 1 0,-1-1 0,0 0-1,-1 0 1,0 0 0,2-20 0,0-8-224,-2-72 0,-3 90-22,0 20 202,0 0 0,0 0 0,0 0 0,0 0 0,0 0-1,0 0 1,0 0 0,-1 0 0,1 0 0,0 0 0,0 0 0,0 0 0,0 0-1,0 0 1,0 0 0,0 0 0,0 0 0,0 0 0,0 0 0,0 0-1,0 0 1,0 0 0,0 0 0,0 0 0,0 0 0,0 0 0,0 0-1,0 0 1,-1 0 0,1 0 0,0 0 0,0 0 0,0 0 0,0 0 0,0 0-1,0 0 1,0 0 0,0 0 0,0-1 0,0 1 0,0 0 0,0 0-1,0 0 1,0 0 0,0 0 0,0 0 0,0 0 0,0 0 0,0 0 0,0 0-1,0 0 1,0 0 0,-2 5-94,0 10-53,2-1-1,0 1 1,1-1-1,0 0 1,1 1-1,1-1 1,0 0-1,9 23 1,-11-36 84,0 1 1,-1 0-1,1-1 1,0 1-1,0 0 1,0-1-1,0 1 1,0-1-1,1 1 1,-1-1-1,0 0 1,1 0-1,2 3 1,-3-4 13,0 0 0,0 0 1,0 1-1,0-1 0,-1 0 1,1 0-1,0 0 0,0 0 1,0 0-1,0 0 0,0 0 1,0 0-1,0 0 0,0-1 1,0 1-1,0 0 0,-1 0 1,1-1-1,0 1 0,0-1 1,0 1-1,-1-1 0,1 1 1,0-1-1,0 1 1,-1-1-1,1 0 0,0 1 1,-1-1-1,1 0 0,0-1 1,4-6-409,0 0 0,0 0 1,-1 0-1,0-1 1,-1 1-1,1-1 1,-2 0-1,1 0 0,-1 0 1,-1 0-1,1-13 1,0-2-27,-2 0 0,-1 0 0,-4-31 0,0 30 352,0-1-1,-1 1 1,-11-27 0,13 41 478,-1 1-1,0 0 0,0 0 1,-1 0-1,0 0 0,0 1 0,-1 0 1,-1 1-1,-12-13 0,19 20-219,-1 0 0,0-1 0,1 1 0,-1 0 0,0 0 0,1 0 0,-1 0 0,0 0 0,0 1 0,0-1 0,0 0-1,0 1 1,-3-1 0,4 1-61,0 0-1,0 0 0,1 0 1,-1 1-1,0-1 1,1 0-1,-1 0 0,0 1 1,1-1-1,-1 0 0,0 1 1,1-1-1,-1 1 1,0-1-1,1 1 0,-1-1 1,1 1-1,-1-1 0,1 1 1,0-1-1,-1 1 1,1 0-1,-1-1 0,1 2 1,-2 2 88,2 0 1,-1 0 0,0 0-1,1-1 1,-1 1 0,1 0-1,0 0 1,0 0 0,1 0-1,-1 0 1,3 6 0,-1 0-52,1 0 0,1-1 0,0 1 1,0-1-1,1 0 0,0 0 0,0 0 0,1 0 1,1-1-1,-1 0 0,1 0 0,0-1 1,1 0-1,12 9 0,-7-8-73,0 0-1,0-1 1,1-1-1,0 0 1,0 0-1,0-2 1,1 0-1,-1 0 1,22 1-1,69 2-120,-68-6-14,66 10 1,-82-4 167,-12-4 807,-17-18-163,-15-20-142,-126-182 352,149 217-909,0 0 0,0 0 1,0-1-1,0 1 0,0 0 0,0 0 1,0 0-1,0 0 0,0-1 0,0 1 1,0 0-1,0 0 0,0 0 0,0 0 1,0 0-1,0-1 0,0 1 1,0 0-1,0 0 0,0 0 0,0 0 1,0 0-1,0-1 0,0 1 0,1 0 1,-1 0-1,0 0 0,0 0 0,0 0 1,0 0-1,0 0 0,0-1 0,0 1 1,1 0-1,-1 0 0,0 0 0,0 0 1,0 0-1,0 0 0,0 0 0,1 0 1,-1 0-1,0 0 0,0 0 0,0 0 1,0 0-1,0 0 0,1 0 0,-1 0 1,0 0-1,0 0 0,0 0 0,0 0 1,0 0-1,1 0 0,-1 0 0,0 0 1,0 0-1,0 0 0,0 0 0,0 1 1,1-1-1,-1 0 0,0 0 0,0 0 1,0 0-1,105 40 115,-87-35-177,0-1 0,0 0 0,28 2 0,-41-6 31,1 0-1,-1 0 1,1 0-1,-1 0 1,1-1 0,-1 0-1,0 0 1,1-1-1,-1 1 1,0-1-1,0 0 1,0-1-1,0 1 1,0-1-1,-1 0 1,7-5-1,-9 6-109,0-1 0,0 0 0,0 0 0,0 0 0,0 0 0,-1 0 0,1 0 0,-1 0 0,0 0 0,0-1 0,0 1 0,0 0 0,-1-1 0,1 1 0,-1-1 0,0 1 0,0-1 0,0 1 0,-2-7 0,-1-5-757,0-1-1,-11-30 0,7 28 484,0-1-281,4 11-352,0-1-1,0 0 1,-3-17 0,6 25 1017,0-1-1,-1 0 1,1 0 0,0 0 0,0 0-1,1 1 1,-1-1 0,0 0 0,1 0-1,-1 0 1,1 1 0,-1-1 0,1 0-1,0 0 1,0 1 0,0-1 0,0 1-1,0-1 1,0 1 0,0-1 0,0 1-1,1 0 1,-1-1 0,3-1 0,-3 3 127,8-7 1638,1 1 1,0 0 0,0 0-1,22-7 1,-31 14-1596,0 0 1,-1 0-1,1 0 1,-1 1-1,1-1 0,-1 0 1,0 1-1,1-1 1,-1 0-1,0 1 1,0-1-1,0 0 0,0 1 1,0-1-1,0 0 1,-1 2-1,-4 32 420,2-14-409,-1 30 0,4-46-151,0 1 0,0 0 0,1-1 1,0 1-1,0-1 0,0 1 0,1-1 1,0 1-1,0-1 0,3 7 0,-3-10-9,0 0-1,-1 1 0,1-1 1,0 0-1,0 0 0,1 0 1,-1 0-1,0-1 1,1 1-1,-1-1 0,1 1 1,-1-1-1,1 0 0,0 0 1,-1 0-1,1 0 1,0 0-1,0-1 0,0 1 1,-1-1-1,1 0 0,0 0 1,0 0-1,0 0 1,3-1-1,9-1-134,-1-1 1,1 0-1,23-9 1,-18 5-49,25-9-207,34-9-350,-70 22 646,0 1 0,1 1 0,-1-1 0,0 2 0,1-1 1,10 2-1,-19-1 105,0 0 0,0 0 1,0 0-1,0 0 1,0 0-1,0 0 0,0 0 1,0 1-1,0-1 1,0 0-1,0 1 0,0-1 1,-1 1-1,1-1 1,0 1-1,0-1 1,0 1-1,0-1 0,-1 1 1,1 0-1,0 0 1,-1-1-1,1 1 0,-1 0 1,1 0-1,-1 0 1,1 0-1,0 1 0,-1 0 23,0 0 0,0 0 0,0 0-1,0 0 1,-1 0 0,1 0-1,-1-1 1,1 1 0,-1 0 0,0 0-1,0 0 1,1-1 0,-3 4 0,-4 5 167,-1 0 0,0 0 0,-11 11 0,2-5 90,-32 25 1,41-36-377,1 0-1,-1 0 1,0-1-1,0 0 1,0-1-1,0 1 1,-14 2-1,10-6-133,3-4-107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1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10 15507,'-10'-10'2372,"11"17"-888,12 20-379,36 51-734,5-2-1,2-2 1,120 120-1,-164-183-402,47 50-511,109 83 0,-178-151-4339,-34-22 3769,5 6-17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2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44 312 15259,'-31'-19'1825,"19"5"-897,12-2-320,8 1 896,12-1-159,13-7-361,5 0-224,13-6-728,5-3-416,4-7 376,1-3-120,-3-1-128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2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1 240 18276,'14'-7'1800,"0"-8"-1128,-2-3-311,9-6 1103,4-3-736,3-2-704,0 1-384,0-4 352,3 1-136,-10 2-176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4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1280 19260,'12'19'1378,"-2"-2"-1358,18 19 54,2-2 0,2 0-1,1-3 1,44 34 0,-67-57-74,0 0 0,1-1 0,0-1-1,0 1 1,17 5 0,-25-10 13,0-1-1,1 0 1,-1 0 0,0-1 0,0 1-1,0-1 1,1 0 0,-1 1 0,0-1 0,1-1-1,-1 1 1,0 0 0,0-1 0,1 0-1,-1 0 1,0 0 0,0 0 0,0 0 0,0 0-1,0-1 1,0 0 0,-1 1 0,1-1-1,0 0 1,3-4 0,1-3 40,-1 1 1,0-1 0,0 0-1,-1-1 1,0 1-1,-1-1 1,0 0 0,-1 0-1,0 0 1,0-1-1,1-14 1,1-16 241,0-63 0,-5 73-193,-2 0-1,0 0 0,-2 0 0,-13-48 0,12 64-112,3 13-22,2 3-9,9 22-112,-7-18 134,1 0 1,0 0 0,1-1-1,-1 1 1,1-1-1,0 0 1,0 0 0,0 0-1,0-1 1,1 1-1,0-1 1,-1 0 0,1 0-1,0-1 1,0 1-1,1-1 1,-1 0-1,0-1 1,1 1 0,0-1-1,10 1 1,-8-2 12,0 0 1,-1-1 0,1 0-1,-1 0 1,1-1-1,-1 1 1,1-2 0,-1 1-1,0-1 1,0 0-1,0-1 1,0 1 0,-1-1-1,1-1 1,9-9-1,-8 7 10,-1 0 0,0-1-1,0 0 1,0 0 0,-1-1-1,-1 1 1,0-2-1,6-11 1,-10 18 4,1-1 0,-1 1 0,0-1 0,0 0 0,0 1 0,0-1 0,-1 0 0,0 0 0,1 1 0,-1-1 0,-1 0 0,1 0 0,0 0 0,-1 1 0,0-1 0,0 0 0,0 1 0,0-1 0,-1 1 0,1-1 0,-1 1 0,0 0 0,0-1 0,0 1 0,-1 0-1,-2-3 1,3 4-5,0 1 0,0-1 0,0 0 0,0 1 0,0-1 0,0 1 0,-1-1 0,1 1-1,0 0 1,-1 0 0,1 0 0,-1 1 0,0-1 0,1 0 0,-1 1 0,1 0-1,-1 0 1,0-1 0,1 2 0,-6-1 0,4 1-3,0 0-1,1 1 1,-1-1 0,0 1 0,0-1-1,1 1 1,-1 0 0,1 1-1,0-1 1,0 0 0,-1 1 0,-3 5-1,3-4-2,0 1-1,1-1 0,0 1 1,0 0-1,0 0 0,0 0 1,1 0-1,0 0 0,-2 8 1,3-10 1,0 1 0,1-1-1,-1 0 1,1 1 0,0-1 0,0 1 0,0-1 0,0 0 0,1 1 0,-1-1 0,1 1 0,0-1-1,0 0 1,0 0 0,2 5 0,-1-5 2,0-1-1,1 1 1,-1-1-1,0 1 0,1-1 1,0 0-1,-1 0 1,1 0-1,0 0 1,0-1-1,0 1 1,0-1-1,1 1 1,-1-1-1,0 0 1,0-1-1,1 1 1,-1 0-1,4-1 1,11 2-13,1-2 0,24-1 1,-28 0 0,157-11-321,-92 4-70,0 3 0,89 8 0,-169-3 420,1 0-1,-1 0 0,0 0 0,0-1 0,1 1 0,-1 0 0,0 0 0,1 0 1,-1 0-1,0 0 0,1 0 0,-1 0 0,0-1 0,0 1 0,1 0 0,-1 0 0,0 0 1,0 0-1,0-1 0,1 1 0,-1 0 0,0 0 0,0-1 0,0 1 0,1 0 1,-1 0-1,0-1 0,0 1 0,0 0 0,0-1 0,0 1 0,0 0 0,0-1 0,0 1 1,0 0-1,0 0 0,0-1 0,0 1 0,0-1 0,-1-13 293,0 13-246,-3-16 208,-1 1 0,0 0 0,-1 0 0,-1 0 0,-10-15-1,-48-74 393,57 93-621,-87-116-329,94 127 265,1 1 0,-1-1 0,0 0 0,1 1 0,-1-1 0,1 1 0,-1-1 0,1 0 0,-1 1 0,1-1 0,0 0 0,-1 0 0,1 1 0,0-1 0,0 0 0,-1 0 0,1 0 0,0 1 0,0-1 0,0 0 0,0 0 0,0 0 0,0 1 0,0-1 0,0 0 0,0 0 0,1 0 0,-1 1 0,0-1 0,1-1 0,0 1-70,1-1 0,0 1 0,0 0 0,0 0 0,0 0 0,0 0 0,0 0 0,0 0 0,3-1 0,7-2-87,0-1-6,0-1 0,0 0 0,-1-1 0,1 0 0,-2 0 1,1-1-1,-1-1 0,-1 0 0,1 0 0,15-21 0,-21 24 246,0-1-1,0 1 1,-1-1-1,0 0 1,0 0 0,0 0-1,-1 0 1,0-1-1,-1 1 1,1-1 0,-1 1-1,-1-1 1,0 1-1,0-1 1,0 1 0,-1-1-1,0 1 1,0-1-1,-1 1 1,-4-11 0,6 15-11,-1 1 1,0 0-1,0 0 1,-1-1 0,1 1-1,0 0 1,-1 0 0,1 0-1,-1 1 1,1-1 0,-1 0-1,0 0 1,-3-1 0,4 2-36,1 1 0,-1 0 1,1-1-1,-1 1 1,0 0-1,1 0 1,-1 0-1,0 0 1,1 0-1,-1-1 0,0 1 1,1 0-1,-1 1 1,0-1-1,1 0 1,-1 0-1,0 0 1,1 0-1,-1 0 0,0 1 1,-1 0-5,1 0 0,0-1 1,0 1-1,0 0 0,0 0 0,0 0 0,0 0 1,0 1-1,0-1 0,0 0 0,1 0 1,-1 1-1,0 0 0,-3 7-3,1 1 0,0-1 0,1 0-1,0 1 1,1-1 0,-1 1 0,2 15 0,5 72-119,-4-85 101,2 18-17,1-1 1,11 36-1,-12-52 26,2 0 0,0 0 1,0-1-1,1 0 0,1 0 0,0 0 0,11 13 1,-15-21 1,0 0 1,0-1 0,1 1-1,-1-1 1,1 0 0,0 0-1,0-1 1,0 1 0,0-1-1,1 0 1,-1 0 0,1 0-1,-1 0 1,1-1 0,-1 0-1,1 0 1,0 0 0,0 0 0,0-1-1,-1 0 1,6 0 0,-3-1 1,0-1 1,0 1 0,-1-1 0,1 0 0,-1-1 0,1 1 0,-1-1 0,0-1 0,0 1 0,0-1 0,-1 0 0,1 0 0,-1-1 0,7-6-1,-1-2 8,-1 1 0,-1-2 0,0 1 0,0-1 0,-2 0 0,1-1 0,-2 0 0,0 0 0,-1-1 0,0 1 0,-2-1 0,0 0-1,0 0 1,-1-1 0,-1 1 0,-1 0 0,-3-30 0,2 41-6,0 1 0,0-1 1,-1 0-1,1 1 0,-1-1 0,0 1 0,-4-6 1,6 9-4,0 1 0,0 0 0,-1-1 1,1 1-1,0-1 0,-1 1 0,1-1 0,-1 1 1,1 0-1,0-1 0,-1 1 0,1 0 1,-1-1-1,1 1 0,-1 0 0,1 0 1,-1-1-1,1 1 0,-1 0 0,0 0 1,1 0-1,-1 0 0,1 0 0,-1 0 0,0 0 1,0 0 0,0 1 0,0 0 0,0-1 0,0 1 1,0 0-1,0 0 0,1-1 0,-1 1 0,0 0 0,0 0 1,1 0-1,-1 0 0,1 0 0,-1 0 0,1 0 0,-1 0 0,1 1 1,-1 0-1,-2 13 23,-1-1 0,2 1 1,0 0-1,0 0 1,2 0-1,0 0 0,0 0 1,2 0-1,0-1 0,4 18 1,-6-30-21,1 0 1,-1 0 0,1 0 0,-1 0 0,1 0 0,0 0 0,0 0 0,0 0 0,0-1-1,0 1 1,0 0 0,0-1 0,0 1 0,1-1 0,-1 1 0,1-1 0,-1 0 0,1 1-1,0-1 1,-1 0 0,1 0 0,0 0 0,0 0 0,-1 0 0,1-1 0,0 1-1,0-1 1,0 1 0,0-1 0,0 0 0,0 1 0,0-1 0,0 0 0,0 0 0,0-1-1,0 1 1,0 0 0,0-1 0,0 1 0,2-2 0,5-1 14,-1-1 0,0-1 1,-1 0-1,1 0 0,-1 0 0,0-1 0,0 0 1,-1 0-1,0-1 0,0 0 0,9-14 0,0-1 32,-1 0 0,19-45-1,-24 47-21,-2-1-1,0 0 0,-1 0 0,-1 0 0,-1-1 0,3-43 0,-7 90-14,2 0-1,6 38 0,-5-49-11,1-1 0,0 0 0,0 0 0,1 0 0,1 0 0,10 16 0,-15-26-38,0-1-1,1 0 0,-1 0 0,1 0 0,-1 0 0,1 0 0,0 0 1,0 0-1,0 0 0,0-1 0,0 1 0,0-1 0,0 1 0,0-1 1,1 0-1,-1 0 0,1 0 0,-1 0 0,1 0 0,-1-1 0,1 1 1,-1-1-1,1 0 0,-1 0 0,1 0 0,0 0 0,-1 0 0,1 0 1,-1 0-1,1-1 0,-1 0 0,1 1 0,-1-1 0,1 0 0,-1 0 1,0 0-1,1-1 0,3-2 0,3-2-314,0-1-1,-1-1 1,1 1 0,-2-1-1,1-1 1,-1 1 0,12-20 0,0-4-441,-2-2 0,-1 0 1,-2 0-1,-1-2 0,15-68 1,-23 73 1025,4-61 1,-8 89 2,-1-1-1,-1 1 1,1 0 0,0 0 0,-1-1 0,1 1 0,-1 0 0,-2-5 0,3 8-199,0-1 0,-1 1-1,1 0 1,0-1 0,0 1-1,0 0 1,-1-1 0,1 1 0,0 0-1,0-1 1,-1 1 0,1 0-1,0 0 1,-1 0 0,1-1 0,0 1-1,-1 0 1,1 0 0,-1 0-1,1 0 1,0 0 0,-1-1 0,1 1-1,0 0 1,-1 0 0,1 0 0,-1 0-1,0 1 11,0-1 0,-1 1 0,1-1 0,0 1 0,0-1 0,0 1 0,0 0 0,0 0 0,0-1 0,1 1 0,-1 0 0,0 0 0,-1 2 0,-4 5 306,0 0 0,1 1 0,0-1 0,1 1 0,0 1 0,0-1 0,1 1 0,0-1 0,-2 12 0,5-20-350,0-1 0,0 1 0,-1 0 0,1 0 0,0-1 0,0 1 1,0 0-1,0 0 0,0-1 0,0 1 0,1 0 0,-1 0 0,0-1 0,0 1 0,0 0 0,1 0 0,-1-1 0,0 1 0,1 0 0,-1-1 0,1 1 0,-1-1 0,1 1 0,-1 0 0,1-1 0,0 1 0,0 0-14,0-1-1,1 1 0,-1-1 0,0 0 0,0 0 0,1 1 0,-1-1 0,0 0 1,0 0-1,1 0 0,-1 0 0,0-1 0,0 1 0,2-1 0,8-2-139,-1 0-1,0-1 1,11-6 0,-12 5 29,40-18-361,83-36-894,-108 51 1088,-1 0 1,1 1-1,44-5 1,-62 11 293,-1 0 0,1 1 0,-1 0 0,1 0 0,-1 1 1,1 0-1,5 1 0,-10-2 17,0 0 1,0 1 0,0-1-1,0 1 1,0-1-1,0 1 1,0-1-1,0 1 1,-1 0 0,1-1-1,0 1 1,0 0-1,0 0 1,-1 0-1,1-1 1,-1 1 0,1 0-1,0 0 1,-1 0-1,0 0 1,1 0-1,-1 0 1,0 0 0,1 0-1,-1 0 1,0 0-1,0 1 1,0-1-1,0 0 1,0 0 0,0 0-1,0 0 1,0 0-1,0 0 1,-1 0-1,1 0 1,0 0-1,-1 0 1,1 0 0,-1 0-1,1 0 1,-1 1-1,-5 11 293,-1-1 0,0 0 0,-1 0-1,0-1 1,0 0 0,-14 13 0,-4 2 400,-35 26 0,55-46-804,-1 0 1,0-1-1,0 1 0,0-2 1,-1 1-1,0-1 1,0 0-1,0 0 1,0-1-1,-1-1 0,-12 4 1,20-6 30,-1 0 0,1 0 0,0 0 0,-1 0 0,1 0 0,-1 0 0,1 0 1,-1-1-1,1 1 0,0 0 0,-1-1 0,1 1 0,0-1 0,-1 0 0,1 1 0,0-1 0,0 0 0,0 0 0,0 0 1,0 1-1,-1-1 0,2-1 0,-1 1 0,0 0 0,-1-2 0,0-1-34,0 0-1,0 0 1,1 0 0,-1 0-1,1-1 1,0 1 0,0-7-1,-2-31-741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8:14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0 16996,'3'4'176,"0"-1"-1,0 1 1,-1 0 0,1 0 0,-1 0 0,0 0 0,0 0 0,-1 1 0,1-1 0,-1 0-1,0 1 1,0-1 0,0 6 0,3 10 176,8 20 66,1-1 0,2 0 0,1 0 0,2-2 0,2 0 1,32 44-1,-19-38-460,1-1 1,2-1 0,2-2-1,60 47 1,-57-51-1176,-37-27 374,-9-7-42,-17-7-292,21 6 1173,-219-92-3055,5-19 3928,196 101-589,-42-25 638,56 32-787,1-1 0,-1 1 0,1-1 0,0 0 0,0 0 0,0-1 0,0 1-1,1-1 1,-4-6 0,6 10-83,0-1-1,0 0 1,1 0-1,-1 0 1,1 1 0,0-1-1,-1 0 1,1 0-1,0 0 1,0 0-1,0 0 1,0 0-1,0 0 1,1 1-1,-1-1 1,1 0 0,-1 0-1,1 0 1,-1 0-1,1 1 1,0-1-1,0 0 1,0 1-1,0-1 1,0 1-1,3-4 1,1 0 9,1 0-1,0 0 1,0 0 0,0 1 0,8-5 0,200-103 1622,-137 74-1739,9-6 140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3:20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0 10298,'-9'105'943,"5"126"-1,23 103-380,-7-143-395,2 603 0,-83-3 118,-100 4 758,94-478-419,73-310-608,-28 139 251,26-116-203,0 0-1,2 52 1,2-79-79,0 0 0,1 1 0,-1-1 0,1 0 0,0 0 0,0 1 0,0-1 0,0 0 0,0 0 0,1 0 0,0 0 0,-1 0 0,4 3 0,-5-6 5,1 1-1,-1-1 0,1 1 1,-1-1-1,1 1 0,0-1 1,-1 0-1,1 1 0,-1-1 0,1 0 1,0 0-1,-1 1 0,1-1 1,0 0-1,-1 0 0,1 0 1,0 0-1,0 0 0,-1 0 0,1 0 1,0 0-1,-1 0 0,1 0 1,0 0-1,1-1 1,-1 0-1,1 0 1,-1 0 0,1 0-1,-1 0 1,0 0-1,1 0 1,-1 0 0,0 0-1,0-1 1,0 1 0,0 0-1,0-1 1,1-2 0,1-1-16,-1-1 1,1 0 0,-1 0 0,2-11 0,5-42-143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3:21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12635,'-4'42'215,"3"0"0,1 0 1,7 58-1,0-26-136,-15 1319 798,-11-720 35,25-472-787,43 265 0,-36-389-270,3-2 0,4 0 0,32 77 0,-29-103 10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3:22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11907,'0'0'34,"0"0"1,-1 0-1,1 0 0,-1 0 1,1 1-1,0-1 1,-1 0-1,1 0 1,0 0-1,-1 1 1,1-1-1,0 0 1,0 0-1,-1 1 1,1-1-1,0 0 1,0 1-1,0-1 1,-1 0-1,1 1 1,0-1-1,0 1 1,0-1-1,0 0 1,0 1-1,-1-1 0,1 0 1,0 1-1,0-1 1,0 1-1,0-1 1,0 0-1,1 1 1,-8 40 350,2 0 0,2 71-1,2-73-270,9 638 911,-1-353-803,6 1264 38,-13-1564-266,9 226-117,-9-245 57,5 28-105,-5-32 109,0 0 1,0 0 0,1 1 0,-1-1 0,0 0 0,1 0 0,-1 0 0,1 1 0,-1-1 0,1 0 0,0 0-1,-1 0 1,1 0 0,0 0 0,0 0 0,0 0 0,0 0 0,0-1 0,1 2 0,-1-2 26,0-1 0,0 0 1,0 0-1,0 1 0,0-1 1,0 0-1,0 0 0,0 0 1,-1 0-1,1 0 0,0 0 1,-1 0-1,1 0 0,-1-1 1,1 1-1,-1 0 0,0 0 1,1-2-1,5-22-393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4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0 263 11827,'0'-3'1496,"0"-1"-968,7-3-224,4-3 1336,4-3-1112,5 1-119,6-5-185,4-1-72,3-3-152,4-2-144,3-1 408,2-4-240,5-9-32,4-8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0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88 15443,'18'-9'1479,"-18"9"-1425,1-1-1,-1 1 1,1 0 0,-1 0-1,1-1 1,-1 1 0,0 0-1,1-1 1,-1 1 0,1 0-1,-1-1 1,0 1 0,0-1-1,1 1 1,-1 0 0,0-1-1,0 1 1,1-1 0,-1 1-1,0-1 1,0 1 0,0-1-1,0 1 1,0-1 0,1 1-1,-1-1 1,0 1 0,0-1-1,0 1 1,-1-1 0,1 1-1,0-1 1,0 1 0,0-1-1,0 1 1,0-1 0,-1 0-1,0 1-3,1-1-1,-1 1 0,1 0 1,-1 0-1,0-1 1,1 1-1,-1 0 0,0 0 1,1 0-1,-1 0 0,0 0 1,1 0-1,-1 0 0,0 0 1,1 0-1,-1 0 1,0 0-1,1 0 0,-1 0 1,0 1-1,1-1 0,-1 0 1,0 1-1,1-1 0,-1 0 1,1 1-1,-1-1 1,1 0-1,-1 1 0,1-1 1,-1 1-1,0 0 0,-17 16 147,14-11-164,0-1 0,1 1 0,0 0 0,0 0 0,0 0 0,1 0 0,0 0 0,0 0 0,0 1 0,1-1 0,-1 14 0,2-18-21,-1 1 0,1 0 1,0-1-1,0 1 0,1-1 1,-1 1-1,0-1 0,1 1 1,0 0-1,-1-1 0,1 0 1,0 1-1,0-1 0,1 1 1,-1-1-1,0 0 0,1 0 1,-1 0-1,1 0 0,0 0 0,-1 0 1,1 0-1,0-1 0,0 1 1,0-1-1,1 1 0,-1-1 1,0 0-1,1 0 0,-1 0 1,0 0-1,6 1 0,-1-1-22,1 0-1,0-1 0,0 0 1,0 0-1,0-1 0,-1 0 1,1-1-1,0 1 0,11-5 1,10-5-301,29-16 0,-45 21 175,72-39-774,-47 24 188,51-22 0,-84 41 686,0 0 0,0 1 0,0-1 0,0 1 0,1 0 0,-1 1 0,0-1 0,1 1 0,-1 0 0,6 0 0,-9 1 89,1-1-1,-1 1 1,0 0 0,0 0-1,0 0 1,0 0 0,0 0-1,0 0 1,0 0 0,0 1-1,-1-1 1,1 1 0,0-1-1,-1 1 1,1-1 0,-1 1-1,0 0 1,1 0 0,-1 0-1,0 0 1,0 0 0,0 0-1,-1 0 1,1 0 0,0 3-1,2 5 306,-2-5-76,0 0 1,1 0 0,-1 1 0,6 8 0,-7-13-240,1 0 0,-1-1 0,1 1 1,-1 0-1,0-1 0,1 1 0,0 0 1,-1-1-1,1 1 0,-1-1 0,1 1 1,0-1-1,-1 1 0,1-1 1,0 0-1,0 1 0,-1-1 0,1 0 1,0 1-1,0-1 0,-1 0 0,1 0 1,0 0-1,0 0 0,0 0 1,-1 0-1,1 0 0,0 0 0,0 0 1,0 0-1,0 0 0,-1-1 0,1 1 1,0 0-1,0 0 0,-1-1 0,1 1 1,0 0-1,-1-1 0,2 0 1,10-8 86,-1 0 0,1 0 1,-2-2-1,18-19 1,-21 20-251,1 1 1,0 1-1,0 0 0,1 0 1,-1 0-1,2 1 1,-1 0-1,1 1 0,15-7 1,-22 12 30,-1 0 1,0 0-1,1 1 1,-1-1-1,0 1 1,1 0-1,-1 0 1,1-1 0,-1 1-1,0 1 1,1-1-1,-1 0 1,1 1-1,-1-1 1,0 1-1,1 0 1,1 0-1,-2 0-22,-1 0 0,1 0 0,-1 0 0,0 1-1,1-1 1,-1 0 0,0 0 0,0 1-1,0-1 1,0 1 0,0-1 0,0 1 0,0-1-1,-1 1 1,1-1 0,0 1 0,-1 0-1,1 0 1,-1-1 0,0 1 0,0 0 0,1-1-1,-2 5 1,1 3-381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5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1 708 13707,'0'-1'122,"-1"0"-1,1-1 1,0 1 0,0 0 0,0 0 0,0 0-1,0 0 1,0-1 0,0 1 0,1 0 0,-1 0-1,0 0 1,1 0 0,-1 0 0,1 0-1,-1 0 1,1 0 0,-1 0 0,1 0 0,0 0-1,-1 0 1,1 0 0,0 0 0,0 0-1,0 0 1,0 1 0,0-1 0,0 0 0,0 1-1,1-1 1,35-21 101,-33 20-168,216-91-1798,-21 10-245,-161 65 1597,-2-2 1,-1-2-1,40-30 1,-72 50 399,10-9 20,23-23 1,-33 32 152,0-1 0,-1 0 0,1-1-1,-1 1 1,0 0 0,0-1 0,0 1 0,0-1 0,-1 0 0,1 1 0,-1-1 0,0 0-1,0 0 1,0-5 0,0 3-65,0 1-1,0 0 1,0 0-1,0 0 1,1 0-1,0 0 1,0 0-1,0 1 1,1-1-1,-1 0 1,1 1-1,5-5 1,7-10-336,24-22 0,-31 33 273,18-18-162,42-32 0,-6 17-99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5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1349 12243,'-5'2'1400,"0"1"-760,5-1-288,5-5 1040,7-4-839,15-9-617,9-9 320,13-10-200,11-14-96</inkml:trace>
  <inkml:trace contextRef="#ctx0" brushRef="#br0" timeOffset="1">984 726 13139,'21'-16'840,"8"-9"72,8-4-1000,25-3 392,6-3-8</inkml:trace>
  <inkml:trace contextRef="#ctx0" brushRef="#br0" timeOffset="2">1768 289 10826,'7'-3'1209,"7"-9"-849,20-18-280,10-5 1224,17-9-2160,5-9 872,13-3-208,2 0-96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5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0 214 13035,'16'-7'1080,"-2"2"-792,3-2-136,19-4 360,7-5-360,26-10-312,9-7 168,15-18-112,9-7-56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26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0 745 12979,'107'-54'2431,"56"-25"-2200,60-6-3030,-96 39 1180,161-82-1,-233 94 3041,-2-1-1,64-57 0,-3 2-937,-101 80-457,-6 6 20,-1 0-1,-1 0 1,1-1 0,9-9 0,-14 13-38,0-1 0,0 1 0,0 0 0,-1-1 0,1 1 1,0-1-1,0 1 0,-1-1 0,1 1 0,-1-1 0,0 1 0,1-1 1,-1 1-1,0-1 0,0 0 0,0 1 0,0-1 0,0 0 1,0 1-1,0-1 0,-1 1 0,1-1 0,-1 1 0,1-1 1,-1 1-1,-1-3 0,-8-14 77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7:3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122 429 12035,'-3'1'103,"1"0"0,-1-1 0,1 1 0,-1 0 0,1 0 0,0 1 0,-1-1 0,1 0 0,0 1 0,0 0 0,0-1 0,0 1 0,0 0 0,0 0 0,1 0 0,-1 0 0,1 0 0,-1 1 0,1-1 0,0 0 0,0 1 0,0-1 0,0 0 0,0 1 0,0 0 0,1-1 0,-1 1 0,1-1 0,0 1 0,0 0 0,0-1 0,0 1 0,0 0 0,1-1 0,-1 1 0,1-1 0,-1 1 0,1-1 0,0 1 0,0-1 0,3 5 0,-3-6-79,0 1 0,0-1 1,1 0-1,-1 1 0,0-1 0,1 0 0,-1 0 1,1 0-1,-1 0 0,1 0 0,0-1 1,-1 1-1,1 0 0,0-1 0,-1 1 1,1-1-1,0 0 0,0 1 0,0-1 1,-1 0-1,1 0 0,0 0 0,0 0 0,0-1 1,-1 1-1,1 0 0,0-1 0,0 1 1,-1-1-1,3-1 0,4-1 42,1 0 1,-2-1-1,1-1 1,0 1-1,7-7 0,-3 1 41,-1 0 0,-1-1 0,0 0-1,0 0 1,-1-1 0,0-1-1,-1 1 1,-1-1 0,11-24 0,-15 28-27,0 0 0,0 0 0,-1-1 0,0 1 0,0-1 0,-1 1 0,0-12 1,-1 16-36,-1-1 1,0 0-1,1 0 1,-2 0-1,1 1 1,-1-1 0,0 1-1,0-1 1,0 1-1,-1 0 1,0-1-1,-4-5 1,5 8-24,0 0 0,-1 1 0,1-1 0,0 1 0,-1 0 0,0-1 0,1 1 0,-1 0 0,0 1 0,0-1 0,0 0 0,0 1 0,-1 0 0,1 0 0,0 0 0,0 0 0,-1 0 0,1 1 0,-1-1 0,1 1 0,0 0 0,-1 0 0,1 0 0,-1 0 0,1 1 0,0 0 0,-1-1 0,1 1 0,0 0 0,0 1 0,-1-1 0,-4 4 0,-1 0-9,0 0 0,1 1 0,-1 0 1,1 0-1,1 1 0,0 0 0,0 0 0,0 1 0,-11 16 0,14-17-16,-1 0 0,1 0 0,1 1 1,-1 0-1,1 0 0,1 0 0,-1 0 0,1 0 0,1 0 0,0 1 0,0-1 0,0 13 0,1-20 1,0 0 1,0 1-1,0-1 0,0 0 1,1 1-1,-1-1 0,0 0 1,1 0-1,-1 1 1,1-1-1,-1 0 0,1 0 1,0 0-1,-1 0 1,1 0-1,0 0 0,0 0 1,0 0-1,-1 0 1,1 0-1,0 0 0,0 0 1,1 0-1,-1-1 1,0 1-1,0-1 0,0 1 1,0 0-1,1-1 0,-1 0 1,0 1-1,0-1 1,1 0-1,-1 0 0,0 0 1,1 0-1,-1 0 1,2 0-1,1 0-2,1-1 0,0 0 0,-1 0-1,1-1 1,-1 1 0,1-1 0,-1 0 0,0 0 0,7-5 0,-3 0 4,1 0 0,-2 0 0,1-1 0,-1 0-1,0 0 1,0-1 0,-1 0 0,-1 0 0,1-1 0,-1 1 0,-1-1 0,0 0 0,0-1 0,-1 1 0,-1-1 0,1 1 0,-2-1 0,1 0 0,-2 1 0,1-1 0,-1 0 0,-1 0 0,0 0-1,-4-16 1,4 22 2,0 1 0,-1 0 0,1 0 0,-1 0 0,0 0 0,0 0 0,0 1 0,0-1 0,-1 0 0,0 1 0,1 0 0,-1-1 0,-1 1-1,1 0 1,0 1 0,-1-1 0,-6-4 0,7 6 0,0 0 0,0 0 0,0 0 0,0 1 0,0-1 0,-1 1 0,1-1 0,0 1 0,0 0 0,0 0 0,0 1 0,0-1-1,0 1 1,0-1 0,-1 1 0,1 0 0,1 0 0,-1 0 0,0 1 0,0-1 0,0 1 0,1-1 0,-1 1 0,1 0 0,-4 3 0,-4 4 31,0 1 0,1 1 0,0 0-1,0 0 1,1 0 0,1 1 0,0 0 0,0 1 0,1 0 0,1 0 0,0 0 0,-4 21 0,9-34-29,0 1 0,-1 0 0,1 0 0,0-1 0,0 1 0,0 0 0,0 0 0,0 0 0,0-1 0,0 1 0,0 0 1,0 0-1,0 0 0,0-1 0,1 1 0,-1 0 0,0 0 0,0-1 0,1 1 0,-1 0 0,1-1 0,-1 1 0,1 0 0,-1-1 0,1 1 0,-1 0 0,2 0 1,-1-1 0,0 0 1,0 1 0,0-1 0,0 0 0,1-1 0,-1 1 0,0 0 0,0 0 0,0 0 0,0-1-1,0 1 1,0 0 0,0-1 0,0 1 0,0-1 0,2 0 0,5-5 16,0 1 1,0-1-1,11-12 1,-3 2-19,0-1 1,-2-1 0,14-22-1,-21 29-1,0 0 0,-2-1 0,1 0 0,-1 1 0,-1-2 0,5-23 0,-8 34-2,-1 0 0,1 0 0,-1 0 0,0 1 1,0-1-1,0 0 0,0 0 0,0 0 0,0 0 1,0 0-1,-1 1 0,1-1 0,-2-3 0,2 4 0,-1 1-1,1 0 0,0-1 1,-1 1-1,1 0 0,0 0 1,-1 0-1,1-1 0,-1 1 1,1 0-1,-1 0 0,1 0 1,0 0-1,-1 0 0,1-1 1,-1 1-1,1 0 0,-1 0 1,1 0-1,-1 0 0,1 0 1,0 1-1,-1-1 0,1 0 1,-1 0-1,1 0 0,-1 0 1,1 0-1,0 1 0,-1-1 1,1 0-1,-1 0 0,0 1 0,-3 2 2,0 0-1,0 1 0,0-1 0,1 1 0,-1 0 1,1 0-1,0 0 0,-5 7 0,-9 20 8,2 0 1,0 1-1,3 1 0,-14 51 0,21-64-9,0 1 1,2 0-1,1-1 1,0 1-1,2 0 0,0 0 1,1 0-1,7 38 1,-5-49-1,1 0 0,0 0 0,6 11 0,-9-18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13667,'-6'51'784,"8"1"-864,-9 4-96,11 9-200,11-5-1016,8-6 1192,2-5-152,-3-2-185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12299,'-3'82'680,"3"-5"-1288,3-3-777,4-10 1241,2-6-176,1-3-216</inkml:trace>
  <inkml:trace contextRef="#ctx0" brushRef="#br0" timeOffset="1">72 870 13411,'-5'31'1104,"2"-6"-816,1-4-152,2-9 296,0-2-240,2-4-48,3-3-48,0 2-168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12891,'7'14'1200,"-2"6"-952,-3 6-72,0 4 368,0 10-240,-2 7 8,0 9 24,1 0-32,-1 9-71,0 2-25,0-1-32,2-1 8,0-7-264,1-7-216,1-16 264,1-7-48,2-28-72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11971,'-5'-1'1264,"-1"9"-712,5 12-248,-3 15 1800,4 10-1759,2 20-161,1 10-40,6 11 8,2 4-40,4-1-192,1-2-136,3-9 2144,-1-14-1800,-2-16 128,0-13 128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14387,'-5'33'1000,"6"23"-792,5 7-112,4 13 248,2 3-152,6 1-112,1 1-96,0-11-304,1-4 248,-4-15-8,-1-7-48,-2-14-72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1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71 15971,'-22'15'484,"1"2"0,0 1 0,2 0 0,-32 39 0,44-49-419,1 0 0,0 0-1,1 1 1,0 0-1,0 0 1,1 0 0,0 1-1,1-1 1,0 1 0,1 0-1,0 0 1,0 0 0,1 0-1,0 1 1,1 16-1,0-24-56,0 0-1,1 0 0,-1 0 0,1 0 0,0 0 0,0 0 0,0 0 0,0 0 0,0 0 0,1 0 0,-1 0 0,1-1 0,0 1 0,0-1 0,0 1 0,0-1 0,0 0 0,0 0 0,1 0 0,-1 0 0,1 0 0,0 0 0,-1-1 0,1 1 0,0-1 0,0 0 0,0 0 0,0 0 0,0 0 1,0 0-1,0-1 0,0 1 0,0-1 0,0 0 0,0 0 0,1 0 0,-1 0 0,0-1 0,4 0 0,1-1-5,0-1 0,0-1-1,0 1 1,0-1 0,0 0 0,-1-1 0,0 0 0,0 0-1,0 0 1,-1-1 0,1 0 0,-1-1 0,5-7 0,1-1-2,-1-1 1,-1 0 0,-1-1-1,15-33 1,-17 30 13,0 0 0,5-29-1,-10 41-3,-1-1-1,0 1 0,-1 0 1,1-1-1,-2 1 0,1 0 1,-1 0-1,-4-16 1,5 23-6,0 1 0,0-1 0,0 0 1,0 0-1,-1 0 0,1 0 1,0 1-1,-1-1 0,1 0 1,-1 0-1,1 1 0,-1-1 0,1 0 1,-1 1-1,1-1 0,-1 0 1,0 1-1,1-1 0,-1 1 0,0-1 1,1 1-1,-2-1 0,1 1 1,0 0 0,1 0-1,-1 0 1,0 1-1,1-1 1,-1 0 0,0 0-1,1 1 1,-1-1 0,1 0-1,-1 1 1,1-1-1,-1 1 1,1-1 0,-1 1-1,1-1 1,-1 1 0,1-1-1,-1 1 1,1-1-1,-1 2 1,-2 3 25,0 0 1,1 1-1,0 0 1,-1-1-1,0 8 0,-1 5 91,1 1 0,1-1 0,1 33 0,1-43-64,0 0 0,1 1 0,0-1-1,1 0 1,0 0 0,0 0 0,0 0 0,1-1-1,1 1 1,-1-1 0,5 8 0,-6-13-32,0 1 0,0-1 0,0 1 0,0-1 0,0 0 0,1 0 0,-1 0 0,1 0 0,-1-1 0,1 1 0,0-1 0,0 1 0,-1-1 0,1 0 0,0 0 0,0 0 0,0 0 0,7 0 0,-5-1-2,0 0 0,1-1-1,-1 0 1,0 1 0,0-2-1,0 1 1,0-1-1,0 0 1,0 0 0,6-3-1,6-5-24,-1-1-1,0-1 1,-1 0 0,27-28-1,-17 11-90,27-39 0,21-25-226,-73 93 318,1-1 0,-1 1 1,0-1-1,1 1 0,-1-1 1,1 1-1,-1-1 0,1 1 1,-1-1-1,1 1 0,-1 0 1,1 0-1,-1-1 1,1 1-1,0 0 0,-1 0 1,1-1-1,-1 1 0,1 0 1,0 0-1,-1 0 0,1 0 1,0 0-1,-1 0 0,1 0 1,0 0-1,0 1 4,0-1 0,0 1-1,-1-1 1,1 1 0,0 0-1,-1-1 1,1 1 0,-1 0-1,1 0 1,-1-1 0,1 1-1,-1 0 1,0 0 0,1 0-1,-1 0 1,1 1 0,5 43 210,-6-38-141,2 11 295,7 30 0,-9-47-354,0-1 0,0 1 0,0-1 1,0 0-1,0 1 0,0-1 1,0 1-1,1-1 0,-1 1 0,0-1 1,0 1-1,1-1 0,-1 0 0,0 1 1,0-1-1,1 0 0,-1 1 1,0-1-1,1 0 0,-1 1 0,1-1 1,-1 0-1,0 0 0,1 1 1,-1-1-1,1 0 0,-1 0 0,1 0 1,-1 0-1,1 1 0,-1-1 1,1 0-1,-1 0 0,1 0 0,-1 0 1,1 0-1,-1 0 0,0 0 1,1-1-1,-1 1 0,1 0 0,-1 0 1,1 0-1,-1 0 0,1 0 1,-1-1-1,1 1 0,-1 0 0,0-1 1,1 1-1,-1 0 0,0 0 1,1-1-1,-1 1 0,1-1 0,20-24 294,-20 24-287,1-2-9,19-25-32,30-31 0,-45 53-86,0-1-1,0 2 1,1-1 0,0 1-1,0 0 1,0 0 0,1 1-1,-1 0 1,1 0-1,15-4 1,-20 7 37,0 1-1,-1-1 1,1 1-1,-1 0 1,1 0-1,0 0 1,-1 0-1,1 0 1,0 1-1,-1-1 1,1 1-1,-1 0 1,1-1-1,-1 1 1,4 2-1,-1 0-273,0 1 0,0 0 0,-1 0 0,9 8 0,8 10-549,-4-13 440,-1-11-7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12475,'18'3'960,"-15"20"-616,-3 7-88,0 14 216,-1 5-40,1 16 32,-2 6 8,0 8-88,0 2-87,2-1-129,-1 5-40,1-3-112,0-5-16,-2-9-224,-2-6-185,3-13 329,-1-6-56,-3-13-56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13899,'4'-6'831,"-3"7"-324,-4 17-67,2-15-414,-9 56 467,2 2-1,4-1 1,3 80 0,28 184-451,3-123-874,5 42-2146,-32-205 2251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13011,'-4'18'800,"3"6"-752,1-3-40,1 7-32,6 2-184,0 2-320,0 1-352,0-3 720,-3 0-160,5-1-137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8458,'-7'54'1104,"3"-1"-616,3-4-224,1-5 1257,-2-6-1017,2-4-312,0-3-120,2-6-96,-2-4-48,1-4-64,-2-3-336,2-5 360,-1 0-65,2-2 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9602,'-20'216'2795,"-3"43"11,23-239-3143,2 1 0,0 0 0,6 21 0,-4-21-1001,-1-1-1,2 42 0,-13 63-965,-5 1 3720,2-35 2203,2 167 1,22-118-2665,-16-179 1424,3 10-1971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1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7562,'-3'27'1274,"1"1"-1,1-1 1,3 40 0,9 46 1802,7 111-1337,-5-1-1627,10 223-70,-29 65 141,2 10 580,9-250-584,-9-187 139,-4 0 1,-22 94 0,13-84-135,-7 119 1,20-81-166,-25 305 10,13-309-14,-52 280 65,48-323-74,3 0 1,4 2-1,-3 148 0,17-19 265,-4-195-32,3-21-224,0 1 0,0 0 0,0 0 0,0 0 0,0 0 0,-1-1 0,1 1 0,0 0 0,-1 0 0,1 0 0,0-1 0,-1 1 0,1 0 0,-1-1 0,1 1 0,-1 0 0,0-1 0,1 1 0,-1-1 0,-1 2 0,2-3-48,-1 1 0,0-1 0,0 1 0,0-1 0,0 1 1,0-1-1,1 1 0,-1-1 0,0 0 0,1 1 1,-1-1-1,0 0 0,1 0 0,-1 0 0,1 1 1,-1-1-1,1 0 0,-1 0 0,1 0 0,0 0 1,-1 0-1,1 0 0,0-1 0,-9-36-135,5 20 71,-7-27-91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13931,'-28'76'2368,"-2"29"-1931,6 1-1,3 1 0,6 1 0,-3 177 0,18-272-437,4 305-2661,-2-296 2218,2-4-150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12579,'2'17'1136,"0"4"-920,0 11-88,-1 18 704,6 15-728,0 5-64,4 7-168,-1 2-152,4 0-560,-3-2-784,-2-3 1296,-2-4-233,-6 0-239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12851,'-9'56'1080,"2"-4"-760,0 1-152,6 5 432,1 3-232,10 5-424,2 3-176,2-3 216,4 1-72,-2-2-112</inkml:trace>
  <inkml:trace contextRef="#ctx0" brushRef="#br0" timeOffset="1">104 1479 11883,'-5'91'1032,"1"-10"-800,1-20-56,3-7 320,1-10-208,6-5-56,4-13-56,-1-3-64,4-11 48,0-3-104,-7-9-48,0-9 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15835,'-1'0'191,"0"-1"0,1 1 0,-1 0 0,0-1 0,1 1 0,-1 0-1,0 0 1,0 0 0,1-1 0,-1 1 0,0 0 0,0 0 0,1 0-1,-1 0 1,0 0 0,0 0 0,0 1 0,1-1 0,-1 0 0,0 0-1,0 0 1,1 1 0,-1-1 0,0 0 0,0 1 0,0 0-13,0 1 0,0-1 0,0 0 0,0 0 0,0 0 0,0 1 1,0-1-1,1 0 0,-1 1 0,1-1 0,-1 1 0,0 1 0,-1 7 74,1 0 0,-1 0 0,1 14 0,1-15 42,-2 197 551,4-123-746,-15 136-1,12-209 1,-1 8-433,1-16-94,-1-11-181,-3-18-677,-1 1 1,-2 0-1,-9-25 0,14 42 1107,-13-32-808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1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67 164 16452,'-7'7'409,"1"0"0,0 1 0,0-1 0,0 1 0,1 0 0,0 1 0,-6 16 0,8-19-198,0 1 0,1 0 0,0 1 0,0-1 1,1 0-1,0 0 0,0 1 0,1-1 0,0 0 0,2 14 0,-2-19-210,1 0 0,0 0 1,0 1-1,0-1 0,0 0 0,0 0 1,0 0-1,1 0 0,-1-1 0,1 1 0,-1 0 1,1 0-1,0-1 0,-1 1 0,1-1 1,2 2-1,37 18-953,-21-12 359,18 11-408,-2 2 1,0 1 0,63 55-1,-85-66 1030,-1 1 0,0 1-1,0 0 1,-2 1 0,0 0 0,-1 0-1,0 2 1,-1-1 0,-1 1-1,0 0 1,6 25 0,-12-35 108,-1-1-1,0 0 1,-1 1 0,1-1-1,-1 1 1,-1-1 0,1 0 0,-1 1-1,0-1 1,-1 0 0,1 0-1,-1 1 1,0-1 0,-1-1 0,1 1-1,-1 0 1,-6 8 0,6-10-63,1-1-1,-1 0 1,0 0 0,0 0 0,-1 0 0,1-1 0,0 1 0,-1-1 0,0 0-1,1 0 1,-1 0 0,0 0 0,0-1 0,0 1 0,0-1 0,0 0-1,0 0 1,-1-1 0,1 1 0,0-1 0,0 0 0,-1 0 0,1-1-1,0 1 1,0-1 0,0 0 0,-5-1 0,2-1-141,-1 0 0,1 0 0,0-1-1,0 0 1,1 0 0,-1 0 0,1-1 0,0 0 0,0-1 0,1 1-1,-1-1 1,1 0 0,0 0 0,1-1 0,0 1 0,0-1 0,0 0-1,1 0 1,0-1 0,-4-11 0,2 2-120,1 0 1,1 0-1,0 0 0,1-1 1,1 1-1,0 0 0,1-1 1,4-24-1,0 23 88,0 0-1,1 1 1,1-1-1,1 2 1,1-1-1,0 1 1,1 0 0,22-30-1,6 0 92,65-64-1,-14 17 179,-83 88-106,0 1-1,-1-1 0,1 0 1,-1 0-1,0-1 0,-1 1 1,4-8-1,-7 13-50,0 1-1,0-1 1,0 1 0,0-1-1,1 1 1,-1-1 0,0 1-1,0-1 1,0 1-1,0-1 1,0 1 0,0-1-1,0 0 1,-1 1 0,1-1-1,0 1 1,0-1-1,0 1 1,0-1 0,-1 1-1,1-1 1,0 1 0,0-1-1,-1 1 1,1 0-1,0-1 1,-1 1 0,1-1-1,-1 1 1,1 0 0,0-1-1,-1 1 1,1 0-1,-1-1 1,1 1 0,-1 0-1,1 0 1,-1 0 0,1-1-1,-1 1 1,1 0 0,-1 0-1,0 0 1,1 0-1,-1 0 1,1 0 0,-1 0-1,1 0 1,-1 0 0,-28 5 419,20-1-325,1 0-1,-1 0 0,1 1 0,0 0 0,0 0 0,1 1 0,-1 0 0,1 0 0,1 1 1,-1 0-1,1 0 0,-9 15 0,11-17-62,0 0 1,1 1-1,0 0 0,0 0 0,1 0 1,-1 0-1,1 0 0,1 0 1,-1 1-1,1-1 0,0 1 1,1-1-1,-1 1 0,1-1 1,0 1-1,1-1 0,0 1 1,0-1-1,3 10 0,-3-13-29,0 1-1,1-1 0,-1 0 1,1 0-1,0 0 1,0 0-1,0-1 1,0 1-1,1-1 0,-1 1 1,1-1-1,0 0 1,-1 1-1,1-2 0,0 1 1,4 2-1,-2-2-24,0 0 1,-1-1-1,1 0 0,0 0 0,0 0 1,0-1-1,0 1 0,0-1 0,0 0 1,6-2-1,3 0-90,0-1-1,-1-1 1,1 0-1,-1-1 1,0 0 0,-1-1-1,15-9 1,-5 0-157,-1 0 0,0-1 0,31-33 0,48-64-525,-70 77 766,-18 25 246,-11 11-214,-1 0-1,0 0 1,0 0 0,0 0 0,0-1-1,1 1 1,-1 0 0,0 0 0,0 0-1,0 0 1,1 0 0,-1 0 0,0 0 0,0 0-1,0 0 1,0 0 0,1 0 0,-1 0-1,0 0 1,0 1 0,0-1 0,1 0-1,-1 0 1,0 0 0,0 0 0,0 0-1,0 0 1,1 0 0,-1 0 0,0 1-1,0-1 1,0 0 0,0 0 0,0 0-1,0 0 1,1 1 0,1 24 991,-4-1-259,0 30 616,2-50-1241,1 0 0,-1 0 0,1 0-1,-1 0 1,1 0 0,1 0 0,-1-1-1,0 1 1,1 0 0,2 4-1,-3-7-96,0-1-1,0 1 0,0 0 1,0 0-1,0 0 0,0 0 0,0-1 1,0 1-1,0 0 0,0-1 0,0 1 1,0-1-1,1 0 0,-1 1 1,0-1-1,0 0 0,1 0 0,-1 1 1,0-1-1,0 0 0,1 0 0,-1-1 1,0 1-1,0 0 0,1 0 0,-1-1 1,0 1-1,0 0 0,1-1 1,-1 1-1,0-1 0,2-1 0,3-1-54,1-1 0,-1 0-1,0 0 1,8-7-1,7-10-409,-1 0-1,23-33 0,-23 28-855,34-34-1,-54 59 1222,1 0 0,0 0-1,0 0 1,1 0 0,-1 0-1,0 0 1,0 1 0,0-1 0,1 0-1,-1 1 1,0-1 0,3 0-1,-4 1 49,0 0 0,1 0 0,-1 0 0,0 1 0,1-1 0,-1 0 0,0 0 0,1 0 0,-1 0-1,0 0 1,1 0 0,-1 1 0,0-1 0,0 0 0,1 0 0,-1 0 0,0 1 0,0-1 0,1 0 0,-1 0-1,0 1 1,0-1 0,0 0 0,0 1 0,1-1 0,-1 0 0,0 0 0,0 1 0,0-1 0,0 0 0,0 1-1,1 4-112,-1 0 0,0 0-1,0 0 1,0 0-1,-1 6 1,0-5 162,-13 105-930,14-100 769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14595,'0'-6'326,"1"0"0,0 1 1,0 0-1,1-1 0,-1 1 0,1 0 0,0-1 1,1 1-1,-1 1 0,1-1 0,0 0 0,0 0 1,1 1-1,6-7 0,5-4 426,1 0 0,22-16 1,-10 10-279,0 2 1,2 0 0,-1 2 0,37-14-1,-46 23-381,1 1-1,-1 1 0,1 1 1,1 0-1,-1 2 1,0 1-1,40 0 0,-59 2-90,0 0 0,1 0 0,-1 0 0,0 0 0,0 1 0,0-1-1,0 1 1,0-1 0,0 1 0,0 0 0,0 0 0,0 0 0,0 0-1,3 2 1,-5-2-2,1-1 0,-1 1 0,0-1 0,1 1 0,-1-1 0,0 1 0,0-1 0,1 1 0,-1-1 0,0 1 0,0 0 0,0-1 0,0 1 0,0-1 0,0 1 0,0 0 0,0-1 0,0 1 0,0-1 0,0 2 0,-12 17-8,-59 52 34,48-49-12,0 1 1,1 2 0,-37 52-1,57-76-20,1 1-1,0 0 1,0 0-1,0 0 1,0 0-1,0 0 0,0 0 1,1 0-1,-1 0 1,1 0-1,-1 0 1,1 1-1,0-1 1,0 0-1,-1 0 0,2 0 1,-1 1-1,0-1 1,0 0-1,2 4 1,-1-4-2,1 0 1,-1 0 0,1-1-1,-1 1 1,1-1-1,0 1 1,0-1 0,-1 0-1,1 1 1,0-1-1,0 0 1,0 0 0,0 0-1,1-1 1,-1 1-1,0 0 1,0-1 0,0 0-1,4 1 1,55 3-75,-41-3 72,0 0 0,29 6 0,-44-6 6,0 0 0,-1 0 1,1 1-1,0 0 0,-1 0 0,0 0 1,1 0-1,-1 1 0,0-1 0,0 1 1,0 0-1,-1 1 0,1-1 0,-1 1 1,4 3-1,-6-5 2,0 0-1,1 0 1,-1 1-1,0-1 1,0 0 0,0 0-1,-1 1 1,1-1 0,0 1-1,-1-1 1,0 0 0,1 1-1,-1-1 1,0 1 0,0-1-1,-1 1 1,1 2-1,-2 0 11,1-1-1,-1 1 0,1-1 0,-1 0 0,0 1 0,-1-1 1,1 0-1,-6 5 0,-1 3 75,-2-2 1,0 1 0,0-1-1,-22 14 1,3-5 172,-1-1 0,-1-2 0,0-1 0,-1-1 1,0-2-1,-1-2 0,0 0 0,-1-3 1,0-1-1,-60 3 0,90-9-251,-1 0-1,1 0 1,0 0 0,-1-1 0,-4-1-1,9 2-26,1 0 0,-1 0 0,0 0-1,1-1 1,-1 1 0,0 0 0,1-1 0,-1 1 0,1 0-1,-1-1 1,1 1 0,-1-1 0,1 1 0,-1 0-1,1-1 1,-1 1 0,1-1 0,-1 0 0,1 1-1,0-1 1,-1 1 0,1-1 0,0 0 0,0 1-1,0-1 1,-1 0 0,1 1 0,0-1 0,0 0-1,0 1 1,0-1 0,0 0 0,0 1 0,0-1 0,0 0-1,0 1 1,0-1 0,1 0 0,-1 1 0,0-1-1,0 1 1,1-1 0,-1 0 0,0 1 0,1-1-1,-1 1 1,1-2 0,3-4-175,1-1-1,-1 1 1,1-1 0,0 1 0,1 1-1,9-9 1,3-3-94,16-19-294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15531,'-7'26'1073,"-2"14"-873,-2 6-88,3 12 280,1 10-96,3 14-112,4 4-32,4 3-48,4-3-8,5-4-88,1-1-128,1-11-400,3-5 520,-2-18-88,-4-6-24,0-22-88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11282,'6'25'993,"-6"13"-617,-2 10-144,0 11 352,0 11-88,2 7-88,0 0-80,0 2-128,2-5-40,2-4-72,1-5-24,0-13-152,0-6-120,-3-16 176,0-4 8,0-10-80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37 16347,'1'-1'172,"-1"-1"0,0 1-1,0 0 1,1 0-1,-1-1 1,0 1 0,0 0-1,0 0 1,0-1-1,-1 1 1,1 0-1,0 0 1,0-1 0,-1 1-1,1 0 1,-1 0-1,1 0 1,-1 0-1,1 0 1,-1-1 0,-1 0-1,0 0-15,0 1-1,0 0 1,0 1-1,0-1 1,0 0-1,0 0 0,0 1 1,0-1-1,-1 1 1,1 0-1,0 0 1,-4 0-1,-11 0 283,0 1 0,0 1 0,0 0 0,-29 9 0,-64 26-29,98-33-343,-29 12 70,2 1 0,-73 43 0,94-49-113,0 2 0,1 0-1,1 1 1,0 1 0,0 0 0,2 1 0,-23 32 0,31-39-21,1 0 1,0 1-1,1-1 0,0 1 1,1 0-1,0 0 1,0 0-1,1 0 1,0 0-1,0 13 0,2-16-2,0 0-1,0 0 0,1 0 0,0 1 0,0-2 0,1 1 1,0 0-1,0 0 0,1 0 0,-1-1 0,1 1 0,1-1 1,-1 0-1,1 0 0,9 10 0,-3-6 0,0-1 0,1-1 0,0 0 0,1 0 0,-1-1-1,1 0 1,1-1 0,-1 0 0,1-1 0,0-1 0,1 0 0,-1-1 0,1 0 0,-1-1-1,20 1 1,-3-2-15,1-1 1,-1-2-1,1 0 0,-1-2 0,57-16 0,-65 14-263,1-2 0,33-16 0,-47 19 211,1-1 0,-1 1 0,0-2 0,-1 1-1,1-1 1,-2 0 0,15-16 0,1-17-236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15507,'-8'-64'7061,"4"70"-6263,-1 11-358,0 16-56,2 1-1,2 53 0,13 68-166,-7-105-181,4 46-102,-9-96 16,0 1 0,0-1 0,0 1 0,0-1 0,0 1 0,0-1 0,0 1 0,0-1 0,0 1 0,0-1 0,0 1 0,0-1 0,0 1 0,0-1 0,0 1 0,-1-1 0,1 1 0,0-1 0,0 0 0,0 1 0,-1-1 0,1 1 0,0-1 0,-1 0 0,1 1 0,0-1 0,-1 0 0,1 1 0,0-1 0,-1 0 0,1 0 0,-1 1 0,1-1 0,-1 0 0,1 0 0,-1 0 0,1 1 0,0-1 0,-1 0 0,1 0 0,-1 0 0,1 0 0,-1 0 0,1 0 0,-1 0 0,1 0 0,-1 0 0,1 0 0,-1 0 0,1-1 0,-1 1 1,1 0-1,-1 0 0,1 0 0,-1-1 0,-23-15-1165,9 2 474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14771,'0'-1'182,"1"0"1,0 0-1,-1 0 0,1 1 0,0-1 0,0 0 0,0 0 1,-1 1-1,1-1 0,0 0 0,0 1 0,0-1 0,0 1 1,1-1-1,-1 1 0,1-1 0,-1 0 11,38-18 1263,1 1 0,0 2 0,75-20 0,-98 33-1374,0 0 0,1 0 0,-1 2 0,1 0 1,-1 1-1,1 1 0,-1 0 0,0 2 0,1 0 1,-1 1-1,-1 0 0,24 10 0,-16-4-66,0 1 0,-1 1 0,-1 1 0,0 1 0,33 28 0,-53-40-13,1 1 0,-1-1 0,0 0-1,0 1 1,-1-1 0,1 1-1,0 0 1,-1 0 0,0-1 0,1 1-1,-1 0 1,0 0 0,-1 0-1,1 0 1,-1 1 0,1-1 0,-1 0-1,0 0 1,0 0 0,0 0 0,0 0-1,-1 0 1,1 0 0,-1 1-1,0-1 1,0 0 0,0-1 0,0 1-1,0 0 1,-1 0 0,1 0 0,-5 4-1,-4 7 66,0-1-1,-2 0 0,1 0 1,-23 17-1,33-29-59,-28 23 159,-1-1 0,-2-2 0,0-1 1,-1-1-1,-52 21 0,37-21 0,0-3 1,-2-2-1,-79 12 0,129-26-168,-20 3 9,14-5-205,14-4-429,-4 5 186,0-1 1,0 1-1,0 0 0,0 0 0,0 1 0,1-1 0,-1 1 0,5 0 0,8 0-754,-2-2 395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8554,'1'0'46,"-1"0"1,0 0-1,1 1 1,-1-1-1,0 0 1,1 0-1,-1 1 1,0-1-1,0 0 1,0 1-1,1-1 1,-1 0-1,0 1 1,0-1-1,0 0 0,0 1 1,1-1-1,-1 0 1,0 1-1,0-1 1,0 1-1,0-1 1,0 0-1,0 1 1,0-1-1,0 0 1,0 1-1,0-1 1,0 0-1,0 1 1,-1-1-1,1 1 1,0-1-1,0 0 1,0 1-1,-8 16 230,7-14-41,-56 123 1892,-72 244 0,14 146-2164,110-483-2305,8-43 1876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10826,'-80'202'2753,"-2"7"-809,65-157-1757,2 1 1,-9 60-1,12-30-155,-16 84-746,26-157 439,-2 0-1,1-1 1,-1 1-1,-1-1 1,0 1-1,-10 14 1,-1-5-221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2:3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13155,'1'0'21,"-1"0"0,0-1 0,0 1 0,0 0 0,0 0 0,0 0 0,0 0 0,1 0-1,-1 0 1,0 0 0,0 0 0,0 0 0,0 0 0,0 0 0,1 0 0,-1 0 0,0 0 0,0 0 0,0 0 0,0 0 0,0 0 0,0 0 0,1 0 0,-1 0 0,0 1 0,0-1 0,0 0 0,0 0 0,0 0 0,0 0 0,1 0 0,-1 0 0,0 0 0,0 0 0,0 0 0,0 1 0,0-1-1,0 0 1,0 0 0,0 0 0,0 0 0,0 0 0,0 0 0,0 1 0,0-1 0,0 0 0,0 0 0,0 0 0,0 0 0,0 0 0,0 1 0,0-1 0,0 0 0,0 0 0,0 0 0,0 0 0,0 1 0,0 15 391,-7 17 88,-181 760 709,181-766-1445,4-13 103,0-1 0,0 1-1,0 28 1,7-26-163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443 104 12195,'69'-103'7125,"-109"169"-3476,-25 35-2772,-6 9-799,-112 203 54,64-106-72,110-191-68,-15 30-172,95-187-2557,-36 85 2302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186 223 15947,'-3'0'154,"-1"0"-1,1 0 1,0 0 0,0 0-1,0 0 1,-1 1-1,1-1 1,0 1-1,0 0 1,0 0-1,0 0 1,0 0-1,0 1 1,0-1-1,1 1 1,-1 0-1,0 0 1,-3 3-1,-5 5 306,0 0 0,-15 20-1,17-21-358,1 1-1,1 0 1,0 1-1,0 0 0,1 0 1,0 0-1,1 1 1,0 0-1,1 0 0,1 0 1,-1 0-1,-1 25 1,4-35-114,1 0 1,0 0-1,0 1 1,0-1-1,1 0 1,-1 0-1,0 1 1,1-1 0,0 0-1,-1 0 1,1 0-1,0 0 1,0 0-1,0 0 1,0 0-1,1 0 1,-1 0 0,0-1-1,3 3 1,-2-3-13,-1 0 0,0 0 0,1-1 1,-1 1-1,1-1 0,-1 1 0,1-1 1,-1 1-1,1-1 0,-1 0 0,1 0 1,-1 0-1,1 0 0,-1 0 0,1 0 1,-1 0-1,1 0 0,-1-1 0,1 1 1,-1-1-1,1 1 0,-1-1 0,1 0 1,-1 1-1,0-1 0,1 0 0,-1 0 1,0 0-1,2-2 0,3-2-85,0 0-1,-1-1 0,0 1 1,0-1-1,0-1 1,-1 1-1,5-9 1,23-52-510,-25 50 486,20-56-327,-18 45 687,16-33 1,-25 61-215,0 0 1,0 0-1,0 0 0,0 0 1,0 0-1,0 0 0,0 1 1,0-1-1,0 0 0,0 0 1,0 0-1,1 0 0,-1 0 1,0 0-1,0 0 0,0 0 1,0 0-1,0 0 0,0 0 1,0 0-1,0 0 0,0 0 0,0 0 1,0 0-1,0 0 0,0 0 1,0 0-1,0 1 0,0-1 1,0 0-1,0 0 0,0 0 1,0 0-1,0 0 0,0 0 1,1 0-1,-1 0 0,0 0 1,0 0-1,0 0 0,0 0 1,0 0-1,0 0 0,0 0 1,0 0-1,0 0 0,0 0 1,0 0-1,0 0 0,0 0 1,0 0-1,0-1 0,1 1 1,-1 0-1,0 0 0,0 0 0,0 0 1,1 12 446,-1 19 213,0-26-517,0 3 44,2 35 443,-2-41-605,0 0 0,1 0 0,-1 0 0,0 0 0,1 0 0,0 0 0,-1 0 0,1 0 0,0-1 0,0 1 0,0 0 0,0 0 0,1 0 0,-1-1 0,0 1 0,3 1 0,-3-2-28,0-1-1,1 1 0,-1-1 0,1 1 0,-1-1 0,1 0 0,-1 1 0,0-1 0,1 0 0,-1 0 0,1 0 1,-1 0-1,1-1 0,-1 1 0,1 0 0,-1-1 0,1 1 0,-1 0 0,0-1 0,1 0 0,-1 1 0,0-1 1,1 0-1,-1 0 0,1-1 0,32-28-365,-30 26 299,47-51-734,-33 33 254,1 2-1,32-27 1,-50 46 529,0 0-1,0-1 1,1 1 0,-1 0-1,0 0 1,1 1-1,-1-1 1,1 0 0,-1 0-1,1 1 1,-1-1-1,1 1 1,-1-1 0,1 1-1,-1 0 1,1-1-1,0 1 1,-1 0 0,1 0-1,-1 0 1,1 0-1,0 1 1,2 0 0,-2 0 49,-1 0-1,0 0 1,1 1 0,-1-1 0,0 1 0,0-1 0,0 1 0,0-1 0,0 1-1,-1 0 1,1 0 0,0-1 0,-1 1 0,1 0 0,-1 0 0,0 0 0,1-1 0,-1 1-1,0 3 1,0 9 323,0-10-245,0-1 1,0 1 0,0 0 0,0-1-1,1 1 1,-1 0 0,1-1 0,0 1 0,0-1-1,0 1 1,0-1 0,4 6 0,-5-9-103,1 1 0,-1-1 0,1 0 1,0 1-1,-1-1 0,1 0 0,-1 0 0,1 0 1,-1 0-1,1 1 0,0-1 0,-1 0 0,1 0 1,-1 0-1,1 0 0,0 0 0,-1-1 0,1 1 1,-1 0-1,1 0 0,0 0 0,-1 0 1,1-1-1,-1 1 0,1 0 0,-1 0 0,1-1 1,0 0-1,17-14 66,-14 11-78,46-45-552,-33 30 25,1 2 0,1 0 0,0 1 0,33-21 0,-49 35 464,-1 1-1,1-1 0,-1 1 0,1 0 0,0 0 0,-1 0 1,1 1-1,0-1 0,0 1 0,-1-1 0,1 1 0,0 0 0,0 0 1,0 0-1,-1 0 0,1 1 0,5 1 0,-6-1 76,0 0-1,0 0 0,0 1 1,0-1-1,0 1 0,0-1 1,0 1-1,0 0 0,0 0 1,-1 0-1,1 0 0,-1 0 1,1 0-1,-1 0 1,0 0-1,0 1 0,0-1 1,0 1-1,1 3 0,2 12 358,-2-11-143,-1 0 0,1 0 0,0-1 0,1 1 0,-1-1 0,1 0-1,6 9 1,-8-14-209,-1 0-1,1-1 1,0 1-1,0 0 0,-1-1 1,1 1-1,0-1 0,0 1 1,0-1-1,0 0 1,-1 1-1,1-1 0,0 0 1,0 0-1,0 1 0,0-1 1,0 0-1,0 0 0,0 0 1,0 0-1,0 0 1,0 0-1,0 0 0,-1-1 1,1 1-1,0 0 0,0 0 1,0-1-1,0 1 1,0-1-1,0 1 0,-1 0 1,1-1-1,0 0 0,0 1 1,-1-1-1,1 1 1,0-1-1,0-1 0,5-4-175,0 0 0,-1 0 0,8-12-1,-8 11-9,61-90-655,-40 62 414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3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31 16067,'3'-8'492,"-2"6"-372,0 0 1,0 1-1,0-1 1,0 0-1,0 0 1,0 1-1,0-1 1,1 1-1,-1-1 1,1 1-1,-1 0 1,4-3-1,-5 4-85,1 0 1,-1 0-1,0 0 0,1 0 0,-1 0 1,1 0-1,-1 0 0,0 1 0,1-1 1,-1 0-1,0 0 0,1 0 0,-1 0 1,0 1-1,1-1 0,-1 0 0,0 0 1,1 1-1,-1-1 0,0 0 0,0 0 0,1 1 1,-1-1-1,0 0 0,0 1 0,1-1 1,-1 0-1,0 1 0,0-1 0,0 0 1,0 1-1,0-1 0,0 1 0,1-1 1,-1 0-1,0 1 0,0 0 0,4 19 851,-3-16-745,15 78 314,3 0 0,4-1-1,4-1 1,59 123 0,-36-119-997,-56-84-1197,-5-5 1058,-99-50-3505,-18-8 2075,9-10 6301,118 73-4106,1 0 0,0 0 0,-1-1 0,1 1-1,-1 0 1,1 0 0,0-1 0,-1 1 0,1 0 0,0-1 0,0 1 0,-1 0 0,1-1 0,0 1 0,0 0 0,-1-1 0,1 1 0,0 0 0,0-1 0,0 1 0,0-1-1,0 1 1,0 0 0,-1-1 0,1 1 0,0-1 0,0 1 0,0-1 0,0 1 0,1-1 0,9-7 1239,21 0-448,-30 8-840,83-10 700,31-5-1680,-102 12 709,0-1-1,0 0 0,-1 0 1,1-1-1,-1-1 0,17-10 0,-3-1-239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16 407 10106,'-4'10'984,"2"-7"-610,0 1 0,1-1-1,-1 1 1,1-1 0,0 1 0,0 0 0,-1 6-1,26-24 1305,-19 13-1604,0-1 1,0 1-1,0-1 0,0 1 1,0 1-1,0-1 0,0 1 1,0 0-1,0 0 0,0 0 1,0 1-1,7 1 0,9 3 6,35 14 0,-1-1-23,-28-14 3,0 0-1,0-2 1,0-1 0,1-1 0,26-4-1,17 0 175,-58 4-188,0 2-1,0-1 0,0 2 1,-1 0-1,1 0 1,-1 1-1,0 1 1,0 0-1,0 1 0,15 9 1,44 18 4,-63-30-28,0-1 0,1 0 0,-1-1 1,0 1-1,1-2 0,-1 1 0,1-1 1,-1-1-1,17-2 0,6-3 238,41-15-1,-5 2 92,98-11 52,-1 0-191,-98 15-108,303-56 360,22 38-284,-4 2-150,-261 16-31,235-22 14,-258 31 3,157 12 0,-222-3-16,158 9 8,-162-13-10,0-1 1,0-1-1,60-14 1,388-115 27,-279 76-15,-154 44-9,1 2-1,0 3 1,1 1-1,58 2 1,203 24 7,-296-19-9,-12-1-3,0 0 0,-1 0 0,1 0 0,0 0 0,-1 1 0,1 0 0,5 1 0,-39-25-1462,-3-1 1194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 13315,'-1'1'93,"0"0"1,0 0-1,1 0 1,-1 0 0,0 1-1,1-1 1,-1 0-1,1 0 1,-1 1-1,1-1 1,-1 0-1,1 1 1,0-1-1,0 1 1,0-1 0,0 2-1,0-2-3,-3 31 362,1 0 0,2 0-1,4 35 1,19 98-152,-2-25-130,-8-23 47,-5-1 0,-10 159-1,1-261-69,0-16 37,0-28 68,28-628 482,-8 305-554,-18 341-177,0-31 21,-3 37-9,-4 22-3,-64 357-81,65-338 64,-33 337-69,37-363 56,1 0 0,0 1 0,0-1 0,1 1 0,0-1 0,1 1 0,4 13 0,-6-23 15,0 1-1,0 0 0,0-1 1,0 1-1,0-1 0,1 1 0,-1-1 1,0 1-1,0-1 0,1 1 1,-1-1-1,0 1 0,0-1 0,1 0 1,-1 1-1,1-1 0,-1 1 1,0-1-1,1 0 0,-1 1 0,1-1 1,-1 0-1,1 0 0,-1 1 1,1-1-1,-1 0 0,1 0 0,-1 0 1,1 0-1,-1 0 0,1 1 1,0-1-1,-1 0 0,1 0 0,-1 0 1,1 0-1,-1-1 0,1 1 1,-1 0-1,1 0 0,-1 0 0,1 0 1,-1-1-1,1 1 0,-1 0 1,1 0-1,-1-1 0,1 1 0,-1 0 1,1-1-1,-1 1 0,0 0 1,1-1-1,-1 1 0,1-1 0,-1 1 1,0-1-1,1 0 0,14-27-83,-2-9 41,-2 0 0,-1-1 0,7-62-1,-5-117 241,-12 208-189,0 3-22,0 0 0,0-1 1,0 1-1,-1-1 0,0 1 1,-3-11-1,4 17 11,0 0 0,0-1 1,0 1-1,0 0 0,0 0 0,-1 0 1,1 0-1,0 0 0,0 0 0,0-1 0,0 1 1,0 0-1,-1 0 0,1 0 0,0 0 0,0 0 1,0 0-1,0 0 0,-1 0 0,1 0 0,0 0 1,0 0-1,0 0 0,-1 0 0,1 0 1,0 0-1,0 0 0,0 0 0,0 0 0,-1 0 1,1 0-1,0 0 0,0 0 0,0 0 0,0 0 1,-1 0-1,1 0 0,0 1 0,0-1 1,0 0-1,0 0 0,0 0 0,-1 0 0,1 0 1,0 0-1,0 1 0,0-1 0,0 0 0,0 0 1,0 0-1,0 0 0,0 1 0,0-1 1,0 0-1,-1 0 0,1 0 0,0 1 0,0-1 1,-2 6-133,-1-1 0,1 1 0,0 0 0,1 0 0,-1 0 0,1 0 0,-1 10 0,-1 5-251,-10 64-772,-2 87 0,14-71 372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11114,'-1'32'426,"1"0"0,2 0 1,6 34-1,25 91 104,-27-131-451,2 13-10,-2 0-1,2 59 1,-9 78 380,0 11 96,2-170-716,1 0 0,1-1-1,0 1 1,1-1 0,6 17-1,-2-10-65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10 150 10962,'-1'1'29,"0"-1"-1,1 0 1,-1 1-1,0-1 1,1 1-1,-1-1 1,1 1 0,-1 0-1,1-1 1,-1 1-1,1 0 1,0-1-1,-1 1 1,1 0-1,0-1 1,-1 1-1,1 0 1,0-1-1,0 1 1,-1 0-1,1 0 1,0-1-1,0 1 1,0 0-1,0 0 1,0 0-1,0-1 1,1 1-1,-1 0 1,0 0-1,0-1 1,0 1 0,1 0-1,-1-1 1,0 1-1,1 0 1,-1-1-1,1 1 1,-1 0-1,1-1 1,-1 1-1,1-1 1,-1 1-1,1-1 1,-1 1-1,1-1 1,0 1-1,-1-1 1,1 1-1,0-1 1,-1 0-1,1 0 1,0 1-1,0-1 1,-1 0-1,2 0 1,5 3 80,0-2 1,0 1-1,0-1 0,0 0 1,7 0-1,159 8 818,187-2-487,-298-14-271,0-4 1,85-25-1,38-7 177,-31 23-216,180 2 0,-73 6-117,117-8-1,0 33 25,-254 1-24,168 14 6,-205-23 1,122-11 0,-88-2 70,0 4 0,171 17 0,-246-7-72,-1-3 0,1-2-1,0-2 1,65-9 0,70-27 39,77-13 10,-221 46-62,-1 2 0,0 1 0,1 1 0,-1 2 0,45 9-1,8 8-1,65 11 15,-119-25-1,-1-2 0,54-1 1,78-12 110,-165 9-124,1 1 0,-1 0 0,0 0 0,1 0 0,-1 0 0,0 0 0,0 1 0,1-1 0,-1 0 0,0 0 0,0 1 0,1-1 0,-1 1 0,0-1 0,0 1 0,0 0 1,0-1-1,0 1 0,0 0 0,0 0 0,2 1 0,-3 0 10,1 0 1,0 0-1,-1 0 1,1 0-1,-1 1 0,0-1 1,1 0-1,-1 0 1,0 0-1,-1 3 1,1 3-1,9 19-19,24 375 93,-26-268-73,11 436 9,-20-534 28,2-36-92,3-14-607,1-9 521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2641 12083,'26'-50'1196,"6"-2"-846,45-57 0,-23 36-175,99-153 258,19-29-18,262-320 336,-229 309-419,5 4 105,308-299 1,-491 534-412,75-69 10,-82 78-96,1 2-1,46-28 1,-65 43 93,-1-1-1,1 1 1,0 0 0,0 0-1,0 0 1,0 0 0,0 1-1,0-1 1,0 0 0,0 1 0,1 0-1,-1-1 1,0 1 0,0 0-1,0 0 1,0 0 0,1 0-1,-1 1 1,2 0 0,-4-1 0,1 0 0,-1 0 1,0 1-1,1-1 0,-1 1 1,0-1-1,1 0 1,-1 1-1,0-1 0,0 1 1,1-1-1,-1 1 0,0-1 1,0 0-1,0 1 0,0-1 1,0 1-1,0-1 0,0 1 1,0-1-1,0 1 0,0-1 1,0 1-1,0-1 0,0 1 1,0 0-1,-11 21 169,-25 18 12,-21 13 75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70 9250,'9'-14'562,"-7"8"-425,1 0 0,0 0 0,1 1 0,-1 0 1,1 0-1,0 0 0,1 0 0,6-6 0,-11 11-119,1 0 0,-1 0 0,0-1 0,0 1-1,1 0 1,-1 0 0,0 0 0,1 0 0,-1 0-1,0 0 1,0 0 0,1 0 0,-1 0 0,0 0 0,1 0-1,-1 0 1,0 0 0,1 0 0,-1 0 0,0 0-1,0 0 1,1 0 0,-1 0 0,0 0 0,1 1-1,-1-1 1,0 0 0,0 0 0,0 0 0,1 0-1,-1 1 1,0-1 0,0 0 0,1 0 0,-1 1 0,0-1-1,0 0 1,0 0 0,0 1 0,0-1 0,1 0-1,-1 0 1,0 1 0,0-1 0,0 1 0,3 18 456,-4 23-262,-2-1 0,-1 1 0,-15 56 0,15-75-189,-68 254 220,-20-5 166,41-124-104,32-86-115,15-35-41,4-26-144,0-1 0,0 0-1,0 1 1,0-1-1,0 1 1,0-1 0,0 0-1,0 1 1,0-1 0,1 1-1,-1-1 1,0 0 0,0 1-1,0-1 1,0 0 0,1 1-1,-1-1 1,0 0 0,0 1-1,1-1 1,-1 0 0,0 0-1,1 1 1,-1-1 0,0 0-1,1 0 1,-1 1 0,0-1-1,1 0 1,-1 0-1,1 0 1,-1 0 0,0 0-1,1 0 1,-1 1 0,0-1-1,1 0 1,-1 0 0,1 0-1,-1 0 1,0-1 0,1 1-1,-1 0 1,1 0 0,-1 0-1,0 0 1,1 0 0,-1 0-1,1 0 1,-1-1 0,0 1-1,1 0 1,-1 0 0,1-1-1,11-7 54,0 0-1,-1 0 0,0-1 1,18-19-1,-1 2 16,338-303 340,20 15-292,-265 225-63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14755,'8'-7'197,"1"0"1,0 0-1,0 0 0,1 1 1,16-7-1,-23 11-188,1 1 0,0 0 0,-1 0 0,1 0 0,0 0-1,0 1 1,-1-1 0,1 1 0,4 0 0,-6 0 3,0 1 0,0-1 1,0 0-1,0 1 0,0 0 0,-1-1 0,1 1 0,0 0 1,0 0-1,-1 0 0,1 0 0,-1 0 0,1 0 1,-1 0-1,1 1 0,-1-1 0,0 1 0,3 2 0,-1 2-4,0 0 0,-1-1 0,1 2 0,-1-1-1,-1 0 1,1 0 0,-1 0 0,0 1-1,0-1 1,-1 1 0,0 10 0,-2 11-9,-6 35 0,7-57 1,-13 63-1,-47 132 0,4-17 136,53-173-103,1 0 0,1 0 0,0 1 0,1-1 0,0 1 0,1-1 0,1 22 0,0-32-21,-1 1 0,1 0 0,-1-1 0,1 1 1,0 0-1,0-1 0,0 1 0,0-1 0,0 1 1,0-1-1,0 0 0,0 1 0,1-1 0,-1 0 1,0 0-1,1 0 0,3 2 0,-2-1 13,1-1 0,0 1 0,0-1 0,-1 0 0,1 0 0,0-1 0,6 1 0,10 0 46,1-2 0,-1 0 1,1-1-1,-1-1 0,0-1 0,38-13 0,117-55-420,-140 56 290,36-24 0,-69 39 47,0 0 0,0-1 0,0 1-1,0 0 1,0-1 0,0 1 0,-1-1 0,1 0-1,-1 1 1,3-5 0,-4 5 4,0 1 0,0-1 0,0 0 0,0 0 0,-1 1 0,1-1 0,0 0 1,0 1-1,-1-1 0,1 0 0,-1 1 0,1-1 0,-1 0 0,1 1 0,-1-1 0,1 1 0,-1-1 0,1 1 0,-1-1 0,1 1 0,-1-1 1,-1 0-1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11522,'18'-9'1249,"22"-1"-777,11-6-200,17-10 1160,6-9-1416,4-4 104,-2-6 32,-5-3-152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36 577 12563,'-4'22'534,"-22"105"1124,23-107-1380,1 1 0,1 0 1,1-1-1,3 25 0,-2-40-206,-1 1-1,2-1 0,-1 0 1,1 0-1,0 1 1,0-1-1,0-1 1,0 1-1,1 0 1,0 0-1,6 6 1,-8-10-47,0 1 0,0-1 0,1 0 0,-1 0 0,0-1 0,1 1 0,-1 0 0,0 0 0,1 0 0,-1-1 0,1 1 0,-1-1 0,1 0 0,0 1 0,-1-1 1,1 0-1,2 0 0,-2 0-5,1 0 1,-1-1-1,1 0 1,-1 0 0,0 1-1,0-1 1,1-1-1,-1 1 1,0 0-1,0 0 1,0-1 0,0 1-1,0-1 1,-1 0-1,3-2 1,5-6 43,-1-2-1,0 1 1,0-1 0,-1 0-1,-1 0 1,0-1 0,-1 0 0,0 0-1,-1-1 1,3-15 0,3-22 274,4-69-1,-14 112-297,4-92 256,-6 84-203,2 16-91,0 0 0,0 0-1,0-1 1,0 1 0,0 0-1,0 0 1,0 0 0,0 0-1,0 0 1,0 0 0,0 0-1,0 0 1,0 0 0,0 0-1,0-1 1,-1 1 0,1 0-1,0 0 1,0 0 0,0 0-1,0 0 1,0 0 0,0 0-1,0 0 1,0 0 0,0 0-1,0 0 1,0 0 0,-1 0-1,1 0 1,0 0 0,0 0-1,0 0 1,0 0 0,0 0-1,0 0 1,0 0 0,0 0-1,0 0 1,-1 0 0,1 0-1,0 0 1,0 0 0,0 0-1,0 0 1,0 0 0,0 0-1,0 0 1,0 0 0,0 0-1,0 0 1,0 0 0,-1 0-1,1 1 1,0-1 0,0 0-1,0 0 1,0 0 0,0 0-1,0 0 1,-1 2 10,0 0 0,0 0 0,0 1 0,1-1 0,-1 0 0,0 0 0,1 1 0,-1 3 0,1 12-49,0 0 0,1 0 0,1 0 0,0 0 0,1 0 0,2-1 0,-1 1 0,2-1 0,10 22 0,-13-33-31,-1 0 0,1-1-1,1 0 1,-1 0 0,1 0-1,0 0 1,0 0 0,1-1-1,7 7 1,-9-9 17,0 0 0,0 0 1,0-1-1,0 1 0,1-1 0,-1 0 0,0 1 1,1-2-1,-1 1 0,1 0 0,-1-1 1,1 1-1,-1-1 0,1 0 0,-1 0 0,1-1 1,-1 1-1,7-2 0,-2-1-96,1-1 0,0 0 0,-1 0 1,0 0-1,0-1 0,0-1 0,0 1 0,-1-1 0,0 0 0,0-1 0,-1 0 0,11-14 1,-2 0-340,0-1 1,-2 0 0,17-39 0,-17 27-191,-1 0 1,-2 0-1,11-69 1,-14 46-30,0-100 0,-7 141 717,0 10 39,0 0-1,0 1 1,0-1 0,-1 1 0,1-1-1,-1 1 1,-1 0 0,-2-8 0,4 13-39,0 0 1,0 1-1,0-1 1,0 0 0,0 0-1,0 0 1,0 0-1,0 1 1,-1-1 0,1 0-1,0 0 1,0 0-1,0 0 1,0 0 0,-1 0-1,1 1 1,0-1-1,0 0 1,0 0 0,0 0-1,-1 0 1,1 0-1,0 0 1,0 0 0,0 0-1,-1 0 1,1 0-1,0 0 1,0 0 0,0 0-1,-1 0 1,1 0-1,0 0 1,0 0 0,0 0-1,-1 0 1,1 0-1,0 0 1,0 0 0,0 0-1,0-1 1,-1 1-1,1 0 1,0 0 0,0 0-1,0 0 1,0 0-1,-1 0 1,1-1 0,0 1-1,0 0 1,0 0 0,0 0-1,0 0 1,0-1-1,0 1 1,0 0 0,0 0-1,0 0 1,-1-1-1,1 1 1,0 0 0,0 0-1,0 0 1,0-1-1,0 1 1,1 0 0,-6 18 775,2 4-466,1 1 0,0 0 0,2 0-1,1 0 1,1-1 0,1 1 0,0-1-1,2 1 1,1-1 0,1 0 0,0-1 0,2 0-1,19 35 1,-24-50-298,0 0-1,1 0 0,0-1 1,0 0-1,0 0 1,1 0-1,-1 0 0,1-1 1,0 0-1,0-1 1,1 1-1,-1-1 0,9 3 1,-11-5-20,0 0 0,0 0 0,0 0 0,-1 0 0,1-1 0,0 0 0,0 0 0,0 0 0,0 0-1,0-1 1,0 1 0,0-1 0,-1 0 0,1 0 0,0 0 0,0-1 0,-1 1 0,1-1 0,-1 0 0,0 0 0,1 0 0,-1-1 0,0 1 0,0-1 0,0 0 0,3-4 0,1-2 13,-1-1 1,0 0-1,0 0 0,-1 0 0,-1-1 1,0 1-1,0-1 0,4-21 1,9-94 227,-16 112-207,0 1 6,3-21 189,-2 0 1,-4-61-1,-3 70 44,5 25-272,0 0 0,0-1 0,0 1 0,0 0 0,0 0 0,0 0 0,0 0 0,0 0-1,0-1 1,0 1 0,-1 0 0,1 0 0,0 0 0,0 0 0,0 0 0,0 0 0,0-1 0,-1 1 0,1 0-1,0 0 1,0 0 0,0 0 0,0 0 0,-1 0 0,1 0 0,0 0 0,0 0 0,0 0 0,0 0 0,-1 0 0,1 0-1,0 0 1,0 0 0,0 0 0,-1 0 0,1 0 0,0 0 0,0 0 0,0 0 0,0 0 0,-1 1 0,1-1-1,0 0 1,0 0 0,0 0 0,0 0 0,0 0 0,-1 0 0,1 0 0,0 1 0,0-1 0,0 0 0,0 0-1,0 0 1,0 0 0,0 1 0,0-1 0,0 0 0,0 0 0,0 0 0,-1 0 0,1 1 0,0-1 0,0 0 0,0 0-1,0 0 1,0 0 0,0 1 0,1-1 0,-7 17 131,4 2-101,0 0 0,1 0 0,1 1 0,0-1 0,2 0 0,0 0 0,1 0 0,1 0 0,9 25-1,-9-33-69,0 0-1,1 0 1,1-1-1,0 1 1,0-1-1,1-1 1,0 1-1,1-1 1,0 0-1,0-1 1,1 0-1,0 0 1,0-1-1,1 0 1,0-1-1,18 9 1,21 4-104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1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14211,'-5'39'2522,"2"-14"-441,0 46 0,3-70-2051,0 0 0,0 0 0,0-1 0,0 1 0,0 0 0,0 0 0,0 0 1,0-1-1,1 1 0,-1 0 0,0 0 0,0-1 0,1 1 0,-1 0 0,0-1 0,1 1 0,-1 0 0,1-1 0,-1 1 0,1 0 0,-1-1 0,2 2 0,-2-2-31,1 0-1,-1 0 0,1-1 0,0 1 0,-1 0 1,1 0-1,-1 0 0,1-1 0,0 1 0,-1 0 1,1-1-1,-1 1 0,1 0 0,-1-1 0,1 1 1,-1 0-1,0-1 0,1 1 0,-1-1 1,1 1-1,-1-2 0,21-31-762,13-47-1247,-23 52 971,1 1 0,18-32-1,-29 58 1017,0-1-1,0 0 1,0 0-1,1 1 0,-1-1 1,0 1-1,1-1 1,-1 1-1,1-1 0,0 1 1,2-2-1,-4 3 40,0 0 0,1 0 0,-1 0 0,0 0 1,0 0-1,1 0 0,-1 0 0,0 0 0,0 0 0,1 0 0,-1 0 0,0 0 0,0 0 0,1 0 0,-1 0 0,0 1 0,0-1 0,1 0 0,-1 0 0,0 0 0,0 0 0,0 0 0,1 0 1,-1 1-1,0-1 0,0 0 0,0 0 0,1 0 0,-1 1 0,0-1 0,4 16 704,-4 36 1314,0 13 211,0-60-2049,1 1 0,0-1 0,0 0 0,0 0 1,0 0-1,1 0 0,0 0 0,0 0 0,3 5 0,-4-9-163,0 0-1,0 1 1,0-1 0,-1 0-1,1 0 1,1 0 0,-1 0-1,0-1 1,0 1-1,0 0 1,0 0 0,1-1-1,-1 1 1,0 0 0,0-1-1,1 0 1,-1 1-1,1-1 1,-1 0 0,2 1-1,0-1-37,0 0 0,0-1 0,0 1 0,0 0 0,0-1 0,0 0-1,0 0 1,0 0 0,3-1 0,5-4-299,1-1-1,-1 0 1,15-12 0,-23 16 188,76-65-2284,15-11-916,-89 76 3182,-1 0-1,0 0 1,1 0 0,-1 1 0,1 0 0,10-4-1,-15 6 172,1 0-1,0 0 1,0 0-1,0 0 0,0 0 1,0 0-1,0 0 1,0 0-1,0 0 0,0 0 1,0 0-1,0 1 0,0-1 1,-1 0-1,1 1 1,0-1-1,0 0 0,0 1 1,0-1-1,-1 1 1,1 0-1,0-1 0,0 1 1,-1 0-1,1-1 1,-1 1-1,1 0 0,-1 0 1,1-1-1,-1 1 1,1 0-1,-1 0 0,1 0 1,-1 0-1,0 0 0,0-1 1,1 1-1,-1 0 1,0 0-1,0 0 0,0 0 1,0 0-1,0 2 1,0 19 1187,-1-19-1036,1 0 0,0 1 0,-1-1 0,2 0 1,-1 1-1,0-1 0,0 0 0,1 0 0,0 0 1,0 1-1,0-1 0,0 0 0,0 0 0,0 0 1,4 5-1,-4-8-174,0 1 0,0-1 0,0 1 0,0-1-1,0 1 1,0-1 0,0 0 0,0 0 0,0 1 0,0-1 0,0 0 0,1 0 0,-1 0 0,0 0 0,0 0 0,0-1 0,0 1-1,0 0 1,0 0 0,0-1 0,0 1 0,0 0 0,0-1 0,2-1 0,27-17-735,-23 14 450,24-16-1027,-1-3-1,-1 0 1,0-1-1,34-43 1,-61 66 1379,0 0 1,-1-1 0,1 1 0,-1-1 0,0 1-1,0-1 1,0 1 0,0-1 0,1-3-1,-2 6-36,0 0 0,0 0-1,0-1 1,0 1-1,0 0 1,0-1-1,0 1 1,0 0 0,0-1-1,0 1 1,0 0-1,0 0 1,0-1 0,0 1-1,0 0 1,0 0-1,-1-1 1,1 1-1,0 0 1,0-1 0,0 1-1,0 0 1,-1 0-1,1 0 1,0-1 0,0 1-1,0 0 1,-1 0-1,1 0 1,-1-1-1,0 1 61,0 0 0,0 0 0,0 0 0,0 0 0,0 0 0,0 0 0,0 1 0,0-1 0,0 0 0,0 0 0,0 1 0,0-1 0,0 1 0,-1 0 0,-5 3 261,-1 0 0,1 1 0,0 0 0,0 1-1,1 0 1,0 0 0,0 0 0,0 0 0,0 1 0,1 0 0,1 0 0,-1 1 0,-6 15 0,10-23-359,1 1-1,0-1 1,0 1 0,-1 0 0,1-1-1,0 1 1,0 0 0,0-1 0,0 1-1,0 0 1,0-1 0,0 1 0,0 0-1,0-1 1,0 1 0,0 0 0,0-1-1,0 1 1,0 0 0,1-1 0,-1 1-1,0 0 1,0-1 0,1 1 0,-1-1-1,1 2 1,0-2-38,0 1 0,0-1 0,0 1-1,0-1 1,0 0 0,0 0 0,0 0 0,0 1 0,0-1-1,0 0 1,0 0 0,0 0 0,0 0 0,0-1 0,0 1-1,1 0 1,5-2-389,0 0 0,0-1 0,12-6-1,61-41-2858,-58 34 2363,1 2-1,0 1 0,30-14 1,-51 26 972,0 0 1,0 0 0,0 1-1,0-1 1,0 0 0,0 1-1,0-1 1,1 1 0,-1 0-1,0 0 1,0 0-1,0 0 1,0 0 0,1 0-1,-1 1 1,0-1 0,0 1-1,0-1 1,3 2 0,-3 0 167,-1-1 0,1 1 0,-1-1 0,0 1 0,0 0 0,0 0 0,0 0 0,0-1 0,0 1 0,-1 0 0,1 0 0,0 0 0,-1 0 0,0 0 0,1 0 0,-1 0 0,0 1 0,0-1 0,-1 3 0,1-3 5,0 0-1,0 0 1,0 0 0,0 0-1,0 0 1,0 0 0,0 0 0,1 0-1,-1 0 1,1 0 0,0 0-1,-1 0 1,1 0 0,2 3 0,-2-5-193,1 1-1,-1-1 1,1 1 0,-1-1 0,1 1 0,-1-1 0,1 0 0,-1 0 0,1 0 0,-1 1 0,1-2-1,-1 1 1,1 0 0,-1 0 0,1 0 0,0-1 0,-1 1 0,0-1 0,1 1 0,-1-1-1,2-1 1,26-8-667,31-10-1413,-54 19 1697,0-1 1,1 1-1,-1 1 0,0-1 1,1 1-1,-1 0 1,11 2-1,-14-2 423,0 2 1,0-1 0,0 0-1,0 1 1,0-1-1,0 1 1,0 0-1,3 3 1,-1-1-91,7 4 238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14539,'22'9'1572,"-19"-8"-1475,0 0-1,0 1 1,0-1-1,0 0 1,0 0-1,0 0 1,0-1-1,0 1 1,0-1-1,0 0 1,0 1-1,0-1 1,0-1-1,1 1 1,-1 0-1,0-1 1,0 0-1,0 0 1,3-1-1,2-2 11,-1-1-1,1 0 0,-1 0 1,0-1-1,-1 1 1,1-2-1,-1 1 0,-1-1 1,1 0-1,-1 0 1,0 0-1,-1-1 0,0 0 1,0 1-1,6-18 1,-6 13-68,-1 0 1,1 0-1,-2 0 1,0 0-1,0-1 1,-1 1 0,-1-1-1,0 1 1,-1-1-1,-3-21 1,3 31-44,1 1 1,-1-1-1,0 1 0,0-1 1,0 1-1,0-1 0,0 1 1,0 0-1,-1 0 1,1 0-1,-1 0 0,1 0 1,-1 0-1,0 0 0,0 0 1,0 0-1,0 1 0,0-1 1,0 1-1,-1 0 0,1-1 1,0 1-1,-1 0 0,-3-1 1,3 2-7,0 0-1,0-1 1,-1 1 0,1 0-1,0 1 1,-1-1 0,1 1-1,0-1 1,-1 1 0,1 0-1,0 0 1,0 0 0,0 1-1,0-1 1,0 1 0,0 0 0,1-1-1,-1 1 1,-3 3 0,-2 4-17,0-1 1,0 1-1,1 0 1,0 0 0,0 1-1,1 0 1,1 1 0,-1-1-1,2 1 1,-1 0-1,2 0 1,-1 0 0,-1 12-1,3-11 18,0-1 1,1 1-1,0-1 0,1 1 0,0-1 0,1 1 0,0-1 0,1 1 0,0-1 1,1 0-1,0 0 0,0 0 0,7 13 0,-6-17 8,1-1 1,-1 1-1,1-1 0,0 0 0,1 0 1,-1 0-1,1-1 0,1 0 0,-1 0 0,0-1 1,1 1-1,0-2 0,0 1 0,0-1 1,1 0-1,-1 0 0,1-1 0,0 0 1,0 0-1,-1-1 0,1 0 0,15 0 0,-14-1-38,-1 0 0,0-1 0,0 0 0,0 0 0,0-1 0,0 0 0,0 0 0,-1-1 0,1 0 0,-1 0 0,1-1 0,-1 0 0,0 0 0,0-1-1,-1 0 1,0 0 0,0-1 0,0 1 0,0-1 0,-1-1 0,0 1 0,6-10 0,-6 6-2,0 0 0,-1 0 0,0 0 0,-1 0 0,0-1 0,-1 0 0,2-15 0,0-31-179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12147,'-2'3'279,"0"0"-1,0 0 1,0 0 0,0 0 0,1 0 0,-1 0 0,1 0 0,0 0 0,0 1 0,0-1 0,0 1 0,0-1 0,1 0 0,0 1 0,0-1-1,0 7 1,1 6 1342,1 1 0,6 20-1,-4-13-2527,1 3 873,3 20 71,16 50 0,-20-83-90,0-1-1,1-1 1,1 1 0,0-1-1,1 0 1,0 0 0,1-1-1,14 17 1,-20-26 2,0 0-1,0 0 1,1 0-1,-1-1 1,0 1-1,1-1 1,0 1 0,-1-1-1,4 1 1,-5-1 38,1-1-1,-1 0 1,0 1 0,0-1 0,1 0 0,-1 0 0,0 0-1,1 0 1,-1 0 0,0 0 0,1 0 0,-1 0-1,0-1 1,0 1 0,1 0 0,-1-1 0,0 1-1,0-1 1,1 1 0,-1-1 0,0 0 0,1-1 0,7-14-217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3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14715,'7'27'1734,"5"54"0,-8-51-1239,9 38 0,-10-56-439,29 91 269,-28-93-298,1 1 1,0-1 0,0 0-1,1-1 1,0 0 0,1 0-1,12 13 1,-17-19-16,1-1 1,-1 0 0,0 0-1,1-1 1,-1 1-1,1 0 1,0-1-1,0 1 1,-1-1-1,1 0 1,4 1-1,-6-2-1,1 0 0,-1 0-1,0 0 1,1 0 0,-1 0-1,0 0 1,0-1 0,1 1-1,-1 0 1,0-1 0,0 1-1,0-1 1,1 1 0,-1-1-1,0 0 1,0 1 0,0-1 0,0 0-1,0 0 1,0 0 0,0 0-1,-1 0 1,1 0 0,0 0-1,0 0 1,-1 0 0,1 0-1,0 0 1,0-2 0,7-16 101,-1-1 1,0 0 0,-2-1 0,6-37-1,-2 11 33,2-8-6,23-95 35,-32 146-172,-1 0 1,0 0-1,1 0 0,0 1 0,0-1 0,4-5 0,-6 8-1,1 1 0,-1 0-1,0-1 1,1 1-1,-1-1 1,1 1 0,-1 0-1,0 0 1,1-1-1,-1 1 1,1 0 0,-1 0-1,1-1 1,-1 1-1,1 0 1,-1 0 0,1 0-1,-1 0 1,1 0-1,-1 0 1,1 0 0,0 0-1,0 0 1,0 1-1,-1-1 1,1 1 0,0-1-1,0 1 1,-1-1-1,1 1 1,0-1 0,-1 1-1,1 0 1,-1-1 0,1 1-1,-1 0 1,1 0-1,-1 0 1,1-1 0,0 3-1,7 19 4,-1 0 0,-1 0 0,0 1 0,3 46 0,-3-26 3,15 93-2050,-23-150 1668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16123,'-13'-16'1505,"13"12"-1057,4 4-232,10 4 824,0 1-464,7 4-936,0-2 1104,9 5-776,-2 2-16,2-2-16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12091,'4'5'398,"0"0"1,-1 1 0,0-1-1,0 1 1,-1 0 0,1 0-1,2 11 1,4 10 300,7 10-58,-2-2-71,2 0 0,21 34-1,-36-67-537,1 0 1,-1 0-1,1 0 0,-1 0 0,1 0 0,0 0 1,0-1-1,0 1 0,0 0 0,0-1 0,0 0 0,0 1 1,0-1-1,0 0 0,5 2 0,-5-3-13,0 0 0,0 0 0,-1 0 0,1 0 0,0-1 0,0 1 0,-1 0 0,1-1 0,0 1 0,-1-1 0,1 0 0,0 1 0,-1-1 0,1 0 0,-1 0 0,1 0 0,-1 0 0,0 0 0,1 0 0,-1 0 0,0-1 0,2-2 0,8-11 76,-1 0-1,0-1 0,-1 0 0,-1-1 1,-1 1-1,-1-2 0,6-18 0,11-30 90,0 135-111,-21-62-100,1 1 0,0-1 0,1 0-1,0 0 1,0-1 0,0 1 0,11 11 0,-14-17-25,1 0 0,-1 1 0,0-1 0,1 0 0,0 0 0,-1 0 0,1-1 0,0 1 0,-1 0 1,1 0-1,0-1 0,0 1 0,-1-1 0,1 0 0,0 0 0,2 1 0,-2-2-67,1 1 0,-1-1 0,0 1-1,1-1 1,-1 0 0,0 0 0,0 0 0,0 0-1,0 0 1,0 0 0,0-1 0,0 1 0,0-1-1,0 1 1,3-4 0,7-10-442,22-33 1,-31 44 463,25-40-703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15507,'-16'12'608,"2"2"-1,0 0 0,0 0 0,-12 19 1,22-26-528,0-1 1,0 1 0,1 0 0,0 0 0,0 0-1,0 0 1,1 0 0,0 1 0,1-1 0,0 1-1,0-1 1,0 1 0,1 12 0,0-16-82,1 1 1,-1-1-1,1 0 0,0 0 1,0 0-1,1 0 1,-1 0-1,1 0 0,0 0 1,0 0-1,0 0 1,0-1-1,1 1 1,-1-1-1,1 1 0,0-1 1,0 0-1,0 0 1,1-1-1,-1 1 0,0-1 1,1 1-1,0-1 1,0 0-1,0-1 0,0 1 1,7 2-1,-4-3-15,0 1 0,-1-2 0,1 1 0,0-1 0,0 1 0,-1-2 0,1 1 0,0-1 0,0 0 0,-1-1 0,1 1 0,-1-1 0,1 0 0,-1-1 0,0 0 0,0 0 0,7-4-1,-5 1 49,0-1-1,0 0 0,0 0 0,-1 0 1,0-1-1,-1 0 0,0 0 1,0-1-1,0 0 0,-1 0 0,-1 0 1,1 0-1,-2-1 0,1 0 0,3-19 1,-6 26 11,-1-1 1,0 0-1,0 0 1,0 0 0,0 0-1,-2-6 1,2 9-31,0 0 0,-1 0 1,1 0-1,0 1 0,0-1 0,-1 0 0,1 0 1,0 0-1,-1 0 0,1 1 0,0-1 1,-1 0-1,1 1 0,-1-1 0,0 0 0,1 1 1,-1-1-1,1 0 0,-1 1 0,0-1 0,0 1 1,1-1-1,-1 1 0,0 0 0,0-1 1,1 1-1,-1 0 0,0-1 0,0 1 0,0 0 1,0 0-1,-1 0 0,2 0-6,-1 0-1,0 1 1,1-1-1,-1 0 1,0 1-1,1-1 1,-1 1 0,1-1-1,-1 1 1,0-1-1,1 1 1,-1 0-1,1-1 1,0 1 0,-1-1-1,1 1 1,-1 0-1,1 0 1,0-1-1,0 1 1,-1 0-1,1-1 1,0 1 0,0 0-1,0 0 1,0-1-1,0 1 1,0 0-1,0 0 1,0-1 0,0 1-1,1 1 1,4 26-156,-5-24 21,2-1 0,-1 0 0,0 1 1,1-1-1,-1 0 0,1 0 0,0 0 0,0 0 0,0 0 0,1-1 0,-1 1 0,1 0 1,-1-1-1,1 0 0,0 0 0,0 0 0,0 0 0,0 0 0,0 0 0,0-1 1,1 1-1,-1-1 0,0 0 0,1 0 0,-1-1 0,1 1 0,-1-1 0,1 1 0,0-1 1,-1 0-1,1 0 0,-1-1 0,1 1 0,-1-1 0,1 0 0,-1 0 0,1 0 1,-1 0-1,0 0 0,0-1 0,1 1 0,-1-1 0,0 0 0,-1 0 0,4-3 0,22-17-817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16035,'-1'0'70,"0"0"0,0 0-1,0 1 1,0-1-1,0 0 1,0 0-1,0 1 1,0-1-1,0 0 1,1 1 0,-1-1-1,0 1 1,0-1-1,0 1 1,0-1-1,1 1 1,-1 0-1,0-1 1,1 1 0,-1 0-1,0 0 1,0 0-1,0 2 9,0-1-1,0 1 1,0 0-1,0-1 1,0 1-1,0 0 1,0 5-1,0 2 158,1 1-1,0 0 0,2 15 0,3 2 14,1 1 1,1-1-1,1-1 0,1 0 0,17 33 1,-17-41-228,1-1 0,1 0 1,0-1-1,2 0 0,0 0 1,0-1-1,32 27 0,-43-42-20,-1 1 0,1-1-1,0 1 1,0-1 0,0 0 0,0 0-1,0 0 1,0 0 0,0 0-1,0-1 1,1 1 0,-1 0-1,0-1 1,0 0 0,1 1-1,-1-1 1,0 0 0,0 0-1,5-1 1,-4 0 2,0-1 0,0 1 1,-1 0-1,1-1 0,0 0 0,0 1 1,-1-1-1,0-1 0,1 1 0,-1 0 0,0 0 1,0-1-1,3-4 0,7-11 24,10-15 5,-21 31-31,1 0 0,-1 1 1,0-1-1,1 1 0,0-1 1,-1 1-1,1-1 0,0 1 1,0 0-1,0 0 0,0 0 1,0 0-1,3-1 0,-3 3-1,0-1 0,0 1-1,-1-1 1,1 1-1,-1-1 1,1 1 0,0 0-1,-1 0 1,1 0-1,-1 0 1,0 0-1,1 0 1,-1 0 0,0 1-1,0-1 1,0 0-1,0 1 1,0-1 0,2 3-1,7 8-7,-7-9 6,1-1-1,-1 0 0,1 0 0,-1-1 0,1 1 1,0-1-1,0 0 0,0 0 0,0 0 0,-1 0 0,1-1 1,0 1-1,0-1 0,0 0 0,0 0 0,0-1 1,0 1-1,0-1 0,8-2 0,6-3-136,1 0 0,29-15 0,-47 21 127,47-26-823,-1-3 0,82-64 0,-104 74 406,-19 14 301,-4 3 79,0 0 0,0 1 0,0-1 0,1 0 0,-1 1 0,1-1 0,-1 1 0,1 0 0,-1 0 0,1 0 0,0 0 0,-1 1 1,6-2-1,-8 3 59,1-1 1,-1 0-1,1 1 1,-1-1-1,1 0 1,-1 1-1,0-1 1,1 0-1,-1 1 1,1-1 0,-1 1-1,0-1 1,1 1-1,-1-1 1,0 1-1,0-1 1,1 1-1,-1 0 1,0-1 0,0 1-1,0-1 1,0 1-1,0-1 1,0 1-1,0 0 1,0-1-1,0 1 1,0-1-1,0 1 1,0 0 0,0-1-1,0 1 1,-1 0-1,-3 26 497,3-23-384,-2 16 345,0-9-118,1 1 0,0 0-1,1-1 1,0 1 0,1 0 0,1 18-1,0-29-323,-1 1 0,0-1 0,0 0 0,1 0 0,-1 0 0,1 0 0,-1 0 0,1 0 0,-1-1 0,1 1 0,-1 0 0,1 0 0,0 0 0,0 0 0,-1-1 0,1 1 0,0 0 0,0-1 0,0 1 0,0 0 0,0-1 0,0 1 0,0-1 0,0 0 0,0 1 0,0-1 0,0 0 0,0 0-1,0 1 1,0-1 0,0 0 0,0 0 0,0 0 0,0 0 0,0 0 0,1-1 0,-1 1 0,0 0 0,1-1 0,3 0-4,1-1 0,-1 0-1,0 0 1,0-1 0,0 1 0,7-6-1,19-17-267,-2-1 0,-1-1 0,49-62 0,-34 39-247,-40 46 424,-1 1 0,1 0 1,0 0-1,1 0 0,-1 0 1,7-4-1,-10 7 65,0 0-1,1 0 1,-1 0 0,0-1 0,0 1-1,1 0 1,-1 0 0,0 0-1,1 0 1,-1 0 0,0 0-1,0 0 1,1 0 0,-1 0 0,0 0-1,1 0 1,-1 0 0,0 1-1,0-1 1,1 0 0,-1 0 0,0 0-1,0 0 1,1 0 0,-1 0-1,0 1 1,0-1 0,1 0 0,-1 0-1,0 0 1,0 1 0,0-1-1,0 0 1,1 1 0,2 19 59,-8 27 256,2-36-207,2 0 1,0 0-1,0 0 1,1 1-1,0-1 1,1 0-1,3 17 0,-4-27-92,1 0-1,-1 1 0,1-1 1,0 0-1,-1 1 0,1-1 0,0 0 1,0 0-1,0 0 0,0 0 1,0 0-1,0 0 0,0 0 0,0 0 1,0 0-1,1 0 0,-1-1 1,0 1-1,0 0 0,2 0 0,0 0-17,0-1 0,0 1 0,1-1 0,-1 1 0,0-1 0,0 0 0,0 0 0,6-1 0,1-1-153,0-1 0,0 0 0,0 0 0,17-9 0,-3-1-285,-1 0 0,-1-2-1,-1 0 1,0-2 0,21-21-1,-12 5-201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124 134 14563,'8'0'773,"0"-1"-1,1 0 1,-1 0 0,11-4-1,-12 3-678,0 0 0,0-1 0,0 1 0,0-2 0,0 1 0,-1-1 0,1 0 0,-1-1 0,0 1 0,-1-1 0,1 0 0,-1-1 0,0 1 0,8-12 0,-12 16-65,-1-1 0,1 1-1,0-1 1,0 1 0,0-1-1,-1 0 1,1 0 0,-1 1 0,0-1-1,1 0 1,-1 0 0,0 0-1,0 1 1,0-5 0,-1 5-6,1 0 0,0 0 1,-1 0-1,1 0 0,-1 0 1,1 0-1,-1 0 0,0 0 1,1 0-1,-1 0 1,0 0-1,0 0 0,1 0 1,-1 1-1,0-1 0,0 0 1,-2 0-1,0-1 21,-1 1-1,1 0 1,-1-1 0,0 2 0,1-1-1,-1 0 1,0 1 0,1 0 0,-1-1-1,0 1 1,1 1 0,-1-1-1,-4 1 1,-3 2 23,-1 1 0,1 0 1,0 0-1,0 1 0,0 0 0,1 1 0,0 0 0,0 1 0,0 0 1,1 1-1,0 0 0,-13 14 0,15-13-26,0-1 0,0 1 1,1 0-1,0 0 0,1 1 0,0 0 0,0 0 1,1 0-1,1 0 0,-1 1 0,2-1 0,-1 1 1,-1 21-1,4-27-30,0 0 0,0-1 0,1 1 1,-1 0-1,1 0 0,0 0 0,0 0 0,1-1 1,-1 1-1,1 0 0,0-1 0,1 0 0,-1 1 1,1-1-1,0 0 0,-1 0 0,2 0 0,-1-1 0,0 1 1,1-1-1,0 0 0,0 0 0,0 0 0,0 0 1,8 3-1,-6-3-25,1-1 0,0 0-1,0 0 1,0 0 0,1-1 0,-1 0 0,0-1 0,1 1 0,-1-1-1,0-1 1,1 1 0,-1-1 0,0-1 0,0 1 0,0-1 0,12-5 0,-1-2-54,0 0 1,0-1-1,-1-1 1,-1 0 0,17-16-1,69-73-417,-98 96 465,1-1 1,-1 1-1,1-1 0,9-4 1,-14 9 24,1-1 0,-1 1 1,1 0-1,-1-1 0,1 1 1,0 0-1,-1 0 0,1-1 0,0 1 1,-1 0-1,1 0 0,-1 0 1,1 0-1,0 0 0,-1 0 0,1 0 1,0 0-1,-1 0 0,1 0 1,0 1-1,0-1 0,0 1 8,-1-1 0,1 1-1,0 0 1,-1 0 0,1-1 0,-1 1-1,1 0 1,-1 0 0,0 0 0,1 0 0,-1-1-1,0 1 1,1 0 0,-1 0 0,0 0-1,0 0 1,0 0 0,0 0 0,0 2-1,0 30 337,-1-24-244,1 0-1,0 0 1,1 0-1,0 0 1,0 0-1,3 10 1,-3-17-93,-1-1 0,1 1-1,0-1 1,0 1 0,-1-1 0,1 0 0,0 1 0,0-1 0,0 0 0,0 0 0,1 0 0,-1 0 0,0 0 0,0 0 0,1 0 0,-1 0 0,0 0 0,1-1 0,-1 1 0,1-1 0,-1 1-1,1-1 1,-1 1 0,1-1 0,-1 0 0,1 0 0,-1 1 0,1-1 0,0-1 0,-1 1 0,1 0 0,-1 0 0,1 0 0,2-2 0,6 0-44,-1-1-1,0-1 1,1 0 0,10-6 0,-18 9 16,50-29-696,67-51 0,34-21-1285,-146 98 1854,-1 1 0,1 0-1,0 0 1,0 0-1,10-2 1,-16 5 125,0 0 1,0 0-1,0-1 0,0 1 1,0 0-1,0 0 0,1 0 1,-1 0-1,0 1 0,0-1 1,0 0-1,0 0 0,0 1 1,0-1-1,0 0 0,0 1 1,0-1-1,0 1 0,0 0 1,0-1-1,0 1 0,0 0 1,-1-1-1,1 1 0,0 0 1,0 0-1,-1 0 0,1-1 1,-1 1-1,1 0 0,0 0 1,-1 0-1,0 0 0,1 0 1,-1 0-1,0 1 0,1-1 1,-1 0-1,0 0 0,0 0 1,0 0-1,0 0 0,0 2 1,0 14-69,-1 0 0,0 0 0,-7 33 0,1-23 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16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1822 13371,'-28'35'1016,"23"-25"-519,6-8-192,17-8 144,-13 4-342,266-128 2630,-10 2-1440,1199-416 1259,-390 255-3651,-748 208 519,-176 43 427,1551-417-770,-1321 323 1726,-236 69-286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2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596 393 12547,'-12'-10'121,"0"0"0,0 1 1,-1 1-1,0 0 0,-1 1 1,1 0-1,-1 1 0,-1 0 1,1 2-1,-1-1 1,0 2-1,0 0 0,-24-2 1,27 4-84,0 1 0,-1 0 0,1 1 0,-1 0 0,1 1 0,0 0 0,-1 1 0,1 1 0,1 0 0,-1 0 1,0 1-1,1 1 0,0-1 0,1 2 0,-1 0 0,1 0 0,-12 11 0,7-2-12,1 1 0,1 0-1,0 1 1,1 1 0,1 0 0,1 1-1,1-1 1,0 2 0,-7 25-1,6-10 11,2 0-1,1 0 0,2 1 0,-1 67 1,7-65-23,1-1 0,3 1 0,1 0 0,1-1 0,21 58 0,-18-69-18,0 0 0,2-1 0,1-1-1,1 0 1,2 0 0,0-2 0,1 0 0,24 25 0,-30-38 1,0 0 0,1-1 0,0 0 0,0-1 0,1 0 1,0-1-1,1-1 0,-1 0 0,1 0 0,1-2 0,-1 0 0,0 0 1,1-1-1,29 1 0,-23-3 23,0-2-1,-1 0 1,1-1-1,-1-1 1,1-2-1,-1 1 1,-1-2 0,1-1-1,-1 0 1,23-13-1,-13 2 70,0 0 0,-1-2-1,-1-1 1,-1-1-1,-1-2 1,-1 0 0,-1-1-1,-1-2 1,-1 0-1,28-50 1,-26 34 68,-1-1-1,-2 0 1,-2-2-1,-2 0 1,-3-1-1,16-94 1,-24 97-31,-1 0 1,-3 0-1,-1-1 0,-3 1 1,-8-50-1,6 68-103,-1 0 0,-1 1 0,-1-1 1,-2 2-1,0-1 0,-1 1 0,-2 1 0,0 0 0,-30-38 0,33 50-46,1 0-1,-2 1 0,1 1 0,-1-1 0,-1 2 1,0 0-1,-23-13 0,28 18-11,0 0 0,-1 0 0,1 1 1,-1 0-1,1 0 0,-1 0 0,1 1 0,-1 1 0,0-1 0,1 1 0,-1 0 1,0 1-1,0 0 0,1 0 0,-15 5 0,14-3-18,0 1 0,1 0 0,-1 0 0,1 1 0,0 0 0,0 0 0,1 0-1,0 1 1,-1 0 0,2 0 0,-10 13 0,6-6-11,1 1-1,0 0 0,1 0 1,0 1-1,-6 21 0,-5 33-268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14371,'135'-73'1403,"-106"55"-1537,1 1 1,1 1 0,1 1-1,0 2 1,44-11 0,-30 15 7,1 2-1,75-1 1,99 13-79,-72 0 139,528-49-62,-376 22 74,-222 21 36,148 19 0,58 41 6,-3 20-6,-2 1 9,-109-40-2,2-7 1,321 19-1,153-58-16,-3-37 15,-344 21 30,727-38 421,-841 50-238,-115 6-103,61-2 288,167-29-1,-290 33-337,-7 2 82,0 0-1,0-1 1,0 1 0,1-1-1,-1 1 1,0-1 0,0 0-1,0 1 1,0-1 0,0 0-1,0-1 1,0 1 0,2-2-1,-4 2-114,1 1-1,-1 0 0,0 0 0,0-1 0,0 1 0,0 0 0,0 0 1,0-1-1,0 1 0,0 0 0,0 0 0,0-1 0,0 1 1,0 0-1,0-1 0,0 1 0,0 0 0,0 0 0,0-1 0,0 1 1,0 0-1,0 0 0,0-1 0,0 1 0,0 0 0,0 0 0,-1-1 1,1 1-1,0 0 0,0 0 0,0 0 0,0-1 0,-1 1 1,1 0-1,0 0 0,0 0 0,-1 0 0,1 0 0,0-1 0,0 1 1,-1 0-1,1 0 0,0 0 0,0 0 0,-1 0 0,1 0 1,0 0-1,-19-6 149,17 5-117,-48-10 395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7:04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2295 15971,'13'17'290,"-1"1"0,19 36-1,-4-5-416,35 53-244,202 309-842,-244-383 1177,36 52 173,4-3 1,84 84-1,-137-153-92,1-1 1,1 0 0,-1-1 0,1 0-1,1 0 1,-1-1 0,16 7 0,-18-10-12,-1 0 1,1-1 0,0 1 0,0-1-1,-1-1 1,1 1 0,0-1-1,0-1 1,0 1 0,0-1 0,0 0-1,-1 0 1,13-5 0,-2 0 48,-1-2 1,1 0 0,-1 0-1,26-20 1,-13 6 87,48-47 0,64-93 176,26-57-31,28-67-56,18-54-153,487-938 1752,-491 820-1634,-29 6 58,-179 448-281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7:06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2604 410 13899,'-130'-28'704,"-17"-14"-816,-7 0 16,-20 0-32,-6 2-16,-21-4-16,-11 0 8,-28 6-96,-23-1 280,-17 15-40,-22 3 0,-18 15-8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7:06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2646 1 7234,'-520'61'1326,"-568"87"1508,693-59-2043,351-74-671,0 1 1,0 2-1,2 2 1,0 2-1,2 1 1,-58 44-1,74-46-42,2 1 0,0 1 0,1 1 0,1 1 0,1 0 0,2 1 0,0 2 0,2-1 0,1 2 0,1 0 0,-11 37 0,8-9 4,2-1 0,3 2-1,2 0 1,3 0 0,2 73 0,4-70-83,4 1 0,14 77 0,-9-98-19,0-1 0,3-1 0,2 0 0,25 54 0,-19-56-7,2-2-1,1 0 1,1-1-1,2-2 1,43 43-1,-23-33-22,1-2 0,2-2 0,54 32 0,-41-32-30,102 45 0,-64-43-5,2-5-1,158 32 1,227 8-119,590-34-96,6-97 193,885-138 142,-521-33-190,-29-110 52,-1159 260 373,491-219-1,-513 172 105,-185 92-156,65-53 1,-98 70-140,0-1-1,-1-1 1,-1 0 0,-1-1 0,0-1-1,17-28 1,-29 39-49,1 0 0,-1 0 0,-1-1-1,1 0 1,-1 1 0,-1-1 0,0 0 0,0 0 0,-1 0-1,0-1 1,0 1 0,-1 0 0,0 0 0,-1 0 0,0-1-1,0 1 1,-1 0 0,-1 0 0,1 0 0,-5-8 0,0 3 11,0 1 0,-2-1 0,1 2 0,-2-1 0,1 1 1,-23-21-1,11 14-2,-1 0-1,-1 2 1,-1 0 0,0 2 0,-29-14 0,-3 3 2,-81-25 1,-141-23-52,-71 25-166,-56 24-82,-61 31 150,-45 21 14,-51 20-22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10538,'-10'24'215,"0"-1"0,2 1 0,1 1 0,1-1 0,1 1-1,1 0 1,1 1 0,1-1 0,2 0 0,0 1 0,2-1 0,9 49 0,-2-36-141,1 1 0,2-2 1,1 0-1,2 0 1,2-2-1,1 0 1,38 56-1,-30-57-18,2-2-1,0-1 1,2-1 0,53 41 0,-18-23 13,103 57 0,-134-86-36,1-2 0,1-2 0,1-1-1,62 14 1,-48-17 14,0-4 0,0-1 0,53-1 0,304-20 135,-24 0-69,174 31-34,114 0-36,-519-20-24,350 9 21,-446 0-31,0 2-1,0 3 1,0 3 0,-2 2-1,1 2 1,85 41 0,-121-48-5,0 0 0,-1 2 1,-1 0-1,25 21 0,-38-28-19,1 0-1,-1 1 1,0-1-1,0 1 1,-1 1 0,0-1-1,0 0 1,0 1-1,-1 0 1,0 0-1,0 0 1,-1 0-1,0 1 1,0-1-1,-1 1 1,2 10-1,-3-9-214,0 1 1,0 0-1,-1-1 0,0 1 1,-1-1-1,0 1 0,0-1 0,-1 0 1,0 0-1,-1 0 0,-7 13 1,11-21 190,0-1-1,-1 1 1,1-1 0,0 1 0,0-1 0,0 1 0,-1-1 0,1 1 0,0-1 0,-1 1-1,1-1 1,0 1 0,-1-1 0,1 1 0,-1-1 0,1 0 0,-1 1 0,1-1 0,-1 0 0,1 0-1,-1 1 1,1-1 0,-1 0 0,1 0 0,-1 1 0,1-1 0,-1 0 0,0 0 0,1 0 0,-1 0-1,1 0 1,-1 0 0,1 0 0,-1 0 0,0 0 0,1 0 0,-1-1 0,1 1 0,-1 0 0,1 0-1,-1 0 1,1-1 0,-1 1 0,1 0 0,-1-1 0,1 1 0,-1 0 0,1-1 0,0 1-1,-1 0 1,1-1 0,-1 1 0,1-1 0,0 1 0,-1-1 0,1 1 0,0-1 0,-1 0 0,-1-4-92,1 1 1,-1 0-1,0 0 1,1-1-1,-1-8 1,0-5 376,2 0 1,0 0 0,1 0 0,1 0-1,0 0 1,2 0 0,0 0 0,1 1-1,0 0 1,16-32 0,-2 12 264,2 0-1,1 2 1,45-54 0,-40 59-409,0 1 0,2 1 0,1 1 0,1 2 0,1 2 0,1 0 0,1 2 1,49-21-1,-11 11-99,1 4 0,1 3 0,103-19 0,563-72-39,-572 103 32,1 7 0,243 25-1,-305-8 27,128 11 26,-176-20 48,0-3 0,59-8 0,-52-1 118,104-27 0,-134 25-148,-1-1 0,-1-1 0,1-2 1,44-27-1,-62 31-62,0-1 1,-1-1 0,-1 0-1,0-1 1,15-18-1,-22 22 36,0 1 1,-1-1-1,-1-1 0,0 1 0,0-1 0,-1 0 1,0-1-1,-1 1 0,4-21 0,-1-14-7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17252,'0'10'976,"-10"10"-992,-6 6-24,6 13-8,8 2-32,9 9-24,5 3-16,5 3-32,0 0-72,5-3-160,-2-4-64,-4-9-185,-3-7 409,-13-9-56,-9-5-80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12971,'4'6'1232,"6"-6"-912,7-6-56,6-5 752,9-4-672,8 0-63,10-4 31,2 3-128,1 0-272,-2 3-208,-6 3-681,-5 3 833,-14 2-192,-9 0-144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15243,'5'-19'1000,"9"4"-831,5-1-65,6 0 184,8-3-72,9 4-112,4-1-24,5 6-88,1 4-152,-3 6-312,-3 2 648,-3 3-248,-3 7-64,-12-5-25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12603,'0'0'31,"1"-1"0,-1 1 0,0 0 1,1 0-1,-1-1 0,0 1 0,1 0 0,-1 0 1,1-1-1,-1 1 0,0 0 0,1 0 1,-1 0-1,1 0 0,-1-1 0,1 1 1,-1 0-1,0 0 0,1 0 0,-1 0 0,1 0 1,-1 0-1,1 0 0,-1 0 0,1 1 1,-1-1-1,0 0 0,1 0 0,-1 0 0,1 0 1,0 1-1,8 14 550,0 32-25,-8-36-370,3 18-11,-3-16-69,1 0 0,1 1 0,0-1 1,0 0-1,11 23 0,-14-35-90,1 0 1,-1 0-1,1 0 1,-1 0-1,1 0 1,0 0-1,0 0 1,-1-1-1,1 1 1,0 0-1,0 0 1,0-1-1,0 1 1,0-1-1,0 1 1,0 0 0,0-1-1,0 0 1,0 1-1,0-1 1,0 0-1,0 0 1,0 1-1,0-1 1,1 0-1,-1 0 1,0 0-1,0 0 1,0 0-1,0-1 1,0 1-1,0 0 1,0-1-1,0 1 1,0 0-1,1-1 1,-1 1-1,-1-1 1,1 1-1,0-1 1,0 0-1,1-1 1,5-3 68,-1 0 1,0-1-1,0 0 1,7-10-1,-12 16-77,41-59 388,-27 38-195,0 0 0,29-30 0,-43 50-194,0-1 1,1 1-1,-1-1 0,1 1 1,0 0-1,-1 0 0,1 0 1,0 0-1,0 0 0,-1 0 1,1 0-1,0 0 0,0 1 1,0-1-1,0 1 0,0-1 1,0 1-1,0 0 0,2 0 1,-2 0-5,-1 1 0,1-1 0,-1 1 0,0-1 0,0 1 0,1 0 0,-1 0 0,0 0 0,0 0 0,0 0 0,0 0 0,0 0 0,0 0 0,0 0 0,0 0 0,0 0 0,-1 1 0,1-1 0,1 3 0,2 7 5,-1 0 1,0 0-1,-1 1 1,2 22-1,-4-33-6,4 54 21,-1-22 5,8 50 1,-11-83-27,0 1 1,0-1 0,0 1-1,0 0 1,0-1-1,0 1 1,1 0 0,-1-1-1,0 1 1,0-1-1,1 1 1,-1-1-1,0 1 1,0 0 0,1-1-1,-1 1 1,1-1-1,-1 1 1,1-1-1,-1 0 1,1 1 0,-1-1-1,1 1 1,-1-1-1,1 0 1,0 0 0,-1 0 0,1 0 0,0 0 0,-1-1 0,1 1 0,-1 0 0,1-1 0,-1 1 0,1 0 0,0-1 0,-1 1 1,0-1-1,1 1 0,-1-1 0,1 1 0,-1-1 0,0 1 0,1-1 0,-1 0 0,17-36 78,-16 35-78,46-133 184,-47 134-188,0 0 1,1-1 0,-1 1 0,1 0-1,-1 0 1,1 0 0,0 0 0,-1 0-1,1 0 1,0 0 0,0 0-1,-1 0 1,1 0 0,0 1 0,0-1-1,0 0 1,0 0 0,1 0 0,-1 1-2,-1 0 1,1 0 0,0 0 0,-1 1 0,1-1 0,-1 0 0,1 0-1,-1 0 1,1 1 0,-1-1 0,1 0 0,-1 1 0,1-1 0,-1 0-1,0 1 1,1-1 0,-1 0 0,1 1 0,-1-1 0,0 1 0,0-1-1,1 1 1,-1-1 0,0 1 0,0-1 0,1 1 0,2 8-15,0-1 1,0 0 0,2 14-1,2 19 4,-2-17 16,0 1-1,9 24 1,-13-45-29,4 18-1433,-5-19 1201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12603,'0'0'46,"1"0"0,0 0 0,-1 0 1,1 0-1,0 1 0,-1-1 0,1 0 1,-1 0-1,1 1 0,-1-1 0,1 0 0,0 1 1,-1-1-1,1 0 0,-1 1 0,1-1 1,-1 1-1,0-1 0,1 1 0,-1-1 0,1 1 1,-1 0-1,0-1 0,0 1 0,1-1 1,-1 1-1,0 0 0,0-1 0,0 1 0,0-1 1,1 2-1,5 28 80,-5-21 138,34 282 960,-31-249-858,-3-37-54,0-5-98,3-12 8,2-22 10,27-117 204,-25 123-426,1 0 0,2 1-1,18-34 1,-26 56-11,0 0-1,0 0 1,0 1-1,0 0 1,1-1-1,-1 1 1,1 0-1,0 1 1,1-1-1,-1 1 1,1 0-1,7-5 1,-8 7-2,-1 0 1,0 0 0,0 0 0,1 1 0,-1-1 0,0 1 0,0 0 0,1 0 0,-1 0 0,0 0 0,1 0 0,-1 1 0,0 0 0,1-1 0,-1 1 0,0 0 0,0 1 0,0-1 0,0 1 0,0-1 0,4 4 0,-5-4 12,1 1-1,0-1 1,-1 1-1,0 0 1,1 0-1,-1 0 1,0 0-1,0 0 1,0 0-1,0 1 1,-1-1-1,1 1 1,-1-1-1,1 1 1,-1 0-1,2 5 1,-3-6 10,0 0 1,0 0 0,0 0 0,-1 0 0,1 0 0,-1 0-1,1-1 1,-1 1 0,0 0 0,0 0 0,0 0-1,0-1 1,0 1 0,0 0 0,0-1 0,0 1 0,-1-1-1,1 1 1,0-1 0,-1 0 0,0 0 0,1 1-1,-1-1 1,0 0 0,-2 1 0,-8 4 73,0 0 1,0-1-1,-1 0 1,1-1-1,-22 5 1,-69 6-7,63-10-435,40-5 332,0 0 1,0 0-1,0 0 1,0 0-1,0 0 0,0 0 1,0 0-1,0 0 0,0 0 1,0 0-1,1 0 1,-1 1-1,0-1 0,0 0 1,0 0-1,0 0 1,0 0-1,0 0 0,0 0 1,0 0-1,0 0 1,0 0-1,0 0 0,0 0 1,0 0-1,0 1 0,0-1 1,0 0-1,0 0 1,0 0-1,0 0 0,0 0 1,0 0-1,0 0 1,0 0-1,0 0 0,0 0 1,0 1-1,0-1 1,0 0-1,0 0 0,0 0 1,0 0-1,0 0 0,0 0 1,0 0-1,0 0 1,0 0-1,0 0 0,0 0 1,0 0-1,0 1 1,0-1-1,-1 0 0,1 0 1,0 0-1,0 0 1,0 0-1,0 0 0,0 0 1,0 0-1,0 0 1,13 7-614,17 5 57,-2-3 128,6-1-88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51 260 13987,'0'0'50,"-1"-1"-1,1 1 1,-1 0 0,0 0 0,1-1-1,-1 1 1,1 0 0,-1 0-1,0 0 1,1 0 0,-1 0-1,1 0 1,-1 0 0,0 0 0,1 0-1,-1 0 1,0 0 0,1 0-1,-1 0 1,1 1 0,-1-1 0,1 0-1,-1 0 1,0 1 0,1-1-1,-1 0 1,1 1 0,-1-1-1,1 0 1,-1 1 0,1-1 0,0 1-1,-1 0 1,-14 15 408,13-11-343,-1 0-1,1 0 0,0 0 1,0 0-1,1 1 0,-2 10 1,2-14-104,1 0 1,-1 1-1,1-1 1,0 0-1,0 1 1,0-1-1,0 0 1,0 1-1,1-1 1,-1 0-1,1 0 1,-1 1-1,1-1 1,0 0-1,0 0 1,0 0-1,0 0 1,2 3-1,-2-5-9,0 1-1,0-1 1,0 1-1,0-1 1,0 0-1,0 0 0,0 1 1,0-1-1,0 0 1,0 0-1,0 0 1,0 0-1,0 0 0,0-1 1,0 1-1,0 0 1,0 0-1,0-1 1,0 1-1,0 0 1,0-1-1,0 1 0,0-1 1,0 1-1,-1-1 1,1 0-1,0 1 1,1-2-1,26-25 14,-23 23-6,35-37 37,82-75 146,-122 116-191,0 0 0,0 0-1,0 0 1,0 0 0,0 1-1,0-1 1,0 0 0,0 0-1,0 0 1,0 0 0,0 1-1,0-1 1,0 0 0,1 0-1,-1 0 1,0 0 0,0 0-1,0 1 1,0-1 0,0 0 0,0 0-1,0 0 1,0 0 0,1 0-1,-1 0 1,0 0 0,0 0-1,0 0 1,0 1 0,0-1-1,1 0 1,-1 0 0,0 0-1,0 0 1,0 0 0,0 0-1,0 0 1,1 0 0,-1 0-1,0 0 1,0 0 0,0 0-1,0 0 1,1 0 0,-1 0-1,0 0 1,0 0 0,0 0-1,0-1 1,0 1 0,1 0-1,-1 0 1,0 0 0,0 0-1,0 0 1,0 0 0,0 0-1,0 0 1,0 0 0,1-1-1,-1 1 1,0 0 0,0 0-1,0 0 1,0 0 0,0 0-1,0-1 1,0 1 0,-2 10 16,-4 2 1,1-4-28,0 0 0,1 1 1,0 0-1,-3 11 1,7-20 5,0 0 0,0 0 0,0 1 1,0-1-1,0 0 0,0 0 0,0 0 0,0 1 0,0-1 1,0 0-1,0 0 0,0 0 0,0 0 0,0 1 1,0-1-1,1 0 0,-1 0 0,0 0 0,0 0 1,0 1-1,0-1 0,0 0 0,0 0 0,0 0 1,1 0-1,-1 0 0,0 1 0,0-1 0,0 0 0,0 0 1,0 0-1,1 0 0,-1 0 0,0 0 0,0 0 1,0 0-1,1 0 0,-1 0 0,0 0 0,0 0 1,0 0-1,0 0 0,1 0 0,-1 0 0,0 0 1,0 0-1,0 0 0,1 0 0,-1 0 0,0 0 1,0 0-1,0 0 0,0 0 0,1 0 0,-1 0 0,0 0 1,0 0-1,0-1 0,0 1 0,1 0 0,-1 0 1,0 0-1,11-7-146,6-8-281,-1-1 0,-1-1 0,-1 0 0,0-1 0,-1 0 0,-1-1 0,-1 0 0,0-1 0,9-27 0,-3 1-214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10738,'0'0'40,"0"0"0,0 1-1,0-1 1,-1 0 0,1 1-1,0-1 1,0 0 0,0 1-1,0-1 1,0 1 0,0-1-1,1 0 1,-1 1 0,0-1-1,0 0 1,0 1 0,0-1 0,0 0-1,0 0 1,1 1 0,-1-1-1,0 0 1,0 1 0,0-1-1,1 0 1,-1 0 0,0 1-1,0-1 1,1 0 0,-1 0-1,0 0 1,1 1 0,-1-1-1,1 0 1,19 8 465,28 1-302,-43-8-65,464 40 1082,1-43-981,242-39 23,-662 37-254,-19 2 0,349-16 119,357 53 63,-195 8-138,3-42-16,113-70 39,16-1-12,331 50-38,-186 8-13,128-47-1,-190 8-5,-474 29 14,225-3 39,-468 29-73,0 1 1,0 1-1,-1 3 1,57 19-1,-92-26 5,-1-1 0,1 0-1,-1 0 1,1-1 0,0 1 0,-1-1 0,1 1-1,0-1 1,5-1 0,7-5-46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10034,'2'12'597,"-2"1"0,1 0 0,-2-1 1,0 1-1,-2 14 0,-2 18 150,3 8-386,2 0-1,2 0 1,12 65-1,-13-111-324,-1-6-27,0 0-1,0 1 1,0-1 0,0 0 0,1 1 0,-1-1-1,0 0 1,1 0 0,-1 1 0,0-1 0,1 0 0,0 0-1,-1 0 1,1 0 0,0 1 0,-1-1 0,1 0-1,0 0 1,2 1 0,-3-2-6,0 0 0,1 0 0,-1 0 1,0 0-1,0 0 0,1 0 0,-1 0 0,0 0 0,0 0 0,1 0 0,-1-1 0,0 1 1,0 0-1,0 0 0,1 0 0,-1 0 0,0 0 0,0-1 0,0 1 0,1 0 0,-1 0 0,0 0 1,0-1-1,0 1 0,0 0 0,1 0 0,-1-1 0,0 1 0,0 0 0,0 0 0,0-1 1,0 1-1,0 0 0,0 0 0,0-1 0,0 1 0,0 0 0,2-14 31,-2 12-15,3-32 294,-4-64 1,0 93-145,0 8-113,-1 9-8,3-4-37,0-1 0,1 0 0,-1 1-1,2-1 1,-1 0 0,1 0 0,0 0 0,0-1 0,1 1 0,0-1-1,7 10 1,-8-13-11,-1 0 0,1-1 0,-1 1 0,1-1 0,0 0 0,0 0 0,0 0 0,0 0 0,0-1 0,1 1 0,-1-1 0,0 0 1,1 0-1,-1 0 0,1 0 0,-1-1 0,1 1 0,0-1 0,-1 0 0,1 0 0,-1 0 0,1 0 0,0-1 0,-1 0 0,1 1 0,3-3 0,5-2 2,-1-1 1,0 0 0,0 0-1,0-1 1,-1-1 0,0 0-1,-1 0 1,0-1 0,0 0-1,0 0 1,-2-1 0,1 0-1,-1-1 1,8-15 0,-14 24-3,0 0 0,0 0 0,0 0 0,0 0-1,-1 0 1,1 0 0,-1 0 0,0 0 0,1 0 0,-1-1 0,0 1 0,0 0 0,0 0 0,-1 0 0,1 0 0,-1-3 0,1 4 0,0 1 0,-1-1 1,1 1-1,0-1 0,-1 1 0,1-1 0,-1 1 1,1 0-1,0-1 0,-1 1 0,1-1 0,-1 1 1,1 0-1,-1-1 0,1 1 0,-1 0 0,0 0 1,1-1-1,-1 1 0,1 0 0,-1 0 0,0 0 1,-1 0-1,1 0 0,-1 0 1,0 0-1,1 0 0,-1 1 1,0-1-1,1 0 0,-1 1 1,0 0-1,1-1 0,-2 2 1,-5 2 4,0 1 0,1 1 0,0-1 0,0 1 0,0 0 0,1 1 0,0-1 0,0 1 0,-8 13 0,5-6 15,1 1 0,0 0 0,0 1 0,-5 18 0,11-27-20,0 1-1,0 0 0,0 0 0,1 0 0,0-1 0,1 1 0,0 0 0,0 0 1,3 15-1,-3-21-13,1 0 0,-1 0 0,1 0 0,0 0 0,0-1 0,0 1 0,0 0 0,0 0 0,0-1 1,0 1-1,0 0 0,1-1 0,-1 1 0,1-1 0,-1 0 0,1 0 0,2 2 0,-2-2-9,1 0 0,-1 0 0,1-1 0,0 1 0,-1-1-1,1 1 1,0-1 0,-1 0 0,1 0 0,0 0 0,-1-1 0,1 1 0,0 0 0,-1-1-1,1 0 1,4-1 0,27-15-106,4-4-40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34 10234,'-6'-4'609,"0"-1"-1,0 2 1,-1-1 0,0 1-1,1-1 1,-1 2-1,0-1 1,-14-2 0,18 5-491,-1-1 0,0 1 1,0 1-1,1-1 0,-1 0 1,0 1-1,1 0 0,-1 0 1,0 0-1,1 0 0,-1 0 1,1 1-1,0 0 0,-1-1 1,1 1-1,0 0 0,0 1 1,0-1-1,-4 5 1,1-1-81,1 0 0,0 1 0,1-1 1,-1 1-1,1 0 0,0 0 1,1 1-1,0-1 0,-4 14 1,6-17-37,0 0 1,0 0 0,0 1 0,0-1 0,1 0 0,-1 1 0,1-1-1,1 0 1,-1 1 0,0-1 0,1 1 0,0-1 0,0 0 0,0 0-1,1 0 1,-1 0 0,1 0 0,0 0 0,4 6 0,-4-8 0,0-1 1,0 1-1,0 0 0,0-1 1,0 1-1,0-1 1,0 1-1,1-1 1,-1 0-1,0 0 1,1 0-1,-1 0 0,1-1 1,0 1-1,-1-1 1,1 1-1,-1-1 1,1 0-1,0 0 1,-1 0-1,1 0 1,-1-1-1,1 1 0,0-1 1,-1 1-1,1-1 1,-1 0-1,3-1 1,4-2-3,0 0 0,-1-1 1,0 0-1,0 0 0,0 0 1,10-10-1,-8 6-180,0-1 1,-1 0-1,0 0 1,-1-1-1,0-1 1,0 1-1,-1-1 0,-1 0 1,10-25-1,-14 14-1814,-2 22 1371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12995,'-12'30'300,"2"0"-1,2 0 1,1 1 0,1 1 0,1-1 0,2 1 0,1-1-1,2 1 1,1 0 0,6 39 0,-6-65-267,0 0 0,0 1 0,1-1-1,0 0 1,0-1 0,1 1 0,3 6 0,-5-10-22,0-1 0,0 1 0,0-1 0,0 0 0,0 0 0,1 1 0,-1-1 0,0 0 0,1 0 0,-1 0 0,0 0 0,1-1 0,0 1 0,-1 0 0,1-1 0,-1 1 0,1-1 0,0 1 0,-1-1 0,1 0 0,0 1 0,-1-1 0,1 0 0,0 0 0,0 0 0,-1-1 0,1 1 0,0 0 0,2-2 0,2 0 12,0 0-1,0-1 1,0 1-1,-1-1 1,1-1 0,-1 1-1,9-8 1,33-35 56,-20 17-33,-10 18-4,-16 11-38,-1 0-1,0 0 1,1 0-1,-1 0 1,0 0-1,1 0 0,-1 0 1,0 0-1,1 0 1,-1 0-1,1 0 1,-1 0-1,0 0 0,1 0 1,-1 1-1,0-1 1,0 0-1,1 0 0,-1 0 1,0 1-1,1-1 1,-1 0-1,0 0 1,0 1-1,0-1 0,1 0 1,-1 0-1,0 1 1,0 0-1,1 2 18,0 0-1,0 0 1,-1 0 0,1 0-1,-1 0 1,0 0 0,0 1-1,0-1 1,-1 5 0,-9 63 265,-3 48 173,12-119-451,1 1 0,0 0 0,0 0 0,0 0 0,0 0 0,0 0 0,0 0 0,0 0 0,0 0 0,0 0 0,0 0 0,0 0 0,1-1 0,-1 1 0,0 0 0,1 0 0,-1 0 0,1 0 0,-1-1 0,1 1 0,0 1 0,0-2-5,0 0 1,-1 0 0,1 0 0,0 0-1,-1 0 1,1 0 0,0 0-1,-1 0 1,1 0 0,0-1 0,-1 1-1,1 0 1,0-1 0,-1 1-1,1 0 1,-1-1 0,1 1-1,-1-1 1,1 1 0,-1 0 0,2-2-1,32-40 41,-29 35-26,8-11-8,27-31-15,-37 45-1,1 0-1,0 0 1,0 1 0,0-1-1,0 1 1,1 0 0,0 1-1,8-5 1,-12 7 4,0-1 0,0 1 0,0 0 0,0 0 0,0-1 0,0 1-1,0 0 1,0 0 0,0 0 0,0 0 0,0 0 0,0 1 0,0-1 0,0 0 0,0 0 0,0 1 0,0-1 0,0 0 0,-1 1 0,1-1 0,0 1-1,0-1 1,0 1 0,0 0 0,-1-1 0,1 1 0,0 0 0,-1-1 0,1 1 0,-1 0 0,1 0 0,-1 0 0,1 0 0,-1-1 0,1 1 0,-1 0-1,0 0 1,1 0 0,-1 0 0,0 2 0,2 5-8,0 0-1,-1 0 1,0 16 0,-1-17 4,-1 99 62,1-104-48,0-1-1,0 0 1,0 0 0,0 0-1,1 0 1,-1 0 0,0 0 0,0 0-1,1 0 1,-1 0 0,1 0-1,-1 0 1,1 0 0,-1 0-1,1 0 1,-1 0 0,1-1-1,0 1 1,1 1 0,-1-1 0,-1-1 0,1 0 0,0 0 0,0 0 0,-1 0 1,1 0-1,0 0 0,-1 0 0,1 0 0,0 0 0,0 0 0,-1 0 0,1 0 0,0 0 0,0-1 1,-1 1-1,1 0 0,0 0 0,-1-1 0,1 1 0,0-1 0,5-3 45,0-1 0,-1 0 0,1 0-1,5-8 1,27-37 180,10-10-39,-43 54-183,0 0 0,1 1 0,-1 0 0,1 0 0,1 0 0,-1 1 0,8-4 0,-13 7-14,0 1 1,0-1-1,0 1 1,0 0 0,0-1-1,0 1 1,0 0-1,0 0 1,0 0-1,0 0 1,0 0-1,0 0 1,0 0-1,0 0 1,1 0-1,-1 0 1,0 1-1,0-1 1,0 0-1,0 1 1,0-1 0,-1 1-1,1-1 1,0 1-1,0-1 1,0 1-1,0 0 1,0-1-1,-1 1 1,1 0-1,0 0 1,-1-1-1,1 1 1,0 0-1,-1 0 1,1 0-1,-1 0 1,0 0 0,1 0-1,-1 0 1,0 0-1,1 1 1,1 7-20,0-1 0,0 0 1,-1 1-1,1 9 0,-2-14 14,4 119-250,-5-97 795,3-15-329,2-19-144,2-11 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40 124 14083,'3'4'102,"1"0"1,-1-1-1,1 1 0,0-1 1,0 1-1,0-1 0,0 0 1,0-1-1,1 1 0,-1-1 1,1 0-1,0 0 0,0 0 1,0-1-1,0 0 0,0 1 0,0-2 1,0 1-1,0-1 0,0 0 1,0 0-1,0 0 0,0 0 1,0-1-1,6-2 0,-3 2-44,-1-1 0,0 0 0,0-1 0,-1 1 0,1-1 1,0-1-1,-1 1 0,0-1 0,0-1 0,0 1 0,0-1 0,-1 0 0,0 0 0,0 0 0,0-1 0,-1 1 0,5-8 0,-8 11-41,0 0 1,0 0 0,0 0-1,0 0 1,0 0-1,0-1 1,0 1-1,-1 0 1,1-1 0,-1 1-1,0 0 1,1-1-1,-1 1 1,0-1-1,-1 1 1,1 0-1,0-1 1,-1 1 0,1 0-1,-1-1 1,0 1-1,0 0 1,0-1-1,0 1 1,0 0 0,0 0-1,0 0 1,-1 0-1,1 0 1,-1 1-1,0-1 1,1 0 0,-1 1-1,0-1 1,0 1-1,0-1 1,0 1-1,0 0 1,0 0 0,0 0-1,-1 0 1,1 0-1,0 0 1,-1 1-1,-2-1 1,-1 0-4,0 0-1,-1 1 1,1 0 0,0 0-1,0 0 1,-1 1 0,1 0-1,0 0 1,0 1 0,0-1-1,0 1 1,0 1 0,0-1-1,0 1 1,1 0 0,-1 0-1,1 1 1,0-1 0,0 1 0,0 0-1,-4 6 1,0 0 2,-1 0 1,2 1-1,-1 0 1,2 0-1,0 1 1,0 0-1,1 0 1,-8 22-1,7-12 13,1 0 0,-6 44 0,11-55-33,0 0 1,1 1-1,0-1 0,1 0 0,0 0 1,1 0-1,0 0 0,4 11 1,-5-19-30,0 0 1,1 1-1,-1-1 0,1 0 1,0 0-1,0 0 0,0 0 1,1 0-1,-1 0 1,1-1-1,-1 1 0,1-1 1,0 1-1,0-1 1,0 0-1,0 0 0,0-1 1,0 1-1,1-1 0,-1 1 1,0-1-1,1 0 1,0 0-1,-1-1 0,1 1 1,-1-1-1,1 1 1,0-1-1,-1 0 0,1-1 1,4 0-1,10-2-63,-1 0-1,0-1 1,-1-1 0,1-1-1,17-9 1,33-15-217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219 194 11747,'-1'-2'75,"0"0"1,0 1 0,0-1-1,1 0 1,-1 1 0,0 0-1,-1-1 1,1 1 0,0-1-1,0 1 1,-1 0 0,1 0 0,-1 0-1,1 0 1,-1 0 0,1 0-1,-1 0 1,1 0 0,-1 1-1,0-1 1,0 1 0,1-1 0,-1 1-1,0 0 1,0-1 0,1 1-1,-1 0 1,0 0 0,0 0-1,0 1 1,1-1 0,-1 0 0,0 1-1,-2 0 1,-4 1 88,0 0 0,0 1 0,0 0 0,0 0 0,1 1 1,-8 5-1,6-4-59,1 1 0,0 0 0,0 0 0,1 1 0,-1 0 0,2 0-1,-1 0 1,1 1 0,0 0 0,0 1 0,1-1 0,1 1 0,-8 18 0,11-27-99,1 1-1,0 0 1,0 0-1,-1 0 1,1-1-1,0 1 1,0 0 0,0 0-1,0 0 1,0-1-1,0 1 1,0 0-1,0 0 1,0 0-1,1-1 1,-1 1-1,0 0 1,1 1-1,-1-2-1,1 0-1,-1 1 0,0-1 1,1 0-1,-1 0 0,0 0 1,1 0-1,-1 0 0,1 0 1,-1 0-1,0 0 0,1 0 1,-1 0-1,1 0 0,-1 0 1,0 0-1,1 0 0,-1 0 1,1 0-1,-1-1 0,0 1 1,1 0-1,-1 0 0,0 0 1,1-1-1,-1 1 0,5-3 13,-1 0 1,0 0-1,0 0 0,6-8 0,16-23 49,-2-2 0,-1 0-1,-2-1 1,21-54 0,-7 19 49,-41 99 40,2-4-126,-7 38 33,2 0 0,3 0 0,3 1 0,5 74 0,-1-121-50,0 0 0,1-1 1,1 1-1,0 0 0,7 15 1,-9-26-4,1 0 0,-1-1 0,1 1 1,0-1-1,1 0 0,-1 1 0,0-1 1,1 0-1,0 0 0,4 3 0,-5-4 1,1-1-1,-1 0 0,0 1 1,1-1-1,-1 0 1,0-1-1,1 1 1,-1 0-1,1-1 1,-1 1-1,1-1 1,0 0-1,-1 0 0,1 0 1,-1 0-1,1 0 1,4-2-1,-1 0 10,1 0-1,-1 0 0,0-1 1,0 0-1,-1 0 1,1 0-1,0-1 0,-1 0 1,0 0-1,0-1 0,7-7 1,4-7 57,25-37 0,26-55 96,-59 98-156,-2-1 1,0 0 0,-1 0-1,0-1 1,-1 0-1,3-20 1,-6 16-10,-1 18-6,0 1 0,0 0 0,0 0 0,0-1 0,0 1 0,0 0 0,0 0 0,0-1 0,0 1 0,0 0 1,0 0-1,0-1 0,0 1 0,0 0 0,0 0 0,0-1 0,0 1 0,0 0 0,0 0 0,0-1 0,0 1 0,0 0 0,0 0 0,-1-1 0,1 1 0,0 0 0,0 0 0,0 0 0,0-1 0,-1 1 0,1 0 0,0 0 0,0 0 0,0 0 0,-1-1 0,1 1 0,0 0 1,0 0-1,-1 0 0,1 0 0,0 0 0,0 0 0,-1 0 0,1 0 0,0 0 0,-1 0 0,1 0 0,0 0 0,0 0 0,-1 0 0,1 0 0,-1 0 0,0 2 0,-1-1 1,0 1-1,1 0 1,-1 0-1,1 0 0,0 0 1,-1 0-1,1 0 1,0 0-1,0 0 0,0 1 1,1-1-1,-1 0 0,0 1 1,1 2-1,-6 42 11,5-38-9,-2 13-6,2 1 1,1 1-1,0-1 1,2 0-1,0-1 1,2 1-1,6 24 1,-9-45 2,0 1 1,-1-1-1,1 0 0,0 1 1,1-1-1,-1 0 0,0 0 1,1 0-1,-1 0 1,1 0-1,0 0 0,-1 0 1,1 0-1,0-1 1,3 3-1,-3-3 2,-1-1 0,1 1 0,-1-1 0,1 0 0,-1 1 0,1-1 0,-1 0 0,1 0 0,-1 0 0,1 0 0,-1 0 0,1 0 0,-1-1 0,1 1 0,-1 0-1,1-1 1,-1 1 0,0-1 0,2 0 0,4-3 2,-1-1 0,1 1 0,-1-1 0,-1 0 0,1 0 0,-1-1 0,0 0 0,6-7 0,5-9-49,-1 0 0,-1-1 0,-1-1 0,-2 0 0,19-50 0,-28 53-37,-2 21 80,0-1-1,-1 1 1,1-1 0,0 1-1,0 0 1,0-1 0,0 1 0,0-1-1,0 1 1,-1 0 0,1-1-1,0 1 1,0-1 0,-1 1 0,1 0-1,0-1 1,-1 1 0,1 0-1,0 0 1,-1-1 0,1 1 0,0 0-1,-1-1 1,0 2 3,0-1 1,0 0-1,0 0 0,0 0 0,0 1 1,0-1-1,0 1 0,0-1 0,0 0 1,0 1-1,0 0 0,0-1 0,0 1 1,1 0-1,-1-1 0,0 1 0,0 0 1,1 0-1,-1-1 0,1 1 0,-1 0 1,1 0-1,-1 0 0,1 0 0,-1 0 0,1 0 1,-1 2-1,-1 1-5,1 1 0,-1-1 0,1 1 0,0 0 0,0-1 0,0 1 0,0 0 0,1 0 0,0 0 0,0 0 0,1-1 0,-1 1 0,1 0 0,0 0 0,0-1 0,0 1 0,1 0 0,0-1 0,4 9 0,4 3-49,0 0 1,1-1-1,24 25 0,-34-38 45,0-1-10,-1 0 0,1 0 0,0-1-1,-1 1 1,1 0 0,-1 0 0,1-1 0,0 1 0,0-1 0,-1 1 0,1-1-1,0 1 1,0-1 0,0 1 0,0-1 0,-1 1 0,3-1 0,-4-12-606,-14-26 34,15 38 605,-16-35-264,-3-4-35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15259,'-7'0'792,"-1"-1"-1104,-3 1 320,-6 1 336,1 5-480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83 14763,'-3'-10'323,"0"1"-1,-1 0 1,0 0-1,0 0 1,-8-10-1,11 17-280,0 1 1,0 0-1,0 0 0,0 0 0,0-1 0,0 1 0,0 0 0,0 0 0,-1 1 1,1-1-1,0 0 0,-1 0 0,1 1 0,-1-1 0,1 1 0,0-1 1,-1 1-1,1-1 0,-1 1 0,0 0 0,1 0 0,-1 0 0,1 0 0,-1 0 1,1 0-1,-1 0 0,1 1 0,-1-1 0,1 0 0,-1 1 0,1-1 0,-1 1 1,1 0-1,0-1 0,-1 1 0,1 0 0,0 0 0,0 0 0,-1 0 0,1 0 1,0 0-1,0 0 0,-1 2 0,-12 11 34,1 1 0,0 0 0,1 1 1,1 0-1,0 0 0,1 2 0,1-1 0,1 1 0,0 0 0,-7 30 0,14-46-92,1 0 0,-1 0-1,1 0 1,0 0-1,0 0 1,0 0-1,0 0 1,0 0-1,0 0 1,0 0-1,1 0 1,-1 0-1,1 0 1,-1 0-1,1 0 1,0 0-1,0 0 1,0 0-1,0 0 1,0-1-1,0 1 1,0 0-1,1-1 1,-1 1-1,1-1 1,-1 1-1,1-1 1,0 0-1,-1 0 1,1 0 0,0 0-1,0 0 1,0 0-1,0 0 1,-1 0-1,1-1 1,3 1-1,8 2-86,0-1 0,0-1 0,0 0-1,25-2 1,-14 0-19,6 1-82,55 8 0,-75-7 169,-1 1 0,1 0 0,-1 1 0,1 0 0,-1 1 0,0 0 0,0 0 0,0 1-1,12 10 1,-19-14 35,0 0 0,0 1 0,0-1 1,-1 1-1,1 0 0,-1 0 0,1-1 0,-1 1 0,0 0 0,0 0 0,0 0 0,0 0 0,0 0 0,0 1 0,0-1 0,-1 0 0,1 0 0,-1 0 0,0 1 0,0-1 0,1 0 0,-2 1 0,1-1 0,0 0 0,0 0 0,-1 1 0,1-1 0,-1 0 0,1 0 0,-1 0 0,0 1 0,0-1 0,0 0 1,0 0-1,-1 0 0,1-1 0,0 1 0,-1 0 0,1 0 0,-4 2 0,-7 6 52,0 0 0,-1 0 0,0-1 0,-1-1 1,0 0-1,0-1 0,-1-1 0,0 0 0,0-1 1,0 0-1,-1-1 0,1-1 0,-1-1 0,-26 1 1,40-3-84,0 1 0,0-1 0,0-1 0,0 1 0,0 0 0,0 0 1,0-1-1,0 1 0,0-1 0,0 1 0,0-1 0,0 0 0,0 0 1,1 0-1,-1 0 0,0 0 0,0-1 0,1 1 0,-1 0 0,1-1 1,-1 1-1,1-1 0,0 1 0,0-1 0,-1 0 0,1 0 0,0 0 1,0 1-1,1-1 0,-1 0 0,0 0 0,1 0 0,-1 0 0,1 0 1,0 0-1,-1 0 0,1 0 0,0-1 0,0 1 0,0 0 0,1 0 0,0-3 1,6-25-310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14011,'0'37'579,"-2"0"1,-1-1-1,-13 57 0,-3 33 211,10 14-438,8-113-259,2-1 0,1 1 0,8 34 0,-8-53-60,0 1 0,1-1 0,0 0 0,1 0 0,0 0 0,9 14 0,-12-20-28,0-1 1,0 0-1,0 0 1,0 0-1,0 0 1,0 0-1,0 0 1,1 0-1,-1 0 1,0 0-1,0-1 0,1 1 1,-1 0-1,1-1 1,-1 1-1,0-1 1,1 1-1,-1-1 1,3 0-1,-2 0-2,0-1 1,-1 1-1,1-1 0,0 0 0,-1 1 0,1-1 0,0 0 1,-1 0-1,1 0 0,-1-1 0,0 1 0,1 0 1,-1 0-1,0-1 0,0 1 0,0-1 0,0 1 1,0-1-1,0 1 0,1-4 0,3-5 2,-1-1 0,0 1 1,0-1-1,-1 0 0,-1 0 0,0 0 0,0 0 0,-1 0 0,-1 0 0,0-17 0,-1 12 17,-1 0-1,-1-1 0,0 1 1,-1 1-1,0-1 0,-11-24 1,13 36-14,0 1 1,0 0-1,0 0 1,0 0 0,-1 1-1,1-1 1,-1 1-1,1-1 1,-5-2 0,6 4-7,1 1 1,-1 0 0,0-1 0,1 1 0,-1 0 0,1-1 0,-1 1 0,0 0-1,1 0 1,-1 0 0,0 0 0,1-1 0,-1 1 0,0 0 0,1 0-1,-1 0 1,1 0 0,-1 1 0,0-1 0,1 0 0,-2 0 0,1 1 0,1-1 0,-1 1 1,0 0-1,1-1 1,-1 1-1,1 0 0,-1 0 1,1-1-1,-1 1 1,1 0-1,0 0 0,-1 0 1,1 0-1,0 0 0,0-1 1,0 1-1,-1 0 1,1 0-1,0 0 0,0 2 1,1 4 0,-1 0 0,1 0 0,0 0-1,1 0 1,-1 0 0,1 0 0,1 0 0,-1-1 0,1 1 0,1-1 0,-1 0 0,1 0 0,4 6 0,-3-5-11,0 0 0,1 0 0,0-1 0,0 0 0,0 0-1,1-1 1,0 1 0,0-1 0,0-1 0,13 6 0,-15-8 0,1 0 1,-1-1-1,1 0 0,0 0 1,0 0-1,-1-1 1,1 0-1,0 0 0,0 0 1,0-1-1,-1 0 0,1 0 1,0 0-1,-1-1 0,1 0 1,-1 0-1,1 0 0,-1-1 1,0 0-1,8-5 1,-7 4-5,1-1 0,-1-1 1,0 1-1,-1-1 0,1 0 1,-1 0-1,0 0 1,0-1-1,-1 1 0,0-1 1,0-1-1,-1 1 0,0 0 1,3-10-1,-5 5-15,-5 13 4,-6 18 44,6-7-7,0 0 0,1 1 0,0-1 0,1 1 0,1-1 0,0 1 0,1 0 0,0 0 0,3 21 0,-3-33-13,0 1-1,0-1 0,1 1 0,-1-1 1,0 1-1,1-1 0,-1 1 1,1-1-1,0 1 0,-1-1 0,1 0 1,0 1-1,0-1 0,0 0 1,0 0-1,0 0 0,0 0 0,0 1 1,0-1-1,0-1 0,1 1 1,-1 0-1,0 0 0,0 0 0,1-1 1,-1 1-1,1-1 0,-1 1 1,1-1-1,-1 1 0,1-1 0,-1 0 1,1 0-1,-1 0 0,1 0 1,-1 0-1,1 0 0,-1 0 0,1 0 1,0 0-1,-1-1 0,0 1 1,1-1-1,-1 1 0,1-1 0,-1 0 1,0 0-1,3-1 0,5-3 2,0 0-1,-1-1 0,1-1 1,-1 1-1,13-15 1,-2-2-26,31-48 0,-7 9-45,-48 100 104,-5 46 47,9-75-73,1 1 0,0-1-1,1 0 1,0 1 0,1-1 0,0 0 0,3 10 0,-5-18-10,1 1 1,0 0 0,0 0-1,0 0 1,0-1 0,0 1 0,0 0-1,1-1 1,-1 1 0,1-1-1,-1 0 1,1 1 0,-1-1-1,1 0 1,0 0 0,-1 0 0,1 0-1,0 0 1,0 0 0,0-1-1,0 1 1,0-1 0,-1 1-1,1-1 1,0 0 0,0 1 0,0-1-1,0 0 1,1 0 0,-1-1-1,0 1 1,-1 0 0,1-1-1,3 0 1,7-3-58,0 0 0,0-1 0,0 0-1,15-9 1,-5 2-248,-12 7 142,-7 3 81,-1 0 0,1 1 0,0 0 0,0 0 0,0-1 0,-1 2 0,1-1 0,0 0 1,0 0-1,6 1 0,-7 2-612,-7 2 281,-7 3-25,6-5 357,-1-1 1,0 0-1,0-1 0,-9 1 0,-11-2-135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60 168 10298,'0'0'71,"-1"0"1,1 0-1,0 0 0,0 1 0,-1-1 1,1 0-1,0 0 0,0 1 1,0-1-1,-1 0 0,1 0 0,0 1 1,0-1-1,0 0 0,0 0 0,0 1 1,-1-1-1,1 0 0,0 1 0,0-1 1,0 0-1,0 1 0,0-1 0,0 0 1,0 1-1,0-1 0,0 0 0,0 1 1,0-1-1,0 0 0,1 1 0,-1-1 1,0 0-1,0 1 0,12 5 1341,16-5-285,-23-2-1036,-1 0-1,0 0 1,1-1-1,-1 0 1,0 0-1,0 0 1,0 0-1,0-1 1,-1 1-1,1-1 0,-1 0 1,1 0-1,-1 0 1,0-1-1,3-4 1,-4 6-60,0-1 0,0 0 0,-1 0 0,1 0 0,0-1 0,-1 1 0,0 0 0,0-1 0,0 1 0,0 0 0,-1-1 0,1 1 0,-1-1 0,0 1-1,0-1 1,0 1 0,0-1 0,-1 1 0,-1-7 0,2 9-27,0 0-1,-1 0 1,1 0 0,-1 0-1,1 0 1,-1 0-1,0 0 1,1 0-1,-1 0 1,0 1 0,0-1-1,1 0 1,-1 0-1,0 1 1,0-1-1,0 1 1,0-1-1,0 1 1,0-1 0,0 1-1,0-1 1,0 1-1,0 0 1,0 0-1,0-1 1,0 1-1,-1 0 1,1 0 0,0 0-1,0 0 1,0 0-1,0 0 1,0 1-1,0-1 1,0 0-1,0 1 1,0-1 0,-2 1-1,-2 1 8,1 0 1,-1 0-1,1 1 0,0-1 1,-1 1-1,1 0 0,-5 6 1,-2 3-8,1 1 0,0 0 0,1 0 0,0 1 0,1 0 0,1 1 0,0 0 1,1 0-1,1 0 0,1 1 0,0 0 0,-3 25 0,6-39 0,1-1 0,0 1 0,0-1-1,0 1 1,0-1 0,0 1 0,0-1 0,0 0-1,1 1 1,-1-1 0,0 1 0,1-1 0,-1 0 0,1 1-1,-1-1 1,1 0 0,0 1 0,0-1 0,0 0-1,-1 0 1,1 0 0,0 0 0,0 0 0,1 0-1,-1 0 1,0 0 0,0 0 0,0 0 0,1-1 0,-1 1-1,0 0 1,1-1 0,-1 1 0,0-1 0,1 0-1,-1 1 1,1-1 0,-1 0 0,0 0 0,1 0 0,-1 0-1,1 0 1,-1 0 0,1 0 0,1-1 0,10-1 25,-1-1 0,1 0 0,-1-1 0,15-7 0,-15 6-4,18-6 12,1 1 1,49-10 0,-78 20-39,0-1 1,0 0-1,1 1 0,-1-1 0,0 0 1,0 0-1,0 0 0,0-1 1,0 1-1,-1 0 0,1-1 1,0 1-1,0-1 0,-1 0 1,1 1-1,-1-1 0,0 0 1,3-4-1,0-3-4,1 0-1,-2-1 1,4-11 0,3-8-1,-8 24 9,18-34-19,-19 37 12,1-1 1,-1 1 0,0 0-1,1 0 1,-1 0-1,1 1 1,0-1 0,0 0-1,0 0 1,0 1-1,0 0 1,0-1 0,0 1-1,4-2 1,-5 3 1,-1 0 0,1 0 1,-1 0-1,1 0 0,0 0 0,-1 0 1,1 0-1,0 0 0,-1 0 0,1 0 1,-1 0-1,1 0 0,0 0 0,-1 1 1,1-1-1,-1 0 0,1 0 0,0 1 1,-1-1-1,1 0 0,-1 1 0,1-1 1,-1 1-1,0-1 0,1 1 0,0 0 1,7 20-22,-7-16 29,-1 0 0,1 0 0,-1 0 0,0-1 0,0 1 0,-2 9 0,2-14-3,0 0 0,0 1 0,0-1 0,0 0 0,0 1 0,0-1 0,0 1 1,0-1-1,0 0 0,-1 1 0,1-1 0,0 0 0,0 1 0,0-1 0,-1 0 0,1 0 0,0 1 0,0-1 0,0 0 1,-1 0-1,1 1 0,0-1 0,-1 0 0,1 0 0,0 1 0,-1-1 0,1 0 0,0 0 0,-1 0 0,1 0 0,0 0 1,-1 0-1,1 0 0,0 0 0,-1 1 0,-10-11 54,-2-18-98,11 18-88,5 8 25,14 11-27,-2-1 106,-2-3 8,-5-3 13,0 0 0,-1 0 0,1 1 0,-1 0 0,0 1 0,0 0 0,0 0-1,0 0 1,-1 1 0,0 0 0,0 0 0,0 0 0,5 7 0,-6-6 12,1 2 6,0 0 1,1-1 0,15 13 0,-21-18-6,1-1-1,-1 0 1,1 0-1,0 0 0,-1 0 1,1 0-1,0 0 0,0 0 1,0-1-1,0 1 0,-1-1 1,1 1-1,0-1 0,0 0 1,0 0-1,0 0 1,0 0-1,0 0 0,0 0 1,0 0-1,0-1 0,0 1 1,0-1-1,0 1 0,0-1 1,2-1-1,1-2 26,0 0-1,0 0 0,0-1 1,0 1-1,-1-1 1,0 0-1,0 0 1,0-1-1,-1 1 0,0-1 1,0 0-1,0 0 1,0 0-1,-1 0 1,0 0-1,1-10 0,-1 7 34,0 0-1,-1 0 0,0 0 1,-1 0-1,0 0 0,0 0 1,-1 0-1,0 0 0,-1 1 1,0-1-1,-4-13 0,-11-3 217,17 25-273,0-1 1,-1 0-1,1 1 0,0-1 0,-1 1 0,1-1 0,0 1 0,-1-1 0,1 1 0,-1-1 0,1 1 0,-1 0 1,1-1-1,-1 1 0,1 0 0,-1-1 0,1 1 0,-1 0 0,0 0 0,1-1 0,-1 1 0,1 0 0,-1 0 1,0 0-1,1 0 0,-1 0 0,0 0 0,1 0 0,-1 0 0,0 0 0,1 0 0,-1 0 0,1 0 1,-1 1-1,0-1 0,1 0 0,-1 0 0,1 1 0,-1-1 0,1 0 0,-2 1 0,2 0-1,-1 0-1,1 0 0,-1 1 0,1-1 1,0 0-1,-1 0 0,1 0 0,0 1 1,0-1-1,0 0 0,0 0 1,0 1-1,0-1 0,0 0 0,1 0 1,-1 0-1,0 1 0,0-1 1,1 0-1,-1 0 0,1 0 0,-1 0 1,1 0-1,0 0 0,-1 0 0,1 0 1,0 0-1,0 0 0,0 0 1,0 0-1,0 0 0,0-1 0,1 2 1,2 1-5,0 1 1,0-2-1,0 1 1,0 0-1,0-1 1,1 0-1,6 3 1,0-3-40,-1 0 1,1-1 0,-1-1 0,1 1-1,0-2 1,-1 1 0,17-4 0,73-21-1041,-87 21 897,71-21-392,-59 15 189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5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12403,'-85'15'1239,"-57"13"776,125-22-999,38-5 219,785-9 1485,-276 40-3268,46 1-196,86-18 1528,-529-15-612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13107,'-3'3'91,"1"-1"0,-1 1 1,1 0-1,-1 0 0,1 0 0,0 0 1,0 0-1,1 1 0,-1-1 1,1 1-1,-1-1 0,1 1 0,-1 4 1,0 6-107,-1 1 0,1 15 0,1-14 159,-1 20-48,1 0 0,5 39 0,-2-57-40,1 1 1,1 0-1,0-1 0,2 0 1,12 31-1,-16-44-18,1-1 1,-1 0 0,0 0-1,1 0 1,0 0-1,0-1 1,0 1-1,0-1 1,1 0-1,-1 1 1,1-2 0,7 6-1,-7-7 8,-1 1 0,0-1-1,0 0 1,0 0 0,1-1 0,-1 1 0,0-1-1,1 1 1,-1-1 0,1 0 0,-1 0-1,0-1 1,1 1 0,-1-1 0,0 1 0,1-1-1,-1 0 1,5-3 0,2-1 98,0-1 0,0 0 0,0 0 1,-1-1-1,0-1 0,-1 0 0,1 0 0,-2 0 1,1-1-1,10-17 0,1-2 295,-3-2 1,19-41-1,-28 57-295,-1-1-1,0 0 1,-1 1-1,-1-2 0,0 1 1,-1 0-1,1-19 0,-4 32-115,0-1-1,-1 1 1,1 0-1,0 0 1,-1 0-1,1 0 1,-1 0-1,1-1 1,-2-1-1,1 4-22,1-1 0,0 1 0,0 0 0,0-1 0,-1 1 0,1 0 0,0 0 0,0-1 0,0 1 0,-1 0 0,1 0 0,0 0 0,0-1 0,-1 1 0,1 0 0,0 0 0,-1 0 0,1 0 0,0 0 0,-1 0 0,1-1 0,0 1 0,-1 0 0,1 0 0,0 0 0,-1 0 0,0 1 2,0-1-1,0 0 1,1 1-1,-1-1 1,0 1-1,0-1 1,1 1 0,-1-1-1,0 1 1,1 0-1,-1-1 1,1 1-1,-1 0 1,0-1 0,0 2-1,-2 4-1,1-1-1,-1 1 0,1-1 1,0 1-1,0 0 1,0 0-1,1 0 0,0 0 1,0 1-1,1-1 0,-1 0 1,1 0-1,1 0 1,1 9-1,-1-4-18,1 1 1,1-1-1,0 0 0,1 0 0,0 0 1,0-1-1,7 12 0,-6-15-6,-1 0 0,1-1 0,1 1-1,-1-1 1,1 0 0,0 0 0,0-1 0,1 1-1,0-1 1,0-1 0,0 1 0,0-1 0,1-1-1,-1 1 1,16 3 0,-11-4 26,-1-1 0,0 0 0,1-1 0,-1-1 0,0 1 1,1-2-1,-1 0 0,1 0 0,-1-1 0,22-6 0,-21 4 26,-1 0 1,0-1-1,0 0 0,0-1 1,0 0-1,-1-1 0,0 0 1,0-1-1,-1 0 0,11-11 1,-14 12 3,-1 1 0,0-2 1,0 1-1,0 0 0,-1-1 1,0 0-1,-1 0 0,1 0 0,-1 0 1,-1-1-1,0 1 0,0-1 1,-1 1-1,1-18 0,-5-7-482,3 31 411,0 1-1,-1 0 1,1-1-1,0 1 1,-1 0-1,1 0 1,-1 0 0,1-1-1,-1 1 1,0 0-1,1 0 1,-1 0-1,0 0 1,0 0-1,0 0 1,0 0-1,0 0 1,0 0-1,0 1 1,-2-2-1,3 2 30,0 0-1,0 0 1,-1 0 0,1 0-1,0 0 1,0 0-1,0 0 1,0 0-1,-1 0 1,1 0-1,0 0 1,0 0 0,0 0-1,0 0 1,-1 0-1,1 1 1,0-1-1,0 0 1,0 0-1,0 0 1,0 0-1,0 0 1,-1 0 0,1 1-1,0-1 1,0 0-1,0 0 1,0 0-1,0 0 1,0 1-1,0-1 1,0 0-1,0 0 1,0 0 0,0 0-1,0 1 1,0-1-1,0 0 1,0 0-1,0 0 1,0 0-1,0 1 1,-1 12-401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493 101 11787,'-15'-13'387,"-1"1"0,0 1 0,-1 1 0,0 0 0,-1 2 0,0 0 0,0 0 0,-25-6 0,37 13-370,0-1 0,-1 1 0,1 0 0,0 0 0,0 1 0,-1 0 0,1 0 0,0 0 0,-1 1 0,1 0 0,0 0 0,0 0 0,0 1 0,0 0 1,0 0-1,0 1 0,0-1 0,1 1 0,-1 1 0,1-1 0,0 1 0,0 0 0,0 0 0,1 0 0,-1 1 0,-4 6 0,-1 3-18,0 1 0,2 1 0,-1 0-1,2 0 1,-9 25 0,-20 91 5,16-42 40,4 1 0,4 1 0,4 0-1,5 131 1,5-191-31,1-1-1,11 49 1,-12-72-16,1 1 0,-1-1 0,1 0 0,1 0 0,-1 0 0,1 0 1,1-1-1,-1 1 0,1-1 0,1 0 0,-1-1 0,1 1 0,12 9 0,-14-13 1,1 0 0,-1-1 0,0 0 1,1 1-1,0-2 0,-1 1 0,1 0 0,0-1 0,0 0 0,0 0 0,0-1 0,0 1 0,9-1 0,-5-1-1,-1 0 1,1-1-1,-1 0 1,0 0-1,1-1 1,-1 0-1,10-6 1,6-4 1,-2-1 0,0-2-1,-1 0 1,22-22 0,-3 0 32,-2-2-1,-2-1 1,-1-2-1,-3-2 1,-1-1-1,-2-1 1,-3-2-1,34-83 1,-53 111-10,0-1 1,0 0-1,-2 0 1,-1-1-1,-1 1 1,0-39-1,-3 52-2,0 1 0,-1 0 0,0-1 0,-1 1 0,0 0 0,0 0 0,-1 0 0,0 0 0,0 0 0,-1 0 0,0 1-1,0 0 1,-1 0 0,0 0 0,0 0 0,0 1 0,-1 0 0,0 0 0,-1 0 0,1 1 0,-9-5 0,-5-2 56,0 2-1,-1 0 1,-1 1 0,0 1 0,0 1 0,-37-6 0,23 7-17,-1 2 1,1 1-1,-54 3 0,84 0-107,1 1-1,-1-1 1,0 1 0,0 1-1,0-1 1,1 1 0,-10 4-1,12-5-67,1 1 1,-1-1-1,1 1 0,0 0 0,-1 0 1,1 0-1,0 0 0,0 0 0,1 0 1,-1 1-1,0-1 0,1 1 0,-1-1 1,1 1-1,0 0 0,0-1 0,-1 6 1,0-1-14,0 0 0,1 1 1,1 0-1,-1-1 0,1 1 1,0-1-1,1 1 0,2 11 1,14 26-582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0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552 331 10650,'-17'2'254,"0"1"0,0 1 0,0 0 0,0 1-1,1 1 1,-1 0 0,-19 12 0,7-2 206,2 1 0,-52 42-1,55-37-352,0 1 0,2 2 0,0 0 0,2 1 1,0 1-1,2 1 0,1 1 0,2 0 0,1 1 0,1 1 0,1 0 0,2 1 0,1 0 0,2 0 0,1 1 0,1 0 0,2 0 0,1 0 0,2 0 0,1 0 0,2 0 0,8 42 0,-2-35-60,2-1-1,1 1 1,2-2-1,2 0 0,1-1 1,37 58-1,-39-72-41,1-1-1,1 0 0,1-2 0,1 0 1,1 0-1,1-2 0,0-1 1,1 0-1,1-2 0,43 22 0,-33-23-44,0-1-1,1-2 1,1-1-1,-1-2 1,1-2-1,1 0 1,55 0-1,-60-6-35,1-2 0,-1-1 0,0-1 0,0-1-1,0-2 1,-1-1 0,0-1 0,52-25 0,-65 25 29,0-1 0,0-1-1,-1-1 1,0 0 0,-1-1 0,0 0 0,-1-1 0,19-26 0,-17 18 25,-2-1 1,0 0-1,-1-1 1,-2-1-1,15-43 1,-12 18 33,-3 0 0,-2 0-1,-2-1 1,-2 0 0,-3 0 0,-5-64 0,-4 31 18,-4 0-1,-4 1 0,-3 0 1,-4 2-1,-3 0 0,-44-92 1,55 140-13,-1 1-1,-2 1 1,-1 1 0,-2 0 0,-1 2 0,-1 0 0,-29-27 0,41 45-3,-1 1 1,0 0-1,-1 1 0,0 1 1,-1 0-1,1 0 1,-1 1-1,-25-8 1,26 11-6,1 1 1,0 0 0,-1 1 0,1 1 0,-1-1 0,1 2 0,-1-1 0,1 2 0,0 0-1,-1 0 1,1 1 0,-14 5 0,5 0-25,0 1 1,0 2-1,1 0 0,1 0 0,-1 2 1,-30 28-1,24-17-122,2 1 0,0 1 0,-33 50 0,31-32 8,12-14-46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13459,'0'2'94,"-1"2"58,0 1 0,1 0 1,0 0-1,0 0 1,0 0-1,1 6 1,0-9-140,-1-1-1,1 0 1,-1 0 0,1 0-1,-1 0 1,1 1 0,0-1 0,-1 0-1,1 0 1,0 0 0,0-1-1,0 1 1,0 0 0,0 0-1,0 0 1,0-1 0,0 1 0,0 0-1,0-1 1,0 1 0,0-1-1,1 1 1,-1-1 0,0 0 0,0 1-1,0-1 1,1 0 0,-1 0-1,0 0 1,2 0 0,5-1 9,0 0 0,-1 0 0,1-1-1,-1 1 1,1-2 0,-1 1 0,0-1 0,1 0 0,-1-1 0,-1 0 0,12-8 0,-7 5 38,1 1-1,20-10 1,-28 15-46,1 0-1,-1-1 1,0 2 0,0-1-1,1 0 1,-1 1-1,0 0 1,1 0-1,-1 0 1,1 0 0,-1 1-1,6 1 1,8 4 23,0 1 0,0 1 0,18 12 0,12 4 15,-6-7-44,-1-2 0,2-2 0,0-2 1,0-1-1,58 4 0,225-1-427,-91-7 77,-161 0 269,94 22-1,69 28 164,14 4 69,-171-47-168,0-3-1,120-1 0,163-24-101,-71 1 163,1106-4-97,-843 15 33,56 0-240,-535 1 188,995-39-1006,-79 25 756,-872 22 488,199 16 745,-241-13-680,-1 4 0,82 24 1,104 21-79,-223-51-145,-14-1 42,-1 0 0,-1 2 0,0 0 0,0 2 0,0 0 0,-2 2 0,1 1 0,34 26 0,-26-14 60,-2 1 0,0 1-1,-2 2 1,45 61 0,43 55 328,-91-120-401,2-1 1,0-1-1,37 25 1,153 86-34,-128-83 19,159 122-1,-37 14-45,164 130-16,-346-298 36,2-1-1,0-1 1,1-2 0,41 15 0,-12-10 14,87 17 0,-104-24 21,-32-9-2,-1-1 0,23 4 0,-50-13 152,-19-2-204,-168 7-452,-60-2-429,101-7 590,-522-10-90,529 24 405,-387 8 4,0-21-154,126-16 4,-126-6 147,-277-14-88,-33-3-777,-126 46 810,446 8 275,-627 18-483,253-2 396,541-24-97,-300 12 35,45 83 326,573-84-347,0-2 0,-72 2 0,118-9-68,0 0 1,0 0 0,0 0-1,-1-1 1,1 1-1,0 0 1,1-1 0,-1 1-1,0-1 1,0 0-1,0 1 1,0-1 0,0 0-1,1 0 1,-1-1-1,0 1 1,1 0 0,-1 0-1,1-1 1,-1 1-1,1-1 1,0 1 0,-1-1-1,1 0 1,0 1-1,0-1 1,0 0 0,1 0-1,-1 0 1,0 0-1,1 0 1,-1 1 0,1-1-1,-1 0 1,1-4-1,-1-5-19,1-1 0,1 1-1,0-1 1,5-22-1,-5 25 60,3-13-15,9-43-8,-3-1 1,-3 0 0,-1-91 0,-46-194 161,32 298-156,-14-99 11,-27-222 246,48 366-263,-3-24 55,3-65 1,1 94-99,0 0 1,1 1-1,0-1 0,-1 0 0,1 1 1,0-1-1,0 1 0,1-1 0,-1 1 1,1 0-1,-1 0 0,1-1 0,-1 1 1,1 0-1,0 0 0,3-2 1,2-2-39,2 1 0,-1-1 1,10-4-1,-13 8 70,32-18-166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2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29 197 12011,'-5'-7'573,"2"2"-257,0 0 0,0 0 0,0-1 0,0 1 0,1-1 0,0 1-1,-3-11 1,5 15-297,0 0 0,1 0-1,-1 0 1,0 0-1,0 1 1,1-1 0,-1 0-1,0 0 1,1 0 0,-1 1-1,1-1 1,-1 0 0,1 1-1,-1-1 1,1 0 0,-1 1-1,1-1 1,0 1 0,-1-1-1,1 1 1,0-1 0,0 1-1,-1-1 1,1 1 0,0 0-1,0 0 1,1-1-1,28-5 525,-17 4-444,49-14-110,111-44 0,-156 54 16,-3-1-7,1 2 1,0 0-1,25-5 0,-36 9 2,0 1 0,0-1-1,0 1 1,0 0 0,0 0 0,0 1 0,0-1 0,-1 1-1,1 0 1,0 0 0,0 0 0,0 0 0,-1 1 0,1-1-1,-1 1 1,1 0 0,-1 0 0,0 1 0,5 3-1,-5-3 1,0-1-1,0 1 0,0-1-1,0 1 1,-1 0-1,1 0 1,-1 0-1,0 0 1,1 0 0,-2 0-1,1 1 1,0-1-1,1 5 1,-4-7 3,1 0 0,-1 0 0,0-1-1,1 1 1,-1 0 0,0-1 0,0 1 0,0 0 0,0-1 0,1 1 0,-1-1 0,0 0 0,0 1 0,0-1 0,0 0-1,0 1 1,-2-1 0,-24 7 44,22-6-40,-16 4 20,-1 1 15,-1-1 0,0-1-1,1-1 1,-37 0 0,56-3-48,0-1 1,1 1-1,-1-1 1,0 0-1,0 0 0,1 0 1,-1 0-1,1 0 1,-1 0-1,1-1 1,0 1-1,-1-1 0,-3-3 1,47 33-2193,-60-29 1659,1-2 205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2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10770,'-1'0'148,"0"0"-1,0 0 1,0 0 0,1 0-1,-1 0 1,0 1-1,0-1 1,0 0-1,0 1 1,0-1-1,1 0 1,-1 1-1,0-1 1,0 1 0,1-1-1,-1 1 1,0-1-1,1 1 1,-2 1-1,2-2-120,0 0 0,-1 0 0,1 1 0,0-1 0,0 0 0,0 0-1,-1 1 1,1-1 0,0 0 0,0 0 0,0 1 0,0-1 0,0 0 0,0 1-1,0-1 1,-1 0 0,1 1 0,0-1 0,0 0 0,0 1 0,0-1 0,0 0-1,0 1 1,0-1 0,1 0 0,-1 0 0,0 1 0,0 0-22,1-1-1,0 1 1,-1-1 0,1 1 0,0-1-1,-1 1 1,1-1 0,0 1-1,0-1 1,-1 0 0,1 0 0,0 1-1,0-1 1,0 0 0,-1 0 0,1 0-1,1 0 1,14 1 20,-1-1 0,0 0-1,1-2 1,26-5 0,2 1 0,-4 3-15,0 3 0,49 5-1,-68-4-70,-11 1-185,-8-2 224,0 1 1,0-1-1,0 0 0,-1 0 0,1 1 0,0-1 1,0 0-1,0-1 0,0 1 0,-1 0 0,1 0 0,0-1 1,0 1-1,-1-1 0,1 0 0,0 1 0,2-3 1,14-14-126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2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2007 5785,'-1'0'78,"1"0"0,0 0 0,0-1 0,0 1 0,0 0 0,0-1 0,0 1 0,-1 0 0,1-1 0,0 1 0,0 0 0,0-1 0,0 1 0,0 0 0,0-1 0,0 1 0,0 0 0,0-1 0,1 1 0,-1 0 0,0-1 0,0 1 0,0 0 0,0 0 0,0-1 0,0 1 0,1 0 0,-1-1 0,0 1 0,0 0 0,1 0 0,-1-1 0,0 1 0,11-23 1525,-5 11-691,-1 3-480,0 0 0,0 0 1,1 1-1,13-15 1,6-10-181,7-14 165,62-72 1,-78 102-380,0 1 0,1 1 0,1 0 0,1 2 0,0 0 0,1 0 0,21-8-1,161-83-51,-165 81 10,0-2 1,-1-2 0,35-33-1,-47 38 8,1 1-1,1 2 1,56-32-1,91-31-31,-165 78 26,225-117-9,10-4-83,-40 23 19,-165 79 90,-1-2 1,-1-1-1,35-35 1,115-102 10,-149 136-24,1 1 1,1 1-1,57-25 1,-31 21 12,55-26 6,-101 44-20,0 0 0,-1-1 0,0-1 0,17-18 0,42-53 23,-55 59 3,0 0-1,49-41 1,-69 68 95,-6 5-182,-2-4-74,-1-12 31,3-1 54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36 207 2985,'-19'-4'1588,"3"-1"3245,21 4-2858,136-28-5,-114 23-1900,-1-1 0,0-1 1,0-1-1,33-17 0,-23 10-55,40-12-1,-41 19-13,1 1 1,0 2-1,0 2 0,1 1 1,-1 2-1,1 1 0,-1 2 1,0 2-1,1 1 0,39 11 1,-34-6 10,193 35 74,128-18-133,-94-9 44,-181-11-32,0-5 0,149-15 1,306-23-661,-350 37 600,64-2 46,165 3 49,140-3 37,-230-14-51,100-3 15,-204 9-8,-71 1 6,198 15 1,760 41 8,-772-34 18,156-2 50,-272-24-75,119-5 9,297-51 29,-512 55-52,183 5 1,-178 8-27,87-9-71,33 1 49,-2 1 23,-151 3 41,-44 4 32,69 10-1,-72-4 52,77-1-1,26-14 190,-157 9-204,-7-2 76,-7-4 3,-15-7-91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10722,'-3'5'86,"0"0"0,0 0 0,1 0-1,-1 0 1,1 1 0,0-1 0,1 1-1,-1-1 1,1 1 0,0 0 0,1 0-1,-1-1 1,1 1 0,1 8 0,1 7-5,1 1 0,10 32 0,-3-12 70,51 336 573,-52-282-422,-8 191 0,-70 323 648,17-195-523,26 4 14,30-317-233,21 130 0,0-3 136,-23-207-315,-1-3 165,-7-42-253,1-1-75,-2 1 1,-13-34 0,2 21 23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9994,'-3'2'146,"0"-1"-1,0 1 1,0 0-1,1 0 1,-1 0-1,0 0 1,1 0 0,0 0-1,-1 1 1,1-1-1,0 1 1,0 0-1,0 0 1,1-1-1,-1 1 1,1 0 0,-1 1-1,1-1 1,-1 5-1,-2 6 101,0 0 0,1 0 0,-1 17-1,2-4-182,2 0 1,1 0-1,2 0 0,0 0 0,2 0 0,0-1 1,19 51-1,-35-182 65,-26-73 165,36 175-269,-1-1-1,1 1 0,0 0 1,-1 0-1,1 0 1,-1 0-1,-2-3 0,4 6-18,0-1 0,-1 1 0,1 0 0,0 0 0,-1-1-1,1 1 1,0 0 0,0 0 0,-1-1 0,1 1 0,0 0-1,-1 0 1,1 0 0,-1-1 0,1 1 0,0 0 0,-1 0-1,1 0 1,0 0 0,-1 0 0,1 0 0,-1 0 0,1 0-1,0 0 1,-1 0 0,1 0 0,-1 0 0,0 1 3,0 0 1,0-1 0,0 1 0,1 0-1,-1 0 1,0 0 0,1-1 0,-1 1 0,1 0-1,-1 0 1,0 0 0,1 0 0,0 0-1,-1 0 1,1 2 0,-1 2 24,0-1 0,0 0 0,1 1 0,0-1 0,0 8 0,1 7 105,-20 231 1252,-10 287-485,68 86-888,-37-612-16,5 100-129,-5 0 1,-20 180-1,-67 217-288,76-477 352,7-24 45,-1 0 0,1 1 0,1-1 0,-1 0 0,1 1-1,0 14 1,2-22-1,-1 0-1,1-1 1,-1 1 0,1 0-1,-1 0 1,1-1-1,-1 1 1,0 0-1,1-1 1,-1 1 0,1 0-1,-1-1 1,0 1-1,1-1 1,-1 1 0,0-1-1,1 1 1,-1-1-1,0 1 1,0-1-1,0 1 1,1-1 0,-1 0-1,0 0 18,0 1 0,1-1 0,-1 1-1,0-1 1,0 1 0,0-1 0,0 1 0,1-1 0,-1 1-1,0-1 1,0 1 0,0-1 0,0 1 0,0-1-1,0 1 1,0-1 0,-1 1 0,1-1 0,0 1-1,0-1 1,0 1 0,0-1 0,-1 1 0,1-1 0,0 1-1,0 0 1,-1-1 0,1 1 0,0-1 0,-1 1-1,1 0 1,0-1 0,-1 1 0,1 0 0,-1-1 0,1 1-1,0 0 1,-1 0 0,1-1 0,-1 1 0,1 0-1,-1 0 1,1 0 0,-1 0 0,-10 0-53,-2 5-14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29:4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9986,'-2'-7'936,"5"-2"-744,3 7-8,2 10 353,4 19-153,1 14-32,-2 17-88,1 10-48,-2 10-24,-3 10-8,-4 4-80,-2-1-24,-1-5-80,-1-7-96,1-14 88,0-8-8,-3-21-32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15659,'7'23'977,"6"-2"-889,1 0-88,10 0-64,4-2-257,4-6-407,-1-5 616,-4-8-136,-3 0-96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13987,'93'-102'3883,"33"-42"-1395,-125 143-2479,0 0 0,-1 0 0,1 0 0,0-1 0,0 1 0,0 0 1,-1-1-1,1 1 0,0 0 0,-1-1 0,1 1 0,-1 0 0,0-1 0,0 1 0,1-1 1,-1 1-1,0-1 0,0 1 0,0-1 0,0 1 0,-1-2 0,0 2-4,1 0 0,-1 0-1,0 0 1,0 0-1,1 0 1,-1 0-1,0 1 1,0-1 0,0 0-1,0 1 1,0-1-1,0 0 1,0 1 0,-1-1-1,1 1 1,0 0-1,0-1 1,0 1 0,0 0-1,-1 0 1,1 0-1,0 0 1,0 0 0,0 0-1,-2 0 1,-6 1 4,1 0 1,-1 0-1,1 1 1,0 0-1,0 1 1,0-1-1,0 2 1,0-1-1,0 1 1,-10 7-1,9-5 0,1 0 0,0 0-1,0 1 1,0 0 0,1 0-1,0 1 1,1-1 0,-8 13-1,11-16-15,1 0-1,0 0 0,0 0 0,0 0 0,1 0 0,0 1 0,-1-1 0,2 0 0,-1 1 1,0-1-1,1 1 0,0-1 0,0 1 0,0-1 0,0 1 0,1-1 0,2 9 0,-2-9 0,1-1-1,0 1 1,0-1 0,0 0-1,0 1 1,1-1-1,-1 0 1,1 0-1,0-1 1,0 1-1,0 0 1,0-1-1,0 0 1,0 0-1,1 0 1,-1 0-1,1 0 1,-1-1-1,1 1 1,5 0-1,7 2-18,0-1 0,0-1 0,0 0 0,0-1 0,0-1 0,0 0 0,31-6 0,-33 4 30,0-1-1,0-1 0,0 0 0,-1-1 0,1 0 0,-1-1 0,-1 0 0,1-1 1,13-11-1,-15 8 2,0 0 1,-1-1 0,0-1-1,-1 0 1,0 0-1,-1-1 1,0 0 0,-1 0-1,-1 0 1,0-1 0,-1 0-1,5-18 1,1-16-154,-2 0 1,5-67-1,-11 78-252,-12 95-787,5-25 983,-6 61 10,10-81 199,0 0 1,0 1-1,1-1 1,5 22-1,-6-33 6,1 0 0,-1 0-1,1 0 1,-1 0 0,1 0 0,0 0-1,0 0 1,0-1 0,0 1 0,0 0-1,0-1 1,0 1 0,1 0 0,-1-1-1,0 0 1,1 1 0,-1-1 0,1 0 0,3 2-1,-3-2 6,0-1 0,-1 1 0,1-1-1,0 0 1,0 0 0,0 0 0,0 0-1,-1 0 1,1 0 0,0-1 0,0 1 0,0-1-1,-1 1 1,1-1 0,0 0 0,0 1-1,1-3 1,7-3 61,-1-1 0,0 0 0,0 0 0,0-1 0,10-13-1,35-45 407,-2-3 1,-4-2-1,-3-2 0,-2-2 0,33-86 0,-65 133-191,-9 21 54,-5 8-236,-4 13-42,4 0-42,1 0 1,1 1-1,0-1 0,1 0 1,2 17-1,11 73-14,-12-99-10,17 80-41,4-1-1,4-1 0,49 109 0,-61-162 24,-10-22 34,-8-20 18,-8-11-57,-1 1 1,-1 0-1,-1 0 0,0 2 1,-32-32-1,22 24-60,-54-57-279,77 83 348,1 1 0,-1-1 0,1 1 0,0-1 0,0 0 0,-1 1 0,1-1 0,0 0 0,0 0 0,-1-4 0,2 6 8,0 0 1,0-1-1,0 1 0,0-1 1,0 1-1,0 0 0,0-1 1,1 1-1,-1-1 0,0 1 1,0 0-1,0-1 1,0 1-1,0 0 0,1-1 1,-1 1-1,0-1 0,0 1 1,1 0-1,-1 0 0,0-1 1,0 1-1,1 0 0,-1-1 1,0 1-1,1 0 1,-1 0-1,0 0 0,1-1 1,-1 1-1,1 0 0,-1 0 1,6-1-53,-1 0 0,0 0 0,1 1 0,-1 0 0,0 0 0,7 1 1,-4-1-34,34 3-578,1-2 0,59-7 0,-48-4 255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0:4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14291,'67'-2'1344,"-21"-5"-1313,399-43 32,-428 49-91,-7 1-2,0 0 1,0-1 0,0 0-1,0-1 1,0 0 0,0 0-1,-1-1 1,19-8 0,-28 11 37,0 0 1,0 0 0,1 0 0,-1 0 0,0 0 0,0 0-1,0 0 1,1 0 0,-1 0 0,0 0 0,0 0-1,0 0 1,0 0 0,1-1 0,-1 1 0,0 0-1,0 0 1,0 0 0,0 0 0,0 0 0,1 0-1,-1-1 1,0 1 0,0 0 0,0 0 0,0 0 0,0 0-1,0-1 1,0 1 0,0 0 0,0 0 0,0 0-1,0 0 1,0-1 0,0 1 0,0 0 0,0 0-1,0 0 1,0-1 0,0 1 0,0 0 0,0 0 0,0 0-1,0 0 1,0-1 0,0 1 0,0 0 0,-11-2 224,-16 5 12,-101 29 332,62-14-318,-118 15 0,159-29-160,23-4-100,6 0-20,4-2-12,128-18-511,-88 15-40,91-22 1,-131 22 497,-16 2 101,-20 0 97,-328 26 425,302-17-862,48-6 295,3 1 15,0-1 0,-1 1 0,1-1 1,0 0-1,0 0 0,0 0 0,0 0 1,0-1-1,-1 1 0,1-1 0,0 0 0,-4-2 1,-7-10-140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0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326 120 11658,'-1'-5'239,"0"0"0,-1 0-1,1 0 1,-1 0 0,0 0-1,-1 0 1,1 1-1,-6-8 1,7 11-191,0 0 1,0 0-1,0-1 0,0 1 1,0 0-1,0 1 0,0-1 1,-1 0-1,1 0 0,0 0 1,-1 1-1,1-1 0,0 1 1,-1-1-1,1 1 0,-1-1 1,1 1-1,-1 0 1,1 0-1,-1-1 0,1 1 1,-1 0-1,1 1 0,0-1 1,-1 0-1,1 0 0,-1 1 1,1-1-1,-1 1 0,1-1 1,0 1-1,-1-1 0,1 1 1,-3 1-1,-4 5 31,-1-1 1,1 1-1,0 1 0,0-1 1,1 1-1,0 1 0,-10 16 1,-35 70-76,51-94-3,-23 54-11,2 0 0,2 2 1,3 1-1,3 0 0,2 1 0,3 0 0,2 1 0,3 0 0,3 66 0,3-85-5,2 0-1,9 42 0,-9-68 1,-1 0 1,2 0-1,0 0 1,1 0-1,1-1 0,0 0 1,0 0-1,15 17 1,-21-28 9,1 0 0,1-1 0,-1 0 0,0 1 0,0-1 0,1 0 0,0 0 1,-1 0-1,1-1 0,0 1 0,0-1 0,0 1 0,0-1 0,0 0 0,0 0 0,0 0 0,0 0 1,0-1-1,4 1 0,-3-2 1,1 1 1,-1-1-1,0 0 1,1 0 0,-1-1-1,0 1 1,0-1-1,0 0 1,0 0-1,0 0 1,0-1 0,-1 1-1,1-1 1,4-4-1,11-12 4,0 0 0,-2-1-1,0-1 1,-1-1 0,24-43 0,-9 5 40,27-75 1,-31 64 21,-3-1-1,19-99 0,-37 140-69,-2-1-1,-1 0 1,-1 1-1,-2-1 0,-1 0 1,-1 1-1,-2-1 1,-10-40-1,10 59-26,0 0 0,-1 0-1,-1 0 1,0 1 0,0 0-1,-1 0 1,-1 0 0,0 1 0,-1 0-1,-17-16 1,21 21-30,-1 2-1,0-1 1,0 1-1,-1 0 1,1 0 0,-1 1-1,0 0 1,0 0-1,0 0 1,0 1-1,0 0 1,0 1 0,-1 0-1,1 0 1,-1 0-1,1 1 1,-1 0 0,1 0-1,-1 1 1,1 0-1,-10 3 1,11-3 20,0 1 0,0 1 1,0-1-1,1 1 0,-1 0 0,1 0 0,0 1 1,0-1-1,0 1 0,0 0 0,1 1 0,-1-1 0,1 1 1,-5 7-1,-9 27-263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0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14 455 11442,'-1'1'134,"0"0"-1,0 0 1,0 0-1,0 0 0,0 1 1,0-1-1,0 0 0,0 1 1,0-1-1,1 1 0,-1-1 1,0 1-1,1-1 1,0 1-1,-1 0 0,1-1 1,0 1-1,0 0 0,0-1 1,0 1-1,0-1 0,0 1 1,0 0-1,0-1 0,2 4 1,-2-2-84,0 0-27,0 0 1,1-1-1,-1 1 0,1-1 1,-1 1-1,1 0 0,0-1 0,0 0 1,0 1-1,0-1 0,0 1 0,0-1 1,1 0-1,-1 0 0,4 4 1,-5-6 1,1 0 1,-1 0 0,0 0-1,1-1 1,-1 1 0,0 0 0,1 0-1,-1 0 1,1 0 0,-1 0-1,0 0 1,1-1 0,-1 1 0,0 0-1,1 0 1,-1 0 0,0-1-1,0 1 1,1 0 0,-1 0-1,0-1 1,1 1 0,-1 0 0,0-1-1,0 1 1,0 0 0,0-1-1,1 1 1,-1 0 0,0-1 0,0 1-1,0-1 1,6-16 368,-5 14-276,6-18-11,1 1 0,1-1-1,0 1 1,2 1 0,0 0 0,1 1 0,1 0 0,1 1 0,22-23 0,-16 23-121,0 0-1,1 1 1,1 1 0,0 0 0,1 2 0,1 1 0,38-14 0,0 3-61,-20 9-115,-1-1 1,-1-3 0,45-26 0,-58 24-84,-22 16 113,1-1 0,-1 1-1,1 0 1,0 0 0,0 1 0,1 0-1,-1 0 1,9-2 0,-15 5 149,0 0 0,0 0 0,1 0 0,-1 0 0,0 0 0,0 0 0,0 0 0,1 0 1,-1 0-1,0 0 0,0 0 0,0 0 0,1 0 0,-1 0 0,0 0 0,0 0 0,0 0 0,0 1 0,1-1 0,-1 0 0,0 0 1,0 0-1,0 0 0,0 0 0,0 1 0,1-1 0,-1 0 0,0 0 0,0 0 0,0 1 0,0-1 0,0 0 0,0 0 0,0 0 1,0 0-1,0 1 0,0-1 0,0 0 0,0 0 0,0 1 0,0-1 0,0 0 0,0 0 0,0 0 0,0 1 0,0-1 0,0 0 0,0 0 1,0 0-1,0 0 0,0 1 0,0-1 0,0 0 0,-1 0 0,1 0 0,0 0 0,0 1 0,0-1 0,0 0 0,0 0 0,-1 0 1,-8 16-190,8-14 133,-10 17-200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0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1709 10658,'-15'20'571,"10"-13"-461,-1 0 0,1 0 0,0 1 0,0-1 0,1 1 0,0 0 0,-4 13 0,7-21-91,1 1 0,0-1 0,0 1 0,0-1-1,0 1 1,0-1 0,0 1 0,0-1 0,0 1 0,0-1-1,0 1 1,0-1 0,0 1 0,0-1 0,0 1 0,0-1-1,0 0 1,1 1 0,-1-1 0,0 1 0,0-1 0,0 1-1,1-1 1,-1 1 0,0-1 0,1 0 0,-1 1-1,0-1 1,1 0 0,-1 1 0,1-1 0,-1 0 0,0 0-1,1 1 1,1-1 15,0 1 0,-1-1 0,1 0-1,-1 0 1,1 0 0,0 0-1,-1 0 1,1-1 0,0 1 0,2-1-1,4-2 71,0 1 0,-1-1-1,12-7 1,6-8 58,-1-1 0,-1-1 0,-1-1 0,26-31 0,-4 4-15,8-3 115,107-79-1,71-25 196,99-95-224,-65 45-186,430-270 140,-512 333 2,-119 90 288,93-61 0,-144 107-314,-2 1 427,-18 7-149,5-3-1190,6-5 436,2-7 117,-2-4-45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5069 47 11170,'22'-3'3424,"12"-8"-2812,4-1-660,-27 11 59,0 0-1,0 1 1,0 0 0,-1 1-1,1 0 1,0 0 0,16 5-1,31 4 0,-53-9-12,-1-1 1,1-1 0,0 1-1,-1-1 1,8-1 0,-11 2 3,0 0 0,0-1 0,1 1 0,-1 0 0,0-1 0,0 1 0,0 0 0,0-1 0,0 0 0,0 1 0,-1-1 0,1 1 0,0-1 0,0 0 0,0 0 0,-1 0 0,1 1 0,0-1 0,-1 0 0,1 0 0,0 0 0,-1 0 0,1 0 0,-1 0 0,0 0 0,1 0 0,-1 0 0,1-2 0,-2 2 0,1 0 0,0 1 1,-1-1-1,1 0 0,0 1 0,-1-1 0,1 0 0,-1 1 0,1-1 0,0 1 0,-1-1 0,0 1 0,1-1 1,-1 1-1,1-1 0,-1 1 0,0-1 0,1 1 0,-1 0 0,0-1 0,1 1 0,-1 0 0,0 0 0,0 0 1,1-1-1,-1 1 0,0 0 0,1 0 0,-1 0 0,0 0 0,0 0 0,1 0 0,-1 1 0,-1-1 0,-34 5 17,30-4-13,-77 16 35,-117 41 1,190-54-35,-52 18-60,62-22-114,26 3-742,-25-3 900,0 0-1,-1 0 0,1 0 0,-1 0 1,1 0-1,-1 0 0,1 0 0,0 1 1,-1-1-1,1 0 0,-1 0 0,1 0 1,-1 1-1,1-1 0,-1 0 0,1 0 1,-1 1-1,1-1 0,-1 1 0,0-1 1,1 0-1,-1 1 0,1-1 0,-1 1 1,0-1-1,1 1 0,-1-1 0,0 1 1,0-1-1,1 1 0,-1-1 0,0 1 0,0-1 1,0 1-1,0-1 0,0 1 0,0 0 1,0-1-1,0 1 0,0-1 0,0 1 1,0-1-1,0 1 0,0 0 0,0 0 1,-5 5-3,0 1 1,-1-1-1,0 0 1,0 0-1,0-1 1,0 1-1,-13 6 1,-9 9 29,-29 33 184,-56 66 1,-32 33 322,124-136-458,-1 0 0,0-1 0,-1-1 0,-41 20 0,-105 33-39,142-58-47,-18 10 0,-57 32-1,76-38 14,-375 247-153,210-128-81,-81 19 152,65-41 53,-238 195 25,127-81 4,-294 218 1,-19 81-22,585-486 37,-2-1 0,-2-4 0,-1-1 0,-66 30-1,-3-9 24,-47 22-52,129-55-7,1 1-1,-45 35 1,-148 142-217,213-179 179,24-27 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12523,'0'-1'63,"0"-1"0,1 1 0,-1 0 1,1-1-1,0 1 0,-1 0 0,1 0 0,0 0 1,0 0-1,-1-1 0,1 1 0,0 0 1,0 0-1,0 1 0,0-1 0,1 0 0,-1 0 1,0 0-1,2 0 0,25-13 202,-22 12-247,-1 1-1,1-1 0,0 1 0,-1 0 0,1 0 1,0 1-1,0 0 0,0 0 0,-1 0 0,1 0 1,0 1-1,0 0 0,10 4 0,0 1-10,-1 1 0,0 0-1,20 14 1,-24-13-5,0-1 0,1-1 0,0 0 1,0 0-1,0-1 0,1-1 0,-1 0 0,15 2 0,1-3 17,0-2 1,1-2-1,38-4 1,87-21 35,-71 11-8,7 2-48,1 4 1,-1 4-1,126 9 0,347-5-40,-295-6 33,-2 21 19,-182-5-3,1-5 0,94-6 0,91-39 39,-70 8-5,563-13-7,-437 44-37,305 3 41,-3 32 1,-577-29-32,305 26 71,1-23-57,127-31-3,246-5-28,-544 35-76,-155-4 109,-1 3 0,1 0 1,58 19-1,-82-22 17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1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33 10602,'-5'-4'143,"0"1"0,0-1 0,0 1 0,0 0-1,-1 0 1,1 1 0,-1 0 0,1 0 0,-1 0 0,0 1-1,0-1 1,0 1 0,0 1 0,0-1 0,0 1 0,0 0-1,0 0 1,0 1 0,0 0 0,0 0 0,0 0 0,0 1-1,1 0 1,-1 0 0,0 1 0,1-1 0,0 1 0,-1 0-1,-5 5 1,0 1-114,1 1-1,0 0 0,0 0 1,1 1-1,0 1 1,1-1-1,1 1 0,0 0 1,0 1-1,1 0 1,1 0-1,0 0 0,1 1 1,-5 25-1,5-11-23,0 0-1,2 1 0,1-1 0,1 1 1,1-1-1,8 39 0,-4-40-2,1 0-1,2-1 0,18 45 0,-20-58-2,1 0-1,0 0 0,1 0 0,0-1 1,1 0-1,1 0 0,0-1 0,16 14 1,-22-21 6,0-1 0,0 0 1,1 0-1,-1 0 0,1 0 1,-1-1-1,1 0 0,0 0 1,0 0-1,0 0 0,0-1 1,0 0-1,0 0 0,0 0 1,0 0-1,0-1 0,1 0 1,-1 0-1,0-1 0,0 1 1,0-1-1,1 0 0,-1-1 1,0 1-1,0-1 0,-1 0 1,7-3-1,-1-2 42,0 0 0,-1-1 0,0 0 0,0-1 1,-1 0-1,0 0 0,0-1 0,-1 1 0,10-20 0,-2 0 116,-1 0 0,15-47 0,-20 46 6,-1 0 0,6-44 0,-12 58-112,-1 0 0,0 0 0,-1 0 0,-1 0 0,-1 0 0,-4-23 0,4 34-95,0 0 0,0 0 0,0 0 0,0 1 0,-1-1 0,1 1 0,-1-1 0,-1 1 0,1 0 0,0 0 0,-1 0 0,0 1 0,0-1 0,-7-4 0,8 6-69,0 0 0,0 0 0,-1 1 0,1-1-1,0 1 1,-1 0 0,1 0 0,-1 0 0,0 0 0,1 0 0,-1 1 0,1 0 0,-1 0 0,0 0-1,1 0 1,-1 0 0,0 1 0,1 0 0,-1-1 0,1 1 0,-6 2 0,3 2-456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67 11787,'-1'-4'174,"0"-1"0,0 1 0,0-1 1,0 1-1,0 0 0,-1-1 1,0 1-1,0 0 0,0 0 1,-4-5-1,5 8-109,-1-1 0,1 1 0,-1 0 0,1 0 1,-1-1-1,0 1 0,0 0 0,1 1 0,-1-1 1,0 0-1,0 0 0,0 1 0,0-1 0,1 1 0,-1 0 1,0-1-1,0 1 0,0 0 0,0 0 0,0 0 0,0 1 1,0-1-1,0 0 0,0 1 0,0-1 0,0 1 0,-2 0 1,-5 3-8,0 0 1,1 1 0,-1 0-1,1 0 1,0 1-1,0 0 1,1 0 0,-1 1-1,1 0 1,1 0 0,-1 1-1,2 0 1,-1 0-1,1 0 1,-6 12 0,-3 9-61,1 0-1,2 0 1,-12 46 0,13-34-12,-9 77-1,17-97-4,1 0 0,1 0 0,1 0 0,0 0-1,8 33 1,-7-48 9,-1-1 1,1 1-1,0-1 0,1 1 1,-1-1-1,1 0 0,0 0 1,0 0-1,7 8 0,-8-11 4,1 0 0,-1 0 0,0 0 0,1 0 0,0 0 0,-1-1 0,1 0 0,0 1 0,0-1 0,-1 0 0,1 0 0,0 0 0,0-1 0,0 1 0,0-1 0,0 1 0,0-1 0,1 0 0,-1 0 0,3-1 0,4-1 4,0-1-1,-1 0 1,0 0-1,1-1 1,-2 0-1,1-1 0,0 0 1,-1 0-1,0-1 1,0 0-1,0 0 0,-1-1 1,9-10-1,0 0 47,-1-2-1,-1 0 0,-1 0 0,17-33 0,-24 40-17,0-2-1,-1 1 0,0-1 1,-1 1-1,0-1 0,-1 0 1,-1-1-1,0 1 0,-1 0 1,-1-15-1,-1 17-100,-1 0 1,0 0-1,0 0 1,-1 1-1,0-1 1,-1 1-1,-1 0 0,0 0 1,0 0-1,-1 1 1,-1-1-1,-9-11 1,-26-25-346,27 35 94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1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38 11883,'-5'-4'97,"1"0"1,-1 1-1,0-1 1,0 1-1,-1 0 1,1 0 0,-1 1-1,1-1 1,-1 1-1,0 0 1,0 1 0,1 0-1,-1 0 1,0 0-1,0 0 1,-1 1-1,1 0 1,0 0 0,0 1-1,0 0 1,0 0-1,0 0 1,1 1-1,-1 0 1,0 0 0,-10 5-1,4 0-3,0 0 0,0 0 0,1 1 0,0 0-1,0 1 1,1 1 0,0 0 0,1 0 0,0 0 0,1 1-1,-8 13 1,0 6-55,2 0 0,1 1-1,1 1 1,2 0-1,1 0 1,2 1-1,1 0 1,1 0 0,2 1-1,2 0 1,0-1-1,3 1 1,1-1 0,8 42-1,-8-64-38,0 1-1,0-1 1,1-1 0,0 1-1,1 0 1,1-1-1,-1 0 1,14 16 0,-15-21-4,0-1 1,1 1 0,0-1-1,0 0 1,0 0 0,0-1 0,1 1-1,-1-1 1,1 0 0,0-1-1,0 1 1,0-1 0,0 0 0,0-1-1,1 0 1,-1 0 0,7 0-1,-1-1 4,0 0 0,0-1 0,0-1 0,0 0 0,0-1 0,-1 0 0,0-1 0,1 0 0,-1-1 0,0 0 0,-1 0 0,1-1-1,-1-1 1,-1 0 0,1 0 0,-1-1 0,14-15 0,-10 9 5,-1 0-1,0-1 1,-1 0 0,-1-1-1,0 0 1,-2 0-1,1-1 1,-2-1 0,0 1-1,7-32 1,-12 37-23,-1-1 0,1 1 0,-2 0 1,0-1-1,-1 1 0,0 0 0,0 0 1,-1-1-1,-1 1 0,0 1 0,-1-1 1,0 0-1,-8-14 0,8 19-27,1 0 1,-2 1-1,1 0 1,0 0-1,-1 0 1,0 0-1,-1 1 1,1 0-1,-1 0 0,0 0 1,0 1-1,0 0 1,-1 0-1,0 1 1,0 0-1,1 0 1,-2 0-1,1 1 0,0 0 1,0 0-1,-1 1 1,-13-1-1,-19 5-163,3 3-60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503 119 5129,'0'-2'69,"0"1"0,-1 0 1,1 0-1,-1-1 0,0 1 0,1 0 0,-1 0 0,0 0 1,0 0-1,1 0 0,-1 0 0,0 0 0,0 0 0,0 0 1,0 0-1,0 1 0,-1-1 0,1 0 0,-1 0 1,-29-15 517,22 12-308,-19-10 746,1 1 0,-2 2 0,0 1-1,0 1 1,-58-10 0,82 18-927,-1 1 1,1 0-1,0 0 0,0 0 0,-1 0 1,1 1-1,0 0 0,0 0 0,0 0 1,-1 1-1,1-1 0,1 1 0,-1 1 1,0-1-1,0 1 0,1-1 0,0 1 1,-1 1-1,1-1 0,0 0 0,1 1 1,-1 0-1,-3 4 0,-5 11-10,1-1-1,0 2 1,1-1 0,1 1-1,1 1 1,1-1 0,1 1-1,-5 33 1,4-9-21,2-1 0,2 1 1,4 51-1,-1-76-29,2 1 0,1-1 0,0 1 0,9 26 0,-10-41-25,0 0 1,0 0 0,1 0 0,0 0-1,0-1 1,0 1 0,1-1 0,0 0-1,0 0 1,0 0 0,0 0 0,1-1-1,0 1 1,0-1 0,0 0 0,0-1-1,11 6 1,-9-7 3,0 1 0,0-1 0,0-1 0,0 1-1,0-1 1,0-1 0,0 1 0,0-1 0,0 0 0,10-2 0,-5 0 11,1-1 1,-1 0-1,0-1 0,0-1 1,15-7-1,-4-1 30,0-1-1,-2 0 1,1-2 0,36-36-1,-31 25 0,-1 0 0,-2-2 0,-1-1 0,-1 0-1,-2-2 1,-1-1 0,19-45 0,-34 69-49,-1-1 0,0 0 0,0 0 0,-1 0 0,0-1 0,-1 1 0,0-17 0,-1 22-20,-1 0 0,0 0 0,0 0 0,0 0-1,0 0 1,-1 0 0,1 1 0,-1-1 0,0 0 0,-1 1-1,1-1 1,-1 1 0,0 0 0,0 0 0,-1 0 0,1 0-1,-6-4 1,-6-3 20,-1 1-1,0 0 1,0 1-1,-1 1 1,0 0 0,0 1-1,-1 1 1,0 1-1,0 1 1,0 0-1,-33-2 1,0 7-36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16420,'-1'39'895,"2"0"1,1 0 0,12 65 0,-4-35-667,25 242 167,-24-390 107,-11 78-502,6-101-41,37-193 0,-42 294 40,1-10-28,1 0 0,1 0 0,0 0 1,5-10-1,-8 19 21,0 0 1,0 0-1,0 0 1,1 0-1,-1 0 1,0 1-1,1-1 1,-1 0-1,1 1 1,0-1-1,0 1 0,-1 0 1,1-1-1,0 1 1,0 0-1,0 0 1,0 0-1,0 1 1,1-1-1,-1 0 1,0 1-1,0-1 0,0 1 1,1 0-1,-1 0 1,0 0-1,3 0 1,2 1-18,0 1 1,-1 0-1,1 0 0,-1 0 1,1 1-1,-1 0 1,0 0-1,0 1 0,-1-1 1,1 1-1,-1 1 1,1-1-1,-1 1 0,-1 0 1,1 0-1,-1 0 1,0 1-1,6 8 1,-8-10 9,0 0 0,0 0 0,0 1 0,0-1 0,-1 0 0,0 1 0,0-1 0,0 1 0,0-1 0,-1 1 0,1 0 0,-1-1 0,0 1 0,-1 0 0,1-1 0,-1 1 0,0-1 0,0 1 0,0-1 1,-1 1-1,0-1 0,0 0 0,0 0 0,0 1 0,0-2 0,-1 1 0,-5 7 0,1-4 4,-1 0 0,0-1 0,0 0 0,0 0-1,0 0 1,-1-1 0,0-1 0,0 1 0,-1-1 0,1-1 0,-1 0 0,0 0 0,0-1 0,1 0 0,-21 1 0,28-3 114,-1 0 0,1 0 0,-1-1 0,1 1 1,0 0-1,-1-1 0,1 0 0,-1 1 1,1-1-1,-5-2 0,6 2-84,0 0-1,0 0 0,0 0 1,0 0-1,0-1 0,0 1 1,0 0-1,0 0 1,0-1-1,0 1 0,1 0 1,-1-1-1,1 1 1,-1-1-1,1 1 0,-1 0 1,1-1-1,0 1 0,0-1 1,0-2-1,1-25 215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1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659 294 10314,'1'-21'595,"-2"-1"0,-1 1 0,0 0 0,-2 0 0,-12-39 0,14 53-497,-1-1 1,0 1-1,0 1 1,-1-1-1,0 0 1,0 1-1,-1 0 1,1 0-1,-1 0 1,-1 1-1,1-1 1,-1 1 0,0 1-1,0-1 1,0 1-1,-1 0 1,0 0-1,1 1 1,-1 0-1,-8-3 1,1 3-73,0 0-1,-1 0 1,1 1 0,0 1 0,-1 0 0,1 1 0,0 1 0,-1 0 0,1 1-1,0 1 1,0 0 0,0 1 0,0 0 0,1 1 0,-1 1 0,1 0 0,1 0-1,-1 2 1,1-1 0,0 2 0,-13 11 0,7-4-31,1 1 0,1 0 0,0 1 0,1 1 0,1 1 0,1 0 1,0 1-1,2 0 0,0 1 0,2 0 0,0 0 0,-6 27 0,5-1-4,2 1 0,1 1 0,3-1 0,2 1 0,3 0 0,11 88 1,-7-110 1,1 1 0,1-1 0,2-1 0,0 0 1,2 0-1,1-1 0,1 0 0,2-1 1,0 0-1,1-1 0,39 41 0,-38-47-17,1-1 0,0 0 0,2-1 0,0-2 0,0 0 0,2-1 0,-1-1 0,2-1-1,-1-1 1,2-1 0,-1 0 0,1-2 0,0-1 0,28 3 0,-41-8 13,1 0 1,0-1-1,0 0 0,-1 0 1,1-1-1,-1-1 0,1 0 1,-1-1-1,1 0 1,-1-1-1,0 0 0,0 0 1,-1-1-1,1-1 1,-1 0-1,-1 0 0,1-1 1,-1 0-1,0-1 1,0 0-1,-1 0 0,11-15 1,-3 1 80,0-2-1,-2 0 1,-1 0 0,0-1 0,-2-1 0,-1 0 0,-1-1 0,-2 0 0,0 0-1,-2 0 1,-1-1 0,-1 0 0,-1 0 0,-3-36 0,-1 40 5,-1 1 1,-1-1-1,0 1 0,-2 0 1,-1 0-1,-1 1 1,-16-33-1,15 38-45,0 1 0,-2 0 0,0 0 0,-1 1 0,0 1 0,-1 0 0,-1 1 0,0 0 0,-31-21 0,24 20-108,-1 1 0,-1 1 0,0 1 0,0 1 1,-1 1-1,0 1 0,-26-5 0,45 12 8,1 0 0,-1 1 1,1 0-1,-1 0 0,1 0 0,0 1 0,-1-1 1,1 1-1,-1 0 0,1 0 0,0 0 0,0 1 0,-1 0 1,1 0-1,0 0 0,1 0 0,-1 0 0,0 1 1,1 0-1,-1 0 0,1 0 0,0 0 0,0 0 1,0 0-1,0 1 0,0 0 0,1-1 0,-4 8 1,-7 19-349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1812 14363,'8'0'199,"-1"1"0,1 0 0,-1 1 0,10 2 0,16 4-151,33-2 84,0-2 1,132-11-1,131-37 125,-322 43-252,597-130 512,-290 55-193,-271 67-286,0 2-1,46-2 0,-66 8-27,0 2-1,-1 0 1,1 1-1,0 2 1,35 9 0,-44-9 9,1 0 0,-1-1 0,1-1 0,-1 0 0,25 0 0,-32-3 4,1 1-1,0-2 0,-1 1 0,1-1 0,-1 0 0,1 0 0,-1-1 1,0 0-1,0-1 0,0 1 0,0-1 0,7-7 0,-5 5 4,-1-1 0,-1 0 0,1 0-1,-1-1 1,-1 0 0,1 0-1,-1-1 1,-1 1 0,0-1 0,0-1-1,-1 1 1,6-18 0,-5 7-48,-1 0-1,-1-1 1,0 1 0,-2-1 0,-2-30 0,-17-465-520,9 402 496,-44-220 0,38 269 39,3 19-26,2 0 0,2-1 0,-2-61 1,10 112 1,-3 67-192,2-63 217,0 1 0,-1-1 0,0 0 0,0 0 0,-1 0 0,0-1 0,-4 9 0,6-15 10,0 1-1,0 0 0,0-1 1,-1 1-1,1-1 1,0 0-1,-1 1 0,0-1 1,1 0-1,-1 0 1,1 0-1,-1 0 0,0 0 1,0 0-1,0 0 1,1-1-1,-1 1 0,0-1 1,-3 1-1,-3 0 28,-1-1-1,1 0 0,-13-1 0,15 0-19,-1 0-1,1 1 0,0 0 1,0 0-1,0 1 1,-1 0-1,-5 1 0,4 2-10,0-1 0,0 1 0,0 1 0,0 0 0,1 0-1,-14 12 1,-39 46-34,29-30 13,-31 31-9,-3-3-1,-2-3 1,-3-3-1,-2-4 1,-104 57 0,25-29-16,-89 48-20,-266 110 0,469-221 73,-37 14-11,-107 62 0,169-84-20,1 0 0,0 0 0,0 1 0,0 1 0,-12 14 1,20-20-15,0-1 0,0 1 1,1 0-1,-1 0 0,1 0 1,0 0-1,0 0 0,0 0 1,1 0-1,0 1 1,-1-1-1,1 0 0,1 1 1,-1-1-1,1 1 0,0 0 1,0-1-1,0 1 1,0-1-1,2 5 0,-2-8 30,0 0-1,0 0 1,1 0-1,-1 0 1,0-1-1,1 1 0,-1 0 1,0 0-1,1-1 1,-1 1-1,1 0 1,-1 0-1,1-1 1,0 1-1,-1-1 1,2 2-1,15 0-170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1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10242,'-3'0'57,"0"0"-1,0 1 1,1-1 0,-1 0-1,0 1 1,0 0-1,1 0 1,-1 0 0,0 0-1,1 0 1,-1 1-1,1-1 1,-1 1 0,1-1-1,0 1 1,0 0-1,0 0 1,0 0 0,0 0-1,0 0 1,0 1-1,1-1 1,-1 0 0,1 1-1,0-1 1,0 1-1,0 0 1,0-1-1,-1 6 1,-2 7 32,1 1-1,1-1 1,1 1-1,0 19 1,0-20-55,-3 504 527,5-320-268,-1-174-255,0 36 177,8 70 1,-5-111-173,0-1 0,2 0 1,0-1-1,1 1 1,0-1-1,2 0 1,17 31-1,159 241 16,-173-271-41,1 0 1,0-1 0,23 23 0,-30-35-6,1 0 0,1-1 0,-1 0-1,1 0 1,0-1 0,0 0 0,0 0 0,0-1 0,1 0 0,0 0 0,0 0 0,14 2-1,-2-3 15,0 0 0,0-2 0,0 0 0,0-1 0,25-4 0,100-27 88,-11 1-44,-77 23-63,1 3-1,-1 2 0,1 2 1,-1 3-1,1 3 0,-1 2 1,77 19-1,-65-9-64,98 10 0,-132-24 37,1-2-1,0-1 1,-1-2 0,61-10-1,64-29 1,-1 1 32,-129 34-7,1 2 1,0 1-1,38 1 0,-43 4 0,-1 2 0,0 1 0,0 0 0,38 15 0,38 9 11,-88-26-14,0-1-1,0 0 0,1-1 1,-1-1-1,23-2 1,-29 1 1,-1 0 0,0-1 0,1 0 0,-1 0 0,0 0 1,-1-1-1,1 0 0,0 0 0,-1 0 0,1-1 0,-1 0 0,0 0 0,6-6 0,-4 3 3,-1-1-1,0 1 0,-1-1 0,0 0 0,0-1 0,0 1 0,-1-1 0,4-12 0,-9 21-3,0 0 0,1 0 0,-1 1 0,0-1 1,0 0-1,0 0 0,1 0 0,-1 0 0,0 0 0,0 0 0,0 0 0,1 0 0,-1 0 0,0 0 0,0 0 0,0 0 1,1-1-1,-1 1 0,0 0 0,1-1 0,-1 1 0,0 0 0,-1-2 0,-24-10 52,-202-124-103,-61-31-109,-30 27 102,-1 0 67,220 91 17,-105-70 0,108 55 14,-399-248 580,223 177-231,214 108-342,57 26-51,-23-10 19,-40-26 0,60 34-48,-1-1-1,1 1 1,0-1-1,0-1 1,1 1-1,-1-1 1,1 0-1,0 0 1,0 0-1,0 0 1,1-1-1,0 0 0,-3-7 1,6 12 22,-1-1 1,1 1-1,0-1 0,0 1 0,-1-1 1,1 0-1,0 1 0,1-1 1,-1 1-1,0-1 0,0 1 1,1-1-1,-1 1 0,1-1 0,-1 1 1,1 0-1,0-1 0,-1 1 1,1 0-1,1-3 0,12-8-99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7978,'0'0'61,"0"0"0,0 0 1,0 0-1,0 0 1,0 1-1,0-1 0,0 0 1,0 0-1,0 0 1,0 0-1,0 0 0,0 0 1,0 0-1,0 0 1,0 1-1,0-1 0,0 0 1,0 0-1,0 0 1,0 0-1,0 0 0,-1 0 1,1 0-1,0 0 1,0 0-1,0 1 0,0-1 1,0 0-1,0 0 1,0 0-1,0 0 0,0 0 1,-1 0-1,1 0 1,0 0-1,0 0 0,0 0 1,0 0-1,0 0 1,0 0-1,0 0 0,-1 0 1,1 0-1,0 0 1,0 0-1,0 0 0,0 0 1,0 0-1,0 0 1,0 0-1,-1 0 0,1 0 1,0 0-1,0-1 1,0 1-1,0 0 0,0 0 1,0 0-1,0 0 1,0 0-1,-1 0 0,5 18 696,8 22-926,-3-24 186,-1 0 1,2-1-1,0 0 1,1 0-1,0-1 1,24 22-1,-8-11-42,1-2 0,42 28 0,-27-25 30,1-2-1,1-2 1,51 18 0,147 37 43,-177-57-41,39 17 146,-2 5-1,101 57 0,107 45 138,55-17-271,-4-1 4,-275-90-31,-2 4 0,87 56 0,150 116-14,-282-184 21,306 182 6,-47-30-12,-117-59 7,194 169 0,20 31-13,-283-237 17,272 184 12,32-21-28,-135-90 13,2 0-5,258 158-23,-405-238 24,219 104 8,-73-40-2,385 224-13,-429-232 44,92 53-31,-201-110 6,490 300 12,-395-230-18,540 354 45,-16 23-12,-481-318-30,109 78 5,144 71 5,18-33 26,-27-74-1284,-277-158 714,-137-52 206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7932 12203,'-19'5'248,"1"0"1,-1-1 0,-1-1 0,-34 1 0,53-4-229,0 0 0,0 0-1,1 0 1,-1 0 0,0 0 0,0 0 0,0 0 0,0 0-1,0 0 1,0-1 0,1 1 0,-1 0 0,0-1 0,0 1-1,0 0 1,1-1 0,-1 1 0,0-1 0,0 1 0,0-2-1,1 2-13,0-1-1,0 1 0,0-1 0,0 1 1,0-1-1,0 1 0,1-1 0,-1 1 1,0-1-1,0 1 0,1-1 0,-1 1 0,0-1 1,0 1-1,1-1 0,-1 1 0,1 0 1,-1-1-1,0 1 0,1 0 0,-1-1 1,1 1-1,0-1 0,37-22-29,-35 22 41,277-131-693,44-24-213,593-403-258,-417 237 1249,-231 153 10,857-535 169,-970 608-272,429-258-6,1483-1016 88,-1593 1020-7,-159 120 12,862-617 427,-574 417-283,399-250-1,20 34-232,-522 309-134,-157 100-183,-342 236 305,364-237-381,-276 184 272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5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17 11234,'-3'-3'62,"0"2"-1,0-1 0,0 0 0,0 1 0,0-1 0,0 1 0,0 0 0,0 0 0,-1 0 0,1 1 1,-1-1-1,1 1 0,0-1 0,-1 1 0,1 0 0,-4 1 0,0 0-24,1 1 0,-1-1-1,1 1 1,0 1 0,0-1-1,0 1 1,-11 7 0,1 2-22,-1 1 1,1 0-1,1 1 1,-18 22-1,6-4 19,1 2 1,2 1-1,2 1 0,1 0 1,1 2-1,-15 43 1,23-48 0,1 1 0,2 0 0,1 0 1,2 1-1,1 0 0,2 0 1,2 59-1,3-73-12,1 0-1,0 0 1,2 0 0,0-1-1,1 1 1,12 24 0,-15-37-21,1 0 0,0-1 0,0 1 0,1-1 0,-1 0 0,2 0 0,-1-1 0,1 1 0,0-1 0,0 0 0,1-1 0,0 0 0,0 0 0,0 0 0,0-1 0,1 0 0,15 6 0,-17-9 2,0 0 0,1 0 1,-1-1-1,0 1 0,1-1 1,-1-1-1,1 1 0,-1-1 1,0 0-1,0-1 0,0 0 1,0 0-1,0 0 0,0 0 1,0-1-1,0 0 0,6-5 1,5-4 20,0-1 1,0 0 0,26-30 0,-16 12 77,0 0-1,-2-3 1,34-57 0,-44 63 25,-2 1 1,0-2-1,-2 0 1,-1 0-1,9-47 0,-17 67-73,-1 0-1,0 0 1,0-1-1,-1 1 0,0 0 1,-3-15-1,3 21-44,-1 0-1,0 0 1,0 0 0,0 0-1,0 0 1,-1 0-1,1 0 1,-1 1 0,1-1-1,-1 0 1,0 1-1,0-1 1,0 1 0,0 0-1,-1 0 1,1 0-1,-1 0 1,1 0 0,-1 0-1,0 0 1,0 1-1,-3-2 1,-2 1 10,0 0 1,0 0-1,-1 1 1,1 0-1,-15 0 1,-7 0-11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 12275,'-4'-6'586,"3"8"-293,0 16-141,1-12-118,20 522 819,-6-246-474,2 1184 699,-23-1149-833,7 454 254,1-754-460,-2-35 0,-15-384 199,-12-233-364,-31 4-607,32 453 412,-18-169-210,42 289 489,2 1 1,2 0-1,3-1 1,12-57-1,-11 84-1,-1 9-44,1-1 0,0 1-1,16-39 1,-15 51-21,-2 10 26,1 20-42,-5-16 107,7 68-133,-3 1 0,-7 85 0,1-74 123,-4 153 47,1 546 315,13-587-697,61 352-1,-45-444 185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2:5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12627,'5'10'1098,"-1"12"-1033,54 439 895,-27 6-742,2 37-68,72 382-14,-17-162-748,-82-678 487,3 67-389,-11-100 334,-1-12 88,-2-8-1,-3-16-8,0 0 0,-8-46 0,9 33 69,-75-476-7,39-4-146,14 150-229,21 271 281,-28-215-424,20 240 345,16 68 197,-1 0 1,0 0 0,0 0 0,0 0 0,0 0-1,0 0 1,-1 0 0,1 0 0,-3-2 0,-4 2-56,1 14 5,3 8 66,0 1 0,1 0 0,0 40 0,3-53 2,23 692 793,58 1-688,-69-607-309,14 161-79,-20-139 119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52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5370 148 2024,'-2'-4'186,"-48"-68"3033,42 63-2465,0-1 0,0 1 0,-1 1 0,-19-16 0,26 23-630,0 0-1,1-1 1,-2 1 0,1 0-1,0 0 1,0 0-1,0 0 1,0 1-1,-1-1 1,1 1 0,0-1-1,-1 1 1,1 0-1,0 0 1,-1 0-1,1 0 1,0 0-1,-1 0 1,1 1 0,0-1-1,0 1 1,-1 0-1,1-1 1,0 1-1,0 0 1,0 0 0,0 1-1,0-1 1,-3 3-1,-4 3 117,2 1 1,-1 1-1,1-1 0,0 1 0,-6 11 0,-2 1-227,-70 92 140,-190 193 0,221-255-172,-2-3 1,-2-2-1,-2-3 1,-1-3 0,-101 50-1,8-26 141,98-43 38,1 2 1,1 2 0,-61 40-1,56-21 16,1 3-1,2 2 0,2 2 1,-49 62-1,-168 244-330,229-293-5,27-39 35,-2-1 1,0-1 0,-30 31-1,46-52 109,0-1 0,0 0-1,0 0 1,-1 1 0,1-1-1,-1 0 1,1 0 0,-1 0-1,1 0 1,-1-1 0,1 1 0,-1 0-1,0-1 1,0 1 0,1-1-1,-1 1 1,0-1 0,0 0-1,1 0 1,-1 0 0,0 0-1,0 0 1,1 0 0,-1 0-1,0-1 1,0 1 0,1-1-1,-1 1 1,0-1 0,1 0-1,-1 1 1,0-1 0,1 0 0,-1 0-1,1 0 1,0 0 0,-1-1-1,1 1 1,0 0 0,-1 0-1,1-1 1,-1-1 0,-5-8-57,0 1 1,1-1-1,0 0 0,-8-23 1,10 25 67,-2-7-39,3 7 143,-1-1 0,-1 1 1,1 0-1,-8-11 0,10 18-48,1-1-1,-1 1 1,0 0-1,0 0 1,0 0 0,0 1-1,-1-1 1,1 0-1,0 1 1,-1-1 0,1 1-1,-1 0 1,1 0-1,-1 0 1,0 0 0,0 1-1,1-1 1,-1 0 0,0 1-1,-4 0 1,-70 2-124,-1 4 0,-97 20 0,-150 49-257,244-54 309,-18 4 46,-262 61 308,-3-25-45,-128-19-140,-212 26 137,688-65-252,6-1 43,0-1 0,0 0 0,-1 0-1,-10-1 1,19 0-59,0-1 0,0 1 0,0 0-1,0-1 1,0 1 0,0-1 0,0 1-1,0-1 1,0 0 0,0 0 0,0 0 0,0 0-1,1 0 1,-1-1 0,0 1 0,1 0-1,-1-1 1,1 1 0,0-1 0,-1 1-1,1-1 1,0 0 0,0 0 0,0 0 0,-2-3-1,0-9-59,0-1 0,1 1 0,0-1 0,1-26 0,0 11-23,0-51-156,12-102 0,23-82 11,-13 115 91,8-85-648,-2-362 0,-28 561 648,-1 0 1,-2 1-1,-13-55 1,14 79 137,0 0-1,-1 0 1,0 1 0,0-1 0,-1 1 0,-1 0 0,0 1 0,0-1 0,-1 1-1,0 0 1,0 1 0,-1 0 0,0 0 0,-1 0 0,-13-8 0,2 7 176,8 6-43,12 3-146,0 0 0,-1 0 1,1 0-1,0 0 0,0 0 0,0 0 1,0 0-1,-1 0 0,1 0 0,0 0 1,0 0-1,0 0 0,0 0 0,-1 1 1,1-1-1,0 0 0,0 0 0,0 0 1,0 0-1,0 0 0,0 0 0,-1 0 1,1 0-1,0 1 0,0-1 0,0 0 1,0 0-1,0 0 0,0 0 0,0 0 1,0 1-1,0-1 0,0 0 0,-1 0 1,1 0-1,0 0 0,0 0 0,0 1 1,0-1-1,0 0 0,0 0 0,0 0 1,0 0-1,0 1 0,1 0-1,0 1 0,-1-1 0,1 0 0,0 1 0,0-1 0,0 0 0,-1 1 0,1-1 0,1 0 0,-1 0 0,0 0 0,0 0 0,0 0-1,0 0 1,2 0 0,23 14-92,-23-13 77,25 11-94,0-2 0,2 0-1,-1-2 1,1-2 0,0 0 0,60 4-1,191-8-269,-213-5 296,356-16-444,139-1-199,529 20 18,-18 1 800,-515-29-56,-4-31-567,-439 45 221,133-8-1240,-202 20 1014,0 2 1,0 2-1,61 11 1,-91-10 357,0 0 0,0 2 0,20 8 0,-31-12 222,-1 1 1,1 0-1,-1 0 0,1 1 0,-1 0 0,0 0 0,0 0 1,-1 0-1,1 1 0,-1 0 0,7 9 0,-10-12 33,0 0 1,0 0-1,0 0 0,-1 0 0,1 0 0,0 0 0,-1 1 1,1-1-1,-1 0 0,0 0 0,0 0 0,0 1 0,0-1 1,0 0-1,0 0 0,-1 1 0,1-1 0,-1 0 0,1 0 1,-1 0-1,0 0 0,0 0 0,0 0 0,0 0 0,0 0 1,-1 0-1,1 0 0,0 0 0,-1-1 0,0 1 0,1-1 1,-1 1-1,0-1 0,-3 2 0,-6 6 239,-2-2 1,1 0-1,-1 0 1,-17 5-1,16-6-143,-29 13 77,1 2 0,1 1 0,1 3 0,1 1 1,2 1-1,-66 63 0,-11 24-20,-164 158 35,-21-22-269,88-104-132,-411 211 0,-264 45 93,327-146-1476,453-206 1267,4-8-81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8:28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412 0 11218,'-11'1'141,"1"-1"0,-1 1-1,1 0 1,0 1 0,0 1-1,0-1 1,0 2 0,-13 5-1,8-1-55,0 0 0,1 1 0,1 1-1,-19 17 1,12-9-56,0 1 1,2 1-1,1 1 1,0 1-1,1 0 0,2 1 1,0 0-1,-18 47 0,21-41-9,1 1-1,2 0 0,1 1 0,2 0 0,1 0 0,1 0 0,2 48 1,5-21 2,2 0 0,3 0 0,2-1 0,25 72 0,-11-56-26,4-1 0,66 120 0,-71-150-35,2-1-1,36 43 0,-52-71 13,0-2 0,1 0 0,1 0-1,0-1 1,0 0 0,1-1 0,0 0-1,0-1 1,1-1 0,25 11-1,-29-15 8,0-1-1,1 0 0,-1 0 0,0-1 1,0-1-1,1 1 0,-1-2 0,0 1 1,0-1-1,1-1 0,10-3 0,-6 1-2,0-1-1,-1-1 1,0-1-1,0 0 1,0-1-1,21-15 0,-8 1 35,-1-2-1,-1 0 0,-1-2 0,-1 0 0,35-56 0,-37 49 141,-2-1 0,-1-1 0,-2-1-1,-1 0 1,-2-1 0,-2 0 0,-1-1 0,-2 0-1,-1-1 1,-2 0 0,-2 0 0,-2 0 0,-1 0 0,-2 0-1,-2 0 1,-2 1 0,-1-1 0,-1 1 0,-3 0 0,-25-61-1,16 55 57,-2 2 0,-2 1-1,-1 1 1,-57-69-1,63 88-189,0 0-1,-1 1 0,-2 2 0,0 0 0,0 1 1,-2 1-1,0 2 0,-1 0 0,-36-14 0,49 24-85,1 0-1,-1 1 1,0 0-1,0 1 1,-1 0-1,1 1 1,0 0-1,-1 1 1,-20 3-1,18 0-12,0 1-1,0 0 0,0 1 1,1 0-1,0 1 0,0 1 1,-18 12-1,-43 34-180,1 10-81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17236,'1'1'74,"0"-1"1,0 1 0,0 0-1,0 0 1,0-1 0,0 1 0,-1 0-1,1 0 1,0 0 0,0 0-1,-1 0 1,1 0 0,-1 0-1,1 0 1,-1 0 0,1 0-1,-1 0 1,0 0 0,1 0 0,-1 0-1,0 1 1,0-1 0,0 0-1,0 0 1,0 1 0,1 2 123,8 73 655,0 151-1,-5-59-726,-1-160-77,1-14-8,3-16 17,34-125 87,-32 119-141,1 1-1,1 1 1,21-35-1,-28 54-7,-1 1 0,1 0 1,0 0-1,0 1 0,0-1 0,1 1 0,-1 0 1,8-5-1,-10 8 2,0 0 0,-1 0 0,1 0 0,0 0 0,0 1-1,0-1 1,0 0 0,0 1 0,0 0 0,0-1 0,1 1 0,-1 0 0,0 0 0,0 0 0,0 0 0,0 1 0,0-1 0,0 1 0,0-1-1,0 1 1,0-1 0,0 1 0,0 0 0,0 0 0,0 0 0,-1 0 0,3 2 0,4 4-3,-1-1 0,0 1 0,-1 0 0,0 0 0,0 1 0,7 11 0,27 56-16,-15-24 13,-24-49 7,6 10 5,0 1-1,1-1 1,0-1-1,1 1 1,13 13 0,-20-23-2,0 0 0,1-1 0,-1 1 0,0 0 0,1-1 0,-1 1 0,0-1 0,1 0 0,0 0 1,-1 0-1,1 0 0,0-1 0,-1 1 0,1-1 0,0 1 0,0-1 0,0 0 0,-1 0 0,1 0 1,0 0-1,0-1 0,-1 1 0,1-1 0,0 0 0,0 0 0,-1 0 0,1 0 0,-1 0 0,1 0 0,-1-1 1,1 1-1,-1-1 0,4-3 0,1-2-345,0 0-1,0 0 1,0-1-1,-1 0 1,8-14-1,21-24-2244,-20 31 1710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8:36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29 444 14643,'-4'4'258,"1"0"0,-1 0 0,1 1-1,0-1 1,-3 6 0,5-9-216,0 0 0,1 1 0,-1-1 0,1 0 0,-1 1 0,1-1-1,-1 0 1,1 1 0,0-1 0,0 0 0,0 1 0,-1-1 0,1 0 0,1 1 0,-1-1 0,0 1 0,0-1 0,0 0 0,1 1 0,-1-1 0,1 0 0,-1 1 0,1-1 0,-1 0-1,1 0 1,1 2 0,10 10 30,1-2-1,0 1 0,1-2 0,0 1 0,1-2 0,19 10 0,8 1-80,49 16 0,-52-23 8,2-1 0,-1-3 0,1-1 0,1-2 0,51 1 0,-35-7 13,-1-2 0,0-3 0,68-15 0,166-60 87,-7-24 45,-253 92-124,7-2-7,560-205 232,-409 159-174,239-43 0,-202 66-64,1 10 1,1 10-1,1 10 1,0 9-1,245 36 1,-403-28-74,79 21 1,-129-25 166,1 0-1,-1 2 1,-1 0 0,0 2 0,0 0 0,-1 1 0,36 27 0,-54-37-57,1 0 0,-1 0 0,1 1 1,-1-1-1,0 0 0,0 1 0,0 0 0,0-1 0,0 1 0,0-1 0,1 4 1,-7-7 193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9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93 11723,'-17'2'2348,"23"-6"-328,29-9-907,-1 5-1056,0 2 0,0 2 0,0 1 0,67 2 0,-59 2-89,-38-1 24,19-2-42,-22 2 48,-1 0 0,1 0 0,-1 0 0,1 0 1,0 0-1,-1 0 0,1 0 0,-1-1 0,1 1 0,-1 0 1,1 0-1,-1-1 0,1 1 0,-1 0 0,1-1 0,-1 1 0,0 0 1,1-1-1,-1 1 0,1-1 0,-1 1 0,0-1 0,0 1 1,1-1-1,-1 1 0,0-1 0,0 1 0,1-1 0,-1 1 0,0-1 1,0 0-1,0 0 1,-1 0 1,1 0-1,-1 0 0,1 0 1,-1 0-1,1 0 1,-1 0-1,0 0 0,0 1 1,1-1-1,-1 0 1,0 0-1,0 1 0,0-1 1,0 1-1,0-1 1,0 0-1,0 1 0,0 0 1,0-1-1,0 1 1,-1-1-1,-30-8 33,29 8-25,-24-5 126,0 2 0,0 0 0,0 2 1,-44 2-1,-109 17 1373,109-8-537,71-9-965,0 0 0,0 0 0,0 0 0,0 0 0,0 0 0,0 0 0,0 0 0,0 0 0,0 0 0,1 0 0,-1 0 0,0 0 0,0 0 0,0 0 0,0 0 0,0 0 0,0 0 0,0 0 0,0 0 0,0 0 0,0 1 0,0-1 0,0 0 0,0 0 0,0 0 0,0 0 0,0 0 0,0 0 0,0 0 0,0 0 0,0 0 0,0 0 0,0 0 0,0 0 0,0 1 0,0-1 0,0 0 0,0 0 0,0 0 0,0 0 0,0 0 0,0 0 0,0 0 0,0 0 0,0 0 0,15 5-7,21 4-113,9-5-531,79-1 1,-85-3-766,-70-1 1729,0 2 0,0 1 0,0 1 0,1 2 0,-1 1 0,1 1 0,-55 22 0,64-20-526,1 1 1,-38 24-1,58-34 199,-1 0 0,1 0 0,-1 0 0,1-1 0,0 1 0,-1 0 0,1 0 0,0 0 0,-1 0 0,1 0 0,-1-1 0,1 1 0,0 0 0,-1 0 0,1 0 0,0-1 0,-1 1 0,1 0-1,0-1 1,0 1 0,-1 0 0,1-1 0,0 1 0,0 0 0,0-1 0,-1 1 0,1 0 0,0-1 0,0 1 0,0 0 0,0-1 0,0 1 0,0-1 0,0 1 0,0-1 0,-1-14-225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1629 13139,'-1'-1'70,"1"0"0,-1 0 0,1 0 0,-1 0 0,1 0 0,-1 0 0,1 0 0,0 0 0,0 0 0,-1-1 0,1 1 0,0 0 0,0 0 0,0 0 0,0 0 0,1 0 0,-1 0 0,0-1 0,0 1 0,1 0 0,-1 0 0,0 0 0,1 0-1,0-1 1,16-27 488,-16 28-494,11-18 481,1 1 1,28-29-1,-35 41-408,-1 1-1,1 0 0,1 0 1,-1 1-1,1-1 0,-1 1 1,1 1-1,1-1 1,-1 1-1,0 0 0,14-2 1,31-4 14,1-2 0,-1-2 1,-1-3-1,0-2 1,59-29-1,-48 11-114,112-85 1,45-62 51,-57 44-1,123-69 89,-29 23-29,322-226-77,-562 401-78,-10 7 9,0-1 0,-1 1-1,0-1 1,7-6-1,-13 10-1,1 0 1,0 0-1,0 0 0,0 0 0,0 0 0,0 0 0,0 0 0,0 0 0,0 0 1,0 0-1,0 0 0,-1 0 0,1 0 0,0 0 0,0 0 0,0 0 0,0 0 1,0 0-1,0 0 0,0 0 0,0 0 0,0 0 0,0 0 0,0 0 0,0 0 1,-1 0-1,1 0 0,0 0 0,0 0 0,0-1 0,0 1 0,0 0 0,0 0 0,0 0 1,0 0-1,0 0 0,0 0 0,0 0 0,0 0 0,0 0 0,0 0 0,0 0 1,0 0-1,0-1 0,0 1 0,0 0 0,0 0 0,0 0 0,0 0 0,0 0 1,0 0-1,0 0 0,0 0 0,0 0 0,0 0 0,0-1 0,0 1 0,0 0 0,0 0 1,0 0-1,0 0 0,1 0 0,-1 0 0,0 0 0,0 0 0,0 0 0,0 0 1,0 0-1,-13 1-4,-24 6-25,30-5 19,-41 9-70,0 3 1,1 1 0,1 3 0,1 2 0,1 1-1,0 3 1,2 1 0,1 2 0,-65 57 0,22-12-467,-179 117 1,178-139 479,-116 75 40,161-97 31,0 2 0,-62 63 1,2 18-12,-74 73-3,98-120 30,-2-3 0,-119 70 0,138-93 28,59-38-49,0 0 0,0 0 0,0 0 0,0 0 0,0 0 0,0 0 0,0 0 0,0 0 1,0 0-1,0 0 0,0 0 0,0 0 0,0 0 0,0-1 0,0 1 0,0 0 0,0 0 0,0 0 0,0 0 0,0 0 0,0 0 0,0 0 1,-1 0-1,1 0 0,0 0 0,0 0 0,0 0 0,0 0 0,0 0 0,0 0 0,0 0 0,0 0 0,0 0 0,0 0 0,0 0 0,0 0 0,0 0 1,0 0-1,0 0 0,0 0 0,0 0 0,0 0 0,0 0 0,-1 0 0,1 0 0,0 0 0,0 0 0,0 0 0,0 0 0,5-8 3,7-9 3,30-27 35,81-66-1,-53 50-13,505-389-18,-317 257-259,-73 53-62,214-170-1062,-326 253 834,-64 52 328,-14 13 82,-18 19 8,-103 107 290,-6-5 1,-152 114-1,241-211-334,-64 50 1347,-194 113-1,269-181-837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816 272 8834,'26'-62'1199,"-11"29"-343,-1 0-1,-2 0 1,9-42 0,-21 74-815,1 0-1,-1 0 0,0 0 1,0 0-1,1 0 0,-1-1 1,0 1-1,0 0 0,0 0 1,0 0-1,-1-1 0,1 1 1,0 0-1,0 0 0,-1 0 1,1 0-1,-1 0 0,1 0 1,-1 0-1,1 0 0,-1 0 1,0 0-1,1 0 0,-1 0 1,0 0-1,0 0 0,-1-1 1,-1 1 10,1 0 0,-1 1 1,1-1-1,-1 1 1,0-1-1,1 1 1,-1 0-1,1 0 1,-1 0-1,0 0 1,1 1-1,-1-1 1,1 1-1,-4 0 1,-15 6 47,0 0-1,1 1 1,1 1 0,-1 0-1,2 2 1,-1 0 0,-17 16-1,-119 109 200,95-77-245,2 4 0,4 2 0,-47 72 0,65-81-25,4 1-1,1 1 1,4 2 0,-31 93 0,41-98-10,3 1 1,2 1-1,2 0 1,3 0-1,3 1 1,2 0-1,2-1 1,13 88-1,-8-118-15,1-2 1,1 1-1,1-1 0,1 0 0,14 28 0,-14-36-8,1-1-1,1 1 1,0-2-1,1 1 1,1-2-1,0 0 1,28 24-1,-19-22-15,1-1 0,0 0 0,1-2 0,1 0 0,0-2 0,0-1-1,34 8 1,-26-9-5,2-3 0,-1-1 0,0-1 0,1-2 0,43-3-1,-28-3 13,-1-3 0,0-1-1,0-3 1,-1-2 0,0-2-1,-1-2 1,-1-2 0,50-29-1,-59 26 61,0-1 0,-2-2 0,0-2-1,-2-1 1,-1-1 0,-1-2 0,35-46 0,-48 52 9,0-1 1,-2-1-1,-1 0 1,18-44-1,-25 49-7,-1 0-1,-2 0 1,0 0-1,-1 0 0,-1-1 1,1-39-1,-6 39-18,0 0-1,-1 0 0,-2 1 1,0 0-1,-1 0 0,-2 0 1,0 0-1,-1 1 0,-1 1 1,-1 0-1,0 0 1,-2 1-1,0 0 0,-2 2 1,-30-32-1,21 27-27,-2 0 1,0 2 0,-1 0-1,0 2 1,-2 1-1,0 2 1,-1 1-1,0 1 1,-1 1 0,-48-11-1,38 15-114,-1 1 0,0 2-1,0 2 1,0 1 0,-46 6-1,55-1-50,0 2 0,0 1 0,1 1 0,0 2 0,0 2 0,-57 27 0,35-8-142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3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 12435,'0'0'70,"0"-1"0,-1 1 0,1-1 0,-1 1 0,1 0 1,-1-1-1,1 1 0,-1-1 0,1 1 0,-1 0 0,0-1 0,1 1 1,-1 0-1,1 0 0,-1 0 0,0-1 0,1 1 0,-1 0 0,0 0 1,1 0-1,-1 0 0,0 0 0,1 0 0,-1 0 0,0 0 0,1 0 1,-1 1-1,0-1 0,1 0 0,-1 0 0,0 1 0,1-1 0,-1 0 1,1 0-1,-1 1 0,1-1 0,-1 1 0,1-1 0,-1 1 1,0 0-1,-1 2 55,1 1 1,-1 0 0,1-1-1,-1 1 1,1 0 0,0 5 0,0-8-147,-24 127 885,-14 179 0,62-467-598,-5 43-193,-12 73-41,7-74 91,-13 102-75,-3 22-12,-6 30 8,-77 420 445,82-433-415,-1 46 0,5-69-72,0 0 1,0 0-1,1 0 0,-1-1 0,0 1 0,0 0 0,0 0 0,0 0 0,0 0 0,0 0 0,0 0 0,1 0 0,-1 0 0,0 0 0,0 0 0,0 0 0,0 0 0,0 0 0,0 0 0,1 0 0,-1 0 0,0 0 0,0 0 0,0 0 0,0 0 0,0 0 0,0 0 1,1 0-1,-1 0 0,0 0 0,0 0 0,0 0 0,0 0 0,0 0 0,0 0 0,0 0 0,0 1 0,1-1 0,-1 0 0,0 0 0,0 0 0,0 0 0,0 0 0,0 0 0,0 0 0,0 0 0,0 1 0,0-1 0,0 0 0,0 0 0,0 0 0,0 0 1,7-15 26,18-72-41,-3-1 1,11-120-1,-30 178-111,-3 22-110,-3 20-271,-7 68-30,1 99 0,7-100 206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4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10 172 15491,'-9'13'1178,"9"-12"-1168,0-1 0,0 0 0,0 1 0,0-1 0,0 0 0,0 0 0,0 1 0,0-1 0,0 0 0,0 0 0,0 1 0,0-1 0,0 0 0,0 1 0,0-1 0,1 0 0,-1 0 0,0 1 0,0-1 0,0 0 0,0 0 0,0 0 0,1 1-1,-1-1 1,0 0 0,0 0 0,0 0 0,1 1 0,-1-1 0,2 1-20,0-1 0,0 1 0,0-1 0,0 0 0,1 1 0,-1-1 0,0 0 0,0 0 0,0 0 0,0-1 0,0 1 0,2-1 0,130-35-93,-33 7 156,380-52 568,-375 72-509,1 5-1,193 17 1,-221-4 101,125 32 1,-181-36-102,0-1 0,0-1 0,0-1 0,1-1 0,-1-1 0,0-1 1,0-1-1,0-1 0,38-10 0,-33 7-35,-1 1 0,0 2 0,1 1 0,0 1 0,0 1 0,-1 1 1,1 2-1,29 6 0,-32-4-95,153 23-184,-154-26 176,0-1 1,1-1-1,-1-1 0,0-2 0,34-6 0,307-72 417,-324 74-374,-5-2 16,1 3-1,0 1 1,0 2 0,0 1-1,43 4 1,-47 3 2,107 6-1054,-139-11 902,14-1-383,-15 1 485,1 0 1,-1 0-1,0 0 0,0 0 1,1 0-1,-1 0 1,0 0-1,0 0 0,1 0 1,-1 0-1,0 0 1,0 0-1,1-1 1,-1 1-1,0 0 0,0 0 1,1 0-1,-1 0 1,0-1-1,0 1 0,0 0 1,1 0-1,-1 0 1,0-1-1,0 1 1,0 0-1,0 0 0,0-1 1,0 1-1,1 0 1,-1 0-1,0-1 0,0 1 1,0 0-1,0 0 1,0-1-1,0 1 1,0 0-1,0-1 0,0 1 1,0-1-1,-3-4-398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23 10562,'-5'-5'655,"-9"-13"513,11 28 365,3 9-1243,-20 500 544,11-413-838,-5-1-1,-5 0 1,-4-1 0,-48 134 0,32-134 19,11-30 0,-31 121 0,57-183-18,0 0 1,1 0 0,0 0-1,0 0 1,1 0-1,1 0 1,0 0-1,1 0 1,0-1-1,5 15 1,-5-20 7,0 0-1,1 0 1,0-1-1,0 1 1,0-1-1,1 0 1,-1 0-1,1 0 0,1 0 1,-1-1-1,0 1 1,1-1-1,0 0 1,0-1-1,0 1 1,1-1-1,-1 0 1,1 0-1,0-1 1,0 0-1,7 2 1,-1-2 93,1 0 0,-1-2 0,1 1 0,-1-1 0,1-1 0,-1-1 0,1 0 0,19-5 0,-13 3 93,0 0 0,32-1 0,-15 7-84,56 10 0,10 1-86,-17-10-12,0-5 0,0-3 0,85-17 0,248-65 1,-192 35-16,-151 38-4,91-4 0,78 9 19,-175 6-93,98-18 0,66-26-537,-139 27 270,-53 13 184,1 1-1,79 1 1,83 16 58,-204-11 109,33 3-9,-1-1 0,1-2 0,-1-1 1,1-2-1,-1-1 0,0-1 0,47-15 0,-70 17 39,-1 1 0,1-1 0,0 1-1,0 1 1,0 0 0,0 0 0,0 1-1,0 0 1,14 2 0,-19-1-59,0 0 0,0 0 0,1 0-1,-1 1 1,0 0 0,0 0 0,0 0 0,0 0 0,-1 0 0,1 1 0,-1 0 0,1 0-1,-1 0 1,0 0 0,0 0 0,0 1 0,-1-1 0,1 1 0,-1 0 0,0 0 0,3 5-1,2 8-262,18 28 0,-24-45 308,-1 0-1,0 0 0,0 1 0,1-1 0,-1 0 1,0 0-1,0 0 0,0 0 0,1 0 1,-1 0-1,0 0 0,1 0 0,-1 0 0,0 0 1,0 0-1,1 0 0,-1 0 0,0 0 1,0 0-1,1 0 0,-1-1 0,0 1 0,0 0 1,0 0-1,1 0 0,-1 0 0,0 0 0,0-1 1,0 1-1,1 0 0,-1 0 0,0 0 1,0 0-1,0-1 0,0 1 0,1 0 0,-1 0 1,0-1-1,0 1 0,0 0 0,0 0 1,0-1-1,0 1 0,0 0 0,6-11 89,0-10-92,0 0 1,-2-1-1,-1 0 1,0 0-1,-1 0 1,-2-24-1,0 11 18,-7-662 134,-16 490 217,16 175-241,-1 0-1,-1 0 1,-1 1-1,-20-38 1,20 49-66,-3-6-32,-12-33 0,22 50-60,0 0 1,1 1-1,0-1 1,0 0 0,1 0-1,1 0 1,-1 0 0,2-11-1,-1 19 11,0 0 0,0 0 0,0 0 0,0 0 0,0 0 0,0 0 0,1 0 0,-1 0 0,0 0 0,1 0 0,-1 0 0,0 0 0,1 1 0,-1-1 0,1 0 0,-1 0 0,1 0 0,0 1 0,-1-1 0,2 0 0,-2 1 5,0 0 0,1 0-1,-1 0 1,1 0-1,-1 0 1,0 0-1,1 0 1,-1 0-1,0 0 1,1 1 0,-1-1-1,0 0 1,1 0-1,-1 0 1,0 1-1,0-1 1,1 0 0,-1 0-1,0 1 1,0-1-1,1 0 1,-1 1-1,0-1 1,0 0-1,0 1 1,1-1 0,-1 0-1,0 1 1,0-1-1,0 0 1,0 1-1,1 0 14,-1 0-1,0 0 0,1 0 0,-1 0 0,0 0 0,0 0 0,0 0 1,0 0-1,0 0 0,0 1 0,0-1 0,0 0 0,0 0 1,0 0-1,-1 0 0,1 0 0,0 0 0,-1 0 0,1 0 1,-1 0-1,1 0 0,-1 0 0,1-1 0,-1 1 0,0 0 1,1 0-1,-1 0 0,0-1 0,0 1 0,1 0 0,-1-1 1,0 1-1,0 0 0,0-1 0,0 1 0,0-1 0,-1 1 1,-10 0 23,1 0 1,0 0 0,-1-1 0,1 0 0,0-1-1,0 0 1,-1-1 0,-15-5 0,-1 2-100,-20-4-61,-254-42-553,204 39 601,-112 0 0,-263 32-126,209-6 11,38 0 115,-93 2 147,227-16 152,-135-17-1,137 3-21,-108-9 286,175 22-437,0 1 0,-1 2 1,1 0-1,0 1 0,0 2 0,-34 10 1,-13 13 6,53-19-63,-1-2 0,0 0 0,0-1 0,0-1 0,-1 0 0,-24 2 1,18-5-6,1-2 1,-1 0 0,1-2-1,-1-1 1,1 0 0,0-2-1,0-1 1,-38-14 0,34 3 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5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96 9010,'-6'13'78,"0"-1"1,2 1-1,-1 0 0,2 0 1,0 1-1,0-1 0,1 1 1,1-1-1,0 1 0,1 0 1,3 23-1,21 122 413,2 26 402,-26 116 476,-1-27-849,2-241-494,2-1-1,1 1 1,2-1 0,0 1 0,16 41-1,-17-62 6,0 0 0,0-1-1,1 1 1,0-1-1,1-1 1,0 1 0,1-1-1,0 0 1,1-1-1,0 0 1,0 0 0,1-1-1,0 0 1,1-1-1,-1 0 1,22 10 0,31 7 133,1-2 0,97 20 1,137 8-157,-143-29-39,1-7 1,1-6-1,209-17 0,-350 7 32,240-15-10,-197 16-16,0 2-1,79 13 1,130 49-265,32 5-222,-270-64 494,-1-1 0,1-2 0,-1-1 0,1-2 0,46-7 0,-56 5 92,-1-1 0,-1-1 0,1 0 0,-1-2 1,0 0-1,0-1 0,-1 0 0,-1-2 0,22-16 0,-33 22-38,0 1 0,1 0 0,-1 0 0,1 0 0,0 1 1,0 0-1,0 0 0,1 0 0,-1 1 0,1 0 0,0 0 0,-1 1 0,1 0 0,14-1 0,-18 2-35,0-1-1,0 0 0,0 0 0,0 0 0,0 0 0,0 0 0,-1-1 0,1 1 1,0-1-1,-1 0 0,1 0 0,-1 0 0,1 0 0,-1 0 0,0 0 0,0-1 1,0 1-1,0-1 0,0 0 0,2-5 0,3-6-13,0 0 0,8-30 0,-10 29 11,90-323 81,-50 166 94,22-129 65,-61 252-328,-1-1 0,-3 0 0,-2 0 0,-7-58 0,4 75 166,-3 0 1,0 0-1,-2 0 1,-20-52-1,22 73-11,1 0-1,-2 0 1,0 1-1,0 0 0,-1 0 1,0 1-1,-1 0 0,0 0 1,-1 1-1,1 0 1,-2 1-1,0 0 0,0 1 1,-21-12-1,0 6-13,0 1 0,-56-14 1,-71-6-108,145 29 47,-154-22-145,-1 7 0,-178 3 0,-196 44 71,466-23 84,-515 58-1,64-6-184,140-29-3,1-26-68,379-3 241,-21 0-45,-1-2 1,1 0-1,0-2 0,0-2 1,-54-16-1,79 20 51,0 0 0,0 0 0,0 0 0,0 0-1,1 0 1,-1-1 0,0 1 0,1-1 0,-5-5 0,4 2-8,1 0 0,-1 0 0,1 0 1,0 0-1,-3-10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4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835 106 13251,'-80'-32'965,"-101"-25"1,163 52-876,0 1 0,-1 1 0,-23-2 0,34 5-71,0 0 0,0 0 0,1 1 1,-1 0-1,0 1 0,1-1 0,-1 1 0,1 1 0,0-1 1,-14 8-1,11-3-2,0 0 0,1 0 0,0 1 0,0 0 0,1 1 0,-9 11 0,0 4 24,-26 45 0,14-12 3,3 1 0,-32 103-1,-15 138 42,49-154-60,5 0 0,7 2 1,6-1-1,6 1 0,7 0 0,7-1 0,61 274 0,-54-338-12,62 149 0,-64-192-7,0 0 0,3-2 0,1 0 0,1-2 0,44 48 0,-51-64 7,1-1 1,1-1-1,1-1 0,0-1 1,1-1-1,29 16 0,-38-24 12,0-1-1,1 0 0,-1 0 0,1-2 0,0 1 0,0-2 1,0 0-1,0 0 0,1-1 0,-1-1 0,0 0 1,0-1-1,24-4 0,-21 0 17,1 0 0,-1-1 0,-1 0 0,1-2 1,-1 1-1,19-15 0,-9 5 60,-1-2 0,42-42 0,-25 16 45,-2-2-1,-2-2 1,41-73 0,-34 43 122,58-146 0,-65 121-153,-5 0 0,-5-2 1,-4-2-1,-4 0 0,-6 0 1,-4-2-1,-7-139 0,-5 189-162,-2-1 0,-4 1 0,-2 0 0,-24-75 0,25 103-46,-2 1 0,-1 1 0,-2 0 0,0 1 0,-2 0 1,-2 2-1,0 0 0,-2 1 0,-34-34 0,28 35-95,-1 2 1,-1 1-1,0 2 0,-2 1 0,-1 1 0,0 1 0,-1 2 0,0 1 0,-1 2 1,-1 2-1,0 0 0,0 3 0,-1 1 0,-64-3 0,25 14-116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4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1277 1 9930,'-34'2'182,"-1"1"1,1 2-1,0 1 0,1 2 1,-1 1-1,1 2 0,1 1 0,0 1 1,1 2-1,-47 30 0,12 1 106,2 2-1,3 3 0,-80 86 0,74-66 32,3 2-1,-65 100 1,92-115-142,2 2-1,3 1 1,-47 126 0,56-116-75,4 2 0,3 0 1,3 1-1,3 0 0,3 1 0,4 0 0,3 0 0,3 0 1,17 96-1,-12-129-74,2 0 0,2-1-1,2 0 1,1-1 0,2-1 0,2-1 0,2 0 0,1-1 0,1-2 0,52 60 0,-55-74-12,1 0 1,1-1-1,1-1 1,0-1-1,2-1 1,0-1-1,0-1 0,2-2 1,0 0-1,0-2 1,1-1-1,0-1 1,1-2-1,0 0 1,0-2-1,44 2 0,-36-7 23,0-2-1,0-1 0,0-2 1,-1-1-1,0-2 0,0-2 1,-1-1-1,0-2 0,-1-1 0,0-2 1,-2-1-1,1-1 0,-2-2 1,34-29-1,-23 15 81,-3-3 1,-1-1-1,-1-1 1,-3-3 0,-1 0-1,-2-2 1,-2-2-1,-3 0 1,26-61-1,-30 55 7,-2-1-1,-3-1 0,-2-1 1,-3 0-1,-2-1 1,-3 0-1,1-66 0,-8 85-159,-1 0-1,-2 0 1,-2 0-1,-1 1 0,-2 0 1,-1 0-1,-2 1 1,-2 0-1,-1 1 1,-1 0-1,-38-59 0,40 73-106,-1 2 0,-1-1 0,0 2 0,-1 0 0,-1 1-1,0 1 1,-1 0 0,-1 1 0,-1 1 0,0 1 0,0 1-1,-1 1 1,0 0 0,-1 2 0,0 0 0,0 2 0,-1 0-1,0 2 1,-30-3 0,20 5-41,0 1 1,0 2-1,0 2 0,0 1 1,0 1-1,0 2 0,1 1 1,-43 17-1,34-6-260,-70 46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49 202 13579,'0'0'82,"0"-1"0,0 1 0,0 0 0,0 0 0,0-1 1,0 1-1,0 0 0,0 0 0,0 0 0,0-1 0,0 1 0,0 0 0,0 0 0,0-1 0,0 1 1,0 0-1,0 0 0,-1-1 0,1 1 0,0 0 0,0 0 0,0 0 0,0-1 0,0 1 0,-1 0 1,1 0-1,0 0 0,0 0 0,0-1 0,0 1 0,-1 0 0,1 0 0,0 0 0,0 0 0,-1 0 1,1 0-1,0 0 0,0 0 0,-1-1 0,1 1 0,0 0 0,0 0 0,-1 0 0,1 0 0,-13 8 2090,-9 14-983,21-19-1211,0-1 0,0 1 0,0-1 1,0 1-1,0-1 0,1 1 0,-1-1 0,1 1 1,-1 0-1,1-1 0,0 1 0,1 5 0,-1-8-10,0 1 0,0-1 0,0 1 0,1 0 0,-1-1 0,0 1 0,0 0 0,1-1 0,-1 1 0,1-1 0,-1 1 0,0-1-1,1 1 1,-1-1 0,1 1 0,-1-1 0,1 1 0,-1-1 0,1 0 0,1 1 0,-1 0-24,0-1 0,1 0 0,-1 0 0,0 0 0,1 0 0,-1 0 0,1 0 0,-1 0 0,0 0 0,1 0 0,-1 0 0,0-1 0,1 1 0,1-1 0,29-16-992,-23 11 793,0 1 1,1 1-1,13-6 0,-21 10 243,0-1 0,0 1 0,0-1 0,0 1 0,0-1 0,0 1 0,0 0 0,0 0 0,0 0 0,0 1 0,0-1 0,0 0 0,0 1 0,0-1 0,0 1 0,0 0 0,0-1 0,0 1 0,0 0 0,0 0 0,-1 0 0,4 3 0,-3-2 57,1 1 0,1 0-1,-1-1 1,0 0 0,1 1 0,-1-1-1,1-1 1,7 4 0,-9-5-26,1 1 0,-1-1 0,1 0 0,0 0 0,-1 0 0,1 0 1,0 0-1,-1 0 0,1-1 0,-1 1 0,1-1 0,-1 0 0,1 0 0,-1 0 0,4-2 0,5-3-68,1-2 0,-1 1 0,0-2 0,-1 1-1,0-1 1,-1-1 0,12-14 0,54-81-325,-69 94 377,33-48-206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5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7704 1 12219,'-8'0'157,"1"1"-1,0 0 1,-1 1 0,1 0 0,0 0 0,0 0 0,0 1 0,-8 4 0,-54 35-19,53-32-23,-156 118 81,82-57-161,-22 12-27,-65 51-8,-77 71-7,-90 72-5,-532 374-14,660-494 28,-423 293 122,-168 111 122,296-202-88,-241 178 33,231-162-168,28-21-27,-505 350 269,813-577-152,-24 17 74,69-65 8,112-68 154,27-11-337,1 0 0,-1 0 0,0 0 0,0 1-1,0-1 1,1 0 0,-1 0 0,0 0 0,0 0 0,0-1 0,1 1 0,-1 0-1,0 0 1,0 0 0,1-1 0,-1 1 0,0 0 0,0-1 0,0-1-3,0 0-1,0 0 1,0 0 0,1 0 0,-1 1 0,1-1 0,-1 0 0,1 0 0,0 0-1,0-1 1,0 1 0,0 0 0,0 0 0,0 0 0,0 0 0,1 0 0,-1 0-1,1 1 1,0-3 0,13-60 145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6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873 18 9690,'-1'-2'100,"-1"0"-1,1 1 1,-1-1-1,0 1 1,1 0-1,-1-1 1,0 1-1,0 0 1,0 0-1,0 0 1,0 0-1,-2 0 1,3 1-79,0 0 0,0 0 0,-1 0 1,1 1-1,0-1 0,0 0 1,0 1-1,0-1 0,0 1 1,0-1-1,0 1 0,0-1 0,0 1 1,0 0-1,1-1 0,-1 1 1,0 0-1,0 0 0,1 0 0,-1-1 1,0 1-1,1 0 0,-1 0 1,1 0-1,-1 0 0,0 2 0,-8 16 243,2 1 0,0 0 0,1 0-1,0 0 1,-4 42 0,6-36-164,-60 461 317,26-169-296,-126 608 128,-41-9-128,32-153 38,93-362-28,32-5 25,46-368-171,1 0 1,2 1-1,1-1 0,8 46 1,-9-71 11,0 0 1,0 0 0,1 0 0,0 0-1,-1-1 1,1 1 0,3 4-1,-4-7 2,0 0-1,0 0 1,-1 0-1,1 0 1,0-1 0,0 1-1,0 0 1,0 0-1,0-1 1,0 1-1,1 0 1,-1-1-1,0 1 1,0-1-1,0 1 1,0-1-1,1 0 1,-1 0 0,0 1-1,1-1 1,1 0-1,-1-1-4,1 1 1,-1-1-1,0 0 0,1 0 0,-1 0 0,0 0 1,0 0-1,4-3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7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31 14203,'-17'-24'1285,"17"23"-1274,0 1 0,-1 0 1,1-1-1,0 1 0,-1-1 0,1 1 0,-1 0 1,1-1-1,0 1 0,-1 0 0,1-1 1,-1 1-1,1 0 0,-1 0 0,1 0 1,-1-1-1,1 1 0,-1 0 0,1 0 0,-1 0 1,1 0-1,-1 0 0,1 0 0,-1 0 1,1 0-1,-1 0 0,1 0 0,-1 0 0,1 0 1,-1 0-1,1 1 0,-1-1 0,1 0 1,-1 0-1,1 0 0,-1 1 0,1-1 0,0 0 1,-1 1-1,1-1 0,-1 0 0,1 1 1,0-1-1,-1 0 0,1 1 0,0-1 0,-1 1 1,1-1-1,0 1 0,0-1 0,0 1 1,-1-1-1,1 1 0,0-1 0,0 1 0,0-1 1,0 1-1,0 0 0,-3 9 149,1 0 0,0 0 1,1 0-1,0 1 0,0 17 0,8 58 266,-6-71-383,10 93 7,5 0 0,5 0 0,48 148 0,-59-227-58,1-1 1,19 33-1,-26-53 12,1 0 0,0-1 0,0 0 0,1 0 0,0 0-1,0-1 1,1 1 0,0-1 0,0-1 0,0 0 0,14 8 0,-17-11 4,0 0-1,0-1 1,0 0 0,0 1 0,1-1 0,-1 0-1,0-1 1,1 1 0,-1-1 0,1 0 0,-1 0-1,0 0 1,1-1 0,7-1 0,-5 0 6,-1-1 1,1 0-1,-1 0 1,1 0-1,-1 0 1,0-1-1,-1 0 1,9-8-1,2-3 47,-1-1 1,-1-1-1,0-1 0,22-37 0,-18 23 75,-2 0-1,-1 0 1,-2-2 0,18-67-1,-25 75-42,-1-1-1,-1 0 1,-2 0-1,0 0 1,-2 0-1,-1-1 0,-5-26 1,5 47-71,0-1-1,-1 1 1,0 0 0,0 0-1,0 0 1,-1 0 0,0 0-1,-1 1 1,1-1 0,-1 1-1,-7-8 1,10 13-21,1 1 0,-1-1 0,0 0 0,0 1 0,0-1 0,0 1 0,0-1 0,0 1 0,0 0-1,0-1 1,0 1 0,0 0 0,0 0 0,0 0 0,0-1 0,0 1 0,0 0 0,0 0 0,0 1 0,0-1 0,0 0 0,0 0 0,0 0 0,0 1 0,0-1 0,0 1 0,0-1 0,0 0 0,0 1 0,0 0-1,0-1 1,0 1 0,1 0 0,-1-1 0,0 1 0,0 0 0,1 0 0,-1-1 0,1 1 0,-1 0 0,0 2 0,-1 2-10,1 0 0,1 0 1,-1 1-1,1-1 0,-1 0 0,2 1 0,-1-1 1,0 0-1,1 0 0,0 1 0,1-1 0,2 8 1,3 7-53,19 35 0,-13-31 28,1-1 0,1 0 0,1-1-1,1-1 1,38 37 0,-45-49 46,0 0 0,1 0 0,0-1 0,1-1 0,-1 0 0,2-1 0,-1 0 0,0 0 0,1-2 0,0 1 0,0-2 0,1 0 0,23 3 0,-30-6 35,0 0 0,0 0 1,0-1-1,0 0 0,0 0 1,0-1-1,0 1 1,0-2-1,0 1 0,-1-1 1,1 0-1,-1 0 1,10-7-1,-8 4 56,0-1 0,-1 0 0,0 0 0,0 0 0,-1-1 1,0 0-1,0-1 0,8-15 0,-5 3 131,-1-1 0,0 1 0,-1-1 0,-2 0 0,0-1 0,-2 1 0,2-43 0,-5 38-19,-1 1 1,-1-1 0,-11-50 0,10 64-289,0 0-1,-1 1 1,-1 0-1,0 0 1,0 0-1,-2 0 1,1 1-1,-1 0 1,-17-19-1,21 27-28,1 1-1,-1-1 1,0 1-1,0 0 0,0 0 1,0 0-1,0 0 1,-4-1-1,6 3 83,0 0 0,1-1 0,-1 1 0,0 0 0,0 0 0,0 0 0,0 0 0,1 0 1,-1 0-1,0 0 0,0 0 0,0 0 0,0 0 0,1 0 0,-1 1 0,0-1 0,0 0 0,0 0 0,1 1 0,-1-1 0,0 1 0,1-1 0,-1 1 0,0-1 0,1 1 0,-1-1 1,0 1-1,1 0 0,-1-1 0,1 1 0,-1 0 0,1-1 0,-1 1 0,1 0 0,0 0 0,-1-1 0,1 1 0,0 0 0,0 0 0,-1 1 0,-2 26-519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7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20 256 16436,'0'0'60,"0"0"1,0 0 0,0 0 0,0 0 0,0 0-1,0 0 1,0 0 0,-1 0 0,1 0 0,0 0-1,0-1 1,0 1 0,0 0 0,0 0 0,0 0-1,0 0 1,0 0 0,0 0 0,0 0 0,0-1-1,-1 1 1,1 0 0,0 0 0,0 0 0,0 0-1,0 0 1,0-1 0,0 1 0,0 0 0,0 0 0,0 0-1,0 0 1,0 0 0,0 0 0,1-1 0,-1 1-1,0 0 1,0 0 0,0 0 0,0 0 0,0 0-1,0 0 1,0-1 0,0 1 0,0 0 0,0 0-1,0 0 1,0 0 0,1 0 0,-1 0 0,0 0-1,0 0 1,0 0 0,0 0 0,0-1 0,1 1-1,-4 1 670,11-1-1217,-7 0 487,0-1 0,1 1-1,-1-1 1,0 1 0,0-1-1,0 0 1,0 1 0,0-1-1,0 0 1,0 0 0,0 0-1,0 1 1,0-1 0,0 0-1,0 0 1,-1 0-1,1-1 1,-1 1 0,1 0-1,0 0 1,-1 0 0,0 0-1,1-1 1,-1 0 0,9-34 254,-7 23-144,0 0 0,-1-1 0,-1 1 0,-1 0 0,0-1 1,0 1-1,-1 0 0,-1 0 0,0 0 0,-1 0 0,-10-22 0,14 34-107,0 1 0,0-1 0,-1 0 0,1 1 0,0-1 0,-1 1 0,1-1 0,-1 0-1,1 1 1,-1-1 0,1 1 0,-1-1 0,1 1 0,-1 0 0,0-1 0,1 1 0,-1-1 0,1 1 0,-1 0-1,0 0 1,1-1 0,-2 1 0,1 0-3,0 0 0,1 1 0,-1-1 0,1 0 0,-1 0 0,1 1 0,-1-1 0,1 0 0,-1 1 0,1-1 0,-1 1 0,1-1 0,-1 0 0,1 1 0,0-1 0,-1 1 0,1-1 0,0 1 0,-1 0 0,1 0 0,-2 3-11,0 0-1,1 0 1,0 0 0,0 0 0,0 1 0,0 4-1,1 3-33,0 1 0,1-1-1,1 0 1,0 0-1,0 1 1,7 17 0,-6-22 5,0 0 1,0 0 0,1-1 0,0 1-1,0-1 1,0 0 0,1 0 0,0-1-1,1 0 1,10 11 0,-14-16 4,-1 1 0,1-1 0,0 0 0,0 0 0,-1 1-1,1-1 1,0-1 0,0 1 0,1 0 0,-1 0 0,0-1 0,0 1 0,0-1 0,0 0 0,0 1 0,1-1 0,-1 0 0,0 0 0,0-1 0,0 1 0,0 0-1,1-1 1,-1 1 0,0-1 0,0 0 0,0 1 0,0-1 0,2-1 0,-1-1-14,1 0 0,-1 0 0,0 0 0,0-1 0,0 1 1,0-1-1,-1 0 0,1 1 0,-1-1 0,0 0 0,0 0 0,0-1 0,1-4 0,11-42-243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8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14971,'0'36'508,"3"0"-1,0 0 1,3-1 0,1 0-1,14 43 1,-14-57-399,1 0-1,0-1 1,2 0 0,0 0 0,2-2-1,0 1 1,1-1 0,0-1-1,27 26 1,-34-38-100,0 1 0,1-2 0,-1 1 0,1-1 0,0 1 0,0-2 0,0 1-1,1-1 1,-1 0 0,11 2 0,-15-5 1,1 1 0,0-1-1,0 1 1,0-1 0,1 0-1,-1-1 1,0 1 0,-1-1-1,1 0 1,0 0 0,0 0-1,0 0 1,0 0-1,-1-1 1,1 0 0,0 0-1,-1 0 1,0 0 0,1-1-1,-1 1 1,5-6 0,1-3 53,-1 0 1,0 0 0,0-1-1,5-12 1,10-15 178,-23 39-237,0-1-1,1 1 1,-1-1-1,0 1 1,1-1 0,-1 0-1,0 1 1,1-1-1,-1 1 1,1 0 0,-1-1-1,0 1 1,1-1-1,-1 1 1,1 0 0,0-1-1,-1 1 1,1 0 0,-1-1-1,1 1 1,-1 0-1,1 0 1,0 0 0,-1 0-1,1-1 1,0 1-1,-1 0 1,1 0 0,-1 0-1,1 0 1,0 1-1,-1-1 1,1 0 0,0 0-1,-1 0 1,1 0 0,-1 1-1,1-1 1,0 0-1,-1 0 1,1 1 0,-1-1-1,1 0 1,-1 1-1,1-1 1,-1 1 0,1-1-1,-1 1 1,0-1-1,1 1 1,-1-1 0,0 1-1,1-1 1,-1 1 0,0-1-1,0 1 1,1 0-1,-1 0 1,4 6 24,-1 1 1,0 0-1,3 11 1,-5-16-24,25 98 127,11 33-9,-37-133-129,1 0 0,-1 0 0,0 0-1,1 0 1,-1 0 0,1 0-1,-1 0 1,1 0 0,-1 0-1,1 0 1,-1-1 0,1 1 0,0 0-1,-1 0 1,2 0 0,-2-1 20,1 0 0,-1 0 0,0 0 0,1 0 0,-1 0 0,0 0 0,0-1 0,1 1 0,-1 0 1,0 0-1,1 0 0,-1 0 0,0 0 0,0-1 0,1 1 0,-1 0 0,0 0 0,0 0 0,0-1 0,1 1 1,-1 0-1,0 0 0,0-1 0,0 1 0,0 0 0,0 0 0,1-1 0,-1 1 0,0 0 0,0 0 0,0-1 1,8-34 675,-7 31-768,6-42 206,2-14 34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8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16820,'0'40'1512,"2"14"-968,2 6-200,4 8 440,5 4-136,2-4-47,5-3-97,1-9-320,3-5-184,1-9-416,1-3-289,-5-8-679,-2-1 1120,-6-11-248,-3-3-192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9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70 133 16516,'0'-11'313,"-1"-3"-21,0 0 1,-1 1-1,0-1 1,-1 1-1,-6-21 1,8 33-267,0-1-1,0 0 1,0 1-1,0-1 1,0 1-1,-1-1 1,1 1-1,0 0 1,-1-1 0,-1 0-1,2 1-4,1 1 1,-1 0-1,1 0 0,-1 0 0,1-1 1,-1 1-1,1 0 0,-1 0 0,0 0 1,1 0-1,-1 0 0,1 0 0,-1 0 1,1 0-1,-1 0 0,1 0 0,-1 0 1,1 0-1,-1 1 0,1-1 0,-1 0 1,1 0-1,-1 1 0,1-1 0,-1 0 1,1 0-1,-1 1 0,1-1 0,0 0 1,-1 1-1,1-1 0,0 1 0,-1-1 1,1 1-1,0-1 0,-1 0 0,1 1 1,0-1-1,0 1 0,0-1 0,-1 2 1,-2 7 113,-1 0 1,1 1 0,1-1 0,0 1 0,0-1 0,0 19-1,4 67 202,-1-66-259,3 52 157,4 0 1,35 156-1,-28-180-89,3-1 1,3-1-1,1-1 0,57 96 1,-62-123-60,39 47 1,-45-62-77,1 0-1,-1-1 1,2-1-1,0 1 1,18 10 0,-29-20-7,0 0 0,0 0 0,0 1 0,0-2 0,0 1 1,1 0-1,-1 0 0,0-1 0,1 1 0,-1-1 1,0 1-1,1-1 0,-1 0 0,1 0 0,3-1 1,-5 1-1,0-1 0,0 0 1,0 1-1,0-1 0,0 0 1,0 1-1,0-1 0,-1 0 0,1 0 1,0 0-1,0 0 0,-1 0 1,1 0-1,-1 0 0,1 0 1,-1 0-1,1 0 0,-1 0 1,1-1-1,-1 1 0,0 0 1,0 0-1,0 0 0,0 0 1,0-1-1,0 1 0,0 0 1,0 0-1,0 0 0,0-1 1,-1-1-1,-2-9 26,1-1 0,-2 1-1,0 0 1,0 0 0,-1 0 0,-9-15-1,-44-67 127,31 55-132,-1 1 0,-1 2 0,-3 1 0,-62-56 0,85 84-43,8 5 9,0 1 0,-1-1 1,1 1-1,-1 0 0,1-1 1,-1 1-1,0 0 0,0 0 1,1 0-1,-1 0 0,0 1 1,0-1-1,0 0 0,0 1 1,0-1-1,0 1 0,-2 0 1,4 0 2,-1 0 0,1-1 0,0 1 1,0 0-1,0 0 0,0 0 1,0 0-1,-1 0 0,1 0 0,0 0 1,0 0-1,0 0 0,-1 0 0,1 0 1,0 0-1,0 0 0,0 0 1,0 0-1,-1 0 0,1 0 0,0 0 1,0 1-1,0-1 0,0 0 0,0 0 1,-1 0-1,1 0 0,0 0 0,0 0 1,0 0-1,0 1 0,0-1 1,0 0-1,0 0 0,-1 0 0,1 0 1,0 0-1,0 1 0,0-1 0,0 0 1,0 0-1,0 0 0,0 0 1,0 1-1,0-1 0,0 0 0,7 8-300,18 8-279,-10-9 215,0-1 0,1 0 0,-1-1 0,1-1 0,0-1-1,1 0 1,-1-1 0,0-1 0,1-1 0,-1 0 0,1-1 0,26-5 0,-33 4 196,-1 0 0,1-1 0,-1 0 0,0-1 0,0 0 0,0 0 0,0-1 0,-1 0 0,15-12 0,-18 12 152,0 0 0,0-1 0,0 0 0,0 0 0,-1 0 0,0 0 0,-1 0 0,1-1 0,-1 0 0,0 0 0,-1 0 0,0 0 0,0 0 0,1-10 0,0-21 689,-6 19 33,2 18-665,1 1 0,0-1 0,0 1 1,0 0-1,-1-1 0,1 1 0,0 0 0,0-1 1,-1 1-1,1 0 0,0-1 0,0 1 0,-1 0 1,1 0-1,0-1 0,-1 1 0,1 0 0,-1 0 1,1 0-1,0-1 0,-1 1 0,1 0 1,0 0-1,-1 0 0,1 0 0,-1 0 0,1 0 1,-1 0-1,1 0 0,0 0 0,-2 0 0,1 1 25,0-1 0,0 1-1,0 0 1,0-1-1,0 1 1,0 0-1,1 0 1,-1 0-1,0 0 1,0 0-1,1 0 1,-1 0-1,0 0 1,1 0 0,-1 0-1,1 0 1,-1 0-1,1 0 1,0 0-1,-1 1 1,1 1-1,-5 30 552,5-33-586,-1 17 171,1-1 0,0 0 1,4 28-1,-3-38-172,0 0 0,1 0 0,-1 0 1,1 0-1,0-1 0,1 1 0,-1 0 1,1-1-1,0 0 0,1 1 1,-1-1-1,9 8 0,-11-12-14,1 1-1,-1-1 1,0 0 0,1 0-1,0 0 1,-1 0 0,1 0-1,-1 0 1,1-1 0,0 1-1,-1-1 1,1 1 0,0-1-1,0 1 1,0-1 0,-1 0-1,1 0 1,0 0 0,0 0-1,2-1 1,-1 1 1,0-1 0,0 0-1,0-1 1,0 1 0,-1 0-1,1-1 1,0 0 0,-1 1 0,0-1-1,1 0 1,2-4 0,1-1-21,0 0 0,0-1 1,0 0-1,-1 0 0,-1-1 1,1 1-1,2-10 0,-1-1-141,-2 1-1,0-1 0,-1 0 0,0 0 0,-2 0 0,0 0 0,-2 0 1,0-1-1,-1 1 0,0 0 0,-2 1 0,-8-29 0,-4 2-300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9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12251,'5'-66'2658,"-2"60"-2576,-1 10-41,2 10 36,5 35 437,27 86 0,-30-117-412,1-1 0,0 0 0,2 0 0,0-1 0,0 0 0,2-1 0,0 0 1,15 16-1,-21-27-81,-1 0 1,0 0 0,1-1 0,0 1-1,0-1 1,0 0 0,0 0 0,0-1-1,1 0 1,-1 0 0,1 0 0,-1 0-1,1-1 1,6 1 0,-9-2-36,1 0-1,0 0 1,-1 0-1,1-1 1,-1 1-1,1-1 1,0 0 0,-1 0-1,1 0 1,-1-1-1,0 1 1,0-1-1,1 1 1,-1-1 0,0 0-1,0-1 1,0 1-1,-1 0 1,1-1-1,-1 1 1,1-1 0,-1 0-1,2-3 1,1-2-48,-1 1 1,0 0 0,0-1-1,-1 0 1,0 0 0,-1 0-1,1 0 1,-2 0 0,1-1-1,-1 1 1,0 0-1,-1-15 1,0 23 57,0 1 1,-1-1-1,1 0 0,0 1 1,0-1-1,0 0 0,0 1 0,0-1 1,0 0-1,0 1 0,0-1 1,0 0-1,0 0 0,0 1 0,0-1 1,0 0-1,0 1 0,1-1 1,-1 0-1,0 1 0,0-1 1,0 0-1,0 0 0,0 1 0,1-1 1,-1 0-1,0 0 0,0 1 1,1-1-1,-1 0 0,0 0 0,0 0 1,1 0-1,-1 1 0,0-1 1,0 0-1,1 0 0,-1 0 0,0 0 1,1 0-1,-1 0 0,0 0 1,0 0-1,1 1 0,-1-1 0,0 0 1,1 0-1,-1-1 0,0 1 1,1 0-1,-1 0 0,0 0 1,1 0-1,-1 0 0,0 0 0,0 0 1,1 0-1,-1-1 0,0 1 1,0 0-1,1 0 0,-1 0 0,0 0 1,0-1-1,1 1 0,1-2-51,-1 1 0,1 0 0,-1-1 0,1 0 0,-1 1 0,1-1 0,-1 0 0,0 0 0,2-3 0,1-6-31,-1 0-1,0-1 0,2-21 1,-1-18-152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49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13659,'9'17'560,"-1"0"0,-1 1 0,8 30-1,-1-3 143,18 37 490,69 129 0,68 64 107,-145-241-1159,-2 1 0,-1 2 0,-2 0 0,23 60 0,-42-97-135,-1-1-1,1 1 0,0 0 1,0 0-1,0 0 0,0 0 1,0 0-1,0 0 1,-1 0-1,1 0 0,0 0 1,0-1-1,0 1 0,0 0 1,-1 0-1,1 0 0,0 0 1,0 0-1,0 0 1,0 0-1,0 0 0,-1 0 1,1 0-1,0 0 0,0 0 1,0 0-1,0 0 1,-1 0-1,1 1 0,0-1 1,0 0-1,0 0 0,0 0 1,0 0-1,-1 0 1,1 0-1,0 0 0,0 0 1,0 0-1,0 1 0,0-1 1,0 0-1,0 0 1,-1 0-1,1 0 0,0 0 1,0 1-1,0-1 0,0 0 1,0 0-1,0 0 1,0 0-1,0 1 0,0-1 1,0 0-1,0 0 0,0 0 1,0 0-1,0 1 1,0-1-1,0 0 0,0 0 1,0 0-1,0 0 0,0 1 1,-11-9 100,-16-22 132,0-2 0,2-1 0,-37-65 0,60 96-228,1 0 1,0 0 0,0-1-1,0 1 1,0 0 0,0-1-1,0 1 1,0-1 0,1 1-1,-1-1 1,1 1-1,0-1 1,0 1 0,0-1-1,0 1 1,0-1 0,1 1-1,-1-1 1,1 1 0,0-5-1,1 5-2,0 0-1,0 0 0,0 0 1,1 0-1,-1 0 1,0 0-1,1 1 0,-1-1 1,1 1-1,-1-1 0,1 1 1,0 0-1,-1 0 1,1 0-1,0 1 0,0-1 1,4 0-1,2-1-32,0 1-1,0 0 0,1 0 1,-1 1-1,0 0 0,0 0 1,0 1-1,0 0 0,15 5 1,-17-4 5,0 1 0,-1 0-1,1 0 1,0 1 0,-1 0 0,0 0 0,0 1 0,0 0 0,0 0 0,-1 0 0,0 0 0,6 9 0,8 14-18,-11-17 29,0 0 0,12 12 0,-20-24 19,1-1 0,-1 0 1,1 0-1,-1 0 0,0 1 1,0-1-1,0 0 0,0 0 1,0 0-1,0 0 0,-1-3 1,-13-37-466,-1 0 1,-28-52-1,-11-28-1357,45 99 2186,4 11-398,0-1 1,1 1-1,0-1 1,1 0-1,-2-22 1,4 1-195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14971,'-1'0'56,"0"0"0,0 0 1,0 0-1,0 1 0,1-1 0,-1 0 0,0 0 0,0 0 0,1 1 1,-1-1-1,0 0 0,0 1 0,1-1 0,-1 1 0,0-1 0,1 1 0,-1-1 1,0 1-1,1-1 0,-1 1 0,1 0 0,-1-1 0,1 1 0,-1 0 1,1 0-1,0-1 0,-1 1 0,1 0 0,0 0 0,0-1 0,-1 1 1,1 0-1,0 0 0,0 0 0,0-1 0,0 3 0,-1 36 669,1-33-407,1 16-117,1 0 1,1 0 0,1 0-1,1-1 1,1 1 0,12 28-1,-4-20-64,0 0 0,2-2 0,34 46 0,2-10-907,3-3 1,97 84-1,-134-129 343,-13-10 45,0-1 0,1 1 0,0-1 0,1-1 0,-1 1 0,14 6 0,-6-9-266,-5-8 19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12579,'-4'17'635,"1"0"0,0 1 1,2-1-1,0 1 0,0-1 1,5 35-1,0-30-587,1 0-1,1-1 1,0 0-1,2 0 1,10 20 0,2 3-493,20 37-713,-40-80 1135,0 0-1,1 0 1,-1 0 0,1 0 0,-1 0 0,1-1 0,-1 1 0,1 0 0,0 0 0,-1 0-1,1-1 1,0 1 0,0 0 0,-1-1 0,1 1 0,0-1 0,0 1 0,0-1-1,0 1 1,1-1 0,-1 0 10,-1 0-1,1 0 1,-1-1 0,1 1-1,-1 0 1,1-1-1,-1 1 1,1-1 0,-1 1-1,0 0 1,1-1-1,-1 1 1,1-1 0,-1 1-1,0-1 1,0 1-1,1-1 1,-1 0 0,0 1-1,0-1 1,0 1-1,1-1 1,-1-1 0,6-46-434,-6 42 356,6-78 710,-5 88-542,0 0 0,1 0 0,-1 0 0,1 0 0,0 0 0,0-1 0,0 1 0,0 0 0,1-1 0,-1 0 0,1 1 0,0-1 0,0 0 0,0 0 0,0-1 0,1 1 0,5 3 0,-4-3-105,1 0 0,0-1 0,0 1 0,-1-1 0,2 0 0,-1 0 1,0-1-1,0 0 0,0 0 0,1-1 0,7 1 0,-4-2-86,0-1 1,0 1-1,0-2 1,0 1-1,0-2 1,-1 1-1,1-1 0,-1 0 1,0-1-1,0 0 1,-1-1-1,1 0 0,-1 0 1,0-1-1,-1 0 1,0 0-1,0 0 0,0-1 1,-1-1-1,5-8 1,-4 6 80,0-1 0,-1 0 0,-1 0 0,0 0 0,0-1-1,-1 1 1,-1-1 0,0 0 0,-1 0 0,-1 0 0,0 0 0,0-1 0,-1 1 0,-1 0 0,-3-15 0,4 24 92,-1 1-1,0 0 1,0 0 0,0 0-1,-1 0 1,1 0-1,-1 1 1,0-1 0,1 0-1,-1 1 1,-3-3 0,5 4-26,-1 0 0,0 1 0,0-1 0,1 1 0,-1-1 0,0 1 1,0-1-1,1 1 0,-1-1 0,0 1 0,0 0 0,0-1 0,0 1 1,0 0-1,1 0 0,-1 0 0,0 0 0,0 0 0,0 0 0,0 0 1,0 0-1,0 0 0,0 0 0,0 0 0,0 1 0,1-1 0,-1 0 1,0 1-1,0-1 0,0 0 0,1 1 0,-1-1 0,0 1 0,0-1 0,1 1 1,-1 0-1,0-1 0,1 1 0,-1 0 0,1-1 0,-1 1 0,0 1 1,-2 3 88,1-1 0,-1 1 0,1 0 0,0 0 0,0 0 0,1 0 1,-1 1-1,1-1 0,1 0 0,-1 1 0,1-1 0,-1 0 0,1 1 1,1-1-1,-1 1 0,3 9 0,2 5 100,0-1 0,0 0 0,12 23 0,7 8-561,3-1 0,38 54 0,-17-30-1778,-52-79 1666,-98-147-2038,72 115 2598,17 23 170,1-1 0,0 0 1,2-1-1,-12-21 0,22 37-247,-1 0 0,1 0 0,-1 1 0,1-1 0,0 0 0,-1 0 0,1 0 0,0 0 0,0 0 0,0 0 0,-1 0 0,1 0 0,0 0 0,0 0 0,0 0 0,1 1 0,-1-1 0,0 0 0,0 0 0,0 0 0,1 0 0,-1 0 0,1 0 0,-1 0 0,0 1 0,1-1 0,-1 0 0,1 0 0,0 0 0,-1 1 0,1-1 0,0 0 0,-1 1 0,1-1 0,0 1 0,0-1 0,-1 1 0,1-1 0,0 1 0,0-1 0,0 1 0,0 0 0,0-1 0,2 1 0,4-1 92,0 0 0,0 0 1,0 0-1,14 2 0,-20-1-130,157 10 158,-96-5-192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0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0 212 14219,'1'-3'200,"0"-2"85,1 0 0,-1 0 0,1 0 0,0 0 0,0 1 0,1-1 0,-1 0 0,1 1 0,3-5 0,-5 31 2686,-8 10-2400,5-22-510,-1-1 1,2 0-1,-1 0 1,1 1-1,1-1 1,0 14-1,1-20-69,-1 0 0,1-1 0,0 1 0,0-1 0,0 1 0,0-1 0,0 0 0,1 1 0,-1-1 0,1 0-1,-1 0 1,1 0 0,0 0 0,0 0 0,0 0 0,0-1 0,0 1 0,0-1 0,1 1 0,-1-1 0,0 0 0,1 0 0,-1 0-1,1 0 1,-1 0 0,1 0 0,5 0 0,8 1-153,0 0-1,0-1 0,28-2 1,-23 1-230,36 2 0,-51-1 310,1 0-1,-1 1 1,0-1-1,1 1 1,-1 0-1,0 1 1,0 0-1,-1 0 1,11 6-1,-14-7 97,1 0 0,-1 0 0,0 0 0,0 1 0,0-1 0,0 0 0,0 1 0,0-1 0,-1 1 0,1 0 0,-1-1 1,0 1-1,0 0 0,0 0 0,0 0 0,0 0 0,0 5 0,0-2 56,-1 0 0,-1-1 0,1 1 0,-1-1 0,0 1 0,0 0 0,-1-1 0,1 1 0,-4 5 0,-1 1 174,0 1 0,-1-1-1,-1 0 1,0 0 0,0-1 0,-1 0 0,-11 10-1,16-17-255,0 0 0,-1 0-1,1 0 1,-1-1-1,0 1 1,0-1 0,0 0-1,0-1 1,0 1-1,-1-1 1,1 0 0,-1 0-1,1-1 1,-12 2 0,16-3 7,0 0 1,0 0-1,0 0 1,0 0-1,0 0 1,0-1 0,0 1-1,0 0 1,0 0-1,0-1 1,0 1-1,0 0 1,0-1-1,0 1 1,0-1 0,1 0-1,-1 1 1,-1-2-1,-10-23-210</inkml:trace>
  <inkml:trace contextRef="#ctx0" brushRef="#br0" timeOffset="1">371 86 17900,'13'0'1680,"-1"0"-1152,-3-4-224,7-1 849,-1-4-657,6-3-936,6-2 768,-3 0-360,-3 0-120,7 0-104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1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1 356 18316,'-1'15'188,"1"0"0,1 0 0,0-1 0,1 1 0,1 0 0,0-1 1,1 0-1,6 17 0,53 108-88,-51-114-23,5 9-71,38 55 1,-44-74-6,1 0 0,0-1 1,1-1-1,0 0 1,26 18-1,-35-27 20,1-1 0,0 0-1,0-1 1,0 1 0,0-1 0,0 0 0,1 0-1,-1-1 1,1 1 0,-1-1 0,8 0 0,-10-1 8,1 0 0,-1 0 0,0-1 1,0 1-1,1-1 0,-1 0 0,0 0 1,0 0-1,0 0 0,0 0 1,0-1-1,0 1 0,0-1 0,0 0 1,-1 0-1,1 0 0,-1 0 0,1-1 1,-1 1-1,2-3 0,2-4 65,0 0 0,-1 0 0,-1 0-1,0 0 1,0-1 0,0 1 0,-2-1 0,1 0 0,-1 0-1,0 0 1,0-14 0,-1-6 224,-1 1 0,-6-50 1,6 78-315,-13-79 382,11 72-362,1 1-1,-2-1 1,1 1 0,-1 0-1,0-1 1,-1 2 0,-7-14 0,11 20-26,0 0 1,0 0 0,0 1-1,0-1 1,0 0-1,0 0 1,-1 0-1,1 0 1,0 0 0,0 0-1,0 0 1,0 1-1,0-1 1,0 0 0,0 0-1,0 0 1,0 0-1,0 0 1,0 0 0,0 0-1,0 0 1,-1 0-1,1 1 1,0-1 0,0 0-1,0 0 1,0 0-1,0 0 1,0 0-1,0 0 1,0 0 0,-1 0-1,1 0 1,0 0-1,0 0 1,0 0 0,0 0-1,0 0 1,0 0-1,-1 0 1,1 0 0,0 0-1,0 0 1,0 0-1,0 0 1,0 0 0,0 0-1,0 0 1,-1 0-1,1 0 1,0-1 0,0 1-1,0 0 1,0 0-1,0 0 1,0 0-1,0 0 1,0 0 0,0 0-1,-1 0 1,1 0-1,0-1 1,0 1 0,1 12-76,2-3 38,0-1 0,1 1 1,0-1-1,0 0 0,0 0 0,1 0 0,1 0 0,-1-1 1,1 0-1,0 0 0,1-1 0,0 1 0,0-2 0,0 1 1,1-1-1,-1 0 0,1 0 0,1-1 0,-1 0 1,1 0-1,-1-1 0,1-1 0,0 1 0,13 1 0,-13-2 34,0-1-1,0 0 0,1-1 0,-1 0 0,0 0 0,0-1 1,0 0-1,0-1 0,0 0 0,-1 0 0,1-1 1,0 0-1,-1 0 0,0-1 0,0 0 0,0-1 0,0 0 1,-1 0-1,1 0 0,-1-1 0,-1 0 0,1-1 0,-1 1 1,10-15-1,-12 14 33,0 0 0,0-1 0,-1 1 0,0 0 0,-1-1 1,1 0-1,1-12 0,-4 15-8,1 1 0,-1-1 0,0 1 1,0-1-1,0 1 0,0-1 0,-1 1 0,0 0 1,0-1-1,0 1 0,0 0 0,-1 0 0,0-1 1,0 1-1,-2-3 0,4 6-19,-1 0 0,1 0 0,-1 1 1,1-1-1,-1 0 0,1 1 0,-1-1 0,0 0 0,1 1 1,-1-1-1,0 1 0,1-1 0,-1 1 0,0 0 1,0-1-1,1 1 0,-1 0 0,0-1 0,0 1 0,0 0 1,1 0-1,-1 0 0,0-1 0,0 1 0,0 0 0,0 0 1,1 1-1,-1-1 0,0 0 0,0 0 0,0 0 0,0 0 1,1 1-1,-1-1 0,0 0 0,0 1 0,1-1 1,-1 1-1,0-1 0,-1 2 0,0-1-14,0 1 0,0 0 1,1 0-1,-1 0 0,0 1 0,1-1 0,-1 0 0,1 0 1,0 1-1,0-1 0,-2 6 0,2-3-14,0 1 1,0 0-1,0 0 0,1 0 0,-1 0 0,1-1 0,1 1 0,-1 0 1,1 0-1,0 0 0,0 0 0,1-1 0,0 1 0,0-1 1,0 1-1,1-1 0,-1 0 0,1 0 0,1 0 0,-1 0 0,1 0 1,-1-1-1,1 1 0,7 5 0,-2-3-19,1 0 0,-1-1-1,1 0 1,0-1 0,1 1 0,-1-2-1,1 0 1,0 0 0,0-1 0,0 0 0,22 2-1,-8-3-91,0-2-1,0 0 0,47-7 1,-57 5 130,0-1-1,-1-1 1,1 0 0,-1-1 0,0-1 0,0 0-1,22-14 1,-31 17 76,-1-1 0,1 0 0,-1 0 0,0 0-1,-1 0 1,1-1 0,-1 1 0,0-1 0,0 0 0,0 0 0,-1 0-1,1-1 1,-1 1 0,-1 0 0,1-1 0,-1 0 0,0 1-1,0-1 1,0 0 0,-1 1 0,0-1 0,0 0 0,-2-7 0,0-8 222,-2 0 0,-1 1 1,0-1-1,-17-37 0,8 27-531,-1 0-1,-1 1 0,-2 1 0,-1 1 0,-2 1 0,-45-49 0,65 76 179,1 0 0,0-1 1,-1 1-1,1 0 0,0-1 0,0 1 0,-1 0 1,1-1-1,0 1 0,0-1 0,0 1 0,0 0 1,-1-1-1,1 1 0,0-1 0,0 1 0,0 0 1,0-1-1,0 1 0,0-1 0,0 1 0,0-1 1,0 1-1,0 0 0,0-1 0,1 1 0,-1-1 1,0 1-1,0 0 0,0-1 0,0 1 0,1 0 1,-1-1-1,0 1 0,0 0 0,1-1 0,-1 1 1,0 0-1,1-1 0,0 1 0,13-10-377,-13 10 305,22-11-626,6-4-85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2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53 135 15387,'-1'-1'54,"1"0"-1,-1 0 1,0 0-1,1 0 1,-1 1-1,0-1 1,0 0-1,1 0 1,-1 1-1,0-1 1,0 0 0,0 1-1,0-1 1,0 1-1,0-1 1,0 1-1,0 0 1,0-1-1,0 1 1,0 0-1,0 0 1,-2-1-1,2 2-29,0-1-1,0 1 1,0-1-1,0 1 1,0-1-1,0 1 1,0 0 0,1-1-1,-1 1 1,0 0-1,1 0 1,-1-1-1,0 1 1,1 0-1,-1 0 1,1 0-1,-1 0 1,1 0-1,-1 1 1,-2 7 91,1 0-1,0 0 1,0 0 0,-1 12-1,0 18 98,2-1-1,2 0 0,1 1 1,2-1-1,10 45 1,-8-59-123,0 0 0,2 0 0,0 0 0,2-1 0,1 0 0,1-1 0,0 0 0,30 38 0,-34-52-47,0 0 0,0 0-1,0 0 1,1-1 0,0 0-1,1-1 1,-1 0 0,1-1 0,1 0-1,-1 0 1,1-1 0,13 4-1,-18-7-37,1 0 0,-1 0 0,1 0 0,-1 0 0,1-1 0,-1 0 0,1-1 0,-1 0 0,1 0 0,-1 0 0,1 0 0,-1-1 0,0 0 0,0-1 0,0 1 0,0-1 0,0-1 0,0 1 0,-1-1 0,0 1 0,1-2 0,4-4 0,-3 1-17,-1 0 0,0-1 1,0 1-1,-1-1 0,0 0 0,0 0 1,-1-1-1,0 0 0,-1 1 1,0-1-1,3-18 0,-4 13-15,0-1 0,-1 0 0,-1 0 0,0 1 0,-1-1-1,-6-30 1,7 43 25,-1 0 1,0 1-1,0-1 0,0 0 0,0 0 0,-1 1 0,1-1 0,-1 1 0,-3-5 1,5 7 1,0-1 1,-1 1 0,1 0 0,0 0 0,0 0-1,0-1 1,-1 1 0,1 0 0,0 0 0,0 0-1,-1 0 1,1 0 0,0 0 0,0-1 0,-1 1-1,1 0 1,0 0 0,0 0 0,-1 0 0,1 0 0,0 0-1,0 0 1,-1 0 0,1 0 0,0 0 0,0 0-1,-1 0 1,1 1 0,0-1 0,0 0 0,-1 0-1,1 0 1,0 0 0,0 0 0,-1 0 0,1 1-1,-1 0 2,1 0-1,-1 0 1,0 1-1,1-1 0,-1 0 1,1 0-1,-1 1 1,1-1-1,0 0 0,-1 1 1,1-1-1,0 2 1,-1 10 25,1-1 0,0 1 0,1-1 0,0 1 0,1-1 1,6 20-1,-6-25 5,0 1 0,1-1 0,0 1 0,0-1 1,1 0-1,0 0 0,0-1 0,0 1 0,1-1 1,0 0-1,10 9 0,-13-13-11,0-1 1,0 1-1,0-1 1,0 0-1,0 1 0,0-1 1,0 0-1,1 0 1,-1-1-1,1 1 0,-1 0 1,0-1-1,1 1 0,-1-1 1,1 0-1,-1 0 1,1 0-1,3-1 0,-3 1 8,1-1-1,-1-1 0,0 1 0,0 0 0,0-1 0,0 0 0,0 0 0,0 1 0,0-2 0,0 1 0,4-4 0,0-3 28,0 1-1,0-1 0,-1 0 0,0-1 0,-1 1 0,0-1 0,4-14 1,-1 0-12,-1-1 0,-2 0 1,-1 0-1,0-1 0,-1-42 1,-4 57-115,1 28 27,1-2 75,1 0 1,0 0-1,1-1 1,1 1-1,0-1 1,1 0-1,11 20 1,-14-29-35,1-1 1,0 1 0,0-1 0,0 1 0,0-1 0,1 0 0,0 0 0,-1-1 0,2 1 0,-1-1 0,0 0 0,1 0 0,-1 0 0,1 0 0,0-1 0,0 0 0,0 0-1,0 0 1,0-1 0,0 0 0,1 0 0,-1 0 0,0 0 0,8-1 0,-3-1-179,1-1 1,-1 1-1,0-2 0,1 1 0,-1-2 1,0 1-1,0-1 0,-1-1 0,1 0 1,-1 0-1,0-1 0,-1 0 0,1 0 1,-1-1-1,9-10 0,3-4-280,-2 0 0,0-2 0,-1 0 0,20-37 0,-19 27-966,-2-1-1,19-54 1,-29 70 1460,-1 0 0,-1-1 0,0 0 0,-2 0 0,0 0 0,-1-36-1,-2 50 117,1 1-1,-1 0 0,1-1 0,-1 1 0,-1 0 0,-2-7 0,4 10-99,-1 0 0,1 0 0,-1 0 1,1 0-1,-1 0 0,0 0 0,0 1 0,1-1 0,-1 0 0,0 0 0,0 1 0,0-1 0,0 1 1,1-1-1,-1 1 0,0-1 0,0 1 0,0-1 0,0 1 0,0 0 0,0 0 0,-1-1 0,1 1 1,0 0-1,0 0 0,0 0 0,0 0 0,0 0 0,0 0 0,0 1 0,0-1 0,0 0 0,0 0 1,-1 1-1,-3 1 200,1 1 0,-1-1 0,1 1 0,0-1 0,0 1 1,0 0-1,0 1 0,1-1 0,-1 1 0,1-1 0,0 1 0,0 0 1,0 0-1,0 1 0,1-1 0,-2 6 0,1-4-154,0 1 1,0-1-1,1 1 0,0 0 0,1 0 0,-1 0 0,1 0 1,1 0-1,-1 0 0,2 13 0,-1-18-85,0-1-1,1 1 1,-1 0 0,1-1 0,-1 1-1,1 0 1,-1-1 0,1 1-1,0-1 1,0 1 0,0-1-1,0 1 1,0-1 0,0 0-1,0 1 1,0-1 0,1 0-1,-1 0 1,0 0 0,1 0-1,1 1 1,0-1-20,0 0 0,0 0 0,1 0 0,-1 0 0,0-1-1,1 1 1,-1-1 0,0 0 0,1 0 0,3 0 0,8-2-140,1-1 0,-1-1 0,24-9 0,-37 13 132,47-18-357,76-23-556,-101 34 720,-1 2 0,1 1 0,33-2 0,-50 5 184,0 1 0,-1 0 0,1 1-1,-1 0 1,1 0 0,-1 0 0,1 1-1,-1 0 1,6 3 0,-10-4 40,1 0-1,-1 0 1,0 0-1,0 1 1,0-1 0,0 1-1,-1 0 1,1 0 0,0-1-1,-1 1 1,1 0 0,-1 0-1,1 0 1,-1 1-1,0-1 1,0 0 0,0 0-1,0 1 1,-1-1 0,1 0-1,-1 1 1,1-1-1,-1 1 1,0-1 0,0 1-1,0-1 1,0 4 0,-2 4 89,0 1 1,-1 0 0,0-1-1,0 1 1,-1-1 0,-1 0 0,0 0-1,0 0 1,-1-1 0,-9 13-1,1-5 82,0 0-1,-1-1 0,0-1 0,-25 20 0,33-30-214,-1 0-1,1 0 0,-1-1 1,-14 7-1,20-11-65,0 1 0,0 0 0,0 0-1,0-1 1,-1 1 0,1-1 0,0 1 0,0-1 0,-1 0 0,1 0 0,0 0 0,0-1 0,-1 1 0,1 0-1,0-1 1,0 1 0,0-1 0,-1 0 0,1 0 0,0 0 0,0 0 0,0 0 0,0 0 0,-2-3-1,1 1 20,0 0 0,1-1 0,-1 1-1,1-1 1,0 0 0,1 0-1,-1 0 1,0 0 0,0-6-1,-9-45-523,5-19-300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3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15651,'156'357'4435,"-124"-298"-3943,3 0 0,2-3-1,76 90 1,-79-107-387,2-2 0,70 58 1,-86-82-202,-15-12-101,-5-4 57,-8-7-94,-46-38-639,-107-73 0,-74-26-99,179 113 968,53 33 14,-25-19-7,28 20 0,-1 0 1,1 0-1,-1-1 0,1 1 0,0 0 0,-1-1 0,1 1 0,-1 0 0,1-1 0,0 1 0,-1-1 1,1 1-1,0 0 0,-1-1 0,1 1 0,0-1 0,0 1 0,-1-1 0,1 1 0,0-1 1,0 1-1,0-1 0,0 0 0,0 1 0,0-1 0,0 1 0,0-1 0,0 1 0,0-1 0,0 1 1,0-1-1,0 1 0,0-1 0,0 1 0,1-1 0,-1 1 0,0-1 0,0 1 0,1-1 0,-1 1 1,0-1-1,1 1 0,-1-1 0,0 1 0,1 0 0,-1-1 0,0 1 0,1 0 0,-1-1 1,1 1-1,0-1 0,12-4 74,0 1 0,0 0 0,1 1 0,-1 0 0,22-1 0,1-1-91,37-8-127,176-24-13,-166 31 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53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1948 14387,'-4'12'255,"-6"22"286,9-33-511,1 1 0,0-1-1,0 1 1,-1 0 0,1-1 0,0 1 0,0-1 0,1 1 0,-1-1-1,0 1 1,0-1 0,1 1 0,-1-1 0,1 1 0,0-1-1,-1 0 1,1 1 0,1 1 0,-1-2-10,0 0 0,0 0 0,0-1 0,0 1 0,0 0 0,1-1 1,-1 1-1,0-1 0,0 0 0,0 1 0,1-1 0,-1 0 0,0 0 0,1 1 0,-1-1 0,0 0 0,0 0 0,1 0 0,1-1 0,11-1 158,1 0-1,-1-1 0,0 0 0,0-1 0,26-12 0,67-40 478,-80 41-488,724-413 2427,-583 328-2317,710-422 490,-466 277-873,117-68-1342,-48 48-1279,-372 208 1978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13979,'-1'12'330,"0"0"-1,-1-1 1,0 1 0,-6 19-1,-5 18-57,-40 353 648,22 4-574,30-391-335,-13 231 98,33-607-27,0 18-104,-5 186-158,-11 138 100,-1 34-27,-24 273-122,13-206 237,-45 352 340,52-421-326,1-6-6,0-1-1,0 1 1,1-1-1,-1 1 0,2-1 1,-1 1-1,1-1 1,1 10-1,-1-16-13,-1 0 0,1 0 0,-1 0 0,1 0-1,-1 0 1,1 0 0,-1 0 0,1 0-1,-1 0 1,1-1 0,-1 1 0,1 0 0,-1 0-1,0 0 1,1-1 0,-1 1 0,1 0 0,-1-1-1,0 1 1,1 0 0,-1-1 0,0 1 0,1 0-1,-1-1 1,0 1 0,0-1 0,1 1-1,-1-1 1,0 1 0,0 0 0,0-1 0,0 1-1,0-1 1,1 0 0,6-14 11,0-1 0,-1 0-1,-1 0 1,5-24 0,-4 17-12,30-134-377,24-260 0,-57 361 140,-4 40 89,1 16 145,0 0 1,0 0-1,0 0 0,0 0 0,0 0 0,0 0 0,0 0 0,0 0 0,0 0 0,0 0 0,0 0 0,0 0 0,0 0 0,0 0 0,0 1 0,0-1 0,0 0 0,0 0 0,-1 0 0,1 0 0,0 0 0,0 0 0,0 0 0,0 0 0,0 0 0,0 0 0,0 0 0,0 0 0,0 0 0,0 0 0,0 0 1,0 0-1,0 0 0,0 0 0,-1 0 0,1 0 0,0 0 0,0-1 0,0 1 0,0 0 0,0 0 0,0 0 0,0 0 0,0 0 0,0 0 0,0 0 0,0 0 0,0 0 0,0 0 0,0 0 0,0 0 0,0 0 0,0 0 0,0 0 0,0 0 0,0 0 0,0 0 0,0 0 0,0-1 0,0 1 0,-9 28-190,-5 51 21,-6 82 0,10-67 125,-71 613 798,79-688-619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14179,'-8'-20'1877,"8"20"-1854,0 0 0,0 0 0,0 0 1,0-1-1,0 1 0,0 0 0,0 0 0,0 0 1,0 0-1,0 0 0,0 0 0,-1 0 0,1 0 1,0 0-1,0 0 0,0 0 0,0 0 0,0 0 0,0 0 1,0 0-1,0 0 0,-1 0 0,1 0 0,0 0 1,0 0-1,0 0 0,0 0 0,0 0 0,0 0 1,0 0-1,0 0 0,-1 0 0,1 0 0,0 0 0,0 0 1,0 0-1,0 0 0,0 0 0,0 0 0,0 0 1,0 0-1,0 0 0,-1 0 0,1 0 0,0 0 1,0 0-1,0 0 0,0 1 0,0-1 0,0 0 0,0 0 1,0 0-1,0 0 0,0 0 0,0 0 0,0 0 1,0 0-1,0 1 0,0-1 0,0 0 0,0 0 1,0 0-1,0 0 0,0 0 0,0 0 0,0 0 0,0 0 1,0 1-1,0-1 0,-1 39 1566,20 198-174,2 96 172,-18-381-1089,2 0-1,19-73 1,-12 64-411,35-132-278,-37 157 50,1 2-1,2-1 1,30-52 0,-40 78 100,1 0-1,-1 0 1,1 1-1,0-1 1,0 1-1,0 0 1,1 0-1,0 0 1,-1 0 0,9-3-1,-11 6 23,0 0 1,0 0-1,0 1 0,0-1 1,0 0-1,1 1 0,-1 0 0,0-1 1,0 1-1,1 0 0,-1 0 1,0 1-1,0-1 0,0 0 0,1 1 1,-1-1-1,0 1 0,0 0 1,0-1-1,0 1 0,0 0 0,0 0 1,0 1-1,0-1 0,0 0 1,-1 1-1,1-1 0,0 1 0,1 1 1,2 4 0,0-1-1,0 2 1,-1-1 0,0 0 0,0 1 0,0-1 0,-1 1 0,-1 0 0,1 0-1,-1 1 1,0-1 0,-1 0 0,0 1 0,-1-1 0,1 1 0,-2 9 0,0 0 103,-1 0 1,-1 1-1,0-2 1,-2 1-1,0 0 1,-11 24-1,10-28 37,-1 0 0,-1-1-1,0 0 1,-1-1-1,-1 0 1,-16 18-1,20-24-159,0-1 0,0 0 0,-1 0 0,1 0 0,-1 0 0,0-1 0,-1 0 0,1-1 0,-1 0 0,1 0 0,-1 0 0,0-1 0,-14 2 0,20-4-30,1 0 0,0 0 0,-1 0 0,1 0 0,0 0 0,-1 0 0,1 0 0,0 0 0,-1-1 0,1 1 0,0-1 0,-1 1 0,1-1 0,0 1 0,0-1 0,0 1 0,-1-1 0,1 0 0,0 0 0,0 0 0,0 0 0,0 0 0,1 0 0,-1 0 0,0 0 0,0 0 0,0 0 0,1 0 0,-1 0 0,1-1 0,-1 1 0,1 0 0,-1-1 0,1 1 0,0 0 0,0-1 0,-1 1 0,1 0 0,0-1 0,0 1 0,0 0 0,1-1 0,-1 1 0,0 0 0,0-1 0,1 1 0,-1 0 0,2-3-1,10-7-784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16684,'1'1'214,"-1"1"1,1-1 0,0 0 0,-1 0 0,1 0-1,-1 1 1,0-1 0,1 0 0,-1 1 0,0-1-1,0 0 1,0 1 0,0-1 0,0 1 0,0-1-1,0 2 1,-1-2-179,1 0 0,0 0 0,0 0-1,0 0 1,-1 0 0,1 1 0,0-1 0,0 0-1,1 0 1,-1 0 0,0 0 0,0 0 0,0 0 0,1 0-1,-1 0 1,0 0 0,1 0 0,-1 0 0,1 0-1,-1 0 1,1-1 0,0 1 0,-1 0 0,1 0-1,0 0 1,-1-1 0,1 1 0,0 0 0,0-1 0,0 1-1,0-1 1,0 1 0,0-1 0,1 1 0,1 0-43,0-1 0,0 0 0,0 0 1,0 0-1,0 0 0,-1-1 0,1 1 1,0-1-1,0 0 0,0 0 0,-1 0 1,1 0-1,0 0 0,-1 0 1,1-1-1,-1 1 0,0-1 0,1 0 1,-1 0-1,0 0 0,0 0 0,2-2 1,7-9-13,-1 1 0,15-25 0,-16 23 15,-7 11 4,0 1 0,0-1 0,-1 1 1,2 0-1,-1-1 0,0 1 1,0 0-1,1 0 0,-1 1 0,1-1 1,-1 0-1,4-1 0,-6 3 1,1 0-1,0 0 1,-1 0-1,1 0 1,0 0-1,0 0 0,-1 0 1,1 0-1,0 0 1,-1 0-1,1 0 1,0 0-1,-1 0 1,1 0-1,0 1 0,-1-1 1,1 0-1,0 1 1,-1-1-1,1 0 1,0 1-1,0 1 1,1-1 0,-1 0 0,0 1 1,0-1-1,0 1 0,0-1 0,0 1 0,0 0 0,-1 0 0,1-1 0,0 4 0,10 39 41,8 25 13,-16-62-37,-1 0 0,1 0 0,1 0 1,-1 0-1,1-1 0,9 12 0,-13-18-7,1 1-1,0 0 1,0 0 0,-1 0-1,1 0 1,0-1-1,0 1 1,0 0 0,0-1-1,0 1 1,0-1-1,0 1 1,0-1-1,0 1 1,0-1 0,0 0-1,0 1 1,1-1-1,-1 0 1,0 0 0,0 0-1,0 0 1,0 0-1,0 0 1,0 0 0,1-1-1,-1 1 1,0 0-1,0 0 1,0-1-1,0 1 1,0-1 0,0 1-1,0-1 1,0 1-1,0-1 1,0 0 0,0 0-1,-1 1 1,1-1-1,0 0 1,0 0-1,-1 0 1,1 0 0,0 0-1,0-1 1,4-6 63,0 0 1,0 0-1,-1-1 0,4-10 1,-7 18-66,13-41 328,12-49 1,-5 13-110,-21 77-233,0 0 1,0 1-1,0-1 1,0 1-1,0-1 0,0 1 1,0-1-1,0 1 0,1-1 1,-1 1-1,0-1 1,0 1-1,1 0 0,-1-1 1,0 1-1,0-1 0,1 1 1,-1 0-1,1-1 1,-1 1-1,0-1 0,1 1 1,-1 0-1,2-1 0,2 9-818,0 0-58,2-21 595,0-11-89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22 17620,'-1'-1'117,"0"-1"1,0 1 0,-1-1-1,1 1 1,0-1-1,0 1 1,-1 0 0,1 0-1,-1-1 1,1 1-1,-1 0 1,0 0 0,1 1-1,-1-1 1,0 0-1,1 0 1,-1 1 0,0-1-1,0 1 1,0 0-1,0 0 1,0-1 0,1 1-1,-1 0 1,0 0-1,0 1 1,0-1 0,0 0-1,0 1 1,1-1-1,-1 1 1,0-1 0,0 1-1,1 0 1,-1 0 0,0 0-1,-2 2 1,-6 4-37,1 0 1,0 0 0,0 1 0,1 0-1,0 0 1,1 1 0,-12 18 0,7-8-119,0 1 0,2 0 0,-8 22 1,13-29 29,0 1 0,2-1 1,-1 1-1,2 0 0,0 0 1,0 26-1,2-36 14,0 0-1,1 0 1,-1-1 0,1 1-1,0 0 1,0 0-1,0 0 1,1-1-1,-1 1 1,1-1 0,0 1-1,4 4 1,-4-6 5,0 0 0,0 0 0,0 0 0,1 0 0,-1 0 0,1-1 0,-1 0 0,1 1 0,0-1 0,0 0 0,-1 0 0,1 0 0,0 0 0,0-1 0,0 1 0,0-1 0,0 0 1,5 0-1,-2 0 21,0-1 1,1 1 0,-1-1-1,0-1 1,0 1 0,0-1-1,0 0 1,-1 0 0,1-1-1,0 0 1,6-4 0,-3 1 29,-1 0 1,0-1 0,0 0 0,-1-1 0,0 0-1,8-10 1,-4 2 79,-1-1 1,-1 0-1,0-1 0,-1 0 1,-1 0-1,9-34 0,-5-8 141,-11 56-337,1 1 0,-1-1 0,0 0 0,0 0 0,-1 1 0,1-1 0,-1 0 0,0 1 0,1-1 1,-2 0-1,1 1 0,0-1 0,-4-5 0,5 9 15,0-1 0,0 1 1,-1 0-1,1-1 0,0 1 0,0 0 1,-1-1-1,1 1 0,0 0 1,-1-1-1,1 1 0,-1 0 0,1 0 1,0-1-1,-1 1 0,1 0 0,-1 0 1,1 0-1,-1-1 0,1 1 0,0 0 1,-1 0-1,1 0 0,-1 0 1,1 0-1,-1 0 0,1 0 0,-1 0 1,1 0-1,-1 0 0,1 0 0,0 0 1,-1 1-1,1-1 0,-1 0 1,-1 1 28,1 0 0,0 1 0,0-1 1,-1 0-1,1 0 0,0 1 0,0-1 1,0 0-1,1 1 0,-2 1 0,-12 38-306,10-12-42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16083,'-5'0'2177,"1"0"-777,10 1 529,4 3-897,4 1-144,7 4-328,4 3-184,5 4-600,1 0-424,-1 1 600,-2-1-104,-5-7-80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15331,'-8'20'376,"2"1"0,0 1 0,1-1 0,1 1 0,2 0-1,0 0 1,1 0 0,1 0 0,1 0 0,4 25 0,2-8-201,1 0 1,3-1 0,1 0 0,28 62-1,-36-92-215,0 0-1,1 0 1,0-1-1,9 12 1,-13-18 31,-1 0 0,1-1 0,0 1 0,-1 0 0,1-1 0,0 1 0,0 0 0,0-1 0,0 1 0,0-1 0,0 1 1,0-1-1,0 0 0,-1 1 0,1-1 0,1 0 0,-1 0 0,0 1 0,0-1 0,1 0 0,-1-1-5,1 0-1,-1 1 1,0-1-1,0 0 0,0 0 1,0 1-1,0-1 1,0 0-1,-1 0 1,1 0-1,0 0 0,0 0 1,-1-1-1,1 1 1,0 0-1,-1 0 0,1 0 1,-1-1-1,0 1 1,1 0-1,-1-3 1,11-49-712,-2-1 1,-3 0-1,0-67 1,-5 75 230,1 9 84,1-168-1555,-6 181 1913,-11 76 1368,10-36-1301,0 0-1,-1-1 1,-1 0 0,0 0 0,-1-1-1,-1 0 1,0 0 0,-1 0 0,-17 19-1,26-33-13,0 1-1,0-1 0,0 0 1,-1 0-1,1 1 0,0-1 1,0 0-1,0 0 0,-1 1 1,1-1-1,0 0 0,0 0 1,-1 0-1,1 1 0,0-1 1,0 0-1,-1 0 0,1 0 1,0 0-1,-1 0 0,1 1 1,0-1-1,0 0 0,-1 0 1,1 0-1,0 0 0,-1 0 1,1 0-1,0 0 0,-1 0 1,1 0-1,0 0 0,-1-1 1,1 1-1,0 0 0,-1 0 1,1 0-1,2-10-14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72 20820,'-2'-1'587,"8"-2"-200,22-9-30,44-13-50,-36 16-220,0 1-1,1 2 1,-1 2-1,1 1 1,0 2-1,57 6 1,-79-3-137,0 0 1,26 9-1,-35-9 22,0 0-1,-1 1 0,1-1 1,-1 1-1,0 0 0,1 1 1,-2-1-1,1 1 0,7 6 1,-11-9 23,-1 0 0,1-1 0,0 1 0,-1 0-1,1 0 1,0-1 0,-1 1 0,1 0 0,-1 0 0,1 0 0,-1 0 0,0 0 0,1 0 0,-1 0 0,0 0 0,1-1-1,-1 1 1,0 0 0,0 0 0,0 0 0,0 0 0,0 0 0,0 0 0,0 0 0,-1 0 0,1 0 0,0 0-1,0 0 1,-1 0 0,1 0 0,-1 0 0,1 0 0,-1 0 0,1 0 0,-1-1 0,1 1 0,-1 0 0,0 0 0,1-1-1,-1 1 1,0 0 0,0-1 0,1 1 0,-1-1 0,0 1 0,0-1 0,0 1 0,0-1 0,-1 1 0,-8 3 0,1-1 1,0 0-1,-1 0 1,-10 0 0,10-1-7,-135 30 28,2 6 0,-170 69 0,251-83 13,24-9 4,-58 30 0,86-37-33,10-7-1,0-1-1,0 0 1,0 0 0,0 0 0,0 1-1,0-1 1,0 0 0,0 0 0,0 0 0,0 0-1,0 0 1,0 1 0,0-1 0,0 0-1,0 0 1,1 0 0,-1 0 0,0 0 0,0 0-1,0 1 1,0-1 0,0 0 0,1 0-1,-1 0 1,0 0 0,0 0 0,0 0-1,0 0 1,1 0 0,-1 0 0,0 0 0,0 0-1,0 0 1,0 0 0,1 0 0,-1 0-1,0 0 1,0 0 0,30-1-32,34-12-54,120-41-1,-134 37 35,87-33-353,-135 49 384,-1 1 0,1-1 0,-1 1 0,1-1 0,-1 1 0,1 0 0,0-1 0,-1 1 0,1 0 0,-1 0 0,1 0 1,0 1-1,-1-1 0,3 1 0,-4-1 11,0 0 0,1 1 0,-1-1-1,0 0 1,0 1 0,0-1 0,0 1 0,0-1 0,1 0 0,-1 1 0,0-1 0,0 0 0,0 1 0,0-1 0,0 1-1,0-1 1,0 0 0,0 1 0,-1-1 0,1 1 0,0-1 0,0 0 0,0 1 0,0-1 0,0 0 0,-1 1 0,1-1-1,0 1 1,0-1 0,-1 0 0,1 0 0,0 1 0,-1-1 0,-3 6-61,-1-1 0,0 1 0,0-1 1,-8 6-1,-2 1-64,-1-1 1,0 0-1,-1-2 1,0 1-1,0-2 0,-1 0 1,0-2-1,-1 0 1,-21 5-1,25-11-45,11-3-76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16259,'-16'30'1145,"-1"17"-929,6 2-128,-1 4 752,0 15-728,3 15-88,4 4 40,-1-1-48,5-2 0,-1-10-16,0-4 16,-3-18-64,-2-10-120,-9-24-384,-3-15-88,-9-27 504,-4-20-96,-6-21-112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11 612 13603,'-3'-4'731,"-4"-6"116,7 10-817,0 0 0,-1-1 0,1 1 0,0 0 0,0 0-1,0-1 1,0 1 0,0 0 0,0 0 0,0 0 0,0-1 0,0 1 0,0 0-1,0 0 1,0 0 0,0-1 0,0 1 0,1 0 0,-1 0 0,0 0 0,0-1-1,0 1 1,0 0 0,0 0 0,0 0 0,0 0 0,1-1 0,-1 1-1,0 0 1,0 0 0,0 0 0,0 0 0,1 0 0,-1-1 0,0 1 0,0 0-1,0 0 1,0 0 0,1 0 0,-1 0 0,0 0 0,0 0 0,1 0 0,-1 0-1,0 0 1,0 0 0,0 0 0,1 0 0,19-4 204,-1 0 1,1-2 0,-1 0-1,0-1 1,0-1-1,-1 0 1,0-2 0,-1 0-1,0-1 1,30-25-1,-13 5 33,-2-2 0,-1-1-1,-1-1 1,-2-2-1,-2-1 1,-1-1 0,-3 0-1,0-2 1,-3-1-1,16-50 1,-28 75-228,-4 15-20,-3 27-23,-1-9-10,2 23-202,1-1 0,1 1 0,18 75-1,-14-88 107,1 1-1,1-1 0,2 0 0,0-1 0,2 0 1,22 32-1,14 1-115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16091,'1'0'41,"-1"0"-1,0 0 0,1 0 1,-1 0-1,1 0 0,-1 0 0,0 0 1,1 0-1,-1 1 0,0-1 0,1 0 1,-1 0-1,1 0 0,-1 0 1,0 0-1,1 1 0,-1-1 0,0 0 1,0 0-1,1 1 0,-1-1 0,0 0 1,1 0-1,-1 1 0,0-1 1,0 0-1,0 1 0,1-1 0,-1 0 1,0 1-1,0-1 0,0 0 0,0 1 1,0-1-1,0 1 0,1-1 1,-1 0-1,0 1 0,0-1 0,-8 19 333,3-10-309,-310 524 1412,304-516-1456,-24 37-572,-66 79 1,117-153-440,-1-1 0,20-35-1,-15 22 529,27-48-301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14507,'1'0'46,"0"0"-1,-1-1 1,1 1 0,0 0 0,0 0-1,-1 0 1,1 0 0,0 0-1,0 1 1,-1-1 0,1 0-1,0 0 1,0 0 0,-1 1-1,1-1 1,0 0 0,-1 1 0,1-1-1,0 1 1,-1-1 0,1 0-1,-1 1 1,1 0 0,-1-1-1,1 1 1,-1-1 0,1 1-1,-1 0 1,1-1 0,-1 1-1,0 0 1,1-1 0,-1 1 0,0 0-1,0-1 1,1 1 0,-1 0-1,0 0 1,0-1 0,0 1-1,0 0 1,0 1 0,0 44 248,-1-29 126,0 49 10,1 221 946,3-214-1621,27 141-1,-26-198 236,-2-8-257,0-1 1,-1 0-1,0 1 1,0-1-1,0 9 1,-1-14 198,0-1 0,0 1 1,-1-1-1,1 1 0,0-1 0,-1 0 1,1 1-1,-1-1 0,1 1 1,-1-1-1,0 0 0,1 1 1,-1-1-1,0 0 0,0 0 1,0 0-1,0 0 0,0 0 1,0 0-1,0 0 0,-1 0 1,1 0-1,0 0 0,0 0 1,-1-1-1,1 1 0,0-1 1,-1 1-1,1-1 0,-1 1 0,-1-1 1,-21 2-568</inkml:trace>
  <inkml:trace contextRef="#ctx0" brushRef="#br0" timeOffset="1">4 691 14755,'-3'-3'1320,"13"3"-727,8-2-153,20 2 552,11-2-112,9-1-312,5-1-296,2 1-560,2-1-280,-10-1 504,-4 3-224,-15 2-144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16516,'-1'-10'1344,"0"23"-639,0 181 1135,0 135-1601,1-328-240,0 9 39,1 1 0,-1-1 0,2 1 1,-1-1-1,6 17 0,-7-26-23,1 0 0,-1 1 0,1-1 0,0 0 0,-1 0 0,1 1 0,0-1 0,0 0 0,0 0 0,0 0 0,0 0 0,0 0 0,0 0 0,0 0 1,0 0-1,1-1 0,-1 1 0,0 0 0,0-1 0,2 1 0,0 0 9,-1-1 1,0 0-1,1 0 1,-1-1-1,0 1 1,1 0-1,-1-1 1,0 0-1,1 1 1,-1-1-1,0 0 1,0 0-1,0 0 1,0-1-1,0 1 1,0 0-1,2-2 1,13-13 142,0 0 0,0-1 0,-2-1 0,0 0 0,12-21 0,-10 17-22,215-353 1261,-177 280-1727,-51 83-655,-9 10-469,-16 12-112,19-9 1658,-18 11-953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16812,'3'28'1808,"11"-3"-1104,4-10-296,3 6 856,3 2-527,-1 3-657,2 2-552,-6-1 456,0 4-224,-3-8-169</inkml:trace>
  <inkml:trace contextRef="#ctx0" brushRef="#br0" timeOffset="1">714 1 15755,'-20'30'1369,"3"24"-977,-2 9-152,1 9 392,6 7-144,5-4-64,5-1-152,4-13-440,5-9-192,0-18-344,-4-13 2176,-3-19-1480,0-6 0,-7-26-16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16452,'24'-8'612,"1"0"0,0 2 0,0 1 0,0 1 0,0 1 0,49 2 0,-13 4-154,102 19-1,-147-19-454,-4-2-19,1 1 0,0 0 0,-1 1 0,1 1 0,-1 0 0,0 1 0,0 0 0,0 1 0,18 11 0,-29-15 18,1-1 1,-1 0 0,1 1-1,-1-1 1,1 1-1,-1 0 1,0-1-1,0 1 1,0 0-1,0 0 1,0 0 0,0 0-1,0 0 1,-1-1-1,1 1 1,-1 1-1,1-1 1,-1 0-1,0 0 1,0 0 0,0 0-1,0 0 1,0 0-1,0 0 1,-1 0-1,1 0 1,-1 0-1,1 0 1,-1 0 0,0 0-1,0 0 1,0 0-1,-2 3 1,-4 5 59,0 0 1,-1 0 0,0-1 0,-15 13-1,19-18-35,-91 81 609,-44 44 405,134-123-1001,1-1 0,-1 0 0,1 1 0,0 0-1,-6 11 1,10-15-37,-1-1 0,1 0-1,0 0 1,-1 0 0,1 0-1,0 1 1,0-1 0,0 0-1,0 0 1,0 1 0,0-1-1,0 0 1,0 0 0,0 0-1,1 1 1,-1-1 0,0 0-1,1 0 1,-1 0 0,1 0-1,-1 0 1,1 0 0,0 0-1,-1 0 1,1 0 0,0 0-1,0 0 1,0 0 0,0 0-1,0 0 1,0-1-1,0 1 1,0 0 0,0-1-1,0 1 1,0-1 0,0 1-1,3 0 1,26 10 4,1-2 0,49 9-1,14 4-102,-58-11-403,65 29 0,-87-33 339,0 1 1,0 0-1,-1 1 1,0 0 0,-1 1-1,0 0 1,13 15-1,-7-1-322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12995,'-3'2'552,"3"-4"-376,10-14-224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18100,'25'0'2144,"12"-7"-1408,15-5-351,9-4 1791,13 5-1552,3 4-232,5 0-408,-1 2-280,-9 3-464,-9 1-248,-16 1-368,-7 0-57,-18 0 793,-5 0-320</inkml:trace>
  <inkml:trace contextRef="#ctx0" brushRef="#br0" timeOffset="1">1 246 16219,'0'17'2041,"12"-4"-1161,30-13-336,13 0 1129,22-4-657,12-1-152,9 0-248,0-2-216,-10-2-536,-9 4-312,-23-1-656,-13-2 912,-21 2-184,-12-3-176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9 172 16476,'-2'11'244,"0"0"1,0 1 0,1-1-1,0 0 1,1 1 0,0-1 0,1 0-1,0 0 1,1 1 0,5 16-1,-6-24-185,0-1-1,1 1 0,-1 0 0,1 0 0,0-1 0,0 1 1,0-1-1,0 0 0,0 1 0,1-1 0,0 0 1,-1 0-1,1-1 0,1 1 0,-1-1 0,0 1 0,0-1 1,1 0-1,-1 0 0,1 0 0,0-1 0,0 1 0,-1-1 1,1 0-1,0 0 0,0-1 0,0 1 0,0-1 0,0 1 1,0-1-1,0-1 0,6 0 0,-5 0-80,0 0 0,-1 0 1,0-1-1,1 0 0,-1 0 0,0 0 0,0 0 0,0-1 1,0 1-1,-1-1 0,1 0 0,-1 0 0,1-1 0,-1 1 0,0-1 1,0 1-1,-1-1 0,1 0 0,-1 0 0,2-5 0,2-4-77,0 0 0,-1 0 0,0 0 0,-2-1 0,4-18 0,-5 21-3,-1 7 64,0 0-1,0-1 0,0 1 0,-1 0 0,0-1 1,0 1-1,0-1 0,0 1 0,-1 0 0,1-1 1,-3-6-1,3 11 41,0 0-1,0-1 1,-1 1 0,1-1-1,0 1 1,0 0 0,0-1-1,0 1 1,0 0 0,-1 0-1,1-1 1,0 1 0,0 0-1,-1-1 1,1 1 0,0 0-1,0 0 1,-1 0 0,1-1-1,0 1 1,-1 0 0,1 0 0,0 0-1,-1 0 1,1-1 0,0 1-1,-1 0 1,1 0 0,0 0-1,-1 0 1,-5 9 251,2 17 257,4-21-463,0 0 0,0 0 1,0 0-1,1 0 0,0 0 0,0 0 1,1 0-1,-1 0 0,1 0 1,0-1-1,0 1 0,1-1 1,-1 1-1,1-1 0,0 0 0,0 0 1,0 0-1,1 0 0,0-1 1,-1 1-1,1-1 0,0 0 1,1 0-1,-1 0 0,0-1 0,1 1 1,0-1-1,7 2 0,-2-1-72,0-1-1,0 0 0,1 0 0,-1-1 0,0-1 0,1 0 0,-1 0 0,0-1 1,1 0-1,-1-1 0,0 0 0,0-1 0,13-5 0,2-2-135,0-2 0,0 0 1,-2-2-1,0-1 0,0 0 0,-1-2 0,21-22 0,-52 46 923,-10 14-258,15-15-390,1 1 0,-1-1 1,1 1-1,0 0 0,1 1 0,0-1 0,0 0 1,0 1-1,1-1 0,0 1 0,1-1 0,0 1 1,1 12-1,0-14-70,0 0 1,0 0-1,1 0 0,0 0 1,0 0-1,1-1 1,0 1-1,0-1 0,0 1 1,0-1-1,1 0 0,0 0 1,0-1-1,0 1 1,1-1-1,-1 0 0,8 5 1,-4-4-57,0 0 0,0-1 0,1 0 0,-1 0 1,1-1-1,0 0 0,0 0 0,0-1 0,1 0 0,-1-1 0,0 0 1,1 0-1,-1-1 0,1-1 0,-1 1 0,1-1 0,-1-1 1,13-3-1,-16 3-45,1 0 1,0-1 0,0 0-1,-1 0 1,0-1 0,0 1-1,0-1 1,0-1 0,0 1-1,-1-1 1,0 0 0,0 0-1,0 0 1,0-1-1,-1 0 1,0 0 0,0 0-1,-1 0 1,0-1 0,0 1-1,0-1 1,-1 0 0,0 0-1,2-11 1,-3 7-103,0 1 0,-1-1 0,0 0 1,-1 0-1,0 1 0,0-1 0,-1 1 0,-1-1 0,0 1 1,0 0-1,-1 0 0,0 0 0,-1 0 0,0 1 0,-7-11 0,5 10-70,-1 0 0,0 1 0,0 0-1,-1 0 1,0 1 0,0 0-1,-1 0 1,0 1 0,0 0-1,-1 1 1,0 1 0,-21-9 0,15 8-8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13835,'-6'-7'1384,"5"5"-800,-1-1 1393,2 6-1425,0 4-64,0 0-288,2 4-416,-2-4 208,0 0-56,1-7-24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63 16860,'22'-7'1379,"-12"5"-814,-10 2-553,0 0 0,0 0 0,0 0 0,0 0 0,0 0 0,-1 0 0,1 0 0,0 0 0,0 0 0,0 0 0,0 0 0,0 0 0,0 0 0,0 0 0,0 0-1,0 0 1,0 0 0,0 0 0,0 0 0,0 1 0,0-1 0,0 0 0,0 0 0,0 0 0,0 0 0,0 0 0,0 0 0,0 0 0,0 0 0,0 0 0,0 0 0,0 0 0,0 0 0,0 0 0,0 0-1,0 0 1,0 0 0,0 0 0,0 1 0,0-1 0,0 0 0,1 0 0,-1 0 0,0 0 0,0 0 0,0 0 0,0 0 0,0 0 0,0 0 0,0 0 0,0 0 0,0 0 0,0 0 0,0 0 0,0 0-1,-22 21 580,0 1 0,1 2 0,-18 26-1,-50 84-503,76-114-24,3-4-64,-9 12-18,2 1 0,-26 57 1,39-66-13,4-19 28,0-1 0,0 0 1,0 0-1,0 1 0,0-1 1,0 0-1,0 0 0,0 1 1,0-1-1,0 0 0,0 0 0,0 1 1,0-1-1,0 0 0,0 0 1,0 0-1,1 1 0,-1-1 0,0 0 1,0 0-1,0 0 0,0 1 1,1-1-1,-1 0 0,0 0 0,0 0 1,0 0-1,1 1 0,-1-1 1,0 0-1,0 0 0,1 0 1,-1 0-1,0 0 0,1 0 0,1 0-18,0-1 0,0 0 0,1 0 0,-1 0-1,0 0 1,0 0 0,0-1 0,0 1-1,0 0 1,-1-1 0,1 0 0,0 1-1,2-4 1,55-63-707,51-75 0,-92 118 595,144-208-737,-143 210 978,-14 22 34,-9 14 19,-27 65-69,4 2 0,3 0 0,4 2 0,-13 107 0,26-123-1263,2 69 0,-8-174-1630,-13-49 1718,9 34 2068,2 0 0,-13-88 0,28 139-867,-1 1 0,1-1 0,0 1 0,0-1 1,0 0-1,0 1 0,1-1 0,-1 0 0,1 1 1,-1-1-1,1 1 0,0-1 0,0 1 1,0 0-1,3-5 0,-3 6-41,1-1-1,-1 1 1,1 0 0,-1 0-1,1 0 1,0 0 0,0 0-1,-1 1 1,1-1 0,0 1-1,0-1 1,0 1 0,0-1-1,0 1 1,0 0 0,0 0-1,-1 0 1,1 0 0,0 0-1,0 0 1,4 2 0,57 9 372,-38-5-154,0-2 0,0 0 1,0-2-1,50-2 0,-16-8-141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17524,'-10'4'1520,"-8"18"-1016,-3 8-216,-2 10 937,2 8-545,6 11-552,1 3-160,8-1-416,8-2-289,0-10 809,-2-5-264,-4-12-144,-4-13-136</inkml:trace>
  <inkml:trace contextRef="#ctx0" brushRef="#br0" timeOffset="1">1 231 16508,'31'0'1392,"10"-1"-1032,2-1-144,13-2 200,4 1-456,3-4 216,0-2-72,-9 0-232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14843,'-3'17'1761,"-6"8"-1185,-5 17-272,-2 7 1432,1 12-1752,-3 6-304,2-2-1416,1-4 1560,4-7-376,4-6-209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16059,'17'-8'499,"1"0"0,0 1 0,0 0 0,1 2 0,0 0 0,0 1 0,31-2 0,-38 5-342,0 1 0,0 0-1,0 1 1,0 0 0,0 0 0,0 2 0,0-1 0,-1 2 0,1-1 0,-1 1 0,0 1 0,0 0 0,13 9-1,-22-13-154,0 0-1,0 1 0,0-1 1,0 1-1,0-1 0,0 1 1,-1 0-1,1 0 0,0 0 0,-1 0 1,0 0-1,1 0 0,-1 0 1,0 0-1,0 0 0,0 1 1,-1-1-1,1 0 0,0 1 1,-1-1-1,0 1 0,1-1 0,-1 0 1,0 1-1,0-1 0,-1 1 1,1-1-1,0 1 0,-1-1 1,0 3-1,-2 1-16,1-1 1,-1 0-1,0 1 0,-1-1 1,1-1-1,-1 1 1,0 0-1,0-1 1,0 0-1,-1 0 0,-6 5 1,11-9-18,-1 0 1,0 0-1,0 1 1,1-1-1,-1 1 1,0-1-1,1 1 1,-1-1-1,0 1 1,1-1-1,-1 1 1,1-1-1,-1 1 1,1 0-1,-1-1 1,1 1-1,-1 0 1,1 0-1,0-1 1,-1 1-1,1 0 1,0 0-1,0-1 1,-1 2-1,18 3-1031,0-2 771,-10-1 254,-1 0 1,1 0-1,-1 0 1,0 0-1,0 1 1,0 0-1,0 1 1,0-1-1,-1 1 1,1 0-1,-1 0 1,0 1-1,-1 0 1,1 0-1,-1 0 1,0 0-1,0 1 1,0-1-1,-1 1 1,0 0-1,0 0 1,0 0-1,-1 0 1,0 1-1,0-1 1,0 1-1,-1 0 1,0-1-1,-1 1 1,1 0-1,-1-1 1,-1 1-1,1 0 1,-1-1-1,-2 10 1,-1-1 247,-1 0-1,-1-1 1,0 1 0,0-1-1,-2 0 1,0-1 0,0 0-1,-1 0 1,-1-1 0,-11 12-1,4-7 198,0-1 0,-1 0 0,-1-2 0,0 0 0,-1-1 0,-22 10-1,34-19-382,-1-1-1,1 0 0,-1 0 1,0-1-1,0 0 0,0 0 1,0-1-1,-11 0 0,18-1-55,-1 0 0,1 0 0,0 0-1,0-1 1,0 1 0,0-1 0,-1 1-1,1-1 1,0 0 0,0 0 0,0 0-1,0 0 1,0 0 0,1 0 0,-1-1 0,-2-1-1,3 1 35,-1 0 1,1 0-1,0 0 0,1 0 0,-1 0 0,0 0 0,0 0 0,1 0 0,-1 0 1,1 0-1,0 0 0,0 0 0,0 0 0,0-1 0,0 1 0,0 0 0,0 0 1,1 0-1,-1 0 0,2-3 0,11-35-307,7-5-74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18484,'3'7'1720,"-3"11"-1376,-7 11-160,0 8 753,2 10-921,0 4-184,3 9-473,0-4-247,2-4-240,0-4 752,2-15-296,1-10-232</inkml:trace>
  <inkml:trace contextRef="#ctx0" brushRef="#br0" timeOffset="1">0 93 14515,'5'-11'1752,"11"3"-1143,10-1-401,8 4 1472,13 1-1624,7 1 184,8 1-288,8 2-112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6 19428,'-3'-1'132,"0"0"0,0 0 1,1 1-1,-1-1 0,0 1 0,0-1 0,0 1 0,0 0 1,0 0-1,0 0 0,1 1 0,-1-1 0,0 1 0,-5 1 1,-43 16 231,44-15-116,-18 7-96,0 2 1,1 1-1,1 0 0,-32 25 0,48-32-151,-1 0 1,1 0 0,0 1-1,0-1 1,1 2 0,0-1-1,1 1 1,-1 0-1,1 0 1,1 0 0,0 1-1,0 0 1,0 0 0,1 0-1,1 0 1,-3 11 0,5-16 8,0 0 0,0 0 1,0 0-1,0 0 0,0 0 1,1-1-1,0 1 0,0 0 1,0 0-1,0-1 1,0 1-1,1 0 0,0-1 1,0 1-1,4 5 0,-3-5-72,1 0 0,1 1-1,-1-2 1,0 1 0,1 0-1,0-1 1,0 0 0,0 0-1,10 4 1,-4-3 51,1 0 1,0-1-1,0-1 1,0 1-1,0-2 1,0 0-1,0 0 1,0-1-1,22-3 1,-20 0 16,-1 0-1,0-1 1,0 0 0,0-1 0,18-10-1,9-10-147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15371,'19'16'1921,"-5"7"-1209,-11 6-344,3 8 2385,-5 12-2313,1 4-240,-2 6-664,-2-1 512,-12-2-96,0-7-88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18652,'-2'0'1776,"-2"7"-1376,4 10-216,0 6 1177,2 10-1065,3 2-232,4 9-392,0 0-200,1-4-313,-3-1-175,-3-9 680,-4-11-208,-2-17-152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18012,'21'-8'1392,"19"-3"-1072,11 1-256,17-1-176,7-1 368,10 5-144,2 2-128</inkml:trace>
  <inkml:trace contextRef="#ctx0" brushRef="#br0" timeOffset="1">985 1 18820,'-15'2'231,"-1"2"0,1-1 0,0 2 1,0 0-1,1 1 0,-1 1 0,1 0 0,1 0 0,-1 2 0,1-1 0,1 2 1,-21 19-1,27-23-216,0 2 0,0-1 0,1 1 0,0-1 0,0 1 0,0 1 0,1-1 0,1 1 0,-1-1 0,1 1 0,1 0 0,0 0 0,0 1 0,0 10 0,1-15-27,1-1-1,0 0 1,0 1-1,0-1 1,1 0-1,-1 1 1,1-1-1,0 0 1,1 0-1,-1 0 1,1 0-1,-1 0 1,1 0-1,0 0 1,1 0-1,-1-1 1,1 1-1,-1-1 1,1 0-1,0 0 1,0 0-1,1 0 1,-1 0-1,1-1 1,-1 1-1,1-1 1,0 0-1,0 0 1,-1 0-1,2-1 1,-1 1-1,4 0 1,-1-1-78,-1 0-1,1 0 1,0 0-1,0-1 1,0 0-1,0 0 1,-1-1-1,1 0 1,0 0 0,0-1-1,12-4 1,-6 1-13,-1-1 0,1 0 0,-1-2 1,20-14-1,11-12-228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16804,'0'0'1704,"0"4"-1104,4-4-248,1 1 848,2 3-415,0-1-601,2 3-448,5 1 296,-4 0-152,8 7-105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17908,'2'40'1464,"-2"-9"-1104,2 3-136,10-3 256,5-3-424,8-10-536,5-4-176,7-19 448,1-15-192,4-16-176</inkml:trace>
  <inkml:trace contextRef="#ctx0" brushRef="#br0" timeOffset="1">389 1 13483,'-7'31'2312,"-2"4"-1151,-1 6-409,1 4 2264,4 4-1743,1-3-185,8-9-456,4-4-392,6-10-808,6-4 600,3-7-192,-4-7-96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16812,'6'4'1552,"-6"8"-1216,-6 11-208,1 8 1288,5 15-1288,0 5-176,0 10-368,4 2-168,-3-3-144,-2-6 528,-13-5-120,-7-10-168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16820,'19'-2'1872,"11"-1"-1248,18-6-272,6 0 1032,18 0-839,5-1-321,7-2-504,-2-1 392,-5 1-200,-10 0-144</inkml:trace>
  <inkml:trace contextRef="#ctx0" brushRef="#br0" timeOffset="1">878 1 16804,'0'9'1560,"-2"10"-1192,-5 9-176,2 5 696,1 13-568,1 6-152,3 8-264,0 3-256,0 2-368,0-4-96,-5-10-520,-4-7 920,-5-22-265,-5-9-223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13523,'2'-4'178,"0"0"0,1 0 0,-1 0-1,1 0 1,0 0 0,0 1 0,0 0 0,1 0 0,0 0 0,-1 0 0,1 0 0,0 1-1,0-1 1,0 1 0,0 0 0,1 0 0,-1 1 0,1-1 0,-1 1 0,1 0 0,-1 0-1,7 0 1,12-1 337,0 1 0,0 1 0,27 3 0,-46-3-445,60 6 279,0 3 0,-1 3-1,0 3 1,-1 2 0,78 33 0,-122-42-341,-1 0 0,0 0 1,-1 2-1,21 15 1,-33-22-8,0 0 1,-1 0-1,1 0 1,-1 1 0,0 0-1,0-1 1,0 1-1,0 0 1,-1 1 0,0-1-1,1 0 1,-1 1-1,-1-1 1,1 1 0,-1-1-1,0 1 1,0 0-1,0 0 1,-1-1 0,1 1-1,-1 0 1,-1 5-1,-1 1 17,-1 0-1,0 0 0,-1-1 0,0 1 1,0-1-1,-1 0 0,-1 0 0,0-1 1,0 0-1,-1 0 0,-8 10 0,-13 10 207,-53 45-1,29-31 266,-80 49 0,99-72-211,-1-2-1,-1-1 1,-69 24-1,92-38-271,1 0 1,-1 0-1,0-1 0,0 0 0,-18-1 0,27 0-28,1-1-1,-1-1 1,1 1-1,-1 0 1,1-1-1,0 1 1,-1-1-1,1 1 1,-1-1-1,1 0 1,0 0-1,0 0 1,0-1-1,0 1 1,-1 0-1,2-1 1,-1 0-1,0 1 1,0-1-1,0 0 1,1 0-1,-1 0 1,1 0-1,0 0 1,-1 0-1,1 0 1,0 0-1,0-1 1,0 1-1,1 0 1,-1-1-1,0-4 1,0-1-37,0-1 0,1 1 1,1-14-1,8-36-269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14547,'0'1'31,"0"-1"0,0 0 0,0 0 0,0 0 0,0 0 0,0 0 0,0 1 1,0-1-1,1 0 0,-1 0 0,0 0 0,0 0 0,0 0 0,0 0 0,0 0 0,0 0 0,1 1 0,-1-1 0,0 0 0,0 0 0,0 0 0,0 0 0,1 0 0,-1 0 0,0 0 0,0 0 1,0 0-1,0 0 0,1 0 0,-1 0 0,0 0 0,0 0 0,0 0 0,0 0 0,0 0 0,1 0 0,-1 0 0,0-1 0,0 1 0,0 0 0,0 0 0,0 0 0,1 0 0,-1 0 0,0 0 0,0 0 1,0 0-1,0-1 0,0 1 0,0 0 0,0 0 0,0 0 0,1 0 0,-1 0 0,0-1 0,0 1 0,0 0 0,0 0 0,0 0 0,0 0 0,0-1 0,0 1 0,0 0 0,0 0 0,0 0 1,0 0-1,0-1 0,0 1 0,0 0 0,4 19 885,-1 122 2191,-3-52-2769,13 291 547,2 165 514,-15-540-1413,0 4-95,0 0-1,0 0 0,-1-1 0,0 1 0,-3 9 0,4-18 77,0 1 0,0-1-1,0 1 1,0-1 0,0 1 0,0-1 0,0 0 0,-1 1 0,1-1-1,0 1 1,0-1 0,0 0 0,-1 1 0,1-1 0,0 0 0,-1 1 0,1-1-1,0 0 1,-1 1 0,1-1 0,0 0 0,-1 0 0,1 1 0,0-1-1,-1 0 1,1 0 0,-1 0 0,1 0 0,0 1 0,-1-1 0,1 0-1,-1 0 1,1 0 0,-1 0 0,1 0 0,0 0 0,-1 0 0,1 0 0,-1 0-1,1 0 1,-1-1 0,1 1 0,0 0 0,-1 0 0,1 0 0,-1 0-1,1-1 1,0 1 0,-1 0 0,1 0 0,0-1 0,-1 1 0,1 0 0,0-1-1,-1 1 1,1 0 0,0-1 0,0 1 0,-1 0 0,1-1 0,0 1-1,0-1 1,0 1 0,-1-1 0,-15-28-578,15 26 487,-16-28-588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15979,'9'34'1024,"-1"-3"-1,1 1 0,1-2 1,1 1-1,20 35 0,-28-60-875,1 1 0,0-1 0,0 0 1,1 0-1,0 0 0,0 0 0,0-1 1,1 0-1,0 0 0,0 0 0,0-1 0,0 0 1,1 0-1,0-1 0,0 0 0,0 0 1,0 0-1,0-1 0,0 0 0,1-1 0,-1 1 1,1-1-1,13 0 0,-9-2-40,0 0-1,-1-1 1,1 0-1,0 0 1,-1-1 0,0-1-1,1 0 1,13-8-1,-9 3 16,0 0-1,0-2 0,-1 0 1,23-22-1,-6 0-48,-2-2 0,-1-1-1,34-57 1,-22 26-1435,-3-1-1,40-100 0,-69 144 613,-8 18-187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50 12987,'6'-12'1265,"-4"10"-1027,-1-1 0,1 0 1,-1 0-1,1 1 1,-1-1-1,0 0 1,0 0-1,0-1 0,-1 1 1,1-5-1,-1 8-174,0 0-1,0 0 0,-1 0 1,1-1-1,0 1 1,0 0-1,-1 0 0,1 0 1,0 0-1,0 0 0,-1 0 1,1 0-1,0 0 1,-1 0-1,1 0 0,0 0 1,0 0-1,-1 0 0,1 0 1,0 0-1,0 0 1,-1 1-1,1-1 0,0 0 1,0 0-1,-1 0 1,1 0-1,0 0 0,0 1 1,0-1-1,-1 0 0,1 0 1,0 0-1,0 1 1,0-1-1,0 0 0,-1 0 1,1 0-1,0 1 0,-12 12 594,-296 419 1605,27 16-3758,259-414 678,13-25 209,6-11 252,8-20-2,15-25-114,11-21-75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16259,'3'-2'182,"1"-1"-3,-1 1 1,0 0-1,1 0 0,0 1 1,-1-1-1,7-1 0,-9 3-149,0-1 1,0 1-1,1 0 0,-1 0 0,0 0 0,0 0 1,0 1-1,0-1 0,0 0 0,0 0 1,0 1-1,0-1 0,0 0 0,-1 1 1,1-1-1,0 1 0,0-1 0,0 1 0,0 0 1,0-1-1,-1 1 0,1 0 0,0-1 1,-1 1-1,1 0 0,0 0 0,-1 0 1,1 0-1,-1 0 0,1 0 0,-1 0 1,0 0-1,1 1 0,2 9 246,-1-1 0,0 1-1,0 0 1,-1 0 0,-1-1 0,0 14 0,0 12 123,6 89 156,31 179-1,-26-252-918,-3-19-424,-1 0-1,3 64 0,-12-74 240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0 758 15515,'25'3'1737,"15"-3"-1145,16-7-264,11-3 592,12-4-240,5-1-72,1-2-536,1 3-352,-9-5 256,-3 5-120,-11-11-56</inkml:trace>
  <inkml:trace contextRef="#ctx0" brushRef="#br0" timeOffset="1">1512 1 17476,'-10'0'1240,"4"19"-984,-2 7-112,-1 13 456,0 8-328,2 11-144,4 7-104,-3 3-256,6 2-192,0-3-280,-1-4-112,-3-11 552,-5-6-192,-1-20-160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16067,'10'-14'288,"0"1"0,1 0 0,0 1 0,1 0 0,0 1 0,1 0 0,1 1 0,-1 0 0,1 1 0,1 1-1,0 0 1,0 1 0,0 1 0,17-5 0,-5 3-11,-1 2-1,1 1 1,0 0 0,1 2-1,-1 2 1,0 0 0,52 6 0,-63-2-232,0 0 0,0 1 1,-1 0-1,1 2 0,-1 0 1,0 0-1,-1 1 0,21 14 1,-28-16-47,0 0 1,0 0-1,0 1 1,0 0 0,-1 0-1,0 1 1,-1-1 0,1 1-1,-1 1 1,0-1 0,-1 1-1,0 0 1,0 0-1,-1 0 1,0 0 0,0 1-1,1 8 1,-3-10 2,-1-1 0,0 1 0,0 0-1,-1-1 1,0 1 0,0-1 0,0 1 0,-1-1 0,0 1 0,0-1 0,-1 0 0,0 0-1,0 0 1,0 0 0,-1-1 0,1 1 0,-1-1 0,-1 0 0,1 0 0,-6 5 0,-6 4 32,-1 0 0,-1-1 0,0-1 0,-36 19 1,32-20-168,0 0 0,0-2 0,-1 0 1,0-2-1,0-1 0,-1 0 0,0-2 0,-29 2 1,32-8-90,21 2 207,-1 0 0,0 0 1,1 0-1,-1 0 1,0-1-1,0 1 0,1 0 1,-1 0-1,1-1 0,-1 1 1,0-1-1,1 1 0,-1 0 1,1-1-1,-1 1 0,1-1 1,-1 1-1,1-1 0,-1 0 1,1 1-1,-1-1 1,1 0-1,2-10-350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10690,'-1'12'1866,"7"-8"684,-5-4-2339,1 0 0,-1-1 0,0 1 0,1-1 0,-1 0 0,0 1 0,1-1 0,-1 0 0,0 0 0,1 0 0,-1 1 0,0-1 0,2-2 0,-3 2-192,3-2-17,0 0 0,1 0 0,-1 0 0,-1 0 0,1-1 0,0 0 0,-1 1 0,0-1 0,0 0 0,0 0 0,2-6 0,-10 2 63,-1 2-13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 19004,'-5'-5'1496,"-2"15"-1168,-2 6-136,-5 16 513,0 8-201,-3 16-248,-1 10-104,1 12-104,6-1-40,2-4-176,1-4-104,2-12-296,1-9-217,-2-24-231,-4-17 704,-3-26-200,-5-16-184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14411,'14'-10'337,"1"1"0,1 0-1,0 1 1,0 0 0,0 2-1,1 0 1,0 1 0,0 0 0,1 2-1,-1 0 1,1 0 0,-1 2 0,1 0-1,20 3 1,-18-1-193,-1 1 1,0 1-1,0 1 0,0 0 1,-1 1-1,1 2 0,-1 0 0,0 0 1,-1 2-1,0 0 0,0 1 1,27 22-1,-41-29-136,1 0 1,-1 0-1,0 1 0,0-1 1,0 1-1,0 0 0,0 0 1,-1 0-1,0 0 0,0 0 1,0 1-1,2 6 0,-3-7 2,-1-1 1,1 1-1,-1-1 0,0 0 0,-1 1 0,1-1 0,0 1 1,-1-1-1,0 0 0,0 1 0,0-1 0,0 0 0,0 0 1,-1 0-1,1 0 0,-1 0 0,0 0 0,-2 3 0,-7 6 66,1 0-1,-1 0 1,-1-1-1,-19 15 0,-60 35 345,33-24-126,57-36-286,-16 10 101,0 1 0,0 1 0,2 0 0,-20 21 1,34-32-102,0-1-1,0 0 1,0 0 0,0 1 0,0-1 0,0 0 0,1 1 0,-1-1 0,0 1 0,1-1 0,0 1 0,-1-1 0,1 1-1,0-1 1,-1 1 0,1 2 0,1-3-5,-1 0 1,0 0-1,1 0 0,-1 1 0,1-1 0,-1 0 0,1 0 1,-1 0-1,1 0 0,0-1 0,-1 1 0,1 0 1,0 0-1,0 0 0,0 0 0,0-1 0,1 2 0,5 1-3,-1 0-1,1 0 1,0 0 0,-1-1-1,13 2 1,-11-2-4,5 1-19,151 43-95,-140-37 252,0 1 0,-1 0 0,0 2-1,35 26 1,-25-15-46</inkml:trace>
  <inkml:trace contextRef="#ctx0" brushRef="#br0" timeOffset="1">1399 233 18020,'10'-2'1896,"1"2"-1296,5 9-272,3 1 1313,12 3-1225,4-1-72,9 0-192,5 0-176,2-5-448,0-1-296,-9-3-425,-11-3 889,-10 2-216,-8 0-224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15163,'0'14'1913,"7"-3"-1113,21-9-272,14-2 1136,11-2-784,8 0-87,7-3-393,2-2-304,-1-5 32,-3-1-112,-12-1-104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11450,'19'15'1529,"-6"13"-681,-3 4-328,-6 13 1521,-4 13-1153,-4 14-256,1 3-24,-10 4-272,-1 0-128,-1-7-296,4-4-192,-1-13-344,-4-6-136,-7-14 552,-3-7-160,1-11-121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55 738 14443,'16'0'1552,"17"-10"-911,9-8-265,12-1 704,9-2-312,2 0-256,2 2-176,-4 3-672,-4 4-328,-13 1 520,-8 2-136,-13 4-120</inkml:trace>
  <inkml:trace contextRef="#ctx0" brushRef="#br0" timeOffset="1">0 1 13979,'8'0'1488,"13"2"-1000,15 1-176,13-1 609,16 3-473,7-1-160,9 1-392,1-2-216,-9 3 280,1 1-136,-14-6-144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 14611,'-2'14'710,"-4"40"434,6-51-1021,0 1-1,0-1 1,0 0 0,0 0-1,1 1 1,-1-1-1,1 0 1,0 0-1,0 0 1,0 0-1,0 0 1,4 6 0,-4-8-71,0 0 0,0 0 0,1 0 0,-1 0 1,1 0-1,-1 0 0,1-1 0,-1 1 1,1 0-1,-1-1 0,1 1 0,-1-1 1,1 0-1,0 1 0,-1-1 0,1 0 0,0 0 1,-1 0-1,1 0 0,0 0 0,0-1 1,-1 1-1,1 0 0,-1-1 0,1 1 1,0-1-1,-1 0 0,3-1 0,6-2 34,0-1 0,-1-1-1,11-7 1,-15 10-51,94-73 145,-29 22-131,-61 48-37,0-1 0,1 2 0,18-9-1,-25 13-1,0 0-1,-1 0 0,1 0 1,0 1-1,0-1 0,0 1 0,0 0 1,5 0-1,-7 0-1,0 0-1,0 0 1,0 1 0,0-1-1,0 0 1,0 1-1,0-1 1,0 1 0,0-1-1,0 1 1,0-1 0,0 1-1,0 0 1,-1-1-1,1 1 1,0 0 0,0 0-1,-1 0 1,1 0 0,-1-1-1,1 1 1,-1 0-1,1 0 1,0 1 0,1 7 62,0-1 0,-1 0 1,0 1-1,0-1 0,-1 1 0,0 0 1,-1-1-1,0 1 0,0-1 0,-3 13 1,1-10 45,1 1-1,1 0 1,0 0 0,1 13 0,0-24-107,0-1-1,0 1 1,0 0 0,0 0-1,1-1 1,-1 1-1,0 0 1,0-1 0,1 1-1,-1 0 1,0-1 0,1 1-1,-1 0 1,1-1 0,-1 1-1,1-1 1,-1 1-1,1-1 1,-1 1 0,1-1-1,-1 1 1,1-1 0,0 1-1,-1-1 1,2 1 0,0-1-1,-1 1 1,1-1-1,0 0 1,0 0 0,-1 0-1,1 0 1,0 0-1,0 0 1,0 0 0,2-1-1,4-1-18,0 0-1,0-1 1,12-5-1,50-32-268,-53 28 95,1 2-1,0 0 1,33-12 0,-49 21 167,-1 1 0,0-1 0,0 1 0,1-1-1,-1 1 1,0 0 0,1-1 0,-1 1 0,0 0 0,1 0 0,-1 0-1,1 0 1,-1 0 0,0 0 0,1 0 0,-1 1 0,0-1 0,1 0-1,-1 1 1,0-1 0,1 1 0,-1-1 0,0 1 0,0 0 0,0 0-1,1-1 1,-1 1 0,0 0 0,0 0 0,0 0 0,-1 0 0,1 0-1,0 0 1,0 0 0,0 1 0,-1-1 0,1 0 0,-1 0-1,1 1 1,-1-1 0,1 0 0,-1 1 0,1 1 0,0 6-1,-1 0 1,1 0-1,-1 0 0,-1 0 1,-2 12-1,3-16 15,-7 60 58,7-65-72,-1 0 0,1 0 0,0 1-1,0-1 1,0 0 0,0 0 0,0 1 0,0-1 0,0 0-1,0 1 1,0-1 0,0 0 0,0 0 0,0 1 0,0-1-1,0 0 1,0 0 0,1 1 0,-1-1 0,0 0 0,0 0-1,0 1 1,0-1 0,0 0 0,0 0 0,1 0 0,-1 1-1,0-1 1,0 0 0,0 0 0,1 0 0,-1 0 0,0 1-1,0-1 1,1 0 0,7-7-600,5-15 169,2-6 155,2-6-122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15091,'-1'36'1626,"-12"62"-1,0 0 28,10-60-1514,1-1 0,2 0 0,2 1-1,2-1 1,1 0 0,1 0 0,13 37 0,-19-73-156,0 1 0,1 0 1,-1-1-1,1 1 0,0-1 0,-1 1 1,1-1-1,0 1 0,0-1 0,0 0 0,0 1 1,0-1-1,0 0 0,0 0 0,0 1 1,1-1-1,0 1 0,-1-2 10,-1 0 0,0 0 0,1 0 0,-1 0 0,1 0 1,-1 0-1,0 0 0,1 0 0,-1-1 0,0 1 0,1 0 0,-1 0 0,0 0 0,1 0 0,-1 0 0,0-1 0,1 1 0,-1 0 0,0 0 1,0-1-1,1 1 0,-1 0 0,0 0 0,0-1 0,1 1 0,-1-1 0,8-18-64,2-26 5,3-49 0,-2 17 31,-2 17 2,-4 16-44,3-1 1,25-80-1,-33 123 72,1 1 0,-1-1 0,1 0 0,-1 1 0,1 0 0,0-1 0,0 1 0,0-1-1,-1 1 1,1 0 0,1 0 0,-1-1 0,0 1 0,0 0 0,0 0 0,1 0 0,-1 0 0,0 0 0,1 1 0,-1-1-1,2 0 1,-1 1 2,-1 0-1,0 0 1,1 0 0,-1 0-1,0 0 1,1 0-1,-1 1 1,0-1-1,1 1 1,-1-1-1,0 1 1,0-1-1,0 1 1,0 0-1,1 0 1,-1-1 0,0 1-1,0 0 1,1 2-1,3 2-1,0 1 0,-1 0 0,0 0 0,0 0 0,0 1 0,-1-1 0,5 14 0,-7-12 39,1-1 0,-1 1 0,0-1 0,-1 1 0,0 0-1,0-1 1,-1 1 0,0 0 0,0-1 0,-1 1 0,0-1 0,0 1 0,0-1 0,-8 14 0,8-16-28,-1 0 0,0 1 0,0-1 0,-1-1 0,1 1 0,-1 0 0,0-1 1,0 0-1,-1 0 0,1 0 0,-1 0 0,0-1 0,0 0 0,0 0 0,0 0 0,-1-1 0,1 1 1,-1-1-1,-10 2 0,14-4-77,0 1 1,0-1-1,-1 0 0,1 0 1,0 0-1,0-1 1,0 1-1,0 0 1,0-1-1,0 1 0,0-1 1,0 0-1,0 0 1,0 0-1,0 0 1,0 0-1,0 0 0,0 0 1,1 0-1,-1-1 1,0 1-1,1-1 1,0 1-1,-1-1 0,-1-3 1,0 1-31,1 0-1,1 0 1,-1-1-1,0 1 1,1 0 0,0-1-1,0 1 1,0-1 0,1 1-1,-1-1 1,1-6-1,4-20-568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64 361 16371,'1'1'115,"0"0"0,-1 0-1,1 1 1,0-1-1,-1 0 1,1 1-1,-1-1 1,1 1-1,-1-1 1,0 1-1,1-1 1,-1 1 0,0-1-1,0 1 1,0-1-1,0 1 1,-1-1-1,1 1 1,0-1-1,-1 0 1,1 1-1,-1-1 1,1 1 0,-1-1-1,0 2 1,-4 5 265,1 0 0,-2 0 0,-6 8 0,-2 2 436,11-12-635,-13 22 292,15-27-461,0 1-1,0-1 1,1 1 0,-1-1 0,1 1-1,-1 0 1,1-1 0,0 1-1,0 0 1,0-1 0,0 1 0,0 0-1,0-1 1,0 1 0,1 3-1,0-4-16,0 0-1,0-1 0,0 1 1,0 0-1,0 0 0,0 0 1,0 0-1,0-1 0,0 1 1,0-1-1,1 1 0,-1-1 1,0 1-1,0-1 0,1 0 1,-1 1-1,0-1 0,0 0 1,1 0-1,-1 0 0,0 0 1,1 0-1,-1 0 0,0 0 0,1-1 1,-1 1-1,2-1 0,36-11-319,-17 2 51,0-1-1,-1-1 0,22-18 0,-32 23 42,-2-1-1,1-1 1,-1 0 0,0 0-1,-1 0 1,0-1 0,11-19-1,-15 18-306,-10 12 195,-9 12 144,-15 26 421,29-36-180,-1-1 0,1 0 1,0 0-1,0 1 1,0-1-1,0 1 0,0-1 1,1 1-1,-1-1 1,1 1-1,-1-1 0,1 1 1,0 0-1,0-1 1,1 1-1,0 4 0,-1-7-30,0 1 0,0-1-1,0 1 1,0-1 0,1 1 0,-1-1-1,0 1 1,0-1 0,1 1-1,-1-1 1,0 0 0,1 1-1,-1-1 1,0 0 0,1 1-1,-1-1 1,1 0 0,-1 1-1,1-1 1,-1 0 0,1 0 0,-1 1-1,0-1 1,1 0 0,-1 0-1,1 0 1,0 0 0,-1 0-1,1 0 1,0 0 0,18-7 34,14-20-310,-21 14 68,-1-2 0,0 1 0,-1-1 0,0-1-1,-2 0 1,1 0 0,5-18 0,36-124-1619,-43 136 1589,1-5-118,9-55 1,-24 154 1378,1-18 52,3 98 0,4-134-1032,1-1-1,0 1 1,2-1-1,0 1 1,1-1 0,0 0-1,2-1 1,0 0-1,16 28 1,7-5-392,-23-30 97,-22-28 307,-19-20 1119,-66-58 0,54 54 61,45 43-1224,-18-22 655,19 21-667,-1 1 1,1-1 0,0 1-1,0 0 1,0-1 0,0 1 0,-1-1-1,1 1 1,0-1 0,0 1 0,0-1-1,0 1 1,0-1 0,0 1 0,0 0-1,0-1 1,0 1 0,1-1 0,-1 1-1,0-1 1,0 1 0,0-1 0,0 1-1,1 0 1,-1-1 0,0 1 0,0-1-1,1 1 1,-1 0 0,0-1-1,1 1 1,-1 0 0,0-1 0,1 1-1,-1 0 1,0 0 0,1-1 0,-1 1-1,1 0 1,-1 0 0,1 0 0,-1-1-1,0 1 1,1 0 0,-1 0 0,1 0-1,-1 0 1,1 0 0,-1 0 0,1 0-1,-1 0 1,1 0 0,0 0 0,43-5-195,-27 4 287,0-1 0,0-1 0,0-1-1,0 0 1,24-10 0,2-9-123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37 17564,'0'-2'104,"0"1"1,0-1 0,0 1-1,0-1 1,0 1 0,-1-1 0,1 0-1,0 1 1,-1 0 0,1-1-1,-1 1 1,0-1 0,1 1-1,-1-1 1,0 1 0,0 0-1,0 0 1,0 0 0,0-1-1,0 1 1,-2-1 0,1 1-45,1 0 0,-1 1 0,0-1-1,0 1 1,0-1 0,1 1 0,-1 0 0,0-1 0,0 1 0,0 0 0,0 0 0,0 0 0,0 1 0,1-1 0,-1 0 0,0 1 0,0-1 0,-3 2 0,-6 3 124,0 1 0,0-1 0,0 2-1,1-1 1,-13 12 0,-45 44 86,50-43-264,1 1 0,1 0-1,1 2 1,1 0-1,-20 41 1,32-61-12,1 0 0,0 1 0,0-1 0,0 1 0,1-1 0,-1 1 1,0-1-1,1 1 0,0-1 0,-1 1 0,1 0 0,0-1 0,0 1 0,1-1 0,-1 1 1,1-1-1,0 4 0,-1-5 0,1-1 1,-1 1-1,1 0 0,-1-1 1,1 1-1,-1 0 1,1-1-1,0 1 0,-1-1 1,1 1-1,-1-1 1,1 1-1,0-1 1,0 0-1,-1 1 0,1-1 1,0 0-1,0 0 1,0 1-1,1-1 0,0 0-9,1 0 0,-1 0-1,1 0 1,-1 0-1,1-1 1,-1 1 0,1-1-1,-1 0 1,4-1-1,7-4-72,-1-1-1,0 0 1,0 0-1,-1-1 0,0-1 1,14-14-1,58-67-376,-71 77 402,32-44-210,-37 52 217,-6 10 90,-2 1-9,0 1-1,-1-1 1,0 0-1,-5 10 1,-2 6 32,-140 470 1017,130-403-1575,19-74 765,4-17-199,7-20-157,2-12-53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16828,'-9'56'3732,"6"-41"-3612,1 0-1,1 0 0,0 0 0,2 28 1,-1-42-121,0 0 1,0 0 0,0-1 0,0 1-1,0 0 1,0-1 0,0 1 0,1 0-1,-1 0 1,0-1 0,1 1 0,-1 0 0,0-1-1,1 1 1,-1-1 0,1 1 0,-1 0-1,1-1 1,-1 1 0,1-1 0,-1 1 0,1-1-1,0 0 1,-1 1 0,1-1 0,-1 0-1,2 1 1,0-1-1,-1 0 0,0 0 0,0 0 0,1 0 0,-1 0 0,0-1 1,1 1-1,-1-1 0,0 1 0,0-1 0,0 1 0,0-1 0,0 1 0,2-2 0,3-2-4,-1-1 0,0 0 0,0 0 0,8-10 0,8-16 8,-2-2 1,21-51-1,-38 79-3,-8 40 65,1 0 0,-1 58 1,6-85-49,0-1 0,1 1 1,0 0-1,0 0 1,5 13-1,-6-19-26,1-1 1,-1 0-1,0 0 0,1 1 0,0-1 1,-1 0-1,1 0 0,0 0 0,-1 0 1,1 0-1,0 0 0,0 0 0,0 0 1,0 0-1,0 0 0,0-1 0,0 1 1,0 0-1,0-1 0,1 1 0,-1-1 1,0 1-1,0-1 0,1 1 0,-1-1 0,0 0 1,0 0-1,1 1 0,-1-1 0,0 0 1,1 0-1,-1 0 0,0-1 0,1 1 1,-1 0-1,0 0 0,0-1 0,1 1 1,-1-1-1,0 1 0,0-1 0,0 1 1,0-1-1,2-1 0,2-1-147,1-1 0,-1 0-1,0 0 1,0 0 0,0-1-1,-1 0 1,0 0 0,4-5-1,27-47-487,-18 21 192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15203,'2'1'259,"0"0"-1,1-1 0,-1 1 0,0-1 1,0 1-1,0-1 0,1 0 0,-1 1 1,0-1-1,0-1 0,1 1 0,3-1 1,-3 1 171,29-3 263,1-2-1,-1-1 1,35-12 0,-55 14-636,-1 0 1,0 0-1,-1-2 0,19-10 1,-27 14-44,1 0 1,0 0 0,-1-1-1,1 1 1,-1 0-1,0-1 1,0 0-1,0 1 1,3-6 0,-4 7-9,-1-1 0,1 1 0,-1 0 1,0-1-1,0 1 0,1 0 0,-1-1 1,0 1-1,0 0 0,0-1 1,0 1-1,0 0 0,-1-1 0,1 1 1,0 0-1,-1-1 0,1 1 1,0 0-1,-1-1 0,0 1 0,1 0 1,-1 0-1,0 0 0,-1-2 0,0 1-1,0 0-1,0 0 1,-1-1-1,0 2 1,1-1-1,-1 0 1,0 0-1,0 1 1,0-1-1,0 1 0,0 0 1,0 0-1,0 0 1,0 1-1,0-1 1,-1 1-1,1-1 1,0 1-1,0 0 0,-1 0 1,-3 1-1,1 0-1,1 0 0,-1 0-1,1 0 1,-1 1-1,1 0 1,-1 0 0,1 0-1,0 0 1,0 1 0,0 0-1,-7 6 1,8-6 4,0 1 0,0 0 0,0 0 0,1 0 0,-1 1 0,1-1 0,0 1 0,1 0 0,-1 0 0,1 0 0,0 0 1,0 0-1,1 0 0,-1 1 0,1-1 0,0 0 0,1 1 0,-1-1 0,1 1 0,0-1 0,0 1 0,1-1 0,0 1 0,0-1 0,0 0 0,0 1 0,1-1 1,0 0-1,0 0 0,1 0 0,-1 0 0,1 0 0,0-1 0,0 1 0,1-1 0,-1 0 0,1 0 0,0 0 0,0 0 0,0-1 0,1 1 0,-1-1 0,8 3 1,-2-1-21,1 0 0,-1-1-1,1-1 1,0 0 0,0 0 0,1-1 0,-1-1 0,0 1 0,1-2 0,-1 0 0,1 0 0,-1-1 0,0-1 0,1 1 0,-1-2 0,0 0 0,14-5 0,-13 3 0,0 0-1,0-1 0,-1 0 0,0 0 1,0-2-1,0 1 0,-1-1 0,0-1 1,-1 0-1,0 0 0,0-1 1,-1 0-1,0 0 0,11-21 0,-14 23 82,-1 0-1,-1 0 0,0 0 0,0 0 0,0-1 0,-1 1 0,0-1 0,1-11 1,-3 20-61,0 0 1,0 0 0,-1-1 0,1 1-1,0 0 1,0 0 0,0 0 0,0 0 0,0 0-1,0-1 1,0 1 0,0 0 0,-1 0-1,1 0 1,0 0 0,0 0 0,0 0 0,0 0-1,0 0 1,0 0 0,-1 0 0,1 0-1,0 0 1,0-1 0,0 1 0,0 0 0,-1 0-1,1 0 1,0 0 0,0 0 0,0 0 0,0 1-1,0-1 1,-1 0 0,1 0 0,0 0-1,0 0 1,0 0 0,0 0 0,0 0 0,-1 0-1,1 0 1,0 0 0,0 0 0,0 0-1,0 1 1,0-1 0,0 0 0,-1 0 0,1 0-1,0 0 1,0 0 0,0 1 0,-2 1 35,1 1 0,-1-1 0,1 1-1,0 0 1,0 0 0,0 0 0,0 0 0,0 0 0,1 0 0,-1 6 0,-1 35 154,2-36-170,1 5-12,-1 0 0,2 1 0,0-1 0,3 13 1,-3-21-52,-1 0 0,1 0 0,0 0 0,0-1 1,0 1-1,0 0 0,1-1 0,0 0 0,0 1 1,0-1-1,1 0 0,-1-1 0,6 5 0,-8-7-18,0 0 0,0 0 0,0 0 0,0-1-1,0 1 1,0 0 0,0-1 0,0 1 0,1-1-1,-1 1 1,0-1 0,0 0 0,1 1 0,-1-1 0,0 0-1,1 0 1,-1 0 0,0 0 0,1 0 0,-1 0-1,0 0 1,0 0 0,1-1 0,-1 1 0,0 0-1,1-1 1,-1 1 0,0-1 0,0 0 0,0 1 0,0-1-1,0 0 1,0 0 0,0 1 0,0-1 0,0 0-1,0 0 1,0 0 0,0 0 0,0 0 0,0-2-1,2-3-123,0 0 0,0 0 0,-1 0 0,0 0-1,0-1 1,2-12 0,0-20-485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1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29 236 12723,'-3'1'4613,"-5"12"-3489,-5 15-692,12-24-304,0 1 0,0-1 0,0 0 0,1 1 1,0-1-1,0 8 0,0-11-108,0 0-1,0 0 1,0 0 0,0 0 0,1 1-1,-1-1 1,0 0 0,1 0 0,-1 0 0,1 0-1,-1 0 1,1-1 0,-1 1 0,1 0 0,0 0-1,-1 0 1,1 0 0,0 0 0,0-1-1,0 1 1,0 0 0,-1-1 0,1 1 0,0-1-1,0 1 1,0-1 0,0 1 0,0-1 0,0 0-1,0 1 1,1-1 0,0 0 0,5 0-27,0 0 0,-1-1 1,1 0-1,0 0 1,0-1-1,-1 1 0,1-1 1,-1-1-1,0 0 1,1 1-1,10-9 0,-1 1-55,-1 0 0,-1-2 0,17-15 0,-14 10-14,-1-1 0,21-30-1,-30 39 66,-2-1-1,1 1 0,-1-1 0,0 0 0,-1-1 1,-1 1-1,5-18 0,-8 26 17,1 0 1,-1 0-1,0 0 1,0 0-1,0 0 0,0 0 1,0 0-1,-1 0 1,1 0-1,-1-3 0,0 4 2,1 1-1,0-1 0,0 1 0,-1-1 1,1 0-1,0 1 0,-1-1 0,1 1 0,-1-1 1,1 1-1,-1-1 0,1 1 0,0 0 1,-1-1-1,0 1 0,1 0 0,-1-1 1,1 1-1,-1 0 0,1-1 0,-1 1 1,0 0-1,-1 0 2,1 0 1,0 0-1,-1 1 0,1-1 1,0 1-1,0-1 1,0 1-1,-1-1 0,1 1 1,0-1-1,0 1 1,0 0-1,0 0 0,0 0 1,0-1-1,0 1 1,0 0-1,0 0 1,0 0-1,1 0 0,-1 1 1,0-1-1,1 0 1,-1 0-1,1 0 0,-1 1 1,1-1-1,-1 2 1,0 0-7,0 0 1,0-1 0,1 1-1,-1 0 1,1 0 0,-1-1-1,1 1 1,0 0-1,0 0 1,0 0 0,0 0-1,1-1 1,-1 1 0,1 0-1,0 0 1,0-1 0,0 1-1,0-1 1,0 1 0,0-1-1,1 1 1,2 3-1,-2-4-39,0-1-1,0 1 0,0-1 0,0 1 0,0-1 0,0 0 0,0 1 0,1-1 1,-1-1-1,0 1 0,1 0 0,-1 0 0,1-1 0,-1 1 0,1-1 0,-1 0 0,1 0 1,-1 0-1,1 0 0,-1 0 0,1-1 0,-1 1 0,1-1 0,-1 1 0,3-2 0,4-2-163,0-1-1,0 0 0,-1 0 0,0 0 1,0-1-1,-1-1 0,1 1 1,-1-1-1,9-12 0,-7 9 253,-1 0 0,-1 0 0,0-1 1,11-22-1,-27 62 584,1 1 0,1 0 0,2 0 1,-3 41-1,7-59-526,1 0 0,0 0 0,1 0 0,0 0 0,1 0 1,0 0-1,1-1 0,0 1 0,1-1 0,0 1 0,1-1 0,0 0 1,1-1-1,8 12 0,-10-17-81,1 1 1,0-2-1,0 1 0,9 7 1,-12-11-40,-1 0 0,0 0 0,1 0 1,-1 0-1,1-1 0,0 1 0,-1 0 0,1-1 0,-1 1 1,1-1-1,0 1 0,0-1 0,-1 0 0,1 0 1,0 0-1,0 0 0,-1 0 0,1 0 0,0 0 1,0 0-1,-1-1 0,4 0 0,-4 0-3,0 0-1,0 0 1,0 1-1,-1-1 1,1 0-1,0 0 1,0 0-1,-1 0 1,1 0-1,-1 0 1,1 0-1,-1 0 1,1 0-1,-1 0 1,0-1-1,0 1 1,1 0-1,-1 0 1,0 0-1,0 0 1,0-1-1,0 1 1,0 0-1,0 0 1,-1 0-1,1 0 1,0 0-1,-1-1 1,1 1-1,0 0 1,-1 0-1,-1-2 1,-20-38-245,19 37 227,-12-18-36,-1 0 0,-1 2 0,-1 0 0,-21-19 0,-88-61 1108,127 98-762,5 2-108,14 1-18,-8 0-83,16 0-264,-1-1 1,0-1-1,31-5 0,-43 3 114,0 0 0,0-1 0,0 0 0,0-1 0,-1-1 0,1 0 0,15-10 0,28-25-209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16500,'1'2'78,"-1"-1"1,0 1 0,0 0-1,0 0 1,-1 0 0,1-1 0,0 1-1,-1 0 1,1 0 0,-1-1 0,1 1-1,-1 0 1,0-1 0,0 1 0,0-1-1,0 1 1,-1 1 0,-4 10 56,-10 36 223,3 0-1,-12 85 1,14-66-139,5-39-119,-62 313 1244,66-329-1364,-1-1-1,-1 0 1,0 0-1,-8 14 1,12-25-22,0 0 0,-1-1 0,1 1 0,0 0 0,-1 0 1,1-1-1,-1 1 0,1 0 0,-1-1 0,1 1 0,-1-1 1,0 1-1,1-1 0,-1 1 0,0-1 0,1 1 0,-1-1 0,0 0 1,0 1-1,0-1 0,1 0 0,-1 0 0,0 1 0,0-1 0,0 0 1,0 0-1,-1-1 8,1 1 1,0-1-1,0 1 1,0-1-1,0 1 1,0-1-1,0 0 0,0 0 1,0 1-1,0-1 1,0 0-1,1 0 1,-1 0-1,0 0 1,-1-2-1,-3-6-80,0 0 1,1-1-1,-4-12 0,6 17 30,-16-51-464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15427,'7'0'1353,"7"16"-817,4 7-168,11 9 528,8 4-136,10 3-184,6-1-40,5-1-160,3-2-111,-3-5-394,2-4-239,-11-5 1825,-2-5-1409,-5-2 56,-7-5 32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4 220 13459,'-1'-8'669,"-1"-23"1455,2 31-2088,0-1 0,0 1 0,0 0-1,0 0 1,0-1 0,0 1 0,0 0 0,0-1 0,1 1-1,-1 0 1,0 0 0,0-1 0,0 1 0,0 0 0,0 0-1,1-1 1,-1 1 0,0 0 0,0 0 0,0 0 0,1-1-1,-1 1 1,0 0 0,0 0 0,1 0 0,-1 0 0,0 0-1,0-1 1,1 1 0,-1 0 0,1 0 43,0 1 0,0-1-1,0 0 1,0 1 0,0-1 0,0 1 0,0-1 0,0 1-1,0-1 1,-1 1 0,1 0 0,0-1 0,0 1-1,0 1 1,14 15 273,-1 1 0,-1 0-1,13 23 1,3 5-122,-14-24-140,-7-10-61,0 0-1,0 0 0,1-1 0,1 0 0,13 11 1,-22-21-24,0 0 1,-1-1 0,1 1 0,0-1-1,-1 1 1,1-1 0,0 1 0,0-1-1,-1 0 1,1 1 0,0-1-1,0 0 1,0 1 0,-1-1 0,1 0-1,0 0 1,0 0 0,0 0 0,0 0-1,0 0 1,0 0 0,-1 0-1,1 0 1,0 0 0,1-1 0,-1 0 3,0 0 1,0 1-1,0-1 1,-1 0-1,1 0 1,0 0-1,0 0 1,-1 0-1,1 0 1,-1 0-1,1 0 1,-1 0-1,1-1 1,-1 1-1,1-2 1,1-7 58,-1-1 1,0 1 0,-1-15 0,0 19-36,-10-155 805,8 143-753,2 18-78,0 0 0,0-1 0,0 1 0,0 0 1,0-1-1,0 1 0,0 0 0,0-1 0,0 1 0,0-1 0,0 1 0,0 0 0,0-1 1,0 1-1,0 0 0,0-1 0,0 1 0,0 0 0,1-1 0,-1 1 0,0 0 0,0-1 1,0 1-1,1 0 0,-1-1 0,0 1 0,1 0 0,7 5 86,14 26-63,-12-17-4,-2-3-15,2 2-3,1 0 1,18 17-1,-26-27-6,0-1-1,0 1 1,0-1-1,0 0 1,0 0 0,1 0-1,-1 0 1,0-1-1,1 1 1,0-1-1,-1 0 1,1 0 0,0 0-1,-1-1 1,1 1-1,7-1 1,-8 0 2,-1-1 0,0 1 0,1-1 0,-1 0 1,0 0-1,1 0 0,-1 0 0,0 0 0,0 0 1,0 0-1,0-1 0,0 1 0,0-1 0,0 0 0,2-2 1,-1 0 5,0 0 0,0-1-1,0 1 1,-1-1 0,1 0 0,2-9 0,-1 0 5,0-1-1,-1-1 0,2-29 0,-4 31-97,-1 1 1,0-1-1,0 1 0,-2-1 1,1 1-1,-2-1 0,-5-15 1,8 26 70,-1 1 1,0 0-1,0 0 1,0 0-1,-1 0 1,1 0-1,0 0 1,-1 0-1,-2-2 1,3 3-6,-1 0-1,1 0 1,-1 0 0,0 1-1,1-1 1,-1 0 0,0 1-1,1 0 1,-5-1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46 17060,'-1'-3'124,"0"1"0,0-1 1,0 0-1,-1 1 1,1 0-1,-1-1 0,1 1 1,-1 0-1,0-1 0,0 1 1,0 0-1,0 0 1,-1 1-1,1-1 0,0 0 1,-1 1-1,1 0 0,-1-1 1,1 1-1,-1 0 1,0 0-1,0 0 0,1 1 1,-1-1-1,0 1 0,0-1 1,0 1-1,0 0 1,1 0-1,-1 0 0,0 1 1,0-1-1,0 1 0,0-1 1,1 1-1,-1 0 1,0 0-1,1 0 0,-1 0 1,1 1-1,-5 2 0,-3 4-100,0-1 0,1 2 0,0-1 0,1 2 0,-1-1 0,2 1 0,-1 0 0,2 0 0,-1 1 0,1 0 0,1 0 0,0 1-1,0 0 1,2-1 0,-4 16 0,5-17-23,0 1-1,0 0 1,2-1-1,-1 1 0,1 0 1,1 0-1,0-1 1,2 12-1,-1-15 5,0 0 0,0 0 0,0-1-1,1 1 1,0 0 0,1-1 0,-1 0 0,1 0 0,0 0-1,1 0 1,-1-1 0,10 8 0,-10-9 0,0-1 0,0 1 0,1-1 1,-1 0-1,1-1 0,0 1 0,0-1 0,0 0 1,0 0-1,1 0 0,-1-1 0,0 0 0,1 0 1,-1 0-1,0-1 0,1 0 0,-1 0 0,1 0 1,-1-1-1,1 1 0,-1-1 0,0-1 0,1 1 1,-1-1-1,0 0 0,0 0 0,6-3 0,0-2 57,0 0 0,0 0 0,-1-1 1,0-1-1,0 1 0,-1-2 0,0 1 0,0-1 0,-1-1 0,8-13 0,-8 10 80,0 0 0,-2 0 0,6-16 0,-9 24-74,-2 0 1,1 0 0,-1 0 0,0 0 0,0 0 0,0 0 0,-1 0 0,0 0 0,0 0 0,-2-11 0,1 15-68,1 1 0,0-1 0,-1 1 0,1 0 0,-1-1 0,0 1 0,1 0 0,-1 0 1,0-1-1,0 1 0,0 0 0,0 0 0,0 0 0,0 0 0,0 0 0,0 0 0,0 0 1,0 1-1,0-1 0,-3-1 0,1 1-73,1 1 0,-1-1 0,1 1 0,-1-1 0,1 1 0,-1 0 0,1 0 0,-1 0 0,1 1 0,0-1 0,-4 1 0,-2 1-128,1 1 1,-1-1-1,1 2 1,0-1-1,0 1 0,-12 8 1,-10 14-285,-1 4-172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15795,'20'-5'1881,"1"1"-1241,0 6-264,0 1 880,0 4-376,1 4-295,1-1-745,-2 1-369,-2-1 457,-1-1-120,-4-4-128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9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277 110 14643,'0'0'42,"10"-29"2155,27-52 1,-56 116-1773,1 1 0,-16 45 0,13-29-305,-176 466-72,187-487-138,1 0 0,-7 47-1,17-52-52,-1-25 131,0-1 0,0 1 0,0-1 0,0 1 1,0-1-1,0 1 0,0-1 0,1 0 0,-1 1 0,0-1 1,0 1-1,1-1 0,-1 0 0,0 1 0,0-1 1,1 0-1,-1 1 0,0-1 0,1 0 0,-1 1 0,1-1 1,-1 0-1,0 0 0,1 1 0,-1-1 0,2 0 0,0-1-31,1 1-1,-1-1 0,0 0 1,1-1-1,-1 1 0,0 0 1,0-1-1,1 1 0,-1-1 1,0 0-1,-1 1 0,1-1 0,0 0 1,0 0-1,-1-1 0,2-2 1,34-43-900,59-105 1,14-68-474,-76 148 1216,41-136 0,-72 189 746,-11 43 347,1 8-514,0 1 1,2 0 0,2 0-1,0 0 1,3 1-1,6 62 1,-3-71-387,2 1 0,0-2 0,2 1-1,1 0 1,1-1 0,0-1 0,2 0 0,1 0 0,26 36 0,-6-19-1120,-38-40-2069,-8-8 2830,-97-81-4427,16 13 4154,4-2 4170,90 78-3392,-1 0 0,1 0-1,-1 0 1,1 0-1,0-1 1,-1 1-1,1-1 1,0 1-1,0-1 1,0 1-1,0-1 1,0 0 0,1 1-1,-1-1 1,0 0-1,1 0 1,-1-3-1,2 4-47,-1 0 0,1 0-1,0-1 1,0 1 0,0 0-1,0 0 1,0 0-1,0 1 1,0-1 0,0 0-1,0 0 1,0 0 0,1 1-1,-1-1 1,0 1-1,0-1 1,1 1 0,-1-1-1,0 1 1,1 0 0,-1 0-1,1 0 1,-1 0-1,2 0 1,225-36 872,-145 17-975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29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7 365 15371,'2'-28'1205,"0"20"-886,-1 0-1,-1-1 0,0 1 1,-1-14-1,0 75 1825,17 73-1979,47 175 0,-45-236-1161,-16-61 251,-1-5 387,0-9-214,-7-46-1525,-20-85 0,18 102 1581,-6-35-214,-31-124 338,36 175 887,7 34 596,9 43 240,1-17-826,3 0 0,1 0 0,24 50 0,-25-65-363,0-1-1,2-1 0,0 0 1,1-1-1,1-1 0,31 31 1,-39-44-110,-1 1 0,1-1 0,0 0 0,0-1 0,1 0 0,-1 0 0,1 0 0,0-1 0,16 4 0,-19-6-22,0 0 1,0-1-1,0 0 0,0 0 1,0 0-1,0 0 0,0-1 0,0 1 1,0-1-1,0 0 0,0-1 1,-1 0-1,1 1 0,0-1 0,-1-1 1,1 1-1,-1-1 0,5-3 1,0-2 12,0-1 1,0-1-1,-1 1 1,0-2-1,-1 1 1,0-1-1,0 0 1,-1 0 0,-1-1-1,0 1 1,0-1-1,-2 0 1,4-15-1,1-10 114,-1-2 0,-3 1 0,1-41-1,-4 65-77,-1-1 0,0 0-1,-1 0 1,0 0 0,-1 1-1,-1-1 1,0 1-1,-1-1 1,-9-20 0,7 23 69,0 1 0,1-1 0,1 0 1,0 0-1,1 0 0,0-1 1,1 1-1,0-1 0,1 0 1,1-21-1,3-31 60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68 7178,'-1'0'113,"0"1"1,0-1-1,-1 0 1,1 1-1,0-1 1,0 1 0,0 0-1,0-1 1,0 1-1,0 0 1,0 0 0,0 0-1,0 0 1,0 0-1,0 0 1,0 0 0,0 0-1,1 0 1,-1 0-1,0 0 1,1 0-1,-1 0 1,1 1 0,-1 0-1,-9 35 1227,9-32-1204,-7 33 281,2 1-1,2 0 1,1 0-1,2 0 0,2 0 1,6 39-1,0-38-769,-5-40-82,0-5 242,0-10-14,-2-41 78,-3 0 0,-19-98 0,22 150 159,-1 0 0,0 0 0,-1 0 0,1 0 0,-1 1-1,-2-5 1,4 7-23,-1 1-1,1-1 0,0 1 0,-1-1 0,1 1 0,0 0 1,-1-1-1,1 1 0,-1 0 0,1-1 0,0 1 1,-1 0-1,1-1 0,-1 1 0,1 0 0,-1 0 0,0 0 1,1-1-1,-1 1 0,1 0 0,-1 0 0,1 0 1,-1 0-1,1 0 0,-1 0 0,1 0 0,-1 0 0,0 0 1,1 0-1,-1 0 0,1 1 0,-1-1 0,1 0 1,-1 0-1,1 0 0,-1 1 0,1-1 0,-1 0 0,1 1 1,0-1-1,-1 0 0,1 1 0,-1-1 0,1 1 1,0-1-1,-1 0 0,1 1 0,0-1 0,-1 1 0,1-1 1,0 1-1,0-1 0,-1 2 0,-9 14 127,1 2 0,0-1 0,1 1 0,1 1 0,-8 32 1,-8 20 421,38-139-302,13-47-201,-24 105-52,-1 9-1,0 17-2,-3 28 2,-10 99 710,11-148-665,0 0 0,0 0 0,0 0 0,0 1 0,1-1 0,3-6 0,3-9-25,55-206 117,-115 391 95,48-152-202,-5 22 145,-6 41 0,22-92-80,12-31-1,1-27-238,20-130-1,-37 168 77,-3 36 65,0-1 1,0 0 0,0 1-1,0-1 1,0 0-1,0 1 1,0-1-1,0 0 1,0 0-1,0 1 1,0-1-1,-1 0 1,1 1 0,0-1-1,-1 0 1,1 1-1,0-1 1,-1 1-1,0-2 1,-6 7-40,-8 20 11,-14 53 1,3 2 0,-29 151 0,49-205-39,1-5 158,2-1-1,-1 1 0,1 28 1,3-49-88,0 0 1,0 0 0,0 0-1,0 0 1,1 0 0,-1-1-1,0 1 1,0 0 0,0 0-1,0 0 1,0 0 0,0 0-1,0 0 1,0 0 0,0 0-1,1 0 1,-1 0 0,0 0-1,0 0 1,0 0 0,0 0 0,0 0-1,0 0 1,0 0 0,1 0-1,-1 0 1,0 0 0,0 0-1,0 0 1,0 0 0,0 0-1,0 0 1,0 0 0,1 0-1,-1 0 1,0 0 0,0 0-1,0 1 1,0-1 0,0 0-1,0 0 1,0 0 0,0 0-1,0 0 1,0 0 0,0 0 0,0 0-1,1 0 1,-1 1 0,0-1-1,0 0 1,0 0 0,0 0-1,0 0 1,9-16 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11082,'0'0'50,"0"0"0,0-1-1,1 1 1,-1 0-1,0-1 1,0 1 0,0 0-1,0-1 1,0 1-1,0 0 1,0-1 0,0 1-1,0 0 1,-1 0 0,1-1-1,0 1 1,0 0-1,0-1 1,0 1 0,0 0-1,0 0 1,-1-1-1,1 1 1,0 0 0,0 0-1,0-1 1,-1 1-1,1 0 1,0 0 0,0 0-1,-1-1 1,1 1-1,0 0 1,0 0 0,-1 0-1,1 0 1,0 0 0,-1 0-1,1 0 1,0-1-1,-1 1 1,1 0 0,0 0-1,0 0 1,-1 0-1,1 0 1,0 0 0,-1 0-1,1 1 1,0-1-1,-1 0 1,1 0 0,0 0-1,0 0 1,-1 0-1,1 0 1,0 1 0,-1-1-1,1 0 1,0 0 0,0 0-1,0 0 1,-1 1-1,1-1 1,0 0 0,-20 18 2002,18-16-1753,1-1-110,38 10-348,-25-3 67,-11-8 97,-1 1 0,1-1-1,0 1 1,-1-1 0,1 1 0,-1-1-1,1 0 1,0 1 0,-1-1 0,1 0-1,0 1 1,0-1 0,-1 0 0,1 0 0,0 1-1,0-1 1,-1 0 0,1 0 0,0 0-1,0 0 1,-1 0 0,1 0 0,0-1-1,0 1 1,-1 0 0,1 0 0,0 0 0,-1-1-1,1 1 1,0 0 0,0-1 0,-1 1-1,1-1 1,-1 1 0,1 0 0,0-1-1,-1 1 1,1-1 0,-1 0 0,1 1 0,0-2-1,-1 2 7,0 0 0,0-1-1,0 1 1,0 0-1,0 0 1,1 0 0,-1 0-1,0 0 1,0 0 0,0-1-1,0 1 1,1 0-1,-1 0 1,0 0 0,0 0-1,0 0 1,0 0 0,1 0-1,-1 0 1,0 0 0,0 0-1,0 0 1,1 0-1,-1 0 1,0 0 0,0 0-1,0 0 1,0 0 0,1 0-1,-1 0 1,0 0-1,0 0 1,0 0 0,1 0-1,-1 0 1,0 0 0,0 1-1,0-1 1,0 0-1,0 0 1,1 0 0,-1 0-1,0 0 1,0 0 0,0 1-1,0-1 1,5 13 157,-2 16-72,5 45-574,-6-68-231,0-10 366,2-14 109,-4 14 109,5-15-145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12899,'-4'54'952,"8"14"-728,3 6-120,7 1 152,5-1-40,2-8-16,2-4-8,1-15-104,-1-3-104,0-13-256,-6-6 8,-3-8 200,1-4-32,-3-8-56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13099,'-2'-14'1157,"6"12"620,15 16 1358,-8-4-2902,23 17-1090,0-1 0,2-2 0,1-1 0,1-2 0,1-2 0,75 26 0,-142-42 5377,-28 13-2975,53-15-1485,-1 0-1,1 1 1,-1-1 0,1 1 0,-1 0-1,1 0 1,0 1 0,-5 4 0,8-7-62,-1 0 0,1 1 0,0-1 0,-1 1 0,1-1 0,0 1 0,0-1 0,-1 1 1,1-1-1,0 1 0,0 0 0,0-1 0,-1 1 0,1-1 0,0 1 0,0-1 0,0 1 0,0 0 0,0-1 0,0 1 0,0-1 1,1 1-1,-1 1 0,1-1-28,0 0 1,-1 0 0,1 0-1,0 0 1,0 0 0,0 0-1,0 0 1,1 0 0,-1 0-1,0 0 1,0-1 0,0 1-1,1 0 1,1 0 0,14 6-492,35 8 1,-41-13 467,-1 0 0,1 1 0,-1 0 0,0 1 0,0 0 0,0 1 0,-1 0 0,1 0 0,11 10 0,-20-14 88,0 0 0,0-1 0,0 1 0,-1 0 0,1 0 0,0 0 0,0 0 0,-1-1 1,1 1-1,-1 0 0,1 0 0,-1 0 0,1 0 0,-1 0 0,0 1 0,0-1 0,1 0 0,-1 0 0,0 0 0,0 0 1,0 0-1,0 0 0,0 0 0,0 0 0,0 0 0,-1 1 0,1 0 0,-1 0 34,-1 0 0,1 0 0,0 0 0,-1 0 0,1 0 0,-1 0 0,0 0 0,0-1-1,0 1 1,1-1 0,-2 1 0,-1 0 0,-5 3 46,0 0 1,0-1-1,0-1 0,-1 1 0,-11 1 1,12-3-53,0-1 1,0 0-1,0 0 1,-17-2-1,-3-5-38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5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5514 9674,'0'0'96,"0"0"0,1 0 0,-1 0 0,1 0 0,-1-1 0,0 1 0,1 0 1,-1 0-1,0 0 0,1 0 0,-1 0 0,1 0 0,-1-1 0,0 1 0,1 0 0,-1 0 0,0-1 0,1 1 0,-1 0 0,0 0 0,0-1 0,1 1 0,-1 0 1,0-1-1,0 1 0,0 0 0,1-1 0,-1 1 0,0 0 0,0-1 0,16-20 1058,-6 7-532,-6 9-524,0 2 0,1-1 0,-1 0 0,1 1-1,0 0 1,0 0 0,0 0 0,10-3 0,49-12-18,-20 6-58,-2-3 22,0-2 0,-1-2 1,-1-2-1,-1-2 0,55-41 0,164-159 925,-256 221-958,66-58 238,3 4 0,89-56 0,168-76-154,-263 150-86,-1-2-1,83-68 1,200-151 32,-219 163 5,-68 49-53,1 3 0,129-70 0,-109 78 11,-32 15-7,-1-2-1,0-2 0,69-50 1,72-99-28,-131 116 26,98-77 1,-88 89 3,74-38 1,78-29 26,64-35-3,-12-20-38,-208 123 6,-2-2 0,61-61 0,-111 95 7,101-92 1,-92 88 10,1 1 0,1 1 0,40-21 1,119-38 24,-2 1-70,-151 58-12,0 0 0,-1-2 0,49-38 0,49-61-175,-81 72 210,2 2 0,79-56 0,216-92-10,-198 115 62,10-6 7,92-50-42,-176 90-8,90-71-1,-72 39 17,-42 33-14,2 2 0,103-62 1,78-3-19,17-9 54,-188 76-35,-2-2-1,53-47 0,-27 20 1,373-272 18,-286 200-81,-155 127-675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308 112 10954,'33'-53'1906,"4"-5"3855,-234 438-4668,28 15-2844,158-363 1218,10-31-217,3-8 569,4-16 67,12-26-236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5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26 12635,'15'-22'1291,"-15"22"-1272,0 0 1,0 0-1,1-1 1,-1 1 0,0 0-1,0 0 1,0-1-1,1 1 1,-1 0 0,0 0-1,0 0 1,1 0-1,-1-1 1,0 1 0,0 0-1,1 0 1,-1 0-1,0 0 1,0 0 0,1 0-1,-1 0 1,0 0-1,1 0 1,-1 0-1,0 0 1,0 0 0,1 0-1,-1 0 1,0 0-1,1 0 1,-1 0 0,0 0-1,0 0 1,1 0-1,-1 0 1,0 0 0,0 1-1,1-1 1,-1 0-1,0 0 1,0 0 0,1 0-1,-1 1 1,0-1-1,0 0 1,0 0 0,0 1-1,1-1 1,-1 0-1,0 0 1,0 1 0,0-1-1,0 0 1,0 0-1,0 1 1,0-1 0,0 0-1,1 0 1,-1 1-1,0-1 1,0 0-1,0 1 1,0-1 0,0 0-1,-1 0 1,1 1-1,0-1 1,0 0 0,0 1-1,0 24 1219,-1-22-1023,-1 30-55,2 1 1,1 0-1,1 0 0,2-1 0,1 1 0,2-1 0,1 0 1,2-1-1,22 50 0,-17-50-190,-3-10-264,-1 1-1,-1 0 0,-1 0 1,-1 1-1,5 28 0,-13-51 268,1 0 0,-1 0-1,0-1 1,0 1 0,0 0 0,0-1-1,0 1 1,0 0 0,0 0 0,0-1-1,0 1 1,0 0 0,0 0-1,0-1 1,0 1 0,0 0 0,-1-1-1,1 1 1,0 0 0,0-1 0,-1 1-1,1 0 1,-1-1 0,1 1 0,-1-1-1,1 1 1,-1 0 0,1-1-1,-1 1 1,1-1 0,-1 0 0,1 1-1,-1-1 1,0 1 0,1-1 0,-1 0-1,0 0 1,1 1 0,-1-1-1,0 0 1,0 0 0,1 0 0,-1 0-1,0 0 1,1 0 0,-1 0 0,0 0-1,0 0 1,1 0 0,-1 0 0,0 0-1,0 0 1,1-1 0,-1 1-1,0-1 1,-21-6-517</inkml:trace>
  <inkml:trace contextRef="#ctx0" brushRef="#br0" timeOffset="1">89 490 10618,'-32'-24'1257,"9"5"-441,2-1-256,12 5 816,6 2-168,13 5-319,12 1-97,16 1-184,9 1-56,15-2-496,4 0-368,11 0 312,-1-3-32,-8-6-104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12859,'0'-1'43,"0"1"0,-1 0 0,1 0 0,0 0-1,0 0 1,-1 0 0,1-1 0,0 1 0,0 0 0,-1 0 0,1 0 0,0 0 0,0 0 0,-1 0 0,1 0 0,0 0 0,0 0 0,-1 0 0,1 0 0,0 0-1,0 0 1,-1 0 0,1 0 0,0 0 0,-1 0 0,1 0 0,0 0 0,0 0 0,0 1 0,-1-1 0,1 0 0,0 0 0,-1 0 0,-3 11 750,3 20-82,2-24-460,-2 22-80,2 0-1,2 0 1,0 0-1,2 0 1,1-1-1,1 1 1,12 28-1,-18-55-152,0 1 0,0-1 0,1 0 0,-1 1 0,0-1 0,1 0 0,0 0-1,0 0 1,3 3 0,-4-5-6,0 1 1,0 0-1,0-1 0,0 0 0,0 1 0,0-1 0,0 1 1,0-1-1,0 0 0,0 0 0,0 0 0,0 0 1,0 0-1,0 0 0,0 0 0,0 0 0,0 0 0,0 0 1,0 0-1,0-1 0,0 1 0,0 0 0,0-1 1,0 1-1,0-1 0,0 1 0,0-1 0,1 0 1,4-4 67,0-1 0,0 1 1,0-1-1,-1 0 0,1 0 1,6-12-1,27-48 417,-25 40-288,18-37 291,-20 37-156,24-37 0,-27 54-193,-4 13-35,-2 16-11,-3-18-105,2 35 49,6 67-49,-6-90-16,1 0 0,0 0 1,1-1-1,1 1 0,7 15 1,-11-26 10,1-1 0,-1 1 0,1-1 1,-1 0-1,1 1 0,0-1 0,0 0 1,0 0-1,0 0 0,0 0 0,0-1 1,4 3-1,-4-3 3,0 0 1,0-1-1,-1 1 0,1-1 1,0 1-1,0-1 0,0 0 1,0 0-1,0 0 1,0 0-1,0 0 0,0 0 1,-1 0-1,1-1 0,0 1 1,0-1-1,0 1 1,0-1-1,-1 0 0,4-2 1,8-4 43,-1-2-1,-1 1 1,1-2 0,-1 0 0,-1 0 0,13-16-1,53-75 392,2-12 395,-59 84-637,-14 25-236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66 11787,'1'-3'278,"-1"0"0,0 0 0,0 0 1,0 0-1,0 0 0,0 0 0,-1 0 1,0 1-1,1-1 0,-1 0 0,0 0 1,0 0-1,0 1 0,-1-1 1,-1-2-1,2 3-138,-1 1 0,1-1 1,-1 1-1,1-1 0,-1 1 0,0 0 1,1 0-1,-1 0 0,0 0 1,0 0-1,0 1 0,0-1 0,0 0 1,0 1-1,0-1 0,0 1 1,0 0-1,0 0 0,0 0 0,0 0 1,0 0-1,0 0 0,-3 1 1,-2 1-52,-1-1 1,0 2 0,1-1 0,-1 1 0,1 1 0,0-1 0,0 1 0,0 0 0,1 1 0,-1 0 0,-8 8 0,1 1-100,0 0-1,1 1 1,-17 25-1,21-26-16,0 1-1,1 1 1,1-1-1,0 1 1,-6 24-1,9-29-3,2 1 0,0 0 0,0-1 0,1 1-1,0 0 1,1 0 0,1 0 0,3 20 0,-4-28 17,1 0 0,0 0 0,0-1 0,0 1 0,1 0 0,-1-1 1,1 1-1,0-1 0,0 0 0,0 0 0,1 1 0,-1-2 0,1 1 1,-1 0-1,1 0 0,0-1 0,0 1 0,0-1 0,0 0 0,1 0 0,5 2 1,-6-3 6,1 0 1,0 0 0,0 0-1,0-1 1,0 0 0,0 0-1,0 0 1,-1 0 0,1 0-1,0-1 1,0 0 0,0 0-1,0 0 1,-1 0 0,1 0-1,0-1 1,-1 0 0,1 0 0,-1 0-1,0 0 1,5-4 0,6-6 50,0-1 1,-1-1-1,0 0 1,-1-1-1,-1 0 1,0-1-1,12-23 1,-3-2 449,29-84 0,-48 122-462,3-6 109,-1-1 0,0 0-1,0 1 1,-1-1 0,-1 0 0,1-19-1,-2 29-134,0 0 0,0-1 0,0 1-1,0 0 1,0 0 0,0 0-1,0 0 1,0 0 0,0 0-1,0 0 1,0-1 0,0 1 0,0 0-1,0 0 1,0 0 0,0 0-1,0 0 1,0 0 0,0 0-1,0-1 1,0 1 0,0 0 0,0 0-1,0 0 1,0 0 0,-1 0-1,1 0 1,0 0 0,0 0 0,0 0-1,0 0 1,0-1 0,0 1-1,0 0 1,0 0 0,-1 0-1,1 0 1,0 0 0,0 0 0,0 0-1,0 0 1,0 0 0,0 0-1,0 0 1,-1 0 0,1 0 0,0 0-1,0 0 1,-6 6 123,-6 11-19,3 5-102,2-1-1,0 1 1,1 0-1,-6 40 1,1 95-32,9-115 22,0-23-9,-1 1 0,-1-1 1,-8 22-1,6-17-45,-5 28 0,7-18-395,4-34 451,1 0 1,-1 0-1,0 0 0,0 0 0,0 0 0,0 0 0,0 0 1,0 0-1,0 0 0,0 0 0,0 0 0,0 0 0,0 0 0,1 0 1,-1 0-1,0 0 0,0 0 0,0 0 0,0 0 0,0 0 0,0 0 1,0 0-1,0 0 0,0 0 0,0 1 0,0-1 0,0 0 1,0 0-1,1 0 0,-1 0 0,0 0 0,0 0 0,0 0 0,0 0 1,0 0-1,0 0 0,0 0 0,0 0 0,0 1 0,0-1 0,0 0 1,0 0-1,0 0 0,0 0 0,0 0 0,0 0 0,0 0 1,0 0-1,0 0 0,0 0 0,0 0 0,0 1 0,0-1 0,0 0 1,0 0-1,0 0 0,0 0 0,0 0 0,-1 0 0,1 0 0,7-17 109,1-13-142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56 11418,'2'-4'547,"-1"-1"0,0 0 0,0 0-1,0 0 1,1-8 0,-2 13-464,0-1 1,0 0-1,-1 0 1,1 0-1,0 1 0,0-1 1,0 0-1,-1 0 1,1 1-1,0-1 0,0 0 1,-1 1-1,1-1 1,-1 0-1,1 1 0,-1-1 1,1 1-1,-1-1 1,1 0-1,-1 1 0,1-1 1,-1 1-1,0 0 1,1-1-1,-1 1 0,0-1 1,1 1-1,-1 0 1,0 0-1,0-1 0,1 1 1,-1 0-1,0 0 1,0 0-1,1 0 0,-1 0 1,0 0-1,0 0 0,0 0 1,1 0-1,-1 0 1,0 0-1,0 1 0,1-1 1,-1 0-1,-1 1 1,-12 4 101,-1 0 1,1 1-1,0 1 1,1 0-1,-1 1 1,-20 16-1,2-3-110,3-2-69,0 0-1,1 2 1,1 1-1,-26 28 1,46-43-17,1 1 1,0 0 0,0 0-1,1 0 1,0 1 0,1 0 0,0 0-1,-4 13 1,6-16-2,1 1 0,0-1-1,0 1 1,0 0 0,1 0-1,0-1 1,1 1 0,-1 0-1,1-1 1,0 1 0,1 0-1,0-1 1,4 10 0,-4-11 8,0 0 0,0 0 0,1 0 0,0 0 1,0-1-1,0 0 0,0 0 0,1 1 0,0-2 0,0 1 0,0 0 0,0-1 1,0 0-1,1 0 0,-1 0 0,1-1 0,0 1 0,8 2 0,-6-3 38,-1-1 0,0 0 0,0 0 0,1-1 0,-1 0 0,0 0 0,1 0 0,-1-1 1,0 0-1,1 0 0,-1 0 0,0-1 0,0 0 0,0 0 0,9-6 0,2-2 179,-1 0 0,0-1 0,0-1 0,-2 0 0,1-2 0,-2 1 0,21-27 0,-14 13 261,-1 0-1,-2-2 0,23-49 1,-35 67-345,-1 0 0,0 0 1,-1 0-1,0-1 1,1-14-1,-3 23-106,-1 0-1,0-1 1,0 1 0,0 0 0,-1 0 0,1 0-1,-1 0 1,0 0 0,1 0 0,-2 0-1,0-3 1,1 4-23,0 1 0,0 0 1,0-1-1,0 1 0,-1 0 0,1 0 0,0-1 0,-1 1 0,1 0 0,0 0 1,-1 1-1,1-1 0,-1 0 0,0 0 0,1 1 0,-1-1 0,0 1 0,1-1 1,-1 1-1,0 0 0,-2 0 0,-4-1-225,0 1 0,-1 1 0,1-1 1,0 2-1,0-1 0,0 1 0,0 0 0,0 1 0,1-1 0,-1 2 1,1-1-1,-1 1 0,1 0 0,1 0 0,-1 1 0,0 0 1,1 0-1,0 1 0,-10 11 0,7 1-478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17252,'-6'-1'1728,"10"-1"-1120,1 2-240,7 0 929,4 5-465,5 6-336,5 3-104,4 12-256,2 4-40,5 10-48,-1 4-72,1 0-216,-2-1-136,-3-6-304,-1-2-249,-5-15 705,-8-12-224,-9-23-136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83 8506,'2'4'6163,"-2"-4"-6032,12 0 2887,26-6-2606,2-1-187,89 4-125,83-7 144,-72 3 109,-120 7-339,0 2 0,0 0 1,0 1-1,0 1 0,18 7 0,-19-6-1,-1 0 1,0-2-1,39 3 0,57-5 1,-56-2 6,41-2 123,175-27 1,-265 28-142,1 1 0,-1 0 0,0 0 0,1 1 1,-1 0-1,0 0 0,1 2 0,-1-1 0,0 1 0,0 0 1,0 1-1,15 6 0,-4-3 12,0 0 1,0-2-1,0 0 0,1-1 1,0-1-1,22-1 0,16 3 9,-27-3-4,59-5 0,12 0 21,-83 6-25,0 1-1,25 7 1,-27-6-5,0 0 0,0-1 0,24 0 0,-1-3 1,-18-1 7,1 1-1,0 1 1,34 6 0,-42-4-11,1 0 0,-1-2 0,1 0 1,27-3-1,63-14 48,-47 6-44,15 1 62,111 3 0,-135 11-36,-42-3-22,-1-1-1,1 0 1,-1-1-1,1 0 1,-1 0-1,1-1 1,-1 1-1,0-2 1,9-2-1,-16 4 18,-47-19 428,26 13-462,0 1-1,0 1 0,-1 1 0,-28-1 0,-84 6-93,15 0 58,57-4 19,-346-2-596,288 12 493,80-3 98,0-3 0,1 0-1,-66-8 1,70 1-109,-1 2 1,0 1 0,1 1-1,-1 2 1,0 1-1,1 2 1,-1 2-1,-54 16 1,73-18 86,-1 0 1,0-1 0,0-1-1,-1-1 1,1 0-1,-34-3 1,-104-25-246,38 5 17,-79 9-135,-33-6 330,158 8 67,1 2 1,-1 3 0,-140 8-1,166 0 20,-47-3 0,51-1-5,-76 7 1,105-4-8,-1 1 0,1 1 1,-1 0-1,1 1 1,0 1-1,0-1 0,1 2 1,0 0-1,-1 0 1,-11 9-1,13-7-23,-10 8 38,14-12-130,6-5-181,4-1 250,-1-1-1,0 1 0,1 0 1,-1 1-1,1-1 0,-1 0 1,1 1-1,0 0 0,4-1 1,8-3-49,13-5-71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0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12619,'-9'29'1336,"2"12"-928,-1 11-152,1 6 416,3 7-248,2 1-16,1 1-103,1-2-121,0-6-384,1-3-161,-2-12 289,-1 0-48,0-6-72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0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11779,'-3'63'864,"-2"-9"-704,1 2-56,2-1 184,2-3-128,6-5-24,1 4 16</inkml:trace>
  <inkml:trace contextRef="#ctx0" brushRef="#br0" timeOffset="1">51 1283 14515,'-7'58'888,"4"-7"-864,-3 0-88,8-2-136,2-2-168,1-3-152,0-6-1056,-1-5 1272,1-5-240,0-3-169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14083,'-30'1'2091,"17"-5"-781,13 3-1242,-1 1-1,1 0 1,0-1 0,0 1-1,0 0 1,0 0 0,0-1-1,0 1 1,0 0 0,0-1-1,0 1 1,-1 0 0,1-1-1,1 1 1,-1 0 0,0-1-1,0 1 1,0 0 0,0-1-1,0 1 1,0 0-1,0 0 1,0-1 0,0 1-1,0 0 1,1-1 0,-1 1-1,0 0 1,0 0 0,0-1-1,1 1 1,-1 0 0,0 0-1,0 0 1,1-1 0,-1 1-1,1 0 1,2-3 145,0 1 0,1 0 0,-1 0 0,1 0 0,0 0-1,0 1 1,-1 0 0,1-1 0,0 1 0,0 0 0,0 1 0,0-1 0,8 1 0,-3 0-121,-1 0 1,1 0-1,-1 1 1,1 0-1,14 5 0,-19-4-96,1-1-1,-1 2 1,1-1-1,-1 0 1,0 1-1,0 0 1,0 0-1,0 0 1,0 0-1,-1 1 1,0 0-1,1-1 0,-1 1 1,0 0-1,-1 1 1,1-1-1,-1 0 1,0 1-1,0-1 1,0 1-1,1 8 1,-1-4-46,0 0 0,-1 0 0,-1 1 0,1-1 0,-1 0 1,-1 1-1,0-1 0,0 0 0,-1 0 0,-4 15 0,4-19-53,0 0 0,0 0 0,1 1 0,0-1 0,0 0-1,0 0 1,1 11 0,0-14 34,1 0 1,-1 0-1,1 0 0,0 0 1,0 0-1,0 0 0,0 0 0,0 0 1,1 0-1,-1-1 0,1 1 0,-1-1 1,1 1-1,-1-1 0,1 1 0,0-1 1,0 0-1,-1 1 0,1-1 1,0 0-1,0 0 0,3 0 0,32 16-920,-16-8 358,0 1 0,36 23 0,-52-30 606,0 1-1,0 0 1,-1 0-1,1 1 0,-1-1 1,0 1-1,0 0 1,0 0-1,-1 0 1,0 1-1,0-1 0,0 1 1,-1 0-1,0 0 1,2 7-1,-3-9 116,-1 0 0,0-1 1,0 1-1,0 0 0,0-1 0,0 1 0,-1 0 1,0 0-1,0-1 0,0 1 0,0-1 0,0 1 1,-1-1-1,1 0 0,-1 1 0,0-1 0,0 0 1,0 0-1,-1 0 0,1 0 0,-1-1 0,0 1 1,1-1-1,-1 1 0,0-1 0,-6 3 0,-3 2 305,0 0-1,-1-1 1,0 0-1,0-1 1,-23 6-1,-29 1 483,59-11-918,-1-1-1,1 0 1,0 0-1,-1 0 0,1-1 1,-1 0-1,1 0 1,-7-2-1,12 2 10,0 1 0,1 0-1,-1 0 1,0-1 0,0 1 0,1 0-1,-1-1 1,0 1 0,0-1 0,1 1-1,-1-1 1,1 1 0,-1-1 0,0 1-1,1-1 1,-1 0 0,1 1 0,-1-1-1,1 0 1,-1 1 0,1-1-1,0 0 1,-1 0 0,1 1 0,0-1-1,-1-2 1,2 2 9,-1 0 0,0 0 0,1 0 0,-1-1 0,1 1 0,-1 0 0,1 0 0,0 0 0,-1 0 0,1 0 0,0 0 0,0 0 0,0 0 0,0 0 0,0 1 0,0-1 0,0 0 0,0 0 0,2 0 0,28-16-432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0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10666,'-14'422'3963,"0"-33"-3063,35 519-3456,-2-548-355,-12 1 3777,-3-160 880,-3 125-513,-12-239-696,1-1 57,9-51-527,4-25-97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1565 11787,'0'0'45,"0"0"1,-1 0 0,1 0 0,0 0 0,0 1 0,-1-1-1,1 0 1,0 0 0,0 0 0,0 0 0,-1 1 0,1-1-1,0 0 1,0 0 0,0 1 0,0-1 0,0 0 0,-1 0 0,1 1-1,0-1 1,0 0 0,0 0 0,0 1 0,0-1 0,0 0-1,0 0 1,0 1 0,0-1 0,0 0 0,0 1 0,0-1-1,0 0 1,0 0 0,0 1 0,0-1 0,1 0 0,-1 0 0,0 1-1,0-1 1,0 0 0,0 0 0,0 0 0,1 1 0,-1-1-1,0 0 1,0 0 0,0 0 0,1 1 0,-1-1 0,0 0-1,17-2 1158,-14 2-1160,17-6 194,0 1-1,-1-2 1,1-1 0,-2 0-1,1-2 1,-1 0 0,16-12-1,12-12-270,52-49 1,117-136 214,-120 93 322,-66 84-221,51-56 1,-47 65-149,71-53 0,46-17 39,-86 62-75,-3-2 0,78-72 0,-105 79 213,-3-1-1,37-56 0,18-23 350,-70 97-623,0 2 0,2 0 0,0 0 0,20-13 0,-20 18-72,0 1 0,0 0 0,1 2 0,0 0 0,1 1 0,0 0 0,1 2 0,-1 1 0,1 0 0,0 2 0,0 0-1,23 1 1,-43 2 5,0 0 0,0 1 0,1-1 0,-1 1 0,0-1 0,0 1 0,0 0 0,0-1 0,0 1 0,0 0 0,0 0 0,0 0 0,0 0 0,0 0 0,0 0 0,0 0 0,-1 0 0,2 2 0,-1-1-109,0-1 1,0 1-1,0-1 1,1 1-1,-1-1 1,0 1-1,1-1 1,-1 0-1,1 0 1,1 1 0,23 0-567,-13-3 231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0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11843,'16'4'614,"0"-1"0,1 0 1,22 1-1,20 3-280,52 16-14,-54-10-238,0-2 1,0-3-1,61 1 0,32-20 22,-114 6-51,0 1-1,0 2 1,1 2-1,58 7 1,83 17 384,13 2 293,-138-16-559,16 4 66,2-3 1,100 3-1,-5-18 124,-69-1 14,102 10 0,12 31-240,-44-5-109,-104-22-41,120 34-1,-157-35 21,0-1 0,1-2-1,0 0 1,53 1-1,-64-6 8,0-1-1,1 0 1,-1-1-1,0-1 1,0-1-1,-1 0 0,1-2 1,-1 1-1,23-13 1,73-37 452,-92 44-459,-1-2-1,0 0 1,-1-1 0,-1 0 0,22-25 0,-13 13 11,-25 26 3,0 0 0,1 0 0,-1 0 0,0 0 0,0 0 0,1 0 1,-1-1-1,0 1 0,0 0 0,1 0 0,-1 0 0,0 0 0,0 0 0,0-1 0,0 1 0,1 0 0,-1 0 0,0 0 0,0 0 0,0-1 0,0 1 0,1 0 0,-1 0 0,0-1 0,0 1 0,0 0 1,0 0-1,0-1 0,0 1 0,0 0 0,0 0 0,0 0 0,0-1 0,0 1 0,0 0 0,0 0 0,0-1 0,0 1 0,0 0 0,0 0 0,0-1 0,0 1 0,0 0 0,-1 0 0,1-1 0,0 1 1,0 0-1,0 0 0,0 0 0,0-1 0,-1 1 0,1 0 0,0 0 0,0 0 0,0 0 0,0 0 0,-1-1 0,1 1 0,0 0 0,0 0 0,-1 0 0,1 0 0,0 0 0,0 0 0,-1 0 0,1 0 1,-1 0-1,-11-8 219,2-2 69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5513 11178,'-3'0'3602,"43"-12"-3359,-1-1 0,-1-2 0,0-2 0,65-39 0,131-106 244,-167 112-343,218-149-39,-47 33-95,-167 115-3,2 3 0,148-71 0,-185 103-6,181-87-5,-191 87 4,0 0-1,-1-2 1,-1-1-1,-1 0 0,39-44 1,21-43 9,13-15 14,-78 101-19,1 1 0,0 1 1,39-28-1,159-77 37,-55 35-24,-126 66-12,-1-2-1,44-38 1,29-38 35,138-116 237,-58 81-18,124-101 149,1 4-80,-82 68-309,-146 99 26,3 4 0,164-85 0,-164 103-37,132-67 54,-168 81-14,-1-3 0,51-43 0,-63 44-14,175-139 136,13 17-88,257-88-53,-385 198-17,-2-5 0,170-112 0,-146 71 18,11-8 18,162-92-1,-215 147-30,117-68 29,-153 83-57,-2-2 0,56-52 0,-14 2-27,94-85 79,-140 133 40,2 2 1,81-47 0,-97 66-59,41-14 0,-50 21-22,0-2 1,0 0-1,0-1 0,-1 0 0,0 0 0,0-2 0,0 0 0,17-15 0,-29 23-27,0-1 0,0 0 1,0 1-1,0-1 0,-1 0 1,1 0-1,0 0 0,-1 0 1,1 0-1,-1 0 0,1 1 1,-1-1-1,1 0 0,-1 0 1,1-1-1,-1 1 0,0 0 1,0 0-1,0 0 0,0 0 1,1 0-1,-1 0 0,-1 0 1,1 0-1,0 0 0,0 0 1,0 0-1,0-1 0,-1 1 1,1 0-1,-1 0 0,1 0 1,0 0-1,-1 0 0,0 1 1,1-1-1,-1 0 0,0 0 1,1 0-1,-1 0 0,0 1 1,0-1-1,0 0 0,1 1 1,-1-1-1,0 0 0,0 1 1,0 0-1,0-1 0,0 1 0,-2-1 1,-7-3-251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78 11995,'-6'6'345,"6"-6"-265,-1 1-1,1-1 0,0 1 0,-1-1 0,1 1 0,-1-1 1,1 1-1,0-1 0,-1 1 0,1-1 0,0 1 0,-1-1 0,1 1 1,0 0-1,0-1 0,0 1 0,-1-1 0,1 1 0,0 0 1,0-1-1,0 1 0,0 0 0,0-1 0,0 1 0,0 0 1,1 0-1,-1 0-67,0-1 0,0 0 0,0 0 0,0 1 0,0-1 0,0 0 0,0 0 1,0 1-1,0-1 0,0 0 0,0 1 0,0-1 0,0 0 0,0 0 0,0 1 0,0-1 0,0 0 1,-1 0-1,1 1 0,0-1 0,0 0 0,0 0 0,0 0 0,-1 1 0,1-1 0,0 0 0,0 0 0,0 0 1,-1 0-1,1 1 0,0-1 0,0 0 0,-1 0 0,1 0 0,0 0 0,0 0 0,-1 0 0,1 0 1,0 0-1,0 0 0,-1 0 0,1 0 0,0 0 0,-1 0 0,1 0 0,0 0 0,0 0 0,-1 0 1,1 0-1,0 0 0,0 0 0,-1 0 0,1 0 0,0-1 0,-16-3-308,-14-10-1105,12 6-1046,-37-12-1,48 18 2115,-1 0 1,1 1-1,-1 0 0,0 1 1,1-1-1,-1 2 0,0-1 1,-11 3-1,5 0 361,-1 2 0,1 0 0,-17 8 0,21-8 524,0 0-1,-1-1 0,1-1 1,-1 1-1,0-2 0,-18 3 1,23-5-490,1 0 1,0-1 0,-1 1-1,1-1 1,0-1-1,0 1 1,-1-1 0,1 0-1,0 0 1,1 0 0,-1-1-1,0 1 1,-6-6-1,-3-3-436,0-2-1,-18-21 0,27 30 347,-16-19-399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759 115 10826,'-5'6'276,"0"2"-11,-1 0 0,-1 0 0,1-1 0,-1 0 0,-9 7 0,14-12-254,0-1 0,0 0 1,0 0-1,0 0 1,0 0-1,0 0 1,-1 0-1,1-1 1,0 1-1,0-1 0,0 1 1,-1-1-1,1 0 1,0 0-1,-1 0 1,1 0-1,0 0 1,0-1-1,-1 1 1,1-1-1,0 1 0,0-1 1,0 0-1,-1 0 1,1 0-1,0 0 1,-2-2-1,-22-14-512,0 2-1,-39-17 1,55 28 240,0 1 0,0 0 0,-1 0 0,1 1 0,-1 0 1,0 1-1,1 0 0,-1 1 0,0 0 0,-13 2 0,16 0 54,-1-1 1,1 0 0,0-1-1,0 0 1,0 0-1,-17-4 1,20 3 398,0-1 0,0 0 0,0 0 0,1 0 0,-1-1 0,0 0 1,1 0-1,0 0 0,0 0 0,0-1 0,-6-6 0,0-1 415,5 5-234,0 1 0,0 0 0,-1 0 0,1 0 0,-8-5 0,10 9-361,0 0 0,1 0 0,-1 0 0,0 0 0,1 0 0,-1 1 0,0-1 0,0 1 0,1 0 0,-1-1 0,0 2 0,0-1 0,0 0 0,0 0 0,1 1 0,-1-1 0,-3 2 0,-8 1-343,-1 0 0,1-1-1,-1-1 1,0 0 0,1-1 0,-1-1 0,-15-2 0,1 1 55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1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6293 1 10658,'-14'10'263,"-1"0"-1,-1-1 0,1 0 0,-1-1 1,-1-1-1,-27 8 0,14-7-190,-1-2 0,-60 5-1,37-5 701,-94 24-1,12-2 140,101-21-791,-1 0 0,1 3 0,0 0 0,1 3 0,-63 32 0,87-40-74,0 1-1,-1-1 1,1-1-1,-1 0 1,0 0 0,-1-1-1,1 0 1,0-1-1,-1-1 1,0 0-1,1 0 1,-1-1-1,0-1 1,-13-1-1,-360-45 107,192 29-18,73 10-91,-137 9 0,-18 0 344,197-3-222,1 3 1,-136 20-1,102-3 27,0-6-1,-1-4 1,-1-5-1,-148-16 1,75-5-141,0 7 1,-230 18-1,242 6-47,-332 16 35,126-44 9,226 6 25,110 6-19,1-1-1,-1-3 0,-75-20 1,83 16-30,0 2 1,-1 1 0,0 2-1,0 1 1,0 2 0,-1 2-1,1 2 1,-1 1 0,-45 8 0,27 4-7,41-9 56,-1-1 0,0-1 0,0 0 0,0-1 0,0 0 0,-22-2 0,36 0-171,0-1 0,1 1 0,-1-1 1,1 1-1,0-1 0,-1 0 1,1 1-1,-1-1 0,1 0 0,0 0 1,0 0-1,0 0 0,-2-2 1,-14-9-1664,5 7 1232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14267,'0'15'1248,"-4"1"-992,1 16-152,1 11 513,2 10-441,0 6-24,7 13-208,0 4-176,7 4-97,-1 3-1023,-3 1 1144,-3 1-208,2-4-128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12275,'-12'371'3022,"12"-280"-3067,19 680-3366,-3-527 348,3 123 4238,-5-74 309,-6-46-51,0 23 817,24-2-1317,-16-179-549,5 108 0,-23-185-387,-4-10-47,4-3 48,1 0 0,-1 0 0,1 0 0,-1 0 0,1 0 0,-1-1 0,1 1 0,0-1 0,-1 1 0,1-1 0,-2-2 0,-16-31-58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43 468 12627,'39'-1'1481,"0"-1"1,59-13 0,80-33-848,-108 27-311,1 3 1,90-11-1,386-34-284,-477 59-40,1 4 1,74 8 0,-79-2 6,-1-4 1,107-8-1,-121-3 106,61-18-1,-61 13 132,60-9 1,94 11 186,-4 1-376,-199 10-53,396-37 33,-335 35-36,0 4 0,0 2 0,0 4 0,82 17 0,-101-10-8,-35-11 19,-1 1 0,2-2 1,-1 1-1,0-1 0,0-1 1,1 1-1,-1-2 0,15 0 1,-24 0-9,0 0 1,1 0 0,-1 0 0,0 0 0,0 0-1,1 0 1,-1 0 0,0 0 0,0 0 0,1 0 0,-1 0-1,0 0 1,0-1 0,1 1 0,-1 0 0,0 0-1,0 0 1,0 0 0,1-1 0,-1 1 0,0 0-1,0 0 1,0 0 0,0-1 0,0 1 0,1 0 0,-1 0-1,0-1 1,0 1 0,0 0 0,0 0 0,0-1-1,0 1 1,0 0 0,-3-12 53,-12-8 32,4 9-62,0 0 0,-16-13 0,22 20-32,1 1 0,-1 0 0,-1 0 0,1 1 0,0-1 0,-1 1 0,1 0 0,-1 0 0,-9-1 0,-416-48-325,357 47 247,0 3 0,-102 12 1,-145 36-61,-20 2 158,-25-24-86,-121 14-104,270-8 101,-124 14-488,332-45 563,-1 0 0,-19-2 0,-3-1-141,54 15 72,-13-9 65,1 0 0,0-1 0,-1 0 0,1 0 0,0-2 0,0 1 0,17-2-1,-5 1 5,266-14-48,1-21 60,-201 23-11,249-39 38,235-25 10,-457 67-50,0 6 0,230 22 0,-301-13-2,241 23 146,-244-28-68,0-2 0,-1-1-1,1-3 1,-1-1 0,41-11-1,-73 14-37,1 0-1,-1 0 0,11-6 1,-31 13-28,1 0 0,-1-1 0,0 0 0,0 0 0,-15 0 0,-76 6-5,97-8-1,-669-11 151,560 4-117,-518-55 33,3 1-256,546 57 141,0 3 0,-163 23-1,191-12 29,0 1 0,1 4 0,0 1 0,1 3 0,-62 33 0,55-18-426,1 3-1,-80 66 0,136-101 302,1 0-1,0-1 0,-1 1 0,0-1 0,0 0 0,0 0 1,0 0-1,0-1 0,-5 2 0,7-3 100,0 0 1,1 0-1,-1 0 1,0 0-1,1 0 1,-1 0-1,0 0 0,1-1 1,-1 1-1,0-1 1,1 1-1,-1-1 0,1 0 1,-1 0-1,1 1 1,-1-1-1,1 0 0,0 0 1,-1 0-1,1-1 1,0 1-1,0 0 1,0 0-1,0-1 0,0 1 1,-2-3-1,-14-31-536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18276,'1'1'57,"-1"-1"-1,0 1 1,0-1 0,0 1-1,0 0 1,0-1 0,0 1-1,0 0 1,0-1-1,0 1 1,0-1 0,0 1-1,0 0 1,0-1 0,0 1-1,0-1 1,-1 1 0,1-1-1,0 1 1,-1-1 0,1 1-1,0 0 1,-1-1 0,1 0-1,0 1 1,-1-1 0,1 1-1,-1-1 1,1 1 0,-1-1-1,0 1 1,-24 14 96,14-8 108,-5 4-15,1 1-1,0 1 1,1 0-1,1 1 1,0 1-1,-16 23 1,23-30-239,1 0-1,0 0 1,0 1 0,1-1-1,0 1 1,1 0 0,0 1-1,0-1 1,1 0 0,0 1-1,1-1 1,0 1 0,0 0-1,2 17 1,-1-24-23,1 0 1,-1 0-1,1 0 0,0 0 0,0 0 1,1-1-1,-1 1 0,0 0 0,1 0 1,0-1-1,-1 1 0,1-1 0,0 0 1,0 1-1,1-1 0,-1 0 0,4 3 1,-1-3-78,-1 1 0,1-1 0,0 0 0,0 0 0,0 0 0,0-1 0,0 0 0,1 0 0,7 1 0,1-2-164,0 0 0,0 0 0,0-2 0,0 1 0,-1-2 0,26-8-1,6-6-187,0-2-79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1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13739,'0'0'19,"0"0"0,0 0 0,0 0 1,0 0-1,0 0 0,0 0 0,0 0 0,0 0 0,0 1 0,0-1 1,-1 0-1,1 0 0,0 0 0,0 0 0,0 0 0,0 0 1,0 0-1,0 0 0,0 0 0,0 0 0,0 1 0,0-1 0,0 0 1,0 0-1,0 0 0,0 0 0,0 0 0,1 0 0,-1 0 1,0 0-1,0 0 0,0 0 0,0 0 0,0 1 0,0-1 1,0 0-1,0 0 0,0 0 0,0 0 0,0 0 0,0 0 0,0 0 1,0 0-1,0 0 0,0 0 0,1 0 0,-1 0 0,0 0 1,0 0-1,0 0 0,0 0 0,0 0 0,0 0 0,0 0 0,0 0 1,0 0-1,0 0 0,1 0 0,-1 0 0,0 0 0,0 0 1,0 0-1,0 0 0,0 0 0,0 0 0,0 0 0,14 2 367,16 0-24,297 6 1773,26-1-1458,0-28-467,-41-12 129,-230 28-140,150 12 1,-126 1-170,1-4 1,0-6 0,144-19-1,-176 11-17,265-31 133,4 28-41,-248 14-80,54 3 20,-143-3-51,0 0 0,0 0 0,0 1 0,-1 0 0,1 0 1,0 1-1,8 4 0,-18-8-158,0 0 1,0 1-1,0-1 0,0 1 1,0-1-1,0 1 1,0 0-1,0 0 0,0 1 1,0-1-1,-5 2 0,-35 10-797,27-5 407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12955,'4'0'1080,"-3"9"-792,-2 8-128,-10 18 472,4 16-256,-2 14-152,6 9-48,1 1-112,2 2-16,7-7-16,2 0-48,3-14-280,-3-5-208,1-18 424,-1-7-72,-2-6-56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9882,'-6'56'800,"-1"8"-584,-1 0-88,1 5 224,3-4-72,1-6-127,-4-3 7,-6-9-80</inkml:trace>
  <inkml:trace contextRef="#ctx0" brushRef="#br0" timeOffset="1">46 1139 12419,'-16'81'872,"2"-8"-736,2-4-96,8-15 80,4-9-152,0-8-360,6-7-344,-1-4 560,-2 2-128,-1 0-121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8218,'-3'51'792,"-1"0"-544,1 1-128,-1 1 472,3 1-280,-3-1-344,2 1-56,-1-5 88,-1 0 0,1-2-8,-1 1-424,-3-6 432,0 1 8,-1 8 32</inkml:trace>
  <inkml:trace contextRef="#ctx0" brushRef="#br0" timeOffset="1">37 1582 11578,'-2'47'849,"-3"-5"-537,0-2-80,-1-1 320,3-2-56,-1-4-24,-1-3-8,3-4-88,-1 0-8,3-1-160,-2-2-80,2-2-200,0-4-96,2-1-48,-2-4 144,2-13-240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12011,'0'4'102,"-1"-1"1,0 1 0,1 0 0,0 0-1,0 0 1,0 0 0,1 0 0,-1 0 0,1 0-1,0 0 1,0-1 0,0 1 0,3 6-1,4 5 233,16 27 0,-15-27-92,10 15 63,1-1 1,1 0-1,1-2 1,33 32-1,-40-45-218,1-1 0,0-1 0,1 0 0,1-1 0,0-1-1,0 0 1,1-2 0,35 12 0,-24-12 12,1-2 0,0-1 0,0-1 0,0-2 0,51-2 0,155-27 335,-164 15-350,0 4 1,90 0 0,18 26 16,-26 0 128,-124-17-126,-1 0 0,1-2 0,32-6 0,47-14 194,46-6-30,-126 24-229,0 0 0,0 2 0,36 4 0,-56-2-32,1 1 0,-1 0 0,0 0 0,-1 1 0,1 0 0,18 9 0,-25-10-26,1 0 1,0 0-1,-1 1 0,1-1 0,-1 1 1,0 0-1,0 0 0,0 0 0,0 0 1,-1 1-1,1-1 0,-1 1 0,0-1 1,0 1-1,0 0 0,0 0 1,-1 0-1,3 8 0,-2 2-129,-1 0 0,0 0 0,-1 0 0,-2 17 0,-3-11-32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1 856 11650,'0'-11'386,"-1"-1"0,1 1-1,1 0 1,0 0-1,0 0 1,2 0 0,-1 0-1,1 1 1,8-21-1,1 5 250,1 1-1,27-41 0,-27 48-465,1 0 1,0 1-1,1 1 0,1 1 1,0 0-1,1 1 1,1 1-1,0 0 0,28-14 1,-22 15-122,0 2 0,1 1 1,0 0-1,0 2 0,1 1 1,0 1-1,41-2 0,-35 5-46,1 1-1,0 2 0,49 7 1,-66-5-4,-1 0 0,0 1 0,-1 1 0,1 1 0,-1 0 0,0 0 0,0 2 0,-1 0 0,21 16 0,-8-3 3,2 0 0,40 22 0,-57-37 7,1 0 0,1-1-1,-1-1 1,1 1 0,0-2 0,0 0 0,0-1 0,0 0-1,16 0 1,-6-3 45,1-1-1,-1 0 0,0-2 1,0-1-1,29-10 1,109-48 346,-46 10 111,211-134 1,-311 177-469,4-2-257,-2 0-1,1-1 1,29-29 0,-44 38 162,0 1 0,1-1 0,-1 0 0,-1 0 0,1 0 0,-1 0 1,1 0-1,-1-1 0,0 1 0,-1-1 0,1 1 0,-1-1 0,0 0 0,0 1 1,0-1-1,-1 0 0,0 0 0,0 0 0,0 0 0,0 1 0,-1-1 0,0 0 1,-2-7-1,-17-32-394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18556,'0'23'1344,"0"14"-1128,-7 10-88,-7 21 376,2 18-256,-6 12-143,1 4-1,1-2-64,0-6-40,4-13-136,0-8-97,-1-20-303,3-9-136,-8-14-208,3-6 624,-12-15-176,-1-6-192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14819,'24'-2'1440,"17"-8"-839,6-3-177,13-6 472,6 0-184,6 0-72,2-1-48,-4 6-272,-6 0-192,-11 7-360,-7 2-184,-15 5-376,-3-2 2280,-12-1-1536,-7-1 8,-9-3-16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17180,'9'-2'1744,"12"0"-1200,21-3-200,14-4 640,21-1-399,5-2-97,11-2-128,-2 0-328,-1 1-680,-8 1-113,-17 3 577,-9 4-176,-19 2-128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17804,'4'-18'916,"6"-20"208,-9 36-1049,0 0 0,0-1-1,0 1 1,0 0 0,0 0 0,1 0 0,-1-1 0,1 2-1,-1-1 1,1 0 0,3-3 0,-5 5-40,1 0 0,-1-1 1,0 1-1,1 0 0,-1 0 0,0 0 1,1 0-1,-1-1 0,1 1 1,-1 0-1,0 0 0,1 0 1,-1 0-1,1 0 0,-1 0 0,0 0 1,1 0-1,-1 0 0,0 0 1,1 1-1,-1-1 0,1 0 0,-1 0 1,0 0-1,1 0 0,-1 0 1,0 1-1,1-1 0,-1 0 0,0 0 1,1 1-1,-1-1 0,0 0 1,0 1-1,1-1 0,-1 1 0,8 14 437,-7-12-374,4 10 57,-1-1 0,-1 2 0,0-1 0,2 24 1,1 6-95,-1-4-38,9 38-5,-13-69-25,1-1 0,1 0 0,-1 0 0,1 0 0,0-1 1,1 1-1,6 9 0,-9-14 5,0-1 0,0 0 0,0 0 0,0 0 0,0 0 0,1 0 1,-1 0-1,0 0 0,0-1 0,1 1 0,-1 0 0,1-1 0,-1 1 0,0-1 0,1 1 1,-1-1-1,1 0 0,-1 1 0,1-1 0,-1 0 0,1 0 0,-1 0 0,1 0 1,-1-1-1,1 1 0,-1 0 0,1-1 0,-1 1 0,1-1 0,-1 1 0,1-1 1,-1 1-1,0-1 0,1 0 0,-1 0 0,0 0 0,2-2 0,4-3-4,0 0-1,0-1 1,0 0-1,9-13 1,61-98-8,-30 43 22,-42 68-15,0-1 0,1 1 0,-1 0 0,1 1 0,0-1 0,8-4 0,-14 10 7,1 1 1,0-1-1,-1 1 1,1-1-1,0 1 1,-1-1-1,1 1 0,0 0 1,0-1-1,-1 1 1,1 0-1,0 0 1,0 0-1,0 0 0,-1 0 1,1 0-1,0 0 1,0 0-1,0 0 1,-1 0-1,1 0 0,0 0 1,0 0-1,0 1 1,-1-1-1,1 0 1,0 1-1,-1-1 0,1 0 1,0 1-1,0-1 1,-1 1-1,1-1 1,-1 1-1,1-1 0,-1 1 1,1 0-1,-1-1 1,1 1-1,-1 0 1,1-1-1,-1 1 0,0 0 1,1 0-1,1 5 20,0 0 0,0-1 0,0 1-1,1 10 1,-2-11-3,0 4 7,0-2 11,0-1 0,1 1 1,-1 0-1,4 7 0,-4-13-21,-1 0-1,0 0 1,1 0-1,-1 0 1,1 0-1,0 0 1,-1 0-1,1 0 1,0 0-1,-1-1 1,1 1-1,0 0 1,0 0-1,0-1 0,0 1 1,0 0-1,0-1 1,0 1-1,0-1 1,0 1-1,0-1 1,0 0-1,0 1 1,0-1-1,0 0 1,1 0-1,-1 0 1,0 0-1,0 0 1,0 0-1,2 0 1,2-1 18,0-1 0,-1 0 0,1 0 1,-1 0-1,1 0 0,-1-1 0,0 0 0,7-5 0,31-31 83,-25 21-66,19-16 26,0-1-54,1 1 0,79-54 0,-106 81-64,0 2 0,1-1 0,19-6 0,-27 11 31,-1 0 1,1 0 0,-1 1 0,1-1-1,0 1 1,0-1 0,-1 1 0,1 0-1,0 0 1,-1 0 0,1 0 0,0 1-1,0-1 1,-1 1 0,1 0 0,0 0-1,-1-1 1,1 2 0,-1-1 0,1 0-1,-1 0 1,3 3 0,-2 0-11,0-1 0,0 1 0,-1 0 0,1 0 0,-1 0 0,0 0 0,0 1 0,-1-1 0,1 1 0,-1-1 0,0 1 0,1 6 0,0 3-143,-1 0 0,-1 29-1,-3-15-37,-1 0 0,-1 0-1,-12 39 1,5-36 35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13875,'0'7'1480,"15"-5"-776,13-2-215,20-7 663,9 0-176,19-5-200,4 1-104,1 1-472,0-2-336,-11-1 1729,-13 3-1489,-18 6 80,-20 3-8</inkml:trace>
  <inkml:trace contextRef="#ctx0" brushRef="#br0" timeOffset="1">186 158 15971,'70'-31'1345,"11"1"-1049,0-2-312,1 8 528,0 5-16,-12 6-224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61 14707,'47'-49'2415,"-39"38"-1902,-10 10-91,-7 7 172,-16 18 243,-35 40 0,17-17-459,-135 136 190,-87 95-498,216-225-67,-179 217-77,222-261-6,-1 0 0,1 0 0,1 0 1,0 1-1,0 0 0,-4 15 0,10-20-158,5-8-44,11-10-173,0-1 1,-2-1-1,29-32 0,-7 6-123,265-300-2039,-185 205 2757,-50 54 749,-66 81-846,0-1 0,0 1 0,0 0 0,0 0 1,1 0-1,-1-1 0,1 1 0,-1 0 0,0 1 0,1-1 0,1-1 0,-2 2-26,-1 0 0,0 0-1,0 0 1,1 0 0,-1 0 0,0 0 0,1 0-1,-1 0 1,0 0 0,1 0 0,-1 0-1,0 0 1,1 1 0,-1-1 0,0 0 0,1 0-1,-1 0 1,0 0 0,0 1 0,1-1-1,-1 0 1,0 0 0,0 0 0,1 1 0,-1-1-1,0 0 1,0 1 0,0-1 0,1 0 0,-1 0-1,0 1 1,0-1 0,0 1 0,1 3 94,0 1 1,0 0 0,0 0 0,-1 0-1,0 8 1,0-9-116,2 112 300,4 0 0,30 150 0,-26-211-1256,-11-47 119,-4-9 464,-7-10 142,10 9 123,-16-19-448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32 11666,'-32'-10'1713,"11"6"-793,13 1-368,16 1 2121,15 0-1433,12 2-304,4 2-136,15 0-256,2 1-127,11-3-729,-2 0-1921,-16-1 2025,-6-5-320,-6-4-264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16684,'-1'22'1432,"-1"1"-1168,0 17-160,-3 6 808,3 12-816,0 3-112,2 0-200,0-3-112,4-12-208,1-6-88,-3-17-168,-2-20-1321,-12 4 1569,-4-17-248,-5-20 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 11755,'12'-9'342,"0"1"0,0 0 0,1 1 0,0 1 0,0 0 0,1 0 0,-1 1 0,1 1 0,0 0 0,18-1 0,1 0 224,1 3 0,0 0 0,42 5 0,-57-2-420,0 1 0,-1 1 0,24 7 0,-37-9-133,0 0 1,0 1 0,0 0 0,-1 0-1,1 0 1,0 1 0,-1 0 0,0 0-1,1 0 1,-1 0 0,0 0 0,-1 1 0,1 0-1,-1 0 1,1 0 0,3 7 0,-6-9-5,0 1 1,0-1 0,-1 0 0,1 1 0,-1-1-1,0 1 1,1-1 0,-1 1 0,0-1-1,0 1 1,-1 0 0,1-1 0,0 0 0,-1 1-1,0-1 1,1 1 0,-1-1 0,0 0-1,0 1 1,-1-1 0,1 0 0,0 0 0,-1 0-1,1 0 1,-3 3 0,-5 4 62,0 0 0,-1 0 1,-17 12-1,25-20-66,-58 37 249,44-29-192,1 0 0,0 1 0,0 1 0,1 0-1,-21 22 1,33-31-76,1 0 0,-1 0 0,1 0 0,-1 1-1,1-1 1,0 0 0,0 1 0,0-1 0,0 1-1,0-1 1,1 1 0,-1-1 0,1 1 0,0 0 0,-1-1-1,1 1 1,0 0 0,1-1 0,-1 1 0,0-1-1,1 1 1,-1 0 0,1-1 0,0 1 0,0-1 0,0 0-1,0 1 1,1-1 0,-1 0 0,0 1 0,1-1-1,0 0 1,-1 0 0,4 3 0,6 4-71,0 1 0,0-2 0,1 1 0,24 12 0,56 21-141,-62-30 221,33 19-1,-62-30 21,0-1 1,0 0-1,0 1 0,0 0 0,0-1 0,0 1 0,0 0 1,-1-1-1,1 1 0,0 0 0,0 0 0,-1 0 0,1-1 1,0 1-1,-1 0 0,1 0 0,-1 0 0,1 0 0,-1 0 0,0 0 1,1 0-1,-1 0 0,0 1 0,0-1 0,1 2 0,-2-2 21,1 1 0,-1 0 0,0-1 0,1 1 1,-1-1-1,0 1 0,0-1 0,0 1 0,0-1 0,0 0 0,0 1 0,-1-1 0,1 0 0,-3 2 0,-6 4 232,-1 0 0,0-1 0,-17 8 0,26-13-232,-71 31 1175,-2-4 0,0-3 1,-136 27-1,200-50-1086,-29 4-335,38-6 241,0 0-1,0 0 1,0 0 0,-1 0 0,1-1 0,0 1 0,0-1 0,0 1-1,0-1 1,0 0 0,0 1 0,0-1 0,0 0 0,-2-2 0,3 3-28,1-1 0,0 0 0,0 1 0,-1-1 1,1 0-1,0 1 0,0-1 0,0 0 1,0 1-1,0-1 0,0 0 0,0 0 0,0 1 1,0-1-1,0 0 0,0 1 0,0-1 1,0 0-1,0 1 0,1-1 0,-1 0 0,0 1 1,1-1-1,-1 0 0,0 1 0,1-1 1,-1 1-1,1-1 0,0 0 0,3-6-1,12-31-20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 13875,'0'0'106,"-1"0"-1,1-1 1,-1 1-1,1 0 1,-1 0 0,1-1-1,-1 1 1,1 0 0,-1 0-1,0 0 1,1 0-1,-1 0 1,1 0 0,-1 0-1,0 0 1,1 0 0,-1 0-1,1 0 1,-1 0-1,1 0 1,-1 1 0,1-1-1,-1 0 1,0 0 0,1 1-1,-1-1 1,-21 12 860,11-6 60,-37 15-378,1 2 1,-83 57 0,101-59-598,2 1 0,0 1 1,1 2-1,1 0 0,-25 36 0,42-51-24,0 2 0,1-1 0,1 1 0,0 0 0,0 0 0,2 1 0,-7 21 0,10-30-24,0-1-1,1 1 0,-1 0 1,1 0-1,0-1 1,0 1-1,0 0 0,0 0 1,1 0-1,0-1 0,-1 1 1,1 0-1,1-1 1,-1 1-1,0-1 0,1 1 1,0-1-1,0 0 1,0 1-1,0-1 0,0 0 1,1 0-1,-1-1 0,1 1 1,0-1-1,0 1 1,0-1-1,0 0 0,0 0 1,0 0-1,6 2 1,2 0-50,0 0 1,0 0 0,1-2-1,0 1 1,-1-2 0,1 1-1,0-2 1,17 0 0,-4-1-240,1-2 1,47-11-1,-57 10 221,1-1 0,-1-1 0,0 0 0,-1-1 0,0 0 0,27-19 0,-24 11-85,22-22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17604,'9'-4'1368,"-8"8"-1024,1 4-144,-2 8 496,2 5-224,0 7-216,3 6-95,0 8-306,2 0-223,-2-2 312,-5-2-64,0-4-40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21 15115,'-5'-3'263,"1"1"1,-1-1-1,0 1 0,0 0 0,1 0 1,-2 1-1,1-1 0,0 1 0,0 0 1,0 0-1,-1 1 0,1 0 0,-8 0 1,5 1-118,0 0 1,-1 1-1,1 0 0,0 0 1,1 1-1,-1 0 1,-14 8-1,8-2-129,-1 1-1,2 0 1,0 0-1,0 2 1,1 0-1,0 0 1,-17 25-1,22-27-14,0 1 0,0 1 0,1-1 0,1 1-1,0 0 1,-5 22 0,9-30-10,0 0 0,0 1-1,0-1 1,1 0 0,-1 0 0,1 0 0,0 0-1,1 0 1,-1 1 0,1-1 0,0 0 0,0 0 0,0 0-1,0 0 1,0 0 0,1-1 0,0 1 0,0 0-1,0-1 1,0 1 0,1-1 0,-1 1 0,1-1-1,4 3 1,-3-3-40,0-1 0,0 1 0,1-1 1,-1-1-1,1 1 0,-1 0 0,1-1 0,0 0 0,-1 0 0,1-1 0,0 1 0,-1-1 0,1 0 0,0 0 0,0-1 0,0 1 1,-1-1-1,8-2 0,3-1-81,0-1 1,-1 0 0,0-1-1,22-13 1,-22 11-3,25-21-1,8-16-193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16636,'0'0'32,"0"1"0,1-1 0,-1 0 0,0 0 0,1 0 0,-1 0 0,0 0 0,0 0 0,1 1 0,-1-1 0,0 0 0,0 0 0,0 0 0,1 1 0,-1-1 0,0 0 0,0 0 0,0 0 0,1 1 0,-1-1 0,0 0 0,0 1 0,0-1 0,0 0 0,0 0 0,0 1 0,0-1 0,0 0 0,0 1 0,0-1 0,0 0 0,0 0 0,0 1 0,0-1 0,0 0 0,0 1 0,0-1 0,0 0 0,0 0 0,0 1 0,0-1 0,-6 20 76,2-7 139,2 1-233,0 0 0,1 0 1,0 1-1,2 14 1,-1-28-29,0 0 0,0 0 0,0-1 0,1 1 0,-1 0 0,0 0 0,0-1 0,1 1 0,-1 0 0,0-1 0,1 1 0,-1 0 0,1-1 1,-1 1-1,1 0 0,-1-1 0,1 1 0,-1-1 0,1 1 0,0-1 0,-1 1 0,1-1 0,0 1 0,-1-1 0,1 0 0,0 1 0,-1-1 1,1 0-1,0 0 0,0 0 0,0 1 0,-1-1 0,1 0 0,0 0 0,0 0 0,0 0 0,-1 0 0,1-1 0,0 1 0,0 0 0,-1 0 0,1 0 1,0-1-1,1 1 0,3-2-124,0 0 1,0 0-1,1-1 0,-1 1 1,5-5-1,22-16-743,-1-2 0,30-31 0,-8 7-1629,-43 42 2358,-19 22 1027,-8 12 531,-14 30 0,26-46-1013,0 0 0,1 0 0,0 1 0,1-1 1,0 1-1,-1 14 0,4-24-373,-1 0 1,1 0-1,0 0 1,0 0-1,0 0 1,0 0-1,0 0 1,1 0-1,-1 0 1,0-1-1,1 1 1,0 0-1,-1 0 1,1 0-1,0-1 1,0 1-1,0 0 1,0-1-1,0 1 1,0-1-1,1 1 1,-1-1-1,0 0 1,1 1-1,-1-1 1,1 0-1,-1 0 1,1 0-1,0 0 1,0 0-1,-1 0 1,1-1-1,0 1 1,0 0-1,0-1 1,0 0-1,-1 1 1,1-1-1,0 0 1,0 0-1,0 0 1,3 0-1,30-5 71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13611,'-4'14'1304,"2"7"-800,4 5-240,-2 9 1177,0 10-1105,4 3-480,1 1-176,0-7 320,0-7-80,6-12-168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2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13755,'-1'0'107,"0"-1"1,0 1-1,0 0 1,1-1-1,-1 1 1,0 0-1,0-1 1,0 1 0,1-1-1,-1 0 1,0 1-1,1-1 1,-1 1-1,0-1 1,1 0-1,-1 0 1,1 1-1,-1-1 1,0-1-1,1 1-51,0 0 1,0 1-1,0-1 0,1 1 1,-1-1-1,0 1 0,0-1 0,1 1 1,-1-1-1,0 1 0,1 0 1,-1-1-1,0 1 0,1-1 0,-1 1 1,0 0-1,1-1 0,-1 1 1,1 0-1,-1-1 0,1 1 0,-1 0 1,2-1-1,42-13 1186,-41 14-1183,70-16 282,2 4 0,-1 3-1,1 4 1,107 5-1,-161 1-321,0 0-1,-1 2 0,1 0 0,-1 2 1,33 11-1,-48-14-12,1 0 1,-1 1-1,0-1 0,0 1 1,0 0-1,0 1 1,0-1-1,-1 1 0,1 0 1,-1 0-1,0 0 1,0 1-1,-1 0 0,1-1 1,-1 1-1,0 1 1,0-1-1,-1 0 0,0 1 1,0-1-1,0 1 1,0-1-1,-1 1 0,1 9 1,-1 0 62,-2 1 1,0-1 0,0 0-1,-1 0 1,-1 0 0,-1 0-1,0 0 1,-1-1 0,0 0-1,-1 0 1,-1 0-1,-16 25 1,9-20 101,0 0 1,-1 0-1,-1-2 0,0 0 0,-2 0 0,1-2 1,-36 23-1,33-25-105,-1-1 1,0-1 0,-1-1-1,0-1 1,0-1-1,-1 0 1,0-2-1,0-1 1,-1-1 0,1-1-1,-1-1 1,-39-1-1,56-2-106,0 1 0,0-1 0,0 0 0,0-1 0,0 0 0,0 0 0,0 0 0,1-1 0,-1 0 0,1 0 0,0 0-1,0-1 1,0 0 0,1-1 0,-1 1 0,1-1 0,0 0 0,0 0 0,-6-10 0,6 7-20,1 0 0,0-1 0,-2-9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7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4 11923,'-5'-1'80,"0"0"0,0 0 0,0 1 0,0-1 1,0 1-1,0 1 0,0-1 0,0 1 1,0 0-1,0 0 0,0 0 0,0 0 0,0 1 1,0 0-1,1 0 0,-1 0 0,1 1 0,-1 0 1,-6 5-1,-5 6 87,1 0 1,1 1-1,-21 27 0,29-34-63,-37 47 313,3 3 0,2 1 0,3 1 0,-31 75-1,48-92-252,2 0 0,2 1-1,2 0 1,1 1-1,3 0 1,2 1 0,-1 63-1,9-76-150,1 0-1,2 0 0,1 0 1,1 0-1,2-1 1,1 0-1,2-1 0,1 0 1,1-1-1,2 0 1,1-2-1,1 0 1,1 0-1,2-2 0,33 34 1,-43-50-28,0 0 0,1-1 1,0-1-1,0 1 0,1-2 1,0 0-1,0-1 0,1 0 0,0-1 1,23 6-1,-25-9 5,1 0-1,0-1 1,-1 0-1,1-1 1,0-1-1,-1 0 1,1 0 0,-1-1-1,1-1 1,-1 0-1,0-1 1,17-7-1,-4-2 14,0-1 0,-2 0 0,0-2 0,0-1 0,-2 0 0,0-2 0,-1 0 0,19-25 0,-7 4 149,-2-1 0,-2-1 0,37-72 0,-38 56 114,-2 0-1,-3-2 1,-2 0-1,-3-1 1,-3-1-1,-3-1 1,-2 0 0,1-77-1,-10 121-158,0 0 0,-1 0 0,-2 0 0,0 0 0,-10-34 0,12 49-95,-1 0 0,1 0 0,-1 0 0,0 1 0,0-1-1,-1 1 1,1-1 0,-1 1 0,0 0 0,0 0 0,0 0-1,0 0 1,-7-4 0,7 6-19,-1-1 0,0 1 0,1 0 0,-1 0 0,0 0 0,0 0 0,1 1 0,-1 0 0,0-1 1,0 1-1,0 1 0,0-1 0,0 0 0,1 1 0,-1 0 0,0 0 0,-6 3 0,-9 4-201,1 0 0,0 2 1,0 0-1,-29 24 0,-30 17-1011,67-46 1093,1-1 0,-1 1 0,0-2 0,0 1 0,-1-1 0,-16 2 1,-13-3-402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1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36 11883,'-1'-3'264,"0"0"-11,-1-1-1,0 1 1,0-1 0,0 1 0,0 0 0,-5-6 0,6 8-199,1 1 1,-1 0 0,0-1 0,1 1-1,-1-1 1,0 1 0,0 0-1,1 0 1,-1 0 0,0-1 0,0 1-1,0 0 1,1 0 0,-1 0 0,0 0-1,0 0 1,0 0 0,1 1 0,-1-1-1,0 0 1,0 0 0,1 0 0,-1 1-1,0-1 1,0 0 0,1 1 0,-1-1-1,0 1 1,1-1 0,-1 1-1,1-1 1,-1 1 0,0-1 0,1 1-1,-1 0 1,1-1 0,0 1 0,-1 0-1,0 1 1,-4 5 75,0 0 0,0 1 0,1 0 1,0 0-1,1 0 0,0 0 0,0 1 0,-2 9 0,-11 74-28,15-85-80,-34 360 42,19-163-44,-152 832 28,161-1002-37,0 1-1,-2 66 1,9-99-11,-1-1 0,1 0-1,0 1 1,0-1 0,0 0 0,1 1 0,-1-1-1,0 0 1,0 1 0,1-1 0,-1 0 0,0 0-1,1 1 1,0-1 0,-1 0 0,1 0 0,0 0-1,-1 0 1,1 1 0,0-1 0,0 0 0,0 0-1,0-1 1,0 1 0,0 0 0,0 0 0,0 0-1,1-1 1,-1 1 0,0-1 0,0 1 0,0-1-1,1 1 1,-1-1 0,0 0 0,1 1 0,-1-1-1,0 0 1,1 0 0,-1 0 0,0 0 0,1 0-1,-1 0 1,0-1 0,2 1 0,14-3-59,-1 0 0,24-8 1,-4 0 98,-17 7 591,-1-2-1,32-14 1,-31 10-299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2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11995,'1'1'81,"0"1"1,1-1 0,0 0-1,-1 1 1,1-1-1,0 0 1,-1 0 0,1 0-1,0 0 1,0-1 0,0 1-1,0 0 1,0-1 0,0 1-1,0-1 1,0 0 0,0 0-1,0 0 1,0 0 0,0 0-1,0 0 1,0 0 0,4-1-1,8-2 155,0 0-1,16-6 1,-28 8-169,152-52 1106,-81 25-893,2 3 0,133-25 0,-123 42-236,0 4 0,134 11 1,42-1-1,-209-10 22,-1-1 0,94-24 0,94-43 232,-30 7-62,-159 53-227,1 2 0,0 2-1,1 3 1,0 1-1,-1 4 1,1 1-1,0 3 1,-1 1-1,100 26 1,-91-16 75,1-3 1,0-2 0,102 3 0,-36-9 162,92 0-30,-185-6-197,1-2 1,-1-1 0,40-11-1,-72 15-37,0 1-1,-1 0 1,1 0-1,0 0 1,-1 0-1,1 1 1,0-1-1,-1 0 1,1 1-1,-1-1 1,1 1-1,0 0 1,-1-1-1,1 1 1,2 2-1,-3-2-84,0-1-1,1 1 0,-1 0 0,0 0 1,1-1-1,-1 1 0,1-1 0,-1 1 1,1-1-1,-1 1 0,1-1 0,0 0 0,-1 0 1,1 0-1,-1 0 0,1 0 0,-1 0 1,1 0-1,-1-1 0,3 0 0,-1 0-417,-3 1 447,0-1 1,1 1-1,-1 0 0,0-1 0,1 1 0,-1 0 1,1 0-1,-1-1 0,0 1 0,1 0 1,-1 0-1,1 0 0,-1 0 0,1-1 0,-1 1 1,1 0-1,-1 0 0,1 0 0,-1 0 1,0 0-1,1 0 0,-1 0 0,1 0 0,-1 1 1,1-1-1,-1 0 0,1 0 0,-1 0 0,1 0 1,0 1-1,1 7-619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3388 1822 15211,'2'-7'595,"-1"1"0,0 0-1,1-1 1,5-9-1,5-20-333,5-39 1,-3-1-1,6-116 0,-15-160 98,-5 260-217,-24-674 183,22 748-284,2 0 63,-2 1 1,1 0-1,-2-1 1,-1 1-1,0 1 1,-12-32-1,15 47-84,1 0 0,-1 0-1,1 0 1,-1 0 0,1 0 0,-1 0 0,1 1-1,-1-1 1,0 0 0,1 1 0,-1-1-1,0 0 1,0 1 0,0-1 0,0 1 0,-1-2-1,-10-5-81,-7 11-940,-105 11 665,-154-1 1,-10 0 572,-64 36-329,192-23-64,-172 5 0,118-27 103,-274 16-124,377-10 143,-263 13-28,328-25 99,0-2 0,1-1 0,-1-3 0,1-1-1,0-3 1,-46-17 0,-49-27 7,107 36-147,23 12 3,1 1 0,-1 0 0,-17-6 0,26 11 138,-1 0 0,0 1 0,0-1 1,0 1-1,1-1 0,-1 1 1,0 0-1,0 0 0,0 0 0,0 0 1,0 0-1,1 0 0,-1 0 1,0 1-1,0-1 0,0 1 1,0-1-1,1 1 0,-1 0 0,0-1 1,1 1-1,-1 0 0,0 0 1,1 0-1,-1 1 0,-1 1 1,-2 7 72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5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565 255 12603,'-3'-1'100,"0"0"-1,1 0 1,-1 0 0,0 0 0,0 0 0,1 1 0,-1-1 0,0 1 0,0 0 0,-4 0 0,6 1-81,0-1 1,-1 1 0,1-1-1,0 1 1,0-1 0,-1 1 0,1 0-1,0 0 1,0 0 0,0 0-1,0 0 1,0 0 0,0 0 0,0 0-1,0 0 1,0 0 0,1 1-1,-1-1 1,0 0 0,1 0 0,-1 1-1,0 1 1,-5 17 76,0-1 1,1 1-1,1 0 0,1 0 1,-1 37-1,8 105 44,-2-140-116,15 218 9,9 241-152,-31-299 54,2 58 90,3-226-4,1-1 0,0 1 0,1-1-1,0 1 1,1-1 0,1 0 0,8 20 0,-9-27 10,0-1 1,0 0-1,0 0 0,1 0 1,0 0-1,0 0 1,0-1-1,1 0 0,-1 1 1,1-2-1,0 1 1,0-1-1,1 1 1,-1-1-1,1-1 0,-1 1 1,1-1-1,0 0 1,6 1-1,31 5 199,0-2 0,1-2 1,60-1-1,1-1-51,161 24-16,-25-1-134,-172-22 16,104-7 1,-61-11 142,162-43 1,-200 40-89,-22 8-63,1 3 0,0 1 0,0 3 0,0 2 0,0 3 0,77 11 0,127 10-75,-204-22 27,0-2 0,99-16 0,-13-15 50,204-76-1,-264 81-31,-48 18 18,55-8-1,-58 13-3,0-2 0,41-13-1,-61 15-12,0 0 0,0 0 0,0-1 0,0 0 0,-1-1 0,1 0 0,-2 0 0,1 0 1,-1-1-1,0 0 0,0 0 0,0 0 0,-1-1 0,7-15 0,3-8 16,-2-1-1,14-54 1,-17 55-9,15-52 22,30-102-50,-45 144-27,-2-1 0,4-65 0,-12 81 19,-1 0-1,-2 0 1,0 0 0,-2 1 0,-1-1-1,0 1 1,-19-44 0,-6 2 13,-56-92 0,84 153 9,-24-41 41,-2 2 0,-49-59 0,68 92-16,-1 1 0,0 0 1,0 1-1,-1 0 0,-1 1 1,1 0-1,-1 1 0,-1 0 1,1 1-1,-1 1 0,-1 0 1,1 1-1,-21-4 0,-467-98 25,320 79-187,-1 7 1,-1 9-1,1 8 1,-283 28-1,413-18 100,-574 50-414,121-6 137,398-32 245,1 4 0,-170 60 1,155-34 71,-46 17-59,164-64 53,0 1 0,1-1 0,-1 0 0,0 0 0,0 0 0,0 0 0,-1-1 0,1 1 0,0-1 0,0 0 0,0-1 0,-8 0 1,11 0 0,0 0 0,1 1 1,-1-1-1,0 0 1,0 0-1,1 1 1,-1-1-1,0 0 0,1 0 1,-1 0-1,1 0 1,-1 0-1,1-1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5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11803,'3'3'79,"0"0"1,0 0 0,0 0 0,-1 1 0,1-1 0,-1 1 0,0 0 0,0 0 0,0-1 0,-1 1 0,1 0 0,1 8 0,1 2 11,334 843 2060,55-21-1721,-374-798-430,589 1398 148,-229-508-217,3 29 737,-332-804-437,104 308 290,27-13-812,-177-441 244,22 42-634,-19-42 263,-8-14 192,-13-21-27,-16-14-73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1206 14363,'2'0'1040,"5"-6"-755,9-14-158,14-27 94,-2-1-1,-2-1 0,-3-1 0,-1-1 1,-3-1-1,17-74 0,-18 40-48,-3 0-1,-4-1 0,0-116 1,-15 65 123,2 116-213,-1 0-1,-1 1 1,-1-1-1,-7-20 0,11 40-64,0-1 0,0 0-1,-1 1 1,1-1 0,-1 1-1,1-1 1,-1 1 0,-2-2-1,4 3-12,-1 1 0,1 0 0,0-1 0,-1 1 0,1 0 0,0 0 0,-1-1 0,1 1 0,0 0 0,-1 0 0,1 0 0,-1 0 0,1-1 0,-1 1 0,1 0 0,0 0 0,-1 0 0,1 0 0,-1 0 1,1 0-1,-1 0 0,1 0 0,0 0 0,-1 0 0,1 1 0,-1-1 0,1 0 0,0 0 0,-1 0 0,1 0 0,-1 1 0,1-1 0,0 0 0,-1 0 0,1 1 0,0-1 0,-1 0 0,1 0 0,0 1 0,0-1 0,-1 0 0,1 1 0,0-1 0,0 1 0,-1-1 0,1 0 0,0 1 0,0-1 0,0 1 0,0-1 0,0 0 0,0 1 0,0-1 0,0 1 0,-3 8 29,1 0 0,0 0 0,1 0-1,0 0 1,1 1 0,0-1 0,0 0 0,1 0 0,3 15-1,2 4 66,19 53 0,-5-31-76,3-2 1,2 0-1,1-2 0,3-1 0,2-1 1,2-1-1,1-2 0,46 42 0,-55-59-63,0-1-1,2-1 0,0-1 0,1-2 1,2-1-1,0-1 0,0-2 0,1 0 1,36 9-1,24-1-57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16860,'0'0'30,"1"0"0,-1-1 0,0 1-1,0 0 1,0 0 0,0-1 0,0 1 0,0 0 0,0 0 0,0 0 0,1-1 0,-1 1 0,0 0 0,0 0 0,0-1 0,0 1 0,1 0 0,-1 0 0,0 0 0,0 0 0,0 0 0,1-1 0,-1 1 0,0 0 0,0 0 0,1 0 0,-1 0 0,0 0 0,0 0 0,1 0 0,-1 0 0,0 0 0,1 0 0,-1 0-1,0 0 1,0 0 0,1 0 0,-1 0 0,0 0 0,0 0 0,1 0 0,-1 0 0,0 0 0,0 0 0,1 1 0,-1-1 0,0 0 0,0 0 0,20 10 165,28 25 314,45 42 0,-28-23-410,-65-53-99,62 48 102,-3 3-1,83 91 0,-122-117 42,-20-25-137,0-1 0,0 0 0,1 0 1,-1 0-1,0 0 0,0 1 0,0-1 0,1 0 0,-1 0 0,0 1 1,0-1-1,0 0 0,0 0 0,0 1 0,1-1 0,-1 0 0,0 0 1,0 1-1,0-1 0,0 0 0,0 1 0,0-1 0,0 0 1,0 0-1,0 1 0,0-1 0,0 0 0,0 1 0,0-1 0,0 0 1,0 0-1,0 1 0,-1-1 0,1 0 0,0 1 0,-11-6 180,-10-13-54,0 0 1,2-1-1,-25-30 1,-48-75 156,55 73-177,-3-2-57,2 2-92,-39-66 1,77 116 34,-1 0-1,1 1 1,-1-1-1,1 0 0,-1 0 1,1 0-1,0 0 1,-1 0-1,1 0 1,0 0-1,0 0 1,0 0-1,-1 1 0,1-1 1,0 0-1,1-2 1,-1 3 1,0-1-1,0 1 1,1 0 0,-1-1 0,0 1-1,1 0 1,-1 0 0,0 0 0,1-1-1,-1 1 1,1 0 0,-1 0 0,0 0-1,1 0 1,-1 0 0,0 0 0,1 0-1,-1 0 1,1 0 0,-1 0 0,0 0-1,1 0 1,-1 0 0,1 0 0,-1 0-1,0 0 1,1 0 0,40 17-46,-25-10 34,2 0-1,0-1 1,0-1 0,0-1-1,0-1 1,1 0 0,0-1-1,-1-1 1,1-1 0,0-1-1,27-4 1,-35 3 10,-1-1 0,0 1 1,0-2-1,0 1 0,-1-1 1,1-1-1,-1 0 0,0 0 0,0-1 1,-1 0-1,1 0 0,-1-1 0,-1 0 1,1-1-1,-1 0 0,-1 0 0,1 0 1,-1-1-1,-1 0 0,6-10 1,-8 11 11,1 0 0,-2-1 0,1 1 0,-1 0 0,0-1 0,-1 1 0,0-1 0,0 0 0,-1 1 0,-1-13 0,1 18-5,0 0 1,-1 1-1,1 0 0,-1-1 1,1 1-1,-1-1 0,0 1 1,0 0-1,0-1 0,0 1 1,-1 0-1,1 0 0,-1 0 1,1 0-1,-1 0 0,0 0 1,0 0-1,1 1 0,-1-1 0,0 1 1,-1-1-1,1 1 0,0 0 1,0 0-1,-1 0 0,1 0 1,0 0-1,-1 0 0,1 1 1,-1-1-1,1 1 0,-1 0 1,1-1-1,-1 1 0,1 0 1,-1 1-1,1-1 0,-5 1 1,2 0-3,1 0 0,-1 1 1,1-1-1,0 1 1,0 0-1,0 0 1,0 0-1,0 0 1,0 1-1,0-1 1,1 1-1,-1 0 1,1 0-1,0 1 1,0-1-1,0 1 1,0-1-1,1 1 0,0 0 1,-1 0-1,1 0 1,-2 6-1,1-1-1,0-1-1,1 0 0,0 1 0,0 0 0,1-1 0,0 1 1,0 0-1,1 0 0,0-1 0,2 17 0,1-13-5,1 0-1,0 0 0,1 0 1,0-1-1,0 0 0,1 0 0,1 0 1,0-1-1,0 0 0,1 0 1,0 0-1,1-1 0,13 11 1,-14-14-90,-1 0 0,1 0 1,0-1-1,0 0 0,0-1 0,1 0 1,0 0-1,0-1 0,0 0 1,0 0-1,0-1 0,1 0 0,-1-1 1,0 0-1,1 0 0,-1-1 1,1 0-1,11-3 0,12-7-228,-7-9-86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15891,'-1'1'86,"1"-1"0,-1 1 0,1 0 0,-1-1 0,1 1-1,-1 0 1,1-1 0,-1 1 0,1 0 0,0 0 0,0-1-1,-1 1 1,1 0 0,0 0 0,0 0 0,0-1 0,0 1-1,0 0 1,0 0 0,0 0 0,0 0 0,0 0-1,5 21 98,-5-20-66,8 22 191,1-1 0,1 1 0,1-2 0,0 0 0,16 22 1,80 98-132,147 130-100,-239-261 6,-15-12-77,0 1 0,0-1 1,0 0-1,0 0 0,0 0 0,0 0 0,0 0 1,0 1-1,0-1 0,0 0 0,-1 0 1,1 0-1,0 0 0,0 1 0,-1-1 0,1 0 1,-1 0-1,1 1 0,-1-1 0,1 0 0,-1 1 1,0-2-1,-91-158 159,2 6-197,69 114-3,-2-2-89,-33-83 0,54 120 101,0 0-1,1 0 1,-1-1-1,2 1 1,-1 0-1,0 0 0,1-1 1,0 1-1,0 0 1,0-1-1,2-5 1,-1 9 9,0-1 1,0 1-1,0 0 1,0 0-1,0 1 1,0-1-1,1 0 1,-1 0-1,1 0 1,-1 1-1,1-1 1,-1 1-1,1-1 1,0 1-1,0 0 1,0 0-1,0 0 1,0 0 0,0 0-1,0 0 1,0 0-1,0 1 1,1-1-1,-1 1 1,0-1-1,0 1 1,3 0-1,6-1-26,-1 1 0,0 0-1,1 1 1,-1 0 0,0 1-1,1 0 1,-1 0 0,0 1-1,-1 0 1,1 1 0,0 0-1,-1 1 1,0 0 0,0 0-1,-1 1 1,16 13 0,-18-14 65,-1-1 1,0 2 0,-1-1 0,0 0-1,1 1 1,-2 0 0,1 0 0,-1 0-1,0 1 1,0-1 0,0 1 0,-1-1-1,0 1 1,-1 0 0,1 0 0,-2 0-1,1 0 1,0 0 0,-1 0 0,-1 0-1,1 0 1,-1 0 0,0 0 0,-1-1-1,-3 13 1,0-6 76,0-1 1,-1 0-1,-1 0 0,0-1 0,0 0 0,-18 20 1,20-25-106,-1 0 1,1-1 0,-1 0 0,0 0-1,0 0 1,-1-1 0,1 0 0,-1 0 0,0-1-1,0 0 1,-1 0 0,1 0 0,-10 1-1,15-3-72,-1-1 0,0 0 0,0 0 0,0 0 0,0 0 1,0 0-1,0 0 0,1-1 0,-1 1 0,0-1 0,0 0 0,0 0 0,1 0 0,-1 0 0,0 0 0,1-1 0,-1 1 0,1-1 0,0 0 0,0 0 0,-1 0 0,1 0 0,0 0 0,0 0 0,1 0 0,-1-1 0,0 1 0,1 0 0,-2-5 0,-1-1-114,1-1 0,1 1 0,-1 0 0,2-1-1,-1 0 1,1 1 0,0-1 0,1-13 0,3-25-673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12363,'7'1'335,"1"0"0,0 0 0,0 1 0,-1 1 0,0-1 0,1 1 0,-1 0 1,7 5-1,9 6 598,21 17 1,-8-6-311,-19-13-408,-14-8-150,2-1 1,-1 0-1,0 0 1,1 0 0,-1-1-1,1 1 1,0-1-1,0 0 1,0-1 0,0 1-1,10 1 1,-15-3-43,1 0-1,0 0 1,0 0 0,-1-1 0,1 1 0,0 0 0,0 0 0,-1-1 0,1 1 0,0 0-1,-1-1 1,1 1 0,-1-1 0,1 1 0,0-1 0,-1 1 0,1-1 0,-1 1 0,1-1-1,-1 1 1,1-1 0,-1 0 0,0 1 0,1-1 0,-1 0 0,0 1 0,1-1 0,-1 0-1,0 0 1,0 1 0,0-1 0,0 0 0,0 0 0,0 1 0,0-1 0,0 0 0,0 0 0,0-1-1,0-3 80,-1 0-1,0 1 0,0-1 0,0 0 1,-2-5-1,-4-6-5,-1 0 0,0 1-1,-1 0 1,-1 1 0,0-1 0,-1 2 0,0 0-1,-1 0 1,-1 1 0,0 0 0,-20-13 0,25 21-227,13 7-40,16 10-306,-12-11 378,0 1-1,1-1 1,-1-1 0,1 0 0,-1 0-1,1-1 1,0 0 0,-1 0 0,1-1-1,-1-1 1,1 1 0,-1-2 0,0 1-1,1-1 1,-1-1 0,10-5 0,22-11-296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89 12475,'-7'9'492,"0"1"0,1 0 0,1 0 0,-1 0 0,1 1 0,-4 16 0,6-19-310,1-1 0,0 1 0,1 0 0,0 0 0,0-1 0,1 1 0,0 0 0,0 0 0,1 0 0,2 11 0,-2-17-153,-1 0 1,1 0-1,0 0 0,-1-1 0,1 1 1,0 0-1,0 0 0,0-1 1,0 1-1,0 0 0,1-1 0,-1 1 1,0-1-1,1 0 0,-1 1 0,1-1 1,0 0-1,-1 0 0,1 0 0,3 1 1,-4-1-16,1-1 0,0 0 0,-1 1-1,1-1 1,0 0 0,0 0 0,-1 0 0,1-1 0,0 1 0,-1 0 0,1-1 0,0 1 0,-1-1 0,1 1 0,-1-1 0,1 0 0,-1 0 0,1 1-1,-1-1 1,0 0 0,1 0 0,-1-1 0,0 1 0,2-2 0,4-5 21,-1-1-1,0 1 1,0-1-1,-1 0 1,-1 0-1,1-1 1,-2 0-1,1 1 1,-1-1-1,-1 0 1,1-1-1,0-14 1,-2 12 40,0-1 0,-1 1 0,0-1 0,-1 0 0,0 1 0,-1-1 0,-1 1 0,-8-25 0,6 29 28,1 10-17,1 13 21,5-4-61,0 0 0,0-1 0,1 1 0,0-1 0,1 0 0,0 0 0,0 0 0,1-1 0,6 10 0,3 1 65,0-1 0,29 29 0,-36-41-159,0 1 0,1-1 1,0 0-1,0-1 1,0 0-1,1 0 1,-1-1-1,1 0 1,0-1-1,1 1 0,-1-2 1,13 3-1,-16-4-26,1-1-1,0 1 0,0-1 0,-1 0 0,1-1 1,0 0-1,-1 0 0,1 0 0,0-1 0,-1 0 1,0 0-1,1-1 0,-1 0 0,0 0 1,0 0-1,-1-1 0,1 0 0,7-6 0,18-25-402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12875,'4'-7'474,"-3"6"-160,-1 2-87,-8 16 34,-1 11-41,0 1 0,2 0 0,-4 41 0,-2 92-62,10-118-49,-1 711 529,10-363-317,-7-129-53,9 444 469,-7-682-720,3 38 35,-3-58-42,0 1 0,0-1 0,1 0 0,-1 1 0,1-1 0,0 0 0,1 0 0,4 8 0,-7-13-6,1 1-1,-1 0 1,1-1 0,-1 1-1,1 0 1,0-1 0,-1 1-1,1 0 1,0-1 0,0 1-1,-1-1 1,1 1 0,0-1-1,0 0 1,0 1 0,0-1-1,0 0 1,-1 0 0,1 1-1,0-1 1,0 0-1,0 0 1,0 0 0,0 0-1,0 0 1,1-1 0,0 1-28,0-1 1,1 0-1,-1 0 1,0 0-1,0 0 1,0 0-1,0-1 0,0 1 1,4-4-1,1-2-75,0-1 0,0 0 0,9-13 0,1-8-3,1-10-48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 16692,'-13'-8'1177,"-16"-7"123,28 15-1237,-1 0 0,1-1 0,0 1 0,-1 0 0,1 0 0,0 0 0,-1 0 0,1 0 0,0 0 0,-1 1 0,1-1 0,0 0 0,-1 1 0,1-1 0,0 1 0,0-1 0,-1 1 0,1 0 0,0-1 0,0 1 0,0 0 0,-1 1 0,-2 3 6,0-1 0,0 1 0,1 0 0,0 1 0,0-1 0,0 1 0,1-1 0,-1 1 0,1 0 0,1 0 0,-1 0 0,1 0 0,0 0 0,0 11 0,0-6-68,1 0 0,0 0 0,1 0 0,0 0 0,1-1 0,0 1 0,6 17 0,-7-26-11,0 1 0,0-1 1,0 0-1,1 0 1,-1 0-1,1 0 0,-1 0 1,1 0-1,-1-1 1,1 1-1,0-1 0,0 1 1,0-1-1,0 1 1,0-1-1,0 0 0,0 0 1,1 0-1,-1 0 1,0 0-1,1-1 0,-1 1 1,0-1-1,1 0 1,-1 1-1,1-1 0,-1 0 1,1 0-1,-1-1 1,0 1-1,1 0 0,-1-1 1,5-1-1,5-1-115,-1-1-1,1-1 1,-1 0 0,0 0-1,13-9 1,7-6-234,31-18-355,-57 35 642,1 1 0,0-1 0,0 1 1,0 0-1,0 0 0,1 1 0,-1 0 0,10-1 1,-15 2 78,0 0-1,0 0 1,1 0 0,-1 1 0,0-1 0,0 0-1,0 0 1,0 1 0,0-1 0,0 1 0,0-1-1,0 1 1,0-1 0,0 1 0,0 0 0,0-1 0,0 1-1,0 0 1,0 0 0,-1 0 0,1 0 0,0 0-1,0 0 1,-1 0 0,1 0 0,-1 0 0,1 0 0,-1 0-1,0 0 1,1 0 0,-1 0 0,0 0 0,0 1-1,1-1 1,-1 0 0,0 0 0,0 0 0,0 0 0,-1 1-1,1-1 1,0 1 0,-1 5 92,0 0-1,-1 0 1,1-1 0,-1 1 0,-5 10 0,4-10-143,-1 0 1,0 0-1,0 0 1,0-1 0,-1 1-1,0-1 1,0 0-1,-1-1 1,1 1 0,-1-1-1,-1 0 1,1 0 0,-1-1-1,1 0 1,-1 0-1,-13 5 1,19-9 18,0 0 0,-1 1 1,1-1-1,-1 0 0,1 0 0,0 0 1,-1 0-1,1 0 0,-1 0 0,1 0 0,0 0 1,-1-1-1,1 1 0,0 0 0,-1-1 1,1 1-1,0-1 0,0 0 0,-1 1 0,1-1 1,0 0-1,0 0 0,-1-1 0,-7-15-396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1003 15547,'8'-4'403,"-2"0"2257,-20 1-614,13 3-2034,1 0-1,-1 0 0,0 0 0,1 0 0,-1 0 0,0 0 1,0 0-1,1 0 0,-1 0 0,0 1 0,0-1 0,1 0 1,-1 0-1,0 1 0,1-1 0,-1 0 0,1 1 0,-1-1 0,0 0 1,1 1-1,-1-1 0,1 1 0,-1-1 0,1 1 0,-1-1 1,1 1-1,-1 0 0,1-1 0,0 1 0,-1 0 0,1-1 1,0 1-1,-1 0 0,1-1 0,0 1 0,0 0 0,0-1 1,0 1-1,0 0 0,0 0 0,0-1 0,0 1 0,0 0 1,0 0-1,0-1 0,0 1 0,1 1 0,-1 1-29,1 1 0,0 0-1,0-1 1,0 0 0,0 1-1,1-1 1,-1 0 0,4 5-1,-2-4 10,1 0 0,-1 0-1,1 0 1,0-1 0,0 1 0,0-1-1,0 0 1,1 0 0,-1-1-1,1 1 1,0-1 0,0 0 0,0 0-1,7 1 1,-5-2-2,1 0-1,-1 0 1,1-1 0,-1 0-1,1-1 1,-1 1 0,1-1-1,-1-1 1,9-2 0,1-1-78,-1-2 0,0 0 0,0-1 0,-1 0 0,0-1 0,0-1 0,24-21 0,-23 16-177,-1 0 0,0-1 1,-1 0-1,-1-1 0,0-1 0,16-31 1,-30 53 360,1 1 1,-1 0 0,1 0 0,0 0 0,0-1 0,0 1-1,1 0 1,-1 0 0,1-1 0,0 1 0,1 0 0,-1-1-1,4 8 1,-5-11-76,1 0-1,-1 0 0,0 0 1,1-1-1,-1 1 1,0 0-1,1 0 1,-1 0-1,1-1 0,0 1 1,-1 0-1,1-1 1,-1 1-1,1 0 0,0-1 1,0 1-1,-1-1 1,1 1-1,0-1 1,0 1-1,0-1 0,-1 0 1,1 1-1,0-1 1,0 0-1,0 0 0,0 0 1,0 0-1,0 0 1,0 0-1,0 0 1,-1 0-1,1 0 0,0 0 1,0 0-1,0 0 1,0-1-1,0 1 1,0 0-1,-1-1 0,1 1 1,0 0-1,0-1 1,0 1-1,-1-1 0,1 1 1,0-1-1,-1 0 1,1 1-1,0-1 1,-1 0-1,1 0 0,-1 1 1,1-3-1,5-4 14,-1-2 0,0 1 0,7-18-1,-11 25-28,8-22-126,-2 0 0,0-1-1,-1 0 1,-2 1 0,0-2-1,-2 1 1,-1-45 0,-4 12-704,-2 1 1,-17-68 0,21 113 634,-2 1 1,0-1-1,0 0 0,-1 1 0,-7-15 1,11 24 187,0 1 1,0 0 0,0 0-1,0-1 1,0 1 0,-1 0-1,1 0 1,0-1-1,0 1 1,0 0 0,0 0-1,-1 0 1,1-1 0,0 1-1,0 0 1,0 0-1,-1 0 1,1 0 0,0-1-1,0 1 1,0 0 0,-1 0-1,1 0 1,0 0-1,0 0 1,-1 0 0,1 0-1,0 0 1,-1 0 0,1 0-1,0 0 1,0 0-1,-1 0 1,1 0 0,0 0-1,0 0 1,-1 0 0,1 0-1,0 0 1,0 0-1,-1 0 1,1 0 0,0 1-1,0-1 1,0 0 0,-1 0-1,1 0 1,0 0 0,0 1-1,0-1 1,-1 0-1,1 0 1,0 0 0,0 1-1,0-1 1,0 0 0,-6 17 153,6-1 128,0 0 0,1-1 0,0 1 0,1 0 0,6 21 0,2 1 611,17 40 1,-20-60-591,1 0 0,0-1 0,2 0 0,0 0 0,17 21 0,-24-33-285,1-1 0,-1 0-1,1 0 1,0-1 0,0 1 0,0-1-1,1 1 1,-1-1 0,1-1 0,-1 1-1,1-1 1,0 0 0,0 0 0,0 0-1,1 0 1,-1-1 0,0 0 0,0 0-1,1-1 1,-1 1 0,1-1-1,-1 0 1,0-1 0,7 0 0,-8-1-62,0 1 1,-1 0-1,1-1 1,-1 0 0,1 0-1,-1 0 1,1 0-1,-1 0 1,0-1 0,0 0-1,0 1 1,0-1-1,-1 0 1,1 0 0,-1-1-1,0 1 1,0 0-1,0-1 1,0 0-1,-1 1 1,1-1 0,-1 0-1,0 0 1,0 1-1,0-1 1,-1 0 0,1-5-1,0-2-44,0 1 1,-1-1-1,-1 1 0,0-1 0,0 1 1,-1-1-1,0 1 0,-1 0 0,-5-14 1,8 23 103,0 0 1,-1 0 0,1 0-1,-1 0 1,1 0 0,-1 0-1,0 0 1,1 0 0,-1 0-1,0 0 1,0 0 0,0 0-1,1 1 1,-1-1 0,0 0-1,0 1 1,0-1 0,0 0-1,0 1 1,0-1 0,-3 0-1,4 1 3,0 0-1,-1 0 1,1 0-1,0 1 1,-1-1-1,1 0 1,0 0 0,-1 0-1,1 0 1,0 0-1,0 0 1,-1 0-1,1 1 1,0-1-1,0 0 1,-1 0-1,1 0 1,0 1-1,0-1 1,-1 0-1,1 0 1,0 1-1,0-1 1,0 0-1,0 1 1,0-1-1,-1 1 1,1 15 366,2-9-294,0-1 0,0 1 0,0-1 0,1 0 0,0 0 0,0 0 0,1-1-1,-1 1 1,1-1 0,1 1 0,-1-1 0,1-1 0,0 1 0,0-1 0,0 1 0,0-1 0,1-1 0,0 1 0,0-1 0,0 0 0,9 3-1,-3-2-38,0 0-1,0-1 0,1 0 0,-1-1 0,1 0 0,-1-1 0,1 0 0,-1-2 0,1 1 0,20-4 0,-17 0-78,-1 1-1,0-2 1,0 0 0,-1-1-1,0-1 1,0 0-1,0 0 1,-1-2 0,0 0-1,20-18 1,-25 20-78,0-1 0,-1-1 0,0 1 0,0-1 0,-1 0 0,-1 0 0,1-1-1,-1 0 1,-1 0 0,0 0 0,0-1 0,-1 1 0,-1-1 0,1 0 0,0-21 0,-3 32 94,1-1-1,-1 0 1,0 1 0,0-1-1,0 1 1,0-1-1,0 0 1,0 1 0,0-1-1,0 0 1,0 1-1,0-1 1,0 1 0,-1-1-1,1 0 1,0 1-1,0-1 1,-1 1 0,1-1-1,0 1 1,-1-1-1,1 1 1,0-1 0,-1 1-1,1-1 1,-1 1-1,1-1 1,-1 0 0,0 2 15,1-1 0,-1 0 0,0 0 0,1 1 0,-1-1 0,1 0 0,-1 0 1,1 1-1,-1-1 0,1 1 0,0-1 0,-1 0 0,1 1 0,-1-1 1,1 1-1,0-1 0,-1 1 0,1-1 0,0 1 0,0 0 0,-1-1 1,1 1-1,0-1 0,0 1 0,0 1 0,-3 7 118,1 1 0,0-1 0,1 1-1,0 0 1,1-1 0,0 1 0,3 17 0,-3-20-44,1 0 0,1-1 1,0 1-1,-1-1 0,2 0 1,-1 1-1,1-1 0,0 0 1,0 0-1,1-1 0,0 1 1,5 6-1,-7-11-70,-1 1 0,1-1 0,-1 0 0,1 1 0,0-1 0,0 0 0,0 0 0,0 0 0,0-1 0,0 1 0,0 0 0,0-1 0,0 1 0,0-1 0,0 0 0,0 1 1,0-1-1,0 0 0,0 0 0,0-1 0,1 1 0,-1 0 0,0-1 0,0 1 0,0-1 0,0 0 0,0 0 0,0 1 0,0-1 0,-1-1 0,1 1 0,0 0 0,0 0 0,-1-1 0,3-1 0,4-5-154,1 0-1,-1-1 0,-1 0 1,1 0-1,6-13 1,2-5-814,19-48 1,-9 19-417,-25 54 1302,0-1 0,0 1-1,1 0 1,-1 0-1,0 0 1,1 0 0,0 0-1,3-3 1,-5 5 77,0-1-1,1 1 1,-1 0 0,0 0 0,0 0-1,1 0 1,-1 0 0,0 0 0,1-1-1,-1 1 1,0 0 0,1 0 0,-1 0-1,0 0 1,1 0 0,-1 0 0,0 0-1,0 0 1,1 1 0,-1-1 0,0 0-1,1 0 1,-1 0 0,0 0 0,0 0-1,1 0 1,-1 1 0,0-1 0,1 0 0,-1 0-1,0 0 1,0 0 0,0 1 0,1-1-1,-1 0 1,0 0 0,0 1 0,1-1-1,1 5 178,0 1 0,0-1 0,-1 0 0,1 1 0,0 10 0,3 6 449,-3-18-458,-1 0-1,1 0 1,0 0 0,-1 0 0,2 0-1,-1 0 1,0-1 0,1 0-1,5 6 1,-8-8-142,1-1 0,0 1 0,0 0 0,0 0 0,0-1 0,0 1 0,0-1 0,0 1 0,0-1 0,1 1 0,-1-1 0,0 0 0,0 0-1,0 1 1,0-1 0,1 0 0,-1 0 0,0 0 0,0 0 0,0 0 0,0-1 0,1 1 0,-1 0 0,0-1 0,0 1 0,0 0 0,0-1 0,0 1 0,0-1 0,0 0 0,0 1 0,0-1-1,0 0 1,0 1 0,0-1 0,0 0 0,-1 0 0,1 0 0,1-1 0,3-5-37,0 0 1,-1 0-1,0 0 0,0 0 1,0-1-1,-1 1 0,0-1 1,-1 0-1,0 0 0,0 0 1,1-13-1,0-8-282,-2-55 1,-10-36-601,7 101 741,-1 1 0,-1 0-1,-1 0 1,-9-23 0,9 33 409,3 12-62,2 12 120,4 2-90,1 0 1,1-1-1,1 1 0,0-1 1,1-1-1,1 0 1,0 0-1,1 0 0,1-1 1,21 22-1,-14-18-291,0-1-1,2 0 1,0-2 0,1 0-1,1-1 1,44 23 0,-36-29-463,-21-10 72,-20-9-247,-21-7 483,-1 1 1,0 1-1,-55-15 0,47 16 249,-4 1 92,32 10-6,0-1 0,0 0 1,0-1-1,0 0 0,1-1 0,0 0 1,-23-16-1,34 21-90,0 0 1,0 1 0,0-1-1,0 0 1,0 0-1,1 0 1,-1 0 0,0-1-1,0 1 1,1 0-1,-1 0 1,1 0-1,-1-1 1,1 1 0,-1 0-1,1 0 1,0-1-1,0 1 1,0 0 0,0-1-1,0 1 1,0-2-1,0 1 4,1 0 0,0 0 0,0 0 0,-1 1 0,1-1 0,0 0 0,1 0 0,-1 1 0,0-1 0,0 1 0,1-1 0,-1 1 0,3-2 0,6-5 1,1 1 0,0 1 1,22-10-1,-23 12-134,47-21-721,-28 13 370,0-1-1,29-19 1,-43 17-64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17180,'49'-12'1928,"-1"3"-1408,-29 6-752,-12 3 2865,-26 3-2505,-11 4-184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 19124,'-7'-9'1937,"4"-3"-1393,3-8-448,5 3 1408,19 3-1776,8 2 408,13 1-240,13 2-136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209 319 16604,'-4'-5'190,"0"0"0,0 1 0,-1 0 0,1-1 0,-1 1 0,0 1 1,0-1-1,0 1 0,-1 0 0,1 0 0,-1 0 0,1 1 1,-1 0-1,0 0 0,0 1 0,0-1 0,0 1 0,-1 0 1,1 1-1,0 0 0,-7 0 0,10 0-153,-1 0-1,0 1 1,1-1-1,-1 1 1,1 0-1,-1 0 1,1 0-1,-1 1 1,1-1 0,0 1-1,-1 0 1,1 0-1,0 0 1,0 0-1,0 0 1,1 1-1,-1-1 1,1 1-1,-1 0 1,1-1 0,0 1-1,0 0 1,0 1-1,0-1 1,0 0-1,1 1 1,0-1-1,-1 0 1,1 1 0,1 0-1,-1-1 1,0 1-1,1 0 1,0-1-1,0 1 1,0 4-1,1 1-32,1 0-1,-1 0 0,2 0 0,-1-1 1,1 1-1,1-1 0,-1 0 0,1 0 1,1 0-1,-1 0 0,1-1 0,9 11 1,-10-13-7,0-1 1,0 1 0,0-1-1,1 1 1,-1-1-1,1-1 1,0 1 0,0-1-1,1 0 1,-1 0-1,1 0 1,-1-1 0,1 0-1,0 0 1,0 0 0,0-1-1,0 0 1,0 0-1,7 0 1,-9-1 2,-1-1 0,1 1-1,0-1 1,0 0 0,-1 0-1,1-1 1,0 1 0,-1-1 0,1 0-1,-1 0 1,0 0 0,0 0-1,5-5 1,-3 2 3,0 0 0,0 0-1,-1-1 1,0 0 0,0 0-1,5-12 1,-1 0 11,-1-1 0,-1 0 0,-1 0 0,3-27 0,-2 5 24,-1 0-1,-3-63 0,-3 99-50,0 8 8,1 14 3,3 5 20,1-1-1,1 0 0,1 1 1,1-2-1,0 1 0,2-1 1,1 0-1,12 19 0,-16-30 2,-1-1-1,2-1 0,-1 1 0,1-1 0,0 0 0,0-1 0,1 1 0,16 9 0,-18-13-8,0 0 1,0-1-1,0 0 0,0 0 1,1 0-1,-1-1 0,1 1 1,-1-2-1,0 1 0,1-1 1,0 0-1,-1 0 0,1-1 1,10-2-1,-11 2-2,1-1 0,-1 0 0,1-1-1,-1 0 1,0 0 0,0 0 0,0-1 0,-1 0 0,1 0 0,-1 0 0,0-1-1,0 1 1,0-1 0,-1-1 0,0 1 0,0 0 0,0-1 0,-1 0 0,4-7 0,-5 7-9,1 1 1,-1-1 0,0 0 0,-1 0 0,1-1 0,-1 1 0,0 0 0,-1 0 0,0-1 0,0 1 0,0 0 0,0 0 0,-1-1 0,0 1-1,-1 0 1,1 0 0,-1 0 0,0 0 0,-1 0 0,0 0 0,-3-5 0,4 8-7,-1-1 1,0 1 0,0 0-1,0 0 1,0 0-1,-1 0 1,1 1 0,-5-3-1,7 4 5,1 1 0,-1-1-1,0 1 1,1-1 0,-1 1 0,0 0-1,0-1 1,0 1 0,1 0 0,-1-1-1,0 1 1,0 0 0,0 0 0,0 0-1,1 0 1,-1 0 0,0 0 0,0 0-1,0 0 1,0 0 0,1 0 0,-1 0-1,0 0 1,0 1 0,0-1 0,0 0-1,1 1 1,-1-1 0,0 1 0,0-1-1,1 1 1,-1-1 0,0 1 0,1-1-1,-1 1 1,1-1 0,-1 1 0,1 0-1,-1-1 1,1 1 0,-1 0 0,1 0-1,0-1 1,-1 1 0,1 1 0,-1 2 3,1-1 1,-1 1 0,1-1 0,0 0-1,1 1 1,-1-1 0,1 1 0,-1-1-1,1 0 1,0 0 0,0 1 0,0-1-1,1 0 1,-1 0 0,1 0 0,0 0-1,0 0 1,2 2 0,2 4 19,1 0-1,0-1 1,1 0 0,13 10 0,-13-12-7,0 0 0,0-1 0,1 0-1,0 0 1,0-1 0,0 0 0,0 0 0,1-1 0,-1-1 0,1 0 0,0 0 0,0-1 0,0 0-1,0 0 1,0-1 0,-1-1 0,20-3 0,-16 2-6,-1-2 0,1 0-1,-1 0 1,0-1 0,0-1 0,-1 0-1,0 0 1,0-1 0,0 0 0,-1-1-1,0-1 1,0 0 0,10-12 0,-8 6 5,0 0 0,-1-1 0,0 0 0,14-32 0,-20 39-8,-2-1-1,1 1 1,-2 0 0,1-1 0,-1 0 0,0 1 0,-1-1 0,0 0 0,-1 0 0,0 0 0,-2-10 0,2 17-4,0 1 0,-1 0 0,0-1 0,1 1 0,-1 0 0,0 0 0,0-1 0,0 1 0,0 0-1,0 0 1,-1 0 0,-2-3 0,4 5-1,-1-1 0,0 0 0,0 0 0,0 1 0,0-1 0,0 1 0,-1-1 0,1 1 0,0-1 0,0 1 0,0-1 0,0 1 0,0 0 0,-1 0 0,1 0 0,0 0 0,0 0 0,-2 0 0,0 0 3,0 1 0,1 0 0,-1 0 0,0 0 0,1 0 1,-1 1-1,1-1 0,-1 1 0,1-1 0,-1 1 0,1 0 1,0 0-1,0 0 0,0 0 0,0 0 0,0 0 0,1 1 1,-3 2-1,2-1 11,-1 1 0,1-1 0,0 1 0,0 0 0,1-1 0,-1 1 0,1 0 0,0 0 0,0 0 1,1 0-1,0 0 0,0 0 0,0 0 0,0 0 0,1 0 0,-1 0 0,1 0 0,1 0 0,-1 0 0,1 0 0,-1 0 1,6 7-1,-5-8-68,0-1 1,1 1 0,0-1 0,0 0 0,0 0 0,0 0 0,0 0-1,1 0 1,-1-1 0,1 1 0,0-1 0,0 0 0,0 0 0,0-1-1,0 1 1,0-1 0,0 0 0,0 0 0,0 0 0,1 0 0,-1-1 0,0 0-1,1 0 1,-1 0 0,1 0 0,6-2 0,-8 1-38,1 0 1,-1 1-1,1-2 0,-1 1 1,1 0-1,-1-1 0,0 1 1,0-1-1,0 0 1,0 0-1,0 0 0,0 0 1,0-1-1,-1 1 0,1-1 1,-1 0-1,1 0 1,-1 0-1,0 0 0,1-3 1,2-16-564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15123,'-40'-12'1313,"24"7"-1169,7 5-248,25 5 640,5 0-40,23 1-344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13291,'8'-4'578,"0"1"0,0-1 1,0 2-1,1-1 0,-1 1 0,1 1 1,-1-1-1,13 1 0,8 0 88,32 4 0,-50-2-585,0 1 1,0-1 0,0 2-1,0-1 1,-1 2-1,1-1 1,-1 2-1,0-1 1,0 1 0,-1 1-1,1-1 1,-1 2-1,0-1 1,-1 1-1,0 1 1,0 0-1,0 0 1,-1 0 0,0 1-1,-1 0 1,0 0-1,0 0 1,-1 1-1,7 19 1,-6-9-12,-1 0 0,-2 1 1,0-1-1,-1 1 0,-1 0 0,-1 24 0,-19 129 516,11-120-376,5-29-107,-5 43 180,7-61-232,1 0-1,0 1 1,1-1-1,0 0 1,0 0 0,4 13-1,-5-19-41,0 0 0,1 0 0,-1 1 0,1-1 0,0 0 0,-1 0 0,1 0 0,0 0 0,-1 0 0,1 0 0,0-1 0,0 1 0,0 0 0,0 0 0,0 0 0,0-1 0,0 1 0,0-1 0,0 1 0,0-1 1,0 1-1,2 0 0,0-1-1,-1 0 0,0 0 1,1 0-1,-1 0 0,0 0 1,1 0-1,-1-1 0,0 1 1,1-1-1,-1 0 0,2-1 1,6-2-6,-1-1 0,0 0 1,0-1-1,9-8 0,4-4-221,0-1-1,27-32 0,-39 39-321,-1 1 0,0-2-1,-1 1 1,-1-1 0,0 0-1,9-24 1,-14 33 390,-1-1-1,0 1 1,0-1 0,0 1 0,0-1-1,-1 1 1,1-1 0,-1 0 0,0 1-1,-1-1 1,-1-8 0,-7-12-1006</inkml:trace>
  <inkml:trace contextRef="#ctx0" brushRef="#br0" timeOffset="1">313 350 15435,'-25'4'1625,"11"1"-1161,25 0-240,11-1 808,17-1-456,7-3-400,4-3-744,5-6 896,-5-5-400,1-2-64,-16-1-40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33 465 13811,'-5'9'480,"1"1"-1,0-1 1,0 1 0,1 0 0,0 0-1,0 1 1,1-1 0,0 15 0,0-3 534,2 1 0,4 41 0,-3-53-711,1 0 0,1-1 0,0 1 0,6 16 0,-8-25-263,0-1-1,0 1 0,0 0 1,0-1-1,0 1 0,0 0 0,0-1 1,1 1-1,-1-1 0,1 0 1,-1 1-1,1-1 0,-1 0 1,4 2-1,-4-3-31,0 0 1,0 0-1,1 0 1,-1 0-1,0 0 1,0 0-1,1 0 1,-1 0-1,0 0 0,0-1 1,0 1-1,1 0 1,-1-1-1,0 1 1,0-1-1,0 1 1,0-1-1,0 0 1,0 1-1,0-1 0,0 0 1,0 0-1,0 0 1,0 0-1,1-1 1,4-5-93,-1-1 1,0 1-1,-1 0 1,0-1 0,0 0-1,0 0 1,-1 0-1,-1-1 1,1 1-1,-1-1 1,1-9 0,2-18-711,0-46 0,-5 76 693,-3-148-4029,9 188 4595,1-1 0,1 0 1,2 0-1,1-1 1,24 48-1,-30-72-293,0 1 1,0-1-1,1 0 0,0-1 0,11 11 0,-16-16-149,1 0 0,-1-1 0,1 1-1,-1-1 1,1 0 0,0 1 0,0-1 0,-1 0-1,1 0 1,0 0 0,0 0 0,0-1-1,0 1 1,0 0 0,1-1 0,-1 1-1,0-1 1,0 0 0,0 0 0,0 0 0,1 0-1,-1 0 1,0 0 0,0-1 0,0 1-1,0-1 1,0 1 0,0-1 0,0 0-1,3-1 1,-1-1-49,-1 0 1,1-1-1,-1 1 0,0-1 0,0 1 1,-1-1-1,1 0 0,-1 0 0,0 0 1,0-1-1,0 1 0,0 0 0,1-6 1,1-4-165,-1-1 0,3-29 1,-5 19-65,-1-1 1,-2 1 0,0-1-1,-6-25 1,-29-100-1119,28 120 1087,4 10 127,-27-86-662,27 93 832,-1 0 0,0 1 0,-1-1 0,0 1 0,-11-13 0,14 22 390,2 6-44,4 13 255,9 24 363,5 10 596,42 88 0,-43-108-1277,2 0 1,1-2-1,1 0 1,26 29-1,-36-47-293,0 0 0,1 0 1,0-1-1,1 0 0,0-1 0,0-1 0,19 10 0,-11-9-466,0 0-1,0-2 1,0 0 0,25 3 0,-39-8 156,1 1-1,-1 1 1,0-1 0,1 1 0,-1 0-1,0 0 1,8 5 0,-11-6 301,-1-1 1,0 1-1,1 0 1,-1 1-1,0-1 1,0 0-1,0 0 1,1 0-1,-1 1 1,-1-1-1,1 0 1,0 1 0,0-1-1,0 1 1,-1-1-1,1 1 1,-1 0-1,1-1 1,-1 1-1,0-1 1,1 1-1,-1 0 1,0-1-1,0 1 1,0 0-1,0-1 1,-1 1-1,0 2 1,-4 5 118,-6-5 120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16203,'25'42'861,"-2"1"0,-2 1 0,17 50 0,9 20 487,-23-63-712,33 52-1,-44-83-623,1-1 0,0 0-1,2-1 1,0-1 0,24 21 0,-34-33-114,1 0 0,0 0 0,0-1 0,0 0 0,0-1 0,1 1 0,-1-2 0,12 4 0,-16-5 38,-1-1-1,1 1 1,0-1-1,-1 1 1,1-1-1,0 0 1,-1 0-1,1-1 1,-1 1-1,1 0 1,0-1-1,-1 0 1,1 1-1,-1-1 1,1 0-1,-1 0 1,1-1-1,-1 1 1,0 0-1,0-1 1,0 0-1,0 1 1,0-1-1,0 0 1,0 0-1,0 0 1,-1 0-1,1 0 1,1-3-1,0-2-81,0 0-1,0 0 0,-1 0 1,0 0-1,-1 0 1,1-1-1,-1 1 1,-1 0-1,1-1 0,-2-12 1,-2-8 6,-8-38 1,9 56 228,6 18 335,0-1 0,1 1 0,-1-1 0,2 0 0,6 7 0,43 46 485,-45-50-789,0 0 1,1-1-1,0 0 0,1-1 1,0-1-1,0 0 0,1 0 0,23 8 1,-31-13-124,0-1 1,0 0 0,1 0-1,-1 0 1,0 0 0,1-1-1,-1 0 1,0 0 0,1 0-1,-1 0 1,0-1-1,1 0 1,-1-1 0,0 1-1,0-1 1,0 0 0,0 0-1,0 0 1,0-1 0,-1 1-1,1-1 1,-1 0 0,0-1-1,0 1 1,0-1-1,4-5 1,2-4-230,0 0 1,-1-1-1,-1-1 1,0 0-1,8-23 0,-15 37 202,-1 0 0,0 0 0,1 0-1,-1 0 1,1 0 0,-1 0 0,1 0 0,-1 0-1,1 0 1,0 1 0,-1-1 0,1 0-1,0 0 1,0 0 0,0 1 0,0-1-1,1 0 1,-1 1 27,-1 0-1,1 0 1,-1 0-1,1 0 1,-1 0 0,1 0-1,-1 0 1,1 0-1,-1 0 1,1 1-1,-1-1 1,1 0-1,-1 0 1,1 1 0,-1-1-1,1 0 1,-1 1-1,0-1 1,1 0-1,-1 1 1,1-1-1,-1 0 1,0 1 0,1 0-1,3 6 125,0 0-1,0 0 1,4 15-1,-1-5 84,6 7 103,1 0-1,1-1 0,1 0 0,1-2 0,27 27 1,-7-12-170,82 57 1,-69-57-260,-2 2 0,43 43 0,-86-75 129,1 0 0,-1 0 0,7 11 0,-11-16 6,-1 0 0,1 0 0,0 1 0,0-1 0,-1 0 0,1 0 1,-1 1-1,1-1 0,-1 0 0,0 1 0,1-1 0,-1 0 0,0 1 0,0-1 0,0 1 0,0-1 0,0 0 0,0 1 0,0-1 1,-1 1-1,1-1 0,0 0 0,-1 1 0,1-1 0,-1 0 0,0 0 0,1 1 0,-2 1 0,-1-1 23,1-1 0,-1 1 0,1 0 0,-1-1 0,0 0 0,0 0 0,0 1 0,0-2 0,0 1 0,0 0 0,0 0 0,0-1 0,0 0 0,0 0 0,0 0 0,0 0 0,-4 0 0,-9-2 187,-30-7 0,14-1-229,1 0 0,1-3 0,0 0 0,1-2 0,0-1 0,1-1 0,1-1 0,1-2 0,-32-30 0,47 40-238,1-1-1,0 0 1,1 0 0,0-1 0,0-1 0,2 1-1,-9-18 1,13 23 111,0 0 0,1-1 1,0 1-1,0-1 0,0 1 0,1-1 0,0 0 0,0 0 0,1 1 0,0-1 1,1 0-1,0 0 0,0 1 0,0-1 0,4-10 0,14-27-567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137 153 16828,'-11'9'687,"0"1"1,1 0-1,0 1 1,1 0 0,1 0-1,-1 1 1,2 0 0,-8 17-1,12-24-449,2-3-191,-5 7 86,0 1 0,1 0 1,0 0-1,1 0 1,0 0-1,0 1 0,2-1 1,-1 1-1,-1 11 1,4-21-154,0 0 0,0 1 0,1-1 0,-1 0 0,0 0 0,0 0 0,1 0 0,-1 0 0,0 1 0,1-1 0,-1 0 1,1 0-1,-1 0 0,1 0 0,0 0 0,-1 0 0,1-1 0,0 1 0,0 0 0,0 0 0,0 0 0,0-1 0,0 1 0,0 0 1,0-1-1,0 1 0,0-1 0,0 1 0,0-1 0,0 0 0,0 1 0,0-1 0,0 0 0,1 0 0,-1 0 0,1 0 1,6 1-205,0-1 1,-1-1-1,1 0 1,11-2-1,-13 2 81,50-11-1037,-24 5 72,58-6-1,-81 13 995,1-1 0,-1 1 1,0 1-1,0 0 0,0 0 0,0 1 0,0 0 1,0 1-1,-1 0 0,1 0 0,8 5 0,-13-6 141,-1 1-1,0-1 0,1 1 0,-1 0 1,0 0-1,0 0 0,-1 0 0,1 0 1,-1 1-1,0-1 0,0 1 0,3 5 1,-4-7 14,0 1 1,0-1-1,0 0 0,-1 1 1,1-1-1,-1 1 1,1-1-1,-1 0 1,0 1-1,0-1 1,0 1-1,0-1 1,-1 1-1,1-1 1,0 1-1,-1-1 1,0 0-1,0 1 1,0-1-1,0 0 1,-2 4-1,3-5-46,-1 0 0,1 0 0,-1-1 0,0 1 0,1 0 0,-1 0 0,0-1 0,1 1 0,-1 0-1,0-1 1,0 1 0,0-1 0,0 1 0,1-1 0,-1 0 0,0 1 0,0-1 0,0 0 0,0 1 0,0-1 0,0 0 0,0 0 0,0 0 0,0 0-1,-2 0 1,2-1-32,-1 1 0,0-1-1,1 0 1,-1 0-1,1 1 1,-1-1 0,1 0-1,-1 0 1,1-1 0,0 1-1,-1 0 1,1 0-1,-1-2 1,-2-3-373,0 0 1,0 0-1,1 0 1,0 0-1,-5-14 0,6 13 159,0-1-1,1 0 0,-1 1 0,2-1 0,-1 0 0,1 1 0,1-1 0,-1 0 0,1 1 0,0-1 1,4-11-1,-1 9 304,-1 1 0,2-1 1,-1 1-1,2 0 0,-1 0 0,1 1 1,12-14-1,7-3 1452,2 2 0,0 0-1,61-37 1,-52 36-6,-25 17-1220,8-5 136,-1-1 0,-1-1 0,19-18 0,-12 4-307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119 367 12779,'-15'-1'622,"6"1"-281,-1 0 0,1-1 0,0 0 0,-1 0-1,1-1 1,0 0 0,-1-1 0,-14-6 0,20 4 371,5 3-414,10 2-29,84 33 425,-22-6-539,-7-8-81,1-2 0,0-3-1,1-4 1,110 4 0,-86-14-53,0-5 1,177-32 0,224-77 18,-17 2-26,347-10-99,-548 91 71,137-13-19,-3 36 15,-346 12 19,101 19 0,-126-14 0,-1 1 0,0 2-1,65 31 1,-87-35 11,5 3-35,-22-39 717,2 7-595,0-1 31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15035,'0'-2'95,"2"-2"111,0 0 0,0-1 0,0 1 0,0 0 0,4-5 0,-5 8-170,0 0 0,0 0 0,0 0 0,0 0 1,0 1-1,0-1 0,0 0 0,0 0 0,0 1 0,0-1 0,1 1 0,-1-1 1,0 1-1,0-1 0,1 1 0,-1 0 0,0-1 0,0 1 0,1 0 0,-1 0 0,0 0 1,1 0-1,-1 0 0,0 1 0,3-1 0,0 2 117,1 0 0,0 0 0,-1 0 0,0 1 0,1-1 0,-1 1 0,0 0 0,0 0 0,-1 1-1,1-1 1,-1 1 0,6 6 0,5 9 189,16 29 0,-21-32-189,57 113 748,-44-81-585,-21-46-311,0 1 0,1-1 0,-1 1 0,0-1 0,1 0 0,-1 0 1,1 0-1,0 0 0,-1 0 0,1 0 0,0 0 0,0-1 0,1 1 0,-1-1 0,0 1 0,4 0 0,-4-1-39,0-1 0,0 0 0,0 0 0,0 1 1,0-2-1,0 1 0,0 0 0,0 0 0,0-1 0,0 1 0,0-1 1,0 0-1,0 1 0,0-1 0,0 0 0,0 0 0,0 0 0,-1 0 1,1-1-1,3-2 0,5-4-191,0 0 1,1 1-1,1 0 1,-1 1 0,21-8-1,-29 13 199,0 0 1,1 0-1,-1 0 0,0 1 1,0-1-1,0 1 0,1 0 0,-1 0 1,0 0-1,0 0 0,1 1 1,4 1-1,-6-2 43,0 1 1,0 1-1,0-1 1,0 0-1,0 0 1,-1 1-1,1-1 1,0 1-1,0-1 1,-1 1-1,1 0 1,-1 0-1,0 0 1,0-1-1,1 1 1,-1 1-1,0-1 1,-1 0-1,1 0 1,0 3-1,1 1 94,-1 1 0,0 0 0,0-1-1,-1 1 1,0 0 0,0 0 0,-1-1 0,0 1 0,0 0-1,0-1 1,-1 1 0,-2 7 0,-1-1 190,-1 0 0,0 0 0,0-1 0,-16 22 0,18-28-203,-1 0 1,0-1-1,0 0 0,0 0 0,-1 0 1,1 0-1,-1-1 0,0 0 0,-12 5 1,16-7-141,-1-1 0,1-1 0,-1 1 0,1 0 0,-1 0 0,0-1 0,1 0 0,-1 1-1,1-1 1,-1 0 0,0 0 0,1 0 0,-1-1 0,0 1 0,1-1 0,-1 1 0,0-1 0,1 0 0,-1 0 0,1 0 0,0 0 0,-1-1 0,1 1 0,0-1 0,0 1 0,0-1 0,0 0 0,-3-3 0,1 1-23,1-1 0,-1 1 0,1-1 0,0 0 0,1 0 0,-1 0 0,1 0 0,0 0 0,1-1 0,-3-9 0,-1-23-446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1157 13531,'7'-1'365,"6"0"164,-1 0 1,0-1-1,1-1 1,20-7-1,-32 10-468,1-1-1,0 1 1,-1-1-1,1 0 1,-1 0-1,1 0 1,-1 1-1,1-1 0,-1-1 1,0 1-1,1 0 1,-1 0-1,0-1 1,0 1-1,0 0 1,0-1-1,0 1 1,0-1-1,0 1 1,0-1-1,-1 0 1,1 1-1,-1-1 1,1 0-1,-1 1 1,0-1-1,1 0 1,-1 0-1,0 1 1,0-1-1,0 0 1,-1 0-1,1 1 1,0-1-1,-1 0 1,1 1-1,-1-1 1,1 0-1,-1 1 1,0-1-1,0 1 1,-1-3-1,0 0-8,0 1 0,-1-1 0,1 1 1,-1 0-1,0 0 0,0 0 0,0 0 0,0 1 0,-1-1 0,1 1 1,-1 0-1,1 0 0,-1 0 0,0 0 0,1 1 0,-6-2 0,7 3-48,0-1 0,0 1-1,1 0 1,-1-1-1,0 1 1,0 0 0,0 0-1,0 0 1,0 1-1,0-1 1,1 0-1,-1 1 1,0-1 0,0 1-1,1 0 1,-1-1-1,0 1 1,1 0 0,-1 0-1,0 0 1,1 0-1,-1 0 1,1 1 0,0-1-1,-1 0 1,1 1-1,0-1 1,0 1 0,0-1-1,0 1 1,0-1-1,0 1 1,0 0 0,1 0-1,-1-1 1,1 1-1,-1 3 1,-1 1-11,1 0-1,1 0 1,-1 0-1,1 0 1,0 0 0,0 0-1,1 0 1,0 0-1,0 0 1,0 0-1,1 0 1,0 0 0,0 0-1,0-1 1,1 1-1,0-1 1,0 0 0,0 1-1,0-2 1,1 1-1,0 0 1,0-1 0,1 1-1,-1-1 1,1 0-1,0-1 1,0 1-1,0-1 1,0 0 0,0 0-1,1-1 1,0 1-1,-1-1 1,1-1 0,0 1-1,0-1 1,0 0-1,0 0 1,0-1 0,0 1-1,0-1 1,6-1-1,3-2-19,0 0-1,0-1 0,-1 0 1,0-2-1,0 1 0,0-2 1,-1 0-1,0 0 1,0-1-1,0-1 0,15-14 1,-10 7 8,-1-1 0,0-1 0,-1 0 1,-2-2-1,1 1 0,14-30 0,-27 45 40,0 0 0,0 0 0,0 0-1,0-1 1,-1 1 0,1-5 0,-2 8-3,0 0-1,0 0 1,0 1 0,0-1 0,0 0 0,0 0 0,0 1 0,0-1 0,0 0 0,0 1 0,0-1 0,-1 0 0,1 0 0,0 1 0,-1-1 0,1 0 0,0 1 0,-1-1 0,1 1 0,-1-1 0,1 0 0,-1 1 0,1-1 0,-1 1 0,1-1 0,-1 1 0,0-1 0,1 1 0,-1 0 0,0-1 0,1 1 0,-1 0 0,0 0 0,1-1 0,-1 1 0,0 0 0,0 0 0,1 0 0,-1 0 0,0 0 0,-1 0 0,-75 0 1278,85-1-1305,0-1 0,0 0-1,1 0 1,-2 0 0,1-1 0,0 0 0,0-1 0,-1 1 0,0-1-1,0-1 1,0 0 0,0 0 0,-1 0 0,0-1 0,0 0-1,10-11 1,-12 12 2,0 0 0,0-1 0,0 1-1,0-1 1,-1 0 0,0 0 0,0 0 0,0 0-1,-1 0 1,0-1 0,0 1 0,-1-1 0,1 0-1,-2 1 1,1-1 0,-1 0 0,0 1 0,0-1-1,-1 0 1,0 0 0,0 1 0,-3-11 0,3 15 7,0 0 1,0 0-1,0 0 1,0 1-1,0-1 1,0 0-1,-1 1 1,1-1-1,0 1 1,-1-1-1,0 1 1,1-1-1,-1 1 1,0 0-1,0 0 1,1 0-1,-1 0 1,0 0-1,-2 0 1,3 0 0,-1 1-1,1 0 1,0 0 0,0 0 0,0 0 0,0 0-1,-1 0 1,1 1 0,0-1 0,0 0 0,0 1-1,0-1 1,0 0 0,0 1 0,0 0-1,0-1 1,0 1 0,0-1 0,0 1 0,0 0-1,0 0 1,0-1 0,0 1 0,1 0 0,-1 0-1,0 0 1,1 0 0,-1 0 0,0 0-1,1 0 1,0 0 0,-1 0 0,1 1 0,0-1-1,-1 2 1,-1 4 17,1 1 0,0 0 0,0-1 0,1 1 0,-1-1-1,2 1 1,-1 0 0,1-1 0,1 1 0,-1-1 0,1 1 0,0-1-1,1 0 1,0 0 0,0 0 0,0 0 0,7 10 0,-7-14-9,-1 1 0,0-1 1,1 0-1,-1 0 1,1-1-1,0 1 0,0 0 1,0-1-1,0 0 0,0 1 1,0-1-1,1 0 1,-1-1-1,1 1 0,0-1 1,-1 0-1,1 1 0,0-2 1,0 1-1,0 0 0,0-1 1,-1 0-1,1 0 1,0 0-1,0 0 0,0 0 1,0-1-1,0 0 0,0 0 1,-1 0-1,1 0 1,0-1-1,-1 1 0,1-1 1,4-3-1,1 0-17,-1-1 0,0-1 1,0 0-1,0 0 0,-1 0 0,0-1 1,-1 0-1,0 0 0,0-1 0,0 0 1,-1 0-1,0 0 0,6-19 0,-7 15-127,0-1 0,0 0 1,-1 0-1,-1 0 0,-1 0 0,0 0 0,0 0 0,-2-1 0,-2-21 0,5 41 122,0 1 0,1-1 0,0 0-1,0-1 1,0 1 0,0 0 0,1-1-1,0 0 1,5 5 0,0 1 61,-1-1 51,0-1-1,1 0 1,0 0-1,1 0 1,0-1 0,0-1-1,0 1 1,16 5-1,-21-10-59,-1 0 0,1-1 0,-1 1 0,1-1-1,0-1 1,-1 1 0,1-1 0,0 0 0,0 0 0,-1 0-1,1 0 1,0-1 0,0 0 0,-1 0 0,1 0 0,0-1-1,-1 1 1,0-1 0,1 0 0,-1 0 0,0-1 0,0 1-1,0-1 1,5-5 0,1-2 4,-1 0 0,-1 0 0,0 0 0,0-1 0,-1-1 0,-1 1 0,0-1-1,0 0 1,-1-1 0,-1 1 0,6-24 0,-4 8-8,-2-1 0,0 1 1,-2-1-1,-2-41 0,-2 36-133,-1 1 0,-2 0 0,-1 1 0,-2-1 0,-1 1 0,-1 0 0,-22-45 0,28 69 41,3 5 27,-1 0-1,1 0 0,0-1 1,-1 2-1,0-1 0,0 0 1,0 0-1,0 1 0,0-1 1,-1 1-1,1-1 1,-1 1-1,1 0 0,-1 0 1,-5-3-1,8 5 25,-1 0 0,1 0 0,0 0 0,-1 0-1,1 0 1,-1-1 0,1 1 0,0 0 0,-1 0 0,1 0 0,-1 0 0,1 0-1,0 0 1,-1 0 0,1 0 0,-1 1 0,1-1 0,-1 0 0,1 0 0,0 0 0,-1 0-1,1 1 1,0-1 0,-1 0 0,1 0 0,0 0 0,-1 1 0,1-1 0,0 0 0,-1 1-1,1-1 1,0 0 0,0 1 0,-1-1 0,1 0 0,0 1 0,0-1 0,0 0 0,0 1-1,0-1 1,-1 1 0,1-1 0,0 1 0,0 21-85,0-19 75,2 12 43,1 0-1,0-1 1,1 0-1,0 0 1,1 0 0,8 16-1,46 77 383,-40-76-228,1-2 0,35 42 0,-46-61-169,0 0 1,1-1 0,0 0 0,1-1 0,0 0-1,0-1 1,1 0 0,-1 0 0,24 8-1,-33-14-25,1-1 0,-1 1 0,0 0 0,1-1 0,-1 1 0,1-1 0,-1 0 0,1 0 0,-1 0 0,1 0-1,-1-1 1,1 1 0,-1 0 0,0-1 0,5-1 0,-7 1 4,1 1 0,-1 0 1,1-1-1,-1 1 0,1-1 0,-1 1 0,1-1 0,-1 1 1,1-1-1,-1 1 0,0-1 0,1 1 0,-1-1 1,0 0-1,1 1 0,-1-1 0,0 1 0,0-1 1,0 0-1,0 1 0,0-1 0,1-1 0,-2 0-7,1 0-1,0 0 1,-1 0-1,1 0 1,-1 1-1,0-1 0,1 0 1,-1 0-1,0 0 1,0 1-1,-2-3 1,-4-4-25,0 0 1,0 0-1,-1 1 1,0 0 0,0 0-1,-1 1 1,0 0-1,0 1 1,-1 0-1,1 0 1,-1 1 0,0 0-1,0 1 1,-15-3-1,-12-2 45,1 2-1,-67-2 1,38 7 280,55-1-21,13-4-148,15-3 4,23-8-626,-1-1 0,0-2 0,68-46 0,-104 63 471,0-1 0,0 1 0,-1-1 0,1 0 0,3-5 1,-6 7 4,0 1 1,0 0-1,-1-1 1,1 1 0,0-1-1,-1 1 1,1-1-1,-1 1 1,1-1 0,-1 0-1,0 1 1,0-1-1,1 1 1,-1-1 0,-1 0-1,1 1 1,0-1-1,0 0 1,0 1 0,-2-4-1,-12-13-453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15155,'-14'4'1417,"12"-2"-1129,20-2-208,12-2 480,15-3-1753,8-4 1241,18-7-360,3-1-112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17556,'-76'71'2699,"54"-52"-2156,1 0 0,1 1 0,-32 42 0,51-60-558,0-1-1,0 0 1,0 0-1,0 0 0,1 1 1,-1-1-1,0 0 0,1 1 1,-1-1-1,1 0 0,-1 1 1,1-1-1,0 1 0,0-1 1,0 1-1,0 2 0,0-4-14,0 1-1,1-1 1,-1 1-1,0-1 1,1 1-1,-1-1 0,1 0 1,-1 1-1,1-1 1,-1 0-1,1 1 1,-1-1-1,1 0 0,-1 0 1,1 0-1,-1 1 1,1-1-1,-1 0 1,1 0-1,0 0 0,-1 0 1,1 0-1,-1 0 1,1 0-1,-1 0 1,1 0-1,0-1 0,8 0-281,-1-1-1,0 0 1,0-1-1,8-3 1,40-18-1145,-32 12 878,0 1 0,1 2 0,1 0 0,0 1 0,50-7 1,-72 15 604,1 0 1,0 0 0,-1 0 0,1 0 0,-1 1 0,1-1 0,-1 1 0,0 1 0,1-1 0,-1 0 0,7 4 0,-8-3 54,-1 0-1,0-1 1,0 1-1,0 0 0,0 0 1,0 0-1,0 0 1,0 1-1,-1-1 1,1 0-1,-1 1 0,0-1 1,1 1-1,-1-1 1,0 1-1,-1 0 1,1-1-1,0 1 0,0 5 1,0 10 303,-1 0 0,-1-1 0,0 1 0,-1 0-1,-1-1 1,-1 1 0,0-1 0,-1 0 0,-1 0 0,-1-1 0,0 0 0,-1 0 0,-1 0 0,-1-1 0,-11 14 0,16-22-430,-2-1 0,1 0 0,-1 0 0,1-1 0,-1 0 0,-16 9 0,21-13-2,1 0 0,-1-1 0,0 1-1,0 0 1,1-1 0,-1 1 0,0-1 0,0 0-1,0 0 1,0 0 0,0 0 0,0 0 0,0 0 0,0 0-1,1 0 1,-4-1 0,4 0 20,-1 0 1,1 0-1,-1 0 0,1 0 1,0-1-1,-1 1 1,1 0-1,0 0 0,0-1 1,0 1-1,0-1 0,0 1 1,0-1-1,1 1 1,-1-1-1,0 0 0,1 1 1,-1-1-1,1 0 0,0 1 1,-1-4-1,0-32-491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23 523 14819,'10'63'2783,"-8"-43"-2010,1 0 0,6 25 0,-7-40-637,0 1 0,0-1 1,0 0-1,1 0 0,-1 0 1,1 0-1,0-1 0,1 1 0,-1-1 1,1 1-1,0-1 0,7 6 1,-9-9-104,0 1 0,0-1 1,0 0-1,1 0 0,-1 0 0,0 0 1,1 0-1,-1 0 0,0 0 1,1-1-1,-1 1 0,1-1 1,-1 0-1,1 0 0,-1 0 1,0 0-1,5-1 0,-3 0-9,0 0-1,1 0 0,-2-1 1,1 0-1,0 0 0,0 0 1,0 0-1,-1 0 0,6-6 0,-1 1-12,0-2-1,0 1 0,-1-1 0,0 0 1,0-1-1,-1 1 0,5-13 1,-1-2 1,-1 0 1,-1-1-1,-2 0 1,0 0-1,-2 0 1,0-1-1,-1-47 1,-3 43 0,-2 0 0,-1 0 0,-2 1 0,0-1 0,-2 1 0,-16-43 1,16 57-11,1 1 1,-2-1 0,0 1 0,-1 0 0,0 1-1,-19-20 1,26 30-3,0 1-1,-1-1 1,0 1-1,1 0 0,-1 0 1,0 0-1,0 0 1,0 0-1,0 1 1,0-1-1,-1 1 1,1 0-1,0 0 0,-1 0 1,1 1-1,-6-1 1,7 1 0,-1 0 1,0 1-1,0-1 0,0 1 1,0 0-1,1 0 1,-1 0-1,0 0 0,1 0 1,-1 1-1,1-1 1,-1 1-1,1 0 0,0-1 1,-4 5-1,-1 2 20,1 0-1,0 1 1,0 0-1,1 0 1,0 0-1,0 1 1,1-1-1,0 1 0,-2 13 1,0-2 55,2-1-1,0 1 1,2 0 0,0 0 0,1 0-1,2 0 1,0 0 0,1 0 0,4 22-1,-5-41-64,-1 1-1,1-1 0,0 0 1,0 1-1,-1-1 1,1 0-1,1 1 0,-1-1 1,0 0-1,1 0 0,-1 0 1,1 0-1,-1 0 0,1 0 1,0-1-1,0 1 0,0-1 1,0 1-1,0-1 1,3 2-1,-2-2-33,0-1 1,-1 1-1,1-1 0,0 0 1,-1 0-1,1 0 0,0 0 0,0-1 1,-1 1-1,1-1 0,-1 1 1,1-1-1,0 0 0,-1 0 1,1 0-1,-1-1 0,0 1 1,5-4-1,59-44-1188,-48 34 659,1 1 1,1 0-1,0 1 0,32-14 1,-46 24 501,0 1-1,0 0 1,1 0 0,-1 1 0,1 0 0,0 0 0,-1 0 0,1 1 0,0 0 0,-1 0 0,1 1 0,0 0 0,-1 0 0,1 0-1,-1 1 1,1 0 0,-1 1 0,0-1 0,0 1 0,9 5 0,-7-3 162,-1 1 1,1 0 0,-1 0-1,0 0 1,-1 1-1,11 13 1,26 49 1368,-1-2 16,-28-54-1523,-13-12 26,-1-1 0,1 0-1,-1 0 1,1 0 0,-1 0 0,1 1-1,0-1 1,-1 0 0,1 0 0,-1 0-1,1 0 1,-1 0 0,1 0 0,0 0-1,-1-1 1,1 1 0,-1 0 0,1 0-1,-1 0 1,1 0 0,-1-1 0,1 1-1,-1 0 1,1-1 0,-1 1-1,1 0 1,-1-1 0,0 1 0,1 0-1,-1-1 1,0 1 0,1-1 0,0 0-1,6-13-125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141 689 15611,'0'-7'370,"0"0"-1,-1 0 1,0 1-1,0-1 1,0 0-1,-1 1 1,-5-12 0,7 16-290,-1 1 0,0-1 1,0 1-1,0-1 1,0 1-1,0-1 1,0 1-1,0 0 0,0-1 1,0 1-1,0 0 1,-1 0-1,1 0 1,-1 0-1,1 0 1,-1 0-1,1 0 0,-1 1 1,1-1-1,-1 1 1,0-1-1,1 1 1,-1-1-1,0 1 0,1 0 1,-1 0-1,0 0 1,1 0-1,-1 0 1,0 0-1,0 0 1,1 1-1,-1-1 0,0 0 1,-2 2-1,0 0 9,0 0 0,0 1-1,1-1 1,-1 1 0,1 0-1,-1-1 1,1 2-1,0-1 1,0 0 0,0 1-1,1-1 1,-1 1 0,1 0-1,0 0 1,0 0 0,0 0-1,-2 7 1,0 2-50,0 1 0,1 0-1,0 0 1,-1 17 0,3-15-39,1 1-1,2 25 1,-2-37-1,1-1 1,-1 1-1,1-1 1,0 1-1,1-1 0,-1 0 1,1 0-1,0 1 1,0-1-1,0 0 0,0 0 1,1-1-1,5 7 1,-7-9-1,0 0 1,0 0 0,0-1 0,-1 1-1,1 0 1,0-1 0,0 1-1,1-1 1,-1 1 0,0-1 0,0 1-1,0-1 1,0 0 0,0 0-1,0 0 1,0 1 0,1-1 0,-1 0-1,0 0 1,0-1 0,0 1 0,2 0-1,-1-1 0,0 0 0,0 0-1,1 0 1,-2 0 0,1-1-1,0 1 1,0 0-1,0-1 1,-1 0 0,4-3-1,0-2-11,0 0 0,0 0 0,-1-1 0,7-16 0,-2-6-107,-1 0-1,-1 0 1,-2-1-1,-1 0 1,-1-48-1,0 32-279,-3 47 395,0 0 0,0 1 0,0-1 0,0 0 0,0 0 0,0 0 0,0 0 0,0 0 0,0 0 0,1 0 0,-1 0 0,0 0 1,0 0-1,0 0 0,0 0 0,0 0 0,0 0 0,0 0 0,0-1 0,0 1 0,0 0 0,1 0 0,-1 0 0,0 0 0,0 0 0,0 0 0,0 0 0,0 0 0,0 0 0,0 0 0,0 0 0,0 0 0,0 0 0,0 0 0,0 0 0,0-1 0,0 1 0,0 0 0,0 0 0,0 0 0,1 0 1,-1 0-1,0 0 0,0 0 0,0 0 0,0 0 0,0 0 0,0-1 0,0 1 0,0 0 0,0 0 0,-1 0 0,1 0 0,0 0 0,0 0 0,0 0 0,0 0 0,0 0 0,0 0 0,0-1 0,0 1 0,0 0 0,0 0 0,0 0 0,0 0 0,0 0 0,3 7-78,-2-4 31,13 26-35,0-1 0,2-1 0,19 27 0,-24-40 117,0 1 1,2-1-1,-1-1 0,2 0 0,0-1 1,25 17-1,-35-26-17,0-1 0,0 1 0,1-1 0,-1 0 0,0-1 0,1 1 1,0-1-1,-1 0 0,1 0 0,0 0 0,-1-1 0,1 1 0,0-1 0,0-1 0,-1 1 0,1 0 1,8-3-1,-9 1-1,1 0 0,0 0 0,-1 0 0,1-1 0,-1 1 0,0-1 0,0-1 0,0 1 1,0 0-1,-1-1 0,1 0 0,-1 0 0,0 0 0,0 0 0,0 0 0,3-8 0,1-3-2,-1-1 0,0 0 0,-1-1 0,-1 0 0,0 0 0,-1 0 0,-1 0 0,-1 0 0,0 0 0,-1 0 1,-4-23-1,0 6-136,-3 0 0,0 0 1,-2 1-1,-22-53 0,28 78 63,-4-9-159,-15-26 0,20 40 171,0-1 1,0 1 0,-1 0-1,1 0 1,-1 0 0,0 0-1,0 0 1,0 0 0,0 1-1,0 0 1,-1 0 0,1-1-1,-5-1 1,7 4 38,1 0-1,-1 0 1,1-1 0,-1 1-1,0 0 1,1 0 0,-1 0-1,1-1 1,-1 1 0,0 0-1,1 0 1,-1 0 0,1 0-1,-1 0 1,0 0 0,1 0-1,-1 1 1,0-1 0,1 0-1,-1 0 1,1 0 0,-1 1-1,1-1 1,-1 0 0,1 0-1,-1 1 1,1-1 0,-1 1-1,1-1 1,-1 0 0,1 1-1,-1-1 1,1 1 0,0-1-1,-1 1 1,1-1 0,0 1-1,-1-1 1,1 1 0,0-1-1,0 1 1,0 0 0,-1-1-1,1 1 1,0-1 0,0 1-1,0 0 1,0-1 0,0 1-1,0-1 1,0 1 0,0 0-1,1 0 1,-1 7-53,1-1-1,0 1 1,4 11 0,-4-16 60,11 44 212,3-1-1,2-1 1,2 0 0,2-2 0,2 0 0,1-1 0,3-2 0,38 48 0,-58-81-230,-1-1 1,1 0 0,-1 0 0,2 0 0,-1-1 0,1 0 0,-1 0 0,12 5 0,-16-9-21,0 0 0,-1 0 0,1 0 0,0-1-1,0 1 1,-1-1 0,1 1 0,0-1 0,0 0 0,0 0 0,0 0 0,-1 0 0,1-1-1,0 1 1,0-1 0,0 1 0,-1-1 0,1 0 0,0 0 0,-1-1 0,1 1 0,-1 0-1,1-1 1,-1 1 0,0-1 0,0 0 0,0 0 0,0 0 0,0 0 0,3-5 0,0 0-41,-1-1 0,0 1 0,0-1 0,-1 0 0,0 0 0,-1-1 0,0 1 0,0-1 0,1-13 0,0-83-59,-3 93 148,-7-98 567,-4 1 0,-33-145 0,30 207-302,8 39-77,8 30-34,2 4-126,3 1-1,0-1 1,1-1 0,1 0 0,2 0 0,0-1 0,2 0-1,24 35 1,-17-32 2,1 0 0,2-2 0,0 0-1,1-2 1,2 0 0,41 27 0,-67-50-35,6 5-2,-1-1 0,1 0 0,0-1 0,1 1 0,-1-1 1,1 0-1,-1-1 0,1 0 0,0 0 0,10 2 1,-17-4 0,0 0 0,0 0 0,0 0 0,0 0 0,1 0 0,-1 0 0,0 0 0,0 0 0,0 0 0,0 0 0,0 0 0,0 0 0,0 0 0,1 0 0,-1 0 1,0 0-1,0 0 0,0 0 0,0 0 0,0 0 0,0-1 0,1 1 0,-1 0 0,0 0 0,0 0 0,0 0 0,0 0 0,0 0 0,0 0 0,0 0 0,0 0 0,0 0 1,0-1-1,0 1 0,1 0 0,-1 0 0,0 0 0,0 0 0,0 0 0,0 0 0,0 0 0,0-1 0,0 1 0,0 0 0,0 0 0,0 0 0,0 0 0,0 0 0,0 0 1,0-1-1,0 1 0,0 0 0,0 0 0,0 0 0,-1 0 0,-6-10-37,-15-8-22,-13-1 14,0 1 0,-1 2 0,0 1 0,-69-17 1,-17-7 650,122 39-588,-1 0-1,0 0 1,1 0 0,-1 0-1,1-1 1,-1 1 0,1 0-1,-1 0 1,1-1 0,-1 1 0,1 0-1,-1-1 1,1 1 0,0 0-1,-1-1 1,1 1 0,-1-1-1,1 1 1,0-1 0,-1 1-1,1-1 1,0 0 0,0 1-9,0-1 0,0 1-1,0-1 1,0 1 0,0-1 0,1 1 0,-1-1 0,0 1 0,0-1 0,1 1-1,-1 0 1,0-1 0,1 1 0,-1 0 0,0-1 0,1 1 0,-1 0 0,1-1-1,-1 1 1,1-1 0,35-14-106,-21 9-66,58-37-59,-31 15 58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174 310 12139,'-1'-2'125,"1"0"0,-1 0 0,0 0 0,0 1 1,-1-1-1,1 0 0,0 1 0,0-1 1,-1 1-1,1-1 0,-1 1 0,1 0 0,-1 0 1,0 0-1,0 0 0,1 0 0,-1 0 0,0 0 1,0 0-1,0 1 0,0-1 0,0 1 1,0-1-1,0 1 0,0 0 0,0 0 0,0-1 1,0 2-1,0-1 0,0 0 0,0 0 1,0 1-1,0-1 0,0 1 0,0-1 0,-2 3 1,-2-1 44,0 0 1,0 1 0,1 0-1,0 1 1,0-1 0,-1 1 0,2 0-1,-1 0 1,1 1 0,-1-1-1,-3 6 1,2 0-81,0 1 0,0 0 0,1 0 0,1 1-1,0-1 1,0 1 0,2 0 0,-1 0 0,1 0 0,1 0 0,0 13 0,0-15-42,1-1 0,1 1 0,0-1 0,0 1 0,1-1 0,0 1 0,0-1 0,1 0 0,1 0 0,-1 0 0,2 0 0,-1-1 0,1 0 0,9 12 0,-12-17-32,0 0 0,1-1 0,-1 1 0,1-1 0,0 1 0,0-1 0,0 0-1,0 0 1,0 0 0,0-1 0,1 1 0,-1-1 0,1 0 0,-1 0 0,1 0 0,-1 0 0,1 0 0,-1-1 0,1 0-1,0 1 1,-1-1 0,1-1 0,0 1 0,-1-1 0,1 1 0,-1-1 0,1 0 0,-1 0 0,1 0 0,-1-1 0,1 1-1,-1-1 1,4-3 0,3-2 4,-1 0 0,0 0 0,0-1 0,-1 0 0,0-1 0,0 0 0,-1 0-1,0-1 1,6-11 0,2-8 11,-1-1 0,-2 0 0,-1-1 1,-1 0-1,9-56 0,-11 37 62,-3 0 1,-2-1 0,-4-50 0,1 83-60,1 14-22,-1 1-1,0 0 0,0 0 0,0 0 0,-1-1 0,1 1 1,-1 0-1,1 0 0,-1 0 0,0 0 0,0 0 1,-3-5-1,3 10 5,0 1 1,0-1 0,1 1-1,-1 0 1,1-1 0,0 1-1,0 5 1,2 29 9,2 1 0,1-1 0,3 0 0,0 0 0,27 67 0,-29-89-1,1 1 1,0-1-1,1 0 0,0-1 0,1 0 1,21 24-1,-27-35-39,0 1-1,1-1 1,0 0 0,0 0-1,0-1 1,0 1 0,0-1-1,0 0 1,1 0 0,-1 0-1,10 2 1,-10-3-29,0-1 1,-1 0-1,1 0 1,0 0 0,0 0-1,0-1 1,0 0-1,0 0 1,-1 0-1,1 0 1,0 0-1,-1-1 1,1 1-1,-1-1 1,1 0-1,4-4 1,17-13-121,-6-3-70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65 458 13611,'2'1'226,"0"0"0,1 0 1,-1 0-1,0 0 0,1-1 1,-1 1-1,1-1 0,0 0 0,-1 0 1,1 0-1,-1 0 0,1 0 0,-1 0 1,1-1-1,-1 1 0,1-1 1,-1 1-1,1-1 0,-1 0 0,0 0 1,1 0-1,2-2 0,5-3 228,0 1 0,0-1 0,14-12 0,-19 12-365,0 1 0,0 0 0,-1-1 0,1 0 0,-1 0 0,-1 0 0,1-1 0,-1 1 0,0-1 0,-1 0 0,1 0 0,1-9 0,-3 12-62,0 1-1,-1-1 1,1 0-1,-1 1 1,0-1-1,0 0 1,0 1 0,0-1-1,0 0 1,-1 1-1,0-1 1,0 0-1,0 1 1,0-1-1,0 1 1,-1-1-1,1 1 1,-1 0-1,0 0 1,0 0-1,-1 0 1,1 0 0,0 0-1,-1 0 1,-4-3-1,5 5-16,0 0 0,-1 0 1,1 0-1,-1 0 0,1 0 0,-1 0 0,1 1 0,-1-1 1,1 1-1,-1-1 0,0 1 0,1 0 0,-1 0 0,0 1 1,1-1-1,-1 0 0,1 1 0,-1 0 0,1-1 0,-1 1 1,1 0-1,-1 0 0,1 1 0,0-1 0,-1 0 0,-3 4 1,-1 1 0,0 0 1,0 0 0,0 0-1,1 1 1,0 0 0,-8 13-1,3-3-7,1 2 0,1-1 0,1 1 0,1 1 0,0-1 0,-6 34 0,10-35 3,1-1-1,0 0 0,1 1 1,1-1-1,0 1 0,1-1 1,2 0-1,4 22 1,-5-31 0,0-1 0,1 0 0,0 0 0,0 0 1,0 0-1,1-1 0,0 0 0,0 1 0,7 6 1,-8-10-6,-1-1 1,1 0-1,-1 0 1,1 0 0,0 0-1,0 0 1,0 0 0,0-1-1,0 0 1,0 1-1,1-1 1,-1 0 0,0-1-1,1 1 1,-1-1-1,0 1 1,1-1 0,-1 0-1,1 0 1,-1 0-1,0-1 1,7-1 0,0-1-5,1-2 0,-1 1 0,0-1 0,-1 0 1,1-1-1,-1 0 0,0-1 0,-1 0 0,0 0 0,0-1 1,0 0-1,12-18 0,7-10-68,36-69 0,-15 11-17,-28 51-35,37-58 0,-54 97 105,0 0 1,-1 1-1,1-1 1,0 1 0,1 0-1,-1 0 1,0 0-1,1 0 1,0 0-1,7-3 1,-9 5 9,0 0 1,-1 1-1,1 0 0,0-1 1,0 1-1,0 0 0,0 0 0,0 0 1,-1 0-1,1 0 0,0 0 1,0 0-1,0 1 0,0-1 1,0 1-1,-1-1 0,1 1 1,0 0-1,-1 0 0,1 0 1,0 0-1,-1 0 0,1 0 1,-1 0-1,1 0 0,-1 1 0,2 2 1,8 9 9,0 2 1,-1 0 0,-1 0 0,-1 0-1,0 1 1,10 30 0,4 7 283,-22-52-273,1 0 0,-1 0-1,0 0 1,1 0 0,0 0 0,-1 0-1,1 0 1,-1 0 0,1 0-1,0 0 1,0 0 0,0 0 0,-1 0-1,1-1 1,0 1 0,0 0 0,2 0-1,-3-1-2,0 0 0,1 0 0,-1 0 1,1 0-1,-1-1 0,1 1 0,-1 0 0,0 0 0,1-1 0,-1 1 0,1 0 0,-1 0 0,0-1 0,1 1 0,-1 0 0,0-1 0,0 1 0,1-1 0,-1 1 0,0 0 0,0-1 0,1 1 0,-1-1 0,0 1 0,0 0 0,0-1 0,0 1 0,0-1 0,2-6 58,0-1 0,-1 1 0,0 0 0,0-10 0,-1-10 35,-1 1-1,-1-1 0,-1 0 1,-2 1-1,-1-1 0,0 1 0,-2 1 1,-1-1-1,-2 2 0,-20-40 1,30 64-118,1 0 1,0-1 0,-1 1 0,1-1 0,0 1 0,0 0 0,-1-1-1,1 1 1,0-1 0,0 1 0,0-1 0,0 1 0,0 0-1,0-1 1,0 1 0,0-1 0,0 1 0,0-1 0,0 1 0,0-1-1,0 1 1,0-1 0,0 1 0,0-1 0,0 1 0,0 0-1,1-1 1,-1 1 0,0-1 0,0 1 0,1 0 0,-1-1 0,0 1-1,0 0 1,1-1 0,-1 1 0,0 0 0,1-1 0,-1 1 0,1 0-1,-1 0 1,0-1 0,1 1 0,0 0 0,25-6-250,-10 4 739,-9 0-462,0-1 1,0 1-1,0-1 0,13-8 1,5-8-102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99 365 14771,'-4'1'145,"0"0"0,0 0 0,0 0-1,0 1 1,0-1 0,0 1 0,1 0-1,-1 0 1,1 0 0,-1 1 0,1-1 0,0 1-1,0 0 1,0 0 0,0 0 0,1 0 0,-1 1-1,-2 4 1,0-1 25,1 0 0,0 1 0,1-1 0,0 1 0,0 0 0,0 0 0,1 0 0,-2 12 0,4-11-106,-1-1 1,1 0-1,1 1 0,-1-1 1,2 0-1,-1 1 0,1-1 0,5 14 1,-6-18-58,1 0 0,-1-1 0,1 0 0,0 1 1,0-1-1,0 0 0,1 0 0,-1 0 0,1 0 0,0 0 0,-1 0 1,1-1-1,1 1 0,-1-1 0,0 0 0,0 0 0,1 0 1,-1-1-1,1 1 0,0-1 0,4 1 0,-6-1-1,1-1 0,-1 1-1,1-1 1,-1 0 0,1 0-1,0 0 1,-1 0 0,1-1-1,-1 1 1,1-1 0,-1 1-1,1-1 1,-1 0 0,0 0-1,1 0 1,-1 0 0,0-1 0,3-1-1,-1 0 4,0-1-1,-1 1 0,1-1 1,-1 0-1,0 0 0,0 0 1,-1 0-1,1-1 0,1-4 1,2-5 9,-1 0 0,-1 0 0,0 0 0,-1-1 0,2-21 0,-4 19 29,0 1-1,-1-1 0,-1 1 1,0-1-1,-1 1 1,-1 0-1,-1 0 0,-7-21 1,0 19 58,6 15-22,3 13 17,3-1-84,1 1 0,0-1 0,0 1 0,1-1 0,1 0 0,-1 0 0,1 0 0,1 0 0,7 11 0,0-3-14,1 0-1,0-1 0,21 21 0,-25-29 4,0 0-1,1 0 1,0-1-1,1 0 1,-1-1 0,1 0-1,0-1 1,1 0-1,-1-1 1,1 0 0,0-1-1,13 2 1,-17-4 4,1 0 1,-1-1 0,0 1 0,1-2-1,-1 1 1,0-1 0,0-1-1,0 1 1,1-1 0,-2-1 0,1 1-1,0-2 1,0 1 0,-1-1-1,0 0 1,0 0 0,0-1-1,11-9 1,-10 5 7,1 0-1,-1-1 0,-1 0 0,0 0 1,0-1-1,-1 0 0,-1 0 1,1 0-1,-2-1 0,0 0 1,0 0-1,-1 0 0,0 0 0,1-21 1,-3 16 7,0-1-1,-1 1 1,-1-1 0,-1 1 0,0-1 0,-2 1 0,1 0-1,-2 0 1,-12-29 0,15 41-16,0 1 0,0 0 0,-1-1 0,1 1 0,-1 0 0,0 0 0,0 0 0,0 1 0,-6-5 0,9 7-7,0 1 0,-1 0 0,1 0 0,0 0 0,0 0 0,0 0 0,-1 0 0,1 0 0,0 0 0,0 0 0,-1 0 0,1 0 0,0 0 0,-1 0 0,1 0 0,0 0 0,0 0 0,-1 0 0,1 0 0,0 0 0,0 0 0,0 0 0,-1 0 0,1 1 0,0-1 0,0 0 0,-1 0 0,1 0 0,0 0 0,0 0 0,0 1 0,0-1 0,-1 0 0,1 0 0,0 0 0,0 1 0,0-1 0,0 0 0,0 0 0,0 1 0,-1-1 0,1 0 0,0 0 0,0 1 1,0-1-1,0 0 0,0 0 0,0 1 0,0-1 0,0 0 0,0 1 0,0 16 45,3-3-7,-1 0 0,2-1 0,0 1 1,0-1-1,1 1 0,1-1 1,9 16-1,-9-19 0,0-1 0,0 0 0,1 0 0,0 0 0,1 0 1,0-1-1,0-1 0,1 1 0,16 10 0,-23-17-27,1 1 0,-1-1 1,1 0-1,-1 0 0,1 0 0,0 0 0,-1-1 0,1 1 0,0-1 1,0 1-1,0-1 0,-1 0 0,1 0 0,0 0 0,0 0 1,0-1-1,-1 1 0,1-1 0,4-1 0,-3 0 1,0-1 0,0 1 0,0-1 0,0 1 0,-1-1 0,0 0 0,1 0 0,-1-1-1,0 1 1,0-1 0,2-4 0,3-5 5,-1 0 0,0-1 0,-1 1 0,-1-2 0,0 1 0,4-20 0,-6 18-10,-1-1 0,0 0 0,-1 0 0,-1 0-1,0 0 1,-1 0 0,-7-31 0,2 35-134,1 20-99,4 23-206,3-20 193,0-1-1,0 0 0,1 0 0,1-1 0,-1 1 1,1-1-1,1 1 0,-1-1 0,2-1 0,6 10 1,-10-15 155,0 0 0,-1 0 0,1 0 0,0 0 0,0 0 0,1 0 0,-1-1 0,0 1 0,1-1 0,-1 0 0,0 1 0,1-1 0,0 0 0,-1 0 0,1-1 0,0 1 0,-1-1 0,1 1 0,0-1 0,-1 0 0,1 0 0,0 0 0,0 0 0,-1 0 0,1-1 0,0 1 0,0-1 1,-1 0-1,1 0 0,-1 0 0,1 0 0,-1 0 0,1-1 0,-1 1 0,0-1 0,1 1 0,-1-1 0,2-2 0,24-25-611,-2-11 30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 14731,'-2'-2'93,"1"1"0,-1-1 1,1 1-1,-1-1 0,1 1 0,-1 0 0,0 0 1,1-1-1,-1 1 0,0 1 0,0-1 0,0 0 0,0 0 1,0 1-1,0-1 0,0 1 0,0-1 0,0 1 0,0 0 1,0 0-1,0 0 0,0 0 0,-3 1 0,2 0 2,1 0 1,0 0-1,-1 0 0,1 0 0,0 0 0,0 0 0,0 1 0,0 0 0,0-1 0,0 1 0,0 0 1,1 0-1,-1 0 0,1 0 0,-1 0 0,1 0 0,0 0 0,-1 0 0,0 4 0,0-1 55,0 0-1,1 1 1,-1-1-1,1 1 0,0-1 1,1 1-1,-1-1 1,1 1-1,1 9 0,-1-13-124,0 0 0,1 0 0,-1 0 0,0 0 0,1-1 0,0 1 0,-1 0 0,1 0 0,0 0 0,0-1 0,0 1 0,0 0 0,0-1 0,1 1 0,-1-1 0,0 1 0,1-1-1,-1 0 1,1 0 0,-1 1 0,1-1 0,0 0 0,-1 0 0,1-1 0,0 1 0,0 0 0,-1 0 0,1-1 0,0 1 0,0-1 0,3 0 0,12 0-117,1-1-1,-1-1 1,1 0 0,-1-2 0,0 0 0,21-8 0,3 0-134,16-3-72,-9 1-106,1 2 0,82-9 0,-127 20 411,1 1 0,0 0 0,0 0 0,-1 0 0,1 0 0,0 1 0,-1 0 0,6 1 0,-9-1 12,0 0 0,0-1 1,1 1-1,-1 0 0,0 0 1,0 0-1,0 0 1,0 0-1,-1 0 0,1 0 1,0 0-1,0 0 0,0 0 1,-1 0-1,1 0 1,-1 1-1,1-1 0,-1 0 1,1 0-1,-1 1 0,0-1 1,0 0-1,1 1 1,-1-1-1,0 0 0,0 1 1,-1-1-1,1 0 0,0 1 1,0-1-1,0 0 0,-1 2 1,-2 6 104,0 0 1,0-1-1,0 1 1,-1-1-1,0 0 1,-1 0-1,0 0 1,0-1-1,-1 1 1,1-1-1,-2-1 1,1 1-1,-1-1 1,0 0-1,-14 9 1,9-7-136,-1 0-1,0-1 1,0 0 0,-1-1 0,1-1 0,-1 0 0,0-1 0,-1-1-1,-16 3 1,23-5-57,-1-1-1,1 0 1,0 0 0,-1-1-1,1 0 1,-1 0 0,1-1-1,0 0 1,0 0-1,0-1 1,0 0 0,1-1-1,-1 1 1,1-1-1,0-1 1,0 0 0,-7-5-1,-27-30-435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75 13747,'0'-2'117,"0"0"-1,0-1 1,0 1 0,1 0 0,-1 0-1,1 0 1,-1-1 0,1 1 0,0 0-1,0 0 1,0 0 0,0 0-1,0 0 1,1 0 0,-1 1 0,0-1-1,4-3 1,-2 3 1,1-1-1,0 1 1,-1-1-1,1 1 1,0 0-1,0 0 1,1 1-1,6-3 1,7 1 88,1 0 0,-1 0 0,28 2 0,-33 0-34,51-1-110,1 2 0,-1 3 0,79 14-1,-137-15-83,1-1-1,-1 1 0,1 0 0,-1 1 1,9 4-1,-13-6 13,0 0 0,1 1 0,-1-1 1,0 1-1,0 0 0,-1 0 0,1 0 0,0 0 0,-1 0 1,1 0-1,-1 0 0,1 0 0,-1 1 0,0-1 0,0 0 1,0 1-1,1 4 0,-1 1 2,0-1 0,-1 1-1,0-1 1,0 1 0,-1-1 0,1 1 0,-2-1 0,1 1 0,-5 10-1,-2 7 34,-18 33 0,3-15 70,-2-1 1,-44 59-1,-72 70 239,123-150-297,7-8-3,-117 131 158,93-108-197,-71 56-1,73-70 6,33-22-2,-1 1 1,1-1-1,-1 0 1,1 0-1,-1 0 1,1 1-1,-1-1 1,1 0-1,-1 0 1,1 0-1,-1 0 1,1 0-1,-1 0 0,1 0 1,-1 0-1,1 0 1,-1 0-1,1 0 1,-1-1-1,1 1 1,-1 0-1,1 0 1,-1 0-1,1-1 1,-1 1-1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14491,'32'0'1880,"1"12"-1055,-2 16-257,1 6 1336,3 8-888,0 3-175,-2 1-201,1-3-88,-6-4-232,-6-6-144,3-10-288,-1-4-208,-1-12-512,0-3 1992,-2-13-1192,0-7-40,0-5-8</inkml:trace>
  <inkml:trace contextRef="#ctx0" brushRef="#br0" timeOffset="1">668 274 14067,'17'14'1560,"-3"-1"-936,0-6-247,0-7 951,0-2-480,-5-9-800,0-1 232,-11 0-200,-5-2-96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135 277 13987,'4'12'367,"-1"0"0,2-1 0,0 1 0,0-1 0,1 0 0,0-1 0,13 18-1,62 64 1123,-57-66-1097,43 42 227,-26-26-416,38 48 0,-76-86-224,0 0-1,0 0 1,0 0-1,-1 1 1,0-1 0,1 1-1,-2 0 1,3 6-1,-4-10-13,0 1 0,0-1 0,0 0 0,0 0-1,0 0 1,0 0 0,0 0 0,0 1 0,0-1 0,-1 0-1,1 0 1,0 0 0,-1 0 0,1 0 0,-1 0 0,1 0-1,-1 0 1,0 0 0,1 0 0,-1 0 0,0 0-1,0-1 1,0 1 0,1 0 0,-1 0 0,0-1 0,0 1-1,0-1 1,0 1 0,0-1 0,0 1 0,0-1 0,0 1-1,-1-1 1,1 0 0,0 0 0,0 0 0,0 1 0,0-1-1,-2 0 1,-18 1-1126,-1-1-1,0 0 1,0-2-1,1 0 1,-40-10-1,23 4-72,20 5 1286,1 0 1,0-2-1,1 0 0,-1-1 0,-27-14 1,37 16 296,-1-1 0,1-1-1,-1 1 1,1-1 0,1 0 0,-1-1 0,1 0 0,1 0 0,-1 0 0,1 0-1,0-1 1,-7-15 0,2-4 244,1-1-1,0 1 1,3-2 0,0 1-1,2 0 1,0-1 0,3 0-1,0 0 1,6-54 0,-5 80-554,1 0 1,-1 0-1,1 0 1,-1 0-1,1 0 0,0 0 1,0 0-1,1 0 1,-1 1-1,3-5 1,-3 6-33,0-1 0,1 1 1,-1 0-1,1 0 1,-1 0-1,0 0 0,1 1 1,0-1-1,-1 0 0,1 1 1,-1-1-1,1 1 1,0-1-1,0 1 0,-1 0 1,1 0-1,0 0 0,-1 0 1,3 0-1,-4-1-6,1 0 0,-1 1 0,1-1 0,-1 0 1,0 0-1,0 1 0,1-1 0,-1 0 0,0 0 0,0 1 0,0-1 0,0 0 0,0 0 0,0 0 0,0 0 0,0 1 0,0-1 0,0 0 0,-1 0 0,1 0 0,0 1 0,0-1 0,-2-1 1,1-5 19,3 1-11,0 0 0,0-1 0,1 1 0,-1 0 0,1 0 0,1 1 0,-1-1 0,1 1 1,0-1-1,0 1 0,1 0 0,-1 1 0,7-6 0,3-1 5,1 0 1,0 1-1,23-13 1,-14 11-7,1 1 1,-1 1 0,2 2 0,36-9 0,-50 14-6,0 1 1,0 1-1,0-1 1,1 2-1,-1 0 1,0 1-1,1 0 0,-1 0 1,0 1-1,0 1 1,20 7-1,-29-9 10,0 1-1,0-1 1,0 1-1,0 0 1,0 0 0,0 0-1,-1 0 1,1 0-1,-1 1 1,1-1-1,-1 1 1,0-1-1,0 1 1,0 0-1,-1 0 1,1 0-1,-1 0 1,3 5 0,-3-3 27,0 0 1,-1-1 0,1 1 0,-1 0 0,0 0 0,0 0 0,0 0-1,-1-1 1,0 1 0,0 0 0,0 0 0,-3 7 0,-4 5 117,0 0-1,-1 0 1,0-1 0,-2-1-1,1 0 1,-2 0 0,0-1-1,-23 21 1,9-12 36,-1-2 0,0-1 0,-56 31 0,76-47-293,0 0 0,0-1 0,-1 0 0,1 0 0,-1-1 0,-8 2-1,16-4 68,-1 0-1,1 0 1,0 0-1,-1 0 1,1 0-1,-1 0 1,1 0-1,0 0 0,-1 0 1,1 0-1,-1 0 1,1 0-1,0 0 1,-1 0-1,1 0 1,-1 0-1,1 0 1,0 0-1,-1-1 0,1 1 1,0 0-1,-1 0 1,1 0-1,0-1 1,-1 1-1,1 0 1,0-1-1,0 1 0,-1 0 1,1-1-1,0 1 1,0 0-1,-1-1 1,1 1-1,0 0 1,0-1-1,0 1 0,0 0 1,0-1-1,0 1 1,0-1-1,-1 1 1,1 0-1,0-1 1,0 1-1,0-1 0,1 1 1,-1 0-1,0-1 1,0 1-1,0-1 1,0 1-1,0 0 1,0-1-1,1 1 0,-1 0 1,0-1-1,1 0 1,11-20-1013,-1 8 851,0-1 1,2 2-1,-1 0 1,1 0-1,19-12 1,17-7-350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13987,'11'14'769,"-1"1"-1,-1 1 1,0 0 0,-1 0 0,7 19-1,9 19 708,-12-30-941,-3-5-174,0-1 0,2 0-1,0-1 1,13 17 0,-24-34-350,1 0 0,-1 1 0,0-1-1,0 0 1,0 0 0,1 1 0,-1-1 0,0 0 0,0 0-1,1 1 1,-1-1 0,0 0 0,0 0 0,1 0 0,-1 0-1,0 1 1,0-1 0,1 0 0,-1 0 0,0 0 0,1 0-1,-1 0 1,0 0 0,1 0 0,-1 0 0,0 0 0,1 0-1,-1 0 1,0 0 0,1 0 0,0 0 0,2-10 155,-4-18 15,-3 8-92,-1-1 0,0 1 1,-2 0-1,-15-32 0,7 20-169,-40-58 0,55 90 64,0 0-1,0 1 1,1-1-1,-1 0 0,0 0 1,0 0-1,0 0 1,1 0-1,-1 0 0,0 0 1,0 0-1,1 0 1,-1 0-1,0 0 1,0-1-1,0 1 0,1 0 1,-1 0-1,0 0 1,0 0-1,0 0 0,1 0 1,-1 0-1,0 0 1,0-1-1,0 1 0,0 0 1,1 0-1,-1 0 1,0 0-1,0-1 1,0 1-1,0 0 0,0 0 1,0 0-1,0-1 1,1 1-1,-1 0 0,0 0 1,0 0-1,0-1 1,0 1-1,0 0 0,0 0 1,0-1-1,0 1 1,0 0-1,0 0 1,0 0-1,0-1 0,0 1 1,0 0-1,-1 0 1,1-1-1,0 1 0,0 0 1,0 0-1,0 0 1,0 0-1,0-1 1,0 1-1,-1 0 0,1 0 1,0 0-1,0 0 1,-1-1-1,29 8-692,-7-2 87,-9-4 230,0-1-1,0 0 0,0 0 0,0-2 0,0 1 0,0-1 0,-1-1 0,1 0 0,0-1 0,13-7 0,-15 7 121,-1 0-1,0-1 1,0-1-1,-1 0 1,1 0-1,-1 0 1,0-1 0,-1 0-1,0-1 1,0 0-1,-1 0 1,8-11-1,-13 17 294,0 0-1,0 1 1,0-1-1,-1 0 1,1 1-1,-1-1 1,1 0-1,-1 0 0,1 0 1,-1 1-1,0-1 1,0 0-1,0 0 1,0-3-1,-1 4 46,1 0-1,0 0 0,0 1 0,-1-1 0,1 0 0,-1 0 0,1 0 0,-1 1 1,1-1-1,-1 0 0,1 0 0,-1 1 0,0-1 0,0 0 0,1 1 1,-1-1-1,0 1 0,0-1 0,1 1 0,-3-1 0,1 0 66,0 1-1,0-1 1,1 1-1,-1 0 0,0 0 1,0 0-1,0 0 1,0 0-1,0 0 1,0 1-1,0-1 1,0 1-1,1-1 0,-1 1 1,0 0-1,0 0 1,1-1-1,-1 1 1,0 0-1,1 1 1,-1-1-1,1 0 0,-1 0 1,1 1-1,0-1 1,-2 2-1,0 2 34,0-1-1,0 1 1,0 0-1,1 0 0,-1 0 1,1 0-1,0 0 1,1 0-1,-1 1 1,1-1-1,0 1 0,1-1 1,-1 1-1,1 9 1,1-7-56,0 0 1,0 0 0,1-1 0,-1 1 0,2-1-1,-1 1 1,1-1 0,0 0 0,1 0 0,5 8-1,-6-10-64,0-1-1,1 1 0,-1-1 0,1 0 0,0 0 0,1 0 1,-1 0-1,1-1 0,-1 1 0,1-1 0,0-1 0,0 1 1,9 3-1,-10-5-8,1 0 1,-1 0-1,1-1 1,-1 1-1,1-1 1,0 0-1,-1 0 0,1-1 1,-1 1-1,1-1 1,-1 0-1,1 0 1,-1-1-1,0 1 1,0-1-1,1 0 1,-1 0-1,7-5 1,-7 4-10,1 0 0,-1 0 0,0 0 0,0-1 0,0 0 0,-1 0 1,1 0-1,-1 0 0,0 0 0,0-1 0,-1 1 0,1-1 0,-1 0 1,0 1-1,0-1 0,0 0 0,-1-1 0,0 1 0,0 0 0,0 0 1,-1 0-1,1-1 0,-1 1 0,-1 0 0,1-1 0,-1 1 0,0 0 1,0 0-1,0 0 0,-3-5 0,1 0-191,-1 1 0,0 0 0,0 1 0,-1-1 0,-1 1 0,1 0 1,-1 0-1,-1 1 0,1-1 0,-1 1 0,-1 1 0,1-1 0,-1 1 0,0 1 0,-12-7 0,14 9 285,4 1-129,0 1-1,0 0 1,0 0 0,0 0 0,0 0 0,0 0-1,0 1 1,0-1 0,0 0 0,0 1-1,0 0 1,-1-1 0,1 1 0,-4 0 0,6 3-255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179 243 16972,'-11'6'361,"-1"0"1,1 0-1,1 1 1,-1 0-1,1 1 1,0 1-1,1-1 1,0 1-1,0 1 1,1 0-1,-11 17 1,12-14-253,0 1 1,1-1 0,0 1 0,1 1 0,0-1-1,2 1 1,-1-1 0,2 1 0,-2 23-1,4-29-96,-1 0-1,1-1 1,0 1 0,1 0-1,0 0 1,1-1-1,0 1 1,0-1-1,0 1 1,1-1-1,1 0 1,6 13-1,-9-19-10,0-1 0,0 0 0,-1 0 0,1 0 0,0 0 0,0 0 0,0 0 0,0 0 0,0 0 0,1-1 0,-1 1 0,0 0 0,0-1 0,0 1 0,1-1-1,-1 1 1,0-1 0,0 1 0,1-1 0,-1 0 0,1 0 0,-1 0 0,0 0 0,1 0 0,-1 0 0,0 0 0,1 0 0,-1 0 0,0 0 0,1-1 0,-1 1 0,0-1 0,1 1 0,-1-1 0,0 1 0,0-1 0,0 0 0,0 0 0,1 1 0,0-3-1,3-1 5,-1 0 0,0-1-1,0 0 1,-1 1-1,0-1 1,1 0 0,-2-1-1,4-6 1,5-18 12,-1-1 0,-1 0 0,-2 0 0,-1-1 0,3-61-1,-7 40-19,-3 0-1,-15-96 1,15 143-3,-1-7-19,0 0 1,-1 1-1,0-1 1,-7-15-1,1 15-20,9 13 42,0 0 1,0 0-1,0 0 1,-1 0 0,1 0-1,0 0 1,0-1-1,-1 1 1,1 0 0,0 0-1,0 0 1,0 0-1,-1 0 1,1 0-1,0 0 1,0 0 0,-1 0-1,1 0 1,0 0-1,0 0 1,-1 0 0,1 0-1,0 0 1,0 1-1,0-1 1,-1 0-1,1 0 1,0 0 0,0 0-1,0 0 1,-1 0-1,1 1 1,-1 0-3,0 1 1,0 0-1,0 0 0,0-1 1,0 1-1,1 0 0,-1 0 1,1 0-1,-1 0 0,1 0 1,0 0-1,0 2 0,0 15 57,0 0 0,2 0-1,0 0 1,2 0-1,0-1 1,1 0-1,0 0 1,2 0 0,0 0-1,1-1 1,14 22-1,-18-32-17,1 0 0,0-1-1,0 1 1,1-1 0,0 0-1,0-1 1,0 1 0,1-1-1,0-1 1,0 1 0,0-1-1,0 0 1,1-1 0,13 5 0,-14-6-27,-1-1 1,1 0 0,0 0 0,-1 0-1,1-1 1,0 0 0,0-1 0,-1 1-1,1-1 1,0-1 0,-1 1 0,1-1 0,-1 0-1,1 0 1,-1-1 0,0 0 0,0 0-1,9-7 1,-7 4-33,-1 0-1,0-1 1,-1 1-1,1-1 1,-1 0-1,-1-1 1,1 0-1,-1 0 1,0 0-1,-1 0 1,0-1-1,4-13 1,-6 17-11,-1 0 0,1 0 0,-1-1 0,0 1 1,0-1-1,-1 1 0,0 0 0,0-1 0,0 1 0,-1-1 0,1 1 0,-1-1 1,-1 1-1,1 0 0,-1 0 0,0-1 0,0 1 0,0 1 0,-1-1 0,0 0 1,1 0-1,-8-7 0,9 11 19,0 0 0,0 0 0,0 0 0,0 0 0,0 0 0,0 0 0,-1 0 0,1 1 0,0-1 0,0 0 0,-1 1 0,1-1 0,0 1 0,-1-1 0,-2 1 0,4 0 7,-1 0 1,0 0-1,0 0 1,0 0-1,1 0 1,-1 1-1,0-1 1,0 0-1,0 0 1,1 1-1,-1-1 1,0 1-1,0-1 1,1 1-1,-1-1 1,0 1-1,1-1 1,-1 1-1,0 1 1,-1 0 8,1 0 1,-1 1-1,1-1 1,0 1 0,0-1-1,0 1 1,0 0 0,1-1-1,-1 1 1,1 0 0,-1-1-1,1 1 1,0 4-1,1 0 32,0-1 1,0 0-1,0 0 0,1 0 0,0 0 0,0-1 0,0 1 0,1 0 0,0-1 0,0 1 0,1-1 0,-1 0 0,6 6 0,-7-9-25,0-1 1,-1 1-1,1-1 1,0 1-1,0-1 1,0 1-1,0-1 1,1 0-1,-1 0 1,0 0-1,0 0 1,1-1-1,-1 1 1,0-1-1,1 1 0,-1-1 1,1 0-1,-1 0 1,0 0-1,1 0 1,-1 0-1,1 0 1,-1-1-1,0 1 1,1-1-1,-1 0 1,0 1-1,1-1 1,-1 0-1,0-1 1,0 1-1,0 0 1,0-1-1,0 1 0,3-4 1,-1 1-50,1 0 0,-1 0 0,-1 0-1,1-1 1,-1 0 0,0 1 0,0-1 0,0 0 0,0-1 0,2-6-1,0-6-369,6-34 0,-5 21-163,-6 31 569,0 0 0,0 0 0,0 0 1,1 0-1,-1 0 0,0 0 0,0 0 0,0 0 1,0 0-1,0 0 0,0 0 0,0 0 0,0 0 1,0 0-1,0 0 0,0 0 0,0 0 0,0 1 1,0-1-1,0 0 0,0 0 0,0 0 0,0 0 1,1 0-1,-1 0 0,0 0 0,0 0 0,0 0 0,0 0 1,0 0-1,0 0 0,0 0 0,0 0 0,0 0 1,0-1-1,0 1 0,0 0 0,0 0 0,0 0 1,0 0-1,1 0 0,-1 0 0,0 0 0,0 0 1,0 0-1,0 0 0,0 0 0,0 0 0,0 0 1,0 0-1,0 0 0,0 0 0,0 0 0,0 0 1,0 0-1,0 0 0,0-1 0,0 1 0,0 0 0,0 0 1,0 0-1,0 0 0,0 0 0,0 0 0,0 0 1,0 0-1,4 8-89,2 12 125,-6-20-38,4 12 14,-1 0-1,2 0 1,-1-1-1,1 0 1,1 0-1,12 18 0,-15-26-88,-1 0-1,1 0 0,0-1 0,0 1 1,0 0-1,0-1 0,0 0 0,1 1 0,-1-1 1,1-1-1,0 1 0,-1 0 0,1-1 1,0 0-1,0 0 0,0 0 0,0 0 0,0-1 1,0 0-1,0 0 0,0 0 0,0 0 1,0 0-1,5-2 0,17-4-384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15059,'0'-4'209,"0"-6"276,0 0 1,0 0-1,1 0 1,1 0-1,3-13 1,-5 21-420,1 1 0,-1-1-1,1 1 1,0-1 0,0 1 0,-1-1 0,1 1 0,0-1 0,0 1-1,0 0 1,0 0 0,1 0 0,-1-1 0,0 1 0,0 0 0,1 0 0,-1 1-1,1-1 1,-1 0 0,1 0 0,-1 1 0,1-1 0,-1 1 0,1-1-1,0 1 1,-1 0 0,1-1 0,-1 1 0,1 0 0,0 0 0,-1 0-1,1 0 1,0 1 0,-1-1 0,1 0 0,0 1 0,-1-1 0,1 1 0,-1-1-1,1 1 1,1 1 0,3 1-29,1 0 0,-1 1-1,1 0 1,-1 0 0,-1 1 0,1-1-1,-1 1 1,1 1 0,-1-1 0,-1 1-1,1-1 1,-1 1 0,0 1 0,0-1-1,-1 1 1,0-1 0,0 1 0,0 0-1,2 11 1,-1 2 155,0 0-1,-1 0 1,0 0-1,-2 1 1,-2 36 0,-1-43 31,0 0 1,-6 19-1,5-21-65,0 0-1,1-1 0,-2 22 1,4-33-162,0 0-1,1 1 1,-1-1 0,0 0 0,0 0 0,0 0 0,0 0-1,0 1 1,0-1 0,0 0 0,0 0 0,1 0-1,-1 0 1,0 0 0,0 0 0,0 1 0,0-1 0,1 0-1,-1 0 1,0 0 0,0 0 0,0 0 0,0 0-1,1 0 1,-1 0 0,0 0 0,0 0 0,0 0 0,1 0-1,-1 0 1,0 0 0,0 0 0,0 0 0,1 0-1,-1 0 1,0 0 0,0 0 0,0 0 0,0 0 0,1 0-1,-1 0 1,0 0 0,0-1 0,0 1 0,0 0-1,0 0 1,1 0 0,-1 0 0,0 0 0,0 0 0,0-1-1,0 1 1,13-8-234,-11 7 190,31-24-1435,60-57 1,-68 55 971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53 153 11819,'-24'9'1920,"8"0"-912,4-4 2097,19-5-1993,14-5-472,5-6-272,9-3-616,9-7-248,3-5 2024,4-2-1552,-5-7 56,-3 0-24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15 786 14243,'-3'8'547,"0"0"-1,1 0 1,0 0-1,0 1 1,1-1 0,0 1-1,1 10 1,0-18-486,-1 1 0,1 0 0,1-1 0,-1 1 0,0 0 0,0-1 0,1 1 1,-1 0-1,1-1 0,-1 1 0,1 0 0,0-1 0,-1 1 0,1-1 0,0 0 0,0 1 1,0-1-1,0 0 0,1 1 0,-1-1 0,0 0 0,0 0 0,1 0 0,-1 0 0,1 0 1,-1 0-1,1-1 0,-1 1 0,1 0 0,-1-1 0,1 1 0,0-1 0,-1 1 0,1-1 1,0 0-1,-1 0 0,1 0 0,0 0 0,-1 0 0,1 0 0,0 0 0,-1-1 0,3 0 1,1 0-49,0 0 1,0-1 0,0 0 0,0-1 0,-1 1 0,1-1 0,-1 1 0,1-1 0,-1-1 0,0 1 0,0-1 0,-1 1 0,5-6 0,7-9-234,19-31 0,-27 39 155,52-79-830,-58 87 885,0 1 0,-1 0 1,1 0-1,0 0 0,0 0 0,0 0 0,1 0 0,-1 0 0,0 0 0,0 0 0,1 0 0,-1 1 0,0-1 0,1 0 0,-1 1 1,0-1-1,1 1 0,-1 0 0,2-1 0,-1 1 19,-1 1 1,0-1-1,0 0 0,1 0 1,-1 1-1,0-1 1,0 1-1,0 0 0,0-1 1,0 1-1,0 0 1,0-1-1,0 1 0,0 0 1,0 0-1,0 0 0,0 0 1,0 1-1,5 6 154,-1 1 1,-1 0-1,1-1 0,4 18 0,-3-11 55,-1-3-6,-2-4-28,0-1-1,0 0 1,0 0 0,1 0 0,9 12 0,-12-18-158,0 0-1,0 0 1,-1 0-1,1-1 1,0 1-1,0 0 1,1-1-1,-1 1 1,0 0-1,0-1 1,0 1-1,0-1 1,0 0 0,1 1-1,-1-1 1,0 0-1,3 0 1,-3 0-13,1 0 1,0-1 0,0 1-1,0-1 1,-1 0-1,1 1 1,0-1-1,-1 0 1,1 0 0,-1 0-1,1 0 1,-1 0-1,1-1 1,-1 1 0,2-2-1,48-53-375,40-39-1756,-78 83 1631,0 1-1,1 1 1,1 0-1,0 1 1,26-12-1,-12 9-275,-14 7 393,0-2 0,24-13 0,-34 17 366,0-1 0,0 0 0,-1 0 0,1 0 0,-1-1 0,0 1 0,0-1 0,-1 0 1,1 0-1,4-10 0,-1-1 41,-1-1 0,-1 1 0,0-1 0,-2-1 0,0 1 0,0 0 0,-2-1 0,0 1-1,-2-24 1,-3-10 426,-21-94 0,22 131-369,2 5 61,-1 0 0,0 0 0,0 0-1,-1 0 1,-1 0 0,1 0 0,-1 1 0,-10-16 0,14 24-145,0 0-1,0 0 1,0-1 0,0 1-1,0 0 1,0 0 0,-1 0 0,1 0-1,0 0 1,0 0 0,0 0-1,0-1 1,0 1 0,0 0-1,-1 0 1,1 0 0,0 0 0,0 0-1,0 0 1,0 0 0,-1 0-1,1 0 1,0 0 0,0 0-1,0 0 1,0 0 0,-1 0-1,1 0 1,0 0 0,0 0 0,0 0-1,0 0 1,-1 0 0,1 0-1,0 0 1,0 0 0,0 0-1,0 0 1,0 0 0,-1 0 0,1 1-1,0-1 1,0 0 0,0 0-1,0 0 1,0 0 0,0 0-1,-1 0 1,1 1 0,0-1 0,0 0-1,0 0 1,0 0 0,0 0-1,0 0 1,0 1 0,0-1-1,0 0 1,-1 5 68,0-1-1,0 1 0,1-1 1,0 1-1,0-1 1,0 1-1,0 0 1,1-1-1,0 1 1,1 5-1,0 0 35,6 30 158,2-1 0,2 0 0,1-1 1,2-1-1,2 0 0,1-1 0,29 44 0,-42-72-290,0 0 1,1-1-1,-1 0 1,1 0-1,1-1 1,0 1-1,-1-1 1,2-1-1,-1 1 1,12 5-1,-18-10-2,0-1-1,0 1 1,0-1 0,0 0-1,0 1 1,0-1 0,0 0-1,0 0 1,0 0 0,0 1-1,1-1 1,-1 0 0,0 0-1,0-1 1,0 1-1,0 0 1,0 0 0,0-1-1,0 1 1,0 0 0,0-1-1,0 1 1,0-1 0,0 1-1,2-2 1,-2 0-17,0 1-1,0-1 1,1 0 0,-1 0-1,0 0 1,0 1 0,-1-1-1,1 0 1,0 0 0,-1 0 0,1 0-1,0-4 1,0-4-103,0-1 0,-1 1 0,-1-1 0,-1-11 0,0 1 79,-2 1-1,0 0 0,-2 0 0,0 0 0,-1 1 0,-16-32 1,14 41 336,5 11 192,4 0-422,0 1-1,0-1 1,0 0-1,0 0 1,0 0-1,1 1 1,-1-1-1,0 0 1,0 0-1,1 0 1,-1 0-1,1 1 1,-1-1-1,2 1 1,1 3 32,0 0 1,0 0 0,1 0-1,0-1 1,0 1-1,0-1 1,0 0 0,1 0-1,0-1 1,-1 1 0,1-1-1,1 0 1,8 4-1,-10-6-63,0 0-1,0 0 0,0 0 0,0 0 0,0-1 1,0 0-1,0 1 0,0-1 0,0-1 0,0 1 1,0-1-1,0 1 0,-1-1 0,1-1 0,0 1 0,0 0 1,0-1-1,-1 0 0,1 1 0,6-6 0,-3 1-25,1 0-1,-1-1 0,0 0 0,-1 0 0,0 0 0,0-1 0,0 0 1,4-10-1,0 0-207,-1-1 0,10-34 1,-19 53 215,0 0 0,0 0 0,0 0-1,0 0 1,0 0 0,0 0 0,0 0 0,0 0 0,0 0 0,1 0 0,-1 0 0,0 0 0,0 0 0,0 1 0,0-1 0,0 0 0,0 0 0,0 0 0,0 0 0,0 0 0,0 0 0,0 0 0,0 0 0,0 0 0,0 0 0,0 0 0,0 0 0,0 0 0,0 0 0,1 0 0,-1-1 0,0 1 0,0 0 0,0 0-1,0 0 1,0 0 0,0 0 0,0 0 0,0 0 0,0 0 0,0 0 0,0 0 0,0 0 0,0 0 0,0 0 0,0 0 0,0 0 0,0 0 0,0 0 0,2 11-55,1 29 378,0 1 135,-2-33-313,0-1 0,0 1 0,1 0 0,0-1 0,1 1 0,6 12 0,-8-18-109,0-1 1,0 1-1,0 0 0,0 0 1,0-1-1,1 1 0,-1-1 0,1 0 1,-1 1-1,1-1 0,-1 0 1,1 0-1,0 0 0,0 0 0,-1 0 1,1 0-1,0 0 0,0-1 0,0 1 1,0 0-1,0-1 0,0 0 1,0 0-1,0 1 0,0-1 0,0-1 1,0 1-1,0 0 0,0 0 1,0-1-1,3 0 0,1-1-44,0-1 0,0 1 0,0-1-1,0 0 1,-1-1 0,0 1 0,1-1 0,4-5 0,38-40-545,-36 35 384,6-6-79,-3 2-160,27-23 0,-39 38 345,1 0 0,0 0 0,0 0 0,0 0 0,0 1 0,0 0 0,0 0 0,1 0 0,-1 0 0,1 1 0,-1-1 0,1 1 1,7-1-1,-9 2 55,-1 0 1,1 1 0,-1-1 0,1 0 0,-1 1 0,1-1 0,-1 1 0,0 0 0,1 0 0,-1 0 0,0 0 0,0 0 0,0 0 0,0 1 0,0-1 0,0 1 0,0-1-1,2 3 1,0 1-85,0 1-1,-1-1 1,1 1-1,-1 0 1,2 7-1,-3-9 33,0 1 1,0-1-1,0 0 1,1 1-1,0-1 1,-1 0-1,1 0 1,1-1-1,3 5 1,-7-8 59,0 0 1,0 0 0,0 0 0,1 0 0,-1 0 0,0 0 0,0 0 0,0 0 0,0 0 0,0 0-1,0 1 1,1-1 0,-1 0 0,0 0 0,0 0 0,0 0 0,0 0 0,0-1 0,0 1 0,1 0-1,-1 0 1,0 0 0,0 0 0,0 0 0,0 0 0,0 0 0,0 0 0,0 0 0,1 0 0,-1 0 0,0 0-1,0 0 1,0 0 0,0-1 0,0 1 0,0 0 0,0 0 0,0 0 0,0 0 0,0 0 0,1 0-1,-1 0 1,0-1 0,0 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38 611 14763,'-11'-7'1326,"9"5"-1177,0 1 0,0-1-1,0 1 1,0 0 0,0 0 0,0 0-1,0 0 1,0 0 0,-1 0-1,-2 0 1,15 17 1862,16 13-1800,1-1 1,2-2-1,0 0 0,65 40 0,-90-63-204,1 0 0,0 0 0,0 0 0,1-1 0,-1 0 0,1 0 0,-1-1 0,1 1 0,-1-1 0,9 0-1,-12-1 0,1 0-1,-1 0 1,1 0-1,0-1 0,-1 0 1,1 1-1,-1-1 1,1 0-1,-1 0 0,1 0 1,-1 0-1,0-1 1,0 1-1,1-1 0,-1 1 1,0-1-1,0 0 0,-1 0 1,1 0-1,0 0 1,-1 0-1,1 0 0,2-5 1,1-4 18,0 0 0,0-1 0,-1 1 0,-1-1 0,0 0 0,-1 0 0,2-20 0,-2-90 143,-3 73-115,1 41-48,2-26 5,-2 33-8,0 1-1,0-1 1,0 1-1,0-1 1,1 1-1,-1 0 1,0-1-1,0 1 1,0-1-1,1 1 1,-1 0-1,0-1 1,0 1-1,1 0 1,-1-1-1,0 1 1,1 0-1,-1-1 1,0 1-1,1 0 1,-1 0 0,1-1-1,0 1 1,0 0 1,0 0-1,-1 0 0,1 0 0,0 1 1,-1-1-1,1 0 0,0 0 0,-1 1 1,1-1-1,0 0 0,-1 1 0,1-1 1,0 1-1,-1-1 0,1 1 0,-1-1 1,1 1-1,0 0 0,12 13 28,-1 1 1,10 17-1,-15-22 17,-1 0-1,2 0 1,-1 0 0,1-1-1,1-1 1,0 1 0,0-1-1,15 10 1,-22-17-33,0 0 0,0 0 0,0 0 1,0 0-1,0 0 0,0-1 0,1 1 0,-1-1 0,0 0 0,0 1 1,0-1-1,0 0 0,1 0 0,-1 0 0,0-1 0,0 1 1,0 0-1,0-1 0,0 0 0,0 1 0,0-1 0,0 0 0,0 0 1,0 0-1,0 0 0,0 0 0,0-1 0,-1 1 0,1-1 0,0 1 1,-1-1-1,2-1 0,4-7 42,0 1 1,-1-1-1,0-1 1,8-18-1,-8 18-30,23-59-1,-17 40-123,1 0-1,19-30 0,-31 57 78,1 0 0,0 0 0,0 1-1,0-1 1,1 0 0,-1 1-1,1-1 1,-1 1 0,1 0-1,0 0 1,0 0 0,0 0-1,0 0 1,0 1 0,0-1-1,0 1 1,1 0 0,-1 0-1,0 0 1,1 0 0,5 0 0,-4 2-6,0-1 0,0 1 0,0 0 1,0 0-1,-1 1 0,1-1 0,0 1 1,-1 0-1,1 0 0,-1 1 1,1-1-1,-1 1 0,0 0 0,4 4 1,55 54 70,-14-12 256,-48-48-287,-1 0 0,1 0 0,0 0 0,0 0 0,0 0 0,0 0-1,0 0 1,0 0 0,0-1 0,1 1 0,-1-1 0,0 1 0,0 0 0,1-1 0,-1 0-1,0 1 1,0-1 0,1 0 0,-1 0 0,0 0 0,1 0 0,-1 0 0,0 0-1,1 0 1,-1 0 0,0 0 0,1-1 0,-1 1 0,0 0 0,0-1 0,1 1 0,-1-1-1,0 0 1,0 1 0,0-1 0,0 0 0,0 0 0,0 1 0,0-1 0,0 0-1,0 0 1,0 0 0,0 0 0,0-1 0,-1 1 0,2-2 0,3-6 42,-1-1 1,0 0 0,0 0 0,4-18 0,-7 22-45,13-46-12,5-20-609,32-83-1,-49 150 520,1 0-1,-1 0 1,1 0 0,0 1 0,0-1 0,0 1 0,1-1 0,6-5 0,-9 9 56,-1 0 0,1 1 1,0-1-1,0 1 0,0-1 1,0 1-1,0-1 0,-1 1 0,1 0 1,0 0-1,0-1 0,0 1 0,0 0 1,0 0-1,0 0 0,0 0 1,0 0-1,0 0 0,0 0 0,0 0 1,1 1-1,0-1-25,-1 1 1,1 0-1,-1 0 0,1 0 0,-1 1 1,1-1-1,-1 0 0,0 1 1,0-1-1,0 0 0,1 1 1,-2-1-1,1 1 0,0 0 0,1 2 1,0-1-41,0 1 0,-1-1 1,0 0-1,1 0 0,-1 1 1,0-1-1,-1 1 1,1-1-1,-1 1 0,1-1 1,-1 1-1,0-1 0,-1 1 1,0 5-1,1-9 93,0 0 1,0 1-1,0-1 1,0 0-1,0 0 0,-1 0 1,1 1-1,0-1 1,0 0-1,0 0 0,0 0 1,0 0-1,-1 1 1,1-1-1,0 0 0,0 0 1,0 0-1,-1 0 1,1 0-1,0 0 0,0 0 1,0 0-1,-1 0 1,1 0-1,0 1 0,0-1 1,-1 0-1,1 0 1,0 0-1,0 0 0,0-1 1,-1 1-1,1 0 1,0 0-1,0 0 0,-1 0 1,1 0-1,0 0 1,0 0-1,0 0 0,-1 0 1,1-1-1,-17-11-406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15203,'-25'-19'1657,"20"12"-1009,14 5-296,19 11 968,8 3-304,17 0-808,1 2-624,11-3 344,3-1-64,-1-6-128</inkml:trace>
  <inkml:trace contextRef="#ctx0" brushRef="#br0" timeOffset="1">1182 0 17036,'19'44'1392,"2"-2"-1040,2-5-168,5-9 264,0-6-256,-2-6-448,0-2-256,-3-5 1896,-2 0-1464,-5-4-24,-4 2-48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596 853 13667,'11'2'1720,"4"-5"-1080,5-17-175,4-8 983,11-12-584,7-7-128,7-8-160,6 1-120,4-4-312,-1 4-136,-2 3-392,-10 6-232,-15 4 464,-10 5-112,-24 9-136</inkml:trace>
  <inkml:trace contextRef="#ctx0" brushRef="#br0" timeOffset="1">0 380 17508,'4'-10'1472,"19"-9"-960,12-6-208,16-5 480,10-7-151,11-5-265,3-1-168,0-3-768,-5 2 608,-1 2-200,-8 0-81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1148 13563,'-1'1'88,"1"0"1,-1 0-1,0-1 1,0 1-1,1 0 1,-1-1-1,0 1 1,0 0-1,0-1 1,0 1 0,0-1-1,0 1 1,0-1-1,0 0 1,0 1-1,-2-1 1,2 0-53,1 0 0,-1 0 0,1 0 0,0-1 0,-1 1 0,1 0 0,-1 0 0,1-1 0,0 1 0,-1 0 0,1-1 0,0 1 0,0 0 0,-1-1 1,1 1-1,0 0 0,0-1 0,-1 1 0,1 0 0,0-1 0,0 1 0,0-1 0,0 1 0,0-1 0,0 1 0,-1 0 0,1-1 0,0 0 0,0-3 81,0 0 0,1 0 0,-1 1-1,0-1 1,1 0 0,0 0 0,0 0 0,0 1-1,3-7 1,9-14 138,0 1 0,1 1 0,20-23 0,59-63 145,-49 59-272,67-78 95,195-213-128,-33 54-571,-258 270 423,24-24-72,-36 37 103,0 1-1,0 0 1,0-1-1,1 1 1,-1 0 0,1 1-1,0-1 1,-1 0-1,1 1 1,7-2 0,-10 3 15,0 0 0,0 0 1,0 0-1,0 0 1,0 0-1,-1 0 0,1 0 1,0 0-1,0 0 1,0 1-1,0-1 0,0 0 1,0 0-1,-1 1 1,1-1-1,0 1 0,0-1 1,0 1-1,-1-1 1,1 1-1,0-1 0,-1 1 1,1 0-1,0-1 1,-1 1-1,1 0 0,-1-1 1,1 1-1,-1 0 1,1 0-1,-1 0 0,0 0 1,1-1-1,-1 1 1,0 0-1,0 0 0,1 1 1,-1 4-15,1 0 1,-1 0-1,0 0 0,-1 10 1,0-10-1,-5 39-86,-18 73 0,2-19 361,19-81 11,-12 60 613,-6 107 1,23-126-465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15211,'5'15'495,"1"-1"-1,0 0 0,1 0 0,1-1 1,17 24-1,-23-34-402,0 0 0,0-1 1,1 1-1,-1-1 0,1 0 0,0 1 1,-1-1-1,1 0 0,0-1 1,0 1-1,0 0 0,0-1 0,1 0 1,-1 0-1,0 0 0,1 0 0,-1 0 1,0-1-1,1 1 0,-1-1 1,1 0-1,-1 0 0,0 0 0,1-1 1,-1 1-1,1-1 0,-1 0 0,0 0 1,1 0-1,-1 0 0,0 0 1,5-3-1,0-2-43,1 0 0,-1 0 0,0 0 0,-1-1 0,1 0 0,-1-1 0,-1 0 0,10-13 0,39-76-388,-46 80 284,2-7-40,-5 12-3,0-1 0,1 1 0,13-19-1,-18 29 83,0 0-1,0-1 1,0 1-1,0 0 1,0 0-1,1 0 1,-1 0-1,1 0 1,-1 1-1,1-1 1,0 1-1,-1 0 1,1 0-1,0 0 0,0 0 1,0 0-1,0 0 1,0 1-1,0 0 1,0-1-1,6 2 1,-5-1 32,0 2 1,-1-1 0,1 0 0,-1 1-1,1-1 1,-1 1 0,1 0 0,-1 0 0,0 0-1,0 1 1,0-1 0,0 1 0,0 0-1,-1 0 1,1 0 0,2 4 0,5 8 151,-1 0 1,9 19-1,-18-34-162,60 134 1131,-60-133-1142,0 0 0,1 0-1,-1 0 1,0 0 0,1-1-1,-1 1 1,1 0 0,-1 0-1,1 0 1,-1-1 0,1 1-1,0 0 1,-1-1 0,1 1-1,0-1 1,0 1 0,0 0-1,0-2 6,0 0-1,-1 0 0,1 0 1,-1 1-1,1-1 0,-1 0 1,1 0-1,-1-1 0,0 1 1,0 0-1,1 0 0,-1 0 1,0 0-1,0 0 0,0 0 1,0 0-1,-1-2 0,2-34-109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16363,'-4'-7'1673,"8"7"-969,3 7-272,8 7 936,6 9-303,6 7-297,3 5-152,6 8-216,5 3-56,1 3-112,0-3-64,0-10-184,-2-2-144,-3-17-448,-6-6-352,-4-18 744,-5-11-152,-4-12-176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40 304 16948,'-5'7'296,"0"0"0,1 1 1,0-1-1,0 1 0,1 0 1,0 0-1,0 0 0,1 0 1,0 0-1,1 1 0,-1-1 1,1 17-1,1-20-216,0-1-1,0 1 1,0 0 0,1 0-1,0 0 1,0-1 0,0 1-1,0 0 1,1-1 0,-1 1-1,1-1 1,1 0-1,-1 1 1,0-1 0,1 0-1,0 0 1,0-1 0,0 1-1,1 0 1,-1-1 0,1 0-1,-1 0 1,8 4 0,-8-5-77,0-1 0,0 0 1,0 0-1,0 0 1,0 0-1,0-1 0,0 1 1,0-1-1,0 1 1,0-1-1,0 0 1,0 0-1,0-1 0,0 1 1,0-1-1,0 1 1,0-1-1,0 0 1,0 0-1,0-1 0,-1 1 1,1 0-1,0-1 1,-1 0-1,1 1 1,-1-1-1,1 0 0,-1 0 1,0-1-1,0 1 1,0 0-1,3-5 1,2-3-25,-1 0 1,0-1 0,-1 1 0,0-1 0,0 0 0,-2-1 0,4-13 0,-2 1-93,1-31 1,2-5-190,-8 59 294,0 1 0,0 0 0,0-1 0,0 1 1,0-1-1,0 1 0,0-1 0,0 1 0,0-1 0,0 1 1,0 0-1,0-1 0,0 1 0,1-1 0,-1 1 1,0 0-1,0-1 0,1 1 0,-1-1 0,0 1 0,0 0 1,1-1-1,-1 1 0,0 0 0,1 0 0,-1-1 0,0 1 1,1 0-1,-1 0 0,1 0 0,0-1 0,8 12-43,6 32 192,-13-38-120,0 2 14,21 55 294,-20-56-266,0 0 1,1 1-1,-1-1 0,1 0 1,1-1-1,-1 1 0,6 5 1,-8-10-51,-1 0 1,0 0-1,0 0 1,1 0 0,-1 0-1,0-1 1,1 1-1,-1 0 1,1-1 0,-1 1-1,1-1 1,-1 0-1,1 1 1,-1-1 0,1 0-1,0 0 1,-1 0-1,1 0 1,-1 0 0,1 0-1,-1-1 1,1 1-1,-1 0 1,1-1 0,-1 1-1,1-1 1,-1 0-1,1 1 1,-1-1 0,0 0-1,1 0 1,-1 0-1,0 0 1,2-1 0,3-4 3,0 0 1,0-1 0,0 1 0,8-15 0,56-100-475,-49 82-134,1 1-1,48-64 1,-66 97 494,0 1 0,1 0-1,-1 0 1,1 0 0,-1 0 0,1 1 0,0 0 0,9-4 0,-11 6 58,-1 0 0,1 0 0,-1 0 0,1 0 0,0 1 1,-1 0-1,1-1 0,0 1 0,0 0 0,-1 0 1,1 0-1,0 1 0,-1-1 0,1 1 0,0-1 0,-1 1 1,1 0-1,-1 0 0,1 0 0,-1 0 0,3 2 0,26 24-61,-24-20 8,0-1 0,0 1 0,0-2 0,13 9 0,-18-13 132,-1 0 0,1-1-1,0 1 1,-1 0 0,1-1 0,0 1 0,0-1 0,0 1 0,0-1 0,-1 0 0,1 0-1,0 0 1,0 0 0,0 0 0,0-1 0,0 1 0,0 0 0,-1-1 0,1 1-1,0-1 1,0 0 0,-1 1 0,1-1 0,0 0 0,-1 0 0,1 0 0,1-2 0,3-3 25,0 0 0,-1 0 0,0-1 0,0 1 1,0-1-1,-1 0 0,5-11 0,14-30 164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48 219 17924,'-10'23'1183,"0"1"-1,-11 50 1,19-63-976,0 1-1,1-1 0,0 1 1,1 0-1,0 0 1,1 0-1,0-1 1,4 20-1,-4-28-169,0 0 0,0-1 0,0 1 0,0 0-1,0-1 1,1 1 0,-1 0 0,1-1 0,0 0 0,0 1 0,0-1-1,3 3 1,-4-4-33,0-1 1,0 1-1,0 0 0,0-1 1,0 1-1,0-1 0,0 0 1,1 1-1,-1-1 0,0 0 1,0 0-1,0 0 0,1 0 1,-1 0-1,0 0 0,0 0 1,0 0-1,0 0 0,1-1 1,-1 1-1,0 0 0,0-1 1,0 1-1,0-1 0,0 1 1,0-1-1,0 0 0,0 1 1,0-1-1,0 0 0,0 0 0,1-1 1,3-3-27,-1 0 0,1-1 0,-1 0-1,0 0 1,-1 0 0,0 0 0,0 0 0,0-1 0,3-12 0,1-8-140,5-31 1,-6 9-172,-1 0 0,-3 0-1,-8-97 1,1 113 145,0 22 41,1 17 76,0 17 59,3-3 24,2-1 1,0 1 0,1-1 0,9 38 0,-9-46-36,1-1 0,1 0 0,0 0 0,0 0 0,1 0 0,0 0 0,1-1 0,0 0 0,1-1 1,11 14-1,8-4-4,-1-10-42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15907,'2'-10'250,"1"1"-1,0-1 0,0 1 1,1 0-1,0 0 1,1 0-1,6-9 0,-8 15-190,-1-1-1,0 1 1,1 0-1,-1 0 1,1 1-1,0-1 1,0 0-1,0 1 1,0 0-1,1 0 1,-1 0-1,1 0 1,-1 0-1,1 1 1,0 0-1,-1-1 1,1 1-1,0 1 1,0-1-1,7 0 1,-8 1-38,0 1 0,0-1 1,0 1-1,0 0 0,-1 0 1,1 0-1,0 0 0,-1 1 1,1-1-1,-1 1 0,1-1 1,-1 1-1,1 0 0,-1 0 1,0 0-1,0 0 0,0 1 1,-1-1-1,1 0 0,0 1 0,-1-1 1,1 1-1,0 3 0,3 5 58,-1 1-1,0-1 1,0 1-1,2 16 1,-3 3 200,-1 0 1,-1 0-1,-2 0 1,-6 41-1,3-31 128,5-20-94,-1-21-308,0 0-1,0 0 1,0 1-1,0-1 0,0 0 1,0 0-1,0 0 1,0 0-1,0 0 0,0 0 1,1 0-1,-1 1 1,0-1-1,0 0 1,0 0-1,0 0 0,0 0 1,0 0-1,1 0 1,-1 0-1,0 0 0,0 0 1,0 0-1,0 0 1,0 0-1,1 0 0,-1 0 1,0 0-1,0 0 1,0 0-1,0 0 1,0 0-1,1 0 0,-1 0 1,0 0-1,0 0 1,0 0-1,0 0 0,0 0 1,0-1-1,1 1 1,-1 0-1,0 0 1,0 0-1,0 0 0,0 0 1,0 0-1,0 0 1,0 0-1,0-1 0,0 1 1,0 0-1,1 0 1,-1 0-1,0 0 0,0 0 1,19-36 138,60-154-439,-22 49-257,-56 139 542,2-6-69,1-1-1,0 1 0,1 0 0,9-13 1,-13 20 69,0 0 1,0 0 0,0 0 0,0 0-1,0 0 1,0 0 0,0 0 0,0 0-1,0 0 1,0 1 0,0-1 0,1 0-1,-1 1 1,0-1 0,1 1 0,-1-1-1,0 1 1,1 0 0,-1 0 0,1 0-1,-1 0 1,0 0 0,1 0 0,-1 0-1,1 0 1,-1 0 0,0 0 0,1 1-1,-1-1 1,0 1 0,1-1 0,-1 1 0,0-1-1,0 1 1,1 0 0,-1 0 0,0-1-1,0 1 1,1 2 0,7 6 36,0 1 0,-1 1-1,-1-1 1,0 1 0,11 23 0,0-3 116,-11-18-74,47 72 399,-48-78-389,0 1 0,0-1 0,1 0 0,0 0 0,0 0 0,1-1 0,16 9 0,-22-13-59,0-1-1,0-1 0,0 1 1,0 0-1,1 0 1,-1-1-1,0 1 1,1-1-1,-1 0 0,0 0 1,1 0-1,-1 0 1,0 0-1,1 0 1,-1-1-1,0 1 0,1-1 1,-1 1-1,0-1 1,0 0-1,1 0 0,-1 0 1,0 0-1,0-1 1,0 1-1,0 0 1,-1-1-1,1 1 0,3-5 1,1 0 12,-1-2 1,1 1-1,-1-1 0,-1 1 1,1-1-1,4-14 0,3-10 23,-2-1 0,-1 0 0,8-58 0,-10 29-28,-2-70-1,-5 117-31,0 23-9,1 24-9,2-15 6,1 0 0,0-1 0,11 27 1,-12-33-103,2-1 1,-1 0-1,1 0 1,1-1-1,0 0 1,0 1-1,12 10 1,-17-17 99,1 0 0,0 0 0,0-1 0,0 1 0,0-1 0,0 0 0,0 1 0,0-1 0,0 0 0,1 0 0,-1 0 0,0-1 0,1 1 0,-1 0 0,0-1 0,1 0 0,-1 1 0,1-1 0,-1 0 0,1 0 0,2-1 0,18-8-248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20 764 14227,'0'-1'204,"-1"-1"1,0 0-1,1 1 1,-1-1-1,0 1 1,0-1-1,0 1 1,0-1-1,0 1 1,0 0-1,0 0 0,-3-3 1,4 4-174,0 0-1,0 0 1,-1 0-1,1 0 1,0 0 0,0 0-1,0 0 1,0 0 0,-1 0-1,1 0 1,0 0 0,0 0-1,0 0 1,-1 0-1,1 1 1,0-1 0,0 0-1,0 0 1,0 0 0,0 0-1,-1 0 1,1 0-1,0 0 1,0 0 0,0 1-1,0-1 1,0 0 0,-1 0-1,1 0 1,0 0 0,0 0-1,0 1 1,0-1-1,0 0 1,0 0 0,0 0-1,0 0 1,0 1 0,0-1-1,0 0 1,0 0-1,0 0 1,0 1 0,0-1-1,0 0 1,0 0 0,0 0-1,0 0 1,0 1 0,0-1-1,0 0 1,0 0-1,0 0 1,0 0 0,0 1-1,0-1 1,1 0 0,-1 0-1,0 0 1,0 0-1,0 0 1,0 1 0,5 12 357,0-1 1,1 1-1,0-1 1,0 0-1,2 0 1,15 19 0,-7-8-177,28 39-65,1-1 1,59 58-1,-100-115-148,1 0 0,-1 1-1,1-2 1,0 1 0,0 0 0,1-1 0,8 4 0,-12-6 1,-1-1-1,1 1 1,-1-1-1,1 0 1,-1 1 0,1-1-1,-1 0 1,1 0-1,-1 0 1,1 0 0,-1-1-1,1 1 1,-1 0 0,1-1-1,-1 1 1,1-1-1,-1 1 1,1-1 0,-1 1-1,0-1 1,1 0-1,-1 0 1,0 0 0,0 0-1,0 0 1,0 0 0,0 0-1,0 0 1,0 0-1,0-1 1,0 1 0,0 0-1,0-1 1,-1 1-1,1-2 1,3-8 2,0 0 0,-1 0-1,0 0 1,-1 0 0,0 0 0,-1-1-1,0 1 1,-1 0 0,-2-14 0,2 3 4,0-24 10,-3 0-1,-1 0 1,-3 0-1,-2 1 1,-24-78-1,25 105-19,8 18 4,0 0 0,0 0 0,0 0 0,0 0 0,0 0 0,0-1 0,0 1 0,0 0 0,0 0 0,0 0-1,0 0 1,0 0 0,0 0 0,0 0 0,0 0 0,0 0 0,0 0 0,-1-1 0,1 1 0,0 0 0,0 0 0,0 0 0,0 0 0,0 0 0,0 0 0,0 0 0,0 0 0,0 0 0,0 0 0,0 0 0,0 0 0,0 0 0,0 0 0,0 0 0,-1-1 0,1 1 0,0 0 0,0 0 0,0 0 0,0 0 0,0 0 0,0 0 0,0 0 0,0 0 0,0 0 0,-1 0 0,1 0 0,0 0 0,0 0 0,0 0 0,0 0 0,0 1 0,0-1 0,0 0 0,0 0 0,0 0 0,0 0 0,0 0 0,-1 0 0,1 0 0,0 0 0,0 0 0,0 0 0,0 0 0,0 0 0,0 0 0,0 0-1,0 3 2,0 0 0,1 0-1,-1 0 1,1 0 0,0-1-1,0 1 1,0 0 0,1 3-1,3 5-1,1 0-1,0-1 0,1 1 0,0-1 0,0 0 0,1-1 0,1 0 1,-1 0-1,1-1 0,16 11 0,-22-16 2,1 0 1,0-1-1,0 0 0,1 1 1,-1-2-1,0 1 1,1 0-1,-1-1 0,1 0 1,-1 0-1,1 0 0,-1-1 1,1 1-1,0-1 0,-1 0 1,1 0-1,0-1 0,-1 0 1,1 1-1,-1-2 1,1 1-1,-1 0 0,1-1 1,-1 0-1,0 0 0,0 0 1,0 0-1,0-1 0,0 0 1,6-6-1,-5 4 11,0 0 0,-1 0 0,1-1 0,-1 0 0,0 0 0,-1 0 0,0 0 0,0-1 0,0 1-1,-1-1 1,0 0 0,0 1 0,0-1 0,-1 0 0,0 0 0,-1 0 0,1 0 0,-2 0 0,0-13 0,0 10 9,-1 1 0,0 0 0,0 0 1,-1 0-1,0 0 0,-1 0 0,0 1 0,0-1 0,-1 1 1,0 0-1,0 0 0,-1 1 0,0 0 0,-10-10 1,14 15-14,-1 0 1,0-1 0,0 1-1,0 1 1,0-1 0,0 0-1,0 1 1,0-1 0,0 1-1,-1 0 1,1 0 0,0 1 0,-1-1-1,1 0 1,-7 1 0,8 0-5,-1 1 0,1-1 0,-1 1 0,1-1 0,0 1 0,-1 0 0,1 0 0,0 0 0,-1 0 0,1 0 0,0 1 1,0-1-1,0 1 0,0-1 0,0 1 0,0 0 0,1 0 0,-1 0 0,0 0 0,1 0 0,-3 4 0,1 1 0,0 0 1,1 0-1,-1 0 0,1 0 0,0 0 0,1 1 0,0-1 0,0 1 0,1 0 1,0-1-1,0 1 0,0-1 0,1 1 0,0-1 0,1 1 0,0-1 1,3 8-1,-3-9-2,0 0 1,0-1 0,1 1 0,0-1 0,0 1-1,0-1 1,0 0 0,1 0 0,0-1 0,0 1-1,1-1 1,-1 0 0,1 0 0,0 0 0,0-1-1,0 0 1,0 0 0,1 0 0,-1 0 0,1-1-1,10 3 1,-3-3 1,0-1-1,0 0 1,0-1-1,0-1 1,0 0-1,-1 0 1,24-7-1,91-33-62,-110 35 38,391-166-968,-398 168 994,17-11 25,-26 15-14,-1 0 1,0-1 0,1 1-1,-1-1 1,1 1-1,-1 0 1,0-1 0,1 1-1,-1-1 1,0 0-1,0 1 1,1-1-1,-1 1 1,0-1 0,0 1-1,0-1 1,0 1-1,0-1 1,0 0-1,0 1 1,0-1 0,0 1-1,0-1 1,0 1-1,0-1 1,0 0 0,0 1-1,0-1 1,-1 1-1,1-1 1,0 1-1,0-1 1,-1 1 0,1-1-1,0 1 1,-1-1-1,1 1 1,-1-1 0,1 1-1,0 0 1,-1-1-1,0 0 1,-54-47 625,-1 2 0,-73-45-1,91 65-604,-24-14-103,30 20-501,-41-33 1,72 53 480,-1-1 0,1 0 0,0 0 0,0 0 0,-1 0 0,1 0 0,0 0 0,0 0-1,0 0 1,0 0 0,1-1 0,-1 1 0,0 0 0,0-1 0,1 1 0,-1 0 0,1-1 0,-1 1 0,1-1 0,0 1 0,-1-1 0,1 1 0,0-1 0,0 1 0,0-1 0,0 1-1,0-1 1,1 1 0,-1-1 0,0 1 0,1-1 0,-1 1 0,1-1 0,-1 1 0,1 0 0,0-1 0,-1 1 0,1 0 0,0 0 0,0-1 0,0 1 0,2-2 0,8-9-457,0 1 1,18-14 0,3-1-417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14363,'0'1'68,"-1"-1"1,1 0-1,-1 1 0,1-1 1,-1 1-1,1 0 0,-1-1 1,1 1-1,0-1 0,-1 1 1,1 0-1,0-1 0,0 1 0,0 0 1,-1-1-1,1 1 0,0 0 1,0-1-1,0 1 0,0 0 1,0-1-1,0 1 0,0 0 1,0-1-1,0 1 0,1 0 1,-1-1-1,0 1 0,0 0 0,1-1 1,-1 2-1,10 27 346,-9-27-296,31 71 975,2-1 0,4-1 0,88 123 0,-116-180-1029,1 0 0,1 0 0,0-1 0,1-1 0,15 11 0,-24-20-52,-1 0 0,1 0-1,0-1 1,0 0 0,1 0-1,-1 0 1,0 0 0,1-1 0,-1 1-1,1-1 1,0 0 0,-1-1-1,1 1 1,0-1 0,-1 0 0,1 0-1,0 0 1,-1-1 0,1 0-1,0 0 1,-1 0 0,1 0 0,-1-1-1,7-3 1,-3 1-13,-1-1 1,-1-1-1,1 1 0,-1-1 1,0 0-1,0 0 1,0-1-1,-1 0 0,0 0 1,6-12-1,-2 1-28,0-1 1,-1 0-1,8-26 1,-11 26-112,0-2 0,-2 1 0,0 0 0,0-38 0,-3 45-50,-1 1 0,0-1 0,-1 1 0,-1 0 0,0 0 0,0 0 0,-1 0-1,-1 1 1,-6-14 0,10 22 137,-1 0 0,0 0 0,0 0 0,0 0 0,0 0-1,0 0 1,-1 1 0,1-1 0,-1 1 0,0 0 0,0-1 0,0 1 0,0 0 0,0 1-1,0-1 1,-5-2 0,-20 1-528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4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1496 12043,'10'8'236,"1"0"0,-1-1 0,2-1 0,-1 0 0,1 0 1,0-1-1,0-1 0,0 0 0,0-1 0,1 0 0,18 2 1,-22-5-167,0 1 0,0-2 0,0 1 1,0-1-1,0-1 0,0 0 0,-1 0 0,1 0 1,-1-1-1,1-1 0,-1 1 0,0-1 1,0-1-1,-1 1 0,1-1 0,-1-1 1,9-8-1,-9 7-146,0-1 1,0 0 0,-1-1-1,0 1 1,0-1 0,-1-1-1,0 1 1,-1-1 0,0 1-1,0-1 1,-1-1 0,-1 1-1,0 0 1,0-1 0,-1 1-1,0-1 1,0 1-1,-2-1 1,1 1 0,-1-1-1,-1 1 1,0-1 0,0 1-1,-1 0 1,-5-12 0,7 20 163,0 0 0,0 0-1,-1 0 1,1 0 0,0 0 0,-1 0 0,0 0 0,0 0 0,1 0 0,-1 1 0,0-1 0,0 1 0,0-1 0,-1 1 0,-2-1 0,5 2-31,-1-1 0,0 1 0,-1 0 0,1 0 0,0 0-1,0 0 1,0 0 0,0 0 0,0 0 0,0 0 0,0 0 0,0 1 0,0-1 0,0 0 0,1 1 0,-1-1 0,0 1 0,0-1 0,0 1 0,0-1 0,0 1 0,0 0 0,1-1 0,-1 1 0,0 0 0,1-1 0,-1 1 0,0 0 0,1 0 0,-1 0 0,1 0 0,-1 0 0,1 0 0,0 0 0,-1 0 0,1 0 0,0 0 0,0 0 0,0 0 0,-1 1 0,0 6 197,-1-1 0,1 1 0,1 0 0,-1 0 0,1 0 1,1 0-1,-1 0 0,5 15 0,-4-16-138,0-1 0,1 0 0,0 0 0,1 0 1,-1 0-1,1 0 0,1 0 0,-1-1 0,1 0 1,-1 1-1,8 6 0,-10-11-100,1 1 0,-1-1 1,0 0-1,1 0 0,-1 0 1,1 0-1,0 0 0,-1 0 0,1 0 1,0 0-1,-1-1 0,1 1 0,0-1 1,0 1-1,-1-1 0,1 0 0,0 1 1,0-1-1,0 0 0,0 0 0,-1 0 1,1-1-1,0 1 0,0 0 0,0-1 1,0 1-1,-1-1 0,1 0 0,0 1 1,-1-1-1,1 0 0,0 0 0,-1 0 1,2-2-1,2-1-4,-1 0-1,-1 0 1,1-1 0,-1 1-1,1-1 1,-1 0-1,-1 0 1,1 0 0,3-10-1,3-16-32,-1 1 0,-2-2 1,-1 1-1,-1-1 0,-2 1 0,-1-1 0,-2 0 0,-1 0 0,-1 1 0,-8-32 0,2 35-98,4 22 54,2 14 9,2 14 172,1 1 1,2-1 0,0 0-1,1 0 1,1 0 0,1-1 0,1 1-1,1-1 1,17 38 0,-22-55-79,1 0 0,-1 0 0,1 0 0,0 0 0,0-1 1,0 1-1,0-1 0,0 0 0,1 1 0,0-2 1,4 4-1,-6-5-32,-1 0 1,1-1-1,-1 1 0,1-1 1,0 1-1,0-1 1,-1 1-1,1-1 1,0 0-1,0 0 1,-1 0-1,1 0 0,0 0 1,0 0-1,0-1 1,-1 1-1,1-1 1,0 1-1,-1-1 1,1 1-1,0-1 0,-1 0 1,1 0-1,-1 0 1,1 0-1,-1 0 1,0 0-1,1 0 1,-1-1-1,0 1 0,0 0 1,2-2-1,4-7-43,0 0 0,-1 0 0,0-1 0,-1 0 0,0 0 0,0 0 0,-1-1 0,-1 1 0,0-1-1,0 0 1,1-18 0,-2 0-81,-1-1 0,-1 0 0,-6-42 0,5 62 80,-5-33-78,6 42 109,-1-1-1,0 1 1,1-1 0,-1 1 0,0-1 0,0 1 0,0 0 0,0-1 0,-1 1 0,1 0-1,-1 0 1,-2-3 0,3 5 8,1 0-1,0 0 1,0 0 0,-1 0-1,1 0 1,0 0 0,0 0-1,-1 0 1,1 0 0,0 0-1,0 1 1,-1-1 0,1 0-1,0 0 1,0 0 0,-1 0-1,1 1 1,0-1 0,0 0-1,0 0 1,0 0 0,-1 1-1,1-1 1,0 0-1,0 0 1,0 1 0,0-1-1,0 0 1,0 0 0,0 1-1,0-1 1,0 0 0,0 0-1,0 1 1,0-1 0,0 0-1,0 0 1,0 1 0,0-1-1,0 0 1,0 0 0,0 1-1,0-1 1,-1 18 25,3 1 17,1 0 1,0 0 0,2 0-1,12 34 1,-12-40 1,0-1-1,1 1 1,1-1-1,0-1 1,0 1-1,1-1 1,18 19 0,-24-29-36,-1 1 1,1 0 0,0 0-1,0-1 1,0 1 0,0-1 0,0 0-1,1 1 1,-1-1 0,0 0-1,1 0 1,-1-1 0,1 1-1,-1 0 1,1-1 0,-1 1 0,1-1-1,-1 0 1,5 0 0,-5-1-5,1 0 0,-1 0 0,1 0 1,-1 0-1,0 0 0,0 0 0,1-1 1,-1 1-1,0-1 0,0 0 0,-1 1 1,1-1-1,0 0 0,0 0 1,-1 0-1,2-3 0,3-6-11,0 0 0,-1-1 1,0 1-1,-1-1 0,0 0 0,3-20 0,0-15-42,-2-1-1,-2 0 0,-5-68 0,-26-142-69,25 240 120,2 7 9,0 1 0,-1-1 0,-1 1 0,0-1 1,0 1-1,-6-13 0,5 22 38,0 8-26,0 6-6,-1 41 20,5-49-43,0 0 0,0 0 0,0 0 1,1 1-1,0-1 0,0 0 0,0 0 0,3 5 0,6 13 55,11 42-1,3 4-67,-20-59 15,43 96-5,-40-92 9,2 1-1,-1-2 1,1 1-1,22 23 1,-29-36 0,-1 1 0,1 0-1,0 0 1,0-1 0,0 1 0,0-1 0,1 0-1,-1 0 1,0 1 0,0-2 0,1 1 0,-1 0-1,1 0 1,-1-1 0,1 1 0,-1-1 0,5 1-1,-5-2 2,0 1 0,0-1-1,0 1 1,0-1 0,0 0-1,0 0 1,0 0 0,0 0-1,0 0 1,-1 0 0,1 0-1,0 0 1,-1-1-1,1 1 1,-1-1 0,1 1-1,-1-1 1,0 0 0,0 0-1,0 1 1,2-5 0,3-7 5,0-1 0,-1-1 0,0 1-1,-1-1 1,2-17 0,6-83 36,-11 102-37,6-382 136,-8 329-115,-6-84 69,11 249-22,5 0 0,3 0 1,5-1-1,43 141 0,-47-199-64,1 0 0,1-1-1,3-1 1,1-1 0,2 0-1,1-1 1,2-2 0,1 0-1,49 48 1,-71-79-28,25 26-67,-21-20-9,-17-14-81,0-3 155,1 0 0,0-1 0,0 0 0,1 0 0,0-1 0,0 0 0,1 0 0,0-1 0,1 0 0,-7-19 0,9 21 32,0-1 0,1 0 0,0-1 1,1 1-1,0 0 0,1-1 0,0 1 0,1-1 1,0 1-1,1-1 0,0 1 0,0-1 0,4-12 0,9-13 66,1 1 0,1 0 0,38-55-1,2-8-31,-52 91-44,14-26-38,25-70 1,-40 95 24,-1-1 0,1 0 0,-1 1 0,-1-1 0,0 0 0,0 0 0,0 0 0,-1 0 0,-1 0 0,1 0 0,-2 0 0,1 0 0,-1 0 0,-3-9 0,4 16 9,0-1-1,-1 1 0,1-1 0,0 1 0,-1 0 1,1-1-1,-1 1 0,0 0 0,0 0 0,0 0 1,0 0-1,0 0 0,0 1 0,-5-4 0,5 4 2,0 1 0,0-1-1,0 1 1,0-1 0,0 1-1,0-1 1,-1 1 0,1 0-1,0 0 1,0 0 0,0 0-1,0 1 1,0-1 0,0 1-1,-4 0 1,1 1 4,1 1 1,-1-1-1,0 1 0,1 0 0,-1 0 1,1 0-1,0 1 0,0-1 0,1 1 1,-1 0-1,1 0 0,-1 0 0,-4 9 1,5-6 12,0 0 0,0 0 0,0 0 0,1 1 1,0-1-1,0 1 0,1 0 0,0-1 0,1 1 1,-1 0-1,1-1 0,1 1 0,2 14 0,-2-18-3,0 0 0,0 0 0,0 1 0,0-1 0,1 0 0,0 0 0,0-1 0,0 1 0,0 0 0,1-1 0,0 1 0,-1-1-1,1 0 1,0 0 0,1 0 0,-1 0 0,0 0 0,1-1 0,0 1 0,-1-1 0,1 0 0,0 0 0,0-1 0,0 1 0,9 1 0,-8-2-8,1-1 0,-1 0 1,1 0-1,0-1 1,-1 1-1,1-1 0,-1 0 1,1-1-1,-1 1 1,0-1-1,0 0 0,0-1 1,0 1-1,0-1 1,0 0-1,0 0 0,-1 0 1,0-1-1,5-5 1,10-8-146,-2-2 0,28-37 0,-41 50 97,41-61-596,-32 45 201,1 1 0,1 0 1,33-33-1,-46 52 400,0 0 1,0 0 0,0 0 0,0 0 0,1 0 0,-1 1-1,1-1 1,-1 1 0,1 0 0,0 0 0,0 0 0,-1 0 0,1 0-1,0 1 1,0-1 0,0 1 0,0 0 0,0-1 0,4 2-1,-5 0 47,1-1 0,-1 2 0,1-1-1,0 0 1,-1 0 0,0 1 0,1-1-1,-1 1 1,0 0 0,0 0 0,0 0-1,0 0 1,0 0 0,0 0 0,-1 0-1,1 0 1,-1 1 0,1-1 0,1 6-1,8 20 518,-1 1-1,-1 1 1,6 34-1,5 22 514,-10-65-1567,-4-18 19,-1-16 203,-1-12-50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14387,'2'-1'1944,"12"-1"-1167,18 2-353,3-4 2208,12-1-2040,14 0-151,16 1-161,2 1-72,7 3-176,-4 0-144,-11 5-376,-7 2-209,-22 0 2066,-10 2-1417,-25 1 8,-7 1-16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16908,'14'26'1664,"23"-12"-952,15-3-264,20-9 640,9-4-119,10-5-273,0 2-280,-2-1-976,-8 3-712,-25 5 1071,-14 1-223,-16-5-200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13603,'4'-18'977,"-1"12"-460,0 14-7,30 358 1127,-11-74-1608,-21-209 7,-13 125 0,11-195-23,1-10-7,0 0 0,-1 1 0,1-1 0,0 0 0,-1 0 0,0 0 0,0 0 0,0 0-1,0 1 1,0-2 0,-1 1 0,1 0 0,-3 3 0,4-5-5,-1-1-1,1 0 0,0 0 1,0 0-1,0 0 1,0 0-1,0 0 1,0 0-1,-1 1 1,1-1-1,0 0 1,0 0-1,0 0 1,0 0-1,0 0 1,-1 0-1,1 0 1,0 0-1,0 0 1,0 0-1,0 0 1,-1 0-1,1 0 1,0 0-1,0 0 0,0 0 1,0 0-1,-1 0 1,1 0-1,0 0 1,0 0-1,0 0 1,0-1-1,-1 1 1,1 0-1,0 0 1,0 0-1,0 0 1,0 0-1,0 0 1,0 0-1,0-1 1,-1 1-1,1 0 1,0 0-1,0 0 1,0 0-1,0 0 1,0-1-1,0 1 0,0 0 1,0 0-1,0 0 1,0 0-1,0-1 1,0 1-1,0 0 1,0 0-1,0 0 1,0 0-1,0-1 1,0 1-1,0 0 1,-3-20-16,0-1 1,2 1-1,0-1 0,1 1 1,4-22-1,-3 24-24,9-84-254,4 1-1,5 0 1,4 2-1,55-148 1,-36 144 60,-36 91 220,1 0 0,-1 0-1,2 0 1,0 1-1,17-18 1,-22 26 17,0 0 0,1 1 1,-1-1-1,1 1 0,0 0 0,0 0 1,0 0-1,0 1 0,0-1 1,0 1-1,0 0 0,0 0 1,0 0-1,1 1 0,-1 0 1,0-1-1,1 1 0,-1 1 0,0-1 1,1 1-1,4 1 0,-1 0 4,0 0 0,0 1 0,0 0 0,-1 0 0,1 1 0,-1 0-1,0 0 1,0 1 0,11 10 0,-16-14-6,0 1 0,-1-1 1,1 1-1,-1 0 0,1 0 0,-1 0 1,1 0-1,-1 0 0,0 0 0,0 0 0,0 0 1,0 0-1,-1 0 0,1 1 0,-1-1 1,1 0-1,-1 1 0,0-1 0,0 0 0,0 1 1,0-1-1,0 0 0,0 1 0,0-1 0,-1 0 1,0 1-1,1-1 0,-1 0 0,0 0 1,0 0-1,0 0 0,0 0 0,0 0 0,-1 0 1,1 0-1,-4 3 0,-5 6 18,0 0-1,-1-2 1,0 1 0,-20 12-1,27-19-16,-46 31-26,0-3 0,-2-2 1,-67 27-1,60-36 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13843,'0'-7'854,"-1"4"-571,1 0 0,0 0 0,0 0 0,1 0 0,-1 0 0,0 0 0,1 0 0,1-3 0,-2 17 2979,1 3-2792,-11 118 1453,-12 205-841,20 137-752,6-446-199,-3-15-330,-8-29-840,-26-56-763,17 39 1196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6 219 15107,'-1'-1'127,"0"0"-1,1 0 1,-1 0-1,1 0 1,-1-1 0,1 1-1,0 0 1,-1 0-1,1-1 1,0 1-1,0 0 1,0 0-1,0-1 1,0 1-1,0 0 1,0-1 0,0 1-1,1 0 1,-1 0-1,0-1 1,1 1-1,-1 0 1,1 0-1,0 0 1,-1 0-1,1-1 1,0 1 0,0 0-1,-1 0 1,1 0-1,0 1 1,0-1-1,0 0 1,0 0-1,0 0 1,0 1-1,0-1 1,1 0 0,-1 1-1,1-1 1,9-4 354,-1 1 1,0 0-1,22-4 1,-17 5-230,433-98 2482,-317 79-2423,195-5 1,-267 27-697,0 2 0,72 12 0,-117-10-282,-13-3 231,-10-1 132,-15-4-152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2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15307,'0'7'1489,"0"12"-841,-2 13-264,2 15 1160,-2 18-896,2 10-240,5 4 16,1 1-191,4-4-257,1-10-513,-3-10 1186,5-15-689,-3-13 8,1-14-57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53 10906,'2'-1'151,"0"0"-1,-1 0 0,1-1 1,-1 1-1,1 0 0,-1 0 1,1-1-1,-1 1 0,0-1 1,0 1-1,0-1 1,0 0-1,0 1 0,0-1 1,0 0-1,0 0 0,0-2 1,1-15 3461,-2 19-3584,0 0 0,0 0 0,0-1 0,0 1 0,0 0 0,0 0 0,0 0 0,0 0 0,0-1 0,0 1 0,0 0 0,0 0 0,0 0 0,0 0 0,0 0 0,0-1 0,0 1 0,0 0 0,0 0 1,-1 0-1,1 0 0,0 0 0,0-1 0,0 1 0,0 0 0,0 0 0,0 0 0,0 0 0,-1 0 0,1 0 0,0 0 0,0 0 0,0 0 0,0-1 0,0 1 0,0 0 0,-1 0 0,1 0 0,0 0 0,0 0 0,0 0 0,0 0 0,-1 0 0,1 0 0,0 0 0,0 0 0,0 0 0,0 0 0,0 0 0,-1 0 0,1 0 0,0 0 0,0 1 0,0-1 0,0 0 0,0 0 0,-1 0 0,1 0 0,0 0 0,0 0 1,0 0-1,0 0 0,0 0 0,0 1 0,0-1 0,-1 0 0,1 0 0,-9 10 683,-5 8-409,0-1 0,-30 28 1,8-10-172,-106 117-46,7 6-1,-170 260 1,296-404-169,3-5-156,0 0-1,1 0 1,0 1 0,-7 18-1,13-25-644,4-8 565,8-11-11,2-15-209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12 413 16307,'-1'0'78,"0"-1"0,1 1 0,-1 0 0,0-1 0,1 1-1,-1 0 1,0-1 0,1 1 0,-1-1 0,1 1 0,-1-1-1,1 1 1,-1-1 0,1 1 0,-1-1 0,1 0 0,0 1-1,-1-1 1,1 0 0,0 0 0,0 0-36,0 1-1,0-1 1,0 1-1,0-1 1,0 1 0,0-1-1,0 1 1,1-1 0,-1 1-1,0-1 1,0 1-1,1-1 1,-1 1 0,0-1-1,1 1 1,-1-1 0,1 1-1,-1 0 1,0-1-1,2 0 1,29-15 858,-27 15-720,189-66 1848,-29 11-1887,316-171-927,-457 215 724,-21 10 51,0 1 1,0 0-1,0 0 1,0 0 0,0 0-1,0 0 1,1 0 0,-1 0-1,0 1 1,1-1-1,-1 1 1,0 0 0,1 0-1,-1 0 1,1 0 0,-1 0-1,4 1 1,-5 0 7,1 0 0,-1 0 0,0 1 0,0-1 0,0 0-1,0 1 1,0-1 0,-1 1 0,1-1 0,0 1 0,-1-1 0,1 1 0,-1-1 0,1 1 0,-1 0 0,0-1 0,0 1 0,0 0 0,0-1 0,0 1 0,0 0 0,0-1 0,-1 3-1,-4 45-3,-2-2-1,-18 67 0,6-31 23,4-10-704,-8 136 0,22-204 650,1 0 0,-1 0 0,1 1 0,1-1 0,-1 0 0,1 0 0,0 0 1,0 1-1,1-1 0,-1 0 0,1 0 0,0-1 0,5 10 0,-5-13 5,-1 1-1,1-1 1,-1 0-1,1 1 1,0-1-1,0 0 1,0 0-1,-1 0 1,4 0-1,-5-1 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12819,'-3'5'242,"1"1"0,-1 0 0,1 0 0,0 0 1,0 1-1,1-1 0,-2 12 0,2 48 730,1-44-303,6 118 547,-4-125-1095,0 0 0,1-1 0,0 1 1,2-1-1,-1 1 0,2-1 0,7 14 1,-12-26-101,-1-1 1,1 1-1,0-1 1,0 1 0,-1-1-1,1 1 1,0-1-1,1 0 1,-1 0 0,0 0-1,0 1 1,0-1-1,1 0 1,-1 0 0,0-1-1,1 1 1,-1 0-1,1 0 1,-1-1 0,1 1-1,-1-1 1,1 1-1,0-1 1,-1 0 0,1 1-1,-1-1 1,1 0-1,0 0 1,-1 0-1,1-1 1,0 1 0,-1 0-1,1 0 1,-1-1-1,1 1 1,-1-1 0,1 0-1,-1 1 1,3-2-1,2-3 40,1 0-1,-1 0 0,0 0 0,-1 0 1,0-1-1,1 0 0,4-8 0,14-24 152,-2 0 0,-1-2-1,18-50 1,16-31-24,-45 110-180,-7 19-6,-5 28-1,2-29 1,-4 35 24,-2 42 54,5-74-53,2 0 0,-1 0 0,1 0 0,1 0 0,5 19 1,-7-28-23,1 0 0,-1 1 0,1-1 0,0 0 0,0 1 0,-1-1 0,1 0 0,0 0 0,0 0 0,0 1 0,0-1 0,0 0 0,0 0 0,1-1 0,-1 1 0,0 0 0,0 0 0,1 0 0,-1-1 0,0 1 0,1-1 0,-1 1 0,1-1 0,-1 0 0,1 1 0,-1-1 0,1 0 0,-1 0 0,0 0 0,1 0 0,-1 0 0,1 0 0,-1-1 0,1 1 0,-1 0 1,2-1-1,4-2 0,0 1 0,0-1 0,-1 0 1,0 0-1,1-1 0,6-5 0,18-17-94,-1 0 1,-1-3-1,35-44 0,-47 54 30,7-5-83,-24 24 141,1 0 0,-1 0 0,0-1 0,0 1 0,1 0-1,-1 0 1,0 0 0,1 0 0,-1 0 0,0 0 0,0 0 0,1 0-1,-1 0 1,0 0 0,1-1 0,-1 2 0,0-1 0,1 0 0,-1 0-1,0 0 1,1 0 0,-1 0 0,0 0 0,0 0 0,1 0 0,-1 0-1,0 0 1,1 1 0,-1-1 0,1 1 7,-1 0-1,1 0 1,-1 0-1,1 0 1,-1 0-1,0 0 1,1 0 0,-1 0-1,0 0 1,0 0-1,0 0 1,0 0-1,0 0 1,0 1-1,-1 23 162,3 48 330,-2-68-444,1 0 1,0 0 0,0 0 0,0 0 0,1 0 0,-1 0 0,1 0 0,1 0-1,-1 0 1,1-1 0,3 5 0,-5-7-34,0-1-1,1 1 0,-1-1 1,1 1-1,-1-1 1,1 0-1,0 0 1,0 0-1,-1 0 0,1 0 1,0 0-1,0 0 1,0-1-1,0 1 1,0-1-1,0 1 0,0-1 1,0 0-1,3 0 1,-1 0-94,1 0 0,-1-1 0,0 0 0,0 0 0,-1 0 1,1-1-1,0 1 0,0-1 0,4-3 0,2-1-263,0-1 1,-1 0-1,0-1 0,0 0 0,14-18 0,-5 2-142,-4 1-161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 14067,'0'0'73,"0"0"-1,0-1 1,0 1 0,0 0-1,0-1 1,1 1 0,-1 0-1,0-1 1,0 1 0,0 0-1,0 0 1,0-1 0,0 1-1,0 0 1,0-1 0,0 1-1,-1 0 1,1-1 0,0 1-1,0 0 1,0-1 0,0 1-1,0 0 1,0 0 0,-1-1-1,1 1 1,0 0 0,0 0 0,0-1-1,-1 1 1,1 0 0,0 0-1,0 0 1,-1-1 0,1 1-1,0 0 1,0 0 0,-1 0-1,1 0 1,0 0 0,-1-1-1,1 1 1,0 0 0,0 0-1,-1 0 1,1 0 0,0 0-1,-1 0 1,1 0 0,0 0-1,-1 0 1,1 0 0,0 0-1,-1 0 1,1 1 0,-1-1-1,-19 4 1826,15 0-1794,1-1 0,0 1 0,0 0 1,0 0-1,1 0 0,-1 1 0,1-1 0,0 1 0,0 0 0,1 0 1,-1 0-1,1 0 0,0 1 0,0-1 0,1 0 0,0 1 1,0-1-1,-1 8 0,2-8-106,0-1 1,0 0-1,0 0 0,0 0 1,1 0-1,0 0 1,-1 0-1,1 0 0,1 0 1,-1 0-1,3 5 0,-2-7 19,-1 1 0,1-1 0,-1 0-1,1 0 1,0 0 0,0-1-1,0 1 1,0 0 0,0-1 0,0 1-1,0-1 1,1 0 0,-1 1-1,0-1 1,1 0 0,-1-1 0,1 1-1,-1 0 1,4 0 0,-3-1 14,0 1 0,1-1 0,-1 0 0,0 0 0,1-1 1,-1 1-1,0 0 0,0-1 0,1 0 0,-1 0 0,0 0 0,0 0 1,0-1-1,0 1 0,4-4 0,-2 2 26,-1 0 0,0-1-1,0 1 1,-1-1 0,1 0 0,-1-1 0,0 1 0,0 0 0,3-7-1,-3 5 17,0-1 0,0 0-1,0 0 1,-1 0-1,0-1 1,-1 1 0,1 0-1,-1-1 1,-1 1-1,0-1 1,0 1 0,0-1-1,-3-13 1,-8-2 80,10 22-172,1 0 1,-1 0-1,1 1 1,-1-1 0,1 0-1,-1 1 1,0-1-1,0 0 1,1 1-1,-1-1 1,0 1 0,0-1-1,0 1 1,1-1-1,-1 1 1,0 0 0,0 0-1,0-1 1,0 1-1,0 0 1,0 0 0,-1 0-1,2 0-6,-1 0-1,1 0 1,0 0-1,0 0 1,0 0-1,0 0 1,-1 0-1,1 0 1,0 0-1,0 0 1,0 0-1,0 0 0,-1 0 1,1 0-1,0 1 1,0-1-1,0 0 1,0 0-1,-1 0 1,1 0-1,0 0 1,0 1-1,0-1 1,0 0-1,0 0 1,0 0-1,0 0 1,0 1-1,0-1 1,0 0-1,-1 0 1,1 0-1,0 0 1,0 1-1,0-1 1,0 0-1,0 0 1,0 1-1,5 8-963,9 5-621,23-1 207,-15-8 575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87 286 14747,'1'-2'223,"-1"1"-1,1-1 1,-1 0 0,1 0-1,-1 1 1,0-1 0,1 0-1,-1 0 1,0 0 0,0 1-1,-1-1 1,1 0 0,0 0-1,-1 0 1,0-1 0,1 2-135,0 0 1,-1 1-1,1-1 1,-1 0 0,1 1-1,-1-1 1,0 1-1,1-1 1,-1 1-1,1-1 1,-1 1 0,0-1-1,0 1 1,1 0-1,-1-1 1,0 1 0,1 0-1,-1 0 1,0 0-1,0-1 1,0 1 0,1 0-1,-1 0 1,0 0-1,0 0 1,0 0 0,1 0-1,-1 1 1,0-1-1,0 0 1,1 0-1,-1 0 1,0 1 0,0-1-1,1 0 1,-1 1-1,0-1 1,0 1 0,-3 2 34,-1-1 0,1 1-1,0 0 1,1 0 0,-1 1 0,1-1 0,-1 1 0,1-1 0,0 1 0,0 0 0,-4 8 0,6-9-123,-1 0 0,0 0-1,1 0 1,-1 1 0,1-1-1,0 1 1,0-1 0,0 1 0,1-1-1,-1 1 1,1-1 0,0 1 0,0 0-1,0-1 1,0 1 0,2 5 0,-2-8-6,1 0 0,0 1 1,0-1-1,0 0 1,0 0-1,0 0 0,0 0 1,0-1-1,0 1 1,0 0-1,1 0 0,-1-1 1,0 1-1,0 0 0,1-1 1,-1 1-1,0-1 1,1 0-1,-1 1 0,1-1 1,-1 0-1,0 0 1,2 0-1,40 0-214,-29-1 135,-6 1 54,1 0 0,0 1 0,-1 0 1,0 0-1,1 1 0,-1 0 0,0 0 1,0 1-1,0 0 0,0 0 1,0 1-1,-1 0 0,1 1 0,-1-1 1,0 2-1,-1-1 0,1 1 1,-1-1-1,0 2 0,0-1 0,-1 1 1,0 0-1,0 0 0,-1 0 1,0 1-1,0-1 0,0 1 0,2 9 1,-1 3 69,0 0 0,-2 0 1,0 0-1,-1 0 1,-1 0-1,-1 0 0,0 1 1,-2-1-1,-1 0 1,0 0-1,-1 0 0,-14 38 1,17-55-16,0-1-1,0 1 1,0-1 0,-1 1 0,1-1 0,-1 0 0,0 1 0,1-1-1,-1 0 1,0 0 0,0 0 0,0 0 0,-1 0 0,-3 2-1,6-4-16,-1 0 0,0 0 0,1 0 0,-1 1-1,0-1 1,1 0 0,-1 0 0,0 0-1,1 0 1,-1 0 0,0 0 0,1 0-1,-1-1 1,0 1 0,1 0 0,-1 0-1,0 0 1,1-1 0,-1 1 0,1 0-1,-1-1 1,0 1 0,0-1 0,0 0-3,-1-1 0,1 1 1,0-1-1,-1 0 0,1 0 0,0 0 1,0 1-1,0-1 0,0 0 0,0-4 1,-4-10-74,1-1 1,2 1-1,-1-1 1,2 1 0,0-1-1,3-31 1,2 11-127,1 1-1,12-41 1,13-18-183,70-149 0,-21 56 349,-97 265 331,7-23-97,5-29-97,-15 70 272,19-83-290,1 0-1,0 0 1,1 0-1,0 0 1,3 19-1,-3-29-76,0-1 0,0 1 0,0-1 0,1 1 0,-1-1 0,0 1 0,1-1 0,0 1 0,-1-1 0,1 0 0,0 1 0,-1-1 0,1 0 0,0 1 0,0-1 0,0 0 0,0 0 0,0 0 0,0 0 0,0 0 0,1 0 0,-1 0-1,0 0 1,1 0 0,-1-1 0,0 1 0,1 0 0,-1-1 0,1 0 0,-1 1 0,1-1 0,-1 0 0,1 1 0,-1-1 0,1 0 0,-1 0 0,1 0 0,-1 0 0,1-1 0,-1 1 0,1 0 0,-1-1 0,1 1 0,-1-1 0,3 0 0,4-3 5,0 0 1,0-1-1,0 1 0,0-1 1,-1-1-1,8-6 1,-2-1-3,0 0 1,-1-1-1,0 0 0,-1-1 1,10-17-1,40-85-17,-60 166 298,-1 41 30,1-86-307,-1 0-1,1 1 0,0-1 1,0 0-1,0 0 0,0 0 1,1 0-1,0-1 0,0 1 1,0 0-1,0-1 0,0 1 1,1-1-1,-1 0 1,1 0-1,6 6 0,-6-7-38,0 0 0,1 0-1,-1-1 1,0 1 0,1-1 0,0 0-1,-1 1 1,1-1 0,0-1-1,-1 1 1,1-1 0,0 1 0,0-1-1,0 0 1,-1-1 0,1 1-1,0-1 1,5-1 0,-3 1-38,-1-1 1,1 0 0,-1-1-1,0 1 1,1-1-1,-2 0 1,1-1-1,0 1 1,0-1 0,-1 0-1,0 0 1,0 0-1,0 0 1,0-1 0,4-7-1,-2 3 57,-1-1 0,0 0 0,0-1 0,-1 1 0,0-1 0,4-22 0,0-19-296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12875,'-20'-14'1920,"5"7"-1104,8 9-376,7 8 1601,7 3-1265,5 2-392,9 1-728,-2 2 416,11-8-224,-2 1-112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77 423 18236,'-7'31'1274,"-9"52"583,15-75-1642,1 0 0,-1 0 0,2 0 0,-1 1 1,1-1-1,0 0 0,4 15 0,-4-21-207,-1-1 0,0 1 1,1-1-1,-1 1 0,1-1 1,-1 0-1,1 1 1,0-1-1,0 0 0,0 0 1,-1 1-1,1-1 0,0 0 1,0 0-1,1 0 0,-1 0 1,0 0-1,0 0 1,0 0-1,1-1 0,-1 1 1,0 0-1,1-1 0,-1 1 1,1-1-1,-1 1 1,1-1-1,-1 0 0,1 0 1,-1 1-1,1-1 0,-1 0 1,1 0-1,1-1 0,0 0-19,0 0-1,0 0 1,0-1-1,-1 1 1,1-1-1,0 1 1,-1-1-1,1 0 1,-1 0-1,0-1 1,1 1-1,-1 0 1,0-1-1,0 1 1,-1-1-1,4-4 1,3-10-43,0-1 0,-1 1 0,-1-1 0,7-36 1,6-80-118,-9-13 54,-10 121 98,-1 1 1,-1 0 0,-10-43-1,11 63 20,0 0 1,-1 1-1,1-1 0,-1 1 0,0 0 0,0 0 0,-1 0 1,1 0-1,-5-5 0,6 8 3,0 0 1,0 0-1,-1 0 1,1 0-1,0 0 1,-1 0-1,1 0 1,0 1-1,-1-1 1,1 0-1,-1 1 1,1 0-1,-1-1 1,1 1-1,-1 0 0,1 0 1,-1-1-1,0 1 1,1 0-1,-1 1 1,1-1-1,-1 0 1,1 0-1,-1 1 1,1-1-1,-1 1 1,1-1-1,-3 2 1,-4 3 27,1-1 1,0 1 0,1 1 0,-1-1 0,1 1 0,0 0 0,0 1 0,1-1-1,0 1 1,0 0 0,0 0 0,1 1 0,-3 8 0,-3 4 77,2 1 0,0 0 0,-8 40 0,14-49-77,0-1 1,1 1-1,0-1 1,1 1-1,0 0 1,1-1-1,0 1 1,3 13-1,-2-20-68,-1 1-1,1-1 0,0 0 1,0 0-1,1 0 1,0 0-1,-1-1 1,1 1-1,1-1 1,-1 0-1,1 0 1,0 0-1,0 0 1,0 0-1,0-1 0,0 0 1,1 0-1,0 0 1,7 3-1,2-1-275,0-1-1,0-1 1,0 0 0,1 0-1,-1-2 1,23 0-1,-22 0-124,1-1-1,-1 2 0,1 0 1,-1 1-1,24 7 1,-35-8 356,-1 0 1,1 0 0,-1 0 0,1 0-1,-1 0 1,0 1 0,1-1-1,-1 1 1,-1 0 0,1 0 0,0 0-1,-1 1 1,0-1 0,1 0 0,-1 1-1,-1 0 1,1-1 0,0 1 0,1 7-1,-1-3-1,-1 0-1,1 0 0,-2 0 1,1 0-1,-1 1 0,0-1 1,-1 0-1,0 0 0,-2 8 1,-1-2-69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12963,'6'11'111,"0"0"1,1 0 0,0-1 0,1 0-1,0 0 1,1-1 0,0 0 0,0-1-1,1 0 1,0 0 0,0-1 0,1 0-1,0-1 1,0 0 0,1-1-1,0 0 1,14 4 0,-8-4-75,1-1 0,-1 0 1,0-2-1,1 0 0,35-1 1,-48-2-21,0 1 1,-1-1 0,1-1-1,0 1 1,0-1 0,0 0 0,-1 0-1,1-1 1,8-5 0,-11 6-2,0 0 0,0-1 1,0 1-1,-1-1 0,1 0 1,-1 0-1,0 0 0,0 0 1,0 0-1,0 0 0,0-1 1,-1 1-1,1 0 0,-1-1 1,0 0-1,0 1 0,0-5 1,0 2 0,-1 0 0,0 1 1,0-1-1,0 0 0,0 0 1,-1 1-1,0-1 0,0 0 1,-1 1-1,0-1 0,0 1 1,0 0-1,0 0 0,-1-1 1,0 1-1,0 1 0,0-1 1,-1 0-1,1 1 0,-1 0 1,-8-7-1,9 8-12,-1 0-1,0 0 0,0 1 1,-1-1-1,1 1 1,-1 0-1,1 0 0,-1 1 1,1-1-1,-1 1 1,0 0-1,0 0 0,1 0 1,-1 1-1,0 0 1,0 0-1,0 0 0,0 1 1,0-1-1,1 1 1,-1 0-1,0 1 1,1-1-1,-1 1 0,-6 3 1,4-1 8,1 0 0,0 0 0,1 1 1,-1 0-1,1 0 0,0 0 0,0 1 0,0-1 1,1 1-1,0 0 0,0 1 0,1-1 0,-1 1 1,1 0-1,1-1 0,-1 1 0,1 0 0,0 1 1,1-1-1,-1 11 0,1-12 2,1 1 0,0-1 0,0 0 0,0 0 0,1 0 0,0 1 0,0-1 0,0 0 1,1 0-1,0 0 0,0-1 0,1 1 0,0 0 0,-1-1 0,2 0 0,-1 0 0,1 0 0,0 0 0,0 0 0,0-1 0,0 1 0,1-1 0,0 0 0,9 5 0,-5-4-5,-1-1 0,1 0-1,1-1 1,-1 0 0,0 0 0,1-1-1,-1 0 1,1-1 0,0 0 0,-1-1-1,1 1 1,0-2 0,0 0 0,-1 0-1,1 0 1,0-1 0,12-5-1,-12 3-11,1 0-1,-1-1 1,0 0-1,0-1 0,0 0 1,-1-1-1,0 0 1,0 0-1,-1-1 0,0 0 1,0 0-1,0-1 1,-2 0-1,11-16 0,-4-3-101,-1-2 0,-1 0-1,14-58 1,-26 101 153,1 3 42,0 0 0,1 0 1,6 32-1,-6-44-73,0-1-1,0 0 1,0 1 0,0-1-1,0 0 1,1 0-1,-1 1 1,1-1-1,0 0 1,0-1-1,0 1 1,1 0 0,-1-1-1,0 1 1,1-1-1,0 0 1,0 1-1,-1-1 1,1-1-1,0 1 1,1 0-1,-1-1 1,0 1 0,0-1-1,4 1 1,3-1-18,-1-1 0,0 1 0,1-1 0,-1-1 0,1 0 0,-1 0 0,1-1 0,-1 0 0,0-1 0,0 0 0,11-5 0,15-8-231,46-29 0,-59 32 119,-9 5 48,24-13-252,40-17-1,-66 33 257,0 1 0,1 0 0,0 0 1,0 2-1,0-1 0,1 2 0,-1-1 0,16 2 0,-22 0 103,0 2 0,0-1 0,0 1 1,1 0-1,-1 0 0,-1 1 0,1 0 0,0 0 0,-1 0 0,10 7 1,-11-6 47,0-1 0,0 0 1,1 0-1,0 0 1,-1-1-1,1 0 1,0 0-1,0 0 1,0 0-1,1-1 1,-1 0-1,0 0 0,1 0 1,-1-1-1,8 0 1,-1-2 0,0-2 1,0 0-1,-1 0 0,1-1 1,-1 0-1,0-1 0,0 0 1,15-13-1,-7 7-274,26-14 0,-38 23 189,-1 0 0,1 1-1,0-1 1,0 1 0,0 1 0,0 0-1,0 0 1,9-1 0,-16 3-5,1-1 0,-1 0 0,0-1 0,1 1 1,-1 0-1,0 0 0,1 0 0,-1 0 0,0 0 0,1 0 0,-1 0 0,0 0 1,1-1-1,-1 1 0,0 0 0,0 0 0,1 0 0,-1-1 0,0 1 0,1 0 1,-1 0-1,0-1 0,0 1 0,0 0 0,1 0 0,-1-1 0,0 1 0,0 0 1,0-1-1,0 1 0,0 0 0,0-1 0,1 1 0,-1 0 0,0-1 1,0 1-1,0 0 0,0-1 0,0 1 0,0 0 0,0-1 0,-1 1 0,1 0 1,0-1-1,0 1 0,0 0 0,0-1 0,0 1 0,0 0 0,-1-1 0,1 1 1,-4-16 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15267,'0'7'1297,"-13"28"-937,-8 17-168,-12 24 1176,-2 8-1104,2 7-160,-4 0 0,4-7-16,3-5-8,4-18-208,-1-13-200,5-33-1896,1-16 1967,3-40-199,2-15-224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18556,'2'1'270,"1"0"-1,0 0 1,0 0 0,0 0-1,0 0 1,0-1 0,0 1-1,0-1 1,0 0 0,0 0-1,0 0 1,0 0 0,0 0-1,0-1 1,6-1 0,-1 0-158,0-1 1,0 1 0,0-2 0,11-5-1,10-13-23,-28 21-89,0 0 1,0 0 0,0 0-1,0 0 1,0 0-1,0 0 1,0 0-1,-1-1 1,1 1 0,0 0-1,-1 0 1,1-1-1,-1 1 1,1 0 0,-1-1-1,0 1 1,1-1-1,-1 1 1,0 0 0,0-1-1,0-2 1,0 4-1,-1-1 0,1 1 0,0-1 0,-1 1 1,1-1-1,0 1 0,-1-1 0,1 1 0,-1-1 1,1 1-1,-1 0 0,1-1 0,-1 1 0,1 0 1,-1 0-1,1-1 0,-1 1 0,1 0 0,-1 0 1,0 0-1,1 0 0,-1-1 0,1 1 0,-1 0 1,1 0-1,-1 0 0,0 0 0,1 0 0,-1 1 1,1-1-1,-1 0 0,1 0 0,-1 0 0,0 0 1,0 1-1,-22 11-5,14-4 26,0 1-1,1 0 0,0 0 1,1 1-1,0 0 0,0 0 0,1 1 1,0 0-1,1 0 0,0 1 1,1-1-1,0 1 0,-2 13 0,5-22-9,1 0-1,0 1 0,-1-1 0,1 1 0,1-1 0,-1 0 1,0 1-1,1-1 0,0 0 0,-1 1 0,1-1 1,1 0-1,-1 0 0,0 1 0,1-1 0,0 0 0,-1-1 1,1 1-1,0 0 0,1 0 0,-1-1 0,3 3 0,-1-2-23,0-1-1,0 1 1,0-1-1,0 0 0,0 0 1,0 0-1,1-1 1,-1 0-1,1 0 0,-1 0 1,1 0-1,-1-1 1,1 1-1,-1-1 0,1 0 1,6-2-1,-2 1-48,1-1-1,-1-1 1,0 1-1,1-2 1,-1 1-1,-1-1 1,1-1-1,0 1 1,-1-1-1,0-1 1,0 0-1,-1 0 1,10-10-1,24-27-162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19916,'0'-5'1585,"16"1"-1217,12-1-144,22-2 448,10-2-808,19 2 280,3-1-112,6-5-176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18276,'1'16'1288,"-1"12"-1080,4 2-112,1 17 464,2 14-560,0 2-400,2 2-160,-2-9-176,0-7-144,-5-17 536,-2-29-216,2-15-89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 17596,'12'-12'1856,"8"8"-1312,6 6-248,6 7 1105,11 3-841,3 0-152,5-1-208,0-3-72,-2-2-232,-2-5-248,-12-1-600,-9-7 824,-19 4-120,-16 1-113</inkml:trace>
  <inkml:trace contextRef="#ctx0" brushRef="#br0" timeOffset="1">1 349 17484,'10'5'2296,"15"-5"-1400,19-16-407,10-3 1543,9-4-1224,5-3-232,-3 1-792,-4 6-648,-13 9 704,-13 6-224,-35 6-136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16572,'3'4'132,"1"0"0,-1-1 1,1 1-1,-1-1 1,1 1-1,0-1 1,1-1-1,-1 1 1,0 0-1,1-1 1,0 0-1,6 2 0,-2-1-20,0-1-1,0 0 0,0-1 0,0 0 0,0-1 0,14 0 0,-4-2-126,1-1 1,-1-1-1,-1 0 0,1-2 1,-1 0-1,20-9 0,-23 8-296,-1-1 0,0 0 0,0-1 0,0 0-1,-2-1 1,1-1 0,-1 0 0,0 0 0,12-18 0,-16 19 153,-2 0 1,1-1 0,-1 0-1,-1 0 1,0-1 0,-1 1-1,0-1 1,0 0-1,-1 0 1,-1 0 0,0-1-1,-1 1 1,0-13 0,-2 49 2411,1 2-360,3 43 1,-2-62-1735,0-1 0,0 0 0,1 0 0,-1 1 1,1-1-1,1 0 0,-1-1 0,1 1 0,0 0 1,0-1-1,1 1 0,6 7 0,-9-12-125,1 1-1,-1-1 1,1 0-1,0 0 0,0 1 1,0-1-1,-1 0 1,1 0-1,0-1 0,0 1 1,0 0-1,0-1 1,1 1-1,-1-1 1,0 0-1,0 1 0,0-1 1,2 0-1,1-1-5,-1 0 0,0 0 0,1 0 0,-1 0 0,0 0-1,0-1 1,0 0 0,5-3 0,4-3-40,-1-1 1,0 0-1,21-21 0,19-27-233,-34 36 33,0 1 0,2 1-1,37-29 1,-55 47 188,-1 0-1,1-1 1,0 1 0,0 0 0,0 1 0,0-1 0,-1 0 0,1 0 0,0 1 0,1-1 0,-1 1-1,0 0 1,3 0 0,-4 0 24,0 0-1,0 0 1,0 0 0,0 1-1,0-1 1,0 1-1,0-1 1,0 1-1,0-1 1,0 1 0,0-1-1,-1 1 1,1 0-1,0-1 1,0 1 0,-1 0-1,1 0 1,0 0-1,0 1 1,2 4 94,0 1-1,-1 0 1,0 0 0,0 0 0,0 0 0,0 10-1,-1-11 21,0 0-1,0-1 0,0 1 0,1-1 0,-1 1 0,4 4 1,-4-9-98,-1 0 1,1 0 0,0 0 0,0 0 0,0 0 0,0-1-1,-1 1 1,1 0 0,0-1 0,1 1 0,-1 0 0,0-1 0,0 0-1,0 1 1,0-1 0,0 1 0,0-1 0,1 0 0,-1 0-1,0 0 1,0 0 0,0 0 0,0 0 0,1 0 0,-1 0 0,0 0-1,0-1 1,0 1 0,2-1 0,3-1 76,0-1 1,0 0-1,0 0 0,6-4 0,-6 3-71,19-12-183,38-21-920,-58 34 970,1 0-1,0 1 1,-1 0 0,1 0 0,0 0 0,0 1 0,0 0 0,0 0-1,7 0 1,-12 1 45,0 0-1,1 0 0,-1 1 1,0-1-1,0 0 1,0 0-1,1 1 0,-1-1 1,0 1-1,0-1 1,0 1-1,0-1 0,0 1 1,0 0-1,0-1 0,0 1 1,0 0-1,0 0 1,0 0-1,-1 0 0,1 0 1,0 0-1,-1 0 1,1 0-1,0 0 0,-1 0 1,1 0-1,-1 0 0,1 2 1,-1-1-11,1 0 0,-1 1 0,0-1 0,0 0 0,0 1 0,0-1 0,0 0 0,-1 1 0,1-1 0,-1 0 0,1 0 0,-1 1 0,0-1 0,0 0 0,-1 2 0,-13 16-543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16732,'9'-5'1240,"9"12"-912,3 4-312,8 3 520,5 3-288,9 2-232,3 2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15419,'1'6'652,"-1"2"138,1 0 0,0-1-1,1 1 1,0 0 0,3 8-1,-5-15-706,1 0 0,-1 0 0,1-1 0,-1 1 0,1 0 0,-1 0 0,1-1 0,-1 1 0,1 0 0,-1-1 0,1 1 0,0-1 0,0 1 0,-1 0-1,1-1 1,0 0 0,0 1 0,0-1 0,-1 0 0,1 1 0,1-1 0,0 0-32,-1 0 0,1 0 0,0-1 0,-1 1 0,1 0 0,-1-1 0,0 1 0,1-1 0,-1 0 0,1 0 0,-1 1 0,0-1 0,0 0 0,1 0 0,-1 0 0,0 0 0,1-2 0,12-12-234,-1 0 1,18-28-1,-19 26-437,28-32-1,-39 48 608,-1 1 0,0-1 0,1 1 0,-1-1-1,0 1 1,1-1 0,-1 1 0,0 0 0,1-1-1,-1 1 1,1 0 0,-1-1 0,1 1 0,-1 0-1,1 0 1,-1-1 0,1 1 0,-1 0 0,1 0 0,-1 0-1,1 0 1,0 0 0,-1 0 0,1-1 0,-1 1-1,1 1 1,-1-1 0,1 0 0,-1 0 0,1 0-1,0 0 1,-1 0 0,1 0 0,-1 1 0,1-1 0,-1 0-1,1 0 1,-1 1 0,1-1 0,-1 0 0,0 1-1,1-1 1,-1 1 0,1-1 0,-1 0 0,0 1-1,1-1 1,-1 1 0,0-1 0,0 1 0,1-1-1,-1 1 1,0-1 0,0 1 0,0-1 0,1 1 0,-1 0-1,7 39 178,-6-32-108,0-2-27,2 16 246,9 28-1,-11-46-273,0 0 1,0 0 0,1 0 0,0 1 0,0-1-1,0-1 1,0 1 0,1 0 0,-1 0-1,1-1 1,0 0 0,0 1 0,5 3 0,-7-6-109,1-1 1,-1 1 0,1 0-1,-1-1 1,0 0 0,1 1-1,-1-1 1,1 0 0,-1 0-1,1 0 1,-1 0 0,1 0-1,-1 0 1,1 0 0,-1 0 0,1 0-1,-1-1 1,1 1 0,-1-1-1,1 1 1,-1-1 0,0 0-1,1 1 1,-1-1 0,0 0-1,0 0 1,2-2 0,4-2-227,-1-2 1,1 1 0,7-12-1,-8 11 208,21-27-812</inkml:trace>
  <inkml:trace contextRef="#ctx0" brushRef="#br0" timeOffset="1">558 1 18556,'-5'4'438,"-9"7"376,1 2 0,-19 20 0,30-30-708,-1-1-1,1 1 0,0 0 1,0 0-1,0 0 1,0 1-1,1-1 0,-1 0 1,1 1-1,0-1 0,0 1 1,0-1-1,0 1 0,1-1 1,0 1-1,-1 0 1,1-1-1,1 1 0,0 5 1,0-6-126,0 0 0,0-1 0,1 1 0,-1 0 0,1 0 1,0-1-1,0 1 0,0-1 0,0 0 0,0 0 0,0 0 0,1 0 1,-1 0-1,1 0 0,0 0 0,-1-1 0,1 1 0,0-1 1,0 0-1,0 0 0,0 0 0,0 0 0,0-1 0,0 1 0,6 0 1,-3-1-93,1 1 1,-1-1 0,1 0-1,-1-1 1,0 0 0,1 0-1,-1 0 1,0 0 0,0-1 0,0 0-1,0-1 1,6-2 0,-1-2 72,-1-1 1,0 0 0,0 0 0,0-1 0,-1 0 0,-1 0-1,1-1 1,-2-1 0,1 1 0,-2-1 0,1 0 0,5-15 0,-12 20 374,-7 9-152,-8 8 22,8-2-91,-1 0 0,1 0 0,1 0 0,0 1 0,-8 17 0,12-24-104,1 0 1,0-1-1,-1 1 0,1 0 1,0 0-1,1 1 1,-1-1-1,0 0 1,1 0-1,0 0 1,0 0-1,0 1 0,0-1 1,0 0-1,1 0 1,-1 0-1,1 0 1,0 0-1,0 0 1,0 0-1,0 0 0,0 0 1,1 0-1,0 0 1,1 2-1,-1-3-40,1 0-1,-1-1 0,0 1 1,1-1-1,0 0 0,-1 0 0,1 1 1,-1-2-1,1 1 0,0 0 1,0 0-1,0-1 0,-1 0 1,1 1-1,0-1 0,0 0 1,0-1-1,0 1 0,-1 0 1,1-1-1,0 0 0,0 1 1,-1-1-1,1 0 0,0 0 1,3-3-1,6-1-78,0-1-1,-1-1 1,1 0 0,13-12-1,10-14-173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17012,'0'2'42,"-7"25"794,1 0 0,1 0-1,1 1 1,0 40 0,5-60-761,-1 0 0,1 0 0,0-1 0,1 1 0,0 0 0,0 0 0,1-1 1,0 0-1,0 1 0,1-1 0,0 0 0,0 0 0,1-1 0,-1 0 0,1 1 1,1-1-1,-1-1 0,1 1 0,0-1 0,10 6 0,-12-8-150,1 0-1,0-1 0,0 0 1,0 0-1,0 0 0,0 0 1,0-1-1,0 0 1,0 0-1,1-1 0,-1 1 1,0-1-1,0 0 1,1 0-1,-1-1 0,0 0 1,0 0-1,1 0 0,-1 0 1,8-4-1,7-4-391,0-1 0,-1 0 0,30-22 0,-28 17 209,9-6 18,-23 14 238,1 2-1,0-1 1,0 1 0,0 0 0,17-6 0,-24 11 30,0-1 0,-1 1 0,1 0 0,0-1 0,0 1 1,-1 0-1,1 0 0,0 0 0,0 0 0,0 0 0,0 0 0,-1 0 0,1 0 1,0 0-1,0 0 0,0 0 0,-1 0 0,1 0 0,0 1 0,0-1 1,0 0-1,-1 1 0,1-1 0,0 1 0,-1-1 0,1 0 0,0 1 0,-1 0 1,1-1-1,0 1 0,-1-1 0,1 1 0,-1 0 0,1-1 0,-1 1 1,0 0-1,1 0 0,-1-1 0,0 1 0,1 0 0,-1 0 0,0-1 1,0 1-1,0 0 0,0 0 0,1 1 0,-1 5 228,0 1 0,0-1 0,0 1 0,-3 10 1,2-4 51,0-8-206,1-1 0,0 1 0,0-1 0,0 1 0,1-1 0,0 1 1,0-1-1,3 10 0,-3-14-101,0 1 1,0 0 0,0-1-1,0 0 1,0 1 0,0-1-1,0 1 1,1-1 0,-1 0-1,0 0 1,1 0 0,-1 0 0,1 0-1,-1 0 1,1 0 0,0 0-1,-1-1 1,1 1 0,0-1-1,-1 1 1,1-1 0,0 1-1,0-1 1,0 0 0,-1 0-1,1 0 1,0 0 0,0 0-1,0-1 1,1 1 0,6-2-181,0 0-1,0 0 1,0-1 0,-1 0 0,1 0-1,-1-1 1,13-7 0,3-5-751,24-20 1,-29 21 103,0 1-1,25-14 1,-43 28 811,0-1 0,0 0 1,0 1-1,0-1 0,0 1 0,0 0 1,0-1-1,0 1 0,1 0 0,-1 0 1,0 0-1,0-1 0,0 1 0,0 0 1,0 1-1,0-1 0,1 0 0,0 1 0,-1-1 41,0 0 0,0 1-1,-1-1 1,1 1 0,-1 0-1,1-1 1,0 1 0,-1-1-1,1 1 1,-1 0-1,1 0 1,-1-1 0,0 1-1,1 0 1,-1 0 0,0-1-1,1 1 1,-1 0-1,0 1 1,1 4 260,-1 1 1,1-1-1,-1 1 1,-1-1-1,0 8 0,0-7-36,-2 21 752,1-19-581,1 0 0,0 0 0,1 0 1,0 0-1,0 0 0,3 15 1,-3-23-389,0 0 0,1 0 0,-1 0 0,0 0 0,1-1 0,-1 1 0,0 0 0,1 0 1,-1-1-1,1 1 0,-1 0 0,1 0 0,-1-1 0,1 1 0,0-1 0,-1 1 0,1-1 0,0 1 1,0-1-1,-1 1 0,1-1 0,0 1 0,0-1 0,1 0 0,0 1-15,0-1 0,-1 0 0,1 0-1,0 0 1,0 0 0,0 0 0,0-1-1,0 1 1,0-1 0,3 0 0,5-4-162,1 1 0,-1-1-1,10-8 1,-13 9 6,38-26-717,-22 15 215,1 0 0,0 1-1,47-19 1,-69 32 636,0 0 0,0 0 0,0 1 0,0-1-1,0 1 1,0-1 0,1 1 0,-1 0 0,0 0 0,0 0-1,0 0 1,1 0 0,-1 0 0,0 1 0,0-1 0,0 1-1,4 1 1,-4-1 75,-1 0-1,0 1 1,0-1 0,0 1-1,0-1 1,0 1 0,0-1-1,0 1 1,-1 0 0,1-1-1,0 1 1,-1 0 0,1 0-1,-1-1 1,0 1-1,0 0 1,1 0 0,-1 0-1,0-1 1,-1 1 0,1 3-1,-2 11 539,1-11-381,0 0 1,0 0-1,1 0 0,0 1 1,1 6-1,-1-11-217,0 0-1,0-1 1,1 1-1,-1 0 1,0 0-1,0-1 1,1 1 0,-1 0-1,1 0 1,-1-1-1,1 1 1,-1-1 0,1 1-1,-1 0 1,1-1-1,-1 1 1,1-1-1,0 1 1,-1-1 0,1 1-1,0-1 1,0 0-1,-1 1 1,1-1-1,0 0 1,0 0 0,-1 1-1,1-1 1,0 0-1,0 0 1,0 0 0,-1 0-1,1 0 1,0 0-1,0 0 1,0 0-1,-1 0 1,1-1 0,1 1-1,8-3-315,-1 1 0,1-2 0,-1 0 0,0 0 1,15-9-1,12-5-61,6 0-143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98 108 12787,'1'1'2113,"-1"0"-2028,1-1 0,-1 0-1,0 0 1,1 1 0,-1-1 0,1 0-1,-1 0 1,1 0 0,-1 1-1,0-1 1,1 0 0,-1 0 0,1 0-1,-1 0 1,1 0 0,-1 0-1,1 0 1,-1 0 0,0 0 0,1 0-1,-1 0 1,1 0 0,-1 0-1,1-1 1,-1 1 0,1 0 0,-1 0-1,0 0 1,1-1 0,-1 1-1,1 0 1,-1-1 0,3 0-10,-1-1 1,0 0-1,0 0 1,0 0-1,0 0 1,-1 0-1,1 0 0,0 0 1,-1-1-1,0 1 1,1 0-1,-1-1 1,0 1-1,0-1 1,0 0-1,-1 1 1,1-1-1,-1 0 1,1 1-1,-1-1 0,0 0 1,0 0-1,0 1 1,0-1-1,-1 0 1,1 1-1,-1-1 1,0 0-1,0 1 1,-1-5-1,1 5-45,0 0 0,0 1 1,0-1-1,-1 0 0,1 0 0,0 0 1,-1 1-1,0-1 0,1 1 0,-1-1 0,0 1 1,1 0-1,-1-1 0,0 1 0,0 0 0,0 0 1,0 1-1,0-1 0,-1 0 0,1 1 1,0-1-1,0 1 0,0-1 0,0 1 0,-1 0 1,1 0-1,0 0 0,0 0 0,-1 1 0,1-1 1,0 1-1,0-1 0,0 1 0,0 0 1,0-1-1,0 1 0,-3 2 0,0 0 51,1 0-1,0 0 0,0 0 0,0 0 1,0 1-1,0-1 0,1 1 1,0 0-1,-1 0 0,2 1 1,-1-1-1,0 1 0,1-1 1,0 1-1,0 0 0,0 0 1,1 0-1,-1 0 0,1 0 1,0 0-1,1 0 0,-1 0 1,1 0-1,0 6 0,1-7-52,-1 1-1,0-1 0,1 0 0,0 0 1,0 0-1,0 0 0,0 0 1,0-1-1,1 1 0,0 0 0,0 0 1,0-1-1,0 1 0,1-1 1,-1 0-1,1 0 0,0 0 0,0 0 1,0 0-1,0-1 0,0 1 1,1-1-1,-1 0 0,1 0 0,-1 0 1,1 0-1,0-1 0,0 1 1,0-1-1,7 1 0,-2-1-131,0 0-1,1-1 0,-1 0 1,0 0-1,0-1 1,0 0-1,0-1 1,0 0-1,0-1 1,16-6-1,0-3-464,0-1-1,28-20 1,9-6-335,-62 39 928,0 0-1,1 0 1,-1 0-1,0 0 1,1 0-1,-1 0 1,0 0-1,1 0 1,-1 0-1,1 0 1,-1 0-1,0 1 1,0-1-1,1 0 1,-1 0-1,0 0 1,1 0-1,-1 1 1,0-1-1,0 0 1,1 0-1,-1 0 1,0 1-1,0-1 1,1 0-1,-1 1 1,0-1-1,0 0 1,0 0-1,1 1 1,-1-1-1,0 0 1,0 1-1,0-1 1,0 0-1,0 1 1,0-1-1,0 0 1,0 1-1,0-1 1,0 0-1,0 1 1,0-1-1,0 0 1,0 1-1,0-1 1,0 1-1,0 26 1103,0-18-742,0-8-330,0 1 1,0 0-1,0 0 1,1 0 0,-1-1-1,1 1 1,-1 0-1,1-1 1,-1 1-1,1 0 1,0-1-1,0 1 1,0-1-1,0 1 1,0-1-1,0 1 1,0-1-1,0 0 1,0 1-1,1-1 1,-1 0-1,1 0 1,-1 0-1,1 0 1,1 1 0,3-1-291,-1 1 0,1 0 0,0-1 1,-1 0-1,1-1 0,7 1 0,-6-1-467,-7 0 655,1 0 0,0 0 0,0 0 1,-1 0-1,1 0 0,0 0 0,-1 1 0,1-1 1,0 0-1,-1 0 0,1 0 0,-1 1 1,1-1-1,0 0 0,-1 1 0,1-1 0,-1 0 1,1 1-1,-1-1 0,1 1 0,-1-1 1,1 2-1,1 1-626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207 291 14555,'-4'-2'189,"0"1"-1,0-1 0,1 0 1,-1 1-1,0 0 1,0 0-1,0 0 1,0 1-1,-1-1 1,1 1-1,0 0 1,0 0-1,0 1 0,0-1 1,0 1-1,0-1 1,-5 3-1,4-1 3,0 1 0,0-1 0,0 1 0,0 0 0,1 1 0,-1-1 0,1 1 0,0 0 0,0 0 0,0 0-1,-3 6 1,-3 5 44,1 0 0,1 0 0,0 1 0,1 0-1,1 0 1,-8 34 0,11-35-161,0 1 1,1-1-1,-1 26 1,3-36-57,1 0 1,-1 0-1,1-1 0,0 1 1,0 0-1,0-1 1,3 6-1,-3-8-3,0 0-1,0 0 1,0-1-1,0 1 0,1 0 1,-1-1-1,0 1 0,1-1 1,-1 0-1,1 1 1,-1-1-1,1 0 0,0 0 1,-1 0-1,1 0 0,0 0 1,3 1-1,-3-2 5,1 1 0,0-1 0,0 0 1,-1 0-1,1 0 0,0 0 0,0 0 0,0-1 0,-1 1 0,1-1 0,0 0 0,-1 0 0,1 0 0,-1 0 0,1 0 1,-1 0-1,1-1 0,-1 1 0,0-1 0,1 0 0,1-2 0,7-6 60,0 0-1,15-21 1,-25 30-73,24-34 117,-1 0 0,-1-2 1,-2 0-1,17-46 0,49-164 269,-82 229-360,0 1 0,3-30 0,-8 47-32,0 0 0,0 0 0,0 0 1,0 0-1,0 0 0,-1 0 0,1 0 1,0 0-1,0 0 0,0 0 0,0 0 0,0 1 1,0-1-1,0 0 0,-1 0 0,1 0 0,0 0 1,0 0-1,0 0 0,0 0 0,0 0 0,0 0 1,-1 0-1,1 0 0,0 0 0,0 0 0,0 0 1,0 0-1,0-1 0,0 1 0,-1 0 0,1 0 1,0 0-1,0 0 0,0 0 0,0 0 0,0 0 1,0 0-1,0 0 0,0 0 0,-1 0 0,1-1 1,0 1-1,0 0 0,0 0 0,0 0 1,0 0-1,0 0 0,0 0 0,0 0 0,0-1 1,0 1-1,0 0 0,0 0 0,0 0 0,0 0 1,0-1-1,-8 14-15,-3 17 9,1 1 1,2 1-1,1 0 0,1 0 0,2 0 0,1 0 0,3 46 1,0-65 10,1 0 0,1 0 0,0 0 1,0 0-1,2 0 0,-1-1 0,2 1 1,8 17-1,-10-25-53,0 1 0,1-1 0,-1 0 0,1 0 1,1 0-1,-1-1 0,1 1 0,-1-1 0,1 0 0,0-1 1,1 1-1,-1-1 0,1 0 0,-1 0 0,1 0 0,0-1 1,0 0-1,0 0 0,10 1 0,-9-2-119,-1 0-1,1-1 1,0 0-1,0 0 1,0-1-1,0 0 1,0 0-1,-1 0 0,1-1 1,-1 0-1,9-4 1,-5 1-49,1 0 0,-1-1-1,0-1 1,-1 1 0,15-15 0,4-7-594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14859,'25'11'1320,"10"15"-863,3 4-169,20 7 568,7 0-280,23-2-472,4-6-248,8-15 208,0-5-64,-5-11-144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99 11386,'12'-38'7843,"-10"31"-7178,-1 0-1,-1 0 0,1 0 1,-1 0-1,0 0 0,-2-9 1,2 14-484,-5 2-145,0 1-1,0-1 1,0 1 0,0 0-1,0 0 1,0 1 0,1 0-1,-1 0 1,0 0 0,1 0-1,0 0 1,-1 1-1,1 0 1,0 0 0,-4 4-1,3-1 11,0-1 0,0 0 0,0 1 0,1 0 0,0 0 0,1 1 0,-1-1 0,1 1 0,0-1 0,-2 9-1,3-9-23,1-1-1,0 1 1,0 0-1,0-1 1,1 1-1,0 0 0,0 0 1,0 0-1,1-1 1,0 1-1,0 0 1,3 8-1,-3-10-27,1 0 0,0 0 1,0 0-1,0-1 0,1 1 0,-1-1 1,1 0-1,0 0 0,0 0 0,0 0 1,0 0-1,0 0 0,1-1 0,-1 0 0,1 1 1,0-1-1,-1-1 0,8 3 0,-7-2-98,0-1 1,1 0-1,-1-1 0,0 1 0,0-1 0,1 0 0,-1 0 0,0 0 0,1 0 0,-1-1 0,0 0 0,1 0 0,-1 0 0,0 0 0,0-1 0,0 0 1,0 1-1,6-5 0,3-3-250,0 0 1,-1-1-1,20-21 1,1-3-327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16988,'-5'0'317,"-1"0"1,1 1-1,-1 0 1,1 0-1,-1 0 1,1 0 0,-1 1-1,1 0 1,0 0-1,0 1 1,0-1-1,0 1 1,0 0-1,1 0 1,-1 1 0,-3 4-1,-4 2 71,0 2 0,2-1 0,-1 1 0,-12 20 1,20-28-343,0 1 0,1-1 0,-1 1 0,1 0-1,-2 6 1,4-10-51,-1 0 0,1 0-1,0 0 1,0 0-1,0-1 1,0 1-1,0 0 1,-1 0 0,2 0-1,-1 0 1,0 0-1,0 0 1,0 0-1,0-1 1,1 1 0,-1 0-1,0 0 1,0 0-1,1 0 1,-1-1-1,1 1 1,-1 0 0,1-1-1,-1 1 1,1 0-1,0-1 1,-1 1-1,1 0 1,0-1 0,-1 1-1,1-1 1,0 1-1,0-1 1,-1 0-1,1 1 1,0-1 0,0 0-1,0 1 1,1-1-1,13 2-343,0-1-1,0 0 1,1-1-1,-1 0 1,0-2-1,26-5 1,12 0-855,-51 7 1141,78-4-1768,-74 4 1678,1 1 0,0-1 1,-1 1-1,1 1 0,0-1 0,-1 1 0,0 0 1,1 0-1,7 5 0,-12-6 162,-1 0 0,1 0-1,-1 0 1,0 0 0,1 0 0,-1 0 0,0 1-1,0-1 1,0 0 0,0 1 0,0-1-1,0 0 1,0 1 0,0-1 0,-1 1 0,1 0-1,0-1 1,-1 1 0,0 0 0,1-1 0,-1 1-1,0 0 1,0-1 0,0 1 0,0 0 0,0-1-1,0 1 1,0 0 0,-1 0 0,1-1-1,-1 1 1,1-1 0,-1 1 0,1 0 0,-1-1-1,0 1 1,0-1 0,0 1 0,-2 1-1,-2 4 162,0 0-1,-1 0 0,0-1 0,0 0 0,0 0 0,-11 7 0,9-8-74,0-1 0,1 1 1,-1-1-1,-1 0 0,1-1 0,-1 0 0,1-1 0,-1 1 1,0-2-1,-13 2 0,-9-3 46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66 15499,'0'-1'138,"1"-6"294,-1 0 0,0 0-1,0 0 1,-3-12 0,3 18-384,0 0 1,0 0-1,-1 0 1,1 1-1,0-1 1,-1 0-1,1 0 1,0 0 0,-1 1-1,1-1 1,-1 0-1,1 1 1,-1-1-1,0 0 1,1 1-1,-1-1 1,0 0 0,1 1-1,-1-1 1,0 1-1,0 0 1,1-1-1,-1 1 1,0-1-1,0 1 1,0 0 0,0 0-1,1 0 1,-1-1-1,0 1 1,0 0-1,0 0 1,0 0-1,0 0 1,0 0 0,1 1-1,-1-1 1,0 0-1,0 0 1,0 0-1,0 1 1,0-1-1,1 1 1,-1-1 0,0 0-1,-1 2 1,-6 3 221,0 0 0,0 0 0,1 1 0,0-1-1,0 2 1,0-1 0,-6 9 0,-39 54 251,49-64-481,-48 73 131,44-66-208,1 0 0,0 1 0,0-1 1,-5 23-1,11-34 22,0 0 0,-1 0 1,1 0-1,0 0 0,0 0 0,0 0 1,-1 0-1,1 1 0,0-1 0,1 0 1,-1 0-1,0 0 0,0 0 0,0 0 1,1 0-1,-1 1 0,1-1 0,-1 0 1,1 0-1,-1 0 0,1 0 0,-1 0 1,1 0-1,0-1 0,0 2 0,1-1-18,0 0 0,0 0 0,-1 0 0,1-1 0,0 1 0,0 0 0,0-1 0,0 0 0,-1 1 0,1-1 0,0 0 0,0 0 0,3 0 0,9-2-195,-1 0 0,-1 0-1,21-8 1,-28 9 134,29-10-326,-6 1 90,1 2-1,0 1 1,0 1-1,1 1 1,38-1-1,-64 6 321,-1 0 0,1 0-1,-1 1 1,1-1-1,-1 1 1,1 0 0,-1 0-1,1 0 1,-1 0 0,0 1-1,0-1 1,0 1-1,0 0 1,6 4 0,-7-4 41,0 0 1,0 1 0,-1-1-1,1 0 1,-1 1 0,0 0-1,1-1 1,-1 1 0,0-1-1,0 1 1,-1 0 0,1 0-1,-1 0 1,1-1-1,-1 1 1,0 0 0,0 0-1,0 0 1,-1 3 0,-1 9 192,-1-1 0,0 0 0,-1 0 0,-11 26 0,-31 52 701,36-72-731,-12 22 275,-47 68-1,68-108-520,0 0 0,-1-1-1,1 1 1,0-1-1,0 1 1,-1-1 0,1 0-1,-1 1 1,1-1-1,-1 0 1,1 0 0,-1 0-1,0 0 1,-3 1-1,5-2 33,-1 0-1,1-1 1,-1 1-1,1 0 1,-1 0-1,1-1 1,0 1-1,-1 0 1,1-1-1,-1 1 1,1 0-1,0-1 1,-1 1-1,1-1 1,0 1-1,-1-1 1,1 1-1,0 0 1,0-1-1,0 1 1,-1-1-1,1 1 1,0-1-1,0 0 1,0 1-1,0-1 1,0 1-1,0-1 1,0 1-1,0-1 1,0 1-1,0-1 1,0-10-139,1 0 1,0 0-1,6-20 1,10-34-357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14643,'3'127'2589,"-3"-90"-1973,0 0 1,3 0-1,8 45 1,-4-51-429,1-1 1,2-1 0,24 51-1,-33-78-233,0 1-1,0-1 1,1 1 0,-1-1-1,1 1 1,-1-1-1,1 0 1,0 0-1,0 0 1,0 0-1,0 0 1,4 2 0,-6-4 27,0 0 1,1 0 0,-1 0-1,0 0 1,0 0 0,0 1 0,0-1-1,1 0 1,-1 0 0,0 0 0,0 0-1,0 0 1,0 0 0,1 0-1,-1 0 1,0 0 0,0 0 0,0 0-1,1-1 1,-1 1 0,0 0-1,0 0 1,0 0 0,0 0 0,1 0-1,-1 0 1,0 0 0,0 0-1,0 0 1,0-1 0,0 1 0,0 0-1,1 0 1,-1 0 0,0 0 0,0 0-1,0-1 1,0 1 0,0 0-1,0 0 1,0-1 0,2-11-432,-6-14-138,-5-4 538,-2 0 0,-1 0 0,-2 1-1,0 1 1,-34-48 0,48 76 83,-1-1-1,1 1 1,0 0-1,0 0 1,0 0-1,-1-1 1,1 1-1,0 0 1,0 0-1,0-1 1,0 1-1,0 0 1,-1-1-1,1 1 1,0 0-1,0 0 1,0-1-1,0 1 1,0 0-1,0-1 1,0 1-1,0 0 1,0 0-1,0-1 1,0 1-1,0 0 1,1-1-1,-1 1 1,0 0-1,0 0 1,0-1-1,0 1 1,0 0-1,0-1 1,1 1-1,12-2 287,29 11-1300,-23-5 86,64 3-118,-34-3 370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60 14979,'-39'31'2002,"-13"11"-266,48-38-1552,-1 1 1,1 0-1,0 0 1,0 0-1,0 0 1,0 1-1,-3 9 0,6-15-175,1 1-1,0-1 0,-1 0 0,1 1 1,0-1-1,0 0 0,0 1 0,-1-1 1,1 0-1,0 1 0,0-1 1,0 1-1,0-1 0,0 1 0,-1-1 1,1 0-1,0 1 0,0-1 0,0 1 1,0-1-1,0 1 0,1-1 1,-1 0-1,0 1 0,0-1 0,0 1 1,0-1-1,0 1 0,0-1 0,1 0 1,-1 1-1,0-1 0,0 0 1,1 1-1,-1-1 0,0 0 0,1 1 1,-1-1-1,0 0 0,1 1 0,-1-1 1,0 0-1,1 0 0,-1 0 1,1 1-1,-1-1 0,0 0 0,1 0 1,-1 0-1,1 0 0,-1 0 0,0 0 1,1 0-1,-1 0 0,1 0 1,-1 0-1,1 0 0,-1 0 0,1 0 1,-1 0-1,0 0 0,1 0 0,-1 0 1,1-1-1,3 0 26,0 0 1,-1 0-1,0-1 1,1 1-1,-1-1 1,6-3-1,14-15 72,-1-1 0,-1-1 0,33-46 0,-28 35-110,-24 31 3,17-18-142,-12 20 22,-2 13 1,-5 47-87,0-44 194,0 0 0,0 0 0,6 27 0,-6-42-6,0 1 0,0-1 0,0 1-1,1-1 1,-1 1 0,1-1 0,-1 0 0,1 1 0,0-1-1,-1 0 1,1 1 0,0-1 0,0 0 0,0 0 0,0 0-1,0 0 1,0 0 0,0 0 0,0 0 0,0 0 0,1 0-1,-1 0 1,0-1 0,3 2 0,-2-2-38,0 0-1,0 0 1,0 0-1,1 0 1,-1-1-1,0 1 1,0-1-1,0 1 1,0-1 0,-1 0-1,1 1 1,0-1-1,0 0 1,0 0-1,2-2 1,4-4-85,0 1 1,-1-1-1,0 0 0,0 0 1,0-1-1,6-10 0,9-22-283,-2-5-127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92 471 14795,'-12'16'517,"1"1"-1,1 0 1,0 0-1,1 1 1,1 1-1,1-1 0,1 1 1,0 1-1,2-1 1,-3 22-1,6-38-439,1 0-1,0 0 0,-1 0 1,1 0-1,1 0 1,-1 0-1,0 0 0,1 0 1,0 0-1,0 0 0,2 5 1,-3-7-62,1 0 0,0 0-1,-1-1 1,1 1 0,0 0 0,0-1 0,0 1 0,0-1 0,0 1 0,-1-1 0,1 1 0,0-1 0,0 0 0,0 1-1,0-1 1,0 0 0,0 0 0,0 0 0,0 1 0,0-1 0,0 0 0,0 0 0,0-1 0,0 1 0,1 0 0,-2 0 0,1 0-1,0-1 1,0 1 0,0-1 0,0 1 0,0-1 0,0 1 0,0-1 0,0 1 0,1-2 0,7-4-40,1 0 0,-2-1-1,1 0 1,-1 0 0,0-1 0,0 0 0,7-10 0,44-69-1027,-40 58 480,7-8-639,-22 36 657,-2 8 324,-4 12 192,2-18 32,-5 23 254,-2 38 665,6-58-812,1 0 0,0 0 0,1 0 0,-1 0 0,1 0 0,0 0 0,0 0 0,0 0 0,0-1 0,0 1 0,1 0 0,3 5 0,-4-8-62,0 0 1,0 1-1,1-1 0,-1 0 0,0 0 1,1 1-1,-1-1 0,1 0 0,-1-1 1,1 1-1,-1 0 0,1 0 0,0-1 1,-1 1-1,1-1 0,0 1 0,-1-1 1,1 0-1,0 1 0,0-1 0,-1 0 1,1 0-1,0-1 0,0 1 1,-1 0-1,1 0 0,0-1 0,0 1 1,2-2-1,3-1 24,0 0 0,0-1 0,-1 0 0,1 0 0,10-9 0,1-4-61,-1 0 0,0-1 0,-1-1 0,-2 0 0,0-1 0,-1-1 0,20-42 0,-9 6-220,33-114 0,-47 133 63,-1-1 0,-1 1-1,2-55 1,-12 68 80,2 24 71,-1 0 1,1 1-1,0-1 1,0 1-1,0-1 1,-1 1-1,1-1 0,0 1 1,-1-1-1,1 1 1,0-1-1,-1 1 1,1-1-1,-1 1 1,1 0-1,0-1 1,-1 1-1,1-1 0,-1 1 1,0-1-1,-1 2 3,1-1 0,0 0-1,0 1 1,-1-1-1,1 1 1,0-1 0,0 1-1,0-1 1,0 1 0,0 0-1,0 0 1,0 0-1,0-1 1,0 1 0,0 0-1,0 0 1,1 0 0,-1 0-1,0 0 1,1 0-1,-1 1 1,0-1 0,1 0-1,0 0 1,-1 2-1,-10 22 98,1 0-1,1 0 1,2 1-1,-6 28 1,-7 109 425,18-140-456,2 0-1,1 0 0,1 1 1,0-1-1,2 0 0,9 29 1,-10-40-146,1 0 0,1 1 0,0-2 0,1 1 0,0 0 0,1-1 0,0-1 0,1 1 0,0-1 0,1 0 0,0-1 0,17 14 0,-26-22 64,0-1 1,1 0-1,-1 1 1,1-1-1,-1 1 1,0-1-1,1 0 1,-1 1-1,1-1 1,-1 0-1,1 1 1,-1-1-1,1 0 1,0 0-1,-1 0 1,1 1-1,-1-1 1,1 0-1,-1 0 1,1 0-1,0 0 1,-1 0-1,1 0 1,-1 0 0,1 0-1,0 0 1,-1-1-1,1 1 1,-1 0-1,1 0 1,0-1 10,-1 0 1,0 0 0,0 0 0,0 0-1,0 1 1,0-1 0,0 0 0,0 0-1,0 0 1,0 1 0,-1-1-1,1 0 1,0 0 0,0 0 0,-1 1-1,1-1 1,0 0 0,-1 1 0,1-1-1,-1 0 1,0-1 0,-30-37 315,-1 2 1,-2 0-1,-54-44 1,82 76-293,-2-3 48,13 10-68,12 7-55,15 4-460,1-2 0,1-2 0,0-1 0,60 6 0,-53-11 65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4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20492,'-6'4'359,"-21"12"1117,-33 29 1,54-39-1389,0-1 0,0 1 0,0 0 0,1 0 0,0 1 0,0 0 0,0 0 0,1 0 0,0 0 0,-4 13 0,8-20-96,-1 1-1,1-1 1,0 1 0,0 0 0,0-1-1,0 1 1,0-1 0,0 1 0,0 0 0,0-1-1,0 1 1,0-1 0,0 1 0,0 0-1,0-1 1,0 1 0,0-1 0,1 1-1,-1-1 1,0 1 0,0-1 0,1 1-1,-1-1 1,0 1 0,1-1 0,-1 1-1,1-1 1,-1 1 0,0-1 0,1 1-1,-1-1 1,1 0 0,-1 1 0,1-1-1,0 0 1,-1 0 0,1 1 0,-1-1-1,1 0 1,-1 0 0,1 0 0,0 0-1,-1 0 1,1 0 0,-1 0 0,1 0-1,0 0 1,-1 0 0,2 0 0,38-5-499,-31 3 338,17-3-213,-1 1 0,1 1 0,0 1 0,-1 2 0,29 2 1,-52-2 368,0 0 0,0 1 0,-1-1 1,1 1-1,0-1 0,0 1 1,0-1-1,-1 1 0,1 0 1,0 0-1,-1 0 0,1 0 0,0 0 1,-1 1-1,0-1 0,1 0 1,-1 1-1,0-1 0,2 3 1,-2-2 33,-1-1 0,1 1 0,-1-1 0,0 1 0,1 0 0,-1-1 0,0 1 0,0 0 0,0-1 0,0 1 1,-1 0-1,1-1 0,0 1 0,-1 0 0,1-1 0,-1 1 0,1-1 0,-1 1 0,0-1 0,0 1 0,0-1 0,0 1 1,-1 1-1,-9 10 139,1-1-1,-2 0 1,0 0 0,0-1 0,-1-1 0,0 0 0,-1-1 0,-23 12 0,21-13-692,0-1 1,-1 0 0,1-1-1,-26 5 1,19-9 20,7-1-217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98 445 9746,'9'-21'2155,"-1"-1"-1,7-29 1,-13 42-1639,-1 0 0,1-1 0,-2 1 0,1 0 0,-1 0 0,-1 0 0,1-1 0,-5-14 0,5 21-416,-1 1-1,0 0 1,1 0 0,-1 0-1,0-1 1,0 1 0,0 0 0,-1 0-1,1 0 1,0 1 0,-1-1 0,1 0-1,-1 1 1,0-1 0,0 0-1,-3-1 1,4 2-62,-1 1 0,1-1 0,-1 1 0,1-1 1,-1 1-1,0 0 0,1-1 0,-1 1 0,1 0 0,-1 0 0,0 0 0,1 1 0,-1-1 0,1 0 0,-1 0 0,0 1 0,1-1 1,-1 1-1,1 0 0,-1-1 0,1 1 0,0 0 0,-1 0 0,-1 2 0,-3 1-16,1 1-1,1 0 1,-1 0 0,1 0 0,-1 1-1,1-1 1,1 1 0,-1 0-1,1 0 1,0 0 0,1 1 0,-1-1-1,0 8 1,-1-1-32,1 1 0,1-1-1,1 0 1,0 1 0,1 23 0,1-31 1,-1 0 0,1 0 0,0 0 0,1 0 0,0 0 0,0 0 0,0 0 0,0-1-1,1 1 1,0-1 0,4 6 0,-5-8-12,0-1 0,1 1 0,-1-1 0,1 1-1,0-1 1,0 0 0,-1 0 0,1 0 0,1-1-1,-1 1 1,0-1 0,0 1 0,0-1 0,1 0-1,-1 0 1,1-1 0,-1 1 0,1-1 0,-1 0-1,7 0 1,-1-1-25,-1 0-1,1-1 1,-1 0-1,0-1 1,1 0-1,-1 0 1,0-1-1,-1 0 0,1 0 1,-1-1-1,1 0 1,-2 0-1,1-1 1,0 0-1,-1 0 1,7-9-1,1-2-44,-1 0-1,-1-1 1,0-1-1,-1 0 1,11-28-1,-11 20 30,-2 0-1,10-45 1,-16 57 74,-1 0 1,0 0 0,-1 0-1,-1 0 1,0 0 0,-5-26-1,4 36 0,0 0-1,-1 1 0,1-1 0,-1 1 0,0 0 1,-5-8-1,7 11-8,-1 1 0,1-1 0,0 0 0,-1 0 1,0 1-1,1-1 0,-1 0 0,1 1 0,-1-1 1,0 0-1,0 1 0,1-1 0,-1 1 0,0 0 0,0-1 1,0 1-1,1 0 0,-1-1 0,0 1 0,0 0 0,0 0 1,0-1-1,0 1 0,0 0 0,1 0 0,-1 0 1,0 0-1,0 1 0,0-1 0,0 0 0,0 0 0,0 0 1,1 1-1,-1-1 0,0 0 0,0 1 0,0-1 0,1 1 1,-1-1-1,0 1 0,0-1 0,1 1 0,-1-1 1,-1 2-1,-2 3 9,1 0 1,-1 0-1,1 0 1,-1 0 0,2 1-1,-1-1 1,0 1-1,1 0 1,-2 8-1,-11 57 81,12-51-55,1 0 1,0 1-1,2 0 0,0-1 0,2 1 0,0-1 0,1 0 0,1 1 0,8 22 0,-9-35-27,0 1 0,1-2-1,0 1 1,0 0-1,1-1 1,0 0 0,0 0-1,1 0 1,0-1 0,9 9-1,-9-11-19,0 0-1,0 0 0,0 0 1,1-1-1,-1 0 0,1-1 1,0 1-1,-1-1 1,1-1-1,0 1 0,0-1 1,1 0-1,-1-1 0,9 0 1,-4 0-75,1-2 1,-1 0 0,0 0-1,0-1 1,0-1-1,0 0 1,-1 0 0,0-1-1,1-1 1,-2 0-1,1 0 1,-1-1 0,0 0-1,9-9 1,3 1-282,-21 15 359,-1 0 1,1 0 0,0 0-1,-1 0 1,1 1 0,-1-1-1,1 0 1,-1 0 0,1 0-1,-1 0 1,1 1 0,0-1-1,-1 0 1,1 0 0,-1 1-1,1-1 1,-1 0 0,0 1-1,1-1 1,-1 0 0,1 1-1,-1-1 1,0 1 0,1-1-1,-1 1 1,0-1 0,1 1-1,-1-1 1,0 1 0,0-1-1,0 1 1,1 0 0,-1-1-1,0 1 1,0-1-1,0 1 1,0-1 0,0 2-1,4 12 59,17 57 334,-19-65-324,0-1 1,1 1 0,-1-1 0,1 0-1,0 0 1,1 0 0,-1-1 0,1 1-1,0-1 1,5 5 0,-7-8-49,0 0 0,0 1 1,0-1-1,1 0 1,-1 0-1,1 0 0,-1 0 1,1-1-1,-1 1 1,1-1-1,-1 1 0,1-1 1,0 0-1,-1 0 1,1 0-1,-1-1 0,1 1 1,0 0-1,-1-1 1,1 0-1,-1 1 0,1-1 1,-1 0-1,0-1 1,1 1-1,-1 0 0,0 0 1,0-1-1,0 0 1,0 1-1,3-4 0,5-5 56,0 0 0,0 0-1,-1-2 1,10-15-1,-10 13-65,0-1 0,12-28 0,-18 38 0,-1 0 0,0-1 1,-1 0-1,1 1 0,-1-1 0,0 0 0,-1 0 1,1 0-1,-1 1 0,0-1 0,-2-11 1,2 16 6,-1 0 1,1 0 0,-1 0 0,1-1-1,-1 1 1,1 0 0,-1 0 0,1 0-1,-1 1 1,0-1 0,0 0 0,0 0-1,1 0 1,-1 0 0,0 1 0,0-1-1,0 0 1,0 1 0,0-1 0,0 1-1,0-1 1,-1 1 0,1 0 0,0-1 0,0 1-1,0 0 1,0 0 0,0 0 0,-1 0-1,1 0 1,0 0 0,0 0 0,0 0-1,0 0 1,-1 0 0,1 1 0,0-1-1,0 0 1,0 1 0,0-1 0,0 1-1,0 0 1,-1 0 0,0 0-16,1-1 1,-1 1-1,1 0 0,-1-1 1,1 1-1,0 0 0,-1 0 1,1 0-1,0 0 0,0 1 1,0-1-1,0 0 0,0 0 1,0 1-1,0-1 0,0 0 1,0 1-1,1-1 0,-1 1 1,0-1-1,1 1 0,-1-1 1,1 1-1,0 0 0,0-1 1,-1 1-1,1 0 0,0-1 1,0 1-1,1-1 0,-1 3 1,2-3-106,-1-1 0,1 1-1,-1-1 1,1 1 0,-1-1 0,1 0 0,0 1 0,-1-1 0,1 0 0,0 0 0,-1 0 0,1 0 0,2-1 0,1 1 30,16-1-238,5 0-105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138 415 15907,'-11'7'450,"0"0"-1,0 1 0,1 0 0,0 1 1,1 0-1,0 0 0,0 1 0,-10 15 1,14-17-370,0-1 0,1 1 0,0-1 0,0 1 0,1 0 0,0 1 1,0-1-1,1 1 0,0-1 0,0 1 0,1-1 0,1 1 0,-1 12 1,1-19-76,0 0 0,1 1 0,-1-1 0,0 0 0,1 0 0,-1 1 0,1-1 0,0 0 0,0 0 0,0 0 0,0 0 0,0 0 0,0 0 0,0 0 0,1 0 0,-1 0 0,1 0 0,-1-1 0,1 1 0,0-1 0,0 1 0,-1-1 0,1 0 0,0 1 1,0-1-1,1 0 0,-1 0 0,0 0 0,0-1 0,0 1 0,1-1 0,-1 1 0,3-1 0,0 1 6,1-2 0,-1 1 1,0-1-1,0 1 0,1-1 0,-1-1 1,0 1-1,0-1 0,0 0 0,0 0 1,-1 0-1,1-1 0,-1 0 0,6-3 1,4-6 11,-1-1 1,0 0 0,0-1 0,-2 0-1,1-1 1,-2 0 0,0 0 0,8-20-1,0-1 16,-3-2 0,19-65 0,-25 68-25,9-69-1,-16 86-11,-2 0 0,1 0-1,-2 1 1,-1-1 0,-7-34 0,8 47-3,0 1 0,-1-1 0,1 1 0,-1-1 0,0 1 0,-1 0 0,1 0 0,-5-5 0,6 7 0,0 1 1,0 0-1,-1 0 1,1-1-1,-1 1 1,1 0-1,-1 0 1,1 0-1,-1 0 1,0 1-1,1-1 1,-1 0-1,0 1 1,0-1-1,0 1 1,1 0-1,-1-1 1,0 1-1,0 0 1,0 0-1,0 0 1,1 1-1,-1-1 1,-4 1-1,1 1 9,-1 0-1,1 1 1,0-1 0,-1 1-1,1 0 1,0 0-1,1 1 1,-1 0-1,1 0 1,-1 0-1,1 0 1,0 0-1,1 1 1,-1 0 0,-3 6-1,0 1 40,1-1 0,1 1 0,-1 0 0,2 0 0,-6 25 0,8-29-19,0 1 1,1-1-1,1 0 0,0 0 1,0 0-1,0 0 0,1 0 1,0 1-1,1-1 0,4 14 1,-2-12-55,0 0-1,1 0 1,1-1 0,0 1-1,0-1 1,1 0 0,11 11-1,29 28-937,-23-24 437,31 37 1,-31-27 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16404,'15'46'735,"-3"1"0,-1 1 1,5 48-1,-4-16 4,-1-13-269,-4-21-203,1-1 0,2 0 0,23 61 0,-31-102-244,-1-1 1,1 1-1,0 0 1,0-1-1,0 1 1,0-1-1,1 0 1,-1 0-1,1 0 1,0 0-1,0 0 1,5 3-1,-6-5-10,0 0 0,0 0 0,0-1 0,0 1 0,0-1 0,0 1 0,0-1 0,0 0 0,0 0-1,0 0 1,0 0 0,0 0 0,1-1 0,-1 1 0,0 0 0,0-1 0,0 0 0,-1 1 0,1-1 0,0 0-1,0 0 1,0 0 0,0 0 0,2-2 0,5-4 29,0 0-1,0-1 1,0 0 0,-1 0-1,-1-1 1,12-15-1,33-64 138,-37 60-114,49-90 208,74-192 1,-131 292-354,-5 13-10,0 1 0,0-1 1,0 0-1,-1 0 1,1 0-1,-1 0 0,-1 0 1,1 0-1,-1-8 0,0 12 66,0 1-1,0-1 0,0 1 1,0 0-1,0-1 0,0 1 1,0-1-1,0 1 1,0 0-1,-1-1 0,1 1 1,0 0-1,0-1 0,-1 1 1,1 0-1,0-1 0,0 1 1,-1 0-1,1-1 0,0 1 1,-1 0-1,1 0 0,0 0 1,-1-1-1,1 1 0,0 0 1,-1 0-1,1 0 0,0 0 1,-1 0-1,0-1 0,-16 4-284,-16 14 2,31-16 241,-34 22-478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2383 14827,'0'0'54,"1"0"0,-1 1 0,1-1-1,0 0 1,-1 0 0,1 1 0,0-1 0,-1 0-1,1 0 1,0 0 0,-1 0 0,1 0 0,0 0-1,-1 0 1,1 0 0,0 0 0,-1 0 0,1 0-1,0-1 1,-1 1 0,1 0 0,0 0 0,0-1 0,17-11 15,-12 7 68,343-251 1545,477-349-582,720-606-1071,-1221 938-565,-307 256 111,-19 14-90,-6 4 363,-11 5 49,-23 15-174,-11 3-7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53 480 16844,'7'-4'328,"0"-1"0,-1 0 0,0-1 0,0 1 0,-1-1 0,1-1 1,-1 1-1,-1-1 0,1 1 0,-1-1 0,0-1 0,0 1 0,-1-1 0,0 1 1,-1-1-1,0 0 0,0 0 0,0 0 0,-1 0 0,0-15 0,-1 20-271,0-1-1,0 1 1,0 0-1,-1-1 0,0 1 1,1 0-1,-1 0 1,0-1-1,-1 1 0,1 0 1,0 0-1,-1 0 1,-3-4-1,4 6-55,0 0 1,0 0-1,0 0 1,0 0-1,0 0 0,0 0 1,0 0-1,-1 1 0,1-1 1,0 0-1,-1 1 0,1-1 1,0 1-1,-1 0 1,1-1-1,-1 1 0,1 0 1,-1 0-1,1 0 0,0 0 1,-1 0-1,1 0 1,-1 0-1,1 0 0,-1 1 1,1-1-1,0 1 0,-1-1 1,1 1-1,0-1 0,-1 1 1,1 0-1,0-1 1,-3 3-1,-1 1-12,-1 1-1,1 0 1,-1 0 0,1 1 0,1-1-1,-1 1 1,1 0 0,0 0 0,0 1-1,1-1 1,0 1 0,0-1-1,-2 9 1,2-6-33,1 0 0,0 0 0,0 0 0,1 0 0,0 0 0,0 0 0,1 0-1,0 0 1,1 0 0,2 13 0,-2-17-2,1 1 0,1 0 0,-1-1-1,1 1 1,0-1 0,0 0 0,0 1 0,1-2-1,0 1 1,0 0 0,0-1 0,0 0 0,1 0 0,0 0-1,0 0 1,0-1 0,0 0 0,0 0 0,1 0-1,-1 0 1,1-1 0,9 2 0,2 1-30,0-2-1,0 0 1,0-1 0,0-1-1,0-1 1,34-3 0,-48 3 109,0 0 0,1-1-1,-1 1 1,0-1 0,1 0 0,-1 0 0,0 0 0,0 0 0,0-1 0,0 1-1,0-1 1,0 0 0,0 0 0,-1 0 0,1 0 0,0 0 0,-1-1 0,4-4-1,-4 3 51,0-1-1,1 1 0,-2-1 1,1 1-1,-1-1 0,1 0 1,-1 0-1,-1 0 0,1 0 1,-1 0-1,0 1 0,0-7 1,-2-16 177,-1 0-1,-1 0 1,-1 1 0,-1 0 0,-13-33 0,-59-121-1023,74 171 608,1 3-226,0 0-1,0-1 1,1 1-1,0 0 1,-1-9-1,3 13 291,0 0-1,0 0 1,0 0-1,0 1 1,0-1 0,0 0-1,0 0 1,1 0-1,-1 0 1,1 0-1,-1 1 1,1-1-1,0 0 1,0 1-1,0-1 1,0 0-1,0 1 1,0-1-1,0 1 1,0-1-1,1 1 1,1-2-1,18-11-876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16163,'-3'147'2405,"3"96"5,2-197-2046,3-1 1,1 0 0,16 56 0,-19-89-272,1 0 1,0 0 0,1 0-1,11 18 1,-16-28-89,1 0-1,0-1 1,0 1 0,0-1-1,0 0 1,0 1 0,1-1-1,-1 0 1,0 0 0,0 1-1,1-1 1,-1 0 0,1 0-1,-1-1 1,1 1 0,-1 0-1,1 0 1,0-1 0,-1 1-1,1-1 1,0 1 0,-1-1-1,1 0 1,0 0 0,0 0-1,-1 0 1,1 0 0,0 0-1,0 0 1,-1 0 0,1-1-1,0 1 1,-1-1 0,1 1-1,0-1 1,-1 0 0,1 0-1,-1 0 1,1 0 0,-1 0-1,1 0 1,-1 0 0,3-2-1,7-8-77,-1 0-1,0 0 1,0-1-1,-1-1 1,-1 0 0,12-23-1,37-91-413,-52 115 439,81-231-2206,-84 228 1133,-2 15 1107,0 0-1,0 0 0,0 0 1,0 0-1,0 0 0,0 0 1,0-1-1,0 1 0,0 0 1,0 0-1,0 0 0,0 0 1,0 0-1,0 0 0,0 0 1,0 0-1,0 0 0,0 0 1,0 0-1,0-1 0,0 1 1,0 0-1,0 0 0,0 0 1,0 0-1,0 0 0,-1 0 1,1 0-1,0 0 0,0 0 1,0 0-1,0 0 0,0 0 1,0 0-1,0 0 0,0 0 0,0 0 1,0 0-1,-1 0 0,1 0 1,0 0-1,0 0 0,0 0 1,0 0-1,0 0 0,0 0 1,0 0-1,0 0 0,0 0 1,0 0-1,0 0 0,-1 0 1,1 0-1,0 0 0,0 0 1,0 0-1,0 0 0,-11 14-1386,-22 52-231,13-23 705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9074,'9'9'322,"-1"0"0,1-1-1,1 1 1,-1-2 0,1 1 0,1-2 0,-1 1 0,1-1-1,1-1 1,-1 0 0,1-1 0,-1 0 0,1 0-1,0-1 1,1-1 0,-1 0 0,0-1 0,19 0 0,-27-1-415,0-1 1,0 1-1,-1-1 1,1 1-1,0-1 1,-1 0 0,1-1-1,0 1 1,-1-1-1,1 1 1,-1-1 0,0 0-1,0 0 1,0 0-1,0-1 1,0 1-1,0-1 1,0 0 0,-1 0-1,1 0 1,-1 0-1,0 0 1,0 0-1,0-1 1,0 1 0,-1-1-1,0 1 1,1-1-1,-1 0 1,0 1-1,-1-1 1,1 0 0,0-4-1,0-2 110,-1-1 0,0 1 0,0-1 0,-1 1 0,0 0 0,-1-1 0,0 1 0,-1 0 0,0 0-1,0 0 1,-6-9 0,7 14 221,-1 0 0,0 0 0,0 1 1,-1-1-1,1 1 0,-1 0 0,0 0 0,-1 0 0,-6-5 0,9 8-155,1 0 1,0 0-1,-1 0 1,0 1-1,1-1 1,-1 0-1,1 1 1,-1-1-1,0 1 0,0 0 1,1 0-1,-1-1 1,0 1-1,1 0 1,-1 0-1,0 0 1,0 1-1,1-1 1,-1 0-1,0 1 1,1-1-1,-1 1 0,0 0 1,1-1-1,-1 1 1,1 0-1,-1 0 1,1 0-1,-1 0 1,1 0-1,0 0 1,0 0-1,-1 1 1,1-1-1,-1 2 0,-1 1 70,0 1 1,0 0-1,1 0 0,0 0 0,0 1 0,0-1 0,0 0 0,1 1 0,0-1 0,0 1 0,0-1 0,1 1 0,0 0 0,0-1 0,0 1 0,1-1 0,1 10 0,-1-11-111,0-1 1,0 1-1,0 0 0,0 0 1,0-1-1,1 1 0,0-1 1,0 1-1,0-1 0,0 0 1,0 1-1,1-1 0,-1 0 1,1-1-1,0 1 1,-1 0-1,2-1 0,-1 0 1,0 1-1,0-1 0,1-1 1,-1 1-1,1 0 0,-1-1 1,7 2-1,-2-2-26,0-1-1,0 0 1,0 0-1,0-1 1,0 0 0,-1 0-1,1-1 1,0 0-1,-1-1 1,1 1 0,-1-1-1,0-1 1,0 1-1,0-1 1,-1-1 0,1 1-1,-1-1 1,7-7-1,4-4-25,0-1 0,-1 0 1,-1-1-1,23-38 0,-36 53 4,3-5-10,1 0-1,-1 0 1,-1-1-1,0 0 1,0 0 0,-1 0-1,0 0 1,2-10-1,-6 10-22,-3 13 37,-7 14 69,4-2 94,0 0 0,1 0 0,0 1 0,2-1 1,0 1-1,1 1 0,0-1 0,0 23 1,3-38-132,0 0 0,1 0 0,-1 0 0,0 0-1,1 0 1,-1 0 0,1-1 0,-1 1 0,1 0 0,0 0 0,0-1 0,0 1 0,0 0 0,0-1 0,0 1 0,0-1 0,0 1 0,1-1 0,-1 0 0,3 2 0,-3-2-12,1 0 0,-1-1 0,1 1-1,-1-1 1,1 0 0,0 1 0,-1-1-1,1 0 1,0 0 0,0 0 0,-1 0 0,1 0-1,0 0 1,-1-1 0,1 1 0,-1 0-1,1-1 1,0 0 0,-1 1 0,1-1-1,-1 0 1,1 0 0,1-1 0,6-4-48,-1-1 1,0 0-1,0 0 0,-1 0 1,0-1-1,0 0 1,-1-1-1,0 1 1,7-16-1,-4 7-198,-1-1-1,0 0 1,-2-1 0,6-22-1,-10 31-7,0 0 1,-1-1-1,0-10 0,-3 14-178,-1 10 169,-5 14 107,4-1 238,0-1 0,2 1 0,0 0 0,0 24 0,2-31-7,0 0 0,1 0-1,0 0 1,1 0 0,0-1-1,0 1 1,0 0 0,1-1-1,7 14 1,-9-20-74,1 0 0,-1 0 0,0 0 1,0 0-1,1 0 0,-1 0 0,1-1 0,0 1 0,0-1 1,-1 1-1,1-1 0,0 0 0,0 0 0,0 0 1,0 0-1,0 0 0,0 0 0,1 0 0,3 0 1,-3-1-26,-1 0 0,1 0 0,0 0 1,0-1-1,0 1 0,0-1 0,-1 0 1,1 0-1,0 0 0,-1 0 0,1 0 0,0-1 1,3-2-1,3-3-97,0 0 0,-1-1 0,1 0 0,-2-1 0,1 0 0,10-17 0,-4 3-169,-2-1 0,0 0-1,-2-1 1,15-52 0,-11 19 545,6-69 1,-20 125 194,-10 36-607,-3 98 430,7 210-1,6-324-240,30 336 1563,-10-173-216,-21-174-1123,-2-7-91,-8-15-15,-13-29-112,23 41-32,-19-34 3,2 0-1,2-1 1,2-1 0,-16-65-1,28 90-76,0-1 1,1 0-1,0 0 0,1 0 1,1 1-1,5-30 0,-4 33-64,1 1 1,1-1-1,0 1 1,0 0-1,1 0 1,0 0-1,1 1 1,0 0-1,0 0 0,12-12 1,101-102-1777,-78 80 1321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215 179 16684,'0'-4'200,"0"-1"0,-1 1 0,1 0 0,-1 0 0,1-1 0,-1 1 0,0 0 0,-1 0 0,1 0 0,-5-8 0,5 11-145,0-1 0,-1 0 1,1 1-1,-1-1 0,1 1 0,-1 0 0,0-1 0,0 1 1,1 0-1,-1 0 0,0 0 0,0 0 0,0 0 0,0 1 0,0-1 1,0 1-1,0-1 0,0 1 0,-1 0 0,1-1 0,0 1 1,0 0-1,0 1 0,-3-1 0,0 1 8,1 0-1,-1 0 1,0 1 0,1 0-1,0-1 1,-1 1 0,1 1-1,0-1 1,0 1 0,0-1-1,0 1 1,1 1 0,-1-1-1,1 0 1,-1 1 0,1-1-1,-3 6 1,-2 3-27,0 1 1,1 0-1,0 0 0,-7 19 1,7-11 32,0 1 0,1 1 1,-4 37-1,8-46-20,1-1 0,1 0 0,0 0 0,1 0 0,0 0 0,1 0 0,6 22 0,-7-32-29,0 0-1,0 0 1,0 0 0,0 0-1,1 0 1,-1 0 0,1 0-1,0-1 1,0 1 0,0-1-1,0 1 1,0-1 0,0 0-1,1 0 1,-1 0 0,1 0-1,-1 0 1,1 0 0,0-1-1,0 0 1,0 1 0,0-1-1,0 0 1,0 0 0,0-1-1,0 1 1,0 0 0,1-1-1,-1 0 1,4 0 0,1-1 22,0 0 0,1-1 1,-1 0-1,0-1 0,0 0 1,0 0-1,0 0 0,0-1 0,-1 0 1,10-7-1,11-11 18,-1 0 1,-1-2-1,-1-1 0,-1-1 1,-2-1-1,0-1 0,-2 0 1,-1-2-1,-1-1 0,-2 0 1,-1-1-1,19-59 0,-31 81-49,0-2-1,-1 1 1,0 0 0,0-1-1,-1-13 1,-1 25-11,0-1 1,0 1-1,0-1 0,0 1 0,0-1 0,0 1 1,-1-1-1,1 1 0,0 0 0,0-1 0,0 1 1,0-1-1,-1 1 0,1-1 0,0 1 0,0 0 1,-1-1-1,1 1 0,0 0 0,-1-1 0,1 1 1,0 0-1,-1 0 0,1-1 0,-1 1 0,1 0 1,0 0-1,-1 0 0,1-1 0,-1 1 0,1 0 1,-1 0-1,1 0 0,-1 0 0,1 0 0,0 0 1,-1 0-1,1 0 0,-1 0 0,1 0 0,-1 0 1,1 0-1,-1 0 0,1 0 0,-1 1 1,1-1-1,0 0 0,-1 0 0,1 0 0,-1 1 1,1-1-1,0 0 0,-1 0 0,1 1 0,0-1 1,-1 0-1,1 1 0,-1 0 0,-2 2-3,0 1-1,0 0 0,0 0 1,0 0-1,1 0 1,0 0-1,0 1 0,-4 8 1,-9 43-25,13-48 23,-6 28-9,-7 66 1,14-85 9,1 0 0,0-1-1,1 1 1,1-1 0,0 1 0,7 20 0,-8-32 3,1-1 1,-1 0 0,1 0-1,0 1 1,1-2 0,-1 1-1,1 0 1,-1 0 0,1-1-1,0 1 1,6 5 0,-7-8-1,0 0 0,0 0 1,0 1-1,0-1 0,0 0 1,1-1-1,-1 1 0,0 0 1,0-1-1,1 1 0,-1-1 0,0 1 1,1-1-1,-1 0 0,0 0 1,1 0-1,-1-1 0,0 1 1,1 0-1,-1-1 0,0 0 1,0 1-1,1-1 0,1-1 0,2-2 1,0 1 0,0-1-1,-1 1 1,0-2-1,0 1 1,0 0-1,0-1 1,0 0-1,-1 0 1,0-1 0,7-11-1,0-4 10,17-44 1,-24 53-13,-3 12 3,-1 0 0,0 0-1,0 0 1,0 0 0,0 0 0,0 0-1,0 0 1,0 0 0,0 1-1,0-1 1,0 0 0,0 0 0,0 0-1,0 0 1,1 0 0,-1 0 0,0 0-1,0 0 1,0 0 0,0 0 0,0 0-1,0 0 1,0 0 0,0 0-1,1 0 1,-1 0 0,0 0 0,0 0-1,0 0 1,0 0 0,0 0 0,0 0-1,0 0 1,0 0 0,1 0-1,-1 0 1,0 0 0,0 0 0,0 0-1,0 0 1,0 0 0,0 0 0,0-1-1,0 1 1,0 0 0,0 0 0,1 0-1,-1 0 1,0 0 0,0 0-1,0 0 1,0 0 0,0 0 0,0 0-1,0-1 1,0 1 0,0 0 0,0 0-1,0 0 1,0 0 0,0 0 0,0 0-1,0 0 1,0 0 0,0-1-1,0 1 1,0 0 0,0 0 0,0 0-1,3 13-10,3 30 0,-5-28 8,2 4-7,1 16-17,13 50-1,-14-76 25,-1 1 0,1-1 0,1-1 0,0 1-1,0 0 1,1-1 0,0 0 0,1 0 0,-1 0-1,11 10 1,-12-16 5,0 1 0,0 0-1,0-1 1,0 1 0,0-1 0,0-1 0,1 1-1,-1 0 1,1-1 0,0 0 0,-1 0 0,1 0-1,0-1 1,-1 0 0,1 0 0,0 0-1,0 0 1,-1-1 0,1 1 0,0-1 0,-1-1-1,1 1 1,-1 0 0,9-5 0,-2 1 24,0 0 1,-1-1 0,0-1-1,0 1 1,-1-1-1,0-1 1,0 0 0,0 0-1,7-11 1,-10 13 25,-2-1 1,1 0-1,-1 0 0,0-1 1,-1 1-1,1-1 1,-2 1-1,1-1 1,-1 0-1,0 0 0,-1-1 1,1 1-1,-1-10 1,-2 6 25,1 1 1,-2 0 0,0-1 0,0 1 0,-1 0-1,0 0 1,-1 1 0,0-1 0,-7-11-1,-2 0 5,-1 0-1,-1 0 0,0 2 0,-2 0 0,-23-22 0,40 42-91,0 0 1,0 0-1,0-1 1,0 1-1,0 0 1,0 0 0,0 0-1,0 0 1,0-1-1,0 1 1,0 0-1,1 0 1,-1 0 0,0 0-1,0-1 1,0 1-1,0 0 1,0 0 0,1 0-1,-1 0 1,0 0-1,0 0 1,0 0-1,1-1 1,-1 1 0,0 0-1,0 0 1,0 0-1,1 0 1,-1 0-1,0 0 1,0 0 0,0 0-1,1 0 1,-1 0-1,0 0 1,0 0-1,0 0 1,1 0 0,-1 0-1,0 0 1,0 1-1,1-1 1,-1 0-17,178-1-1741,-103-4 1355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145 116 16339,'2'0'136,"0"1"-1,-1 0 0,1 0 1,-1 0-1,1 0 0,-1 0 0,1 0 1,-1 0-1,0 1 0,1-1 0,-1 0 1,0 1-1,0-1 0,0 1 0,0-1 1,0 1-1,0 2 0,13 36 350,-8-19 202,128 373 1045,-125-365-1795,-6-18-76,0-1-1,1 1 1,0 0 0,0-1-1,10 15 1,-12-24-241,-2-5-59,-3-16-222,-1 0 1,-1 0-1,-1 1 0,0 0 0,-15-28 0,-54-91-1201,70 130 1776,-49-79-936,-106-131 0,154 211 1479,-12-18 1056,17 24-1487,1 1 0,0 0 0,0-1 0,0 1 0,-1-1-1,1 1 1,0-1 0,0 1 0,0-1 0,0 1 0,0-1 0,0 1 0,0-1 0,0 1 0,0-1 0,0 1 0,0-1 0,0 1-1,1-1 1,-1 1 0,0-1 0,0 1 0,0-1 0,1 1 0,-1-1 0,0 1 0,1 0 0,-1-1 0,0 1 0,1-1 0,-1 1-1,0 0 1,1 0 0,-1-1 0,1 1 0,-1 0 0,0-1 0,1 1 0,-1 0 0,1 0 0,-1 0 0,1 0 0,-1 0-1,1-1 1,-1 1 0,2 0 0,10-2 455,1 0-1,-1 0 1,25 1-1,8 0 552,38-5 216,228-28 832,-307 33-2236,17-2-312,-20 3 453,-1 0 1,0 0-1,1 0 0,-1 0 1,0 0-1,1 0 1,-1 0-1,1 0 1,-1 0-1,0 0 0,1 0 1,-1 0-1,0 0 1,1 0-1,-1 0 0,0 0 1,1 1-1,-1-1 1,0 0-1,1 0 1,-1 0-1,0 1 0,1-1 1,-1 0-1,0 0 1,0 1-1,1-1 0,-1 0 1,0 1-1,0-1 1,1 0-1,-1 1 1,0-1-1,0 0 0,0 1 1,0-1-1,0 0 1,0 1-1,0-1 0,1 0 1,-1 1-1,-4 9-417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16147,'12'22'1985,"13"-7"-929,3-8-392,9-11 1305,6-6-593,6-10-352,6 1-360,-1-7-728,-1-1-712,-17 5 696,-6 2-168,-14 8-176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1 711 16283,'0'3'134,"1"0"1,0 0-1,-1 0 0,1 0 0,0 0 0,1-1 0,-1 1 0,0 0 0,1-1 0,0 1 0,-1-1 0,1 1 0,0-1 0,0 0 0,0 0 0,1 0 0,1 2 0,0-3-45,-1 1 1,0-1 0,0 0 0,0-1-1,1 1 1,-1 0 0,0-1-1,0 0 1,1 0 0,-1 0-1,1 0 1,-1 0 0,0-1-1,0 1 1,1-1 0,2-1-1,10-3 55,-1-1 0,0 0 0,0-1 1,0-1-1,-1 0 0,0-1 0,-1 0 0,13-12 0,-3 1-303,-1-2 0,-1 0 1,25-34-1,-29 30-183,0-1-1,23-53 1,-40 80 341,0-1-1,0 1 1,0 0 0,0 0-1,0-1 1,0 1 0,0 0-1,0 0 1,0-1-1,0 1 1,0 0 0,1 0-1,-1 0 1,0-1 0,0 1-1,0 0 1,0 0 0,0 0-1,1 0 1,-1-1 0,0 1-1,0 0 1,0 0 0,1 0-1,-1 0 1,0 0 0,0 0-1,1 0 1,-1-1 0,0 1-1,0 0 1,0 0 0,1 0-1,-1 0 1,0 0 0,1 0-1,3 9 65,2 22 168,-6-27-203,3 17 154,12 62 580,-14-75-671,1-1-1,1 0 0,-1 0 0,1-1 1,1 1-1,-1-1 0,1 1 1,0-1-1,5 6 0,-7-11-64,-1 1 0,1 0 0,0-1 0,0 1 0,0-1-1,0 0 1,0 1 0,0-1 0,0 0 0,0 0 0,1-1 0,-1 1 0,0 0 0,1-1 0,-1 1-1,0-1 1,1 0 0,-1 0 0,0 0 0,1 0 0,-1 0 0,0 0 0,1-1 0,-1 1 0,0-1-1,1 0 1,-1 1 0,0-1 0,0 0 0,0 0 0,0-1 0,2 0 0,8-6 4,-1 0 1,0-1 0,-1 0-1,13-15 1,-12 13-57,62-73-304,-7 7-155,-63 73 439,1 0 0,0 0 0,0 1 1,1-1-1,-1 1 0,1 0 0,5-2 1,-8 4 44,-1 1 0,0-1 0,0 1 0,1-1 0,-1 1 0,0 0 0,1 0 0,-1 0 0,0 0 0,0 0 0,1 0 0,-1 0 0,0 0 0,1 1 0,-1-1 0,0 0 0,0 1 0,1-1 0,-1 1 0,0-1 0,0 1 0,0 0 0,0-1 0,0 1 0,0 0 0,0 0 0,0 0 0,0 0 0,0 0 0,0 0 0,0 0 0,-1 0 0,2 2 0,3 7 178,0 0 1,0 1 0,-1-1 0,-1 1-1,4 19 1,-5-20 73,1 0 0,0 1-1,0-1 1,1 0 0,0-1 0,1 1 0,6 10-1,-10-19-253,-1 0-1,1 0 0,-1-1 1,1 1-1,-1 0 0,1-1 1,0 1-1,0-1 0,-1 1 0,1-1 1,0 1-1,0-1 0,-1 1 1,1-1-1,0 0 0,0 1 1,0-1-1,0 0 0,0 0 1,-1 0-1,1 1 0,0-1 1,0 0-1,0 0 0,0 0 1,0-1-1,0 1 0,0 0 0,-1 0 1,1 0-1,0-1 0,0 1 1,0 0-1,0-1 0,-1 1 1,1-1-1,0 1 0,1-1 1,-1-1-85,1 1 0,-1 0 1,0-1-1,0 1 1,1-1-1,-1 1 0,0-1 1,0 0-1,0 1 0,0-1 1,-1 0-1,1 0 1,0 0-1,-1 1 0,0-1 1,1 0-1,-1 0 1,0-2-1,-1-14-440</inkml:trace>
  <inkml:trace contextRef="#ctx0" brushRef="#br0" timeOffset="1">647 112 17860,'-14'-33'2056,"11"8"-1448,3 3-216,5 2 1097,7 12-1377,6 4 320,-1 6-328,-1 1-120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14923,'8'15'703,"0"1"-1,0 0 0,-1 0 1,-2 1-1,6 19 1,2 9 785,192 479 1690,-202-516-3173,0-2 3,-1 0-1,1 0 0,1 0 0,-1-1 1,5 7-1,-8-12-6,0 0-1,0 0 0,1 0 1,-1 0-1,0 0 1,0 0-1,0 0 1,0 1-1,1-1 1,-1 0-1,0 0 0,0 0 1,0 0-1,1 0 1,-1 0-1,0 0 1,0 0-1,0 0 0,1 0 1,-1 0-1,0 0 1,0 0-1,0 0 1,1-1-1,-1 1 1,0 0-1,0 0 0,0 0 1,0 0-1,1 0 1,-1 0-1,0 0 1,0 0-1,0-1 1,0 1-1,0 0 0,0 0 1,1 0-1,-1 0 1,0 0-1,0-1 1,0 1-1,0 0 1,0 0-1,0 0 0,0-1 1,0 1-1,0 0 1,0 0-1,0 0 1,0 0-1,0-1 0,0 1 1,0 0-1,0 0 1,0 0-1,0-1 1,2-13 12,-1-6 14,-2 0 0,0-1 0,-9-37 0,-20-62 35,26 107-70,-3-13-18,3 8-27,-1-1 0,-1 1 0,-1 1 1,-16-31-1,19 43-64,5 9 22,5 12-20,1-6 112,0 0-1,1 0 1,0-1 0,1 0-1,0 0 1,0-1 0,1 0-1,0 0 1,1-2 0,13 9 0,-19-13 11,0 0 1,-1 0-1,1 0 0,0-1 1,0 0-1,0 0 1,0 0-1,0 0 1,0-1-1,0 0 1,0 0-1,1 0 1,-1 0-1,0-1 1,0 0-1,0 0 1,0-1-1,-1 1 1,1-1-1,0 0 1,0 0-1,-1-1 1,0 1-1,1-1 0,-1 0 1,0 0-1,0-1 1,3-3-1,-2 3-6,-1-1 0,0 0-1,-1 0 1,1-1-1,-1 1 1,0-1 0,0 0-1,-1 1 1,0-1 0,0 0-1,0-1 1,0 1-1,0-8 1,-3 6 0,-3 10 4,-3 12 6,3 0 18,1 0-1,0 1 0,1-1 1,1 1-1,0-1 1,1 1-1,0 0 1,1-1-1,1 1 0,1-1 1,0 1-1,6 19 1,-8-32-23,0-1 0,-1 1 0,1 0 0,0-1 1,0 1-1,0-1 0,0 1 0,0-1 0,1 1 0,-1-1 0,0 1 1,1-1-1,-1 0 0,0 0 0,1 0 0,0 0 0,-1 0 0,1 0 1,0 0-1,-1-1 0,1 1 0,0-1 0,3 1 0,-3-1 0,1 0-1,-1 0 1,1 0-1,-1-1 1,1 0-1,-1 1 1,1-1-1,-1 0 1,0 0-1,1 0 0,-1-1 1,0 1-1,0 0 1,0-1-1,0 1 1,3-4-1,11-13-4,0 1-1,-2-2 1,0 0-1,14-27 1,22-30-289,-48 74 261,-1 0 0,1 0 0,0 0 0,0 0 0,0 0 0,0 0 0,0 1 0,0-1 0,0 1 0,3-2 0,-4 3 18,0 0 0,-1-1-1,1 1 1,0 0 0,0 0-1,-1 0 1,1 0 0,0 0-1,0 0 1,-1 1 0,1-1 0,0 0-1,0 0 1,-1 0 0,1 1-1,0-1 1,-1 0 0,1 1-1,0-1 1,-1 1 0,1-1 0,0 1-1,-1-1 1,1 1 0,-1-1-1,1 1 1,-1-1 0,1 1-1,-1 0 1,0-1 0,1 1 0,-1 0-1,0-1 1,1 1 0,-1 0-1,0 1 1,12 28-112,-7-17 36,0 0-1,1 0 1,11 17 0,-15-27-32,0 0 0,1 0 0,-1-1 0,1 1 0,-1 0 1,1-1-1,0 0 0,0 1 0,0-1 0,0 0 0,0-1 0,0 1 0,1 0 0,-1-1 0,1 0 0,-1 0 1,1 0-1,3 0 0,-4-1 57,-1 0 1,1 0-1,-1 0 0,1 0 1,-1-1-1,1 1 1,-1-1-1,0 0 0,1 0 1,-1 0-1,0 0 1,1 0-1,-1-1 0,0 1 1,4-4-1,13-13-605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18716,'-3'30'643,"1"1"-1,2-1 1,1 1 0,2 0-1,1-1 1,1 0-1,13 45 1,-12-55-471,0-1 0,1 1 0,2-1 0,18 32 0,-24-45-157,1-1 0,0 1 1,0-1-1,1 0 0,0-1 0,0 1 0,0-1 0,8 5 1,-10-7-29,0 0 1,1-1-1,-1 1 1,1-1 0,-1 0-1,1 0 1,0 0-1,-1 0 1,1-1-1,0 0 1,-1 0 0,1 0-1,0 0 1,-1 0-1,1-1 1,4 0 0,-2-1-65,-1-1 0,1 1 1,-1-1-1,1 0 0,-1 0 1,0-1-1,0 1 1,-1-1-1,5-5 0,-5 5-3,0 0 0,0 1 0,1 0 0,-1-1-1,0 1 1,1 1 0,0-1 0,0 1 0,0-1 0,0 2-1,8-3 1,-12 4 85,0 0-1,0 0 1,0 0-1,0 0 0,0 0 1,0 0-1,0 0 1,0 1-1,0-1 1,-1 0-1,1 1 1,0-1-1,0 1 0,0-1 1,0 1-1,-1 0 1,1-1-1,0 1 1,0 0-1,-1-1 1,1 1-1,-1 0 0,1 0 1,0-1-1,-1 1 1,0 0-1,1 0 1,-1 0-1,1 0 0,-1 1 1,8 33 415,-8-30-366,8 96 599,-8-99-671,3-4-50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17956,'1'-1'87,"0"1"-1,-1 0 1,1-1 0,0 1-1,0-1 1,0 1 0,0 0-1,0 0 1,0 0 0,0-1-1,-1 1 1,1 0 0,0 0-1,0 0 1,0 0 0,0 0-1,0 1 1,0-1 0,0 0-1,0 0 1,0 1 0,0-1-1,-1 0 1,1 1 0,0-1-1,0 1 1,0-1 0,-1 1-1,1-1 1,0 1 0,-1 0-1,2 0 1,30 27 944,-27-24-719,125 115 617,-127-116-882,0 0 0,1 0 0,-1-1 0,1 0 0,0 0 0,4 2 0,-7-3-36,0-1 0,-1 0 0,1 0 0,0 0 1,-1 0-1,1 0 0,0 0 0,-1 0 0,1 0 0,0 0 1,0 0-1,-1 0 0,1 0 0,0 0 0,-1-1 0,1 1 0,-1 0 1,1 0-1,0-1 0,-1 1 0,1 0 0,-1-1 0,1 1 1,0-1-1,-1 1 0,1-1 0,-1 1 0,0-1 0,1 1 1,-1-1-1,1 0 0,-1 1 0,0-1 0,0 1 0,1-1 1,-1 0-1,0 1 0,0-1 0,0 0 0,1 1 0,-1-1 0,0 0 1,0 0-1,2-12 87,-1 0 0,0 0 0,0 0 0,-2 1 0,1-1 1,-4-17-1,-21-73 104,23 95-192,-1 1-1,-1-1 0,1 1 1,-7-9-1,8 13-8,4 6-1,1 0 0,0 0-1,0-1 1,0 1-1,0-1 1,0 1 0,1-1-1,-1 0 1,1 0 0,6 2-1,41 14-75,-38-15-36,0 0 0,0 0 0,1-2-1,-1 1 1,0-2 0,1 0 0,-1 0 0,1-1-1,-1-1 1,0 0 0,0-1 0,0-1 0,0 0-1,16-7 1,7-9-221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12163,'3'-1'64,"0"-1"0,-1 1 0,1 0 1,0 0-1,0 0 0,0 1 0,0-1 0,0 1 1,0 0-1,0-1 0,0 1 0,0 1 1,0-1-1,0 0 0,0 1 0,0-1 1,0 1-1,0 0 0,0 0 0,0 0 1,0 1-1,-1-1 0,1 1 0,0-1 1,-1 1-1,1 0 0,-1 0 0,3 3 0,8 8 110,0 0 0,-1 1-1,17 27 1,-17-25 17,175 255 680,21 30-513,18-15-215,173 121-27,-296-317-97,3-4 0,134 81 1,318 147 633,-532-300-592,-14-8-24,1 0 1,-1 1-1,0 0 0,-1 1 0,1 0 1,17 18-1,-29-26-42,1 1 1,-1-1-1,1 1 1,-1-1 0,1 1-1,-1 0 1,1-1-1,-1 1 1,0 0-1,1-1 1,-1 1-1,0 0 1,0-1 0,1 1-1,-1 0 1,0 0-1,0-1 1,0 1-1,0 0 1,0-1-1,0 1 1,0 0 0,0 0-1,0-1 1,0 1-1,-1 0 1,1 1-1,-1-2 3,1 0 0,0 0-1,-1 1 1,1-1 0,-1 0 0,1 0-1,-1 0 1,1 1 0,-1-1-1,1 0 1,-1 0 0,1 0 0,-1 0-1,1 0 1,-1 0 0,1 0 0,-1 0-1,1 0 1,-1 0 0,1-1-1,-1 1 1,1 0 0,-1 0 0,1 0-1,-1 0 1,1-1 0,-1 1-1,1 0 1,-1-1 0,1 1 0,0 0-1,-1-1 1,1 1 0,0 0-1,-1-1 1,1 1 0,0-1 0,-1 0-1,-18-27-75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16836,'2'32'1421,"1"1"1,13 51 0,-4-20-610,-5-24-436,-3-8-46,1-1 1,2 1 0,1-1 0,25 60-1,-32-88-333,1 0-1,0 1 1,0-1-1,1 0 1,-1 0-1,1 0 1,-1-1-1,1 1 1,0-1-1,0 1 1,0-1-1,0 0 0,1 0 1,-1 0-1,0 0 1,1-1-1,-1 0 1,1 1-1,0-1 1,-1 0-1,1-1 1,0 1-1,0-1 1,0 0-1,-1 0 1,1 0-1,0 0 0,0 0 1,0-1-1,-1 0 1,1 0-1,0 0 1,-1 0-1,1 0 1,-1-1-1,1 0 1,-1 0-1,0 0 1,5-3-1,2-3-100,-1 0 0,1-1 0,-1 0 0,-1 0 0,0-1 0,0 0 0,-1-1 0,0 1 0,-1-1 0,0-1 0,0 1 0,-2-1 0,1 0 0,-1 0 0,3-24 0,-9 23-29,-5 17 115,-7 21 153,12-15-53,0 0 0,1 0 0,0 0-1,0 1 1,1-1 0,1 0 0,0 1 0,0-1 0,1 0 0,0 0 0,0 0 0,1 0 0,1 0 0,0-1 0,0 1 0,1-1 0,0 0 0,8 11 0,-9-14-66,1-1 0,0 1 0,0 0 0,1-1 0,-1 0 0,1-1 0,0 1 1,1-1-1,-1 0 0,1 0 0,0-1 0,-1 0 0,2 0 0,-1-1 1,0 0-1,0 0 0,1-1 0,-1 1 0,1-2 0,-1 1 0,1-1 1,-1 0-1,1-1 0,-1 0 0,13-2 0,-14 1 8,0 0 1,0 0-1,-1 0 0,1-1 1,0 0-1,-1 0 0,0-1 1,0 1-1,0-1 0,0 0 0,0 0 1,-1-1-1,1 1 0,-1-1 1,-1 0-1,1 0 0,4-10 1,1-7-67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16884,'7'3'1168,"3"1"-968,6-1-304,8 3 2296,5 1-1824,7-2-88,1-2 105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13347,'5'7'487,"-1"1"0,-1 0 1,0 0-1,0 0 0,0 0 1,-1 0-1,0 1 0,0-1 0,-1 1 1,0 14-1,-2-4 452,-1 1 0,0-1 0,-10 33 0,-6 7 171,11-39-904,0 0 0,2 0-1,-4 30 1,9-49-205,-1 1 0,1 0 0,0-1 0,0 1 0,0 0-1,0-1 1,1 1 0,-1 0 0,0-1 0,1 1 0,-1-1 0,1 1 0,0-1 0,-1 1 0,1-1 0,0 1 0,0-1 0,0 0-1,0 1 1,0-1 0,0 0 0,0 0 0,1 0 0,-1 0 0,0 0 0,0 0 0,1 0 0,-1 0 0,1 0 0,-1-1 0,1 1 0,-1 0-1,1-1 1,0 0 0,-1 1 0,1-1 0,0 0 0,-1 0 0,1 0 0,2 0 0,8 0-35,-1-1 0,1 0 0,-1-1 0,18-5 0,-28 7 22,31-8-582,47-20 1,-67 23 82,-1 0 1,0-1-1,0 0 1,-1 0-1,0-2 0,0 1 1,11-12-1,-19 17 400,0 0 0,0 0 0,-1 0 0,1 0 0,0 0-1,-1 0 1,0-1 0,0 1 0,1-1 0,-1 1 0,-1-1 0,1 1 0,0-1-1,-1 1 1,1-1 0,-1 0 0,0 1 0,0-5 0,0 5-26,-1 0 0,0 0 0,0 0 0,0 1 0,0-1 0,-1 0-1,1 1 1,-3-4 0</inkml:trace>
  <inkml:trace contextRef="#ctx0" brushRef="#br0" timeOffset="1">4 225 14083,'-4'5'1528,"16"2"-888,11-5-287,12 0 807,7-2-456,7-4-824,4-3-1112,1 2 1144,-1 0-264,-4-2-249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13843,'1'2'175,"-1"0"0,0 0 0,0 0 0,1 0-1,-1 0 1,1 0 0,0 0 0,-1 0 0,1-1 0,0 1 0,0 0 0,0-1 0,0 1-1,0 0 1,1-1 0,-1 1 0,0-1 0,1 0 0,-1 1 0,1-1 0,3 2 0,-3-3-65,0 1 0,1 0 0,-1-1 0,1 1 0,-1-1 1,1 0-1,-1 0 0,1 0 0,0 0 0,-1 0 0,1-1 1,-1 1-1,1-1 0,-1 1 0,0-1 0,1 0 0,2-2 1,6-2-44,-1-1 0,1-1 0,-1 0 0,-1-1 0,1 0 0,-1 0 0,-1-1 0,1 0 0,-2 0 0,1-1 0,-1 0 0,-1 0 0,0-1 1,0 0-1,-1 0 0,0 0 0,-1-1 0,0 1 0,-1-1 0,-1 0 0,0 0 0,0 0 0,-1-24 0,-1 33-26,0 0 1,0 0-1,-1 0 0,1 1 0,-1-1 0,0 0 1,0 1-1,0-1 0,0 0 0,0 1 0,-1 0 1,1-1-1,-1 1 0,1 0 0,-3-3 1,3 4-15,-1 0 0,1 0 0,0 1 0,-1-1 0,1 0 0,0 0 0,-1 1 0,1-1 0,-1 1 1,1-1-1,-1 1 0,1 0 0,-1 0 0,1 0 0,-1-1 0,1 1 0,-1 1 0,1-1 0,-1 0 1,1 0-1,-1 0 0,1 1 0,-1-1 0,1 1 0,-1-1 0,1 1 0,0 0 0,-1 0 0,0 0 1,-5 4 33,1 0 0,0-1 0,1 2 0,-1-1 1,1 1-1,0 0 0,0 0 0,1 0 1,-7 13-1,-2 7 93,-13 34 0,-5 33 126,28-82-239,1 1 0,0 0 0,1-1 0,0 1 0,0 0 0,2 14 0,-1-23-47,1-1 1,-1 1 0,0-1 0,1 1 0,-1-1 0,1 0 0,0 0 0,0 1-1,0-1 1,0 0 0,0 0 0,0 0 0,1 0 0,-1 0 0,0 0-1,1 0 1,0 0 0,0-1 0,-1 1 0,1 0 0,0-1 0,0 0 0,0 1-1,0-1 1,1 0 0,-1 0 0,0 0 0,0-1 0,1 1 0,-1 0 0,0-1-1,1 1 1,-1-1 0,1 0 0,-1 0 0,4 0 0,4-1-104,-1-1 0,1 0 0,-1 0 0,1-1 0,-1 0 0,0 0 0,16-10 0,-3 0-189,-1-1-1,21-19 1,-27 21 210,0 0 0,1 1 0,0 1 0,0 0 0,21-8 0,-35 17 125,0 0 0,0 0 0,0 1 0,-1-1 0,1 0 0,0 1 0,0-1 0,0 1 0,1 0 0,-1 0 1,0 0-1,0 0 0,0 0 0,0 0 0,0 1 0,0-1 0,0 0 0,0 1 0,0 0 0,0 0 0,-1-1 0,1 1 0,0 0 0,3 3 0,-2-1 141,0 1 0,0 0 0,-1 0 1,1 0-1,-1 1 0,0-1 0,0 0 0,1 7 0,2 3 194,-4-14-364,0 1 1,-1 0 0,1 0 0,0 0-1,-1-1 1,1 1 0,0 0 0,0-1-1,0 1 1,0-1 0,-1 1 0,1-1-1,0 1 1,0-1 0,0 1 0,0-1-1,0 0 1,0 0 0,0 0 0,0 1-1,0-1 1,0 0 0,0 0 0,0 0-1,1-1 1,-1 1 0,0 0 0,0 0-1,0 0 1,0-1 0,0 1 0,-1-1-1,3 0 1,40-19-406,-34 15 346,29-14-207,-14 6 113,31-13-1,-49 24 174,0 0 0,1 0 0,-1 0 0,1 1 0,0-1 0,0 2 0,-1-1 0,1 1 0,0 0 0,7 1 0,-10 0 10,1 1 0,-1 0 1,0-1-1,0 1 0,0 0 1,0 1-1,-1-1 0,1 1 1,-1 0-1,1 0 0,-1 0 1,0 0-1,0 0 0,0 1 1,2 4-1,-2-4-23,1 1 0,0-1 0,0 0 1,0 0-1,0 0 0,1-1 0,-1 1 0,8 3 0,-11-6-25,0-1 1,0 1-1,1-1 0,-1 0 0,0 1 1,0-1-1,0 0 0,0 0 1,1 0-1,-1 0 0,0 0 1,0 0-1,0 0 0,1 0 0,-1-1 1,0 1-1,0 0 0,0-1 1,0 1-1,0-1 0,1 1 0,-1-1 1,0 1-1,0-1 0,0 0 1,0 0-1,21-27 524,-17 21-683,10-16 163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15819,'4'0'302,"0"0"1,-1 0-1,1 0 0,0 1 0,0-1 0,0 1 0,0 0 0,0 0 0,3 2 0,-4-1-155,-1-1 1,0 1-1,0 0 0,0 0 0,0 0 0,0 0 0,0 0 0,0 0 0,-1 0 0,1 0 0,-1 1 0,1-1 0,-1 1 0,1 3 0,2 5 132,-1 0 0,-1 0 0,1 1 0,-2-1 0,0 0 1,0 1-1,-1-1 0,-1 0 0,0 1 0,-2 12 0,-6 18 130,-17 52 1,26-94-406,-14 38 210,10-31-163,1 0 0,0 1 0,1-1-1,-1 1 1,1 0 0,1 0 0,-1-1 0,2 1 0,-1 13-1,1-20-42,1 0 0,-1 1 0,1-1 0,-1 0 0,1 1 0,0-1 0,0 0 0,-1 0 0,1 0 0,0 0-1,0 0 1,0 0 0,0 0 0,0 0 0,1 0 0,-1 0 0,0 0 0,0-1 0,1 1 0,-1 0 0,0-1-1,1 1 1,-1-1 0,0 0 0,1 1 0,-1-1 0,1 0 0,-1 0 0,1 0 0,-1 0 0,0 0 0,1 0-1,1-1 1,8 0-28,-1 0 0,1-1-1,12-3 1,-18 4-14,16-4-308,-1-1 0,1 0 0,-1-2 0,0 0 0,-1-1 0,30-19 0,-47 27 307,0-1-1,-1 1 1,1-1-1,-1 1 1,1-1 0,-1 0-1,1 1 1,-1-1 0,0 0-1,0 0 1,0 0-1,0 0 1,0 0 0,-1 0-1,1 0 1,0-4 0,-5-9-388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30 158 13875,'-3'1'293,"1"-1"0,0 1-1,-1 0 1,1 0 0,0 0 0,0 0-1,0 0 1,0 0 0,0 0 0,-4 4 0,6-5-231,0 0 1,0 1 0,0-1-1,-1 0 1,1 0 0,0 0-1,0 1 1,0-1 0,0 0-1,0 1 1,0-1 0,0 0-1,0 0 1,0 1-1,0-1 1,0 0 0,0 0-1,0 1 1,0-1 0,0 0-1,0 0 1,0 1 0,0-1-1,0 0 1,0 0 0,0 1-1,0-1 1,0 0 0,1 0-1,-1 1 1,0-1 0,0 0-1,0 0 1,1 1 0,17 7 1851,-1-5-1562,-1 0 0,1-1 0,-1-1 0,32-2 0,66-14-966,-70 6-425,82-25 0,-108 27 697,0 0 0,-1-1 0,0-1 0,-1 0 0,0-2 0,0 1-1,16-16 1,-28 22 294,0 0 0,0-1 0,-1 1 0,0 0 0,3-7 0,-5 11 65,-1-1 1,1 0-1,-1 1 1,0-1-1,0 0 1,1 1 0,-1-1-1,0 0 1,0 0-1,0 1 1,0-1-1,0 0 1,0 0-1,0 1 1,0-1-1,0 0 1,0 0-1,-1 0 1,1 0 18,0 1 0,-1-1-1,0 1 1,1-1 0,-1 1 0,1 0 0,-1-1 0,1 1 0,-1 0 0,0-1 0,1 1-1,-1 0 1,0 0 0,1 0 0,-1-1 0,0 1 0,1 0 0,-1 0 0,0 0 0,1 0-1,-1 0 1,0 0 0,1 1 0,-2-1 0,-4 1 182,1 0 0,0 1 0,0 0 0,0 0 0,0 0 0,0 0 0,0 1 0,0 0 1,1 0-1,-7 5 0,-3 4 699,-22 24 1,34-34-845,-10 11 578,-17 24 1,27-34-584,0 1-1,0-1 1,0 0-1,0 1 1,1-1-1,-1 1 1,1 0-1,0-1 1,0 1-1,0 0 1,1 0-1,-1 0 1,1 0-1,0 4 1,0-7-59,1 0-1,-1 0 1,1 0 0,-1 1 0,1-1 0,-1 0 0,1 0 0,0 0-1,-1 0 1,1 0 0,0 0 0,0 0 0,0-1 0,0 1 0,0 0-1,0 0 1,0-1 0,0 1 0,0 0 0,0-1 0,0 1-1,0-1 1,1 0 0,-1 1 0,0-1 0,0 0 0,0 0 0,1 1-1,-1-1 1,0 0 0,0 0 0,1 0 0,-1-1 0,0 1 0,2-1-1,4 0-50,0 0-1,-1 0 0,1-1 0,-1 0 0,10-4 0,4-5-303,-1-1 0,-1 0 0,0-2 1,26-24-1,29-22-994,-71 59 1321,-1 0 0,1 0 0,-1 0 0,1 0 0,-1 0-1,1 0 1,0 1 0,-1-1 0,1 0 0,0 1 0,0 0 0,-1-1-1,1 1 1,0 0 0,0 0 0,0 0 0,-1 0 0,4 0-1,-4 1 47,0 0-1,0-1 0,1 1 0,-1 0 1,0 0-1,0 0 0,0 0 0,0 0 1,0 0-1,0 0 0,-1 0 0,1 0 1,0 0-1,0 0 0,-1 0 0,1 1 1,-1-1-1,1 0 0,-1 0 0,0 1 1,1-1-1,-1 0 0,0 1 0,0 1 0,2 13 455,-2-1 0,-1 24-1,0-25 79,0 1 0,3 25-1,-2-39-541,0-1 0,0 1 0,1 0-1,-1-1 1,0 1 0,0 0-1,0-1 1,1 1 0,-1 0 0,0-1-1,1 1 1,-1-1 0,0 1 0,1 0-1,-1-1 1,1 1 0,-1-1-1,1 1 1,-1-1 0,1 0 0,0 1-1,-1-1 1,1 1 0,-1-1-1,1 0 1,0 0 0,-1 1 0,1-1-1,0 0 1,-1 0 0,1 0-1,0 0 1,0 0 0,-1 0 0,1 0-1,0 0 1,-1 0 0,1 0 0,0 0-1,-1 0 1,1 0 0,0-1-1,-1 1 1,1 0 0,1-1 0,30-17-66,7-10-306,47-31-546,-75 52 715,1 0-1,-1 2 1,2 0 0,-1 0-1,23-5 1,-32 9 176,1 0 0,-1 1 0,1-1 0,-1 1 0,1 0 0,0 0 0,-1 0 0,1 1 0,-1-1 0,1 1 0,-1 0 0,1 0 0,-1 0 0,1 0 0,-1 1 1,0-1-1,0 1 0,0 0 0,0 0 0,0 0 0,0 0 0,0 1 0,0-1 0,-1 1 0,4 5 0,-1-1 52,0 1 1,-1 0-1,0 1 1,-1-1-1,0 1 0,0-1 1,-1 1-1,0 0 1,1 12-1,-2-18-57,-1 1 0,1-1 0,-1 1-1,0-1 1,0 1 0,0-1 0,0 1 0,-1-1 0,0 0-1,1 1 1,-1-1 0,0 1 0,-1-1 0,1 0 0,-3 6-1,-11 1-125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26 15659,'2'-1'234,"6"-4"174,1 0 1,0 1-1,14-5 1,-22 9-381,0 0 0,0-1 0,0 1 0,0 0 0,0 0 0,0 0 0,0 0 0,0 0 0,0 0 0,0 0 0,0 0 0,0 0 0,0 0 0,0 0 0,0 1 0,0-1 0,0 1 0,2 0 0,-2 0 17,-1 0 1,1-1 0,-1 1-1,0 0 1,1 0-1,-1 0 1,0 0 0,1 0-1,-1 0 1,0 0-1,0 0 1,0 0 0,0 0-1,0 0 1,0 0-1,0 0 1,0 0 0,0 0-1,0 0 1,-1 0-1,1 0 1,0 0 0,-1 0-1,0 1 1,-7 17 118,0 0 1,-2-1-1,0 0 1,-1-1 0,-17 20-1,3-2-52,-298 382-574,297-385-123,23-23 85,5-5 70,12-10-205,2-7 306,0 0-1,22-26 0,-35 37 297,50-56-572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3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78 12075,'8'-14'423,"-4"5"-147,0 1 1,1 1-1,1-1 1,-1 1-1,12-13 0,-16 20-249,-1 0 0,0-1-1,0 1 1,1 0-1,-1-1 1,0 1-1,0 0 1,1-1 0,-1 1-1,0 0 1,1 0-1,-1-1 1,0 1-1,1 0 1,-1 0 0,1 0-1,-1 0 1,0-1-1,1 1 1,-1 0-1,1 0 1,-1 0 0,0 0-1,1 0 1,-1 0-1,1 0 1,-1 0-1,1 0 1,-1 0 0,0 0-1,1 0 1,-1 1-1,1-1 1,-1 0-1,0 0 1,1 0 0,-1 0-1,0 1 1,1-1-1,-1 0 1,0 0-1,1 1 1,-1-1 0,0 0-1,1 1 1,-1-1-1,0 0 1,0 1-1,1-1 1,-1 0 0,0 1-1,0-1 1,0 1-1,0-1 1,0 0-1,1 1 1,-1-1 0,0 1-1,0-1 1,0 0-1,0 1 1,0-1-1,0 2 1,-1 36 1470,1-31-1393,-7 91 1138,-3 94 105,10-155-1132,2 0-1,1 1 1,10 41 0,6-8-591,28 71 1,-42-130 70,-4-10 201,0 0 1,0 0 0,0 0 0,0 0 0,-1 0 0,1 0-1,0 0 1,-1 0 0,0 0 0,0 1 0,1-1 0,-1 0-1,-1 4 1,1-5 87,0-1 0,0 0-1,-1 0 1,1 0 0,0 1 0,0-1-1,0 0 1,-1 0 0,1 0 0,0 0-1,0 0 1,-1 1 0,1-1-1,0 0 1,0 0 0,-1 0 0,1 0-1,0 0 1,-1 0 0,1 0 0,0 0-1,0 0 1,-1 0 0,1 0-1,0 0 1,-1 0 0,1 0 0,0 0-1,0 0 1,-1-1 0,1 1 0,0 0-1,0 0 1,-1 0 0,1 0-1,0 0 1,0-1 0,0 1 0,-1 0-1,1 0 1,0 0 0,0-1 0,-13-8-313,-11-14-428</inkml:trace>
  <inkml:trace contextRef="#ctx0" brushRef="#br0" timeOffset="1">52 467 11386,'-30'-32'1697,"14"13"-769,11 3-304,21 11 1521,10 5-1017,19 7-240,6 3-120,14 1-840,3 3 256,-3-2-104,-5-1-104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45 18468,'4'-3'260,"-1"1"-39,1 0 0,-1-1 0,0 1 0,0-1 0,0 0 0,0 0 0,-1 0 0,1 0 0,3-6 0,-6 9-201,0 0 1,0 0 0,0 0-1,0-1 1,0 1 0,0 0-1,0 0 1,1-1-1,-1 1 1,0 0 0,0 0-1,0-1 1,0 1 0,0 0-1,0 0 1,0-1 0,0 1-1,0 0 1,-1 0-1,1-1 1,0 1 0,0 0-1,0 0 1,0 0 0,0-1-1,0 1 1,0 0 0,0 0-1,-1-1 1,1 1-1,0 0 1,0 0 0,0 0-1,-1 0 1,1-1 0,-11 0 587,-14 8 43,23-7-635,-34 14 74,0 2 1,1 1 0,1 1 0,1 2 0,0 2-1,2 0 1,0 3 0,2 0 0,1 2 0,1 1-1,-27 36 1,41-47-91,1 1-1,0 1 0,1 0 1,1 0-1,2 1 1,-1 0-1,2 0 0,1 1 1,0 0-1,2 1 1,0-1-1,2 1 1,0-1-1,1 1 0,4 40 1,-1-54-2,-1-1 0,1 0 0,0 1 0,0-1 1,1 0-1,0 0 0,0 0 0,0 0 0,1-1 0,0 1 0,1-1 1,0 0-1,6 7 0,-4-7-23,0-1-1,0 1 1,0-1 0,1-1-1,-1 0 1,1 0 0,0 0 0,1-1-1,-1 0 1,0 0 0,12 1-1,1 0-234,1-2 0,0 0 0,0-1 0,0-1 0,0-1-1,0-1 1,-1-1 0,25-7 0,-17 2-15,0-2 0,0 0-1,-1-2 1,0-1 0,33-22 0,24-25-499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18940,'7'17'1608,"-11"16"-1095,-8 8-193,3 11 688,2 8-368,2 8-552,3 0-320,6-3-1312,3-3 1416,0-17-297,0-10-199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14971,'2'37'1136,"1"14"-1008,-1 10-72,0 8 257,1-1-241,2 2-32,1-9-112,1-8-112,-2-13-201,0-10-63,-5-21 328,2-30-408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18388,'5'2'1616,"-5"17"-1112,-3 12-240,-2 13 1401,5 9-1385,1 13-536,8 4-264,5 4-393,4-2-247,1-7-160,-3-8-824,-6-13 1327,-3-9-335,-9-24 8</inkml:trace>
  <inkml:trace contextRef="#ctx0" brushRef="#br0" timeOffset="1">22 344 13491,'-14'-19'1624,"9"10"-848,3 6-263,9 4 1071,10 3-408,13-1-328,7 1-216,14-2-688,7-2-368,12-11 456,3-5-112,10-6-176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18204,'-3'0'181,"-1"0"1,0 0-1,0 1 1,1 0 0,-1 0-1,0 0 1,1 0-1,-1 0 1,1 1-1,-1-1 1,1 1-1,-6 4 1,-4 1 185,-37 19 588,0 2 0,-82 63 0,115-77-927,0 0-1,2 1 1,-1 1-1,2 0 1,0 1-1,1 1 1,1 0-1,1 1 1,0 0-1,-13 34 0,22-46-17,-1 1-1,1 0 0,0 0 1,1 0-1,0 0 0,0 1 1,1-1-1,0 0 0,0 0 1,1 1-1,4 15 0,-4-20-21,1 0 1,-1 1-1,1-1 1,0 0-1,1 0 0,-1 0 1,1 0-1,-1-1 0,1 1 1,0-1-1,1 0 0,-1 0 1,0 0-1,1 0 0,0 0 1,0-1-1,0 1 0,0-1 1,0 0-1,0-1 0,0 1 1,1-1-1,5 2 0,1-1-112,1 0-1,0-1 0,-1 0 0,1-1 0,0-1 0,-1 1 0,1-2 0,0 0 1,-1 0-1,14-5 0,3-3-77,0-1 1,47-27 0,1-6-235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5:3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16604,'10'35'2064,"-5"4"-1288,-8 13-336,-4 3 1417,3 8-1105,3 3-232,1-8-352,3-5-328,11-18-520,2-9-216,10-26-369,2-11-1423,2-29 1952,-2-20-385,4-17-55</inkml:trace>
  <inkml:trace contextRef="#ctx0" brushRef="#br0" timeOffset="1">286 0 15907,'0'14'1929,"-12"35"-937,-2 9-368,-5 11 1137,5 2-489,7-1-408,7-3-336,19-14-248,7-10-56,9-20-208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17500,'18'-10'1000,"-6"22"-992,-17 14-8,-11 15 24,5 27 8,4 16-80,0 9-16,4 7 16,1 1 48,4-11-24,5-11-72,2-20-176,-1-10-184,3-10-256,-1-6-57,-3-10 537,-1-8-208,-3-8-128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10 678 13267,'-10'-2'1689,"24"-2"-1172,6-3 0,22-16 152,0-2 0,-2-2 0,60-50-1,-83 63-506,60-52 314,-2-4 1,-4-2 0,80-107 0,-103 107-447,-24 33-250,-24 63-172,-4 47 4,3-1-1,14 128 1,-5-143 220,3 1 0,2-2 0,2 1 1,24 52-1,-7-40-24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16420,'-2'65'1248,"-2"9"-1120,-4 17-32,1 12 208,3 16-216,4 6 0,4-13 24,3-7-16,5-17-256,5-6-88,1-21 1648,-1-13-1344,-4-33 96,-5-18 56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137 958 14827,'-8'4'244,"-16"9"430,0 1 1,-40 31-1,63-44-609,-1 1-1,1-1 0,-1 1 1,1-1-1,0 1 0,-1-1 1,1 1-1,0 0 0,0-1 1,0 1-1,-1 4 0,2-6-36,0 0-1,0 1 0,0-1 0,0 1 0,0-1 0,0 0 0,0 1 1,0-1-1,0 1 0,0-1 0,0 0 0,0 1 0,0-1 0,1 1 0,-1-1 1,0 0-1,0 1 0,1-1 0,-1 0 0,0 1 0,0-1 0,1 0 1,-1 0-1,0 1 0,1-1 0,-1 0 0,0 0 0,1 1 0,-1-1 0,0 0 1,1 0-1,-1 0 0,0 0 0,1 1 0,3-1 57,-1 0 1,0 1-1,1-1 0,-1-1 0,0 1 0,0 0 1,1-1-1,-1 1 0,0-1 0,0 0 0,0 0 1,1-1-1,4-2 0,4-3 25,-1 0 0,0-1 0,0 0 0,0-1 0,-1 0 0,15-19 0,47-70 241,-60 80-299,65-103 24,-5-3-1,-5-4 0,56-153 1,-105 233-183,37-83-441,-53 127 506,-1 1 0,1 0-1,0 0 1,0 0-1,0 0 1,0 0-1,1 1 1,3-5 0,-5 7 31,-1 0 0,0 0 1,0-1-1,1 1 0,-1 0 0,0 0 1,1 0-1,-1 0 0,1 0 1,-1 0-1,0 0 0,1 0 1,-1 0-1,0 0 0,1 0 1,-1 0-1,0 0 0,1 0 1,-1 0-1,1 0 0,-1 0 1,0 0-1,1 0 0,-1 0 1,0 1-1,1-1 0,-1 0 1,0 0-1,0 0 0,1 1 1,-1-1-1,0 0 0,0 1 1,1-1-1,-1 0 0,0 0 1,0 1-1,1-1 0,-1 0 1,0 1-1,0-1 0,0 1 1,3 7-155,-1 1 0,0 0 1,0-1-1,0 18 0,-1-10 88,4 27-267,2 0 1,12 42-1,-15-69 297,1 0 0,1-1 0,1 1 0,0-1 0,1 0 0,0-1-1,2 0 1,14 18 0,-13-21 0,0-1 0,0-1 0,16 10 0,-26-18 46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0 16123,'-2'1'103,"1"0"0,-1 0-1,1 0 1,0 1 0,0-1-1,-1 0 1,1 0 0,0 1-1,0-1 1,0 0 0,0 1-1,-1 2 1,-5 7 4,-199 300 1160,-82 110-1514,273-400-433,15-21 657,0 0 1,0 0-1,0 0 1,0 0-1,0-1 1,0 1-1,0 0 1,0 0-1,0 0 1,1 0 0,-1 0-1,0 0 1,0 0-1,0 0 1,0 0-1,0 0 1,0 0-1,0 0 1,0 0-1,0 0 1,1 0-1,-1 0 1,0 0-1,0 0 1,0 0-1,0 0 1,0 0-1,0 0 1,0 0-1,0 0 1,0 0-1,1 0 1,-1 0-1,0 1 1,0-1-1,0 0 1,0 0 0,0 0-1,0 0 1,0 0-1,0 0 1,0 0-1,0 0 1,0 0-1,0 0 1,0 0-1,0 0 1,0 1-1,0-1 1,0 0-1,0 0 1,0 0-1,0 0 1,0 0-1,33-29-1135,-6-2 507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13707,'0'0'44,"1"0"0,-1 0 0,0 0 0,0 0 0,0 0 0,1 0 0,-1 0 0,0 0 0,0 0 0,0 0 0,1 0 0,-1 0 0,0 0 0,0 0-1,0 0 1,1 1 0,-1-1 0,0 0 0,0 0 0,0 0 0,1 0 0,-1 0 0,0 0 0,0 1 0,0-1 0,0 0 0,0 0 0,1 0 0,-1 0 0,0 1 0,0-1 0,0 0 0,0 0 0,0 0 0,0 1 0,0-1 0,0 0 0,0 0 0,0 0 0,0 1 0,0-1 0,0 0 0,0 0 0,0 1 0,0-1 0,0 0-1,0 1 1,5 16 432,11 55 1291,14 57-753,46 127 0,-25-133-952,-43-107-248,1-1 0,0 1 0,1-2 0,0 1-1,18 17 1,-1-11-931,-32-18 701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 15003,'-18'9'1641,"13"5"-1073,15-3-64,13-1 720,23-3-328,6-2-128,11-5-175,7-1-65,6-12-376,-3-2-464,-1-8 312,-7-2-64,-9-5-144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14083,'0'0'26,"0"-1"-1,0 1 1,0 0-1,0 0 1,0 0-1,0 0 1,-1 0 0,1 0-1,0 0 1,0 0-1,0 0 1,0 0 0,0 0-1,-1 0 1,1 0-1,0 0 1,0 0-1,0 0 1,0 0 0,0 0-1,0 1 1,-1-1-1,1 0 1,0 0-1,0 0 1,0 0 0,0 0-1,0 0 1,0 0-1,0 0 1,0 0-1,0 0 1,-1 1 0,1-1-1,0 0 1,0 0-1,0 0 1,0 0 0,0 0-1,0 0 1,0 0-1,0 1 1,0-1-1,0 0 1,1 10 283,5 11-149,5 8 113,1 0-1,1-1 0,2-1 1,21 30-1,-26-42-224,1-1 0,0 0 0,1-1 0,1-1 0,0 0 0,1 0 0,0-1 0,27 15 0,-35-23 37,0 0 0,-1-1 0,1 1 0,0-1-1,0-1 1,0 1 0,12 0 0,-15-2-33,-1 0 0,1 0 0,-1 0 1,1 0-1,0 0 0,-1-1 0,1 0 0,-1 1 0,1-1 0,-1 0 0,0 0 1,1 0-1,-1-1 0,0 1 0,0-1 0,0 1 0,0-1 0,0 1 0,0-1 1,0 0-1,2-3 0,1-2 101,-1-1 1,1 0 0,-1-1-1,-1 1 1,0-1-1,0 1 1,-1-1 0,0 0-1,2-15 1,-1-13 293,-1-37 1,-2 57-368,-1-20-339,-1 0-1,-2 0 1,-1 1-1,-2 0 1,-13-41 0,13 54-119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15035,'35'177'3420,"7"24"-1667,-31-157-1460,3 0 1,27 61 0,-38-99-282,0 0 0,1 0 1,-1 0-1,1-1 0,1 1 0,4 5 1,-8-10-13,0 0 1,0 0-1,1 0 1,-1 0-1,0 0 1,1 0-1,-1 0 1,1 0-1,-1-1 1,1 1-1,-1 0 1,1-1-1,-1 1 1,1-1 0,0 0-1,-1 1 1,1-1-1,0 0 1,-1 0-1,1 0 1,0 0-1,-1-1 1,1 1-1,-1 0 1,1-1-1,0 1 1,-1-1-1,1 1 1,-1-1-1,1 0 1,1-1-1,3-2 2,-1 0-1,0-1 1,0 0 0,-1 0-1,1 0 1,-1-1 0,0 1-1,0-1 1,4-10 0,25-63 33,-27 63-19,19-51 218,-2-1-1,-4 0 0,16-105 1,-41 249-62,4 0 0,9 87 0,-5-139-165,1-1 1,1 1 0,1-1-1,1 0 1,11 28-1,-14-44-6,1 1-1,-1-1 1,1 0-1,1-1 0,-1 1 1,1-1-1,1 0 1,8 9-1,-10-12-1,0-1 0,0 1 0,0-1 0,0 1 0,0-1 0,1 0-1,-1-1 1,1 1 0,-1-1 0,1 0 0,-1 0 0,1 0 0,0-1 0,-1 1 0,9-2 0,-4 0 10,1-1 1,-1 0-1,0 0 1,0-1-1,0 0 0,-1-1 1,1 0-1,-1 0 1,0-1-1,0 0 1,0-1-1,-1 0 1,0 0-1,0 0 0,0-1 1,10-13-1,3-6 121,-2 0-1,-1-2 0,22-45 0,-20 32 246,28-85-1,-42 107-241,0-1 0,-1 0-1,-1 0 1,-1 0 0,0 0-1,-3-37 1,1 55-147,0 1-1,0-1 1,-1 0 0,1 1 0,0-1-1,-1 1 1,1-1 0,0 1 0,-1-1-1,0 1 1,1-1 0,-1 1-1,0 0 1,0-1 0,0 1 0,0 0-1,0 0 1,0 0 0,0-1 0,0 1-1,0 0 1,-1 1 0,1-1 0,-3-1-1,3 1-20,-1 1-1,1 0 1,0 1-1,0-1 0,-1 0 1,1 0-1,0 0 1,-1 1-1,1-1 1,0 1-1,0-1 0,0 1 1,-1 0-1,1-1 1,0 1-1,0 0 1,0 0-1,0-1 0,0 1 1,0 0-1,1 0 1,-1 0-1,0 0 1,0 0-1,1 1 0,-1-1 1,0 0-1,0 2 1,-2 6-340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14771,'32'21'2049,"8"-6"-1201,15-16-360,1-6 1608,10-2-1279,3-3-201,-5-2-432,-6 0-368,-12 5-721,-15 0 761,-17 6-184,-9 1-104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14435,'0'21'2001,"5"-3"-1145,21-8-248,13 1 1120,10-6-680,5 0-111,6-5-409,3-3-416,2-6 16,-4-7-56,-12-13-176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13939,'6'16'2008,"2"-11"-895,7 0-441,7-7 2336,10-1-1735,5-1-489,3 3-168,5-5-624,-1 1-456,-2-9 448,-7-5-112,-10-6-128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10 17884,'0'-1'47,"0"1"0,0 0 0,1-1 0,-1 1 0,0 0 0,0-1 0,0 1 0,0 0 0,0-1 0,0 1 0,0 0 0,0-1 0,0 1 0,-1 0 0,1-1 0,0 1 0,0 0 0,0-1 0,0 1 0,0 0 0,0-1 0,-1 1 0,1 0 0,0 0 0,0-1 0,-1 1 0,1 0 0,0 0 0,0-1 0,-1 1 0,-10 3 507,-15 17-182,4 4-93,0 0-1,1 1 1,1 2-1,2 0 1,1 1 0,1 0-1,-20 49 1,20-35-237,1 1 1,3 0 0,1 1-1,-10 90 1,19-100 11,0 0 0,5 34-1,-3-57-56,1-1-1,1 0 1,0 1-1,0-1 1,1 0-1,1-1 1,-1 1-1,2-1 1,-1 1-1,11 15 1,-10-20-68,-1-1 0,1 1 0,0-1 0,0 0 0,0-1 1,0 1-1,1-1 0,-1 0 0,1 0 0,0-1 1,0 0-1,0 0 0,0 0 0,12 1 0,-3-1-7,0-1 0,0 0-1,0-1 1,-1-1 0,22-3-1,40-14-272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 17612,'12'-15'1836,"-11"12"-1064,-7 10-105,-8 14-153,1 1 0,-20 44-1,-13 53-646,35-91 157,1 0-87,-1-2-176,1 1 1,2 1 0,0 0 0,-4 34 0,12-62 211,0 1 1,0-1-1,0 1 1,0-1 0,0 0-1,-1 1 1,1-1-1,0 1 1,0-1 0,0 1-1,0-1 1,0 1-1,1-1 1,-1 1 0,0-1-1,0 0 1,0 1-1,0-1 1,0 1 0,1-1-1,-1 0 1,0 1-1,0-1 1,0 1 0,1-1-1,-1 0 1,0 1-1,1-1 1,0 1 0,9-9-680,11-25-446,14-40-158,-3-2-1,27-96 1,-54 148 1618,-10 57 511,1 0-1,1 0 1,3 50-1,19 110-933,-15-164-28,12 112-817,-15-130 700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6 265 15987,'-5'-13'1425,"13"6"-985,6-1-192,11 2 568,7-2-256,6-5-720,6-1 1945,3-5-1609,0 2 40,-4-4 16</inkml:trace>
  <inkml:trace contextRef="#ctx0" brushRef="#br0" timeOffset="1">600 0 14739,'0'11'1568,"-5"13"-919,-8 6-281,5 9 1176,1 1-824,3 5-496,4 3-176,4-4-536,1-4-248,-5-10 528,2-6-152,-13-13-160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13763,'5'-4'1680,"9"1"-1064,12 1-263,7 2 1479,11-2-1384,5-3-344,11-4 0,6 0-24,1-5-96</inkml:trace>
  <inkml:trace contextRef="#ctx0" brushRef="#br0" timeOffset="1">708 0 15435,'-7'18'1481,"0"10"-969,0 7-216,6 3 800,1 3-624,1 4-600,5 1-248,-1-6 2024,-2-2-1640,-4-11 16,-5-11-24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14403,'6'-6'278,"0"1"0,0-1 1,0 1-1,1 1 0,0-1 0,0 1 0,0 0 0,0 1 1,0 0-1,1 0 0,0 0 0,0 1 0,9-1 0,15-3 738,63-1 0,-77 7-733,-4-1-101,23-1 351,40 4-1,-68-1-468,0 0-1,0 0 1,0 1-1,-1 0 1,1 0-1,-1 1 1,1 0 0,-1 1-1,0 0 1,10 6-1,-17-9-52,0-1 0,0 1 0,0 0 0,-1 0 0,1 0 0,0 0-1,0-1 1,0 1 0,-1 0 0,1 0 0,0 0 0,-1 0 0,1 1 0,-1-1 0,1 0 0,-1 0-1,0 0 1,1 0 0,-1 1 0,0-1 0,0 0 0,0 0 0,0 2 0,0-1 4,-1 0 1,1 0 0,-1 0-1,0 0 1,0 0 0,0 0 0,0 0-1,0 0 1,0-1 0,-1 1-1,1 0 1,-3 1 0,-5 6 57,-1-2 0,0 1 0,-19 10 0,25-16-47,-37 19-198,-55 21-1,96-42 146,0 0 0,0 0 0,0 0 0,0 0 0,0 0 0,1 1 0,-1-1 0,0 0 0,0 0 0,0 0 0,0 0 0,0 0 0,0 0 0,0 0 0,0 1 0,0-1 0,0 0 0,0 0 0,0 0 0,0 0 0,0 0 0,0 0 0,0 1 0,0-1 0,0 0 0,0 0 0,0 0 0,0 0 0,0 0 0,0 1 0,0-1 0,0 0-1,0 0 1,0 0 0,0 0 0,0 0 0,0 0 0,0 1 0,0-1 0,0 0 0,-1 0 0,1 0 0,0 0 0,0 0 0,0 0 0,0 0 0,0 0 0,0 0 0,0 0 0,-1 1 0,1-1 0,0 0 0,0 0 0,0 0 0,0 0 0,0 0 0,0 0 0,-1 0 0,13 2-778,5-1 37,15 0-936,53 9-1,-77-9 1645,0 1-1,0 0 1,-1 0-1,1 1 0,-1 0 1,0 0-1,0 1 1,0 0-1,0 0 1,-1 0-1,1 1 1,7 8-1,-11-10 161,-1 1 0,1-1 0,-1 1 0,0 0 0,0 0 0,-1 0 0,1 0 0,-1 0 0,0 1 0,0-1-1,0 0 1,0 1 0,-1-1 0,0 0 0,0 1 0,0-1 0,0 0 0,-1 1 0,0-1 0,0 0 0,0 1 0,0-1 0,-4 7 0,-1 5 392,-2 0 0,0-1 0,-1 0 1,-18 23-1,5-10 767,-50 50 0,61-68-1094,0 0-1,-1 0 1,-1-2 0,0 1-1,0-1 1,0-1 0,-18 7-1,28-13-201,0 0-1,0 0 0,0-1 1,0 1-1,0-1 0,0 1 1,0-1-1,0 0 1,0 0-1,0 0 0,-5-2 1,6 2-24,0-1 1,1 0-1,-1 0 1,1 1 0,-1-1-1,0 0 1,1 0-1,0 0 1,-1-1 0,1 1-1,0 0 1,-1-1-1,1 1 1,0 0 0,0-1-1,0 0 1,0 1-1,0-1 1,1 1 0,-1-1-1,0-3 1,-2-7-86,1 0 0,1 0 0,0-1 1,0 1-1,2-18 0,4-26-484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19180,'-6'16'1584,"5"12"-1191,1 3-201,1 11 344,1 4-328,3 3-384,2 2-280,2-7-401,-2-2-135,0-13-216,-3-6 640,-4-21-104,-7-2-64</inkml:trace>
  <inkml:trace contextRef="#ctx0" brushRef="#br0" timeOffset="1">1 102 15331,'0'-16'1329,"14"5"-993,5 1-280,14-2 160,7 1-304,13-1 208,7 0-200,17-2-240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15387,'-14'46'1225,"-2"8"-1057,-8 12-96,-3 8 344,1 21-336,0 8 8,1-7 8,2-8-40,8-8-120,-1-9-104,9-19-272,7-15-64,5-41-857,6-25 1097,4-29-192,5-14-184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413 324 17996,'-34'6'653,"1"2"1,0 1-1,1 1 0,-38 18 1,50-18-416,0 0-1,1 1 1,0 1 0,1 0 0,1 2-1,0 0 1,-22 24 0,34-33-198,1 0 1,0 0-1,1 1 1,-1-1-1,1 1 1,0-1-1,0 1 1,1 0-1,-1 0 1,1 1-1,1-1 1,-1 0-1,1 1 1,0-1-1,1 1 1,0 11 0,1-13-45,0 0 0,0 0 1,1 1-1,-1-1 1,1-1-1,0 1 0,1 0 1,-1 0-1,1-1 1,0 0-1,0 1 0,0-1 1,1 0-1,0-1 1,0 1-1,-1-1 0,2 1 1,-1-1-1,0 0 1,1-1-1,6 4 0,-1-1-143,1-1 0,1 0 1,-1 0-1,0-1 0,1-1 0,0 0 0,-1 0 0,1-1 0,20-1 0,-13-1-34,1-1 1,-1-1-1,0-1 1,0 0-1,21-9 1,18-10-318</inkml:trace>
  <inkml:trace contextRef="#ctx0" brushRef="#br0" timeOffset="1">420 0 18076,'0'12'1392,"8"8"-1064,1 2-136,5 10 360,2 3-136,1 3-368,4 3-288,-1-8 288,1 4-104,-4-9-88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13019,'12'9'936,"-5"10"-592,-3 2-32,3 7 488,-2 5-24,0 11 185,-1 3 15,5 9-48,1-3-48,-5-6-384,2-1-336,0-20 1241,-5-12-1177,-9-21-120,-3-12-8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15163,'4'10'1721,"10"1"-1169,9-4-224,5-2 728,14-1-560,9-4-312,6-6-272,5-4 176,6-1-200,-1-1-96</inkml:trace>
  <inkml:trace contextRef="#ctx0" brushRef="#br0" timeOffset="1">761 0 16267,'-28'11'1753,"-4"4"-1225,1 6-240,-1 0 880,6 7-560,3 2-111,11 2-145,1-1-112,11-1-120,0 0-24,11-6-32,3-1-56,7-11-224,3-6-240,6-10-257,5-8 569,-2-11-128,1-1-120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16243,'3'12'1785,"-1"9"-1049,-2 0-320,0 5 1328,0 4-783,5 5-769,0 0-304,4-2-616,5-5-217,2-8-239,1-10 352,6-11 224,-2-15-256,2-16 79</inkml:trace>
  <inkml:trace contextRef="#ctx0" brushRef="#br0" timeOffset="1">235 11 14059,'4'-10'1824,"-11"20"-815,-4 11-345,-3 14 1072,0 9-304,0 5-383,7-2-233,6-3-336,1-2-248,8-14-624,6-7-504,9-7 768,5-12-168,7-14-112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19236,'6'0'1424,"-5"12"-1144,1 4-135,3 9 487,2 3-304,4 7-448,-1 3-200,3 4-449,-3-1-239,-4-10 736,-1-3-200,-5-16-208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15619,'0'-7'1569,"11"0"-1009,6 2-240,11 0 704,7-1-272,7 1-776,6-2-2168,1 2 2008,2 1-312,1-3-265</inkml:trace>
  <inkml:trace contextRef="#ctx0" brushRef="#br0" timeOffset="1">704 1 15555,'-14'40'1169,"4"2"-897,-2-2-176,6 4-8,3 3 2040,3-5-1864,3-3 152,4-6-16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12691,'5'-12'270,"1"1"1,1 1-1,0-1 0,0 1 1,1 1-1,0-1 1,1 1-1,0 1 1,0-1-1,1 2 0,0-1 1,1 1-1,-1 1 1,1 0-1,0 0 1,14-4-1,1 1 62,1 0 0,-1 2 1,2 1-1,-1 1 0,0 1 0,36 0 1,-35 4-185,0 1 1,0 1 0,-1 2 0,35 8 0,-50-9-130,0 0 0,-1 1 0,0 0 0,0 1 0,0 0 0,0 1 0,-1 0 0,0 1 0,0 0 1,0 1-1,-1-1 0,10 13 0,-15-16-9,-1 0 1,0 1 0,0-1-1,0 1 1,-1 0-1,1 0 1,-1 0 0,0 0-1,-1 1 1,1-1-1,-1 0 1,0 1 0,0-1-1,-1 1 1,0 6-1,0-4 22,-2-1 1,1 0-1,-1 1 0,0-1 0,0 0 0,-1 0 0,0 0 0,0 0 0,-1 0 0,-4 5 0,-5 6 118,-1 0-1,-1-1 0,-1-1 1,0-1-1,-1 0 1,-28 18-1,-81 45 890,108-68-953,-1-2-1,0 0 1,-1-1-1,0-1 1,-23 5-1,43-11-88,-41 3-222,40-2 220,-1-1 0,1 0 0,-1 0 0,1 0 0,0 0 0,-1-1 0,1 1 0,-1 0-1,1 0 1,0-1 0,-1 1 0,1-1 0,0 1 0,-1-1 0,1 0 0,0 0 0,0 1 0,0-1 0,0 0 0,-1 0 0,1 0 0,0 0 0,1 0-1,-1 0 1,-1-3 0,4-12-164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16452,'23'14'444,"-2"0"1,1 2-1,-2 1 1,0 0-1,-1 1 1,-1 2-1,-1-1 1,0 2-1,-2 0 1,23 42-1,-29-47-392,-1 1-1,0 1 0,-1 0 0,-2 0 1,1 0-1,-2 0 0,-1 1 1,0 0-1,-1 0 0,-1 0 1,-1 0-1,-1 0 0,0-1 0,-1 1 1,-8 31-1,0-20-32,-2-1 1,0 0-1,-2-1 0,-1-1 0,-26 37 1,6-18-978,-80 84 0,98-112 778,-1-2 1,0-1 0,-1 0 0,-35 21-1,-4-9-345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16748,'10'39'1536,"-1"3"-1192,-7 5-176,5 5 944,3 8-936,4 0-88,-2-3-88,2-4-152,0-15-296,-3-6-184,-7-13 464,-4-6-112,-15-12-96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15011,'2'0'1561,"16"4"-905,6-1-272,15-1 744,10 2-328,12-4-512,6-2-304,6 0 152,-1 0-136,-5-5-168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5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59 14091,'5'-18'510,"-4"15"-403,0 0 1,0-1-1,0 1 1,0-1-1,0 1 1,-1-1-1,0 1 0,0-1 1,0-5-1,-1 8 25,-1 6 43,-5 24 70,1 1 0,1 0 0,2 0 0,1 0 0,1 0 0,4 37 0,4-8-252,1 0 1,22 74-1,120 281-344,-114-328-149,-30-72 368,-5-11 80,1 0-1,-1 0 1,1 0 0,-1 0-1,0 1 1,0-1-1,0 0 1,-1 1 0,1-1-1,-1 0 1,0 1 0,0-1-1,0 7 1,0-10 61,-1 0 0,1 1-1,0-1 1,0 1 0,0-1 0,0 0 0,0 1 0,-1-1 0,1 0 0,0 1 0,0-1 0,-1 0 0,1 1 0,0-1 0,0 0-1,-1 0 1,1 1 0,0-1 0,-1 0 0,1 0 0,0 1 0,-1-1 0,1 0 0,-1 0 0,1 0 0,0 0 0,-1 0-1,1 0 1,-1 0 0,1 0 0,0 0 0,-1 0 0,0 0 0,-16-6-25,-15-21-236,30 26 253,-35-34-450,2-2 1,1-1-1,1-2 1,3-1-1,1-1 1,-23-47-1,50 85 451,-22-53 381,22 53-307,1 0-1,0 0 0,0 0 1,1-1-1,-1 1 1,1 0-1,0 0 0,0-1 1,0 1-1,1 0 1,1-8-1,-1 10 2,0 0-1,0 0 1,0 1 0,0-1 0,0 0-1,0 1 1,0-1 0,0 1-1,1-1 1,-1 1 0,1-1-1,-1 1 1,1 0 0,-1 0 0,1 0-1,0 0 1,0 0 0,0 0-1,-1 0 1,4 0 0,3-1 57,1 0 1,0 0 0,12 0-1,-10 1-28,0-1-146,302-41-1843,-220 23 1447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 16956,'10'-11'1954,"-10"11"-1932,0 0 0,0 0-1,0 0 1,0 0 0,0 0 0,0 0-1,1 0 1,-1 0 0,0 0-1,0 0 1,0 0 0,0 0 0,0 0-1,0 0 1,0 0 0,0 0-1,0 0 1,0 0 0,0 0 0,1 0-1,-1 0 1,0 0 0,0 0 0,0 0-1,0 0 1,0 0 0,0 0-1,0 0 1,0 0 0,0 0 0,0 0-1,0 0 1,0 0 0,0 0 0,1 0-1,-1 0 1,0 0 0,0 1-1,0-1 1,0 0 0,0 0 0,0 0-1,0 0 1,0 0 0,0 0-1,0 0 1,0 0 0,0 0 0,0 0-1,0 0 1,0 0 0,0 0 0,0 1-1,0-1 1,0 0 0,0 0-1,0 0 1,0 0 0,0 0 0,0 0-1,0 0 1,0 0 0,0 0 0,-7 25 1472,6-20-1371,-57 196 1305,-29 86-1516,81-272-505,9-30-633,0-1 1149,20-149 482,-14 98-607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12819,'5'28'1136,"1"2"-704,2 0-176,3-2 400,1-4-152,1-3-208,2-3-128,-2-2-248,-1-2-176,-3-7 1625,-4 1-1361,2-8 32,0 0 40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16644,'1'8'451,"1"-1"0,-1 1 1,1-1-1,1 0 0,-1 1 1,1-1-1,1 0 1,7 12-1,6 13 240,17 44 359,79 132 1,-102-192-1058,24 28 0,-30-39-235,0 0 1,0 0-1,0-1 1,0 0 0,0 0-1,1-1 1,0 1 0,11 4-1,-16-8 227,-1 0 0,0 0 0,0 0 0,1 0 0,-1 0 0,0 1 0,0-1 0,1 0 0,-1 0 0,0 0 0,0 0 0,1 0 0,-1 0 1,0 0-1,1 0 0,-1 0 0,0-1 0,0 1 0,1 0 0,-1 0 0,0 0 0,0 0 0,1 0 0,-1 0 0,0 0 0,0-1 0,0 1 0,1 0 0,-1 0 0,0 0 0,0 0 0,0-1 0,0 1 0,1 0 0,-1 0 0,0-1 0,0 1 0,0 0 0,0 0 0,0-1 0,0 1 0,0 0 0,1 0 0,-1-1 0,0 1 0,0 0 0,0 0 0,0-1 0,0 1 0,0 0 0,0 0 0,-1-1 0,1 1 0,0 0 0,0-1 0,-4-9-557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13779,'-5'4'1712,"10"3"-775,4-2-329,5-3 1400,5 0-776,6 1-327,-1-1-105,6 0-520,0-2-352,-4-5 160,0-4-72,-5-14-136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17540,'-3'28'1320,"3"12"-1048,2 6-136,5 8 424,2 2-304,5 2-64,3-4-48,1-8-176,1-8-128,-2-11-272,-3-8-144,-5-12-280,-4-7 624,-6-7-168,-8-7-112</inkml:trace>
  <inkml:trace contextRef="#ctx0" brushRef="#br0" timeOffset="1">33 281 12859,'-17'-10'2064,"6"3"-1064,6 1-343,5 3 1423,16 1-848,8-1-168,6-3-335,7 3-217,5-2-584,2-9-376,3-9 408,-3-2-80,-6-4-112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45 16163,'-1'-3'288,"0"0"-1,1 0 0,-1-1 0,-1 1 0,1 1 1,0-1-1,-1 0 0,0 0 0,1 0 0,-4-3 1,4 5-207,0 0 1,0 0-1,0 1 1,-1-1-1,1 0 1,0 1-1,0-1 1,0 1-1,0-1 1,-1 1-1,1-1 1,0 1-1,0 0 1,-1 0-1,1 0 1,0 0-1,0 0 0,-1 0 1,1 0-1,0 0 1,-1 0-1,1 0 1,0 1-1,0-1 1,0 0-1,-1 1 1,1-1-1,0 1 1,-2 1-1,-1 1 26,-1 0-1,1 1 0,0-1 1,0 1-1,0 0 0,0 0 0,1 1 1,0-1-1,0 1 0,0 0 1,0-1-1,-2 8 0,-2 5-37,0 0 0,-6 28 0,9-27-55,0 1 0,1 0 0,1 0-1,0 1 1,2-1 0,0 0 0,1 0 0,1 1 0,1-1 0,1 0 0,0-1 0,14 36 0,-16-49-40,0-1-1,1 1 1,-1-1 0,1 0-1,0 0 1,0 0-1,0-1 1,1 1 0,-1-1-1,1 0 1,0 0 0,0 0-1,0 0 1,6 3 0,-7-5-5,1 0 1,0 0-1,-1 0 1,1 0-1,0 0 1,-1-1-1,1 1 1,0-1 0,0 0-1,0 0 1,-1-1-1,1 1 1,0-1-1,-1 0 1,1 0 0,0 0-1,-1 0 1,1-1-1,4-2 1,-1 0-6,0 0-1,0-1 1,0 0 0,8-7-1,27-36-213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16107,'-2'-6'1449,"2"10"-1017,0-1-200,2 1 656,1 6-288,3 3-216,2 4-80,-1 4-72,0 5-56,0 2 16,2 2-15,-5 0-298,1-5-303,-3-10 440,-2-4-64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16964,'5'0'1632,"6"15"-1032,-3 6-256,3 11 832,-2 8-303,3 14-353,0 4-168,6 4-240,-1 1-152,-3-7-328,2-7-184,-2-7-321,-5-11-151,-8-13 680,-1-8-240,-5-8-120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16388,'26'7'1520,"4"-7"-1048,3-6-192,8-2 368,9-3-472,-2-5 88,-1-6-40,-5-1-272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 17652,'-1'-2'97,"-1"2"1,1-1-1,-1 0 1,1 0-1,0 0 1,-1 1 0,0-1-1,1 0 1,-1 1-1,1 0 1,-1-1-1,1 1 1,-1 0-1,0 0 1,1 0-1,-1 0 1,0 0 0,1 0-1,-1 0 1,0 1-1,1-1 1,-2 1-1,-37 11 699,26-6-712,1 1 0,0 0 0,0 1 1,1 0-1,0 1 0,0 0 0,1 1 0,0 0 0,1 1 0,0 0 0,1 0 0,0 1 1,-8 15-1,10-16-69,1 0 1,1 1-1,0-1 1,1 1-1,0 0 1,0 0-1,2 1 1,-1-1-1,2 1 1,-1-1-1,2 1 1,0 0-1,0-1 1,1 1-1,4 20 1,-4-28-30,1 0 1,-1 0-1,1 0 1,0-1 0,0 1-1,0-1 1,1 1-1,-1-1 1,1 0 0,0 0-1,0 0 1,1 0-1,-1 0 1,1-1-1,0 0 1,0 1 0,0-2-1,0 1 1,1 0-1,-1-1 1,1 0 0,-1 0-1,1 0 1,0 0-1,0-1 1,0 0-1,0 0 1,0 0 0,0-1-1,0 1 1,8-2-1,-6 0-73,0-1 0,0 1-1,1-2 1,-1 1 0,-1-1 0,1 0-1,0 0 1,-1-1 0,7-4-1,0-2 3,0-1-1,0 0 0,11-13 0,20-26-285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2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13435,'-7'14'976,"7"-7"-760,11-7-88,10-6 248,5-1-144,5-1-160,6-5-80,5 1-232,2-2-128,2 7 280,-1 0-104,1 3-64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15875,'0'25'635,"1"-1"-1,1 1 1,1 0 0,7 24-1,-10-48-630,0 0-1,1 1 1,-1-1-1,0 0 1,1 0 0,-1 0-1,1 0 1,-1 0-1,1 1 1,-1-1 0,1 0-1,0 0 1,0-1-1,-1 1 1,1 0 0,0 0-1,0 0 1,0 0-1,0-1 1,0 1 0,0 0-1,2 0 1,-2-1-7,0 0 0,0 0 0,0 0 0,1 0 0,-1 0 0,0 0 0,0-1 0,0 1 0,1 0 0,-1-1 1,0 1-1,0-1 0,0 1 0,0-1 0,0 1 0,0-1 0,0 0 0,1 0 0,3-4-23,0 1 0,-1-1 0,0 0 0,1 0 0,-2-1 0,7-10 0,1-6 131,-1-1-1,-1 0 0,-2 0 1,7-32-1,-13 43 426,-6 16-51,-6 17 129,6-3-408,0 0-1,2 1 1,0-1-1,1 0 0,0 33 1,2-50-218,0 0 1,0 0 0,0 1-1,0-1 1,0 0 0,0 0-1,0 1 1,1-1 0,-1 0-1,0 0 1,1 0 0,-1 0-1,1 1 1,-1-1 0,1 0-1,0 0 1,0 0 0,-1 0-1,1 0 1,0 0 0,0-1-1,0 1 1,0 0 0,0 0-1,0 0 1,0-1 0,0 1-1,0-1 1,0 1 0,0-1-1,1 1 1,-1-1 0,0 0-1,2 1 1,-1-1 20,0-1-1,0 1 1,0-1-1,0 1 1,-1-1 0,1 0-1,0 1 1,0-1-1,-1 0 1,1 0 0,-1 0-1,1-1 1,-1 1-1,1 0 1,-1 0 0,0-1-1,0 1 1,1-1 0,-1 1-1,0-1 1,0 0-1,1-2 1,15-31 6,-8 22-111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18900,'12'4'1624,"11"-4"-1176,6-4-191,13 1 535,0-2-224,9-1-440,2-1-192,-4-1-720,-5-3 360,-11 4 208,-9 2-161,-8 1-135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2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16412,'42'-4'1392,"13"-17"-992,1-7-208,5-3 256,4-3-48,-2 3-160,-7 3-88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16708,'1'14'1392,"-1"12"-1008,-1 7-168,1 9 488,0 4-256,10 5-416,1-4-224,3-5-400,0-7 496,-7-16-160,-2-10-96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15491,'-1'-1'67,"1"1"0,-1-1 0,1 1 0,0-1 0,-1 1 0,1-1 0,0 1 0,-1-1-1,1 1 1,0-1 0,-1 0 0,1 1 0,0-1 0,0 1 0,0-1 0,0 0 0,0 1 0,0-1 0,-1 0-1,1 1 1,1-1 0,-1 0 0,0 1 0,0-1 0,0 1 0,0-1 0,0 0 0,1 1 0,-1-1-1,0 1 1,1-2 0,0 1 39,0 0-1,1-1 1,-1 1-1,1 0 0,-1 0 1,1 0-1,0 0 1,-1 0-1,1 0 1,3-1-1,9-2 335,0 1-1,19-3 1,-26 5-152,55-9 504,1 3-1,110 1 1,-168 6-773,-1 0 0,0 0 1,1 1-1,-1-1 0,1 1 0,-1 0 0,0 0 0,0 0 1,0 1-1,1 0 0,-1 0 0,-1 0 0,5 2 0,-7-3-15,-1-1-1,1 1 1,-1-1-1,1 1 1,-1 0-1,1-1 1,-1 1-1,1 0 0,-1-1 1,0 1-1,1 0 1,-1-1-1,0 1 1,0 0-1,0 0 1,1-1-1,-1 1 1,0 0-1,0 0 1,0-1-1,0 1 1,0 0-1,0 0 1,-1-1-1,1 1 0,0 0 1,0 0-1,0-1 1,-1 1-1,1 0 1,0-1-1,-1 1 1,1 0-1,-1-1 1,1 1-1,-1-1 1,1 1-1,-1 0 1,0 0-1,-28 21 48,25-19-39,-22 12 89,-39 17 0,41-21-26,1 1 0,-31 20-1,56-30-140,7 0-3,10-2-89,14-2-150,9-1-350,61 3 0,-92 1 520,1 0 1,0 1 0,-1 0-1,1 1 1,-1 0-1,0 1 1,0 0 0,0 1-1,20 12 1,-28-15 123,1 1 0,0-1 0,-1 1 0,1 1 0,-1-1 0,0 0 1,0 1-1,0-1 0,-1 1 0,1 0 0,-1 0 0,0 0 0,0 0 0,0 0 0,0 1 0,-1-1 0,0 0 0,0 1 0,0-1 1,-1 1-1,1 0 0,-1-1 0,0 1 0,0-1 0,-1 1 0,1-1 0,-1 1 0,-2 5 0,0-1 126,0 1-1,-1-1 0,0-1 0,-1 1 1,0 0-1,0-1 0,-1 0 0,0-1 1,0 1-1,-1-1 0,0 0 1,-9 7-1,-4 1 173,-1 0 1,-1-2-1,0 0 1,0-2-1,-1 0 0,0-2 1,-1 0-1,0-1 1,-1-2-1,-28 4 1,50-9-316,-1-1 0,1 0 0,-1 1 0,1-2 0,-1 1 0,0 0 0,1-1 0,-1 1 0,1-1 0,-1 0 0,-5-3 0,8 4 42,-1-1 0,1-1 0,0 1 0,0 0 0,-1 0 0,1 0 0,0-1 1,0 1-1,0 0 0,0-1 0,1 1 0,-1-1 0,0 1 0,1-1 0,-1 1 0,1-1 1,-1 0-1,1 1 0,0-1 0,0 1 0,-1-1 0,1 0 0,0 1 0,1-1 0,-1 0 0,1-2 1,6-30-138,7-5-54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12419,'3'-2'430,"-1"-1"1,0 0-1,1 1 1,-1 0 0,1-1-1,0 1 1,0 0-1,0 0 1,0 1 0,0-1-1,0 1 1,0-1-1,1 1 1,-1 0 0,0 0-1,6 0 4455,-9 1-4893,-1-1 0,1 1 1,0 0-1,0 0 0,-1 0 0,1-1 0,0 1 0,-1 0 0,1 0 0,0 0 0,0 0 1,-1 0-1,1-1 0,0 1 0,-1 0 0,1 0 0,0 0 0,-1 0 0,1 0 0,0 0 1,-1 0-1,1 0 0,0 0 0,-1 0 0,1 0 0,0 1 0,-1-1 0,1 0 0,0 0 1,-1 0-1,1 0 0,0 0 0,-1 1 0,-11 4 17,3 2-55,-1 1-29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72 14011,'-1'1'291,"0"0"1,0 1-1,1-1 1,-1 0-1,0 1 1,1-1-1,-1 0 1,1 1-1,0-1 1,-1 0-1,1 1 1,0 2-1,0-4-206,0 0 0,0 0 0,0 1 0,0-1-1,1 0 1,-1 1 0,0-1 0,0 0 0,0 0 0,1 1 0,-1-1-1,0 0 1,0 0 0,0 1 0,1-1 0,-1 0 0,0 0 0,0 0-1,1 0 1,-1 0 0,0 1 0,1-1 0,-1 0 0,0 0 0,1 0-1,-1 0 1,0 0 0,0 0 0,1 0 0,-1 0 0,0 0 0,1 0-1,-1 0 1,4-1 48,0 1 0,0-1 0,-1 0-1,1-1 1,0 1 0,-1-1 0,7-3-1,1-2-125,0-1 0,0 0 0,0 0 1,-1-1-1,-1-1 0,17-20 0,-26 30-5,0 0 1,0 0 0,0 0-1,0 0 1,0 0 0,-1 0-1,1 0 1,0 0 0,0 0-1,0 0 1,0 0 0,0 0-1,0 0 1,0 0 0,-1 0-1,1 0 1,0 0 0,0-1-1,0 1 1,0 0-1,0 0 1,0 0 0,0 0-1,0 0 1,0 0 0,-1 0-1,1 0 1,0 0 0,0 0-1,0 0 1,0 0 0,0-1-1,0 1 1,0 0 0,0 0-1,0 0 1,0 0 0,0 0-1,0 0 1,0 0 0,0 0-1,0-1 1,0 1 0,0 0-1,0 0 1,0 0 0,0 0-1,0 0 1,0 0 0,0 0-1,0 0 1,0-1 0,0 1-1,-9 4 40,-54 47 251,43-34-55,0 0 0,-33 19 0,-12-4 1028,158-69-1584,39-18-745,-65 27-178,-84 35 924,-1-1-1,-1-1 1,-36 6 0,39-12 179,7-8-60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29 14507,'-2'-3'250,"0"0"-1,0 0 1,0 0-1,0 0 1,-1 0-1,-4-4 1,6 7-219,1-1 0,-1 1 0,0-1 1,0 1-1,1 0 0,-1-1 1,0 1-1,0 0 0,1 0 0,-1-1 1,0 1-1,0 0 0,0 0 0,0 0 1,1 0-1,-1 0 0,0 0 0,0 0 1,0 0-1,0 1 0,1-1 0,-1 0 1,0 0-1,0 1 0,0-1 1,1 0-1,-1 1 0,0-1 0,1 1 1,-1-1-1,0 1 0,1-1 0,-1 1 1,0 0-1,1-1 0,-2 2 0,-3 5 152,0 1 0,0-1-1,1 1 1,0 0 0,0 0 0,-2 10-1,-16 56 486,22-74-664,-12 53 272,2 1-1,3-1 0,3 1 0,1 0 0,3 0 0,2 0 0,3 0 0,2 0 1,20 77-1,-20-106-363,1 0 1,0-1 0,2 0-1,13 23 1,-17-37-35,0 0 0,1-1-1,0 1 1,0-2 0,1 1-1,0-1 1,0 0 0,1-1-1,0 0 1,1 0 0,14 7-1,-7-6-19,1 0-1,0-2 1,0-1 0,20 4-1,25 4-405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15331,'-3'5'1617,"3"11"-913,1 3-280,5 11 1000,1 5-496,3 11-392,1 3-79,4 3-265,-1 1-152,2-6-200,-2 0-72,-1-12-217,-5-7-207,-2-19 448,-8-26-488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16492,'0'2'1576,"14"-2"-984,5 0-248,7 0 640,8 0-264,4-2-536,4-1-360,0-4 248,0 0-136,-8-2-160</inkml:trace>
  <inkml:trace contextRef="#ctx0" brushRef="#br0" timeOffset="1">584 0 13611,'-21'18'1672,"0"10"-872,4 7-335,3 5 1487,-2 4-1080,11 7-384,3-2-192,4 0-632,5-4-320,-4-6 512,1-9-128,-4-15-120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12643,'10'5'1056,"10"-3"-744,1-2-120,3 0 632,3 0-552,6-2 1793,0-3-1801,2-9 168,4-4 88</inkml:trace>
  <inkml:trace contextRef="#ctx0" brushRef="#br0" timeOffset="1">901 104 14011,'4'16'1272,"5"-12"-880,3-6-160,5-7 945,6-3-897,7-2-352,2 2-104,1-2-280,-3-2 352,-13 2-48,-5-2-121,-12 2-39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97 13859,'-2'-3'251,"0"-1"-1,1 0 1,-1 1 0,1-1 0,0 0-1,0 0 1,0 0 0,0-6 0,1 8-163,0 1 1,0-1 0,0 1 0,1-1-1,-1 1 1,1-1 0,-1 0-1,1 1 1,-1 0 0,1-1-1,0 1 1,0-1 0,0 1 0,0 0-1,0 0 1,0-1 0,0 1-1,0 0 1,0 0 0,1 0-1,-1 0 1,0 0 0,1 1 0,1-2-1,7-2 214,-1 0 0,1 0 0,0 1 0,0 0 0,1 1 0,-1 1 0,0-1 0,17 1 0,85 7 488,-104-5-734,33 4 87,59 14-1,-82-14-116,1 0 0,-1 2 0,0 0 0,-1 1 0,24 14 0,-37-19-19,0 0-1,0 0 0,0 0 1,-1 0-1,1 1 0,-1-1 1,0 1-1,0 0 1,0 0-1,0 0 0,0 1 1,-1-1-1,0 0 1,0 1-1,0 0 0,1 7 1,-2-6 8,0 0-1,-1 1 1,0-1 0,0 1 0,0-1 0,-1 0 0,0 1-1,0-1 1,-1 0 0,0 0 0,0 0 0,-5 10 0,0-1 76,-2-1 0,0 0 0,0 0 0,-1-1 0,-1 0 1,-24 22-1,10-13 156,-2-1 0,-43 26-1,54-37-164,-1-1-1,0-1 1,0-1-1,-24 7 1,36-12-139,0-1 1,0 0-1,-1 1 1,1-2 0,0 1-1,-1 0 1,1-1 0,0 0-1,-1-1 1,1 1 0,-1-1-1,1 0 1,0 0-1,0-1 1,0 1 0,-1-1-1,2 0 1,-1-1 0,-6-3-1,8 3 20,0 0-1,0-1 1,1 1-1,0 0 1,0-1-1,0 1 1,0-1-1,0 0 1,1 0-1,-1 0 1,1 0-1,0 0 1,1 0-1,-2-5 1,1-32-358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6:3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14803,'3'12'586,"0"-1"1,1 1-1,6 12 0,5 17 259,6 38 171,-4 2-1,-4 0 1,5 147-1,-17-175-879,-2 0 0,-3-1 1,-18 91-1,13-105-279,-1-1 0,-2 0 0,-2 0 1,-1-1-1,-36 59 0,3-25-91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3:5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1914 1378 15435,'-15'-22'1879,"4"7"-1661,0 1 0,0 0 0,-2 1-1,0 0 1,0 0 0,-1 2-1,0 0 1,-28-16 0,-10-1 104,-77-29 0,1 1-2,72 26-249,2-3 0,0-2 0,-78-67 0,-125-150 14,211 205-83,-2 3 1,-60-43-1,-114-65-1,-67-53-154,260 180 103,18 15 14,0 0 0,-1 0 0,0 1 0,-1 1 0,0 0 0,-15-6 0,27 13 31,0 1 0,0 0 1,-1-1-1,1 1 0,0 0 0,0 0 0,0 0 0,0 0 0,0 0 0,0 0 0,0 0 0,0 0 1,0 0-1,-1 1 0,1-1 0,0 0 0,0 1 0,0-1 0,0 1 0,0-1 0,1 1 0,-1 0 0,0-1 1,0 1-1,0 0 0,0-1 0,1 1 0,-1 0 0,0 0 0,1 0 0,-1 0 0,0 0 0,1 0 1,-1 0-1,1 0 0,0 0 0,-1 2 0,-2 5-56,1 0 0,0 1 0,-2 16 0,1-7-321,0-8-768,2-13-420,1 2 1476,0-1-1,0 1 1,0 0-1,1 0 1,-1-1 0,0 1-1,1 0 1,-1 0 0,1 0-1,-1-1 1,1 1 0,0 0-1,-1 0 1,2-1 0,10-8-540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3:5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1056 12387,'4'11'392,"9"36"599,-14-41-336,-10-28 242,-167-338 1887,-15-34-2211,186 376-572,-9-16 6,-15-54-1,28 80-13,1-1 0,0 1 0,1-1-1,0 0 1,0 1 0,1-1-1,0 0 1,0 0 0,1 1 0,0-1-1,1 0 1,2-8 0,-1 12-14,0 0 1,-1 0 0,1 1-1,1 0 1,-1-1 0,1 1 0,-1 0-1,1 1 1,0-1 0,1 1-1,-1 0 1,0 0 0,1 0 0,0 0-1,0 1 1,0 0 0,0 0-1,0 0 1,0 1 0,8-2 0,11-2-258,1 2 0,49-2 1,-57 6 118,-1 0 0,1 1-1,0 0 1,-1 2 0,0 0 0,0 1 0,0 0 0,0 1 0,-1 1 0,0 0 0,20 14 0,14 13-621,83 75 1,-69-54 590,20 14-163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1741 1323 10978,'-19'-11'897,"1"-1"0,-19-14 0,7 3-50,-77-59 589,-100-101 0,-49-40-991,152 146-401,-3 4-1,-180-91 1,275 158-42,-270-147 53,252 133-54,1-1 0,0-2 0,2 0 0,1-2 0,1-1 0,-39-52 0,52 62-2,7 11 1,1-1 0,0 0 0,0 0 0,0 0 0,1 0 1,0-1-1,-3-8 0,56 68-847,22 17 654,-52-49 17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183 958 9986,'-5'28'634,"-2"24"-328,7-52-265,0 0-1,0 1 1,0-1-1,0 1 1,0-1-1,0 0 1,0 1-1,0-1 1,0 1-1,0-1 1,1 0-1,-1 1 1,0-1-1,0 1 1,0-1-1,1 0 1,-1 1-1,0-1 1,0 0 0,1 0-1,-1 1 1,0-1-1,1 0 1,-1 1-1,0-1 1,1 0-1,-1 0-13,1 0 0,-1 0 1,0 0-1,0 0 0,1 0 0,-1 0 0,0 0 0,0 0 0,1 0 1,-1 0-1,0 0 0,0 0 0,1-1 0,-1 1 0,0 0 1,0 0-1,1 0 0,-1 0 0,0 0 0,0-1 0,0 1 1,1 0-1,-1 0 0,0-1 0,0 1 0,0 0 0,0 0 1,0 0-1,1-1 0,-1 1 0,0 0 0,0-1 0,0 1 0,0 0 1,0 0-1,0-1 0,0 1 0,1-9 179,1 0 0,-2 0 0,1 0 0,-1 0 0,-1 1 0,-2-17 0,0 5 2,-37-267 968,-99-358 0,138 635-1237,5 12 30,-4-2 30,15 17-71,23 36 0,-5-8 0,12 15-25,69 84-291,-91-118 201,1-1 0,1-1 0,32 24-1,-50-43 157,-1 0 1,1-1-1,0 0 0,0 0 0,0-1 0,1 0 0,-1 0 0,1-1 0,0 0 1,0 0-1,0-1 0,9 1 0,-10-2-18,0-1 0,0 0-1,-1 0 1,8-3 0,-13 4 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3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10370,'-2'3'193,"-1"0"-1,0 0 0,1 0 1,0 0-1,0 1 1,0-1-1,0 1 0,0-1 1,1 1-1,-1 0 0,1 0 1,-2 7-1,-4 49 747,7-59-933,-3 114 253,15 142 0,-5-166-230,53 629-45,-8-130-216,-25 1-144,-59 540 0,0-178 1201,32-937-794,-2 43 164,4 1-1,13 91 1,-13-142-257,0 0 0,1 0 1,0 0-1,0-1 0,1 1 0,0-1 0,7 11 0,-3-10-36,-8-9 95,0 0 1,0 0-1,0 0 1,0 0-1,0 0 1,1 0-1,-1 1 0,0-1 1,0 0-1,0 0 1,0 0-1,0 0 1,1 0-1,-1 0 1,0 0-1,0 0 1,0 0-1,0 0 1,1 0-1,-1 0 1,0 0-1,0 0 1,0 0-1,0 0 0,0 0 1,1-1-1,-1 1 1,0 0-1,0 0 1,0 0-1,0 0 1,0 0-1,0 0 1,1 0-1,-1 0 1,0 0-1,0-1 1,0 1-1,0 0 0,0 0 1,0 0-1,0 0 1,0 0-1,0-1 1,0 1-1,0 0 1,0 0-1,1 0 1,-1 0-1,0 0 1,0-1-1,0 1 1,0 0-1,0 0 1,0 0-1,0 0 0,-1 0 1,1-1-1,0 1 1,0 0-1,0 0 1,0 0-1,0 0 1,0 0-1,0-1 1,0 1-1,0 0 1,-3-30-217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12107,'2'-5'86,"0"1"1,1 0 0,-1 0-1,1 0 1,0 1 0,0-1 0,0 1-1,1-1 1,5-3 0,-7 5-108,0 1 1,0 1-1,0-1 1,0 0-1,0 0 1,0 1 0,1-1-1,-1 1 1,0 0-1,0 0 1,0 0-1,1 0 1,-1 0-1,0 0 1,0 0-1,0 1 1,0-1-1,1 1 1,-1-1 0,0 1-1,0 0 1,0 0-1,3 2 1,6 4-75,0 1 0,-1 0 0,-1 0 0,1 1 0,-1 0 0,-1 1 0,0 0 0,0 0 0,-1 1 0,0 0 0,-1 0 0,7 18 0,2 7 229,-1 2 0,15 70 0,-8 2 1016,6 116 0,-8 116 650,-13-171-1189,16 325 650,30-1-568,113 533-1072,-82-619-2151,-67-339 2031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167 15435,'-7'7'172,"0"0"-1,0-1 1,-1 0-1,0 0 0,0 0 1,-1-1-1,1 0 1,-1-1-1,0 0 1,0 0-1,-1-1 0,1 0 1,-1-1-1,1 0 1,-1-1-1,0 1 1,-14-2-1,-16 0 228,1-2-1,-1-2 0,-38-10 1,77 14-396,-217-41 619,-408-57-430,603 98-230,18 0-62,-1 0 1,1 0-1,0 0 1,0-1-1,0 0 1,0 0-1,-8-2 1,13 2 53,-1 1 1,1 0 0,-1-1 0,1 1 0,0-1 0,-1 1-1,1-1 1,0 1 0,-1-1 0,1 1 0,0-1 0,0 1-1,-1-1 1,1 1 0,0-1 0,0 1 0,0-1-1,0 1 1,0-1 0,0 0 0,0 1 0,0-1 0,0 1-1,0-1 1,0 1 0,0-1 0,0 0 0,1 1 0,-1-1-1,0 1 1,0-1 0,0 1 0,1-1 0,0 0-1,13-25-445,-10 20 306,11-18-355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4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462 824 13035,'-1'-1'102,"0"1"1,1-1 0,-1 0-1,0 0 1,1 1-1,-1-1 1,1 0-1,0 0 1,-1 0 0,1 0-1,0 1 1,-1-1-1,1 0 1,0 0-1,0 0 1,0 0 0,0 0-1,0 0 1,0 0-1,0-1 1,-2-7 201,-4-14 19,-2 1 0,-1 0 0,0 1 0,-25-40-1,9 24-1,-48-57 0,-50-29 11,0-1-201,117 117-131,-1-1 0,1 0 0,1 1 0,-9-18 0,13 24-1,0 0 0,1-1 0,-1 1 0,1-1 0,-1 1 1,1-1-1,0 0 0,0 1 0,0-1 0,-1 1 0,1-1 1,1 1-1,-1-1 0,0 0 0,0 1 0,1-1 0,-1 1 1,0-1-1,1 1 0,0-1 0,-1 1 0,1 0 0,0-1 1,0 1-1,0 0 0,0-1 0,0 1 0,0 0 0,0 0 1,0 0-1,0 0 0,0 0 0,1 0 0,2-1 1,4-2-5,0 0 1,0 1-1,0 0 0,1 1 1,0 0-1,-1 0 1,1 1-1,0 0 1,16 0-1,-7 0-9,225-2-356,-140 5 819,163-19 1,-239 12-370,1 0 0,-1-2-1,0 0 1,-1-2 0,50-24 0,9-23 145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3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17476,'-14'-6'1192,"9"19"-1112,3-1-344,7 2 696,6 2-272,3-7-248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 13459,'6'-7'1106,"-4"8"-189,-3 13 256,-1 0-955,-3 31 35,2 1 1,7 89-1,-4-131-256,1 0 1,0 0-1,0 0 0,0 0 1,0-1-1,0 1 0,1 0 0,0-1 1,0 1-1,0-1 0,0 0 1,0 1-1,1-1 0,-1 0 0,1 0 1,0-1-1,0 1 0,0-1 1,5 4-1,3-1-17,0 1 0,1-2 0,-1 0 0,23 5 0,-6-1-1,-16-5 10,0 1-1,0 1 0,0 0 0,0 1 0,-1 0 1,19 13-1,-25-15 9,0 0 0,-1 1 1,1-1-1,-1 1 0,0 0 0,0 1 1,0-1-1,-1 1 0,0-1 0,0 1 1,0 0-1,-1 0 0,1 0 0,-2 1 0,3 6 1,-4-9 24,0 0 1,0 0 0,0 0-1,0 0 1,-1 0 0,1 0-1,-1 0 1,0 0 0,0 0-1,-1 0 1,1 0 0,-1-1-1,0 1 1,0 0 0,0-1-1,0 0 1,0 1 0,-1-1-1,0 0 1,1 0 0,-1-1-1,0 1 1,-1-1 0,1 1-1,-5 2 1,-5 3 114,-1 0 0,0-1 1,0-1-1,0 0 0,-21 4 0,21-6-111,0 0 0,-1-2 1,1 1-1,0-2 0,-1 0 0,1-1 1,-22-2-1,31 1-136,-1 0 1,1 0-1,-1 0 1,1-1-1,0 0 1,0 0-1,0-1 0,0 1 1,0-1-1,0 0 1,0 0-1,1-1 1,0 1-1,-1-1 1,2 0-1,-1 0 0,0 0 1,1-1-1,0 1 1,-1-1-1,2 0 1,-4-7-1,-8-34-394,4-9-175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14499,'-13'33'1296,"-1"14"-976,-7 37-144,4 27 321,8 13-121,4 2-32,7 9-112,5 2-80,3-15-48,6-4-48,-2-18-144,0-9-120,-5-13-240,-1-9-144,-8-15 456,-5-12-121,-4-5-95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4:5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11530,'-35'23'1065,"0"5"-737,9 3-112,10 13 368,5 10-72,11 18-160,4 12-80,10 28-136,2 16-32,6 30-32,-1 10-24,4 11-48,1 1-40,4-5-208,-2-7 128,-2-24 80,1-14-56,-1-36-24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1990 9786,'-19'-6'1243,"14"3"-816,0 2 0,0-1 0,0 0 0,-1 1 0,-6-1 0,12 2-302,22-24 219,55-41-346,-3-4-1,99-117 0,-121 130 3,3 2 0,99-75 0,134-114-110,-97 77-14,363-288 148,-262 189 106,-112 97-118,-162 152-3,-4 4-3,0 0 0,-1-2 1,21-25-1,-37 45-23,-1 1 0,1-1 1,-3 14-1,4-15-37,1 0-1,-1 0 1,0 1-1,0-1 1,-1-1 0,0 1-1,0 0 1,-3 4 0,-34 28-2791,27-22 2446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1552 159 7498,'-71'67'1292,"-85"102"1,79-82-884,76-85-398,-243 252 1008,-223 194-2247,346-333 927,-173 213 1,271-297 487,9-11 285,-1 0 0,-31 29 0,46-48-427,-1 0 1,0-1-1,1 1 1,-1 0 0,1-1-1,-1 1 1,0-1-1,0 1 1,1-1 0,-1 1-1,0-1 1,0 0-1,0 1 1,0-1-1,1 0 1,-1 0 0,0 1-1,0-1 1,0 0-1,-1 0 1,1-1-15,1 1 1,-1 0 0,1-1-1,0 1 1,-1-1-1,1 1 1,0 0 0,-1-1-1,1 1 1,0-1-1,0 1 1,-1-1-1,1 1 1,0-1 0,0 1-1,0-1 1,0 1-1,0-1 1,0 0 0,0 1-1,0-1 1,0 1-1,0-2 1,0-3 51,1-1 0,0 0 0,0 1 0,1-1 0,1-5 1,6-8-86,1 0 1,0 0 0,2 0-1,0 2 1,1 0 0,21-23-1,102-87-186,-96 92 163,364-295-340,-156 132 116,162-103-312,-93 74 145,-223 148 344,-84 70 130,0-2 0,-1 1-1,0-1 1,-1 0 0,0-1 0,11-22 0,-19 33 0,1 0-1,0-1 1,-1 1-1,0-1 0,1 1 1,-1-1-1,0 1 1,0-1-1,0 1 1,0-1-1,0 1 1,0-1-1,0 0 1,-1 1-1,1-1 0,0 1 1,-1 0-1,1-1 1,-1 1-1,0-1 1,1 1-1,-1 0 1,0-1-1,-1 0 1,-4-1 452,7 1-410,12 1 414,-12 1-503,-1 0 1,1-1-1,-1 1 1,1 0-1,-1-1 1,1 1 0,-1 0-1,1-1 1,-1 1-1,1 0 1,-1-1-1,0 1 1,1-1-1,-1 1 1,0 0-1,1-1 1,-1 1-1,0-1 1,0 1 0,1-1-1,-1 1 1,0-1-1,0 0 1,0 1-1,0-1 1,0 1-1,0-1 1,1 1-1,-1-1 1,-1 0-1,1-22 16,0 20-14,0 3-21,0 0 2,0-1 3,0 0 12,0 1-19,0 0 2,0-1 0,0 1 0,0 0 0,0 0 1,0-1-1,0 1 0,0 0 0,1-1 0,-1 1 1,0 0-1,0 0 0,0-1 0,0 1 0,0 0 1,1 0-1,-1-1 0,0 1 0,0 0 1,1 0-1,-1 0 0,0-1 0,0 1 0,1 0 1,-1 0-1,0 0 0,0 0 0,1-1 0,-1 1 1,0 0-1,0 0 0,1 0 0,-1 0 0,0 0 1,1 0-1,-1 0 0,0 0 0,1 0 0,0 0 95,-1-38 404,0 37-406,-4-11-439,12 16 189,-7-4 173,-1 1 0,0-1 0,1 1-1,-1-1 1,0 0 0,1 1 0,-1-1 0,1 0-1,-1 1 1,1-1 0,-1 0 0,1 0-1,-1 1 1,1-1 0,-1 0 0,1 0 0,0 0-1,-1 0 1,1 0 0,-1 0 0,1 0-1,-1 0 1,1 0 0,-1 0 0,1 0 0,0 0-1,-1 0 1,2-1 0,-2 1-11,5-15 142,-7 5-750,4 18-1379,-2-5 1560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173 118 12443,'-7'7'245,"0"0"1,1 0 0,0 1 0,1 0-1,-8 14 1,12-20-217,0 0-1,0 0 0,1 1 1,-1-1-1,1 0 0,-1 0 0,1 1 1,-1-1-1,1 0 0,0 1 1,0-1-1,1 4 0,-1-5-1,1 1 0,-1-1 0,1 1 0,0-1 0,-1 0 0,1 0 0,0 1 0,0-1 0,0 0 0,0 0 0,0 0 0,0 0 0,0 0-1,0 0 1,1 0 0,-1 0 0,0 0 0,0-1 0,1 1 0,-1-1 0,3 2 0,13 2 56,1-1 1,-1 0 0,1-1-1,0-1 1,0 0 0,35-4-1,-36 1-45,67-2 10,15-3 59,166 11 0,-146 9-103,125 9 8,256-43 27,-202 3-22,226-25-12,-174 9 1,0 21-1,-223 26 78,-165-17 64,0 1-1,-1 2 1,-59 7 0,-113 27-163,14-2-188,155-27 185,0-1 0,-74-6 1,6-13-32,-124-34 1,28 5-12,12 14-34,-207-5 0,-197 37-3,453 7 88,-263 49 1,401-55 8,-13 2-5,-1 0 0,1 2 0,0 0 0,0 1 0,-27 15 0,36-11-76,11-11 79,0 0 0,0 1 0,0-1 0,0 0 0,0 0 0,0 1 0,1-1 0,-1 0 0,0 0 1,0 0-1,0 1 0,0-1 0,0 0 0,1 0 0,-1 0 0,0 0 0,0 1 0,0-1 0,1 0 0,-1 0 0,0 0 0,0 0 0,1 0 0,-1 0 0,0 0 0,0 0 0,1 0 0,-1 0 0,0 0 0,0 0 0,1 0 0,-1 0 1,31-1-126,66-18-42,546-86-217,440 57 137,-838 47 167,287 3-6,0 24-336,-344-6 85,-161-19 261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5095 9634,'-216'-15'3380,"179"12"-2207,146-50-828,-32 5-331,135-111 0,-36 24 13,691-407-20,-512 314 3,-176 109 2,811-553 40,-567 384-28,-66 48-17,131-84-42,-12 8-14,-319 205 29,230-158-33,-42 26-13,10-8 29,-130 107 48,182-121-6,-167 117 61,8-5 89,244-148 143,-476 292-269,-10 7-8,-1-1-1,1 0 1,-1-1 0,0 1-1,0-1 1,0 0-1,-1 0 1,6-6 0,-10 10-20,1-1 0,-1 1 0,0-1 0,1 1 0,-1 0 0,0-1 0,1 1 0,-1-1 0,0 1 0,0 0 0,1-1 0,-1 1 0,0-1 0,0 1 0,0-1 0,0 1 0,0-1 0,0 1 0,0-1 0,0 1 0,0-1 0,0 1 0,0-1 0,0 1 0,0-1 0,0 1 0,0-1 0,0 1 0,0-1 0,-1 1 0,1-1 0,-1 0 0,0 0-5,0 1 0,0-1 1,0 1-1,0-1 0,0 1 1,0-1-1,0 1 0,0 0 0,0-1 1,0 1-1,-1 0 0,1 0 0,-2 0 1,-3 0-5,-1 0 0,1 0 0,-1 1 0,-7 2 0,-8 5-39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5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2645 188 12643,'-12'3'44,"1"0"-1,-1 0 1,1-1 0,-1-1 0,0 0 0,0 0-1,1-2 1,-1 1 0,0-1 0,0-1 0,1 0 0,-1-1-1,-16-5 1,-39-20-118,-2 3 0,-1 3 0,-1 3 0,-85-12-1,-254-2 221,160 17-78,163 9-34,0 4 1,0 3 0,0 5-1,-109 18 1,91 1 144,2 4 0,1 5 0,-144 66 0,224-88-112,0 0-1,1 1 0,0 1 1,-24 20-1,34-24-43,2 0 1,-1 1-1,1 0 0,1 0 1,0 1-1,0 0 1,1 0-1,0 1 0,-7 19 1,3 4-35,1 0 1,1 1-1,2 0 1,2 1-1,1-1 0,2 1 1,1 0-1,2 0 1,2 0-1,11 58 1,-7-68-21,1 0 0,2-1 0,0 0-1,2 0 1,1-1 0,0-1 0,2 0 0,1-1 0,1 0 0,30 30 0,13 6-7,3-2 0,82 56 0,-89-73 25,1-3 1,2-3-1,2-2 1,1-3-1,1-2 1,1-4 0,1-2-1,119 22 1,32-9-39,0-9-1,393-5 1,-476-26 11,0-6 0,-2-6 0,227-61 0,-314 67 36,-1-3 0,78-36-1,-108 43 5,1 1 0,-1-2 0,-1 1-1,0-2 1,0 0 0,-1 0 0,0-1-1,-1 0 1,0-1 0,0 0 0,-2-1-1,11-18 1,-8 7 8,-1 0 1,-2-1-1,0 0 0,-1 0 0,-1-1 1,-2 1-1,-1-1 0,-1-1 1,0 1-1,-3 0 0,0 0 0,-1 0 1,-8-33-1,3 27 8,-2 1 0,-2-1 0,0 2 0,-2 0 1,-1 0-1,-2 2 0,-1 0 0,-1 0 0,-1 2 0,-29-32 1,-23-13 1,-2 3 1,-4 3-1,-2 3 0,-3 4 1,-158-84-1,169 108-18,-1 3 0,-2 3 0,0 3 0,-153-30 0,92 35 31,-1 5-1,-139 4 0,189 12-52,1 3-1,0 5 1,0 3-1,-135 37 1,155-29-58,2 2 0,1 4 0,1 2 1,2 2-1,0 3 0,-80 62 0,12 6-41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47 640 9834,'-46'41'2587,"59"-42"-1186,9-5-1297,6-6 6,0-2 0,49-34 0,46-46 25,-40 29-52,6 3-5,160-84 0,-144 97-60,-97 45-28,0 0-1,-1 0 1,1-1-1,-1 0 1,0 0-1,0-1 0,0 0 1,-1 0-1,0-1 1,0 1-1,-1-1 0,0-1 1,0 1-1,0-1 1,-1 0-1,4-11 0,5-14-61,2-2-33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4626 10394,'41'-28'895,"-34"22"-901,0 1 1,0-1-1,0 2 0,1-1 1,0 1-1,-1 0 0,2 1 1,-1 0-1,0 0 1,1 0-1,-1 1 0,17-1 1,-8 1-2,0 0 0,-1 0 1,1-2-1,27-9 1,62-31 73,-52 20-64,82-36-36,-4-7-1,178-118 1,-208 116 15,287-186 5,306-201 77,-643 418 8,1 3 0,2 2-1,94-41 1,-25 24 138,-2-5 1,154-95-1,-21-21-147,37-24-67,423-293-52,-600 410 27,224-115 0,232-130-180,-360 199 50,-25 17 28,306-192 90,-415 245 46,424-271 107,-278 195-93,-170 95-28,-2-2 0,48-46 0,-11-4-22,-55 52 0,1 2-1,1 1 1,40-27-1,-68 54-190,0 0 0,0 1 0,1-1 0,-1 2 0,1-1-1,0 1 1,0 0 0,0 0 0,0 1 0,10-1 0,-18 3 205,0 0-1,0 0 1,0 0-1,0 0 1,0 0 0,1 0-1,-1 0 1,0 0 0,0 0-1,0 0 1,0 0 0,0 0-1,0 0 1,0 0-1,0 0 1,0 0 0,0 0-1,0 0 1,0 0 0,0 0-1,1 0 1,-1 0 0,0 0-1,0 0 1,0 0-1,0 0 1,0 0 0,0 0-1,0 0 1,0 0 0,0 0-1,0 0 1,0 1 0,0-1-1,0 0 1,0 0-1,0 0 1,0 0 0,0 0-1,0 0 1,0 0 0,0 0-1,0 0 1,0 0 0,0 0-1,0 0 1,0 0-1,0 1 1,0-1 0,0 0-1,0 0 1,0 0 0,0 0-1,0 0 1,0 0 0,0 0-1,0 0 1,0 0-1,0 0 1,0 0 0,0 0-1,0 0 1,0 0 0,0 0-1,0 1 1,0-1 0,-1 0-1,-5 6-413,-12 7 248,-40 22-445,-106 85 1,-132 99 254,-23-25 433,-176 99 24,164-96-170,-523 282-279,453-258 366,74-39 23,65-45-5,-236 130 22,-369 204 279,771-419-278,-303 174-169,39-19 75,171-105-15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3520 1 2248,'-830'565'1602,"369"-230"-1168,132-91-357,-127 101 689,183-134 194,17-27 52,14-10-579,-50 28-883,67-48-131,182-123 39,-66 36 0,106-67 451,6-8-82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6:2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13835,'21'6'1280,"11"4"-880,3-3-160,12 0 409,6-3-241,5-11-104,6-4-32,1-5-152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3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4504 9210,'519'-291'910,"100"-59"-388,755-490-334,-498 279-385,-609 394 99,98-64-32,451-292 83,-417 261 156,-8 6 48,85-46-25,83-51-87,-392 247-64,51-29-170,-164 105-413,1 2 0,64-22 0,-77 38 295,-8 6-123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4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58 15435,'-11'-7'59,"1"0"-1,-1 0 1,0 1-1,0 1 1,-1 0-1,1 1 1,-1 0-1,0 0 1,-1 2-1,1-1 0,0 1 1,-1 1-1,1 1 1,-20 0-1,18 1-68,-1 1 0,1 1-1,-1 0 1,1 0 0,0 2-1,0-1 1,0 2 0,1 0-1,0 1 1,0 0 0,0 1-1,-12 10 1,1 4 0,1 0-1,1 1 1,-36 48-1,-46 90-35,54-73 54,4 3 1,3 1-1,5 2 0,-40 150 0,67-202 2,2 0 0,2 1 0,2 0 0,2 1 0,2-1 0,2 1 0,1-1 0,11 56 0,-7-70-14,1 0 0,2-1 0,0 0-1,2 0 1,1-1 0,2 0 0,0-1-1,2-1 1,0 0 0,2-1 0,1-1-1,43 41 1,-44-49-21,0 0 0,2-1 0,0-1 0,0-1 0,2-1 0,-1 0 0,1-2 0,0-1-1,1 0 1,0-2 0,30 5 0,-24-7-22,-1-2-1,0-1 1,1-1 0,-1-2-1,0 0 1,0-2-1,0-1 1,0-2 0,32-11-1,-6-3-44,-1-2 0,-2-3 1,0-2-1,-2-2 0,-1-2 0,85-76 0,-60 38 18,-2-3-1,-4-3 1,63-92 0,-95 119 58,-3-2 0,52-109 0,-73 135 23,-1-1 1,-2 0 0,-1-1 0,0 0-1,-2 0 1,-1 0 0,-2-1 0,-1-48-1,-1 62 10,-2 0-1,0 1 1,0 0-1,-2-1 0,1 1 1,-2 0-1,0 1 0,0-1 1,-1 1-1,0 0 1,-1 0-1,-1 1 0,0 0 1,0 0-1,-1 1 0,-1 0 1,-12-10-1,1 4 16,0 2 0,-1 0 0,-1 2 0,0 0 0,0 2 0,-1 0 0,0 2 0,-44-10 1,9 7 47,0 3 1,-99-2 0,80 9-89,1 4 1,0 3-1,0 3 1,1 4-1,-87 26 1,148-35-5,0 1 0,1 1 1,0 0-1,1 1 0,-1 0 1,1 2-1,-12 9 0,-12 21-72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4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51 14731,'-7'-6'49,"0"1"1,0 0-1,0 0 0,0 1 0,-1 0 1,0 0-1,0 0 0,0 1 1,0 1-1,0-1 0,0 2 0,-1-1 1,1 1-1,-1 0 0,0 0 0,1 1 1,-1 1-1,-14 1 0,10 1-80,0 0 1,1 1-1,0 0 1,-1 1-1,2 0 0,-1 1 1,1 0-1,-1 1 0,2 1 1,-1-1-1,-17 18 0,-2 7 18,2 0-1,1 2 0,2 1 1,-26 47-1,13-11 7,-39 103 1,57-124-12,2 1 0,3 0 0,2 2 0,2-1-1,2 2 1,-1 56 0,10-83 1,1 0 0,2-1 0,0 1 0,1-1 0,16 49-1,-13-55 7,2 1-1,0-1 0,1-1 0,1 0 0,1 0 1,1-1-1,29 32 0,-25-33 3,1 0 0,0-2 0,2 0 0,0 0 0,0-2 0,1-1 0,1 0 0,29 10 0,-21-12 3,1 0 0,0-2 0,0-2 0,1-1 0,56 2 0,-35-7 2,1-3 1,-1-3-1,0-1 1,0-3-1,0-2 1,-2-3-1,68-28 0,-64 18 48,-1-3-1,-1-2 0,-1-2 1,-2-2-1,-2-3 0,-1-2 0,-2-1 1,78-93-1,-100 105 8,-2-1 0,-1 0 0,-1-2-1,-2 0 1,-1-2 0,-2 1 0,15-48 0,-22 55-22,-1-1 0,-1 1 0,-1-2 1,-2 1-1,0 0 0,-2 0 0,0-1 0,-2 1 1,-1 0-1,-10-42 0,7 50-27,0 1 0,0 0 1,-2 0-1,0 1 0,-1 0 0,0 0 0,-2 1 0,0 0 1,-14-15-1,8 13-21,-1 0-1,-1 1 1,-1 0 0,0 2-1,-1 1 1,-25-13 0,2 6-68,-1 3 1,0 1-1,-1 2 1,-1 2-1,0 3 1,-74-7-1,31 11-331,0 4-1,-1 4 0,1 3 0,-159 34 1,125-11-117,2 7 0,-214 91 0,110-15-96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1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1060 467 6857,'-37'-12'312,"-1"1"-1,0 3 0,-1 0 0,0 3 0,-1 1 0,1 2 0,0 1 1,-64 9-1,74-4-90,1 1 0,-1 2 0,2 0 0,-1 3 0,1 0 0,1 1 0,0 2 1,0 0-1,1 2 0,1 1 0,1 1 0,-31 28 0,27-17-52,1 1 0,2 1 0,1 2 0,1 0 0,2 1 0,1 1 0,2 1 0,2 0 0,0 1 0,-12 52 0,15-37-47,2 0-1,2 0 1,2 0-1,2 1 1,3 0-1,2 0 1,10 65-1,-5-75-46,3 0-1,1-1 1,2 0 0,2-1-1,2 0 1,1-2-1,25 42 1,-28-57-48,1-1 0,1 0 0,1-1 0,0-1 0,2-1 0,0 0 0,1-2-1,1 0 1,1-1 0,0-1 0,1-1 0,30 13 0,-23-15-21,0-2-1,0 0 1,1-2-1,0-2 1,0-1-1,60 3 1,-51-9-16,1-1 0,-1-1 0,0-3 0,77-20 0,-66 10-2,-1-3 0,-1-1-1,-1-3 1,0-2 0,-2-2 0,-1-2-1,-2-2 1,62-55 0,-64 46 89,-2-2 1,-2-2-1,-2-1 1,-1-2-1,-3-1 1,-2-2-1,-2 0 1,-2-2-1,-2-1 1,-3-1-1,-3-1 0,-1 0 1,10-72-1,-20 75 45,-1 1-1,-3-1 0,-2 0 0,-2 0 0,-2 1 0,-16-69 0,10 76-42,-3 0 0,-1 1 0,-2 0 0,-3 1 0,0 1-1,-3 1 1,-42-59 0,48 78-106,0 0-1,-1 1 1,-1 1-1,-1 1 1,0 0 0,-2 2-1,0 0 1,-1 1 0,0 2-1,-1 0 1,0 1-1,-1 1 1,-1 2 0,1 0-1,-1 1 1,-35-5 0,32 10-78,-1 1-1,1 1 1,-1 1 0,1 2 0,-1 1 0,1 1 0,0 2 0,0 0 0,-53 21 0,46-12 4,2 1 0,-1 2 0,2 1 0,0 2 0,2 0 0,0 3 0,-28 28 0,-15 23-196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1:3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836 258 14147,'-43'14'77,"0"1"0,2 3 1,0 2-1,1 1 0,1 2 0,1 2 0,2 1 0,0 2 1,2 1-1,1 2 0,1 1 0,2 2 0,1 1 0,-34 54 1,22-23-48,3 1 1,3 2 0,3 2 0,3 1 0,-28 105 0,49-144-4,2 1 1,1 0-1,1 0 1,2 0-1,1 0 0,2 0 1,6 41-1,-3-53-6,0-1 0,1-1 0,2 1 0,0-1 0,1 0-1,1 0 1,0-1 0,2 0 0,0-1 0,1 0 0,1-1 0,23 24 0,-24-30-11,-1 0-1,1-2 1,1 1 0,0-2 0,0 1-1,1-2 1,0 0 0,0-1 0,1 0-1,16 4 1,-11-5-5,1-2-1,-1 0 0,1-1 1,-1 0-1,1-2 1,-1-1-1,23-3 1,-10-2 2,0-1 0,0-2-1,0-1 1,-2-2 0,1-1 0,-1-1 0,-1-2 0,-1-1 0,35-26 0,-16 4 43,-1-1 1,-2-3 0,55-68 0,-41 36 125,76-129 1,-90 126 35,-3-2 1,59-167 0,-83 190-85,-2-2 0,-3 1 1,-3-2-1,-2 0 1,1-85-1,-9 119-80,-2-1 0,0 1-1,-1 0 1,-2 0 0,-1 1 0,-10-31-1,11 45-49,0-1 0,0 1 0,-1-1 0,-1 2 0,0-1-1,0 1 1,-1 0 0,0 0 0,-1 1 0,0 0-1,0 1 1,-1 0 0,0 0 0,-19-10 0,16 11-49,-1 1 0,0 1 0,1 0 0,-2 1 0,1 0 1,0 1-1,-29-2 0,20 4-70,1 2 1,0 0-1,0 1 1,-37 9 0,10 3-227,1 2 1,1 2 0,-88 48 0,41-12-167,-116 89 0,80-38-35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1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12755,'-7'10'224,"1"-1"0,0 1 0,0 0 0,1 1 0,1-1-1,0 1 1,-4 13 0,7-20-166,1 1 0,-1-1 0,1 1-1,-1 0 1,1-1 0,1 1 0,-1-1-1,1 1 1,-1 0 0,2-1 0,-1 1 0,0-1-1,1 0 1,-1 1 0,1-1 0,1 0-1,-1 0 1,0 0 0,1 0 0,4 4-1,-6-6-28,0-1 0,0 0 0,1 0 0,-1 0 0,0 0-1,0 0 1,1 0 0,-1 0 0,1 0 0,-1 0 0,1-1-1,-1 1 1,1-1 0,-1 1 0,3 0 0,-3-1-8,0 0 0,0-1 0,-1 1 0,1 0 0,0 0 1,-1 0-1,1-1 0,0 1 0,-1 0 0,1-1 0,-1 1 0,1 0 0,0-1 0,-1 1 1,1-1-1,-1 1 0,1-1 0,-1 1 0,0-1 0,1 0 0,-1 1 0,1-1 0,-1 1 1,0-1-1,0 0 0,1 1 0,-1-1 0,0 0 0,0 1 0,0-1 0,0 0 0,0 0 1,1 1-1,-2-1 0,1-1 0,0-8 101,0 0-1,-2 0 1,1 0 0,-1 0-1,0 0 1,-1 0-1,0 1 1,-1-1 0,0 1-1,0 0 1,-1 0 0,0 0-1,-12-13 1,15 19-108,0 0 0,0 0 0,-1 1 0,1-1 0,-1 1 1,0-1-1,0 1 0,0 0 0,0 0 0,-3-1 0,4 2-13,0 1-1,0-1 1,1 1 0,-1-1-1,0 1 1,0 0 0,0 0-1,1 0 1,-1 0 0,0 0 0,0 0-1,0 1 1,1-1 0,-1 0-1,0 1 1,0-1 0,1 1-1,-1 0 1,0 0 0,1 0-1,-1 0 1,-2 1 0,-1 3 0,0 0 0,0 0 1,0 0-1,1 1 0,0 0 1,0 0-1,0 0 0,1 0 1,0 0-1,0 1 0,1-1 1,-3 9-1,0 4 3,1-1 0,0 1 0,0 27 0,3-35 3,1 0-1,0 0 1,1 0-1,0 0 1,1 0-1,1 0 1,-1 0-1,2 0 1,7 18-1,-8-24-5,-1 0-1,1-1 1,0 1 0,0-1-1,0 0 1,1 0 0,0 0-1,-1 0 1,1-1 0,0 0-1,1 0 1,-1 0 0,1 0-1,-1 0 1,1-1 0,0 0-1,0 0 1,0 0-1,0-1 1,0 1 0,0-1-1,9 0 1,-6-1-7,1 0 0,0 0 1,-1-1-1,1 0 0,-1-1 0,1 0 0,-1 0 0,0-1 1,0 0-1,0 0 0,0-1 0,-1 0 0,1-1 0,9-7 0,-13 9 5,0 0-1,0 0 0,0-1 0,-1 0 0,1 0 0,-1 0 1,0 0-1,0 0 0,0-1 0,-1 1 0,0-1 1,0 0-1,0 1 0,0-1 0,-1 0 0,1 0 0,-1 0 1,-1 0-1,1-1 0,-1 1 0,0 0 0,0 0 0,0 0 1,-2-10-1,1 11 1,0 0 0,-1 0 1,1 1-1,-1-1 0,1 0 1,-1 1-1,0-1 0,0 1 0,-1 0 1,1-1-1,-1 1 0,1 0 1,-1 1-1,0-1 0,0 0 1,0 1-1,-1 0 0,1 0 1,0 0-1,-6-2 0,4 2 1,1 0 1,-1 1-1,0 0 0,-1 0 0,1 0 1,0 1-1,0 0 0,0 0 0,0 0 1,0 1-1,-1-1 0,1 1 0,0 0 1,0 1-1,-7 2 0,0 2-5,-1 0 1,1 1-1,0 1 0,0 0 1,1 0-1,0 1 1,1 0-1,0 1 0,0 1 1,1-1-1,1 1 0,-10 17 1,9-14-1,1 0 1,0 1-1,2 0 1,0 0-1,0 1 1,2-1-1,-1 1 1,2 0 0,1 1-1,-2 19 1,4-31 1,0 0 1,0-1 0,1 1 0,-1 0 0,1 0 0,0-1-1,0 1 1,4 8 0,-4-11 2,0 0 0,0-1-1,0 1 1,0-1 0,0 0 0,1 1 0,-1-1 0,0 0 0,1 1-1,-1-1 1,1 0 0,0 0 0,-1 0 0,1-1 0,0 1-1,-1 0 1,1-1 0,0 1 0,0-1 0,0 1 0,0-1-1,-1 0 1,1 0 0,0 0 0,0 0 0,3 0 0,1-1-2,0 0 1,1-1-1,-1 1 0,0-1 1,0 0-1,0-1 1,0 0-1,0 0 0,-1 0 1,1 0-1,-1-1 1,0 0-1,0 0 1,0-1-1,-1 1 0,1-1 1,-1 0-1,0 0 1,5-10-1,-3 5 1,0 1 0,-1-1 0,-1 0 1,0 0-1,0-1 0,-1 1 0,0-1 0,-1 0 0,0 1 0,0-22 0,-2 27-1,-1 0 0,0-1 0,1 1 0,-2 0-1,1 0 1,-1 0 0,1 0 0,-1 1 0,-5-9 0,6 12-5,0-1 0,1 1 0,-1 0 1,0 0-1,0 0 0,0 0 1,0 0-1,0 0 0,0 0 1,0 0-1,0 1 0,0-1 1,0 0-1,0 1 0,-1-1 1,1 0-1,0 1 0,0 0 0,-1-1 1,1 1-1,0 0 0,-1 0 1,1-1-1,0 1 0,-1 0 1,1 0-1,0 0 0,-1 1 1,1-1-1,0 0 0,-1 1 0,1-1 1,0 0-1,0 1 0,-1-1 1,1 1-1,0 0 0,0-1 1,0 1-1,0 0 0,-2 1 1,0 1 0,0 1 1,0-1 0,0 1 0,0-1 0,1 1-1,-1 0 1,1 0 0,0 0 0,0 1 0,0-1 0,1 0-1,0 1 1,0-1 0,-2 10 0,2-3 7,0 1 1,0 0-1,1 0 1,2 20-1,10 8-63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2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623 471 12987,'0'-6'86,"1"0"0,-1-1 0,-1 1 0,1 0 1,-1-1-1,0 1 0,0 0 0,-1 0 0,0 0 0,0 0 1,-3-6-1,3 9-74,0 0 1,0 1 0,0 0 0,0-1-1,-1 1 1,1 0 0,-1 0-1,1 0 1,-1 0 0,0 1 0,1-1-1,-1 1 1,0-1 0,0 1-1,0 0 1,0 0 0,0 1-1,-1-1 1,1 1 0,0-1 0,0 1-1,0 0 1,-6 1 0,3-1 1,0 1 0,0 0 0,1 0 0,-1 0 0,0 1 0,1 0 0,-1 0 0,1 0 0,0 1 0,0 0 0,0 0 0,0 0 0,0 1 0,1-1 0,-1 1 0,1 0 1,0 1-1,0-1 0,1 1 0,-6 8 0,-2 5 19,0 2 0,2-1 0,0 1 0,-8 31 0,-7 37-4,4 0 1,4 1-1,4 0 0,3 1 1,5 1-1,10 137 0,-4-196-63,1 1 0,1-2 0,2 1 0,1 0 0,2-1 0,14 35-1,-20-59 22,0-1 0,1 1 0,0-1 0,0 1 0,1-1-1,0 0 1,0-1 0,0 1 0,0-1 0,1 0 0,0 0-1,0-1 1,1 0 0,7 5 0,-7-7 2,0 1 0,0-1-1,0 0 1,0-1 0,0 0 0,1 0 0,-1 0 0,0-1 0,0 0-1,1 0 1,-1-1 0,0 0 0,0 0 0,0-1 0,10-3-1,1-2 9,0-1 0,-1 0-1,0-2 1,0 1 0,-1-2-1,-1 0 1,1-1-1,14-16 1,3-6 42,-2-1-1,35-49 1,-24 23 24,-2-3 0,-3-1 1,-3-2-1,-3-1 0,-3-1 1,-3-2-1,-3 0 1,-3-2-1,-4 0 0,-2-1 1,-4 0-1,-3-1 0,-6-104 1,-1 147-30,-3 0 0,-8-39 0,8 58-22,1 0 0,-2 0 0,0 1 0,0-1 0,-1 1 0,-1 0 0,-14-19 0,16 25-5,1 0-1,-1 1 0,0 0 0,-1 0 0,1 1 1,-1-1-1,0 1 0,0 0 0,0 1 1,-1-1-1,1 1 0,-1 0 0,0 1 0,-13-4 1,10 5 1,1 0 0,-1 1 0,0 0 0,0 0 0,1 1 0,-1 0 0,1 1 0,-1 0 0,-18 7 0,2 2 3,0 2 1,1 0-1,0 2 1,1 1 0,1 1-1,-35 31 1,-225 249-181,47-45 83,140-169 40,84-74 29,-1 0 1,-18 8-1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3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92 312 13683,'-16'-19'1225,"-15"-26"0,-5-6 587,28 39-627,17 16-12,1 2-945,18 6-112,0-1 1,1-1-1,0-1 0,0-1 1,1-2-1,55 4 0,-15-6-95,133-10 0,204-55 42,-162 20-55,448-49-523,-670 87 446,0 0-111,-1 0 0,44-14 0,-79 14-1040,-20 0 673,26 2 432,-109-16-575,48 0 260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15139,'-2'0'119,"-1"0"0,1 0-1,0 1 1,-1-1 0,1 1-1,-1 0 1,1-1 0,0 1-1,0 0 1,-1 0 0,1 1-1,0-1 1,0 0 0,0 1-1,0-1 1,0 1 0,1 0-1,-1-1 1,0 1 0,-1 3-1,2-3-57,0 0 0,0-1 0,0 1 0,1 0 0,-1-1 0,1 1 0,-1 0 0,1 0 0,0-1 0,-1 1 0,1 0 0,0 0 0,0 0 0,1 0 0,-1-1 0,0 1 0,0 0 0,1 0 0,-1-1 0,1 1 0,0 0 0,-1 0 0,1-1 0,0 1 0,0-1 0,0 1 0,0-1 0,0 1 0,3 1 0,1 2 14,0 0 0,0-1 0,1 0 0,0-1 0,0 1 0,0-1 0,0 0 0,0 0 0,12 3 0,8 1 59,30 4 1,-43-9-100,111 14-100,176-1 0,-119-9-394,-179-6 455,17 1-119,1 1 0,0 0 0,33 9 0,-49-10 99,0 0 0,1 1 0,-1-1 1,0 1-1,0 0 0,0 0 0,0 1 0,-1-1 0,1 1 0,-1 0 1,1 0-1,-1 0 0,0 0 0,0 1 0,0-1 0,-1 1 0,1 0 1,-1-1-1,0 1 0,0 0 0,0 1 0,2 5 0,-3 1 35,1-1 0,-1 1 0,-1-1 0,0 1 0,0-1 0,-1 1-1,-1 0 1,0-1 0,0 0 0,-1 1 0,0-1 0,-9 19 0,-1-2 132,-2-1 0,0 0 0,-27 33 0,-27 23 520,-122 113 0,141-147-441,-245 222 732,147-138-826,131-117 33,0 0 1,2 1 0,-1 1 0,2 0-1,0 1 1,1 0 0,-19 38-1,25-41-42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3 13875,'-11'-2'98,"0"1"-1,0 1 1,0 0 0,0 1 0,0 0 0,0 0-1,0 1 1,1 1 0,-1 0 0,1 0-1,-1 1 1,1 0 0,0 1 0,0 0-1,1 1 1,-10 7 0,-10 9 65,0 2 1,2 1-1,-36 43 0,28-27 64,1 2-1,2 1 1,2 1-1,3 2 1,1 1-1,-28 73 1,42-88-169,1 0 1,2 1 0,1 0 0,2 0 0,1 0-1,2 1 1,1 0 0,2 0 0,1 0 0,2-1-1,9 41 1,-8-55-66,2-1 0,1 1-1,0-1 1,1 0 0,1-1 0,1 0-1,1 0 1,0-1 0,1 0-1,1-1 1,1-1 0,0 0-1,1-1 1,0 0 0,23 14 0,-24-18-8,1-2 1,-1 0 0,2 0 0,-1-1 0,1-1 0,0-1 0,0 0-1,0-1 1,1-1 0,0-1 0,-1 0 0,1-1 0,0-1 0,0 0-1,0-1 1,0-1 0,-1-1 0,33-9 0,-30 5 13,-1 0-1,1-1 1,-1-1 0,-1-1 0,0 0-1,0-1 1,-1-1 0,-1-1 0,16-15 0,-13 8 40,0-1 1,-2 0-1,0-1 1,-2 0-1,0-1 1,12-30 0,-9 8 86,-1-1 0,-2 0 1,-2-1-1,-2 0 1,-3-1-1,-1 0 1,-1-57-1,-5 56 47,-2 0 0,-2 0-1,-17-75 1,16 102-112,-1 1 0,-1-1-1,0 1 1,-2 0 0,-1 1 0,0 0-1,-2 1 1,0 0 0,-1 1-1,-16-17 1,22 27-50,0 1 0,-1 0 0,0 1 0,0 0 0,-1 0-1,1 1 1,-1 0 0,-1 0 0,1 1 0,0 0 0,-1 1 0,0 0 0,0 1-1,0 0 1,0 0 0,0 1 0,0 0 0,-1 1 0,1 0 0,0 1 0,0 0 0,0 1-1,0 0 1,-16 5 0,11-2-10,0 1 0,1 0 1,0 2-1,0-1 0,1 2 0,0 0 0,-15 12 0,10-4 2,1 0-1,1 1 1,0 1-1,-15 23 1,6 0 6,1 1 0,2 2 0,2 0 0,-16 51 0,18-37 3,-17 86 1,30-116-114,2 0 0,0 0 0,2 0 0,1 0 1,5 34-1,-4-53-7,1 0 0,0-1 0,5 13 0,-7-20 91,1 0 0,0 0 1,0 0-1,0 0 0,0 0 1,1 0-1,-1 0 0,0 0 1,1-1-1,-1 1 0,1 0 1,0-1-1,-1 1 0,1-1 1,0 0-1,0 0 0,0 1 1,0-1-1,3 0 0,-4 0 8,0-1 0,1 0-1,-1 0 1,0 1 0,0-1 0,1 0-1,-1 0 1,0-1 0,1 1-1,-1 0 1,0 0 0,0-1 0,1 1-1,-1 0 1,0-1 0,0 1-1,0-1 1,0 0 0,0 1 0,0-1-1,0 0 1,0 0 0,0 0-1,2-1 1,4-8-69,0 1 1,-1 0-1,7-15 0,-13 24 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7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2544 10538,'-2'7'577,"0"-2"-312,0 0-1,0-1 0,0 1 1,-1 0-1,1-1 0,-6 8 0,7-12-37,0 0-204,-1 1 1,1-1-1,0 0 0,0 1 1,0-1-1,0 1 0,-1 0 0,1-1 1,0 1-1,0 0 0,0 0 0,0-1 1,0 1-1,1 0 0,-3 2 1,-15 21 497,4-6-284,5-9-196,-1-1 0,0 0 0,-1-1-1,1 0 1,-1-1 0,-1 0 0,1 0 0,-19 5-1,-11 1 314,-52 8 0,57-13-198,1 1-1,-40 14 1,60-16-144,0 0 1,1 0 0,0 1 0,0 1 0,1 1-1,0 0 1,0 0 0,1 1 0,0 1-1,1 0 1,0 1 0,1 0 0,-16 25-1,8-7-4,-2 0 0,-34 40 0,41-58-1,-1 0 0,1-1 0,-2-1-1,1-1 1,-2 0 0,-21 10-1,-28 17 67,53-29-55,2 0 5,-1 0 0,1 1 1,-10 9-1,19-16-22,1-1 0,0 1 0,0-1 0,-1 1 0,1-1-1,0 0 1,-1 1 0,1-1 0,0 0 0,-1 1 0,1-1 0,-1 0 0,1 1 0,0-1-1,-1 0 1,1 1 0,-1-1 0,1 0 0,-1 0 0,1 0 0,-1 0 0,1 0-1,-1 1 1,1-1 0,-1 0 0,1 0 0,-1 0 0,1 0 0,-1 0 0,-1 3-15,1 9-216,5-9-12,13-12 44,-15 7 226,55-33-12,55-46 1,-44 28-351,2 3-1,140-76 1,-130 83 475,-1-5 0,76-59 0,-112 74-91,-13 12-38,-2 0 0,-1-3 0,40-41 1,-44 34 83,-1-1 0,24-47 0,13-19 217,-48 85-316,-1 0 0,2 1 0,-1 0 1,2 1-1,24-18 0,76-41-67,-108 66 73,130-69-16,-60 33 20,127-88 0,128-107-15,-301 214 10,60-46 3,95-94 0,41-33 23,-55 73 106,30-23 116,-152 105-34,85-88 1,-53 34 43,48-51 200,-107 125-403,0 1 1,2 1 0,39-23 0,79-31-87,-13 7-53,-83 38 64,-2-2 0,0-2 0,54-51 0,-65 52-102,-15 16-56,-2-2 0,26-29 0,-26 14-54,-7 9 43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8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6656 442 11859,'-21'-3'713,"1"-1"1,-38-12 0,50 12-606,-1 1 1,1-1-1,1-1 1,-1 1-1,1-2 1,-1 1-1,2-1 1,-1 0-1,-8-9 1,12 12-110,-23-27-142,-34-30 1,49 50 60,0 2-1,0-1 1,-1 2-1,-1-1 1,1 2-1,-25-10 1,7 7-238,-1 1 0,0 2 0,0 1 0,-1 1 0,-62 2 0,-161 22-1027,234-18 1321,-330 48-422,-91 9 1363,-333-10 1442,302-23-1939,172-6-345,-1091 53-734,1280-71 614,-434 20-30,412-9 103,1 4 0,-137 38 1,200-36-5,1 3 0,1 3 0,1 3 0,-114 66 0,146-71-63,0 2-1,1 1 0,-53 54 1,66-57-77,1 1 1,1 0-1,1 2 1,1 0 0,-24 52-1,33-60-51,1 1 0,0 0-1,2 0 1,1 1 0,0 0-1,1 0 1,1 0-1,1 23 1,2-18-83,2 1 0,0-1 0,2 0 0,0 0 0,17 42 0,-1-19-5,2-1-1,2-1 1,2-1-1,2-1 1,61 70-1,-41-59 417,2-2 0,3-3-1,2-2 1,92 61-1,-70-60 44,2-4-1,2-3 1,102 35-1,-67-36 98,229 46 0,129-29-131,-163-48-84,436-41 1,309-109-23,-12-55 3,-14-77 427,-878 221-298,-3-6-1,182-98 1,-253 110-30,131-99 0,-159 103-90,-2-3 1,-1-2 0,48-62-1,-71 77-44,-2-1 1,-1-1-1,-2-1 1,-1-1-1,-2-1 1,-1 0-1,-2-1 1,-1-1-1,-3 0 1,0-1-1,5-61 0,-12 71-33,-2 1-1,-1 0 0,-1-1 0,-1 1 0,-2 0 0,-1-1 0,-1 2 1,-1-1-1,-2 1 0,-1 0 0,-1 1 0,-1 0 0,-1 1 0,-1 0 1,-1 1-1,-1 1 0,-23-25 0,17 23 0,-2 2 1,0 0-1,-2 1 0,-40-27 0,-2 11-11,-90-38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8:5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13539,'162'-43'804,"-74"22"-812,-22 3 12,319-73 2,-297 75 0,2 3 0,126 0 0,81 32 27,-1 23 39,-123-16-21,938 97 116,672 94-115,-1722-207-38,1319 200 6,9-76 1621,-917-126-997,-472-8-649,8 0-49,0 0-1,0 0 0,0-1 0,0-1 0,0 1 1,11-4-1,-18 5 51,-1-1-1,1 1 1,0 0 0,-1-1-1,1 1 1,-1 0-1,1-1 1,0 1 0,-1-1-1,1 1 1,-1-1 0,1 1-1,-1-1 1,1 0 0,-1 1-1,0-1 1,1 1 0,-1-1-1,0 0 1,1 1 0,-1-1-1,0-1 1,-5-18-145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39:1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15 11723,'-17'10'682,"-34"13"0,49-24-660,1 1 1,-1-1-1,1 0 1,-1 0-1,1 0 1,0 0-1,0 0 1,-1-1 0,1 1-1,0 0 1,0-1-1,0 1 1,0 0-1,-1-3 1,-1 0 43,0 1 2,-1 0 0,1 1 0,-1 0-1,1 0 1,-1 0 0,0 0 0,1 0 0,-1 1 0,0 0 0,0-1 0,0 2 0,-1-1 0,1 0-1,0 1 1,0 0 0,0 0 0,0 0 0,0 0 0,-5 2 0,1-1 80,-1 1 0,1 0 0,0 0 0,0 1 0,0 0 0,0 1 0,0-1 0,-9 7 0,16-9-131,-1 0 1,1 0-1,-1 0 0,1 0 1,-1 0-1,1 0 0,0 1 1,-1-1-1,1 0 0,0 1 1,0-1-1,0 1 1,0-1-1,0 1 0,0-1 1,0 1-1,1 0 0,-1-1 1,1 1-1,-1 0 0,1 0 1,0 0-1,-1-1 1,1 1-1,0 0 0,0 0 1,0 0-1,1-1 0,-1 1 1,0 0-1,1 0 0,-1 0 1,1-1-1,-1 1 1,2 2-1,1 0-17,0 0 1,0 0-1,0 0 0,1 0 1,-1-1-1,1 1 0,0-1 1,0 0-1,0 0 0,0-1 1,0 1-1,6 1 0,7 3-24,1-1 0,0 0-1,1-2 1,-1 0 0,1-1-1,34 1 1,117-10-58,-155 5 81,837-86 65,-545 51-96,-130 19-11,0 7 0,319 23 0,-338 3 31,557 38 144,-52-66-45,-289 0-97,-243 13 39,0 5 0,217 39 0,-229-22 229,2-6 1,152 3 0,-257-23 98,-17 3-334,1 0 0,0 0 0,0 0 1,0-1-1,0 1 0,0 0 1,0 0-1,0 0 0,-1 0 0,1 0 1,0 0-1,0 0 0,0 0 1,0-1-1,0 1 0,0 0 0,0 0 1,0 0-1,0 0 0,0 0 1,0-1-1,0 1 0,0 0 0,0 0 1,0 0-1,0 0 0,0 0 0,0 0 1,0-1-1,0 1 0,0 0 1,0 0-1,0 0 0,0 0 0,0 0 1,0-1-1,0 1 0,0 0 1,0 0-1,0 0 0,0 0 0,1 0 1,-1 0-1,0 0 0,0-1 1,0 1-1,0 0 0,0 0 0,0 0-9,-1 0 0,0-1 0,1 1 0,-1-1 0,1 1 0,-1 0 0,1-1 0,-1 1 0,1-1-1,-1 1 1,1-1 0,0 0 0,-1 1 0,1-1 0,0 1 0,-1-1 0,1 0 0,0 1 0,0-1-1,0 0 1,-1 1 0,1-1 0,0 0 0,0 1 0,0-1 0,0 0 0,0 0 0,2-24 411,-1 19-470,2-23 69,-3-5-7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0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10754,'8'-2'1121,"-7"1"-1102,-1 1 0,1 0 1,-1 0-1,1-1 0,0 1 1,-1 0-1,1 0 0,-1 0 1,1 0-1,-1 0 0,1 0 1,-1 0-1,1 0 0,0 0 1,-1 0-1,1 0 0,-1 0 1,1 0-1,-1 0 0,1 0 1,-1 1-1,1-1 0,-1 0 1,1 0-1,0 1 0,14 8 311,0 0-189,1 0 0,0-2 0,0 1 1,1-2-1,-1 0 0,20 3 0,128 8 127,-23-4-48,-117-10-165,0 2 0,0 1 0,41 16 0,90 52 111,-7-2-51,-89-48-73,1-3-1,66 16 0,-84-29-28,1-1 1,0-1-1,0-3 1,45-2-1,-22-6-2,1-3 0,-2-3-1,115-33 1,186-86-5,-263 90 8,197-65-15,-240 89 7,0 1 1,0 4-1,70-5 0,-49 14-6,-1 3 1,134 18-1,156 50 0,-188-32 0,-169-34 0,627 103 0,-608-102-65,36 2-178,-69-6 167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0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12459,'-7'2'867,"5"-2"-784,0 0 1,0 0-1,0 1 1,0-1-1,1 1 1,-1 0 0,0-1-1,0 1 1,1 0-1,-1 0 1,-1 1-1,2-2-68,1 0 0,0 1 0,0-1 0,0 0 0,0 0-1,0 0 1,0 0 0,0 0 0,-1 0 0,1 0 0,0 0-1,0 1 1,0-1 0,0 0 0,0 0 0,0 0 0,0 0-1,0 0 1,0 0 0,0 1 0,0-1 0,0 0 0,0 0-1,0 0 1,0 0 0,0 0 0,0 1 0,0-1 0,0 0-1,0 0 1,0 0 0,0 0 0,0 0 0,0 0 0,0 1 0,0-1-1,0 0 1,0 0 0,0 0 0,0 0 0,0 0 0,1 0-1,-1 1 1,0-1 0,0 0 0,0 0 0,0 0 0,10 4 347,15-1 10,90 0 413,-52-2-502,105 14-1,-92 2-169,106 38 1,-119-33-108,1-3 1,106 18 0,112-22-12,3-24-4,-166 4 11,141-23-197,-169 15 119,-46 9 82,-1 3 0,1 2 0,52 7 0,42 1 11,-64-11-17,107-14-1,73-28-10,-206 35 9,26-1-21,1 3 0,102 4 0,67-4-4,-165-1 24,0 4 0,0 3 1,0 4-1,-1 3 0,112 23 1,-171-24 8,0-1 1,1-1 0,-1-1-1,35-1 1,-43-3-2,0 1 1,1-1-1,-1-1 1,0 0-1,0-1 1,0 0-1,-1-1 1,21-11-1,-8 3-921,-36 14 725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0:4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12043,'3'6'312,"-3"-4"-265,0-1 1,1 1 0,-1-1 0,1 1-1,0-1 1,-1 1 0,1-1-1,0 0 1,0 1 0,0-1 0,0 0-1,0 0 1,0 0 0,0 0-1,0 0 1,1 0 0,-1 0 0,0 0-1,1 0 1,-1 0 0,0 0-1,1-1 1,-1 1 0,1-1-1,-1 1 1,2-1 0,21 7 99,1-1 0,-1-1 0,1-2 0,0 0 0,35-2 0,127-14-67,-152 10-58,28-2-9,0 2-1,1 4 1,0 2-1,82 15 1,36 18-24,-84-14-13,1-5 1,124 6-1,211-39-45,-33-1 44,42 44 17,-1 26 0,247 21 1,73-64 21,-4-47-3,564-18-8,-948 46 77,178-3 174,2 22-89,-16 22-147,193 8-96,-1-27-250,1070-23 166,101-2 204,-801-34 49,-729 26-82,860 44 31,-907 7 47,267 8-4,-103-72-77,-270 3-46,-185 24-135,61-23 0,-77 26 692,-16 3-437,-1 0 0,1 0 0,0 0 0,-1 0 0,1 0 0,0 0 0,-1 0 0,1-1 0,0 1 0,-1 0 1,1 0-1,-1-1 0,1 1 0,0 0 0,-1-1 0,1 1 0,-1 0 0,1-1 0,-1 1 0,1-1 0,-1 1 0,1-1 0,-1 1 1,1-1-1,-1 1 0,0-1 0,1 0 0,-1 1 0,0-1 0,0 1 0,1-1 0,-1 0 0,0 1 0,0-1 0,0 0 0,0 1 0,0-1 1,0 0-1,0 1 0,0-1 0,0 0 0,0 1 0,0-2 0,0-26 344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2:5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11 8882,'-40'5'917,"21"-2"-283,0-1-1,1 0 1,-1-1-1,0-2 1,0 0-1,-23-4 1,42 5-598,-1 0 1,0 0 0,1 0 0,-1 0-1,0 0 1,1 0 0,-1 0 0,0 0-1,1-1 1,-1 1 0,1 0 0,-1-1-1,0 1 1,1 0 0,-1-1-1,1 1 1,-1-1 0,1 1 0,-1 0-1,1-1 1,-1 1 0,1-1 0,0 0-1,-1 1 1,1-1 0,0 1 0,-1-1-1,1 0 1,0 0 0,0 1-13,1-1 0,-1 1 1,1-1-1,-1 1 0,1-1 1,-1 1-1,1-1 0,0 1 0,-1 0 1,1-1-1,0 1 0,-1 0 0,1 0 1,0-1-1,-1 1 0,1 0 1,0 0-1,0 0 0,-1 0 0,1 0 1,0 0-1,-1 0 0,1 0 1,0 0-1,0 1 0,0-1 0,12 3 28,-1 1 0,1 0 0,-1 0 0,0 1 0,-1 1 0,0 0 0,12 8 0,13 7-5,8-1-36,1-1 0,1-2-1,0-2 1,1-2 0,1-3 0,54 6-1,297 5-10,-353-20 3,1165-16 130,-709 2-98,1758-10 69,-1272-20 102,-809 38-116,-177 4-56,0 1 0,0 0 1,0 0-1,0 0 0,0 0 1,0 0-1,0 1 0,0-1 0,0 1 1,0-1-1,0 1 0,-1 0 1,1-1-1,0 1 0,0 0 1,0 0-1,-1 0 0,1 1 1,0-1-1,-1 0 0,0 1 1,1-1-1,-1 1 0,0-1 1,3 4-1,-4-5 5,0 1 0,0 0 0,1-1 0,-1 1 0,0-1 0,0 1 0,1-1 0,-1 1 0,1-1 0,-1 1 0,1-1 0,-1 1 1,1-1-1,-1 1 0,1-1 0,-1 0 0,1 1 0,-1-1 0,1 0 0,-1 1 0,1-1 0,0 0 0,-1 0 0,1 0 0,0 0 0,-1 0 0,1 1 0,0-1 0,-1 0 0,1 0 0,0-1 0,-1 1 1,1 0-1,1 0 8,-1 0 1,0-1 0,0 1 0,0-1 0,0 1 0,0-1-1,0 1 1,0-1 0,0 0 0,0 1 0,0-1 0,0 0-1,0 0 1,0 0 0,0 1 0,0-1 0,-1 0 0,2-2-1,6-17 265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3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10480 411 11787,'-2'-9'388,"0"0"0,-1 0 1,0 0-1,-1 0 1,1 1-1,-10-14 0,11 19-347,0 0 0,0 0 0,0 1 0,-1-1 0,1 1 0,-1 0 0,1-1-1,-1 1 1,0 1 0,0-1 0,0 0 0,0 1 0,0-1 0,0 1 0,-1 0-1,1 0 1,0 0 0,-1 1 0,1-1 0,-1 1 0,-4 0 0,-21 2-19,0 1 0,0 1 1,0 2-1,-38 13 1,32-8-7,0-3 0,-49 7 0,-113-9 168,-4 0-47,-384 85-200,247-32-13,-3-21 88,-121-32 129,-1-22-18,33 0-69,311 14-49,-580-24 156,493 9-123,-281-61-1,-5-41-160,-247-51 3,-174 53 110,693 106-110,0 10 1,-257 32-1,230-1-27,-458 39 161,601-67 14,-168 9 80,198-4-69,-121 26 0,124-13-48,0 2 0,1 4 0,1 2 0,2 4 0,-108 67 0,111-58-61,-139 94-268,196-129 305,-1-1 0,1 1 0,0 1 0,1-1 0,0 1 1,0 0-1,-9 15 0,14-20 24,0 0 1,0 0-1,0 0 1,1 0-1,-1 0 0,1 0 1,-1 0-1,1 0 0,0 1 1,0-1-1,0 0 1,0 0-1,0 0 0,0 1 1,1 2-1,0-3 6,0 1-1,1-1 1,-1 1-1,0-1 1,1 1-1,0-1 1,-1 0-1,1 0 1,0 0-1,0 0 1,0 0-1,1 0 1,-1-1-1,0 1 1,3 1 0,24 12-22,1-2 1,0-1 0,59 16 0,-37-12 3,871 243-366,-96-85 389,11-54 26,1240 8 122,-610-133 38,432 5-510,-1840 1 291,682-1-239,-556-10 299,367-67-1,-287 4 144,-221 56-86,-2-1 0,0-2 0,72-46 0,-103 58-58,0-1 1,0 0 0,-1-1-1,-1 0 1,0 0 0,0-1-1,-1-1 1,-1 1 0,1-2-1,6-13 1,-11 18-15,-1-1 1,0 0-1,0 0 1,-1 0-1,0-1 1,0 1-1,-1 0 1,0-1-1,-1 1 1,0-1-1,0 1 1,-1-1-1,-1 1 1,1 0-1,-2 0 1,-3-13-1,-1 5 1,0 2-1,-1-1 0,0 1 0,-2 0 1,1 1-1,-2 0 0,-16-17 0,-3 1 23,-63-48 0,42 41 11,-1 4-1,-2 1 0,-1 3 0,-61-23 1,8 11 28,-145-34-1,75 37-117,-2 7 0,-231-10 0,-373 27 167,617 14-24,-215 0-125,-28 0-12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1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13755,'-2'-1'64,"0"1"1,0 0-1,0 1 0,0-1 1,1 0-1,-1 1 1,0-1-1,0 1 0,0-1 1,1 1-1,-1 0 1,0-1-1,1 1 0,-1 0 1,1 0-1,-1 1 0,1-1 1,-1 0-1,1 0 1,0 1-1,-1-1 0,1 1 1,0-1-1,0 1 1,0-1-1,0 1 0,0 0 1,1-1-1,-1 1 1,0 0-1,1 0 0,0-1 1,-1 1-1,1 0 0,0 0 1,0 0-1,0 0 1,0 0-1,0-1 0,0 1 1,0 0-1,1 2 1,1 5 31,1-1 1,0 0-1,0 0 1,1 0-1,0 0 1,0 0-1,11 13 1,-3-6-82,0 0 0,2-1 0,-1-1 0,2 0 0,0-1 0,0-1 0,23 14 0,-13-12-30,0-1 1,1-1-1,0-1 0,39 9 0,16-4-85,0-4-1,123 3 1,-151-12 77,28 2-18,0 4 1,0 3-1,-2 4 0,100 32 0,26 29 39,-109-38 47,158 41 0,-174-62-35,1-4 0,0-3 1,1-4-1,0-4 0,0-3 0,86-12 0,6-3-74,-78 8 52,-77 7 8,1-2-1,-1 0 1,0-2-1,26-9 1,-38 12 1,0-1 0,-1 0 0,0 0 1,0-1-1,0 1 0,0-1 0,0-1 0,-1 1 0,0-1 0,0 0 0,0 0 0,-1-1 1,1 1-1,-1-1 0,4-9 0,-7 13-5,0 1 1,0-1 0,-1 0-1,1 1 1,-1-1-1,1 0 1,-1 0-1,0 0 1,1 0-1,-1 1 1,0-1-1,0 0 1,-1 0 0,1 0-1,0 0 1,-1 1-1,1-1 1,-1 0-1,1 0 1,-1 1-1,0-1 1,0 0-1,1 1 1,-1-1 0,-1 0-1,1 1 1,0 0-1,0-1 1,0 1-1,-1 0 1,1-1-1,-1 1 1,1 0-1,-1 0 1,1 0 0,-1 0-1,0 1 1,-2-2-1,-8-3-56,-1 0 0,0 0 0,-1 2 0,-16-3 0,18 3 24,-196-35-583,-308-17-1,-213 36 901,614 17-154,-339-26 558,382 17-581,0-3 1,0-3 0,2-3 0,-78-34 0,138 50-104,8 3-1,0 1 1,0-1 0,0 0 0,-1 0-1,1 0 1,0 0 0,0 0-1,0 0 1,1 0 0,-1-1 0,0 1-1,0-1 1,1 1 0,-1-1-1,1 0 1,-2-2 0,3 4 1,0-1 0,0 1 0,-1-1 0,1 1 1,0 0-1,0-1 0,0 1 0,0 0 0,0-1 0,0 1 1,1-1-1,-1 1 0,0 0 0,0-1 0,0 1 0,0-1 0,0 1 1,0 0-1,1-1 0,-1 1 0,0 0 0,0-1 0,1 1 1,-1 0-1,0 0 0,0-1 0,1 1 0,-1 0 0,0 0 0,1-1 1,-1 1-1,0 0 0,1 0 0,-1 0 0,0 0 0,1-1 0,-1 1 1,1 0-1,-1 0 0,1 0 0,19-3-36,-17 3 26,31-1-38,0 2 0,0 1 0,0 2 0,61 15-1,-37-7 17,394 69-107,5-32-161,-299-43 143,296 17-372,-2 28 133,-396-41 348,0 3 0,0 3-1,-2 2 1,0 2 0,-1 2-1,53 32 1,-72-35-210,67 25 0,-80-35 152,-11-2-24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2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1786 337 11378,'-63'-56'859,"-2"2"-1,-83-50 1,119 86-727,-1 1 0,-1 2 0,-1 1 0,0 1 0,0 2 1,-1 1-1,-1 2 0,-36-4 0,30 9-85,0 2-1,0 1 0,0 3 0,0 1 1,0 2-1,-68 19 0,36-2-19,0 2 1,-108 57-1,87-32 8,2 4 0,-105 82 0,185-128-34,1 1 0,1 1 0,-1 0-1,1 0 1,1 0 0,0 1 0,0 1 0,1-1 0,1 1-1,0 1 1,1-1 0,0 1 0,0 0 0,2 0 0,-5 24-1,1 12 5,2 0-1,1 1 0,3-1 0,3 1 1,1-1-1,2 0 0,3 0 1,2 0-1,2-1 0,27 71 0,-25-86 4,1-1-1,1-1 1,2-1 0,1-1-1,2 0 1,40 44-1,-40-53-2,0-1 0,1 0-1,1-2 1,0 0 0,1-2 0,1-1 0,0-1-1,53 19 1,-47-22-4,2-1 1,-1-2-1,1-1 1,0-2-1,0-1 0,62-3 1,-48-4-2,0-2 0,0-2 0,-1-3 1,61-20-1,-4-7 15,-1-3 1,-2-6-1,-2-3 1,-2-5 0,146-111-1,48-79 49,-242 198-43,-1-3 1,-3-1-1,61-93 0,-102 138 6,1 0-1,-1 0 0,1 0 1,-2-1-1,1 1 0,-1-1 0,0 0 1,0 1-1,-1-1 0,1-9 1,-2 11 12,0-1 1,-1 1 0,0-1 0,0 1-1,0 0 1,-1 0 0,1-1 0,-1 1-1,0 0 1,-1 0 0,1 1 0,-1-1-1,0 0 1,-4-4 0,-6-6 69,0 0 0,-1 1 1,-1 1-1,0 0 0,-34-21 0,-96-45 271,40 31-429,-1 3 1,-3 6 0,-1 4-1,-2 5 1,-1 6 0,-120-12-1,181 32-177,0 2 0,-92 8 0,117-2-5,0 0 1,0 1-1,1 2 0,0 1 1,0 1-1,-45 22 1,64-27 169,0 0 0,0 1 0,0-1 0,1 1 0,0 1 0,0-1 1,0 1-1,1 0 0,0 0 0,0 1 0,0-1 0,1 1 0,-6 11 0,9-14 5,0-1 0,1 1 0,-1 0 0,1-1 0,-1 1-1,1 0 1,1 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48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8630 297 5889,'-10'0'341,"0"1"-1,-1 1 1,1-1-1,0 2 1,0-1-1,0 1 1,-14 7-1,-65 38 1814,34-17-1188,-5-2-747,-1-4-1,0-2 0,-2-3 1,-1-3-1,0-2 0,-98 9 1,-402-3-951,509-21 721,-773 18 202,442-7 167,-220-20-42,3-30-256,157 9-29,-283-22 8,7-52-65,513 59-83,-341-60-485,400 87 599,-1 8 1,0 5-1,-1 8 0,-258 37 0,322-26 98,1 5 0,0 3 0,2 3 0,-146 66 0,183-67-114,1 1 0,2 2 1,1 2-1,1 2 0,1 2 1,2 2-1,2 2 0,1 1 0,-44 58 1,68-78 10,2 0 0,-1 0 1,2 1-1,1 1 0,0 0 1,1 0-1,1 1 0,1-1 1,1 2-1,1-1 0,1 0 1,1 1-1,0 0 0,2-1 1,1 1-1,3 23 0,2-4-250,3 1 1,15 45-1,35 79-1602,-3-11 795,3 56 1906,10 31 220,-52-195-976,1-1-1,2-1 1,28 45 0,-34-69-84,0 0 1,2-1-1,0-1 0,1-1 1,1 0-1,38 29 1,-30-29-2,1 0 0,1-3 0,1 0 0,54 20 0,-20-16-31,2-3 1,-1-3 0,2-2-1,114 3 1,53-9-451,400-42 1,87-68-1235,-96 12 522,535-47 1215,3 32 483,-93 73 785,-1039 35-1238,490-2 1040,0-30-338,64-50-576,-356 47-178,-179 28-6,525-98 31,-542 95-9,-1 0 1,0-3 0,0 0-1,-1-2 1,-1-1-1,33-25 1,2-7 120,83-81-1,-114 97-110,-2-1 0,-1-2-1,-1-1 1,-2-2-1,-2 0 1,23-47 0,-33 55-38,-3-1 1,0 0-1,-2 0 1,-1-1-1,-1-1 1,-2 0-1,-2 1 0,-1-2 1,-1-40-1,-4 51 2,-1 0-1,-1 0 1,-1 0-1,-1 1 1,-1 0 0,-1 0-1,-1 0 1,-1 1-1,-1 1 1,0 0-1,-21-27 1,-14-12 60,-3 2 1,-67-61 0,-120-92 212,205 187-277,-1 2 1,-1 1-1,0 1 1,-2 2-1,0 1 1,-46-13-1,-36 1-5,-16 10-35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10578 1247 10794,'-18'2'173,"0"-1"-1,0-1 1,0-1-1,1-1 1,-1 0-1,0-1 1,1-1-1,-25-9 1,-771-272 1920,56 115-1302,432 104-696,-687-174 21,26 5 7,-11 66-89,-9 109-235,-1 90-32,-182 107 45,23 133 272,707-112 9,389-128-64,1 3 0,1 3 0,3 3 0,-81 62 0,118-79-17,2 2 0,0 1-1,2 1 1,0 0 0,2 2-1,-25 43 1,38-56-13,0 0 1,2 0-1,0 1 0,1 1 1,0-1-1,1 1 0,1 0 1,1 0-1,1 0 0,0 0 0,1 0 1,1 1-1,0-1 0,1 0 1,4 18-1,-2-23 3,0-1 1,1 0 0,0 0-1,1 0 1,0 0-1,0-1 1,1 0-1,1 0 1,0 0-1,0-1 1,1 0-1,0-1 1,12 11 0,-14-14 13,0 0 0,1-1 1,-1 0-1,1 0 1,0-1-1,0 0 1,0 0-1,0 0 1,1-1-1,-1 0 0,1 0 1,-1-1-1,1 0 1,0-1-1,0 0 1,-1 0-1,1 0 1,0-1-1,-1 0 0,1 0 1,9-4-1,-2-1 7,0 0 0,17-11-1,-32 17-22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7:45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13307,'-9'15'302,"0"-1"0,1 2 0,0-1 1,-8 28-1,-121 382-132,24 4-107,84-281-25,26-123-30,0 0 0,2 1 0,4 43 0,-3-66-2,0 1-1,0-1 1,0 0 0,1 0 0,0 0 0,0 0 0,0 0 0,0 0 0,0 0 0,0 0 0,1 0 0,-1 0 0,1-1 0,0 1 0,0-1 0,0 1 0,0-1 0,0 0 0,1 1 0,-1-1-1,1 0 1,-1-1 0,1 1 0,0 0 0,0-1 0,0 0 0,-1 1 0,1-1 0,1 0 0,-1-1 0,0 1 0,0 0 0,6-1 0,5 0 29,0-1 1,0 0-1,0-2 1,0 1-1,-1-2 1,23-8-1,22-9 95,80-43 0,53-43 79,-143 79-163,154-90 511,225-126 1465,-188 111-1644,-14-7 86,-214 132-439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679 203 8690,'-154'46'1595,"87"-28"-452,-108 44 1,146-49-825,1 2-1,1 0 1,-29 22 0,46-29-250,-1 0 0,2 1 0,-1 1 0,1-1 0,0 2 0,1-1 0,1 1 0,0 0 0,0 1 0,-5 12 0,3-2-32,1 1 1,1 0-1,1 0 0,2 1 1,0 0-1,-1 35 1,4-41-47,2-1 1,0 0 0,1 1-1,0-1 1,2 0 0,0 0-1,1-1 1,0 1 0,14 26-1,-12-32-1,0 0-1,1 0 1,1-1-1,0 0 0,0-1 1,1 0-1,0 0 0,0-1 1,1 0-1,0-1 0,1 0 1,21 9-1,3-2-29,0-1 0,1-1 0,44 7 0,-19-8-5,1-3 0,0-3-1,0-3 1,0-3 0,0-2 0,0-3 0,74-16 0,-34-2 8,-2-5 0,-1-3-1,147-71 1,-123 39 16,-4-5-1,144-109 0,-199 130 45,-3-2 0,91-94 0,-148 138-4,0 0 0,-1 0 0,1 0-1,-1-1 1,0 1 0,-1-1 0,0 0-1,0 0 1,0 0 0,2-9 0,-5 11-6,1 0 0,-1 0 0,1 0 1,-1 0-1,-1 0 0,1 0 1,-1 0-1,0 1 0,0-1 0,0 0 1,-1 0-1,1 1 0,-1-1 1,-1 0-1,1 1 0,-5-7 0,-1 0-14,-1 1-1,0 0 0,0 0 0,-1 0 0,-1 2 0,0-1 0,0 1 1,0 1-1,-1 0 0,-18-8 0,-3 1-54,-1 2 0,-64-15 0,30 14-72,-1 3-1,-79-2 0,-141 11-274,218 2 346,-52-1-14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13219,'2'11'776,"4"0"-784,-2-3-32,6-8 80,7 2-72,13-5-72,3-4-16,4-4-24,6 0-24,3 0-160,0-2-432,-3 1 600,0-2-56,-4 0-57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12363,'202'-16'981,"-10"1"-1464,292-8-4408,-468 21 4755,26-3-103,78 2 1,-105 4 359,-1 0 0,0 2-1,1 0 1,-1 0 0,-1 1 0,1 1-1,0 0 1,-1 1 0,16 9-1,32 26 181,-37-24-384,0-2 1,47 23 0,-21-21-62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9226,'38'-16'1000,"-11"5"-536,-4 4-136,-7 5 585,-1 2-129,0 7-224,0 1-96,4 0-208,1-2-144,2-5-296,-1 2 232,-9-7-112,-7-3-48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1785 209 11458,'-9'-11'179,"-1"0"-1,0 1 0,0 0 1,-1 0-1,0 1 0,0 1 0,-1 0 1,0 0-1,-1 1 0,-18-7 1,12 7-83,0 1 1,-1 1 0,1 1 0,-1 0 0,0 2-1,-36-1 1,17 5-92,0 2 1,0 1-1,0 2 0,1 2 0,0 1 1,1 2-1,-39 18 0,-9 12-42,-111 74 0,104-59 22,-250 165 155,286-179-58,1 2 0,3 2 1,-84 96-1,122-126-66,1 2 0,0-1 0,2 2 0,0-1-1,1 2 1,1-1 0,-9 32 0,14-38-15,1 0-1,0 0 0,1 0 1,1 1-1,1-1 0,0 0 1,0 0-1,1 1 1,1-1-1,1 0 0,0 0 1,10 27-1,-5-22-6,2 0 1,1 0-1,0-1 0,1 0 0,1-1 0,1-1 1,23 24-1,-6-13-26,1 0 1,1-2 0,37 22-1,-32-25-35,1-2 0,1-2 0,1-1 0,0-2-1,1-2 1,1-2 0,0-2 0,0-2 0,1-1 0,0-3 0,0-1 0,0-2-1,0-2 1,0-3 0,-1-1 0,0-1 0,66-22 0,-40 3 78,-1-2 0,-2-4 0,-1-2 0,-2-3 1,-1-3-1,-2-3 0,64-59 0,-31 16 265,-5-5-1,-3-3 0,96-138 1,-118 141 119,-3-3-1,76-164 1,-126 236-322,0-1 0,-2 0-1,-1 0 1,-1 0 0,5-38 0,-11 55-72,1 0-1,-1-1 1,0 1 0,0 0 0,-1-1-1,0 1 1,0 0 0,0 0 0,-1 0-1,0 0 1,0 0 0,-1 0-1,1 0 1,-1 1 0,-1-1 0,1 1-1,-1 0 1,0 0 0,0 0 0,0 0-1,-1 1 1,1 0 0,-1 0 0,0 0-1,-9-5 1,3 3-58,-1 1 0,-1 0 0,1 1 0,-1 0 0,0 1-1,1 0 1,-16 0 0,-95-2-229,38 6 57,2 1-90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9:3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 11426,'0'-2'1870,"7"0"-762,18-1-459,31 1-584,24 2 275,1-4 0,136-25 0,-183 24-321,-1 1-1,60 1 1,-113 2-1055,-77 2 706,-11 6 171,-98 13-315,186-15 441,-1 1-1,-21 9 1,24-7 175,0-2 1,-36 8 0,52-14-93,-1 0-1,1 0 1,0 0-1,-1-1 1,1 1-1,-1-1 1,1 1-1,0-1 1,0 0-1,-1 0 1,1 0-1,0 0 1,-4-2-1,4 1-13,-1 1 0,1-1 0,-1 1 0,1 0 0,-1 0 0,0 0 1,1 0-1,-1 1 0,-5-1 0,33 2-278,-4 1 146,-1-1 0,38-4 0,-25-1-252,0 2 0,-1 1 0,58 6 0,-84-4 321,17 1-90,1-1-1,0-1 0,-1-1 1,1-1-1,0-2 0,-1 0 1,0-1-1,0-1 1,26-11-1,-45 15 49,0 1 1,0-1-1,1 1 1,-1 0-1,0 0 1,1 0-1,-1 1 1,1-1-1,5 1 1,-9 0 24,0 0 1,-1 0-1,1 1 1,0-1-1,0 0 0,-1 0 1,1 1-1,0-1 1,-1 1-1,1-1 0,0 0 1,-1 1-1,1-1 1,-1 1-1,1-1 1,-1 1-1,1-1 0,-1 1 1,1 0-1,-1-1 1,1 1-1,-1 0 0,1 1-93,-1 0-1,0 0 1,1 0-1,-1-1 0,0 1 1,0 0-1,0 0 1,0 0-1,0-1 0,-1 1 1,1 0-1,-1 0 0,0 2 1,-3 4-1982,5-8 1553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12715,'-5'-2'432,"17"1"-336,2-2-72,3 3-48,2 0-384,-2 0-712,0 0 951,5 1-159,-2 2-80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9578,'215'-18'4184,"-141"10"-3878,-45 0-155,-29 8-147,0 0 0,0 0 0,0 0 0,0 0 0,0 0 0,0 0 0,0 0-1,0 0 1,0 0 0,1 0 0,-1 0 0,0 0 0,0 0 0,0 0 0,0 0 0,0 0 0,0 0-1,0 0 1,0 0 0,0 0 0,0 0 0,0-1 0,0 1 0,0 0 0,0 0 0,0 0-1,0 0 1,0 0 0,1 0 0,-1 0 0,0 0 0,0 0 0,0 0 0,0-1 0,0 1 0,0 0-1,0 0 1,0 0 0,0 0 0,0 0 0,0 0 0,-1 0 0,1 0 0,0 0 0,0 0-1,0 0 1,0-1 0,0 1 0,0 0 0,0 0 0,0 0 0,0 0 0,0 0 0,0 0 0,0 0-1,0 0 1,0 0 0,0 0 0,0 0 0,0 0 0,-1 0 0,1 0 0,0 0 0,0 0 0,0 0-1,0 0 1,0-1 0,-18 0 194,-272 1 218,297 0-443,52 2-62,-53-2 61,0 1 0,-1 0 0,1 0 0,0 0 0,-1 1 0,1 0 0,-1 0 0,1 0 0,5 4 0,-11-6 14,1 1-1,-1-1 1,1 1 0,-1-1 0,1 1-1,-1-1 1,1 1 0,-1-1 0,0 1 0,1 0-1,-1-1 1,0 1 0,1 0 0,-1-1 0,0 1-1,0 0 1,1-1 0,-1 1 0,0 0-1,0-1 1,0 1 0,0 0 0,0 0 0,0-1-1,0 1 1,-1 0 0,1-1 0,0 1-1,0 0 1,0-1 0,-1 1 0,1 0 0,0-1-1,-1 1 1,1 0 0,0-1 0,-1 1-1,1-1 1,-1 1 0,1-1 0,-1 1 0,1-1-1,-2 1 1,0 1-46,0 0 0,0 0 0,-1 0 0,1-1 0,0 1-1,-1-1 1,1 0 0,-1 0 0,0 0 0,-2 1 0,3-2-88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01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22 215 10834,'-1'-3'95,"1"0"1,0 0-1,-1 0 0,2-1 0,-1 1 0,0 0 0,0 0 0,1 0 1,0 0-1,0 0 0,0 0 0,0 0 0,0 0 0,0 0 0,1 0 0,-1 0 1,4-3-1,-2 1 23,50-99 2864,-51 103-2834,1 8-127,-1 6-24,-6-21 196,-5-15 170,9 22-334,-1 0 0,1 0-1,0 1 1,-1-1 0,1 0 0,-1 0-1,1 1 1,-1-1 0,1 0 0,-1 1 0,1-1-1,-1 0 1,0 1 0,1-1 0,-1 1-1,0-1 1,1 1 0,-3-2 0,3 3-14,-1-1 1,0 0 0,1 1-1,-1-1 1,0 0-1,1 1 1,-1-1 0,1 1-1,-1-1 1,0 1 0,1-1-1,-1 1 1,1-1 0,0 1-1,-1-1 1,1 1-1,-1 0 1,1-1 0,0 1-1,0 0 1,-1-1 0,1 1-1,0 0 1,0 0-1,0-1 1,0 2 0,-5 26 64,4-19-70,-2 3-4,4-20 21,0-15 9,-1 14-19,-1-18 124,1 26-126,0 0 0,-1 0 1,1 0-1,0 0 0,0 0 1,-1 0-1,1 0 0,0 0 1,-1 0-1,1 0 0,-1 0 1,1 0-1,-1 0 0,0 1 1,1-1-1,-1 0 0,0 0 1,1 1-1,-3-2 0,3 2-5,-1 0-1,0 0 1,1 0 0,-1 0-1,0 0 1,1 0 0,-1 0-1,0 0 1,1 0 0,-1 0-1,0 1 1,1-1-1,-1 0 1,1 0 0,-1 1-1,0-1 1,1 0 0,-1 1-1,1-1 1,-1 1 0,1-1-1,-1 1 1,1-1-1,0 1 1,-1-1 0,1 1-1,0-1 1,-1 1 0,1-1-1,-1 2 1,-9 20 155,7-12-129,0 0-1,0 0 0,0 0 1,2 0-1,-1 1 0,1-1 1,1 1-1,0-1 0,2 21 1,-2-30-37,0 0 1,0-1-1,1 1 1,-1-1 0,0 1-1,0-1 1,0 1-1,0-1 1,1 1-1,-1-1 1,0 0 0,0 1-1,1-1 1,-1 1-1,0-1 1,1 1-1,-1-1 1,0 0 0,1 1-1,-1-1 1,1 0-1,-1 1 1,1-1-1,-1 0 1,1 0 0,0 1-1,8-9-24,4-21-20,-9 15-6,-1 0-1,2-19 0,5-21-710,-8 87 635,-5-5-50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 11899,'2'1'77,"1"0"0,-1-1 1,1 0-1,-1 0 1,1 0-1,-1 0 1,1 0-1,0 0 1,-1 0-1,1-1 1,-1 0-1,4 0 0,0-1 57,51-11 229,-38 8-208,1 1 0,0 0 0,30-1 0,-36 8 239,-13-2 172,-9-2-226,-7-2-209,0 1 0,0 1 0,-1 0 0,1 2 0,0-1 1,-1 2-1,-16 3 0,-103 31 330,122-33-402,9-2-41,1 0 0,0-1 1,0 1-1,0 0 0,0 1 1,0-1-1,0 0 0,-3 3 1,27-6 4,16-5-26,156-29-191,-322 51 1716,150-17-1666,-14 2-122,0 0-1,0 0 1,0 0 0,9 3 0,-1 1-239,-14-4 212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9498,'9'-29'4307,"-10"23"-2293,-5 19-1367,-7 22-214,3 0 1,-12 67-1,2 74-782,19-167 683,1-9-110,1-18-124,2-5-59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 8746,'-13'1'2646,"21"1"251,25-1-880,10-10-1188,4 0-577,-1 1 0,54-1 1,-8 3-206,110-20 1,-195 26-48,0-1 0,1 1 0,-1 1 0,0-1 1,0 1-1,1 0 0,-1 1 0,12 4 1,18 3-96,-7-8-418,-29-1 350,-13 7-293,-1-3 431,0 0-1,0-1 1,0-1-1,0 0 0,0-1 1,-15 0-1,-82-7-155,68 2 159,-26 1 24,31 2-1,0-2-1,-74-14 0,109 16-10,0 0 1,-1 0-1,1 0 0,0 0 0,-1 0 0,1 0 0,0 0 0,0-1 0,0 1 0,0-1 0,0 1 0,-2-4 0,4 4-5,-1 1 0,1-1 0,0 1 0,-1-1 0,1 1 0,0-1 0,0 1 0,0-1 1,0 1-1,-1-1 0,1 1 0,0-1 0,0 0 0,0 1 0,0-1 0,0 1 1,0-1-1,0 1 0,0-1 0,1 0 0,-1 0 0,1 0-26,-1 0-1,1 0 1,0 0-1,-1 0 1,1 1 0,0-1-1,0 0 1,0 0-1,0 1 1,-1-1-1,1 0 1,0 1 0,0-1-1,0 1 1,2-1-1,-2 1 21,0-1 0,-1 1 1,1-1-1,0 1 0,0 0 0,0 0 0,0 0 0,0-1 0,0 1 0,0 0 0,0 0 0,0 0 0,0 0 0,-1 1 1,1-1-1,0 0 0,0 0 0,1 1 0,2 5-218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8930,'-5'5'640,"5"-1"-608,2-3-48,2 1 424,2-2-456,4 0-72,0-2-72,1 1-88,2 1-336,2-4-184,-3 1 624,1 0-128,2 1-104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4073,'27'6'464,"-3"2"-744,-1 2 256,0-2 312,4-3-168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7042,'40'8'549,"1"-2"0,-1-2 0,60 0 0,-85-4-458,1 2 0,-1 0-1,0 1 1,0 0 0,0 2 0,-1-1 0,0 2-1,1 0 1,-2 0 0,16 11 0,-23-14-125,0 1-1,0-2 1,1 1 0,-1 0-1,1-1 1,-1 0 0,1-1-1,8 1 1,-12-1 21,0-1 0,0 0 0,0-1 1,1 1-1,-1-1 0,0 1 0,0-1 0,0 0 0,0 0 0,0 0 0,0-1 0,0 1 0,0-1 1,-1 1-1,1-1 0,0 0 0,-1 0 0,0 0 0,3-4 0,-3 5 33,-1-1 1,1 0-1,-1 0 1,1 1-1,-1-1 1,1 0-1,0 1 0,0 0 1,0-1-1,0 1 1,0 0-1,0 0 1,0 0-1,0 0 0,0 1 1,1-1-1,-1 0 1,0 1-1,0 0 0,1-1 1,-1 1-1,0 0 1,1 0-1,-1 1 1,0-1-1,0 0 0,1 1 1,3 1-1,2-1 127,-1 1 1,1-1-1,0-1 0,-1 1 0,1-1 0,0-1 1,-1 1-1,9-3 0,28 0 147,115 18-42,-154-15-224,-1 0 1,1 0-1,0 0 0,-1 0 0,1-1 0,-1 0 0,1 0 1,-1 0-1,1-1 0,-1 0 0,7-3 0,2 0-51,-12 6-82,0 1 0,0-1 0,-1 1 0,1-1 0,0 1 1,-1-1-1,1 1 0,-1-1 0,1 1 0,0 3 0,0 1-60,5 5-122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4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7258,'4'4'25,"1"0"-1,-1 1 1,1-1 0,0-1 0,0 1 0,0-1 0,0 0 0,1 0 0,10 4 0,-6-4-30,-1-1 0,1 0 0,0 0 0,0-1 1,13 0-1,69-2 334,36 2 220,-44 5-352,179 4-123,-221-11-59,-1-3 1,-1-1-1,1-1 0,58-19 0,32-21 366,77-23 397,-182 63-686,-1 1 1,1 1-1,1 1 0,-1 1 0,0 1 0,32 4 1,8 5 5,0 0-68,82 1 0,-57-12 85,-47 0 85,0 2 0,1 2-1,-1 1 1,70 15 0,-73-7-88,0-2 1,81 5 0,-101-13-18,0 0 1,0-2-1,0 0 1,0-2-1,0 0 0,-1-1 1,35-14-1,-5-5 339,-31 13-83,32-11 1,-45 20-317,-1 0 0,1 0 0,0 1 0,0 0 0,0 0 0,0 0 0,0 1 0,0 0 0,0 0 0,8 2 0,-4 2-1,-9-3-33,-1-1 0,0 0 0,1 1 0,-1-1 0,0 0 1,1 1-1,-1-1 0,1 0 0,-1 1 0,1-1 0,-1 0 0,1 0 0,-1 0 0,0 0 0,1 1 0,-1-1 0,1 0 0,-1 0 0,1 0 0,-1 0 1,1 0-1,0 0 0,-1 0 0,1 0 0,-1 0 0,1 0 0,-1-1 0,0 1 0,1 0 0,-1 0 0,1 0 0,-1-1 0,1 1 0,-1 0 1,1 0-1,-1-1 0,0 1 0,1 0 0,-1-1 0,0 1 0,1-1 0,0 0 0,0-8 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5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8722,'0'0'2399,"3"33"251,0-13-2507,1 0 1,1-1 0,0 0-1,2 0 1,0 0-1,1-1 1,12 19-1,7 15-146,27 47 3,-45-85 2,1-1-1,0 0 1,1 0 0,22 20 0,-3-5 44,52 64 1,-3-2 42,-53-64-80,-1 1 0,-2 2 0,-1 0 1,-1 2-1,-1 0 0,-2 1 0,-1 1 0,-2 1 0,14 43 0,23 109 53,-6-22-32,-30-123-20,1-1 1,2-1-1,48 71 1,6 14 7,102 176-35,-165-286 14,12 17-3,-1 1-1,-1 0 1,-2 2-1,18 43 1,-7 9 4,-16-41 4,3 0 0,2-1 0,31 56 1,121 137-59,-92-136 52,80 131 12,-122-170-38,54 126 0,26 87-26,-60-145 36,-33-80 22,3 0 0,47 68 1,77 83-22,3 3-184,14 33 171,27 1 23,-7-12 19,40 92 41,-54-74-56,-123-182 12,3-2 0,67 60 0,-103-103-6,-2 0 1,0 2-1,-1 0 0,-1 1 1,0 0-1,-2 0 0,-1 2 1,12 31-1,-19-43 394,-5-14 815,-5-13-701,-2 1-137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15147,'2'9'218,"0"0"0,-1 0-1,0 0 1,0 0-1,-1 0 1,0 0 0,-1 0-1,-1 8 1,0 18 16,7 297 23,-5-327-264,0-1-25,0 0 1,0 0-1,0-1 0,0 1 1,-1 0-1,0 0 1,-1 6-1,2-10 20,0 0 0,0 1 0,-1-1 0,1 0 0,0 0 0,0 0 1,0 0-1,0 0 0,0 1 0,0-1 0,0 0 0,0 0 0,0 0 0,0 0 0,0 0 0,0 0 0,-1 1 0,1-1 0,0 0 0,0 0 0,0 0 1,0 0-1,0 0 0,0 0 0,-1 0 0,1 0 0,0 0 0,0 0 0,0 0 0,0 1 0,0-1 0,-1 0 0,1 0 0,0 0 0,0 0 0,0 0 1,0 0-1,0 0 0,-1 0 0,1-1 0,0 1 0,0 0 0,0 0 0,0 0 0,-1 0 0,-3-8-377,0-12-149,-5-167-3987,1 10 3727,8 173 854,0 1 149,0 0 0,-1 0-1,1-1 1,-1 1 0,1 0-1,-1 0 1,0 0 0,0 0-1,-1 0 1,1 0 0,-1 0-1,-3-4 1,3 8 1329,2 7-971,2 6-189,20 48 355,52 102 0,-53-119-583,-13-29-109,-1 0 8,1 0 1,0 0 0,1-1 0,14 17 0,-23-31-39,1-1 0,-1 1 0,0 0 0,1-1 0,-1 1 1,0-1-1,1 0 0,-1 1 0,1-1 0,-1 1 0,1-1 0,-1 0 0,1 1 1,-1-1-1,1 0 0,0 1 0,-1-1 0,1 0 0,-1 0 0,1 0 0,0 1 1,-1-1-1,1 0 0,0 0 0,-1 0 0,1 0 0,-1 0 0,1 0 0,0 0 1,-1 0-1,1-1 0,0 1 0,-1 0 0,1 0 0,-1 0 0,1-1 0,-1 1 1,1 0-1,0-1 0,-1 1 0,1 0 0,-1-1 0,1 1 0,-1-1 0,0 1 1,1-1-1,-1 1 0,1-1 0,-1 1 0,0-1 0,0 1 0,1-1 0,-1 0 1,0 1-1,0-1 0,1 0 0,1-6 95,1-1 0,-2 1 0,3-14 0,-3 16-65,4-27 196,-2 0 1,-1 0-1,-2-1 1,-1 1-1,-1 0 1,-8-38 0,6 54-32,-2-10-3524,6 25 2860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14163,'2'-43'1583,"4"71"-1167,1 0 0,20 50 0,-26-75-401,0-1 0,0 0 1,0 1-1,0-1 0,0 0 0,1 1 0,-1-1 0,1 0 0,0 0 0,0 0 0,3 3 0,-4-5 0,0 0 1,0 1-1,0-1 0,0 0 0,0 0 0,0 0 0,0 0 0,0 0 0,0 0 0,0 0 1,0 0-1,0 0 0,0 0 0,0 0 0,0-1 0,0 1 0,0 0 0,0-1 0,0 1 1,0-1-1,0 1 0,-1-1 0,1 1 0,0-1 0,0 0 0,0 1 0,-1-1 0,1 0 1,0 0-1,-1 0 0,1 1 0,-1-1 0,1-1 0,11-14 280,-2 0 0,14-26-1,10-17 237,-34 59-527,0 0-1,0-1 1,1 1 0,-1 0-1,0-1 1,0 1 0,0 0-1,1-1 1,-1 1 0,0 0-1,0 0 1,1-1 0,-1 1-1,0 0 1,1 0-1,-1 0 1,0-1 0,1 1-1,-1 0 1,0 0 0,1 0-1,-1 0 1,0 0 0,1 0-1,-1 0 1,1 0 0,-1 0-1,0 0 1,1 0 0,-1 0-1,0 0 1,1 0 0,7 11 35,-1 26-45,-6-30 19,0-5-12,2 14 34,0 1 0,1-1 0,13 29 0,-17-44-27,0 0 0,0 0 0,1-1 0,-1 1-1,0 0 1,1 0 0,-1-1 0,1 1 0,-1 0 0,1-1 0,-1 1-1,1-1 1,-1 1 0,1-1 0,0 1 0,-1-1 0,1 1 0,0-1-1,-1 1 1,1-1 0,0 0 0,0 1 0,-1-1 0,1 0-1,0 0 1,0 0 0,0 0 0,-1 0 0,1 1 0,0-1 0,0-1-1,0 1 1,-1 0 0,1 0 0,0 0 0,0 0 0,0 0 0,-1-1-1,1 1 1,0 0 0,0-1 0,-1 1 0,1-1 0,0 1 0,-1-1-1,1 1 1,-1-1 0,1 1 0,0-1 0,-1 1 0,1-1 0,-1 0-1,1 0 1,3-4 68,1-1 1,-1 1-1,-1-1 0,1 0 0,2-7 1,66-151 978,-71 163-1166,0-1 1,0 0 0,0 1 0,0-1 0,0 1 0,0-1 0,0 1 0,0-1-1,0 1 1,1 0 0,-1 0 0,3-2 0,4-3-834,-4-3 527,-1-4-127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3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61 12827,'-10'9'697,"6"-6"-541,1 0 0,0 0 0,-1 1 0,1-1 0,0 1 0,-3 5 0,6-8-126,-1 0 1,1 0-1,-1 0 0,1 0 0,0 0 1,0 0-1,0 0 0,0 0 0,-1 0 0,1 0 1,0 0-1,1 0 0,-1 0 0,0 0 1,0 0-1,0 0 0,1 0 0,-1 0 0,0 0 1,1 0-1,-1 0 0,1 0 0,-1 0 1,1-1-1,-1 1 0,1 0 0,0 0 0,-1 0 1,1-1-1,0 1 0,0 0 0,0-1 1,0 1-1,1 0 0,-1 0-11,0-1-1,0 1 1,0-1 0,0 0-1,0 1 1,0-1 0,0 0-1,1 0 1,-1 0 0,0 1-1,0-1 1,0 0 0,0-1-1,0 1 1,0 0-1,0 0 1,0 0 0,1-1-1,-1 1 1,0 0 0,0-1-1,0 1 1,0-1 0,0 1-1,-1-1 1,1 0 0,0 1-1,0-1 1,0 0 0,0 0-1,-1 0 1,1 1 0,0-1-1,-1 0 1,1 0 0,-1 0-1,1 0 1,0-1-1,2-4 18,0 1 0,0-1 0,0 0 0,-1 0 0,3-8 0,-4 8 9,0 0 0,0 0 0,-1 0 0,0 0 0,0 0 0,-1-7 0,1 12-33,0 0 1,0 0-1,0 0 1,0 0 0,0 0-1,0 0 1,-1 0-1,1 0 1,0 0-1,-1 0 1,1 0-1,0 0 1,-1 0-1,1 0 1,-1 1-1,0-1 1,1 0-1,-1 0 1,0 0-1,1 1 1,-1-1-1,0 0 1,0 1-1,0-1 1,0 1-1,1-1 1,-1 1-1,0-1 1,0 1-1,0 0 1,0-1-1,0 1 1,0 0-1,0 0 1,0 0-1,0 0 1,0 0-1,0 0 1,0 0-1,0 0 1,0 0-1,0 0 1,-2 1-1,1 0-4,1 0 0,0-1 0,0 1-1,-1 0 1,1 0 0,0 0-1,0 0 1,0 0 0,0 0-1,0 0 1,0 1 0,0-1 0,0 0-1,1 1 1,-1-1 0,0 0-1,1 1 1,-1-1 0,1 1 0,0-1-1,-1 1 1,1-1 0,0 1-1,0-1 1,0 1 0,0 2-1,0-4-7,0 0 0,1 1 0,-1-1-1,0 0 1,0 0 0,0 0-1,0 0 1,1 0 0,-1 0-1,0 1 1,0-1 0,0 0-1,1 0 1,-1 0 0,0 0 0,0 0-1,0 0 1,1 0 0,-1 0-1,0 0 1,0 0 0,0 0-1,1 0 1,-1 0 0,0 0-1,0 0 1,0 0 0,1 0 0,-1 0-1,0 0 1,0 0 0,0-1-1,1 1 1,-1 0 0,0 0-1,0 0 1,0 0 0,1 0-1,-1 0 1,0-1 0,0 1-1,0 0 1,4-2 85,-4 9 63,0-2 64,-3 21 116,3-26-318,0 1 0,0-1 0,0 0 0,0 0 0,0 0 0,0 1 0,0-1 0,0 0 0,0 0 0,1 0 0,-1 0 0,0 1 0,0-1 1,0 0-1,0 0 0,0 0 0,0 0 0,0 1 0,1-1 0,-1 0 0,0 0 0,0 0 0,0 0 0,0 0 0,1 0 0,-1 0 0,0 1 0,0-1 0,0 0 0,0 0 0,1 0 0,-1 0 0,0 0 0,0 0 1,0 0-1,1 0 0,12-9 944,-7 2-815,0-2 14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33 161 12523,'18'-12'857,"2"0"1,-1 2 0,2 0 0,37-13-1,-23 12-829,0 1 0,62-8-1,-91 18-24,0-1-1,-1 0 0,1 0 1,-1 0-1,1-1 1,-1 1-1,0-1 0,1-1 1,7-4-1,-13 7-1,1 0 0,-1 0 0,0 0 0,0-1 0,1 1 0,-1 0 0,0 0-1,0-1 1,1 1 0,-1 0 0,0 0 0,0-1 0,0 1 0,1 0 0,-1-1 0,0 1 0,0 0-1,0-1 1,0 1 0,0 0 0,0-1 0,0 1 0,0 0 0,0-1 0,0 1 0,0 0 0,0-1-1,0 1 1,0 0 0,0-1 0,0 1 0,-10-7 22,-18 1-5,-16 4-5,0 2-1,-1 2 1,1 2 0,1 2 0,-85 22 0,111-24-37,19-5 9,31-9-1,-13 4 0,18-5-14,53-10 0,-74 18 16,1 1 0,0 1-1,0 1 1,0 0 0,24 4 0,-41-4 10,0 0 0,1 0 0,-1 0 0,0 0 0,0 1 0,0-1 0,0 0 0,0 1 0,1-1 0,-1 0 1,0 1-1,0 0 0,0-1 0,0 1 0,0 0 0,1 0 0,-3 0 3,0-1 1,0 1-1,1-1 0,-1 1 1,0-1-1,0 1 0,0-1 1,0 0-1,1 0 0,-1 1 1,0-1-1,0 0 0,0 0 1,0 0-1,0 0 0,0 0 1,0 0-1,0 0 1,-1-1-1,-38 2 161,0 2-1,-75 15 1,107-16-162,5-1-23,0-1-1,0 1 0,0 0 0,0-1 0,-1 1 1,1-1-1,0 0 0,0 0 0,0-1 1,0 1-1,-4-1 0,7 1 23,0 0 0,-1-1 0,1 1 1,0 0-1,-1 0 0,1 0 0,0 0 0,0-1 0,-1 1 1,1 0-1,0 0 0,0 0 0,-1-1 0,1 1 0,0 0 1,0-1-1,0 1 0,-1 0 0,1 0 0,0-1 0,0 1 1,0 0-1,0-1 0,0 1 0,0 0 0,0-1 0,0 1 1,0 0-1,0-1 0,0 1 0,0 0 0,0-1 0,0 1 1,0 0-1,0-1 0,0 1 0,0 0 0,0 0 0,0-1 1,1 1-1,7-13-80,3 3-27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0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62 13659,'0'-1'72,"0"1"0,1-1 0,-1 0 0,0 0 0,0 1 0,1-1-1,-1 0 1,1 1 0,-1-1 0,0 1 0,1-1 0,-1 0 0,1 1 0,0-1 0,-1 1 0,1-1 0,-1 1 0,1-1 0,0 1 0,-1 0 0,1-1 0,0 1-1,-1 0 1,1-1 0,0 1 0,0 0 0,1 0 0,26-5 196,-20 4-118,81-3 92,-64 4-224,1-1-1,41-7 1,-43 2-16,-15 4 8,1-1 0,-1 1 1,16-1-1,-116-1 493,66 1-390,18 1-129,0 1 0,-1 0 0,1 0 0,0 1 0,0 0 1,-1 0-1,1 1 0,0 0 0,0 0 0,-12 4 0,18-6-96,5-4-66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4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13747,'1'0'82,"0"0"0,0 0 0,0 0 0,0 0 0,0 0 0,0 0 0,0 0 0,0 1 0,0-1 1,0 0-1,0 1 0,-1-1 0,1 1 0,0-1 0,0 1 0,0 0 0,0-1 0,-1 1 0,1 0 0,0-1 0,-1 1 0,1 0 0,0 0 0,-1 0 0,1-1 0,-1 1 1,1 0-1,-1 0 0,0 0 0,1 0 0,-1 0 0,0 1 0,11 42 542,-8-27-427,34 168 379,-7-30 43,-29-145-582,-1-9-89,0 0 0,0 0 0,0 0 0,0 0 0,0 0 0,0 1 0,0-1 0,1 0 0,-1 0 0,0 0-1,0 0 1,1 0 0,-1 0 0,1 0 0,-1 0 0,1 0 0,0 0 0,-1 0 0,1-1 0,0 1 0,0 0 0,-1 0 0,1 0 0,0-1 0,0 1 0,0-1 0,0 1 0,0 0 0,0-1 0,0 0-1,0 1 1,0-1 0,0 0 0,0 1 0,0-1 0,2 0 0,1-1-335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4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12035,'14'-9'1229,"-7"9"191,-6 2-1234,-1 1 1,1-1 0,-1 0 0,1 0-1,-1 1 1,0-1 0,0 0-1,0 1 1,-1 2 0,1 3-180,-3 77 1170,-1 23-548,14 152 0,-1-210-1752,-10-45 894,-4-10-64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1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11899,'9'-19'1120,"1"3"-864,4 0-120,6 2 776,7 3-760,3-1-96,6 8-168,1 4-112,2 3-1232,0-2 1296,0 5-200,-1-5-128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2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88 8042,'50'8'1216,"0"-1"-648,2-5-128,-1-2 1265,2 0-905,0-3-208,-1 3-208,-2 0-160,4 7-1376,2 3 1200,7 5-232,3 0-112</inkml:trace>
  <inkml:trace contextRef="#ctx0" brushRef="#br0" timeOffset="1">1498 62 8130,'53'14'900,"-36"-8"-487,1-1 0,-1 0 1,1-2-1,0 0 0,0-1 0,0-1 1,19-1-1,46-11 660,136-10-383,-216 21-670,34 0-124,46-8-1,-73 6-75,0 1 0,0-2 0,-1 1 0,1-2 0,-1 1 0,0-1 0,0 0-1,0-1 1,15-11 0,-6-1-174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3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12395,'-11'36'760,"1"-6"-720,1 0-8,3 3 64,2 5 8,1 3 8,2 4 0,-2 11 56,0 2-24,-1 8 8,1 3-8,-1-2-72,1-1-64,1-8 880,-1-8-800,5-17 40,4-13 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3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 14171,'-4'50'856,"-9"6"-824,0 4-32,3 4-80,1 2-128,5-6-120,-2-5-440,2-14 632,-2-8-144,0-14-88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0 11074,'-14'9'697,"-9"-2"-697,-6 2-32,-1-5 512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43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1 10442,'-8'8'1136,"-1"-1"-799,0 1-169,1-4 984,-2-4-928,1 0-96,-4-3-16,-2 2-104,-7-2-56,-2 1 40,-11-1-24,-3-1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0:4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48 12835,'-6'-3'112,"-1"0"1,1 1-1,-1 0 0,0 0 1,0 0-1,1 1 1,-1 0-1,0 0 0,-1 1 1,1 0-1,0 0 1,0 0-1,0 1 0,0 0 1,0 1-1,1 0 1,-1 0-1,0 0 0,1 1 1,-1 0-1,1 0 1,0 0-1,0 1 0,0 0 1,0 0-1,1 1 1,-8 7-1,-2 4-109,2 2-1,0-1 1,1 2-1,1-1 1,-14 33 0,5-13-11,-18 39-9,-55 162-1,7 94 1,74-270 13,2 1 0,3 0 0,1 105 0,8-140 2,1 0 0,2 1 0,1-1 0,9 30 0,-8-40 1,0 0 1,1-1-1,1-1 0,1 1 1,0-1-1,24 30 0,-23-35 6,0 0-1,1-1 1,0 0-1,1-1 0,0-1 1,0 1-1,29 13 0,-31-18 1,-1-1 0,1 0 0,0-1 0,0 0 0,0-1 0,0 0 0,1-1 0,-1 0 0,0-1 0,1 0 0,-1-1 0,14-2 0,-3-3 26,-1 0 0,1-1-1,-1-1 1,-1-1 0,1-1-1,-2-1 1,34-24 0,-12 4 108,-2-2 1,47-50 0,-49 43 43,-3-1 0,0-2 1,-3-2-1,36-68 1,-47 75-39,-3-1 1,-1-1 0,-2-1-1,-2 0 1,-1 0-1,5-48 1,-11 43-20,-1 0 0,-3-1 0,-2 0-1,-9-68 1,4 81-115,-1 0 1,-2 1-1,-1 0 0,-2 1 1,-1 0-1,-30-51 0,29 58-66,-2 2 0,0 0 0,-2 1-1,-1 1 1,0 0 0,-1 2 0,-1 0-1,-1 1 1,-28-17 0,36 27-48,-1 0 0,1 0 0,-1 2-1,0 0 1,0 1 0,-1 0 0,0 1 0,0 1 0,0 0-1,0 1 1,0 1 0,-1 1 0,1 0 0,0 1 0,0 1-1,-32 7 1,44-7-103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44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1825 0 13195,'-43'23'824,"0"-11"-880,0-6-112,0-4 288,4 1-408,1-3-120,3 0-48,4-4 64,-1-6 24,4 0-913,-2 3 1065,-3 1-40,-3-1-48</inkml:trace>
  <inkml:trace contextRef="#ctx0" brushRef="#br0" timeOffset="1">614 86 10258,'-56'8'976,"0"-1"-768,-1-6-168,2 3 1009,4-1-1129,2-3-48,5-1-16,5 1-32,2-2-48,-1 0-609,0-1 689,-5 1-48,-7 2-40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44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1553 39 9722,'-65'4'800,"-2"1"-688,1-1-168,-3-1-320,-1 1 376,0-1-72,-1-2-128</inkml:trace>
  <inkml:trace contextRef="#ctx0" brushRef="#br0" timeOffset="1">665 61 9450,'-63'-6'536,"2"0"-784,1 0 24,5 1 208,5 0-144,6 0 40,2-1 56,6 2 64,-1-1 72,1 4-80,-3-2-976,-4 0 1048,-4 0-72,-5 0-264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42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38 13027,'-9'1'2173,"10"1"-944,21 0-565,8 2-495,-20-1-148,-1-1-1,0-1 0,1 0 1,-1 0-1,1-1 0,-1 0 0,1 0 1,-1-1-1,1-1 0,-1 1 1,0-2-1,0 1 0,0-1 1,0 0-1,0-1 0,0 0 0,13-9 1,-14 7 5,-6 5-14,0-1 0,0 1 0,0 0 1,1-1-1,-1 1 0,0 0 0,0 0 1,4 0-1,-28 19 185,2-8-95,1 0-1,-1-1 0,-1-1 1,1-1-1,-1-1 0,-1-1 1,1-1-1,-1-1 0,0 0 1,-33-2-1,-57-11 677,184-6-961,97-8-1039,-155 23 973,-12 1 201,0 1-1,0-1 1,0-1-1,0 1 1,0 0-1,0 0 1,0-1-1,0 1 1,0-1-1,2 0 0,-10 1 89,0 1-1,0-1 0,-1 0 0,-7-2 1,-4 1 59,-96-7 300,-25-1-457,136 9 45,-2 1 1,0-1 1,0-1-1,0 1 1,0-1 0,-9-2-1,-1-6-61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45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447 34 7274,'-39'6'1228,"-70"2"0,97-8-886,0 0-1,1-1 1,-1-1-1,1 1 1,-1-2-1,1 0 1,0 0-1,-1-1 1,2-1-1,-18-9 1,26 13-281,-1-1 0,1 1 0,-1-1 0,0 1 0,1 0 0,-1 0 0,0 1 0,0-1 0,0 0 0,1 1 0,-1 0 0,0-1 0,0 1 0,0 0 0,-3 1 0,-1 1-45,1-1 1,-1 2-1,1-1 1,-12 7-1,-6 2 118,20-10 161,0 1 0,0-1 0,1-1 0,-1 1 0,0 0 0,0-1-1,-4 0 1,1 0 191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3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35 11434,'-11'-1'985,"-11"1"3514,22 0-4461,0 0 0,0 0 0,-1 0 1,1 1-1,0-1 0,0 0 0,0 0 0,0 0 0,0 0 0,0 0 0,-1 0 1,1 0-1,0 0 0,0 1 0,0-1 0,0 0 0,0 0 0,0 0 0,0 0 1,0 0-1,0 0 0,0 1 0,0-1 0,0 0 0,0 0 0,0 0 1,0 0-1,0 0 0,0 1 0,0-1 0,0 0 0,0 0 0,0 0 0,0 0 1,0 0-1,0 1 0,0-1 0,0 0 0,0 0 0,0 0 0,0 0 0,11 12-144,-5-9 124,1 0 0,0-1 0,-1 1 0,1-1 1,0-1-1,0 1 0,0-1 0,0 0 0,15-1 0,-2 2 12,-14-1-26,0-1 0,0 1 1,0-1-1,1 0 0,-1 0 0,0-1 1,0 0-1,0 0 0,0 0 0,6-3 1,-11 4-3,-1 0 0,0 0 1,0 0-1,1 0 0,-1-1 1,0 1-1,1 0 0,-1 0 0,0 0 1,0 0-1,1-1 0,-1 1 1,0 0-1,0 0 0,0-1 1,1 1-1,-1 0 0,0 0 1,0-1-1,0 1 0,0 0 1,1-1-1,-1 1 0,0 0 0,0 0 1,0-1-1,0 1 0,0 0 1,0-1-1,0 1 0,0 0 1,0-1-1,0 1 0,0 0 1,0-1-1,0 1 0,0 0 1,0-1-1,-1 1 0,1 0 0,0 0 1,0-1-1,0 1 0,0 0 1,-1 0-1,1-1 0,0 1 1,0 0-1,0 0 0,-1-1 1,1 1-1,0 0 0,0 0 1,-1 0-1,1 0 0,0-1 0,-1 1 1,1 0-1,0 0 0,0 0 1,-1 0-1,-19-9 120,8 6-95,0 1 1,0 0-1,-1 0 1,1 1-1,-1 1 0,-14 1 1,-75 14-31,34-4 134,67-11-80,3-2-13,9-3 8,18-5-18,18 0-44,0 2 0,0 2 1,58 0-1,-149 3 63,29 2-45,-1 0 1,1 1-1,-25 2 0,27 1-10,0 0-1,-19 7 1,16-5 20,28-9-35,4-2-1,1 1 0,0 0-1,1 1 1,20-1 0,-6 5-88,0 1 0,-1 2 0,34 8 0,-57-10 29,5 1-469,-19-2-211,-10 0 702,-3 0-107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5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61 9418,'-8'4'4229,"26"-14"-2694,27-4-1366,0 3 1,1 1-1,0 3 0,0 2 1,87 0-1,-161 3 10,-6 7 86,0 1 0,-35 12 0,-42 8 1002,108-26-1189,-1 0 0,1 0 0,-1 0 1,1 0-1,-1 0 0,1-1 0,-1 1 1,-5-3-1,8 3-120,1 0 1,-1-1 0,1 1 0,-1 0-1,1-1 1,0 1 0,-1 0 0,1-1-1,0 1 1,-1-1 0,1 1 0,0 0-1,-1-1 1,1 1 0,0-1-1,0 1 1,0-1 0,-1 1 0,1-1-1,0 1 1,0-1 0,0 0 0,0 1-1,0-1 1,0 1 0,0-1-1,0 1 1,0-1 0,0 1 0,0-1-1,1 1 1,-1-1 0,0 1 0,0-1-1,0 1 1,1-1 0,3-11-227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7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47 9642,'6'-20'1869,"-6"18"-1401,1-1 1,-1 0 0,1 1-1,0-1 1,0 0 0,0 1-1,0-1 1,2-2 0,-6 59 1435,6 103-1798,-1-2-48,-2-153-23,-2-6-7,-2-16 10,-2-28 4,4 5-19,0-4-14,-14-85 0,16 131-9,0 1 0,0-1-1,0 1 1,0 0 0,0-1-1,0 1 1,-1-1 0,1 1-1,0-1 1,0 1 0,0 0-1,0-1 1,0 1 0,-1-1-1,1 1 1,0 0 0,0-1-1,-1 1 1,1 0 0,0-1-1,-1 1 1,1 0 0,0-1-1,-1 1 1,1 0 0,-1 0-1,0-1 1,-6 9-29,-2 19-16,6 5 119,1-1 0,1 0 0,1 1 0,2-1-1,7 36 1,-8-64 49,0 9 33,-1-12-153,0 0 0,0 0 0,0 0 0,0 1 0,0-1 0,0 0 0,0 0 0,0 0 0,0 1 0,0-1 0,0 0 0,0 0 1,0 0-1,-1 0 0,1 0 0,0 1 0,0-1 0,0 0 0,0 0 0,0 0 0,0 0 0,0 0 0,-1 1 0,1-1 0,0 0 1,0 0-1,0 0 0,0 0 0,-1 0 0,1 0 0,0 0 0,0 0 0,0 0 0,0 0 0,-1 0 0,1 0 0,0 0 0,0 0 1,0 0-1,-1 0 0,1 0 0,0 0 0,0 0 0,0 0 0,0 0 0,-1 0 0,1 0 0,0 0 0,0 0 0,-10-5 180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1:57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10922,'6'116'4169,"35"187"-3357,-42-332 1560,3 4-1987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6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72 12659,'0'0'25,"0"-1"1,0 1 0,0 0 0,0 0-1,0 0 1,0-1 0,0 1 0,0 0-1,0 0 1,-1 0 0,1-1 0,0 1-1,0 0 1,0 0 0,0 0 0,0-1-1,0 1 1,1 0 0,-1 0 0,0 0-1,0-1 1,0 1 0,0 0 0,0 0-1,0 0 1,0-1 0,0 1 0,0 0-1,0 0 1,1 0 0,-1 0 0,0 0-1,0-1 1,0 1 0,0 0 0,0 0-1,1 0 1,-1 0 0,0 0 0,0 0-1,0-1 1,1 1 0,13-1 320,25 6-503,-31-4 244,18 2-67,0-2 1,0 0 0,0-2 0,0 0-1,0-2 1,27-7 0,-48 8 157,-8 0-97,-8 0 7,-157 18 838,111-8-432,-1-2-1,-92-4 1,147-3-470,1 1 1,-1 0-1,1-1 0,0 1 1,0-1-1,-1 0 0,1 0 1,0 1-1,-3-3 0,5 3-21,0 0 0,0 0 0,-1 0 0,1-1-1,0 1 1,0 0 0,0 0 0,0 0 0,0 0 0,-1 0-1,1-1 1,0 1 0,0 0 0,0 0 0,0 0-1,0 0 1,0-1 0,0 1 0,0 0 0,0 0-1,0 0 1,0-1 0,0 1 0,0 0 0,0 0-1,0 0 1,0-1 0,0 1 0,0 0 0,0 0 0,0 0-1,0-1 1,0 1 0,0 0 0,0 0 0,0-1-1,14-6 38,8 2-97,0 1 0,1 1 0,44-1 1,-44 4-130,0-1 0,0-1 0,42-10 0,-50 4 116,-15 8 73,0-1 0,0 1 0,0 0 1,0 0-1,0-1 0,0 1 0,0 0 1,0 0-1,0-1 0,0 1 0,-1 0 1,1 0-1,0 0 0,0-1 0,0 1 1,0 0-1,-1 0 0,1 0 0,0-1 1,0 1-1,0 0 0,-1 0 0,1 0 1,0 0-1,0 0 0,0 0 1,-1 0-1,1-1 0,0 1 0,0 0 1,-1 0-1,1 0 0,0 0 0,-1 0 1,-31-5 332,-7 6 120,-48 6-1,54-3-134,0-2 0,-51-2 0,82 0-317,1 0 0,-1-1 0,1 1 1,0 0-1,-1-1 0,1 1 1,-1-1-1,1 0 0,0 1 0,-1-1 1,1 0-1,0 0 0,0 0 1,0 1-1,-3-4 0,4 4 18,0 0-1,0 0 1,0 0-1,0-1 1,0 1 0,0 0-1,-1 0 1,1-1-1,0 1 1,0 0 0,0 0-1,0-1 1,0 1-1,0 0 1,0 0-1,0-1 1,0 1 0,0 0-1,0 0 1,0-1-1,0 1 1,0 0-1,0 0 1,1-1 0,-1 1-1,0 0 1,0 0-1,0-1 1,0 1 0,0 0-1,1-1 1,14-4 463,1 3-320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8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55 10778,'0'0'136,"-1"1"0,1-1 0,0 0 0,-1 1 0,1-1 0,0 1 0,-1-1 0,1 0 0,0 1 0,0-1 0,-1 1 0,1-1 0,0 1 0,0-1 0,0 1 0,0-1 0,-1 0-1,1 1 1,0-1 0,0 1 0,0-1 0,0 1 0,0-1 0,0 1 0,0-1 0,1 1 0,-1 0 0,2 23-325,-1-15 535,0 178 432,-2-91-688,0-96-90,1 0 1,0 0-1,0 1 1,0-1-1,0 0 0,0 0 1,0 1-1,0-1 0,0 0 1,0 1-1,0-1 1,0 0-1,0 1 0,0-1 1,0 0-1,0 0 1,0 1-1,0-1 0,0 0 1,0 1-1,0-1 1,0 0-1,0 0 0,1 1 1,-1-1-1,0 0 0,0 0 1,0 1-1,1-1 1,-1 0-1,0 0 0,0 0 1,0 1-1,1-1 1,-1 0-1,6-11 22,4-23 6,4-40 88,-3-1 1,2-111-1,-14 181-38,-1 4-23,-2 12 5,-4 18-27,2 45-50,5 130 0,4-189-12,1-20-7,3-24-4,4-53 175,1-141 1,-23 268 157,4-1-269,1 0 0,3 1-1,4 87 1,3-115-60,-1-24-15,1-30-27,-3-130-360,-3 157 259,-1 18 82,-2 19 29,-14 208 1510,18-228-1275,1 1 0,1-1 0,-1 1 0,4 11 0,1-12 258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1:0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55 9186,'-8'-30'1595,"8"28"-1381,-1 0-1,1 1 1,-1-1 0,0 0-1,0 1 1,1-1-1,-1 1 1,-1-1 0,1 1-1,0 0 1,0-1 0,0 1-1,-1 0 1,-1-2 0,2 3-189,1 0 0,-1 0 0,1 0 0,0 0 0,-1 0 0,1 0 0,-1 0 0,1 0 0,0 0 0,-1 0 0,1 0 0,-1 0 0,1 0 0,0 0 0,-1 1 0,1-1 0,0 0 0,-1 0 0,1 0 0,0 1 0,-1-1 0,1 0 0,0 0 0,-1 1 0,1-1 0,0 0 0,0 1 0,-1-1 0,1 0 0,0 1 0,-9 14-62,6-9 68,-9 8-22,-2 0-1,0 0 0,0-1 1,-1-1-1,-1-1 1,-20 13-1,-28 20 148,50-32-120,0 1-1,0 1 1,1 0 0,1 1 0,1 0 0,-14 23 0,-47 106-7,18-33-18,42-88-7,1 1 0,1-1 0,1 2 0,1-1 0,2 1 0,-5 27 0,9-33 1,0 0-1,1 1 1,1-1 0,1 0-1,0 0 1,2 0 0,0 0 0,11 33-1,16 25 90,4-1-1,73 121 0,-95-177-19,0 0 0,2-1 0,0 0 0,0-1 0,2-1 0,20 17 0,-29-28-59,0 0 0,0-1-1,1 0 1,0-1 0,0 0 0,0 0 0,1-1 0,-1 0 0,1 0 0,0-1 0,0 0 0,0 0-1,0-1 1,0 0 0,0-1 0,0 0 0,0-1 0,0 1 0,0-2 0,0 1 0,0-1 0,0-1-1,-1 0 1,1 0 0,-1 0 0,0-1 0,1-1 0,10-7 0,187-151-67,-118 89 36,-69 56-9,0-1 1,-1 0-1,0-1 0,-2-1 1,-1-1-1,0 0 1,-2-1-1,0-1 0,12-34 1,-3-3-31,-2-1 0,18-106 0,-35 151 38,-1 1 0,0-1 0,-1 0 0,-1 0 0,-1 1 0,-1-1 0,0 0 0,-7-24 0,3 19-13,-2 1 0,-1 1 1,0 0-1,-2 0 0,-23-34 0,9 19 47,-1 0 0,-1 2 0,-46-42 0,55 60 19,-1 0 1,0 1-1,-1 1 0,0 1 0,-1 1 0,0 1 0,-42-15 0,37 18-163,-1 1 0,0 2 0,-51-4 0,76 9 110,0-1 1,1 0-1,-1-1 0,0 1 0,1 0 0,-1 0 0,1-1 0,-1 1 0,1-1 0,-1 1 1,0-1-1,1 0 0,0 1 0,-3-3 0,1-5-158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09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10618,'33'6'337,"0"-1"0,0-2 0,1-1 1,59-5-1,-41 2-254,265-14 287,-120 3 320,202 14 1,-326 4-568,1-3 0,-1-4 0,1-3 1,100-17-1,-97 1-28,78-29 1,-60 17-7,-66 24-57,0 1 0,1 1 0,55-3 1,92 9 55,-138 1-69,-19-2-13,1 2 1,-1 0 0,1 2-1,-1 0 1,0 1-1,0 1 1,0 1-1,0 1 1,25 12-1,-31-11 8,6 3 33,0-1 0,27 10 0,-39-18-20,0 0 1,0 0 0,1 0 0,-1-1 0,0-1-1,1 1 1,-1-1 0,1-1 0,12-1-1,-4-2 97,-1-1-1,30-12 1,11-4 123,-55 19-437,-6 1 153,-8 1 33,-13 4-35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13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6799 12595,'-1'0'30,"0"-1"1,1 1 0,-1 0 0,1 0 0,-1-1 0,1 1-1,-1 0 1,1-1 0,-1 1 0,1-1 0,-1 1-1,1-1 1,-1 1 0,1 0 0,0-1 0,-1 0-1,1 1 1,0-1 0,-1 1 0,1-1 0,0 1-1,0-1 1,0 0 0,-1 1 0,1-1 0,0 1-1,0-1 1,0 0 0,0 1 0,0-1 0,0 0 0,0 1-1,0-1 1,1 0 0,2-26 33,-3 25 3,7-38 161,15-48-1,-17 74-190,0-1-1,1 1 1,1 1-1,0-1 1,0 1-1,16-21 1,60-84 77,2-2-41,-51 80 107,-2 0-1,-2-2 1,37-72 0,-50 82-117,6-17 140,3 2-1,40-58 0,-53 87-200,-1-1-1,-1-1 0,-1 1 0,-1-2 0,8-22 0,25-110 11,-8 24-7,-14 70 16,3 1-1,2 1 0,3 1 1,50-75-1,271-420 335,-240 323-343,-30 55 3,-60 138-13,1 0 0,45-56 0,-8 22-1,75-95 3,-98 116 1,46-83 0,93-239 12,-46 93 6,-79 189-38,98-134 1,-18 32 12,-34 31 21,69-109 10,-93 167-20,268-427-50,-232 315 39,35-62 77,0 52 62,67-120 305,-89 117 85,-117 217 305,-5 16-88,2 1-476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14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244 109 10650,'15'-27'929,"-8"13"-378,1 1-1,0 0 0,17-21 0,-25 33-512,1 1 0,-1-1 0,1 1 0,-1-1 0,1 1 0,-1-1-1,1 1 1,0-1 0,-1 1 0,1-1 0,0 1 0,-1 0 0,1-1-1,0 1 1,-1 0 0,1 0 0,0 0 0,0-1 0,-1 1 0,2 0 0,-1 0-12,-1 1 1,1-1 0,-1 0 0,0 0 0,1 1 0,-1-1 0,1 0-1,-1 1 1,0-1 0,1 0 0,-1 1 0,0-1 0,1 1-1,-1-1 1,0 1 0,0-1 0,1 1 0,-1-1 0,0 1-1,0-1 1,0 2 0,1 2 63,0 1 0,0 0-1,-1 0 1,0 0 0,0 5 0,-3 12 59,0 0 1,-2 0-1,0 0 1,-2 0 0,-13 31-1,-57 98 423,-118 175 68,189-318-1255,1-10 406,1-17 559,5-32 294,5 7-680,1-5 68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15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12907,'23'-35'1948,"-22"38"-1708,1 0-1,-1 0 0,0 0 1,0 0-1,-1 0 1,1 0-1,0 5 0,0-3-89,6 23-27,2 0 0,1-1 0,1 0 0,1 0 0,1-2 0,2 1 0,0-2 0,37 44 0,-52-67-125,20 23 29,19 31-1,-34-47-105,-1-1-1,0 1 1,0 0-1,-1 1 1,0-1-1,0 1 0,-1-1 1,3 18-1,-5-26 64,-1 0 1,1 0-1,0 0 0,0 0 0,0-1 0,0 1 0,-1 0 0,1 0 0,0 0 0,0 0 0,0 0 0,-1 0 0,1 0 0,0 0 0,0-1 1,-1 1-1,1 0 0,0 0 0,0 0 0,-1 0 0,1 0 0,0 0 0,0 0 0,0 0 0,-1 1 0,1-1 0,0 0 0,0 0 0,-1 0 1,1 0-1,0 0 0,0 0 0,0 0 0,-1 0 0,1 1 0,0-1 0,0 0 0,0 0 0,0 0 0,-1 0 0,1 1 0,0-1 0,0 0 1,0 0-1,0 0 0,0 1 0,0-1 0,-1 0 0,1 0 0,0 0 0,0 1 0,0-1 0,0 0 0,0 0 0,0 1 0,0-1 1,0 0-1,0 0 0,0 1 0,0-1 0,0 0 0,0 0 0,0 0 0,1 1 0,-1-1 0,0 0 0,-18-18-167,13 12-3,-13-11-41</inkml:trace>
  <inkml:trace contextRef="#ctx0" brushRef="#br0" timeOffset="1">15 325 13555,'-10'-7'1128,"12"3"-816,3-3-88,10-2 768,1-1-479,5-3-217,2-1-56,3-4-128,1 1-136,-4-4-376,-2-2 408,-3-9-120,-1-6-88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15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10 121 12867,'-1'2'184,"0"1"1,0-1-1,0 1 1,1-1-1,-1 1 1,1-1-1,0 1 0,0 4 1,-1-3 89,-1 28 43,1 0 1,1 0-1,2 0 1,1 0-1,2-1 1,9 38 0,-13-66-305,0 0 1,0 0 0,0 0-1,0 0 1,0 0 0,1 0 0,-1-1-1,1 1 1,0 0 0,0-1-1,2 3 1,-3-4-7,-1-1-1,1 1 1,-1-1-1,1 0 1,-1 1 0,1-1-1,-1 0 1,1 0 0,0 0-1,-1 1 1,1-1-1,0 0 1,-1 0 0,1 0-1,-1 0 1,1 0 0,0 0-1,-1 0 1,1 0-1,0-1 1,0 1 0,1-1 7,0 0 0,-1 0 0,1 0 0,-1 0 0,1 0 0,-1 0 1,0 0-1,1 0 0,-1-1 0,2-2 0,9-15 112,-2 0-1,0 0 1,-1-1-1,-1 0 1,10-40-1,-7 25 70,12-43 424,-26 98-610,1 1 1,1-1-1,0 1 0,2-1 1,0 0-1,6 28 0,-7-46-9,1 0-1,-1-1 0,1 1 0,-1-1 0,1 1 0,-1 0 0,1-1 1,0 1-1,0-1 0,0 0 0,0 1 0,0-1 0,0 0 0,0 0 0,0 1 1,0-1-1,1 0 0,1 1 0,-1-1 2,-1-1 0,0 0 0,0 0 0,0 1 0,0-1 0,1 0 0,-1 0 0,0 0 0,0-1 0,0 1 0,1 0 0,-1 0 0,0-1 0,0 1 0,0-1 0,0 1 0,0-1 0,0 1 0,2-2 0,4-3 17,-1 0 0,0-1 0,-1 1-1,1-1 1,-1-1 0,6-7-1,16-29 130,-1-1 0,-3-1 0,33-87-1,-52 114-312,-4 15 89,1 1 1,-1-1-1,1 1 0,-1-1 0,1 1 1,0-1-1,0 1 0,0-1 0,3-3 1,-2 6-108,2 4-67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8290,'50'-2'1064,"-1"-2"-664,-3 1-184,0-1 648,3-1-344,1 1-119,7 0-506,2 0-623,2-2 640,3 0-96,0-2-80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13163,'-1'0'104,"1"0"0,0-1 0,0 1 0,0-1 0,0 1 0,0 0 0,0-1 0,0 1 0,1-1 1,-1 1-1,0 0 0,0-1 0,0 1 0,0 0 0,0-1 0,1 1 0,-1 0 0,0-1 0,0 1 0,0 0 0,1-1 0,-1 1 1,0 0-1,1-1 0,-1 1 0,0 0 0,1 0 0,-1 0 0,0-1 0,1 1 0,-1 0 0,0 0 0,1 0 0,5 15 749,-3 13-750,-1-1 0,-2 0 0,-5 52 0,2-46-188,3 61 0,0-88-16,1 0 0,0 0 1,0 0-1,1-1 0,-1 1 0,1-1 1,0 1-1,1-1 0,4 8 0,-5-11 53,-1 1 0,1-1-1,0 0 1,0 0-1,0 0 1,1 0-1,-1 0 1,0 0 0,1-1-1,-1 1 1,1-1-1,-1 0 1,1 1-1,0-1 1,0 0 0,-1-1-1,1 1 1,0 0-1,0-1 1,5 1-1,18-3-423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0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15059,'2'2'1136,"-4"15"-879,-2 7-129,-1 11 392,1 1-152,1 8-192,2 2-48,1 7-64,1 4-144,4-1-360,-1-1-240,0-11 560,1-4-97,-4-15-103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1507 1 11771,'-42'4'166,"-312"28"1042,119-21-4818,146-5 325,-126 24 0,46-5 3946,149-22-108,-16 2 1180,0-1 1,-1-2 0,1-1-1,-69-8 1,62 6-1591,0 0-291,40 1 136,1 0-1,-1 0 1,1-1-1,-1 0 0,1 1 1,-1-1-1,1 0 1,-1 0-1,1 0 0,0-1 1,0 1-1,-4-3 1,-5-7-24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16 133 12931,'-1'1'109,"0"0"0,0 0-1,0 0 1,0 0 0,0 1 0,0-1 0,0 0 0,0 1 0,0-1 0,1 0 0,-1 1 0,1-1 0,-1 1-1,1-1 1,0 1 0,-1 2 0,-1 29 106,2-19 166,5 575 997,-4-578-1380,4 30-26,-5-41 28,0 0-1,0 0 1,0 0-1,0 0 1,0 1 0,0-1-1,1 0 1,-1 0-1,0 0 1,0 0-1,0 0 1,0 1-1,0-1 1,0 0 0,0 0-1,0 0 1,0 0-1,0 0 1,0 0-1,1 1 1,-1-1-1,0 0 1,0 0 0,0 0-1,0 0 1,0 0-1,0 0 1,1 0-1,-1 0 1,0 0-1,0 0 1,0 0 0,0 0-1,0 0 1,1 0-1,-1 0 1,0 0-1,0 0 1,0 0-1,0 0 1,1 0 0,-1 0-1,0 0 1,0 0-1,0 0 1,0 0-1,0 0 1,1 0-1,-1 0 1,0 0 0,0 0-1,0 0 1,0 0-1,0 0 1,0-1-1,1 1 1,-1 0-1,0 0 1,0 0 0,0 0-1,0 0 1,0 0-1,0-1 1,0 1-1,6-12-16,5-26-24,-2-1 0,-1 0 1,3-70-1,-9 92 25,12-240-337,-14 192 274,-18-125 0,16 177 100,-5-25 15,6 36-20,1 0 0,-1 0-1,0 0 1,1 0 0,-1 0 0,0 0-1,-1 0 1,1 0 0,0 0-1,-1 0 1,1 1 0,-4-4-1,5 5-8,0 0-1,0-1 0,0 1 0,-1 0 0,1 0 1,0 0-1,0 0 0,-1 0 0,1 0 0,0 0 1,0-1-1,-1 1 0,1 0 0,0 0 0,0 0 1,-1 0-1,1 0 0,0 0 0,0 0 0,-1 0 1,1 0-1,0 0 0,0 1 0,-1-1 0,1 0 1,0 0-1,0 0 0,-1 0 0,1 0 0,0 0 0,0 0 1,0 1-1,-1-1 0,1 0 0,0 0 0,0 0 1,-1 1-1,-4 11 99,2 17-69,25 334-31,-8-210 22,-3 30-496,-11-167 377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1:16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81 155 12387,'1'-1'150,"0"-1"1,1 0 0,-1 1 0,-1-1-1,1 0 1,0 0 0,0 0 0,-1 0-1,1 0 1,-1 0 0,1 0-1,-1 0 1,0-3 0,-1-30 439,1 25-186,-1 0-136,2 6-123,-1 0-1,-1-1 0,1 1 0,0-1 0,-1 1 0,0 0 1,0 0-1,0-1 0,-4-5 0,6 10-139,-1 0-1,0 0 1,0 0-1,0 0 1,0 1 0,0-1-1,0 0 1,0 0-1,0 0 1,0 0 0,0 0-1,0 0 1,0 0-1,0 0 1,0 1-1,0-1 1,-1 0 0,1 0-1,0 0 1,0 0-1,0 0 1,0 0 0,0 0-1,0 0 1,0 0-1,0 1 1,0-1 0,0 0-1,0 0 1,0 0-1,0 0 1,-1 0 0,1 0-1,0 0 1,0 0-1,0 0 1,0 0-1,0 0 1,0 0 0,0 0-1,0 0 1,-1 0-1,1 0 1,0 0 0,0 0-1,0 0 1,0 0-1,0 0 1,0 0 0,0 0-1,0 0 1,-1 0-1,1 0 1,0 0 0,0 0-1,0 0 1,0 0-1,0 0 1,0 16 42,3-5-88,-2-23 47,-1 10-1,0 0 0,0 0 0,-1 0 1,1 0-1,-1 0 0,1 0 0,-1 0 1,0 0-1,0 0 0,1 1 0,-1-1 0,0 0 1,-1 0-1,1 1 0,0-1 0,0 1 1,-3-3-1,3 4-1,0-1 0,0 1 1,1-1-1,-1 1 0,0-1 1,0 1-1,0 0 0,0-1 1,0 1-1,1 0 0,-1 0 1,0 0-1,0 0 0,0 0 1,0 0-1,0 0 0,0 0 0,0 0 1,0 0-1,0 0 0,0 0 1,1 1-1,-1-1 0,0 0 1,0 1-1,0-1 0,0 1 1,1-1-1,-1 1 0,0-1 1,0 1-1,1-1 0,-1 1 1,0 0-1,1 0 0,-1-1 1,1 1-1,-1 0 0,0 1 0,-4 6 44,1 1-1,0-1 0,0 1 1,1-1-1,0 1 1,1 0-1,0 0 0,0 0 1,1 1-1,0-1 0,1 17 1,0-27-46,0 1 1,0 0-1,0 0 1,0 0 0,0 0-1,0-1 1,0 1-1,1 0 1,-1 0-1,0 0 1,0 0 0,0 0-1,0 0 1,0-1-1,0 1 1,1 0 0,-1 0-1,0 0 1,0 0-1,0 0 1,0 0 0,1 0-1,-1 0 1,0 0-1,0 0 1,0 0 0,0 0-1,1 0 1,-1 0-1,0 0 1,0 0-1,0 0 1,0 0 0,1 0-1,-1 0 1,0 0-1,0 0 1,0 0 0,0 0-1,1 0 1,-1 0-1,0 1 1,0-1 0,0 0-1,0 0 1,0 0-1,1 0 1,-1 0-1,0 0 1,0 1 0,0-1-1,0 0 1,0 0-1,0 0 1,0 0 0,0 0-1,0 1 1,0-1-1,1 0 1,-1 0 0,0 0-1,0 0 1,0 1-1,0-1 1,0 0 0,0 0-1,0 1 1,8-12 53,1-11 66,14-46 0,-25 75-126,1 0 1,0 0 0,0 0-1,0 0 1,1 0 0,0 0-1,1 0 1,-1 0 0,1 0-1,0 0 1,3 8 0,-4-15-9,0 1-1,0-1 1,0 1 0,0-1 0,1 1 0,-1-1 0,0 0 0,0 1 0,0-1 0,1 1-1,-1-1 1,0 0 0,0 1 0,1-1 0,-1 0 0,0 1 0,0-1 0,1 0 0,-1 1-1,1-1 1,-1 0 0,0 0 0,1 1 0,-1-1 0,1 0 0,-1 0 0,0 0 0,1 0-1,-1 0 1,1 1 0,-1-1 0,1 0 0,-1 0 0,0 0 0,1 0 0,-1 0 0,1 0-1,-1 0 1,1-1 0,-1 1 0,1 0 0,-1 0 0,0 0 0,1 0 0,-1 0 0,1-1-1,-1 1 1,0 0 0,1 0 0,-1-1 0,0 1 0,1 0 0,-1-1 0,0 1 0,1 0-1,-1-1 1,0 1 0,0 0 0,1-1 0,-1 1 0,0-1 0,0 0 0,10-28-234,-7 4 64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11626,'0'-1'75,"1"0"0,-1 0-1,0 1 1,0-1-1,0 0 1,0 1-1,0-1 1,0 0-1,0 0 1,0 1-1,-1-1 1,1 0-1,0 1 1,0-1-1,-1 0 1,1 1-1,0-1 1,-1 0-1,1 1 1,0-1-1,-1 1 1,1-1-1,-1 1 1,1-1-1,-1 1 1,1-1-1,-1 1 1,0-1-1,1 1 1,-2-1-1,1 1-31,0 1 1,0-1-1,1 0 0,-1 1 0,0-1 0,0 1 1,0-1-1,1 1 0,-1-1 0,0 1 0,1 0 1,-1-1-1,0 1 0,1 0 0,-1 0 0,1-1 0,-1 1 1,1 0-1,0 0 0,-1 0 0,1 0 0,0-1 1,-1 1-1,1 0 0,0 2 0,-8 28 33,2 2-1,2-1 0,-2 61 0,4-50-20,-3 501 904,5-529-931,0 0-87,0 0-1,1 0 1,1 0-1,1 0 1,0 0-1,0-1 1,9 21-1,-8-28-24,-4-7 81,0-1 1,0 1-1,0 0 0,0 0 0,0 0 0,0 0 0,0 0 1,1 0-1,-1 0 0,0 0 0,0 0 0,0 0 0,0 0 0,0 0 1,0-1-1,0 1 0,0 0 0,0 0 0,0 0 0,0 0 0,0 0 1,0 0-1,0 0 0,0 0 0,0 0 0,1 0 0,-1 0 1,0 0-1,0 0 0,0 0 0,0 0 0,0 0 0,0 0 0,0 0 1,0 0-1,0 0 0,0 0 0,1 0 0,-1 0 0,0 0 1,0 0-1,0 0 0,0 0 0,0 0 0,0 0 0,0 0 0,0 0 1,0 0-1,0 0 0,0 0 0,0 0 0,1 0 0,-1 1 1,0-1-1,0 0 0,0 0 0,0 0 0,0 0 0,0 0 0,0 0 1,0 0-1,0 0 0,0 0 0,0 0 0,0 0 0,0 0 1,0 1-1,0-10-195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11258,'2'20'817,"-4"29"-697,-2 11-40,1 23 448,-1 8-472,4 20-40,3 13-48,4 12-664,0 1 624,2-3-40,-2-8-88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11282,'-6'31'937,"-3"8"-625,2 7-112,1 15 656,5 15-544,2 17-72,2 6 32,6 10-40,-1 7-32,4 12-80,-1 4-32,-1 1-160,0-1-104,-2 5 160,-1 5-48,-4 2-8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8434,'5'28'1216,"-2"-3"-704,-1-10-224,1-2 1137,-1-6-801,3-2-208,-1-5-224,0 0-96,-5-6-56,-3 0 0,-6-4-24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8386,'0'20'1328,"0"-5"-696,-3-8-248,0-6 681,0 1 447,-1-2-1256,-5-2-984,1-3 560,-12-10-104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12563,'-2'50'725,"0"-9"-324,3 43-1,0-72-318,0 0 0,1-1-1,0 1 1,1-1 0,1 1-1,0-1 1,0 0 0,8 13 0,-11-21-53,1 0 0,0-1 1,0 1-1,0-1 0,0 1 1,0-1-1,0 0 1,1 1-1,-1-1 0,1 0 1,-1-1-1,1 1 0,0 0 1,0-1-1,0 0 1,0 1-1,0-1 0,5 1 1,-2-2 22,-1 1 0,0-1-1,1 0 1,-1-1 0,0 1 0,1-1 0,-1 0 0,0 0 0,0-1 0,7-2-1,6-5 124,0 0-1,-1-1 0,0-1 1,30-24-1,53-58 524,-66 58-433,70-52 0,-101 84-264,1 1 0,-1-1-1,0 1 1,1 0 0,-1 1 0,1-1-1,0 1 1,0-1 0,0 1-1,-1 0 1,1 0 0,0 1 0,0-1-1,0 1 1,7 0 0,-7 1-2,0 0 0,0 1 0,0-1 0,0 1 0,-1 0-1,1 0 1,-1 0 0,1 1 0,-1-1 0,0 1 0,0-1 0,0 1 0,0 0 0,0 0 0,2 4 0,46 65-42,-38-50 8,1-2 0,2 0 0,33 35 0,-45-52 30,0 0 0,0 0 0,1 0 1,-1 0-1,1-1 0,0 0 0,0 0 0,-1 0 0,1-1 0,0 0 0,0 0 0,1 0 0,-1 0 0,0-1 1,0 0-1,0 0 0,0 0 0,1-1 0,-1 1 0,0-1 0,0-1 0,0 1 0,5-3 0,12-4 12,0-2-1,-1-1 1,36-24-1,-28 17 33,138-73 162,-151 81-211,0 0-1,0-1 1,-1-1 0,24-24-1,-5 5-633,-33 27 517,-3-1-35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16708,'-6'-13'1728,"6"19"-1568,1 14 584,1 9-256,2 14-304,-1 1-96,0 14-152,-2 5-48,-1 0-144,0-3-112,0-10-272,0-7-160,-4-13 552,-2-6-112,2-21-72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32 685 14699,'11'7'1120,"11"-9"-816,2-2-144,10-2 313,4-2-161,8-1-64,2-1-8,0 1-160,-3-1-128,-7 3-280,-7-1-128,-11 0 736,-10 0-360,-14-2-64,-9-2-24</inkml:trace>
  <inkml:trace contextRef="#ctx0" brushRef="#br0" timeOffset="1">4 118 16139,'-4'-2'1481,"8"0"-1041,8-1-208,7-4 1256,2-3-928,11-1-448,2-4-152,8-2-296,3 0-152,1 4-360,0 3 376,-9 4 208,-4 2-160,-10 4-168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14419,'5'21'646,"-1"-1"0,-1 1-1,-2 0 1,0 29 0,-1-26-114,2 1-1,5 34 1,-7-58-528,0-1 0,0 0 0,0 1-1,0-1 1,0 0 0,0 1 0,0-1 0,0 0 0,0 1 0,0-1 0,0 0 0,1 0 0,-1 1 0,0-1 0,0 0 0,0 0 0,0 1 0,1-1-1,-1 0 1,0 0 0,0 1 0,1-1 0,-1 0 0,0 0 0,0 0 0,1 0 0,-1 1 0,0-1 0,0 0 0,1 0 0,-1 0 0,0 0-1,1 0 1,-1 0 0,0 0 0,0 0 0,1 0 0,11-8 71,8-20 6,-1-7-7,11-20 46,-27 51-111,0 1 1,-1-1 0,1 0 0,0 1 0,1 0 0,-1 0-1,1 0 1,-1 0 0,1 0 0,5-2 0,-8 5-10,0-1 1,0 1-1,0-1 1,0 1 0,0 0-1,0 0 1,0 0-1,0 0 1,0 0 0,0 0-1,0 0 1,0 0 0,0 0-1,0 0 1,0 0-1,0 0 1,0 1 0,0-1-1,0 1 1,0-1-1,0 1 1,0-1 0,0 1-1,0-1 1,0 1-1,0 0 1,0-1 0,-1 1-1,1 0 1,0 0 0,-1-1-1,1 1 1,0 0-1,-1 0 1,1 0 0,-1 0-1,0 0 1,1 2-1,2 4-2,0 1 0,-1-1 0,0 1-1,1 8 1,-3-13 3,15 146-6,-15-148 5,0 1 0,0-1 1,0 1-1,1-1 1,-1 1-1,0-1 0,0 1 1,1-1-1,-1 0 1,1 1-1,-1-1 1,1 0-1,1 3 0,-2-4 1,1 0 0,-1 0 0,0 0 0,1 1-1,-1-1 1,1 0 0,-1 0 0,0 0 0,1 0-1,-1 0 1,0 0 0,1-1 0,-1 1-1,0 0 1,1 0 0,-1 0 0,0 0 0,1 0-1,-1 0 1,0-1 0,1 1 0,-1 0 0,0 0-1,0 0 1,1-1 0,-1 1 0,0 0 0,0 0-1,1-1 1,-1 1 0,0 0 0,0-1 0,1 1-1,20-39 58,-19 34-55,6-12 22,2-5-22,15-24 1,-22 42-19,-1 0 1,1 0 0,0 0 0,0 0-1,1 0 1,-1 1 0,1-1 0,0 1 0,0 0-1,0 0 1,0 0 0,5-2 0,-8 5 4,1 0 1,-1-1-1,1 1 1,-1 0 0,1 0-1,-1 0 1,1 0 0,-1 0-1,1 0 1,-1 0 0,1 0-1,-1 1 1,1-1-1,-1 0 1,1 1 0,-1 0-1,0-1 1,1 1 0,-1 0-1,0 0 1,1-1 0,-1 1-1,0 0 1,0 0-1,0 0 1,0 1 0,0-1-1,0 0 1,0 0 0,0 0-1,-1 1 1,1-1-1,0 0 1,-1 1 0,1 1-1,4 7-42,-2-1-1,0 1 1,4 18 0,-6-25 45,15 111-298,-14-107-332,-2-7 587,0 0 1,0 0-1,0 0 0,0 0 1,0 0-1,0 0 0,0 0 1,0 0-1,0 0 0,0 0 1,-1 0-1,1 0 0,0 0 1,0 0-1,0 0 0,0 0 0,0 0 1,0 0-1,-7-6-579,-3-3 151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5513,'-3'63'248,"0"1"-168,-1-1-80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06:51:3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98 9170,'1'-9'554,"-4"-41"773,3 48-1218,0 0 0,-1 0 0,1 0 0,0 0 0,-1 0 1,0 0-1,1 0 0,-1 0 0,0 1 0,0-1 0,0 0 0,0 1 0,0-1 0,0 0 0,-1 1 0,1 0 0,0-1 1,-1 1-1,1 0 0,-1-1 0,-2 0 0,3 2-62,-1-1 1,1 1-1,-1 0 0,1 0 1,-1 0-1,1 0 1,-1 1-1,1-1 0,-1 0 1,1 1-1,-1-1 0,1 1 1,-1-1-1,1 1 1,0-1-1,-1 1 0,1 0 1,0 0-1,0 0 1,0 0-1,0 0 0,-1 0 1,1 0-1,0 0 0,1 0 1,-1 0-1,-1 2 1,-25 41 289,24-37-266,-26 53 85,-23 72 0,37-88-152,-2 0 0,-2-1-1,-2-1 1,-34 51 0,8-27-10,-41 76 1,74-115 3,1 0 0,1 1-1,2 0 1,0 0 0,2 1 0,-5 37 0,9-36 3,2-1-1,1 1 0,1-1 0,1 1 1,2-1-1,1 0 0,1 0 0,12 39 1,-11-50-1,1-1 1,1 1-1,0-1 1,1-1-1,1 1 1,1-1-1,0-1 1,1 0-1,0-1 1,2 0-1,-1-1 1,2-1-1,30 22 1,-26-23 0,0-1 1,1-1 0,0 0 0,1-2 0,0 0-1,0-1 1,0-1 0,1-1 0,0-1 0,0-1-1,-1-1 1,1-1 0,31-4 0,-36 2-1,0 0 1,0-2-1,0 0 1,-1-1 0,1 0-1,-1-2 1,-1 0-1,1 0 1,-1-2-1,-1 0 1,1 0 0,-1-2-1,-1 1 1,0-2-1,-1 0 1,0 0-1,18-25 1,-16 15 1,-2-2 0,0 1 0,-1-2 0,-1 1 0,11-43 0,-7 5 26,8-79 0,-16 85 6,-3 0 1,-2 0-1,-2 0 0,-16-102 1,9 120-8,-1 0 0,-1 2 0,-3-1 1,0 1-1,-3 1 0,-1 0 0,-41-61 1,39 69-7,-1 1 0,-2 0 0,-1 2 0,0 1 0,-2 1 0,-45-32 0,57 46-28,1 0 0,-2 1 0,1 0 0,-1 1 0,0 0 0,-1 1 0,1 1 0,-1 0 0,0 1 0,0 1 0,0 0 0,0 1 0,0 0 0,0 2 0,-1 0 0,-22 4 0,26-1-36,-1 0 0,1 1 0,0 1 0,1-1 0,-1 2 0,1 0 0,0 0 0,1 1 1,-12 11-1,-17 12-73,12-16-17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11707,'29'1'928,"6"-1"-720,6 2-112,4-5 744,4-1-832,8-5-144,-1 0-208,0-2 296,2-1-56,-7 5-64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38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9978,'44'15'704,"-8"-3"-704,3 0-120,8-3-416,6-5-520,9-4 856,5 0-192,5-2-176</inkml:trace>
  <inkml:trace contextRef="#ctx0" brushRef="#br0" timeOffset="1">1139 62 15803,'20'-17'985,"-9"3"-985,-2-1-56,7 5-32,0 4-201,1 8 986,-1 7-729,-1 11 0,0-2-16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6529,'43'-5'665,"2"1"-505,1 0-352,3-1 23,1 3 185,2-1-24,2-2-720,1 3 208,-1-3-88,-1 0-56,-1-3 432</inkml:trace>
  <inkml:trace contextRef="#ctx0" brushRef="#br0" timeOffset="1">1216 12 8426,'42'-2'1104,"-5"-1"-560,-3 1-240,6 0 568,2 1-207,7-1-569,2 2-649,5 0 529,2 0-160,3 2-176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4937,'54'2'32,"11"3"-24,2-2 8,3-1 40,2-2-848,-2 2 768,-3-1 272,-2-1 504,-8 0 360,-9 2-552,-5-2-207,-5 1-193,2-1 848,1 0-720,-1 0-48,3-1-152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2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4113,'57'-4'594,"-1"-2"1,62-15-1,-2-6-125,135-35 3788,-219 53-4029,1 1-1,56-5 1,68 5-380,-99 7 26,0-2-1,89-18 1,-73 0 376,-53 14 223,-1 1 0,1 1-1,0 1 1,0 0 0,25 0-1,-35 4-294,0 0 0,-1-1 0,1-1-1,0 0 1,19-7 0,-27 9-181,0-1 0,-1 0 0,1 0 0,-1 0 0,1-1 0,-1 1 0,0 0 0,1-1 0,-1 0 0,0 1 0,0-1 0,0 0 0,0 0-1,0 0 1,-1 0 0,1-1 0,-1 1 0,1 0 0,-1-1 0,0 1 0,0-1 0,0 1 0,0-1 0,0 0 0,0 1 0,-1-1 0,0 0 0,1-3 0,-2-8-89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10090,'1'24'696,"2"5"-592,0 2-48,4 4 24,0 1-408,1 2 344,-3 4-72,0 4-96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11971,'4'58'832,"-8"26"-688,-8 14-88,-2 22 520,1 6-520,6 5-40,3 2-8,4 6-16,0 3-8,4-6-728,-1 0 688,0 4-80,-2 8-40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14779,'0'5'936,"0"8"-880,0 5-8,-7 14 216,4 8-208,1 6-56,2 1 16,3-2-8,-1-2 0,1-10-120,-1-5-104,0-18-200,-1-8-248,1-18 520,-2-10-120,-2-13-104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13307,'0'-2'88,"0"-2"159,1 1 1,-1 0 0,1 0 0,-1-1 0,1 1-1,0 0 1,1 0 0,1-5 0,-2 7-127,0 0 1,0 0-1,0 0 0,1 0 1,-1 0-1,0 0 0,1 0 1,-1 1-1,1-1 0,-1 0 1,1 1-1,-1-1 0,1 1 1,-1 0-1,1-1 0,-1 1 1,1 0-1,-1 0 1,1 0-1,0 0 0,1 0 1,135 12 1469,-103-12-1516,-1 0 1,0-2-1,0-2 1,62-14-1,-106 28 184,-10 5-249</inkml:trace>
  <inkml:trace contextRef="#ctx0" brushRef="#br0" timeOffset="1">16 260 16548,'11'1'1408,"5"-4"-928,7-2-200,6-5 496,2 0-208,2-2-144,2 2-104,-4 3-424,-2 3-240,-12 7 1801,-7 4-1417,-10 6 48,-9 1 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6:43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15067,'3'16'1489,"5"0"-1113,9-11-160,6 1 752,9-6-592,4-4-104,2 1-368,5-4-304,2-2 1008,-4-2-616,1-9-48,-5-6-40</inkml:trace>
  <inkml:trace contextRef="#ctx0" brushRef="#br0" timeOffset="1">657 3 13891,'7'-3'1272,"-2"3"-824,-1 3-144,-4 7 489,-1 5-73,-7 10-192,-3 10-80,-6 11-176,-5 4-72,-1 6-48,-3 0-64,4-6-160,-1-7-168,3-17-232,4-18 408,6-26-112,5-14-24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25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6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5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57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8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3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93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03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2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0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98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311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27.04.2022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27.04.2022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9.xml"/><Relationship Id="rId21" Type="http://schemas.openxmlformats.org/officeDocument/2006/relationships/customXml" Target="../ink/ink941.xml"/><Relationship Id="rId42" Type="http://schemas.openxmlformats.org/officeDocument/2006/relationships/image" Target="../media/image886.png"/><Relationship Id="rId63" Type="http://schemas.openxmlformats.org/officeDocument/2006/relationships/customXml" Target="../ink/ink962.xml"/><Relationship Id="rId84" Type="http://schemas.openxmlformats.org/officeDocument/2006/relationships/image" Target="../media/image907.png"/><Relationship Id="rId138" Type="http://schemas.openxmlformats.org/officeDocument/2006/relationships/image" Target="../media/image934.png"/><Relationship Id="rId159" Type="http://schemas.openxmlformats.org/officeDocument/2006/relationships/customXml" Target="../ink/ink1010.xml"/><Relationship Id="rId170" Type="http://schemas.openxmlformats.org/officeDocument/2006/relationships/image" Target="../media/image950.png"/><Relationship Id="rId107" Type="http://schemas.openxmlformats.org/officeDocument/2006/relationships/customXml" Target="../ink/ink984.xml"/><Relationship Id="rId11" Type="http://schemas.openxmlformats.org/officeDocument/2006/relationships/customXml" Target="../ink/ink936.xml"/><Relationship Id="rId32" Type="http://schemas.openxmlformats.org/officeDocument/2006/relationships/image" Target="../media/image881.png"/><Relationship Id="rId53" Type="http://schemas.openxmlformats.org/officeDocument/2006/relationships/customXml" Target="../ink/ink957.xml"/><Relationship Id="rId74" Type="http://schemas.openxmlformats.org/officeDocument/2006/relationships/image" Target="../media/image902.png"/><Relationship Id="rId128" Type="http://schemas.openxmlformats.org/officeDocument/2006/relationships/image" Target="../media/image929.png"/><Relationship Id="rId149" Type="http://schemas.openxmlformats.org/officeDocument/2006/relationships/customXml" Target="../ink/ink1005.xml"/><Relationship Id="rId5" Type="http://schemas.openxmlformats.org/officeDocument/2006/relationships/customXml" Target="../ink/ink933.xml"/><Relationship Id="rId95" Type="http://schemas.openxmlformats.org/officeDocument/2006/relationships/customXml" Target="../ink/ink978.xml"/><Relationship Id="rId160" Type="http://schemas.openxmlformats.org/officeDocument/2006/relationships/image" Target="../media/image945.png"/><Relationship Id="rId181" Type="http://schemas.openxmlformats.org/officeDocument/2006/relationships/customXml" Target="../ink/ink1021.xml"/><Relationship Id="rId22" Type="http://schemas.openxmlformats.org/officeDocument/2006/relationships/image" Target="../media/image876.png"/><Relationship Id="rId43" Type="http://schemas.openxmlformats.org/officeDocument/2006/relationships/customXml" Target="../ink/ink952.xml"/><Relationship Id="rId64" Type="http://schemas.openxmlformats.org/officeDocument/2006/relationships/image" Target="../media/image897.png"/><Relationship Id="rId118" Type="http://schemas.openxmlformats.org/officeDocument/2006/relationships/image" Target="../media/image924.png"/><Relationship Id="rId139" Type="http://schemas.openxmlformats.org/officeDocument/2006/relationships/customXml" Target="../ink/ink1000.xml"/><Relationship Id="rId85" Type="http://schemas.openxmlformats.org/officeDocument/2006/relationships/customXml" Target="../ink/ink973.xml"/><Relationship Id="rId150" Type="http://schemas.openxmlformats.org/officeDocument/2006/relationships/image" Target="../media/image940.png"/><Relationship Id="rId171" Type="http://schemas.openxmlformats.org/officeDocument/2006/relationships/customXml" Target="../ink/ink1016.xml"/><Relationship Id="rId12" Type="http://schemas.openxmlformats.org/officeDocument/2006/relationships/image" Target="../media/image871.png"/><Relationship Id="rId33" Type="http://schemas.openxmlformats.org/officeDocument/2006/relationships/customXml" Target="../ink/ink947.xml"/><Relationship Id="rId108" Type="http://schemas.openxmlformats.org/officeDocument/2006/relationships/image" Target="../media/image919.png"/><Relationship Id="rId129" Type="http://schemas.openxmlformats.org/officeDocument/2006/relationships/customXml" Target="../ink/ink995.xml"/><Relationship Id="rId54" Type="http://schemas.openxmlformats.org/officeDocument/2006/relationships/image" Target="../media/image892.png"/><Relationship Id="rId75" Type="http://schemas.openxmlformats.org/officeDocument/2006/relationships/customXml" Target="../ink/ink968.xml"/><Relationship Id="rId96" Type="http://schemas.openxmlformats.org/officeDocument/2006/relationships/image" Target="../media/image913.png"/><Relationship Id="rId140" Type="http://schemas.openxmlformats.org/officeDocument/2006/relationships/image" Target="../media/image935.png"/><Relationship Id="rId161" Type="http://schemas.openxmlformats.org/officeDocument/2006/relationships/customXml" Target="../ink/ink1011.xml"/><Relationship Id="rId182" Type="http://schemas.openxmlformats.org/officeDocument/2006/relationships/image" Target="../media/image956.png"/><Relationship Id="rId6" Type="http://schemas.openxmlformats.org/officeDocument/2006/relationships/image" Target="../media/image868.png"/><Relationship Id="rId23" Type="http://schemas.openxmlformats.org/officeDocument/2006/relationships/customXml" Target="../ink/ink942.xml"/><Relationship Id="rId119" Type="http://schemas.openxmlformats.org/officeDocument/2006/relationships/customXml" Target="../ink/ink990.xml"/><Relationship Id="rId44" Type="http://schemas.openxmlformats.org/officeDocument/2006/relationships/image" Target="../media/image887.png"/><Relationship Id="rId65" Type="http://schemas.openxmlformats.org/officeDocument/2006/relationships/customXml" Target="../ink/ink963.xml"/><Relationship Id="rId86" Type="http://schemas.openxmlformats.org/officeDocument/2006/relationships/image" Target="../media/image908.png"/><Relationship Id="rId130" Type="http://schemas.openxmlformats.org/officeDocument/2006/relationships/image" Target="../media/image930.png"/><Relationship Id="rId151" Type="http://schemas.openxmlformats.org/officeDocument/2006/relationships/customXml" Target="../ink/ink1006.xml"/><Relationship Id="rId172" Type="http://schemas.openxmlformats.org/officeDocument/2006/relationships/image" Target="../media/image951.png"/><Relationship Id="rId13" Type="http://schemas.openxmlformats.org/officeDocument/2006/relationships/customXml" Target="../ink/ink937.xml"/><Relationship Id="rId18" Type="http://schemas.openxmlformats.org/officeDocument/2006/relationships/image" Target="../media/image874.png"/><Relationship Id="rId39" Type="http://schemas.openxmlformats.org/officeDocument/2006/relationships/customXml" Target="../ink/ink950.xml"/><Relationship Id="rId109" Type="http://schemas.openxmlformats.org/officeDocument/2006/relationships/customXml" Target="../ink/ink985.xml"/><Relationship Id="rId34" Type="http://schemas.openxmlformats.org/officeDocument/2006/relationships/image" Target="../media/image882.png"/><Relationship Id="rId50" Type="http://schemas.openxmlformats.org/officeDocument/2006/relationships/image" Target="../media/image890.png"/><Relationship Id="rId55" Type="http://schemas.openxmlformats.org/officeDocument/2006/relationships/customXml" Target="../ink/ink958.xml"/><Relationship Id="rId76" Type="http://schemas.openxmlformats.org/officeDocument/2006/relationships/image" Target="../media/image903.png"/><Relationship Id="rId97" Type="http://schemas.openxmlformats.org/officeDocument/2006/relationships/customXml" Target="../ink/ink979.xml"/><Relationship Id="rId104" Type="http://schemas.openxmlformats.org/officeDocument/2006/relationships/image" Target="../media/image917.png"/><Relationship Id="rId120" Type="http://schemas.openxmlformats.org/officeDocument/2006/relationships/image" Target="../media/image925.png"/><Relationship Id="rId125" Type="http://schemas.openxmlformats.org/officeDocument/2006/relationships/customXml" Target="../ink/ink993.xml"/><Relationship Id="rId141" Type="http://schemas.openxmlformats.org/officeDocument/2006/relationships/customXml" Target="../ink/ink1001.xml"/><Relationship Id="rId146" Type="http://schemas.openxmlformats.org/officeDocument/2006/relationships/image" Target="../media/image938.png"/><Relationship Id="rId167" Type="http://schemas.openxmlformats.org/officeDocument/2006/relationships/customXml" Target="../ink/ink1014.xml"/><Relationship Id="rId188" Type="http://schemas.openxmlformats.org/officeDocument/2006/relationships/image" Target="../media/image959.png"/><Relationship Id="rId7" Type="http://schemas.openxmlformats.org/officeDocument/2006/relationships/customXml" Target="../ink/ink934.xml"/><Relationship Id="rId71" Type="http://schemas.openxmlformats.org/officeDocument/2006/relationships/customXml" Target="../ink/ink966.xml"/><Relationship Id="rId92" Type="http://schemas.openxmlformats.org/officeDocument/2006/relationships/image" Target="../media/image911.png"/><Relationship Id="rId162" Type="http://schemas.openxmlformats.org/officeDocument/2006/relationships/image" Target="../media/image946.png"/><Relationship Id="rId183" Type="http://schemas.openxmlformats.org/officeDocument/2006/relationships/customXml" Target="../ink/ink1022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945.xml"/><Relationship Id="rId24" Type="http://schemas.openxmlformats.org/officeDocument/2006/relationships/image" Target="../media/image877.png"/><Relationship Id="rId40" Type="http://schemas.openxmlformats.org/officeDocument/2006/relationships/image" Target="../media/image885.png"/><Relationship Id="rId45" Type="http://schemas.openxmlformats.org/officeDocument/2006/relationships/customXml" Target="../ink/ink953.xml"/><Relationship Id="rId66" Type="http://schemas.openxmlformats.org/officeDocument/2006/relationships/image" Target="../media/image898.png"/><Relationship Id="rId87" Type="http://schemas.openxmlformats.org/officeDocument/2006/relationships/customXml" Target="../ink/ink974.xml"/><Relationship Id="rId110" Type="http://schemas.openxmlformats.org/officeDocument/2006/relationships/image" Target="../media/image920.png"/><Relationship Id="rId115" Type="http://schemas.openxmlformats.org/officeDocument/2006/relationships/customXml" Target="../ink/ink988.xml"/><Relationship Id="rId131" Type="http://schemas.openxmlformats.org/officeDocument/2006/relationships/customXml" Target="../ink/ink996.xml"/><Relationship Id="rId136" Type="http://schemas.openxmlformats.org/officeDocument/2006/relationships/image" Target="../media/image933.png"/><Relationship Id="rId157" Type="http://schemas.openxmlformats.org/officeDocument/2006/relationships/customXml" Target="../ink/ink1009.xml"/><Relationship Id="rId178" Type="http://schemas.openxmlformats.org/officeDocument/2006/relationships/image" Target="../media/image954.png"/><Relationship Id="rId61" Type="http://schemas.openxmlformats.org/officeDocument/2006/relationships/customXml" Target="../ink/ink961.xml"/><Relationship Id="rId82" Type="http://schemas.openxmlformats.org/officeDocument/2006/relationships/image" Target="../media/image906.png"/><Relationship Id="rId152" Type="http://schemas.openxmlformats.org/officeDocument/2006/relationships/image" Target="../media/image941.png"/><Relationship Id="rId173" Type="http://schemas.openxmlformats.org/officeDocument/2006/relationships/customXml" Target="../ink/ink1017.xml"/><Relationship Id="rId19" Type="http://schemas.openxmlformats.org/officeDocument/2006/relationships/customXml" Target="../ink/ink940.xml"/><Relationship Id="rId14" Type="http://schemas.openxmlformats.org/officeDocument/2006/relationships/image" Target="../media/image872.png"/><Relationship Id="rId30" Type="http://schemas.openxmlformats.org/officeDocument/2006/relationships/image" Target="../media/image880.png"/><Relationship Id="rId35" Type="http://schemas.openxmlformats.org/officeDocument/2006/relationships/customXml" Target="../ink/ink948.xml"/><Relationship Id="rId56" Type="http://schemas.openxmlformats.org/officeDocument/2006/relationships/image" Target="../media/image893.png"/><Relationship Id="rId77" Type="http://schemas.openxmlformats.org/officeDocument/2006/relationships/customXml" Target="../ink/ink969.xml"/><Relationship Id="rId100" Type="http://schemas.openxmlformats.org/officeDocument/2006/relationships/image" Target="../media/image915.png"/><Relationship Id="rId105" Type="http://schemas.openxmlformats.org/officeDocument/2006/relationships/customXml" Target="../ink/ink983.xml"/><Relationship Id="rId126" Type="http://schemas.openxmlformats.org/officeDocument/2006/relationships/image" Target="../media/image928.png"/><Relationship Id="rId147" Type="http://schemas.openxmlformats.org/officeDocument/2006/relationships/customXml" Target="../ink/ink1004.xml"/><Relationship Id="rId168" Type="http://schemas.openxmlformats.org/officeDocument/2006/relationships/image" Target="../media/image949.png"/><Relationship Id="rId8" Type="http://schemas.openxmlformats.org/officeDocument/2006/relationships/image" Target="../media/image869.png"/><Relationship Id="rId51" Type="http://schemas.openxmlformats.org/officeDocument/2006/relationships/customXml" Target="../ink/ink956.xml"/><Relationship Id="rId72" Type="http://schemas.openxmlformats.org/officeDocument/2006/relationships/image" Target="../media/image901.png"/><Relationship Id="rId93" Type="http://schemas.openxmlformats.org/officeDocument/2006/relationships/customXml" Target="../ink/ink977.xml"/><Relationship Id="rId98" Type="http://schemas.openxmlformats.org/officeDocument/2006/relationships/image" Target="../media/image914.png"/><Relationship Id="rId121" Type="http://schemas.openxmlformats.org/officeDocument/2006/relationships/customXml" Target="../ink/ink991.xml"/><Relationship Id="rId142" Type="http://schemas.openxmlformats.org/officeDocument/2006/relationships/image" Target="../media/image936.png"/><Relationship Id="rId163" Type="http://schemas.openxmlformats.org/officeDocument/2006/relationships/customXml" Target="../ink/ink1012.xml"/><Relationship Id="rId184" Type="http://schemas.openxmlformats.org/officeDocument/2006/relationships/image" Target="../media/image957.png"/><Relationship Id="rId189" Type="http://schemas.openxmlformats.org/officeDocument/2006/relationships/customXml" Target="../ink/ink1025.xml"/><Relationship Id="rId3" Type="http://schemas.openxmlformats.org/officeDocument/2006/relationships/customXml" Target="../ink/ink932.xml"/><Relationship Id="rId25" Type="http://schemas.openxmlformats.org/officeDocument/2006/relationships/customXml" Target="../ink/ink943.xml"/><Relationship Id="rId46" Type="http://schemas.openxmlformats.org/officeDocument/2006/relationships/image" Target="../media/image888.png"/><Relationship Id="rId67" Type="http://schemas.openxmlformats.org/officeDocument/2006/relationships/customXml" Target="../ink/ink964.xml"/><Relationship Id="rId116" Type="http://schemas.openxmlformats.org/officeDocument/2006/relationships/image" Target="../media/image923.png"/><Relationship Id="rId137" Type="http://schemas.openxmlformats.org/officeDocument/2006/relationships/customXml" Target="../ink/ink999.xml"/><Relationship Id="rId158" Type="http://schemas.openxmlformats.org/officeDocument/2006/relationships/image" Target="../media/image944.png"/><Relationship Id="rId20" Type="http://schemas.openxmlformats.org/officeDocument/2006/relationships/image" Target="../media/image875.png"/><Relationship Id="rId41" Type="http://schemas.openxmlformats.org/officeDocument/2006/relationships/customXml" Target="../ink/ink951.xml"/><Relationship Id="rId62" Type="http://schemas.openxmlformats.org/officeDocument/2006/relationships/image" Target="../media/image896.png"/><Relationship Id="rId83" Type="http://schemas.openxmlformats.org/officeDocument/2006/relationships/customXml" Target="../ink/ink972.xml"/><Relationship Id="rId88" Type="http://schemas.openxmlformats.org/officeDocument/2006/relationships/image" Target="../media/image909.png"/><Relationship Id="rId111" Type="http://schemas.openxmlformats.org/officeDocument/2006/relationships/customXml" Target="../ink/ink986.xml"/><Relationship Id="rId132" Type="http://schemas.openxmlformats.org/officeDocument/2006/relationships/image" Target="../media/image931.png"/><Relationship Id="rId153" Type="http://schemas.openxmlformats.org/officeDocument/2006/relationships/customXml" Target="../ink/ink1007.xml"/><Relationship Id="rId174" Type="http://schemas.openxmlformats.org/officeDocument/2006/relationships/image" Target="../media/image952.png"/><Relationship Id="rId179" Type="http://schemas.openxmlformats.org/officeDocument/2006/relationships/customXml" Target="../ink/ink1020.xml"/><Relationship Id="rId190" Type="http://schemas.openxmlformats.org/officeDocument/2006/relationships/image" Target="../media/image960.png"/><Relationship Id="rId15" Type="http://schemas.openxmlformats.org/officeDocument/2006/relationships/customXml" Target="../ink/ink938.xml"/><Relationship Id="rId36" Type="http://schemas.openxmlformats.org/officeDocument/2006/relationships/image" Target="../media/image883.png"/><Relationship Id="rId57" Type="http://schemas.openxmlformats.org/officeDocument/2006/relationships/customXml" Target="../ink/ink959.xml"/><Relationship Id="rId106" Type="http://schemas.openxmlformats.org/officeDocument/2006/relationships/image" Target="../media/image918.png"/><Relationship Id="rId127" Type="http://schemas.openxmlformats.org/officeDocument/2006/relationships/customXml" Target="../ink/ink994.xml"/><Relationship Id="rId10" Type="http://schemas.openxmlformats.org/officeDocument/2006/relationships/image" Target="../media/image870.png"/><Relationship Id="rId31" Type="http://schemas.openxmlformats.org/officeDocument/2006/relationships/customXml" Target="../ink/ink946.xml"/><Relationship Id="rId52" Type="http://schemas.openxmlformats.org/officeDocument/2006/relationships/image" Target="../media/image891.png"/><Relationship Id="rId73" Type="http://schemas.openxmlformats.org/officeDocument/2006/relationships/customXml" Target="../ink/ink967.xml"/><Relationship Id="rId78" Type="http://schemas.openxmlformats.org/officeDocument/2006/relationships/image" Target="../media/image904.png"/><Relationship Id="rId94" Type="http://schemas.openxmlformats.org/officeDocument/2006/relationships/image" Target="../media/image912.png"/><Relationship Id="rId99" Type="http://schemas.openxmlformats.org/officeDocument/2006/relationships/customXml" Target="../ink/ink980.xml"/><Relationship Id="rId101" Type="http://schemas.openxmlformats.org/officeDocument/2006/relationships/customXml" Target="../ink/ink981.xml"/><Relationship Id="rId122" Type="http://schemas.openxmlformats.org/officeDocument/2006/relationships/image" Target="../media/image926.png"/><Relationship Id="rId143" Type="http://schemas.openxmlformats.org/officeDocument/2006/relationships/customXml" Target="../ink/ink1002.xml"/><Relationship Id="rId148" Type="http://schemas.openxmlformats.org/officeDocument/2006/relationships/image" Target="../media/image939.png"/><Relationship Id="rId164" Type="http://schemas.openxmlformats.org/officeDocument/2006/relationships/image" Target="../media/image947.png"/><Relationship Id="rId169" Type="http://schemas.openxmlformats.org/officeDocument/2006/relationships/customXml" Target="../ink/ink1015.xml"/><Relationship Id="rId185" Type="http://schemas.openxmlformats.org/officeDocument/2006/relationships/customXml" Target="../ink/ink1023.xml"/><Relationship Id="rId4" Type="http://schemas.openxmlformats.org/officeDocument/2006/relationships/image" Target="../media/image867.png"/><Relationship Id="rId9" Type="http://schemas.openxmlformats.org/officeDocument/2006/relationships/customXml" Target="../ink/ink935.xml"/><Relationship Id="rId180" Type="http://schemas.openxmlformats.org/officeDocument/2006/relationships/image" Target="../media/image955.png"/><Relationship Id="rId26" Type="http://schemas.openxmlformats.org/officeDocument/2006/relationships/image" Target="../media/image878.png"/><Relationship Id="rId47" Type="http://schemas.openxmlformats.org/officeDocument/2006/relationships/customXml" Target="../ink/ink954.xml"/><Relationship Id="rId68" Type="http://schemas.openxmlformats.org/officeDocument/2006/relationships/image" Target="../media/image899.png"/><Relationship Id="rId89" Type="http://schemas.openxmlformats.org/officeDocument/2006/relationships/customXml" Target="../ink/ink975.xml"/><Relationship Id="rId112" Type="http://schemas.openxmlformats.org/officeDocument/2006/relationships/image" Target="../media/image921.png"/><Relationship Id="rId133" Type="http://schemas.openxmlformats.org/officeDocument/2006/relationships/customXml" Target="../ink/ink997.xml"/><Relationship Id="rId154" Type="http://schemas.openxmlformats.org/officeDocument/2006/relationships/image" Target="../media/image942.png"/><Relationship Id="rId175" Type="http://schemas.openxmlformats.org/officeDocument/2006/relationships/customXml" Target="../ink/ink1018.xml"/><Relationship Id="rId16" Type="http://schemas.openxmlformats.org/officeDocument/2006/relationships/image" Target="../media/image873.png"/><Relationship Id="rId37" Type="http://schemas.openxmlformats.org/officeDocument/2006/relationships/customXml" Target="../ink/ink949.xml"/><Relationship Id="rId58" Type="http://schemas.openxmlformats.org/officeDocument/2006/relationships/image" Target="../media/image894.png"/><Relationship Id="rId79" Type="http://schemas.openxmlformats.org/officeDocument/2006/relationships/customXml" Target="../ink/ink970.xml"/><Relationship Id="rId102" Type="http://schemas.openxmlformats.org/officeDocument/2006/relationships/image" Target="../media/image916.png"/><Relationship Id="rId123" Type="http://schemas.openxmlformats.org/officeDocument/2006/relationships/customXml" Target="../ink/ink992.xml"/><Relationship Id="rId144" Type="http://schemas.openxmlformats.org/officeDocument/2006/relationships/image" Target="../media/image937.png"/><Relationship Id="rId90" Type="http://schemas.openxmlformats.org/officeDocument/2006/relationships/image" Target="../media/image910.png"/><Relationship Id="rId165" Type="http://schemas.openxmlformats.org/officeDocument/2006/relationships/customXml" Target="../ink/ink1013.xml"/><Relationship Id="rId186" Type="http://schemas.openxmlformats.org/officeDocument/2006/relationships/image" Target="../media/image958.png"/><Relationship Id="rId27" Type="http://schemas.openxmlformats.org/officeDocument/2006/relationships/customXml" Target="../ink/ink944.xml"/><Relationship Id="rId48" Type="http://schemas.openxmlformats.org/officeDocument/2006/relationships/image" Target="../media/image889.png"/><Relationship Id="rId69" Type="http://schemas.openxmlformats.org/officeDocument/2006/relationships/customXml" Target="../ink/ink965.xml"/><Relationship Id="rId113" Type="http://schemas.openxmlformats.org/officeDocument/2006/relationships/customXml" Target="../ink/ink987.xml"/><Relationship Id="rId134" Type="http://schemas.openxmlformats.org/officeDocument/2006/relationships/image" Target="../media/image932.png"/><Relationship Id="rId80" Type="http://schemas.openxmlformats.org/officeDocument/2006/relationships/image" Target="../media/image905.png"/><Relationship Id="rId155" Type="http://schemas.openxmlformats.org/officeDocument/2006/relationships/customXml" Target="../ink/ink1008.xml"/><Relationship Id="rId176" Type="http://schemas.openxmlformats.org/officeDocument/2006/relationships/image" Target="../media/image953.png"/><Relationship Id="rId17" Type="http://schemas.openxmlformats.org/officeDocument/2006/relationships/customXml" Target="../ink/ink939.xml"/><Relationship Id="rId38" Type="http://schemas.openxmlformats.org/officeDocument/2006/relationships/image" Target="../media/image884.png"/><Relationship Id="rId59" Type="http://schemas.openxmlformats.org/officeDocument/2006/relationships/customXml" Target="../ink/ink960.xml"/><Relationship Id="rId103" Type="http://schemas.openxmlformats.org/officeDocument/2006/relationships/customXml" Target="../ink/ink982.xml"/><Relationship Id="rId124" Type="http://schemas.openxmlformats.org/officeDocument/2006/relationships/image" Target="../media/image927.png"/><Relationship Id="rId70" Type="http://schemas.openxmlformats.org/officeDocument/2006/relationships/image" Target="../media/image900.png"/><Relationship Id="rId91" Type="http://schemas.openxmlformats.org/officeDocument/2006/relationships/customXml" Target="../ink/ink976.xml"/><Relationship Id="rId145" Type="http://schemas.openxmlformats.org/officeDocument/2006/relationships/customXml" Target="../ink/ink1003.xml"/><Relationship Id="rId166" Type="http://schemas.openxmlformats.org/officeDocument/2006/relationships/image" Target="../media/image948.png"/><Relationship Id="rId187" Type="http://schemas.openxmlformats.org/officeDocument/2006/relationships/customXml" Target="../ink/ink1024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79.png"/><Relationship Id="rId49" Type="http://schemas.openxmlformats.org/officeDocument/2006/relationships/customXml" Target="../ink/ink955.xml"/><Relationship Id="rId114" Type="http://schemas.openxmlformats.org/officeDocument/2006/relationships/image" Target="../media/image922.png"/><Relationship Id="rId60" Type="http://schemas.openxmlformats.org/officeDocument/2006/relationships/image" Target="../media/image895.png"/><Relationship Id="rId81" Type="http://schemas.openxmlformats.org/officeDocument/2006/relationships/customXml" Target="../ink/ink971.xml"/><Relationship Id="rId135" Type="http://schemas.openxmlformats.org/officeDocument/2006/relationships/customXml" Target="../ink/ink998.xml"/><Relationship Id="rId156" Type="http://schemas.openxmlformats.org/officeDocument/2006/relationships/image" Target="../media/image943.png"/><Relationship Id="rId177" Type="http://schemas.openxmlformats.org/officeDocument/2006/relationships/customXml" Target="../ink/ink101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2.xml"/><Relationship Id="rId671" Type="http://schemas.openxmlformats.org/officeDocument/2006/relationships/customXml" Target="../ink/ink1359.xml"/><Relationship Id="rId21" Type="http://schemas.openxmlformats.org/officeDocument/2006/relationships/customXml" Target="../ink/ink1034.xml"/><Relationship Id="rId324" Type="http://schemas.openxmlformats.org/officeDocument/2006/relationships/image" Target="../media/image1120.png"/><Relationship Id="rId531" Type="http://schemas.openxmlformats.org/officeDocument/2006/relationships/customXml" Target="../ink/ink1289.xml"/><Relationship Id="rId629" Type="http://schemas.openxmlformats.org/officeDocument/2006/relationships/customXml" Target="../ink/ink1338.xml"/><Relationship Id="rId170" Type="http://schemas.openxmlformats.org/officeDocument/2006/relationships/image" Target="../media/image1043.png"/><Relationship Id="rId268" Type="http://schemas.openxmlformats.org/officeDocument/2006/relationships/image" Target="../media/image1092.png"/><Relationship Id="rId475" Type="http://schemas.openxmlformats.org/officeDocument/2006/relationships/customXml" Target="../ink/ink1261.xml"/><Relationship Id="rId682" Type="http://schemas.openxmlformats.org/officeDocument/2006/relationships/image" Target="../media/image1299.png"/><Relationship Id="rId32" Type="http://schemas.openxmlformats.org/officeDocument/2006/relationships/image" Target="../media/image974.png"/><Relationship Id="rId128" Type="http://schemas.openxmlformats.org/officeDocument/2006/relationships/image" Target="../media/image1022.png"/><Relationship Id="rId335" Type="http://schemas.openxmlformats.org/officeDocument/2006/relationships/customXml" Target="../ink/ink1191.xml"/><Relationship Id="rId542" Type="http://schemas.openxmlformats.org/officeDocument/2006/relationships/image" Target="../media/image1229.png"/><Relationship Id="rId181" Type="http://schemas.openxmlformats.org/officeDocument/2006/relationships/customXml" Target="../ink/ink1114.xml"/><Relationship Id="rId402" Type="http://schemas.openxmlformats.org/officeDocument/2006/relationships/image" Target="../media/image1159.png"/><Relationship Id="rId279" Type="http://schemas.openxmlformats.org/officeDocument/2006/relationships/customXml" Target="../ink/ink1163.xml"/><Relationship Id="rId486" Type="http://schemas.openxmlformats.org/officeDocument/2006/relationships/image" Target="../media/image1201.png"/><Relationship Id="rId693" Type="http://schemas.openxmlformats.org/officeDocument/2006/relationships/customXml" Target="../ink/ink1370.xml"/><Relationship Id="rId707" Type="http://schemas.openxmlformats.org/officeDocument/2006/relationships/customXml" Target="../ink/ink1377.xml"/><Relationship Id="rId43" Type="http://schemas.openxmlformats.org/officeDocument/2006/relationships/customXml" Target="../ink/ink1045.xml"/><Relationship Id="rId139" Type="http://schemas.openxmlformats.org/officeDocument/2006/relationships/customXml" Target="../ink/ink1093.xml"/><Relationship Id="rId346" Type="http://schemas.openxmlformats.org/officeDocument/2006/relationships/image" Target="../media/image1131.png"/><Relationship Id="rId553" Type="http://schemas.openxmlformats.org/officeDocument/2006/relationships/customXml" Target="../ink/ink1300.xml"/><Relationship Id="rId192" Type="http://schemas.openxmlformats.org/officeDocument/2006/relationships/image" Target="../media/image1054.png"/><Relationship Id="rId206" Type="http://schemas.openxmlformats.org/officeDocument/2006/relationships/image" Target="../media/image1061.png"/><Relationship Id="rId413" Type="http://schemas.openxmlformats.org/officeDocument/2006/relationships/customXml" Target="../ink/ink1230.xml"/><Relationship Id="rId497" Type="http://schemas.openxmlformats.org/officeDocument/2006/relationships/customXml" Target="../ink/ink1272.xml"/><Relationship Id="rId620" Type="http://schemas.openxmlformats.org/officeDocument/2006/relationships/image" Target="../media/image1268.png"/><Relationship Id="rId357" Type="http://schemas.openxmlformats.org/officeDocument/2006/relationships/customXml" Target="../ink/ink1202.xml"/><Relationship Id="rId54" Type="http://schemas.openxmlformats.org/officeDocument/2006/relationships/image" Target="../media/image985.png"/><Relationship Id="rId217" Type="http://schemas.openxmlformats.org/officeDocument/2006/relationships/customXml" Target="../ink/ink1132.xml"/><Relationship Id="rId564" Type="http://schemas.openxmlformats.org/officeDocument/2006/relationships/image" Target="../media/image1240.png"/><Relationship Id="rId424" Type="http://schemas.openxmlformats.org/officeDocument/2006/relationships/image" Target="../media/image1170.png"/><Relationship Id="rId631" Type="http://schemas.openxmlformats.org/officeDocument/2006/relationships/customXml" Target="../ink/ink1339.xml"/><Relationship Id="rId270" Type="http://schemas.openxmlformats.org/officeDocument/2006/relationships/image" Target="../media/image1093.png"/><Relationship Id="rId65" Type="http://schemas.openxmlformats.org/officeDocument/2006/relationships/customXml" Target="../ink/ink1056.xml"/><Relationship Id="rId130" Type="http://schemas.openxmlformats.org/officeDocument/2006/relationships/image" Target="../media/image1023.png"/><Relationship Id="rId368" Type="http://schemas.openxmlformats.org/officeDocument/2006/relationships/image" Target="../media/image1142.png"/><Relationship Id="rId575" Type="http://schemas.openxmlformats.org/officeDocument/2006/relationships/customXml" Target="../ink/ink1311.xml"/><Relationship Id="rId228" Type="http://schemas.openxmlformats.org/officeDocument/2006/relationships/image" Target="../media/image1072.png"/><Relationship Id="rId435" Type="http://schemas.openxmlformats.org/officeDocument/2006/relationships/customXml" Target="../ink/ink1241.xml"/><Relationship Id="rId642" Type="http://schemas.openxmlformats.org/officeDocument/2006/relationships/image" Target="../media/image1279.png"/><Relationship Id="rId281" Type="http://schemas.openxmlformats.org/officeDocument/2006/relationships/customXml" Target="../ink/ink1164.xml"/><Relationship Id="rId502" Type="http://schemas.openxmlformats.org/officeDocument/2006/relationships/image" Target="../media/image1209.png"/><Relationship Id="rId76" Type="http://schemas.openxmlformats.org/officeDocument/2006/relationships/image" Target="../media/image996.png"/><Relationship Id="rId141" Type="http://schemas.openxmlformats.org/officeDocument/2006/relationships/customXml" Target="../ink/ink1094.xml"/><Relationship Id="rId379" Type="http://schemas.openxmlformats.org/officeDocument/2006/relationships/customXml" Target="../ink/ink1213.xml"/><Relationship Id="rId586" Type="http://schemas.openxmlformats.org/officeDocument/2006/relationships/image" Target="../media/image1251.png"/><Relationship Id="rId7" Type="http://schemas.openxmlformats.org/officeDocument/2006/relationships/customXml" Target="../ink/ink1027.xml"/><Relationship Id="rId239" Type="http://schemas.openxmlformats.org/officeDocument/2006/relationships/customXml" Target="../ink/ink1143.xml"/><Relationship Id="rId446" Type="http://schemas.openxmlformats.org/officeDocument/2006/relationships/image" Target="../media/image1181.png"/><Relationship Id="rId653" Type="http://schemas.openxmlformats.org/officeDocument/2006/relationships/customXml" Target="../ink/ink1350.xml"/><Relationship Id="rId292" Type="http://schemas.openxmlformats.org/officeDocument/2006/relationships/image" Target="../media/image1104.png"/><Relationship Id="rId306" Type="http://schemas.openxmlformats.org/officeDocument/2006/relationships/image" Target="../media/image1111.png"/><Relationship Id="rId87" Type="http://schemas.openxmlformats.org/officeDocument/2006/relationships/customXml" Target="../ink/ink1067.xml"/><Relationship Id="rId513" Type="http://schemas.openxmlformats.org/officeDocument/2006/relationships/customXml" Target="../ink/ink1280.xml"/><Relationship Id="rId597" Type="http://schemas.openxmlformats.org/officeDocument/2006/relationships/customXml" Target="../ink/ink1322.xml"/><Relationship Id="rId152" Type="http://schemas.openxmlformats.org/officeDocument/2006/relationships/image" Target="../media/image1034.png"/><Relationship Id="rId457" Type="http://schemas.openxmlformats.org/officeDocument/2006/relationships/customXml" Target="../ink/ink1252.xml"/><Relationship Id="rId664" Type="http://schemas.openxmlformats.org/officeDocument/2006/relationships/image" Target="../media/image1290.png"/><Relationship Id="rId14" Type="http://schemas.openxmlformats.org/officeDocument/2006/relationships/image" Target="../media/image965.png"/><Relationship Id="rId317" Type="http://schemas.openxmlformats.org/officeDocument/2006/relationships/customXml" Target="../ink/ink1182.xml"/><Relationship Id="rId524" Type="http://schemas.openxmlformats.org/officeDocument/2006/relationships/image" Target="../media/image1220.png"/><Relationship Id="rId98" Type="http://schemas.openxmlformats.org/officeDocument/2006/relationships/image" Target="../media/image1007.png"/><Relationship Id="rId163" Type="http://schemas.openxmlformats.org/officeDocument/2006/relationships/customXml" Target="../ink/ink1105.xml"/><Relationship Id="rId370" Type="http://schemas.openxmlformats.org/officeDocument/2006/relationships/image" Target="../media/image1143.png"/><Relationship Id="rId230" Type="http://schemas.openxmlformats.org/officeDocument/2006/relationships/image" Target="../media/image1073.png"/><Relationship Id="rId468" Type="http://schemas.openxmlformats.org/officeDocument/2006/relationships/image" Target="../media/image1192.png"/><Relationship Id="rId675" Type="http://schemas.openxmlformats.org/officeDocument/2006/relationships/customXml" Target="../ink/ink1361.xml"/><Relationship Id="rId25" Type="http://schemas.openxmlformats.org/officeDocument/2006/relationships/customXml" Target="../ink/ink1036.xml"/><Relationship Id="rId328" Type="http://schemas.openxmlformats.org/officeDocument/2006/relationships/image" Target="../media/image1122.png"/><Relationship Id="rId535" Type="http://schemas.openxmlformats.org/officeDocument/2006/relationships/customXml" Target="../ink/ink1291.xml"/><Relationship Id="rId174" Type="http://schemas.openxmlformats.org/officeDocument/2006/relationships/image" Target="../media/image1045.png"/><Relationship Id="rId381" Type="http://schemas.openxmlformats.org/officeDocument/2006/relationships/customXml" Target="../ink/ink1214.xml"/><Relationship Id="rId602" Type="http://schemas.openxmlformats.org/officeDocument/2006/relationships/image" Target="../media/image1259.png"/><Relationship Id="rId241" Type="http://schemas.openxmlformats.org/officeDocument/2006/relationships/customXml" Target="../ink/ink1144.xml"/><Relationship Id="rId479" Type="http://schemas.openxmlformats.org/officeDocument/2006/relationships/customXml" Target="../ink/ink1263.xml"/><Relationship Id="rId686" Type="http://schemas.openxmlformats.org/officeDocument/2006/relationships/image" Target="../media/image1301.png"/><Relationship Id="rId36" Type="http://schemas.openxmlformats.org/officeDocument/2006/relationships/image" Target="../media/image976.png"/><Relationship Id="rId339" Type="http://schemas.openxmlformats.org/officeDocument/2006/relationships/customXml" Target="../ink/ink1193.xml"/><Relationship Id="rId546" Type="http://schemas.openxmlformats.org/officeDocument/2006/relationships/image" Target="../media/image1231.png"/><Relationship Id="rId101" Type="http://schemas.openxmlformats.org/officeDocument/2006/relationships/customXml" Target="../ink/ink1074.xml"/><Relationship Id="rId185" Type="http://schemas.openxmlformats.org/officeDocument/2006/relationships/customXml" Target="../ink/ink1116.xml"/><Relationship Id="rId406" Type="http://schemas.openxmlformats.org/officeDocument/2006/relationships/image" Target="../media/image1161.png"/><Relationship Id="rId392" Type="http://schemas.openxmlformats.org/officeDocument/2006/relationships/image" Target="../media/image1154.png"/><Relationship Id="rId613" Type="http://schemas.openxmlformats.org/officeDocument/2006/relationships/customXml" Target="../ink/ink1330.xml"/><Relationship Id="rId697" Type="http://schemas.openxmlformats.org/officeDocument/2006/relationships/customXml" Target="../ink/ink1372.xml"/><Relationship Id="rId252" Type="http://schemas.openxmlformats.org/officeDocument/2006/relationships/image" Target="../media/image1084.png"/><Relationship Id="rId47" Type="http://schemas.openxmlformats.org/officeDocument/2006/relationships/customXml" Target="../ink/ink1047.xml"/><Relationship Id="rId112" Type="http://schemas.openxmlformats.org/officeDocument/2006/relationships/image" Target="../media/image1014.png"/><Relationship Id="rId557" Type="http://schemas.openxmlformats.org/officeDocument/2006/relationships/customXml" Target="../ink/ink1302.xml"/><Relationship Id="rId196" Type="http://schemas.openxmlformats.org/officeDocument/2006/relationships/image" Target="../media/image1056.png"/><Relationship Id="rId417" Type="http://schemas.openxmlformats.org/officeDocument/2006/relationships/customXml" Target="../ink/ink1232.xml"/><Relationship Id="rId624" Type="http://schemas.openxmlformats.org/officeDocument/2006/relationships/image" Target="../media/image1270.png"/><Relationship Id="rId263" Type="http://schemas.openxmlformats.org/officeDocument/2006/relationships/customXml" Target="../ink/ink1155.xml"/><Relationship Id="rId470" Type="http://schemas.openxmlformats.org/officeDocument/2006/relationships/image" Target="../media/image1193.png"/><Relationship Id="rId58" Type="http://schemas.openxmlformats.org/officeDocument/2006/relationships/image" Target="../media/image987.png"/><Relationship Id="rId123" Type="http://schemas.openxmlformats.org/officeDocument/2006/relationships/customXml" Target="../ink/ink1085.xml"/><Relationship Id="rId330" Type="http://schemas.openxmlformats.org/officeDocument/2006/relationships/image" Target="../media/image1123.png"/><Relationship Id="rId568" Type="http://schemas.openxmlformats.org/officeDocument/2006/relationships/image" Target="../media/image1242.png"/><Relationship Id="rId428" Type="http://schemas.openxmlformats.org/officeDocument/2006/relationships/image" Target="../media/image1172.png"/><Relationship Id="rId635" Type="http://schemas.openxmlformats.org/officeDocument/2006/relationships/customXml" Target="../ink/ink1341.xml"/><Relationship Id="rId274" Type="http://schemas.openxmlformats.org/officeDocument/2006/relationships/image" Target="../media/image1095.png"/><Relationship Id="rId481" Type="http://schemas.openxmlformats.org/officeDocument/2006/relationships/customXml" Target="../ink/ink1264.xml"/><Relationship Id="rId702" Type="http://schemas.openxmlformats.org/officeDocument/2006/relationships/image" Target="../media/image1309.png"/><Relationship Id="rId69" Type="http://schemas.openxmlformats.org/officeDocument/2006/relationships/customXml" Target="../ink/ink1058.xml"/><Relationship Id="rId134" Type="http://schemas.openxmlformats.org/officeDocument/2006/relationships/image" Target="../media/image1025.png"/><Relationship Id="rId579" Type="http://schemas.openxmlformats.org/officeDocument/2006/relationships/customXml" Target="../ink/ink1313.xml"/><Relationship Id="rId341" Type="http://schemas.openxmlformats.org/officeDocument/2006/relationships/customXml" Target="../ink/ink1194.xml"/><Relationship Id="rId439" Type="http://schemas.openxmlformats.org/officeDocument/2006/relationships/customXml" Target="../ink/ink1243.xml"/><Relationship Id="rId646" Type="http://schemas.openxmlformats.org/officeDocument/2006/relationships/image" Target="../media/image1281.png"/><Relationship Id="rId201" Type="http://schemas.openxmlformats.org/officeDocument/2006/relationships/customXml" Target="../ink/ink1124.xml"/><Relationship Id="rId285" Type="http://schemas.openxmlformats.org/officeDocument/2006/relationships/customXml" Target="../ink/ink1166.xml"/><Relationship Id="rId506" Type="http://schemas.openxmlformats.org/officeDocument/2006/relationships/image" Target="../media/image1211.png"/><Relationship Id="rId492" Type="http://schemas.openxmlformats.org/officeDocument/2006/relationships/image" Target="../media/image1204.png"/><Relationship Id="rId145" Type="http://schemas.openxmlformats.org/officeDocument/2006/relationships/customXml" Target="../ink/ink1096.xml"/><Relationship Id="rId352" Type="http://schemas.openxmlformats.org/officeDocument/2006/relationships/image" Target="../media/image1134.png"/><Relationship Id="rId212" Type="http://schemas.openxmlformats.org/officeDocument/2006/relationships/image" Target="../media/image1064.png"/><Relationship Id="rId657" Type="http://schemas.openxmlformats.org/officeDocument/2006/relationships/customXml" Target="../ink/ink1352.xml"/><Relationship Id="rId296" Type="http://schemas.openxmlformats.org/officeDocument/2006/relationships/image" Target="../media/image1106.png"/><Relationship Id="rId517" Type="http://schemas.openxmlformats.org/officeDocument/2006/relationships/customXml" Target="../ink/ink1282.xml"/><Relationship Id="rId60" Type="http://schemas.openxmlformats.org/officeDocument/2006/relationships/image" Target="../media/image988.png"/><Relationship Id="rId156" Type="http://schemas.openxmlformats.org/officeDocument/2006/relationships/image" Target="../media/image1036.png"/><Relationship Id="rId363" Type="http://schemas.openxmlformats.org/officeDocument/2006/relationships/customXml" Target="../ink/ink1205.xml"/><Relationship Id="rId570" Type="http://schemas.openxmlformats.org/officeDocument/2006/relationships/image" Target="../media/image1243.png"/><Relationship Id="rId223" Type="http://schemas.openxmlformats.org/officeDocument/2006/relationships/customXml" Target="../ink/ink1135.xml"/><Relationship Id="rId430" Type="http://schemas.openxmlformats.org/officeDocument/2006/relationships/image" Target="../media/image1173.png"/><Relationship Id="rId668" Type="http://schemas.openxmlformats.org/officeDocument/2006/relationships/image" Target="../media/image1292.png"/><Relationship Id="rId18" Type="http://schemas.openxmlformats.org/officeDocument/2006/relationships/image" Target="../media/image967.png"/><Relationship Id="rId528" Type="http://schemas.openxmlformats.org/officeDocument/2006/relationships/image" Target="../media/image1222.png"/><Relationship Id="rId167" Type="http://schemas.openxmlformats.org/officeDocument/2006/relationships/customXml" Target="../ink/ink1107.xml"/><Relationship Id="rId374" Type="http://schemas.openxmlformats.org/officeDocument/2006/relationships/image" Target="../media/image1145.png"/><Relationship Id="rId581" Type="http://schemas.openxmlformats.org/officeDocument/2006/relationships/customXml" Target="../ink/ink1314.xml"/><Relationship Id="rId71" Type="http://schemas.openxmlformats.org/officeDocument/2006/relationships/customXml" Target="../ink/ink1059.xml"/><Relationship Id="rId234" Type="http://schemas.openxmlformats.org/officeDocument/2006/relationships/image" Target="../media/image1075.png"/><Relationship Id="rId637" Type="http://schemas.openxmlformats.org/officeDocument/2006/relationships/customXml" Target="../ink/ink1342.xml"/><Relationship Id="rId679" Type="http://schemas.openxmlformats.org/officeDocument/2006/relationships/customXml" Target="../ink/ink1363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038.xml"/><Relationship Id="rId276" Type="http://schemas.openxmlformats.org/officeDocument/2006/relationships/image" Target="../media/image1096.png"/><Relationship Id="rId441" Type="http://schemas.openxmlformats.org/officeDocument/2006/relationships/customXml" Target="../ink/ink1244.xml"/><Relationship Id="rId483" Type="http://schemas.openxmlformats.org/officeDocument/2006/relationships/customXml" Target="../ink/ink1265.xml"/><Relationship Id="rId539" Type="http://schemas.openxmlformats.org/officeDocument/2006/relationships/customXml" Target="../ink/ink1293.xml"/><Relationship Id="rId690" Type="http://schemas.openxmlformats.org/officeDocument/2006/relationships/image" Target="../media/image1303.png"/><Relationship Id="rId704" Type="http://schemas.openxmlformats.org/officeDocument/2006/relationships/image" Target="../media/image1310.png"/><Relationship Id="rId40" Type="http://schemas.openxmlformats.org/officeDocument/2006/relationships/image" Target="../media/image978.png"/><Relationship Id="rId136" Type="http://schemas.openxmlformats.org/officeDocument/2006/relationships/image" Target="../media/image1026.png"/><Relationship Id="rId178" Type="http://schemas.openxmlformats.org/officeDocument/2006/relationships/image" Target="../media/image1047.png"/><Relationship Id="rId301" Type="http://schemas.openxmlformats.org/officeDocument/2006/relationships/customXml" Target="../ink/ink1174.xml"/><Relationship Id="rId343" Type="http://schemas.openxmlformats.org/officeDocument/2006/relationships/customXml" Target="../ink/ink1195.xml"/><Relationship Id="rId550" Type="http://schemas.openxmlformats.org/officeDocument/2006/relationships/image" Target="../media/image1233.png"/><Relationship Id="rId82" Type="http://schemas.openxmlformats.org/officeDocument/2006/relationships/image" Target="../media/image999.png"/><Relationship Id="rId203" Type="http://schemas.openxmlformats.org/officeDocument/2006/relationships/customXml" Target="../ink/ink1125.xml"/><Relationship Id="rId385" Type="http://schemas.openxmlformats.org/officeDocument/2006/relationships/customXml" Target="../ink/ink1216.xml"/><Relationship Id="rId592" Type="http://schemas.openxmlformats.org/officeDocument/2006/relationships/image" Target="../media/image1254.png"/><Relationship Id="rId606" Type="http://schemas.openxmlformats.org/officeDocument/2006/relationships/image" Target="../media/image1261.png"/><Relationship Id="rId648" Type="http://schemas.openxmlformats.org/officeDocument/2006/relationships/image" Target="../media/image1282.png"/><Relationship Id="rId245" Type="http://schemas.openxmlformats.org/officeDocument/2006/relationships/customXml" Target="../ink/ink1146.xml"/><Relationship Id="rId287" Type="http://schemas.openxmlformats.org/officeDocument/2006/relationships/customXml" Target="../ink/ink1167.xml"/><Relationship Id="rId410" Type="http://schemas.openxmlformats.org/officeDocument/2006/relationships/image" Target="../media/image1163.png"/><Relationship Id="rId452" Type="http://schemas.openxmlformats.org/officeDocument/2006/relationships/image" Target="../media/image1184.png"/><Relationship Id="rId494" Type="http://schemas.openxmlformats.org/officeDocument/2006/relationships/image" Target="../media/image1205.png"/><Relationship Id="rId508" Type="http://schemas.openxmlformats.org/officeDocument/2006/relationships/image" Target="../media/image1212.png"/><Relationship Id="rId105" Type="http://schemas.openxmlformats.org/officeDocument/2006/relationships/customXml" Target="../ink/ink1076.xml"/><Relationship Id="rId147" Type="http://schemas.openxmlformats.org/officeDocument/2006/relationships/customXml" Target="../ink/ink1097.xml"/><Relationship Id="rId312" Type="http://schemas.openxmlformats.org/officeDocument/2006/relationships/image" Target="../media/image1114.png"/><Relationship Id="rId354" Type="http://schemas.openxmlformats.org/officeDocument/2006/relationships/image" Target="../media/image1135.png"/><Relationship Id="rId51" Type="http://schemas.openxmlformats.org/officeDocument/2006/relationships/customXml" Target="../ink/ink1049.xml"/><Relationship Id="rId93" Type="http://schemas.openxmlformats.org/officeDocument/2006/relationships/customXml" Target="../ink/ink1070.xml"/><Relationship Id="rId189" Type="http://schemas.openxmlformats.org/officeDocument/2006/relationships/customXml" Target="../ink/ink1118.xml"/><Relationship Id="rId396" Type="http://schemas.openxmlformats.org/officeDocument/2006/relationships/image" Target="../media/image1156.png"/><Relationship Id="rId561" Type="http://schemas.openxmlformats.org/officeDocument/2006/relationships/customXml" Target="../ink/ink1304.xml"/><Relationship Id="rId617" Type="http://schemas.openxmlformats.org/officeDocument/2006/relationships/customXml" Target="../ink/ink1332.xml"/><Relationship Id="rId659" Type="http://schemas.openxmlformats.org/officeDocument/2006/relationships/customXml" Target="../ink/ink1353.xml"/><Relationship Id="rId214" Type="http://schemas.openxmlformats.org/officeDocument/2006/relationships/image" Target="../media/image1065.png"/><Relationship Id="rId256" Type="http://schemas.openxmlformats.org/officeDocument/2006/relationships/image" Target="../media/image1086.png"/><Relationship Id="rId298" Type="http://schemas.openxmlformats.org/officeDocument/2006/relationships/image" Target="../media/image1107.png"/><Relationship Id="rId421" Type="http://schemas.openxmlformats.org/officeDocument/2006/relationships/customXml" Target="../ink/ink1234.xml"/><Relationship Id="rId463" Type="http://schemas.openxmlformats.org/officeDocument/2006/relationships/customXml" Target="../ink/ink1255.xml"/><Relationship Id="rId519" Type="http://schemas.openxmlformats.org/officeDocument/2006/relationships/customXml" Target="../ink/ink1283.xml"/><Relationship Id="rId670" Type="http://schemas.openxmlformats.org/officeDocument/2006/relationships/image" Target="../media/image1293.png"/><Relationship Id="rId116" Type="http://schemas.openxmlformats.org/officeDocument/2006/relationships/image" Target="../media/image1016.png"/><Relationship Id="rId158" Type="http://schemas.openxmlformats.org/officeDocument/2006/relationships/image" Target="../media/image1037.png"/><Relationship Id="rId323" Type="http://schemas.openxmlformats.org/officeDocument/2006/relationships/customXml" Target="../ink/ink1185.xml"/><Relationship Id="rId530" Type="http://schemas.openxmlformats.org/officeDocument/2006/relationships/image" Target="../media/image1223.png"/><Relationship Id="rId20" Type="http://schemas.openxmlformats.org/officeDocument/2006/relationships/image" Target="../media/image968.png"/><Relationship Id="rId62" Type="http://schemas.openxmlformats.org/officeDocument/2006/relationships/image" Target="../media/image989.png"/><Relationship Id="rId365" Type="http://schemas.openxmlformats.org/officeDocument/2006/relationships/customXml" Target="../ink/ink1206.xml"/><Relationship Id="rId572" Type="http://schemas.openxmlformats.org/officeDocument/2006/relationships/image" Target="../media/image1244.png"/><Relationship Id="rId628" Type="http://schemas.openxmlformats.org/officeDocument/2006/relationships/image" Target="../media/image1272.png"/><Relationship Id="rId225" Type="http://schemas.openxmlformats.org/officeDocument/2006/relationships/customXml" Target="../ink/ink1136.xml"/><Relationship Id="rId267" Type="http://schemas.openxmlformats.org/officeDocument/2006/relationships/customXml" Target="../ink/ink1157.xml"/><Relationship Id="rId432" Type="http://schemas.openxmlformats.org/officeDocument/2006/relationships/image" Target="../media/image1174.png"/><Relationship Id="rId474" Type="http://schemas.openxmlformats.org/officeDocument/2006/relationships/image" Target="../media/image1195.png"/><Relationship Id="rId127" Type="http://schemas.openxmlformats.org/officeDocument/2006/relationships/customXml" Target="../ink/ink1087.xml"/><Relationship Id="rId681" Type="http://schemas.openxmlformats.org/officeDocument/2006/relationships/customXml" Target="../ink/ink1364.xml"/><Relationship Id="rId31" Type="http://schemas.openxmlformats.org/officeDocument/2006/relationships/customXml" Target="../ink/ink1039.xml"/><Relationship Id="rId73" Type="http://schemas.openxmlformats.org/officeDocument/2006/relationships/customXml" Target="../ink/ink1060.xml"/><Relationship Id="rId169" Type="http://schemas.openxmlformats.org/officeDocument/2006/relationships/customXml" Target="../ink/ink1108.xml"/><Relationship Id="rId334" Type="http://schemas.openxmlformats.org/officeDocument/2006/relationships/image" Target="../media/image1125.png"/><Relationship Id="rId376" Type="http://schemas.openxmlformats.org/officeDocument/2006/relationships/image" Target="../media/image1146.png"/><Relationship Id="rId541" Type="http://schemas.openxmlformats.org/officeDocument/2006/relationships/customXml" Target="../ink/ink1294.xml"/><Relationship Id="rId583" Type="http://schemas.openxmlformats.org/officeDocument/2006/relationships/customXml" Target="../ink/ink1315.xml"/><Relationship Id="rId639" Type="http://schemas.openxmlformats.org/officeDocument/2006/relationships/customXml" Target="../ink/ink1343.xml"/><Relationship Id="rId4" Type="http://schemas.openxmlformats.org/officeDocument/2006/relationships/image" Target="../media/image2101.png"/><Relationship Id="rId180" Type="http://schemas.openxmlformats.org/officeDocument/2006/relationships/image" Target="../media/image1048.png"/><Relationship Id="rId236" Type="http://schemas.openxmlformats.org/officeDocument/2006/relationships/image" Target="../media/image1076.png"/><Relationship Id="rId278" Type="http://schemas.openxmlformats.org/officeDocument/2006/relationships/image" Target="../media/image1097.png"/><Relationship Id="rId401" Type="http://schemas.openxmlformats.org/officeDocument/2006/relationships/customXml" Target="../ink/ink1224.xml"/><Relationship Id="rId443" Type="http://schemas.openxmlformats.org/officeDocument/2006/relationships/customXml" Target="../ink/ink1245.xml"/><Relationship Id="rId650" Type="http://schemas.openxmlformats.org/officeDocument/2006/relationships/image" Target="../media/image1283.png"/><Relationship Id="rId303" Type="http://schemas.openxmlformats.org/officeDocument/2006/relationships/customXml" Target="../ink/ink1175.xml"/><Relationship Id="rId485" Type="http://schemas.openxmlformats.org/officeDocument/2006/relationships/customXml" Target="../ink/ink1266.xml"/><Relationship Id="rId692" Type="http://schemas.openxmlformats.org/officeDocument/2006/relationships/image" Target="../media/image1304.png"/><Relationship Id="rId706" Type="http://schemas.openxmlformats.org/officeDocument/2006/relationships/image" Target="../media/image1311.png"/><Relationship Id="rId42" Type="http://schemas.openxmlformats.org/officeDocument/2006/relationships/image" Target="../media/image979.png"/><Relationship Id="rId84" Type="http://schemas.openxmlformats.org/officeDocument/2006/relationships/image" Target="../media/image1000.png"/><Relationship Id="rId138" Type="http://schemas.openxmlformats.org/officeDocument/2006/relationships/image" Target="../media/image1027.png"/><Relationship Id="rId345" Type="http://schemas.openxmlformats.org/officeDocument/2006/relationships/customXml" Target="../ink/ink1196.xml"/><Relationship Id="rId387" Type="http://schemas.openxmlformats.org/officeDocument/2006/relationships/customXml" Target="../ink/ink1217.xml"/><Relationship Id="rId510" Type="http://schemas.openxmlformats.org/officeDocument/2006/relationships/image" Target="../media/image1213.png"/><Relationship Id="rId552" Type="http://schemas.openxmlformats.org/officeDocument/2006/relationships/image" Target="../media/image1234.png"/><Relationship Id="rId594" Type="http://schemas.openxmlformats.org/officeDocument/2006/relationships/image" Target="../media/image1255.png"/><Relationship Id="rId608" Type="http://schemas.openxmlformats.org/officeDocument/2006/relationships/image" Target="../media/image1262.png"/><Relationship Id="rId191" Type="http://schemas.openxmlformats.org/officeDocument/2006/relationships/customXml" Target="../ink/ink1119.xml"/><Relationship Id="rId205" Type="http://schemas.openxmlformats.org/officeDocument/2006/relationships/customXml" Target="../ink/ink1126.xml"/><Relationship Id="rId247" Type="http://schemas.openxmlformats.org/officeDocument/2006/relationships/customXml" Target="../ink/ink1147.xml"/><Relationship Id="rId412" Type="http://schemas.openxmlformats.org/officeDocument/2006/relationships/image" Target="../media/image1164.png"/><Relationship Id="rId107" Type="http://schemas.openxmlformats.org/officeDocument/2006/relationships/customXml" Target="../ink/ink1077.xml"/><Relationship Id="rId289" Type="http://schemas.openxmlformats.org/officeDocument/2006/relationships/customXml" Target="../ink/ink1168.xml"/><Relationship Id="rId454" Type="http://schemas.openxmlformats.org/officeDocument/2006/relationships/image" Target="../media/image1185.png"/><Relationship Id="rId496" Type="http://schemas.openxmlformats.org/officeDocument/2006/relationships/image" Target="../media/image1206.png"/><Relationship Id="rId661" Type="http://schemas.openxmlformats.org/officeDocument/2006/relationships/customXml" Target="../ink/ink1354.xml"/><Relationship Id="rId11" Type="http://schemas.openxmlformats.org/officeDocument/2006/relationships/customXml" Target="../ink/ink1029.xml"/><Relationship Id="rId53" Type="http://schemas.openxmlformats.org/officeDocument/2006/relationships/customXml" Target="../ink/ink1050.xml"/><Relationship Id="rId149" Type="http://schemas.openxmlformats.org/officeDocument/2006/relationships/customXml" Target="../ink/ink1098.xml"/><Relationship Id="rId314" Type="http://schemas.openxmlformats.org/officeDocument/2006/relationships/image" Target="../media/image1115.png"/><Relationship Id="rId356" Type="http://schemas.openxmlformats.org/officeDocument/2006/relationships/image" Target="../media/image1136.png"/><Relationship Id="rId398" Type="http://schemas.openxmlformats.org/officeDocument/2006/relationships/image" Target="../media/image1157.png"/><Relationship Id="rId521" Type="http://schemas.openxmlformats.org/officeDocument/2006/relationships/customXml" Target="../ink/ink1284.xml"/><Relationship Id="rId563" Type="http://schemas.openxmlformats.org/officeDocument/2006/relationships/customXml" Target="../ink/ink1305.xml"/><Relationship Id="rId619" Type="http://schemas.openxmlformats.org/officeDocument/2006/relationships/customXml" Target="../ink/ink1333.xml"/><Relationship Id="rId95" Type="http://schemas.openxmlformats.org/officeDocument/2006/relationships/customXml" Target="../ink/ink1071.xml"/><Relationship Id="rId160" Type="http://schemas.openxmlformats.org/officeDocument/2006/relationships/image" Target="../media/image1038.png"/><Relationship Id="rId216" Type="http://schemas.openxmlformats.org/officeDocument/2006/relationships/image" Target="../media/image1066.png"/><Relationship Id="rId423" Type="http://schemas.openxmlformats.org/officeDocument/2006/relationships/customXml" Target="../ink/ink1235.xml"/><Relationship Id="rId258" Type="http://schemas.openxmlformats.org/officeDocument/2006/relationships/image" Target="../media/image1087.png"/><Relationship Id="rId465" Type="http://schemas.openxmlformats.org/officeDocument/2006/relationships/customXml" Target="../ink/ink1256.xml"/><Relationship Id="rId630" Type="http://schemas.openxmlformats.org/officeDocument/2006/relationships/image" Target="../media/image1273.png"/><Relationship Id="rId672" Type="http://schemas.openxmlformats.org/officeDocument/2006/relationships/image" Target="../media/image1294.png"/><Relationship Id="rId22" Type="http://schemas.openxmlformats.org/officeDocument/2006/relationships/image" Target="../media/image969.png"/><Relationship Id="rId64" Type="http://schemas.openxmlformats.org/officeDocument/2006/relationships/image" Target="../media/image990.png"/><Relationship Id="rId118" Type="http://schemas.openxmlformats.org/officeDocument/2006/relationships/image" Target="../media/image1017.png"/><Relationship Id="rId325" Type="http://schemas.openxmlformats.org/officeDocument/2006/relationships/customXml" Target="../ink/ink1186.xml"/><Relationship Id="rId367" Type="http://schemas.openxmlformats.org/officeDocument/2006/relationships/customXml" Target="../ink/ink1207.xml"/><Relationship Id="rId532" Type="http://schemas.openxmlformats.org/officeDocument/2006/relationships/image" Target="../media/image1224.png"/><Relationship Id="rId574" Type="http://schemas.openxmlformats.org/officeDocument/2006/relationships/image" Target="../media/image1245.png"/><Relationship Id="rId171" Type="http://schemas.openxmlformats.org/officeDocument/2006/relationships/customXml" Target="../ink/ink1109.xml"/><Relationship Id="rId227" Type="http://schemas.openxmlformats.org/officeDocument/2006/relationships/customXml" Target="../ink/ink1137.xml"/><Relationship Id="rId269" Type="http://schemas.openxmlformats.org/officeDocument/2006/relationships/customXml" Target="../ink/ink1158.xml"/><Relationship Id="rId434" Type="http://schemas.openxmlformats.org/officeDocument/2006/relationships/image" Target="../media/image1175.png"/><Relationship Id="rId476" Type="http://schemas.openxmlformats.org/officeDocument/2006/relationships/image" Target="../media/image1196.png"/><Relationship Id="rId641" Type="http://schemas.openxmlformats.org/officeDocument/2006/relationships/customXml" Target="../ink/ink1344.xml"/><Relationship Id="rId683" Type="http://schemas.openxmlformats.org/officeDocument/2006/relationships/customXml" Target="../ink/ink1365.xml"/><Relationship Id="rId33" Type="http://schemas.openxmlformats.org/officeDocument/2006/relationships/customXml" Target="../ink/ink1040.xml"/><Relationship Id="rId129" Type="http://schemas.openxmlformats.org/officeDocument/2006/relationships/customXml" Target="../ink/ink1088.xml"/><Relationship Id="rId280" Type="http://schemas.openxmlformats.org/officeDocument/2006/relationships/image" Target="../media/image1098.png"/><Relationship Id="rId336" Type="http://schemas.openxmlformats.org/officeDocument/2006/relationships/image" Target="../media/image1126.png"/><Relationship Id="rId501" Type="http://schemas.openxmlformats.org/officeDocument/2006/relationships/customXml" Target="../ink/ink1274.xml"/><Relationship Id="rId543" Type="http://schemas.openxmlformats.org/officeDocument/2006/relationships/customXml" Target="../ink/ink1295.xml"/><Relationship Id="rId75" Type="http://schemas.openxmlformats.org/officeDocument/2006/relationships/customXml" Target="../ink/ink1061.xml"/><Relationship Id="rId140" Type="http://schemas.openxmlformats.org/officeDocument/2006/relationships/image" Target="../media/image1028.png"/><Relationship Id="rId182" Type="http://schemas.openxmlformats.org/officeDocument/2006/relationships/image" Target="../media/image1049.png"/><Relationship Id="rId378" Type="http://schemas.openxmlformats.org/officeDocument/2006/relationships/image" Target="../media/image1147.png"/><Relationship Id="rId403" Type="http://schemas.openxmlformats.org/officeDocument/2006/relationships/customXml" Target="../ink/ink1225.xml"/><Relationship Id="rId585" Type="http://schemas.openxmlformats.org/officeDocument/2006/relationships/customXml" Target="../ink/ink1316.xml"/><Relationship Id="rId6" Type="http://schemas.openxmlformats.org/officeDocument/2006/relationships/image" Target="../media/image961.png"/><Relationship Id="rId238" Type="http://schemas.openxmlformats.org/officeDocument/2006/relationships/image" Target="../media/image1077.png"/><Relationship Id="rId445" Type="http://schemas.openxmlformats.org/officeDocument/2006/relationships/customXml" Target="../ink/ink1246.xml"/><Relationship Id="rId487" Type="http://schemas.openxmlformats.org/officeDocument/2006/relationships/customXml" Target="../ink/ink1267.xml"/><Relationship Id="rId610" Type="http://schemas.openxmlformats.org/officeDocument/2006/relationships/image" Target="../media/image1263.png"/><Relationship Id="rId652" Type="http://schemas.openxmlformats.org/officeDocument/2006/relationships/image" Target="../media/image1284.png"/><Relationship Id="rId694" Type="http://schemas.openxmlformats.org/officeDocument/2006/relationships/image" Target="../media/image1305.png"/><Relationship Id="rId708" Type="http://schemas.openxmlformats.org/officeDocument/2006/relationships/image" Target="../media/image1312.png"/><Relationship Id="rId291" Type="http://schemas.openxmlformats.org/officeDocument/2006/relationships/customXml" Target="../ink/ink1169.xml"/><Relationship Id="rId305" Type="http://schemas.openxmlformats.org/officeDocument/2006/relationships/customXml" Target="../ink/ink1176.xml"/><Relationship Id="rId347" Type="http://schemas.openxmlformats.org/officeDocument/2006/relationships/customXml" Target="../ink/ink1197.xml"/><Relationship Id="rId512" Type="http://schemas.openxmlformats.org/officeDocument/2006/relationships/image" Target="../media/image1214.png"/><Relationship Id="rId44" Type="http://schemas.openxmlformats.org/officeDocument/2006/relationships/image" Target="../media/image980.png"/><Relationship Id="rId86" Type="http://schemas.openxmlformats.org/officeDocument/2006/relationships/image" Target="../media/image1001.png"/><Relationship Id="rId151" Type="http://schemas.openxmlformats.org/officeDocument/2006/relationships/customXml" Target="../ink/ink1099.xml"/><Relationship Id="rId389" Type="http://schemas.openxmlformats.org/officeDocument/2006/relationships/customXml" Target="../ink/ink1218.xml"/><Relationship Id="rId554" Type="http://schemas.openxmlformats.org/officeDocument/2006/relationships/image" Target="../media/image1235.png"/><Relationship Id="rId596" Type="http://schemas.openxmlformats.org/officeDocument/2006/relationships/image" Target="../media/image1256.png"/><Relationship Id="rId193" Type="http://schemas.openxmlformats.org/officeDocument/2006/relationships/customXml" Target="../ink/ink1120.xml"/><Relationship Id="rId207" Type="http://schemas.openxmlformats.org/officeDocument/2006/relationships/customXml" Target="../ink/ink1127.xml"/><Relationship Id="rId249" Type="http://schemas.openxmlformats.org/officeDocument/2006/relationships/customXml" Target="../ink/ink1148.xml"/><Relationship Id="rId414" Type="http://schemas.openxmlformats.org/officeDocument/2006/relationships/image" Target="../media/image1165.png"/><Relationship Id="rId456" Type="http://schemas.openxmlformats.org/officeDocument/2006/relationships/image" Target="../media/image1186.png"/><Relationship Id="rId498" Type="http://schemas.openxmlformats.org/officeDocument/2006/relationships/image" Target="../media/image1207.png"/><Relationship Id="rId621" Type="http://schemas.openxmlformats.org/officeDocument/2006/relationships/customXml" Target="../ink/ink1334.xml"/><Relationship Id="rId663" Type="http://schemas.openxmlformats.org/officeDocument/2006/relationships/customXml" Target="../ink/ink1355.xml"/><Relationship Id="rId13" Type="http://schemas.openxmlformats.org/officeDocument/2006/relationships/customXml" Target="../ink/ink1030.xml"/><Relationship Id="rId109" Type="http://schemas.openxmlformats.org/officeDocument/2006/relationships/customXml" Target="../ink/ink1078.xml"/><Relationship Id="rId260" Type="http://schemas.openxmlformats.org/officeDocument/2006/relationships/image" Target="../media/image1088.png"/><Relationship Id="rId316" Type="http://schemas.openxmlformats.org/officeDocument/2006/relationships/image" Target="../media/image1116.png"/><Relationship Id="rId523" Type="http://schemas.openxmlformats.org/officeDocument/2006/relationships/customXml" Target="../ink/ink1285.xml"/><Relationship Id="rId55" Type="http://schemas.openxmlformats.org/officeDocument/2006/relationships/customXml" Target="../ink/ink1051.xml"/><Relationship Id="rId97" Type="http://schemas.openxmlformats.org/officeDocument/2006/relationships/customXml" Target="../ink/ink1072.xml"/><Relationship Id="rId120" Type="http://schemas.openxmlformats.org/officeDocument/2006/relationships/image" Target="../media/image1018.png"/><Relationship Id="rId358" Type="http://schemas.openxmlformats.org/officeDocument/2006/relationships/image" Target="../media/image1137.png"/><Relationship Id="rId565" Type="http://schemas.openxmlformats.org/officeDocument/2006/relationships/customXml" Target="../ink/ink1306.xml"/><Relationship Id="rId162" Type="http://schemas.openxmlformats.org/officeDocument/2006/relationships/image" Target="../media/image1039.png"/><Relationship Id="rId218" Type="http://schemas.openxmlformats.org/officeDocument/2006/relationships/image" Target="../media/image1067.png"/><Relationship Id="rId425" Type="http://schemas.openxmlformats.org/officeDocument/2006/relationships/customXml" Target="../ink/ink1236.xml"/><Relationship Id="rId467" Type="http://schemas.openxmlformats.org/officeDocument/2006/relationships/customXml" Target="../ink/ink1257.xml"/><Relationship Id="rId632" Type="http://schemas.openxmlformats.org/officeDocument/2006/relationships/image" Target="../media/image1274.png"/><Relationship Id="rId271" Type="http://schemas.openxmlformats.org/officeDocument/2006/relationships/customXml" Target="../ink/ink1159.xml"/><Relationship Id="rId674" Type="http://schemas.openxmlformats.org/officeDocument/2006/relationships/image" Target="../media/image1295.png"/><Relationship Id="rId24" Type="http://schemas.openxmlformats.org/officeDocument/2006/relationships/image" Target="../media/image970.png"/><Relationship Id="rId66" Type="http://schemas.openxmlformats.org/officeDocument/2006/relationships/image" Target="../media/image991.png"/><Relationship Id="rId131" Type="http://schemas.openxmlformats.org/officeDocument/2006/relationships/customXml" Target="../ink/ink1089.xml"/><Relationship Id="rId327" Type="http://schemas.openxmlformats.org/officeDocument/2006/relationships/customXml" Target="../ink/ink1187.xml"/><Relationship Id="rId369" Type="http://schemas.openxmlformats.org/officeDocument/2006/relationships/customXml" Target="../ink/ink1208.xml"/><Relationship Id="rId534" Type="http://schemas.openxmlformats.org/officeDocument/2006/relationships/image" Target="../media/image1225.png"/><Relationship Id="rId576" Type="http://schemas.openxmlformats.org/officeDocument/2006/relationships/image" Target="../media/image1246.png"/><Relationship Id="rId173" Type="http://schemas.openxmlformats.org/officeDocument/2006/relationships/customXml" Target="../ink/ink1110.xml"/><Relationship Id="rId229" Type="http://schemas.openxmlformats.org/officeDocument/2006/relationships/customXml" Target="../ink/ink1138.xml"/><Relationship Id="rId380" Type="http://schemas.openxmlformats.org/officeDocument/2006/relationships/image" Target="../media/image1148.png"/><Relationship Id="rId436" Type="http://schemas.openxmlformats.org/officeDocument/2006/relationships/image" Target="../media/image1176.png"/><Relationship Id="rId601" Type="http://schemas.openxmlformats.org/officeDocument/2006/relationships/customXml" Target="../ink/ink1324.xml"/><Relationship Id="rId643" Type="http://schemas.openxmlformats.org/officeDocument/2006/relationships/customXml" Target="../ink/ink1345.xml"/><Relationship Id="rId240" Type="http://schemas.openxmlformats.org/officeDocument/2006/relationships/image" Target="../media/image1078.png"/><Relationship Id="rId478" Type="http://schemas.openxmlformats.org/officeDocument/2006/relationships/image" Target="../media/image1197.png"/><Relationship Id="rId685" Type="http://schemas.openxmlformats.org/officeDocument/2006/relationships/customXml" Target="../ink/ink1366.xml"/><Relationship Id="rId35" Type="http://schemas.openxmlformats.org/officeDocument/2006/relationships/customXml" Target="../ink/ink1041.xml"/><Relationship Id="rId77" Type="http://schemas.openxmlformats.org/officeDocument/2006/relationships/customXml" Target="../ink/ink1062.xml"/><Relationship Id="rId100" Type="http://schemas.openxmlformats.org/officeDocument/2006/relationships/image" Target="../media/image1008.png"/><Relationship Id="rId282" Type="http://schemas.openxmlformats.org/officeDocument/2006/relationships/image" Target="../media/image1099.png"/><Relationship Id="rId338" Type="http://schemas.openxmlformats.org/officeDocument/2006/relationships/image" Target="../media/image1127.png"/><Relationship Id="rId503" Type="http://schemas.openxmlformats.org/officeDocument/2006/relationships/customXml" Target="../ink/ink1275.xml"/><Relationship Id="rId545" Type="http://schemas.openxmlformats.org/officeDocument/2006/relationships/customXml" Target="../ink/ink1296.xml"/><Relationship Id="rId587" Type="http://schemas.openxmlformats.org/officeDocument/2006/relationships/customXml" Target="../ink/ink1317.xml"/><Relationship Id="rId710" Type="http://schemas.openxmlformats.org/officeDocument/2006/relationships/image" Target="../media/image1313.png"/><Relationship Id="rId8" Type="http://schemas.openxmlformats.org/officeDocument/2006/relationships/image" Target="../media/image962.png"/><Relationship Id="rId142" Type="http://schemas.openxmlformats.org/officeDocument/2006/relationships/image" Target="../media/image1029.png"/><Relationship Id="rId184" Type="http://schemas.openxmlformats.org/officeDocument/2006/relationships/image" Target="../media/image1050.png"/><Relationship Id="rId391" Type="http://schemas.openxmlformats.org/officeDocument/2006/relationships/customXml" Target="../ink/ink1219.xml"/><Relationship Id="rId405" Type="http://schemas.openxmlformats.org/officeDocument/2006/relationships/customXml" Target="../ink/ink1226.xml"/><Relationship Id="rId447" Type="http://schemas.openxmlformats.org/officeDocument/2006/relationships/customXml" Target="../ink/ink1247.xml"/><Relationship Id="rId612" Type="http://schemas.openxmlformats.org/officeDocument/2006/relationships/image" Target="../media/image1264.png"/><Relationship Id="rId251" Type="http://schemas.openxmlformats.org/officeDocument/2006/relationships/customXml" Target="../ink/ink1149.xml"/><Relationship Id="rId489" Type="http://schemas.openxmlformats.org/officeDocument/2006/relationships/customXml" Target="../ink/ink1268.xml"/><Relationship Id="rId654" Type="http://schemas.openxmlformats.org/officeDocument/2006/relationships/image" Target="../media/image1285.png"/><Relationship Id="rId696" Type="http://schemas.openxmlformats.org/officeDocument/2006/relationships/image" Target="../media/image1306.png"/><Relationship Id="rId46" Type="http://schemas.openxmlformats.org/officeDocument/2006/relationships/image" Target="../media/image981.png"/><Relationship Id="rId293" Type="http://schemas.openxmlformats.org/officeDocument/2006/relationships/customXml" Target="../ink/ink1170.xml"/><Relationship Id="rId307" Type="http://schemas.openxmlformats.org/officeDocument/2006/relationships/customXml" Target="../ink/ink1177.xml"/><Relationship Id="rId349" Type="http://schemas.openxmlformats.org/officeDocument/2006/relationships/customXml" Target="../ink/ink1198.xml"/><Relationship Id="rId514" Type="http://schemas.openxmlformats.org/officeDocument/2006/relationships/image" Target="../media/image1215.png"/><Relationship Id="rId556" Type="http://schemas.openxmlformats.org/officeDocument/2006/relationships/image" Target="../media/image1236.png"/><Relationship Id="rId88" Type="http://schemas.openxmlformats.org/officeDocument/2006/relationships/image" Target="../media/image1002.png"/><Relationship Id="rId111" Type="http://schemas.openxmlformats.org/officeDocument/2006/relationships/customXml" Target="../ink/ink1079.xml"/><Relationship Id="rId153" Type="http://schemas.openxmlformats.org/officeDocument/2006/relationships/customXml" Target="../ink/ink1100.xml"/><Relationship Id="rId195" Type="http://schemas.openxmlformats.org/officeDocument/2006/relationships/customXml" Target="../ink/ink1121.xml"/><Relationship Id="rId209" Type="http://schemas.openxmlformats.org/officeDocument/2006/relationships/customXml" Target="../ink/ink1128.xml"/><Relationship Id="rId360" Type="http://schemas.openxmlformats.org/officeDocument/2006/relationships/image" Target="../media/image1138.png"/><Relationship Id="rId416" Type="http://schemas.openxmlformats.org/officeDocument/2006/relationships/image" Target="../media/image1166.png"/><Relationship Id="rId598" Type="http://schemas.openxmlformats.org/officeDocument/2006/relationships/image" Target="../media/image1257.png"/><Relationship Id="rId220" Type="http://schemas.openxmlformats.org/officeDocument/2006/relationships/image" Target="../media/image1068.png"/><Relationship Id="rId458" Type="http://schemas.openxmlformats.org/officeDocument/2006/relationships/image" Target="../media/image1187.png"/><Relationship Id="rId623" Type="http://schemas.openxmlformats.org/officeDocument/2006/relationships/customXml" Target="../ink/ink1335.xml"/><Relationship Id="rId665" Type="http://schemas.openxmlformats.org/officeDocument/2006/relationships/customXml" Target="../ink/ink1356.xml"/><Relationship Id="rId15" Type="http://schemas.openxmlformats.org/officeDocument/2006/relationships/customXml" Target="../ink/ink1031.xml"/><Relationship Id="rId57" Type="http://schemas.openxmlformats.org/officeDocument/2006/relationships/customXml" Target="../ink/ink1052.xml"/><Relationship Id="rId262" Type="http://schemas.openxmlformats.org/officeDocument/2006/relationships/image" Target="../media/image1089.png"/><Relationship Id="rId318" Type="http://schemas.openxmlformats.org/officeDocument/2006/relationships/image" Target="../media/image1117.png"/><Relationship Id="rId525" Type="http://schemas.openxmlformats.org/officeDocument/2006/relationships/customXml" Target="../ink/ink1286.xml"/><Relationship Id="rId567" Type="http://schemas.openxmlformats.org/officeDocument/2006/relationships/customXml" Target="../ink/ink1307.xml"/><Relationship Id="rId99" Type="http://schemas.openxmlformats.org/officeDocument/2006/relationships/customXml" Target="../ink/ink1073.xml"/><Relationship Id="rId122" Type="http://schemas.openxmlformats.org/officeDocument/2006/relationships/image" Target="../media/image1019.png"/><Relationship Id="rId164" Type="http://schemas.openxmlformats.org/officeDocument/2006/relationships/image" Target="../media/image1040.png"/><Relationship Id="rId371" Type="http://schemas.openxmlformats.org/officeDocument/2006/relationships/customXml" Target="../ink/ink1209.xml"/><Relationship Id="rId427" Type="http://schemas.openxmlformats.org/officeDocument/2006/relationships/customXml" Target="../ink/ink1237.xml"/><Relationship Id="rId469" Type="http://schemas.openxmlformats.org/officeDocument/2006/relationships/customXml" Target="../ink/ink1258.xml"/><Relationship Id="rId634" Type="http://schemas.openxmlformats.org/officeDocument/2006/relationships/image" Target="../media/image1275.png"/><Relationship Id="rId676" Type="http://schemas.openxmlformats.org/officeDocument/2006/relationships/image" Target="../media/image1296.png"/><Relationship Id="rId26" Type="http://schemas.openxmlformats.org/officeDocument/2006/relationships/image" Target="../media/image971.png"/><Relationship Id="rId231" Type="http://schemas.openxmlformats.org/officeDocument/2006/relationships/customXml" Target="../ink/ink1139.xml"/><Relationship Id="rId273" Type="http://schemas.openxmlformats.org/officeDocument/2006/relationships/customXml" Target="../ink/ink1160.xml"/><Relationship Id="rId329" Type="http://schemas.openxmlformats.org/officeDocument/2006/relationships/customXml" Target="../ink/ink1188.xml"/><Relationship Id="rId480" Type="http://schemas.openxmlformats.org/officeDocument/2006/relationships/image" Target="../media/image1198.png"/><Relationship Id="rId536" Type="http://schemas.openxmlformats.org/officeDocument/2006/relationships/image" Target="../media/image1226.png"/><Relationship Id="rId701" Type="http://schemas.openxmlformats.org/officeDocument/2006/relationships/customXml" Target="../ink/ink1374.xml"/><Relationship Id="rId68" Type="http://schemas.openxmlformats.org/officeDocument/2006/relationships/image" Target="../media/image992.png"/><Relationship Id="rId133" Type="http://schemas.openxmlformats.org/officeDocument/2006/relationships/customXml" Target="../ink/ink1090.xml"/><Relationship Id="rId175" Type="http://schemas.openxmlformats.org/officeDocument/2006/relationships/customXml" Target="../ink/ink1111.xml"/><Relationship Id="rId340" Type="http://schemas.openxmlformats.org/officeDocument/2006/relationships/image" Target="../media/image1128.png"/><Relationship Id="rId578" Type="http://schemas.openxmlformats.org/officeDocument/2006/relationships/image" Target="../media/image1247.png"/><Relationship Id="rId200" Type="http://schemas.openxmlformats.org/officeDocument/2006/relationships/image" Target="../media/image1058.png"/><Relationship Id="rId382" Type="http://schemas.openxmlformats.org/officeDocument/2006/relationships/image" Target="../media/image1149.png"/><Relationship Id="rId438" Type="http://schemas.openxmlformats.org/officeDocument/2006/relationships/image" Target="../media/image1177.png"/><Relationship Id="rId603" Type="http://schemas.openxmlformats.org/officeDocument/2006/relationships/customXml" Target="../ink/ink1325.xml"/><Relationship Id="rId645" Type="http://schemas.openxmlformats.org/officeDocument/2006/relationships/customXml" Target="../ink/ink1346.xml"/><Relationship Id="rId687" Type="http://schemas.openxmlformats.org/officeDocument/2006/relationships/customXml" Target="../ink/ink1367.xml"/><Relationship Id="rId242" Type="http://schemas.openxmlformats.org/officeDocument/2006/relationships/image" Target="../media/image1079.png"/><Relationship Id="rId284" Type="http://schemas.openxmlformats.org/officeDocument/2006/relationships/image" Target="../media/image1100.png"/><Relationship Id="rId491" Type="http://schemas.openxmlformats.org/officeDocument/2006/relationships/customXml" Target="../ink/ink1269.xml"/><Relationship Id="rId505" Type="http://schemas.openxmlformats.org/officeDocument/2006/relationships/customXml" Target="../ink/ink1276.xml"/><Relationship Id="rId37" Type="http://schemas.openxmlformats.org/officeDocument/2006/relationships/customXml" Target="../ink/ink1042.xml"/><Relationship Id="rId79" Type="http://schemas.openxmlformats.org/officeDocument/2006/relationships/customXml" Target="../ink/ink1063.xml"/><Relationship Id="rId102" Type="http://schemas.openxmlformats.org/officeDocument/2006/relationships/image" Target="../media/image1009.png"/><Relationship Id="rId144" Type="http://schemas.openxmlformats.org/officeDocument/2006/relationships/image" Target="../media/image1030.png"/><Relationship Id="rId547" Type="http://schemas.openxmlformats.org/officeDocument/2006/relationships/customXml" Target="../ink/ink1297.xml"/><Relationship Id="rId589" Type="http://schemas.openxmlformats.org/officeDocument/2006/relationships/customXml" Target="../ink/ink1318.xml"/><Relationship Id="rId90" Type="http://schemas.openxmlformats.org/officeDocument/2006/relationships/image" Target="../media/image1003.png"/><Relationship Id="rId186" Type="http://schemas.openxmlformats.org/officeDocument/2006/relationships/image" Target="../media/image1051.png"/><Relationship Id="rId351" Type="http://schemas.openxmlformats.org/officeDocument/2006/relationships/customXml" Target="../ink/ink1199.xml"/><Relationship Id="rId393" Type="http://schemas.openxmlformats.org/officeDocument/2006/relationships/customXml" Target="../ink/ink1220.xml"/><Relationship Id="rId407" Type="http://schemas.openxmlformats.org/officeDocument/2006/relationships/customXml" Target="../ink/ink1227.xml"/><Relationship Id="rId449" Type="http://schemas.openxmlformats.org/officeDocument/2006/relationships/customXml" Target="../ink/ink1248.xml"/><Relationship Id="rId614" Type="http://schemas.openxmlformats.org/officeDocument/2006/relationships/image" Target="../media/image1265.png"/><Relationship Id="rId656" Type="http://schemas.openxmlformats.org/officeDocument/2006/relationships/image" Target="../media/image1286.png"/><Relationship Id="rId211" Type="http://schemas.openxmlformats.org/officeDocument/2006/relationships/customXml" Target="../ink/ink1129.xml"/><Relationship Id="rId253" Type="http://schemas.openxmlformats.org/officeDocument/2006/relationships/customXml" Target="../ink/ink1150.xml"/><Relationship Id="rId295" Type="http://schemas.openxmlformats.org/officeDocument/2006/relationships/customXml" Target="../ink/ink1171.xml"/><Relationship Id="rId309" Type="http://schemas.openxmlformats.org/officeDocument/2006/relationships/customXml" Target="../ink/ink1178.xml"/><Relationship Id="rId460" Type="http://schemas.openxmlformats.org/officeDocument/2006/relationships/image" Target="../media/image1188.png"/><Relationship Id="rId516" Type="http://schemas.openxmlformats.org/officeDocument/2006/relationships/image" Target="../media/image1216.png"/><Relationship Id="rId698" Type="http://schemas.openxmlformats.org/officeDocument/2006/relationships/image" Target="../media/image1307.png"/><Relationship Id="rId48" Type="http://schemas.openxmlformats.org/officeDocument/2006/relationships/image" Target="../media/image982.png"/><Relationship Id="rId113" Type="http://schemas.openxmlformats.org/officeDocument/2006/relationships/customXml" Target="../ink/ink1080.xml"/><Relationship Id="rId320" Type="http://schemas.openxmlformats.org/officeDocument/2006/relationships/image" Target="../media/image1118.png"/><Relationship Id="rId558" Type="http://schemas.openxmlformats.org/officeDocument/2006/relationships/image" Target="../media/image1237.png"/><Relationship Id="rId155" Type="http://schemas.openxmlformats.org/officeDocument/2006/relationships/customXml" Target="../ink/ink1101.xml"/><Relationship Id="rId197" Type="http://schemas.openxmlformats.org/officeDocument/2006/relationships/customXml" Target="../ink/ink1122.xml"/><Relationship Id="rId362" Type="http://schemas.openxmlformats.org/officeDocument/2006/relationships/image" Target="../media/image1139.png"/><Relationship Id="rId418" Type="http://schemas.openxmlformats.org/officeDocument/2006/relationships/image" Target="../media/image1167.png"/><Relationship Id="rId625" Type="http://schemas.openxmlformats.org/officeDocument/2006/relationships/customXml" Target="../ink/ink1336.xml"/><Relationship Id="rId222" Type="http://schemas.openxmlformats.org/officeDocument/2006/relationships/image" Target="../media/image1069.png"/><Relationship Id="rId264" Type="http://schemas.openxmlformats.org/officeDocument/2006/relationships/image" Target="../media/image1090.png"/><Relationship Id="rId471" Type="http://schemas.openxmlformats.org/officeDocument/2006/relationships/customXml" Target="../ink/ink1259.xml"/><Relationship Id="rId667" Type="http://schemas.openxmlformats.org/officeDocument/2006/relationships/customXml" Target="../ink/ink1357.xml"/><Relationship Id="rId17" Type="http://schemas.openxmlformats.org/officeDocument/2006/relationships/customXml" Target="../ink/ink1032.xml"/><Relationship Id="rId59" Type="http://schemas.openxmlformats.org/officeDocument/2006/relationships/customXml" Target="../ink/ink1053.xml"/><Relationship Id="rId124" Type="http://schemas.openxmlformats.org/officeDocument/2006/relationships/image" Target="../media/image1020.png"/><Relationship Id="rId527" Type="http://schemas.openxmlformats.org/officeDocument/2006/relationships/customXml" Target="../ink/ink1287.xml"/><Relationship Id="rId569" Type="http://schemas.openxmlformats.org/officeDocument/2006/relationships/customXml" Target="../ink/ink1308.xml"/><Relationship Id="rId70" Type="http://schemas.openxmlformats.org/officeDocument/2006/relationships/image" Target="../media/image993.png"/><Relationship Id="rId166" Type="http://schemas.openxmlformats.org/officeDocument/2006/relationships/image" Target="../media/image1041.png"/><Relationship Id="rId331" Type="http://schemas.openxmlformats.org/officeDocument/2006/relationships/customXml" Target="../ink/ink1189.xml"/><Relationship Id="rId373" Type="http://schemas.openxmlformats.org/officeDocument/2006/relationships/customXml" Target="../ink/ink1210.xml"/><Relationship Id="rId429" Type="http://schemas.openxmlformats.org/officeDocument/2006/relationships/customXml" Target="../ink/ink1238.xml"/><Relationship Id="rId580" Type="http://schemas.openxmlformats.org/officeDocument/2006/relationships/image" Target="../media/image1248.png"/><Relationship Id="rId636" Type="http://schemas.openxmlformats.org/officeDocument/2006/relationships/image" Target="../media/image127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40.xml"/><Relationship Id="rId440" Type="http://schemas.openxmlformats.org/officeDocument/2006/relationships/image" Target="../media/image1178.png"/><Relationship Id="rId678" Type="http://schemas.openxmlformats.org/officeDocument/2006/relationships/image" Target="../media/image1297.png"/><Relationship Id="rId28" Type="http://schemas.openxmlformats.org/officeDocument/2006/relationships/image" Target="../media/image972.png"/><Relationship Id="rId275" Type="http://schemas.openxmlformats.org/officeDocument/2006/relationships/customXml" Target="../ink/ink1161.xml"/><Relationship Id="rId300" Type="http://schemas.openxmlformats.org/officeDocument/2006/relationships/image" Target="../media/image1108.png"/><Relationship Id="rId482" Type="http://schemas.openxmlformats.org/officeDocument/2006/relationships/image" Target="../media/image1199.png"/><Relationship Id="rId538" Type="http://schemas.openxmlformats.org/officeDocument/2006/relationships/image" Target="../media/image1227.png"/><Relationship Id="rId703" Type="http://schemas.openxmlformats.org/officeDocument/2006/relationships/customXml" Target="../ink/ink1375.xml"/><Relationship Id="rId81" Type="http://schemas.openxmlformats.org/officeDocument/2006/relationships/customXml" Target="../ink/ink1064.xml"/><Relationship Id="rId135" Type="http://schemas.openxmlformats.org/officeDocument/2006/relationships/customXml" Target="../ink/ink1091.xml"/><Relationship Id="rId177" Type="http://schemas.openxmlformats.org/officeDocument/2006/relationships/customXml" Target="../ink/ink1112.xml"/><Relationship Id="rId342" Type="http://schemas.openxmlformats.org/officeDocument/2006/relationships/image" Target="../media/image1129.png"/><Relationship Id="rId384" Type="http://schemas.openxmlformats.org/officeDocument/2006/relationships/image" Target="../media/image1150.png"/><Relationship Id="rId591" Type="http://schemas.openxmlformats.org/officeDocument/2006/relationships/customXml" Target="../ink/ink1319.xml"/><Relationship Id="rId605" Type="http://schemas.openxmlformats.org/officeDocument/2006/relationships/customXml" Target="../ink/ink1326.xml"/><Relationship Id="rId202" Type="http://schemas.openxmlformats.org/officeDocument/2006/relationships/image" Target="../media/image1059.png"/><Relationship Id="rId244" Type="http://schemas.openxmlformats.org/officeDocument/2006/relationships/image" Target="../media/image1080.png"/><Relationship Id="rId647" Type="http://schemas.openxmlformats.org/officeDocument/2006/relationships/customXml" Target="../ink/ink1347.xml"/><Relationship Id="rId689" Type="http://schemas.openxmlformats.org/officeDocument/2006/relationships/customXml" Target="../ink/ink1368.xml"/><Relationship Id="rId39" Type="http://schemas.openxmlformats.org/officeDocument/2006/relationships/customXml" Target="../ink/ink1043.xml"/><Relationship Id="rId286" Type="http://schemas.openxmlformats.org/officeDocument/2006/relationships/image" Target="../media/image1101.png"/><Relationship Id="rId451" Type="http://schemas.openxmlformats.org/officeDocument/2006/relationships/customXml" Target="../ink/ink1249.xml"/><Relationship Id="rId493" Type="http://schemas.openxmlformats.org/officeDocument/2006/relationships/customXml" Target="../ink/ink1270.xml"/><Relationship Id="rId507" Type="http://schemas.openxmlformats.org/officeDocument/2006/relationships/customXml" Target="../ink/ink1277.xml"/><Relationship Id="rId549" Type="http://schemas.openxmlformats.org/officeDocument/2006/relationships/customXml" Target="../ink/ink1298.xml"/><Relationship Id="rId50" Type="http://schemas.openxmlformats.org/officeDocument/2006/relationships/image" Target="../media/image983.png"/><Relationship Id="rId104" Type="http://schemas.openxmlformats.org/officeDocument/2006/relationships/image" Target="../media/image1010.png"/><Relationship Id="rId146" Type="http://schemas.openxmlformats.org/officeDocument/2006/relationships/image" Target="../media/image1031.png"/><Relationship Id="rId188" Type="http://schemas.openxmlformats.org/officeDocument/2006/relationships/image" Target="../media/image1052.png"/><Relationship Id="rId311" Type="http://schemas.openxmlformats.org/officeDocument/2006/relationships/customXml" Target="../ink/ink1179.xml"/><Relationship Id="rId353" Type="http://schemas.openxmlformats.org/officeDocument/2006/relationships/customXml" Target="../ink/ink1200.xml"/><Relationship Id="rId395" Type="http://schemas.openxmlformats.org/officeDocument/2006/relationships/customXml" Target="../ink/ink1221.xml"/><Relationship Id="rId409" Type="http://schemas.openxmlformats.org/officeDocument/2006/relationships/customXml" Target="../ink/ink1228.xml"/><Relationship Id="rId560" Type="http://schemas.openxmlformats.org/officeDocument/2006/relationships/image" Target="../media/image1238.png"/><Relationship Id="rId92" Type="http://schemas.openxmlformats.org/officeDocument/2006/relationships/image" Target="../media/image1004.png"/><Relationship Id="rId213" Type="http://schemas.openxmlformats.org/officeDocument/2006/relationships/customXml" Target="../ink/ink1130.xml"/><Relationship Id="rId420" Type="http://schemas.openxmlformats.org/officeDocument/2006/relationships/image" Target="../media/image1168.png"/><Relationship Id="rId616" Type="http://schemas.openxmlformats.org/officeDocument/2006/relationships/image" Target="../media/image1266.png"/><Relationship Id="rId658" Type="http://schemas.openxmlformats.org/officeDocument/2006/relationships/image" Target="../media/image1287.png"/><Relationship Id="rId255" Type="http://schemas.openxmlformats.org/officeDocument/2006/relationships/customXml" Target="../ink/ink1151.xml"/><Relationship Id="rId297" Type="http://schemas.openxmlformats.org/officeDocument/2006/relationships/customXml" Target="../ink/ink1172.xml"/><Relationship Id="rId462" Type="http://schemas.openxmlformats.org/officeDocument/2006/relationships/image" Target="../media/image1189.png"/><Relationship Id="rId518" Type="http://schemas.openxmlformats.org/officeDocument/2006/relationships/image" Target="../media/image1217.png"/><Relationship Id="rId115" Type="http://schemas.openxmlformats.org/officeDocument/2006/relationships/customXml" Target="../ink/ink1081.xml"/><Relationship Id="rId157" Type="http://schemas.openxmlformats.org/officeDocument/2006/relationships/customXml" Target="../ink/ink1102.xml"/><Relationship Id="rId322" Type="http://schemas.openxmlformats.org/officeDocument/2006/relationships/image" Target="../media/image1119.png"/><Relationship Id="rId364" Type="http://schemas.openxmlformats.org/officeDocument/2006/relationships/image" Target="../media/image1140.png"/><Relationship Id="rId61" Type="http://schemas.openxmlformats.org/officeDocument/2006/relationships/customXml" Target="../ink/ink1054.xml"/><Relationship Id="rId199" Type="http://schemas.openxmlformats.org/officeDocument/2006/relationships/customXml" Target="../ink/ink1123.xml"/><Relationship Id="rId571" Type="http://schemas.openxmlformats.org/officeDocument/2006/relationships/customXml" Target="../ink/ink1309.xml"/><Relationship Id="rId627" Type="http://schemas.openxmlformats.org/officeDocument/2006/relationships/customXml" Target="../ink/ink1337.xml"/><Relationship Id="rId669" Type="http://schemas.openxmlformats.org/officeDocument/2006/relationships/customXml" Target="../ink/ink1358.xml"/><Relationship Id="rId19" Type="http://schemas.openxmlformats.org/officeDocument/2006/relationships/customXml" Target="../ink/ink1033.xml"/><Relationship Id="rId224" Type="http://schemas.openxmlformats.org/officeDocument/2006/relationships/image" Target="../media/image1070.png"/><Relationship Id="rId266" Type="http://schemas.openxmlformats.org/officeDocument/2006/relationships/image" Target="../media/image1091.png"/><Relationship Id="rId431" Type="http://schemas.openxmlformats.org/officeDocument/2006/relationships/customXml" Target="../ink/ink1239.xml"/><Relationship Id="rId473" Type="http://schemas.openxmlformats.org/officeDocument/2006/relationships/customXml" Target="../ink/ink1260.xml"/><Relationship Id="rId529" Type="http://schemas.openxmlformats.org/officeDocument/2006/relationships/customXml" Target="../ink/ink1288.xml"/><Relationship Id="rId680" Type="http://schemas.openxmlformats.org/officeDocument/2006/relationships/image" Target="../media/image1298.png"/><Relationship Id="rId30" Type="http://schemas.openxmlformats.org/officeDocument/2006/relationships/image" Target="../media/image973.png"/><Relationship Id="rId126" Type="http://schemas.openxmlformats.org/officeDocument/2006/relationships/image" Target="../media/image1021.png"/><Relationship Id="rId168" Type="http://schemas.openxmlformats.org/officeDocument/2006/relationships/image" Target="../media/image1042.png"/><Relationship Id="rId333" Type="http://schemas.openxmlformats.org/officeDocument/2006/relationships/customXml" Target="../ink/ink1190.xml"/><Relationship Id="rId540" Type="http://schemas.openxmlformats.org/officeDocument/2006/relationships/image" Target="../media/image1228.png"/><Relationship Id="rId72" Type="http://schemas.openxmlformats.org/officeDocument/2006/relationships/image" Target="../media/image994.png"/><Relationship Id="rId375" Type="http://schemas.openxmlformats.org/officeDocument/2006/relationships/customXml" Target="../ink/ink1211.xml"/><Relationship Id="rId582" Type="http://schemas.openxmlformats.org/officeDocument/2006/relationships/image" Target="../media/image1249.png"/><Relationship Id="rId638" Type="http://schemas.openxmlformats.org/officeDocument/2006/relationships/image" Target="../media/image1277.png"/><Relationship Id="rId3" Type="http://schemas.openxmlformats.org/officeDocument/2006/relationships/image" Target="../media/image1.png"/><Relationship Id="rId235" Type="http://schemas.openxmlformats.org/officeDocument/2006/relationships/customXml" Target="../ink/ink1141.xml"/><Relationship Id="rId277" Type="http://schemas.openxmlformats.org/officeDocument/2006/relationships/customXml" Target="../ink/ink1162.xml"/><Relationship Id="rId400" Type="http://schemas.openxmlformats.org/officeDocument/2006/relationships/image" Target="../media/image1158.png"/><Relationship Id="rId442" Type="http://schemas.openxmlformats.org/officeDocument/2006/relationships/image" Target="../media/image1179.png"/><Relationship Id="rId484" Type="http://schemas.openxmlformats.org/officeDocument/2006/relationships/image" Target="../media/image1200.png"/><Relationship Id="rId705" Type="http://schemas.openxmlformats.org/officeDocument/2006/relationships/customXml" Target="../ink/ink1376.xml"/><Relationship Id="rId137" Type="http://schemas.openxmlformats.org/officeDocument/2006/relationships/customXml" Target="../ink/ink1092.xml"/><Relationship Id="rId302" Type="http://schemas.openxmlformats.org/officeDocument/2006/relationships/image" Target="../media/image1109.png"/><Relationship Id="rId344" Type="http://schemas.openxmlformats.org/officeDocument/2006/relationships/image" Target="../media/image1130.png"/><Relationship Id="rId691" Type="http://schemas.openxmlformats.org/officeDocument/2006/relationships/customXml" Target="../ink/ink1369.xml"/><Relationship Id="rId41" Type="http://schemas.openxmlformats.org/officeDocument/2006/relationships/customXml" Target="../ink/ink1044.xml"/><Relationship Id="rId83" Type="http://schemas.openxmlformats.org/officeDocument/2006/relationships/customXml" Target="../ink/ink1065.xml"/><Relationship Id="rId179" Type="http://schemas.openxmlformats.org/officeDocument/2006/relationships/customXml" Target="../ink/ink1113.xml"/><Relationship Id="rId386" Type="http://schemas.openxmlformats.org/officeDocument/2006/relationships/image" Target="../media/image1151.png"/><Relationship Id="rId551" Type="http://schemas.openxmlformats.org/officeDocument/2006/relationships/customXml" Target="../ink/ink1299.xml"/><Relationship Id="rId593" Type="http://schemas.openxmlformats.org/officeDocument/2006/relationships/customXml" Target="../ink/ink1320.xml"/><Relationship Id="rId607" Type="http://schemas.openxmlformats.org/officeDocument/2006/relationships/customXml" Target="../ink/ink1327.xml"/><Relationship Id="rId649" Type="http://schemas.openxmlformats.org/officeDocument/2006/relationships/customXml" Target="../ink/ink1348.xml"/><Relationship Id="rId190" Type="http://schemas.openxmlformats.org/officeDocument/2006/relationships/image" Target="../media/image1053.png"/><Relationship Id="rId204" Type="http://schemas.openxmlformats.org/officeDocument/2006/relationships/image" Target="../media/image1060.png"/><Relationship Id="rId246" Type="http://schemas.openxmlformats.org/officeDocument/2006/relationships/image" Target="../media/image1081.png"/><Relationship Id="rId288" Type="http://schemas.openxmlformats.org/officeDocument/2006/relationships/image" Target="../media/image1102.png"/><Relationship Id="rId411" Type="http://schemas.openxmlformats.org/officeDocument/2006/relationships/customXml" Target="../ink/ink1229.xml"/><Relationship Id="rId453" Type="http://schemas.openxmlformats.org/officeDocument/2006/relationships/customXml" Target="../ink/ink1250.xml"/><Relationship Id="rId509" Type="http://schemas.openxmlformats.org/officeDocument/2006/relationships/customXml" Target="../ink/ink1278.xml"/><Relationship Id="rId660" Type="http://schemas.openxmlformats.org/officeDocument/2006/relationships/image" Target="../media/image1288.png"/><Relationship Id="rId106" Type="http://schemas.openxmlformats.org/officeDocument/2006/relationships/image" Target="../media/image1011.png"/><Relationship Id="rId313" Type="http://schemas.openxmlformats.org/officeDocument/2006/relationships/customXml" Target="../ink/ink1180.xml"/><Relationship Id="rId495" Type="http://schemas.openxmlformats.org/officeDocument/2006/relationships/customXml" Target="../ink/ink1271.xml"/><Relationship Id="rId10" Type="http://schemas.openxmlformats.org/officeDocument/2006/relationships/image" Target="../media/image963.png"/><Relationship Id="rId52" Type="http://schemas.openxmlformats.org/officeDocument/2006/relationships/image" Target="../media/image984.png"/><Relationship Id="rId94" Type="http://schemas.openxmlformats.org/officeDocument/2006/relationships/image" Target="../media/image1005.png"/><Relationship Id="rId148" Type="http://schemas.openxmlformats.org/officeDocument/2006/relationships/image" Target="../media/image1032.png"/><Relationship Id="rId355" Type="http://schemas.openxmlformats.org/officeDocument/2006/relationships/customXml" Target="../ink/ink1201.xml"/><Relationship Id="rId397" Type="http://schemas.openxmlformats.org/officeDocument/2006/relationships/customXml" Target="../ink/ink1222.xml"/><Relationship Id="rId520" Type="http://schemas.openxmlformats.org/officeDocument/2006/relationships/image" Target="../media/image1218.png"/><Relationship Id="rId562" Type="http://schemas.openxmlformats.org/officeDocument/2006/relationships/image" Target="../media/image1239.png"/><Relationship Id="rId618" Type="http://schemas.openxmlformats.org/officeDocument/2006/relationships/image" Target="../media/image1267.png"/><Relationship Id="rId215" Type="http://schemas.openxmlformats.org/officeDocument/2006/relationships/customXml" Target="../ink/ink1131.xml"/><Relationship Id="rId257" Type="http://schemas.openxmlformats.org/officeDocument/2006/relationships/customXml" Target="../ink/ink1152.xml"/><Relationship Id="rId422" Type="http://schemas.openxmlformats.org/officeDocument/2006/relationships/image" Target="../media/image1169.png"/><Relationship Id="rId464" Type="http://schemas.openxmlformats.org/officeDocument/2006/relationships/image" Target="../media/image1190.png"/><Relationship Id="rId299" Type="http://schemas.openxmlformats.org/officeDocument/2006/relationships/customXml" Target="../ink/ink1173.xml"/><Relationship Id="rId63" Type="http://schemas.openxmlformats.org/officeDocument/2006/relationships/customXml" Target="../ink/ink1055.xml"/><Relationship Id="rId159" Type="http://schemas.openxmlformats.org/officeDocument/2006/relationships/customXml" Target="../ink/ink1103.xml"/><Relationship Id="rId366" Type="http://schemas.openxmlformats.org/officeDocument/2006/relationships/image" Target="../media/image1141.png"/><Relationship Id="rId573" Type="http://schemas.openxmlformats.org/officeDocument/2006/relationships/customXml" Target="../ink/ink1310.xml"/><Relationship Id="rId226" Type="http://schemas.openxmlformats.org/officeDocument/2006/relationships/image" Target="../media/image1071.png"/><Relationship Id="rId433" Type="http://schemas.openxmlformats.org/officeDocument/2006/relationships/customXml" Target="../ink/ink1240.xml"/><Relationship Id="rId640" Type="http://schemas.openxmlformats.org/officeDocument/2006/relationships/image" Target="../media/image1278.png"/><Relationship Id="rId74" Type="http://schemas.openxmlformats.org/officeDocument/2006/relationships/image" Target="../media/image995.png"/><Relationship Id="rId377" Type="http://schemas.openxmlformats.org/officeDocument/2006/relationships/customXml" Target="../ink/ink1212.xml"/><Relationship Id="rId500" Type="http://schemas.openxmlformats.org/officeDocument/2006/relationships/image" Target="../media/image1208.png"/><Relationship Id="rId584" Type="http://schemas.openxmlformats.org/officeDocument/2006/relationships/image" Target="../media/image1250.png"/><Relationship Id="rId5" Type="http://schemas.openxmlformats.org/officeDocument/2006/relationships/customXml" Target="../ink/ink1026.xml"/><Relationship Id="rId237" Type="http://schemas.openxmlformats.org/officeDocument/2006/relationships/customXml" Target="../ink/ink1142.xml"/><Relationship Id="rId444" Type="http://schemas.openxmlformats.org/officeDocument/2006/relationships/image" Target="../media/image1180.png"/><Relationship Id="rId651" Type="http://schemas.openxmlformats.org/officeDocument/2006/relationships/customXml" Target="../ink/ink1349.xml"/><Relationship Id="rId290" Type="http://schemas.openxmlformats.org/officeDocument/2006/relationships/image" Target="../media/image1103.png"/><Relationship Id="rId304" Type="http://schemas.openxmlformats.org/officeDocument/2006/relationships/image" Target="../media/image1110.png"/><Relationship Id="rId388" Type="http://schemas.openxmlformats.org/officeDocument/2006/relationships/image" Target="../media/image1152.png"/><Relationship Id="rId511" Type="http://schemas.openxmlformats.org/officeDocument/2006/relationships/customXml" Target="../ink/ink1279.xml"/><Relationship Id="rId609" Type="http://schemas.openxmlformats.org/officeDocument/2006/relationships/customXml" Target="../ink/ink1328.xml"/><Relationship Id="rId85" Type="http://schemas.openxmlformats.org/officeDocument/2006/relationships/customXml" Target="../ink/ink1066.xml"/><Relationship Id="rId150" Type="http://schemas.openxmlformats.org/officeDocument/2006/relationships/image" Target="../media/image1033.png"/><Relationship Id="rId595" Type="http://schemas.openxmlformats.org/officeDocument/2006/relationships/customXml" Target="../ink/ink1321.xml"/><Relationship Id="rId248" Type="http://schemas.openxmlformats.org/officeDocument/2006/relationships/image" Target="../media/image1082.png"/><Relationship Id="rId455" Type="http://schemas.openxmlformats.org/officeDocument/2006/relationships/customXml" Target="../ink/ink1251.xml"/><Relationship Id="rId662" Type="http://schemas.openxmlformats.org/officeDocument/2006/relationships/image" Target="../media/image1289.png"/><Relationship Id="rId12" Type="http://schemas.openxmlformats.org/officeDocument/2006/relationships/image" Target="../media/image964.png"/><Relationship Id="rId108" Type="http://schemas.openxmlformats.org/officeDocument/2006/relationships/image" Target="../media/image1012.png"/><Relationship Id="rId315" Type="http://schemas.openxmlformats.org/officeDocument/2006/relationships/customXml" Target="../ink/ink1181.xml"/><Relationship Id="rId522" Type="http://schemas.openxmlformats.org/officeDocument/2006/relationships/image" Target="../media/image1219.png"/><Relationship Id="rId96" Type="http://schemas.openxmlformats.org/officeDocument/2006/relationships/image" Target="../media/image1006.png"/><Relationship Id="rId161" Type="http://schemas.openxmlformats.org/officeDocument/2006/relationships/customXml" Target="../ink/ink1104.xml"/><Relationship Id="rId399" Type="http://schemas.openxmlformats.org/officeDocument/2006/relationships/customXml" Target="../ink/ink1223.xml"/><Relationship Id="rId259" Type="http://schemas.openxmlformats.org/officeDocument/2006/relationships/customXml" Target="../ink/ink1153.xml"/><Relationship Id="rId466" Type="http://schemas.openxmlformats.org/officeDocument/2006/relationships/image" Target="../media/image1191.png"/><Relationship Id="rId673" Type="http://schemas.openxmlformats.org/officeDocument/2006/relationships/customXml" Target="../ink/ink1360.xml"/><Relationship Id="rId23" Type="http://schemas.openxmlformats.org/officeDocument/2006/relationships/customXml" Target="../ink/ink1035.xml"/><Relationship Id="rId119" Type="http://schemas.openxmlformats.org/officeDocument/2006/relationships/customXml" Target="../ink/ink1083.xml"/><Relationship Id="rId326" Type="http://schemas.openxmlformats.org/officeDocument/2006/relationships/image" Target="../media/image1121.png"/><Relationship Id="rId533" Type="http://schemas.openxmlformats.org/officeDocument/2006/relationships/customXml" Target="../ink/ink1290.xml"/><Relationship Id="rId172" Type="http://schemas.openxmlformats.org/officeDocument/2006/relationships/image" Target="../media/image1044.png"/><Relationship Id="rId477" Type="http://schemas.openxmlformats.org/officeDocument/2006/relationships/customXml" Target="../ink/ink1262.xml"/><Relationship Id="rId600" Type="http://schemas.openxmlformats.org/officeDocument/2006/relationships/image" Target="../media/image1258.png"/><Relationship Id="rId684" Type="http://schemas.openxmlformats.org/officeDocument/2006/relationships/image" Target="../media/image1300.png"/><Relationship Id="rId337" Type="http://schemas.openxmlformats.org/officeDocument/2006/relationships/customXml" Target="../ink/ink1192.xml"/><Relationship Id="rId34" Type="http://schemas.openxmlformats.org/officeDocument/2006/relationships/image" Target="../media/image975.png"/><Relationship Id="rId544" Type="http://schemas.openxmlformats.org/officeDocument/2006/relationships/image" Target="../media/image1230.png"/><Relationship Id="rId183" Type="http://schemas.openxmlformats.org/officeDocument/2006/relationships/customXml" Target="../ink/ink1115.xml"/><Relationship Id="rId390" Type="http://schemas.openxmlformats.org/officeDocument/2006/relationships/image" Target="../media/image1153.png"/><Relationship Id="rId404" Type="http://schemas.openxmlformats.org/officeDocument/2006/relationships/image" Target="../media/image1160.png"/><Relationship Id="rId611" Type="http://schemas.openxmlformats.org/officeDocument/2006/relationships/customXml" Target="../ink/ink1329.xml"/><Relationship Id="rId250" Type="http://schemas.openxmlformats.org/officeDocument/2006/relationships/image" Target="../media/image1083.png"/><Relationship Id="rId488" Type="http://schemas.openxmlformats.org/officeDocument/2006/relationships/image" Target="../media/image1202.png"/><Relationship Id="rId695" Type="http://schemas.openxmlformats.org/officeDocument/2006/relationships/customXml" Target="../ink/ink1371.xml"/><Relationship Id="rId709" Type="http://schemas.openxmlformats.org/officeDocument/2006/relationships/customXml" Target="../ink/ink1378.xml"/><Relationship Id="rId45" Type="http://schemas.openxmlformats.org/officeDocument/2006/relationships/customXml" Target="../ink/ink1046.xml"/><Relationship Id="rId110" Type="http://schemas.openxmlformats.org/officeDocument/2006/relationships/image" Target="../media/image1013.png"/><Relationship Id="rId348" Type="http://schemas.openxmlformats.org/officeDocument/2006/relationships/image" Target="../media/image1132.png"/><Relationship Id="rId555" Type="http://schemas.openxmlformats.org/officeDocument/2006/relationships/customXml" Target="../ink/ink1301.xml"/><Relationship Id="rId194" Type="http://schemas.openxmlformats.org/officeDocument/2006/relationships/image" Target="../media/image1055.png"/><Relationship Id="rId208" Type="http://schemas.openxmlformats.org/officeDocument/2006/relationships/image" Target="../media/image1062.png"/><Relationship Id="rId415" Type="http://schemas.openxmlformats.org/officeDocument/2006/relationships/customXml" Target="../ink/ink1231.xml"/><Relationship Id="rId622" Type="http://schemas.openxmlformats.org/officeDocument/2006/relationships/image" Target="../media/image1269.png"/><Relationship Id="rId261" Type="http://schemas.openxmlformats.org/officeDocument/2006/relationships/customXml" Target="../ink/ink1154.xml"/><Relationship Id="rId499" Type="http://schemas.openxmlformats.org/officeDocument/2006/relationships/customXml" Target="../ink/ink1273.xml"/><Relationship Id="rId56" Type="http://schemas.openxmlformats.org/officeDocument/2006/relationships/image" Target="../media/image986.png"/><Relationship Id="rId359" Type="http://schemas.openxmlformats.org/officeDocument/2006/relationships/customXml" Target="../ink/ink1203.xml"/><Relationship Id="rId566" Type="http://schemas.openxmlformats.org/officeDocument/2006/relationships/image" Target="../media/image1241.png"/><Relationship Id="rId121" Type="http://schemas.openxmlformats.org/officeDocument/2006/relationships/customXml" Target="../ink/ink1084.xml"/><Relationship Id="rId219" Type="http://schemas.openxmlformats.org/officeDocument/2006/relationships/customXml" Target="../ink/ink1133.xml"/><Relationship Id="rId426" Type="http://schemas.openxmlformats.org/officeDocument/2006/relationships/image" Target="../media/image1171.png"/><Relationship Id="rId633" Type="http://schemas.openxmlformats.org/officeDocument/2006/relationships/customXml" Target="../ink/ink1340.xml"/><Relationship Id="rId67" Type="http://schemas.openxmlformats.org/officeDocument/2006/relationships/customXml" Target="../ink/ink1057.xml"/><Relationship Id="rId272" Type="http://schemas.openxmlformats.org/officeDocument/2006/relationships/image" Target="../media/image1094.png"/><Relationship Id="rId577" Type="http://schemas.openxmlformats.org/officeDocument/2006/relationships/customXml" Target="../ink/ink1312.xml"/><Relationship Id="rId700" Type="http://schemas.openxmlformats.org/officeDocument/2006/relationships/image" Target="../media/image1308.png"/><Relationship Id="rId132" Type="http://schemas.openxmlformats.org/officeDocument/2006/relationships/image" Target="../media/image1024.png"/><Relationship Id="rId437" Type="http://schemas.openxmlformats.org/officeDocument/2006/relationships/customXml" Target="../ink/ink1242.xml"/><Relationship Id="rId644" Type="http://schemas.openxmlformats.org/officeDocument/2006/relationships/image" Target="../media/image1280.png"/><Relationship Id="rId283" Type="http://schemas.openxmlformats.org/officeDocument/2006/relationships/customXml" Target="../ink/ink1165.xml"/><Relationship Id="rId490" Type="http://schemas.openxmlformats.org/officeDocument/2006/relationships/image" Target="../media/image1203.png"/><Relationship Id="rId504" Type="http://schemas.openxmlformats.org/officeDocument/2006/relationships/image" Target="../media/image1210.png"/><Relationship Id="rId78" Type="http://schemas.openxmlformats.org/officeDocument/2006/relationships/image" Target="../media/image997.png"/><Relationship Id="rId143" Type="http://schemas.openxmlformats.org/officeDocument/2006/relationships/customXml" Target="../ink/ink1095.xml"/><Relationship Id="rId350" Type="http://schemas.openxmlformats.org/officeDocument/2006/relationships/image" Target="../media/image1133.png"/><Relationship Id="rId588" Type="http://schemas.openxmlformats.org/officeDocument/2006/relationships/image" Target="../media/image1252.png"/><Relationship Id="rId9" Type="http://schemas.openxmlformats.org/officeDocument/2006/relationships/customXml" Target="../ink/ink1028.xml"/><Relationship Id="rId210" Type="http://schemas.openxmlformats.org/officeDocument/2006/relationships/image" Target="../media/image1063.png"/><Relationship Id="rId448" Type="http://schemas.openxmlformats.org/officeDocument/2006/relationships/image" Target="../media/image1182.png"/><Relationship Id="rId655" Type="http://schemas.openxmlformats.org/officeDocument/2006/relationships/customXml" Target="../ink/ink1351.xml"/><Relationship Id="rId294" Type="http://schemas.openxmlformats.org/officeDocument/2006/relationships/image" Target="../media/image1105.png"/><Relationship Id="rId308" Type="http://schemas.openxmlformats.org/officeDocument/2006/relationships/image" Target="../media/image1112.png"/><Relationship Id="rId515" Type="http://schemas.openxmlformats.org/officeDocument/2006/relationships/customXml" Target="../ink/ink1281.xml"/><Relationship Id="rId89" Type="http://schemas.openxmlformats.org/officeDocument/2006/relationships/customXml" Target="../ink/ink1068.xml"/><Relationship Id="rId154" Type="http://schemas.openxmlformats.org/officeDocument/2006/relationships/image" Target="../media/image1035.png"/><Relationship Id="rId361" Type="http://schemas.openxmlformats.org/officeDocument/2006/relationships/customXml" Target="../ink/ink1204.xml"/><Relationship Id="rId599" Type="http://schemas.openxmlformats.org/officeDocument/2006/relationships/customXml" Target="../ink/ink1323.xml"/><Relationship Id="rId459" Type="http://schemas.openxmlformats.org/officeDocument/2006/relationships/customXml" Target="../ink/ink1253.xml"/><Relationship Id="rId666" Type="http://schemas.openxmlformats.org/officeDocument/2006/relationships/image" Target="../media/image1291.png"/><Relationship Id="rId16" Type="http://schemas.openxmlformats.org/officeDocument/2006/relationships/image" Target="../media/image966.png"/><Relationship Id="rId221" Type="http://schemas.openxmlformats.org/officeDocument/2006/relationships/customXml" Target="../ink/ink1134.xml"/><Relationship Id="rId319" Type="http://schemas.openxmlformats.org/officeDocument/2006/relationships/customXml" Target="../ink/ink1183.xml"/><Relationship Id="rId526" Type="http://schemas.openxmlformats.org/officeDocument/2006/relationships/image" Target="../media/image1221.png"/><Relationship Id="rId165" Type="http://schemas.openxmlformats.org/officeDocument/2006/relationships/customXml" Target="../ink/ink1106.xml"/><Relationship Id="rId372" Type="http://schemas.openxmlformats.org/officeDocument/2006/relationships/image" Target="../media/image1144.png"/><Relationship Id="rId677" Type="http://schemas.openxmlformats.org/officeDocument/2006/relationships/customXml" Target="../ink/ink1362.xml"/><Relationship Id="rId232" Type="http://schemas.openxmlformats.org/officeDocument/2006/relationships/image" Target="../media/image1074.png"/><Relationship Id="rId27" Type="http://schemas.openxmlformats.org/officeDocument/2006/relationships/customXml" Target="../ink/ink1037.xml"/><Relationship Id="rId537" Type="http://schemas.openxmlformats.org/officeDocument/2006/relationships/customXml" Target="../ink/ink1292.xml"/><Relationship Id="rId80" Type="http://schemas.openxmlformats.org/officeDocument/2006/relationships/image" Target="../media/image998.png"/><Relationship Id="rId176" Type="http://schemas.openxmlformats.org/officeDocument/2006/relationships/image" Target="../media/image1046.png"/><Relationship Id="rId383" Type="http://schemas.openxmlformats.org/officeDocument/2006/relationships/customXml" Target="../ink/ink1215.xml"/><Relationship Id="rId590" Type="http://schemas.openxmlformats.org/officeDocument/2006/relationships/image" Target="../media/image1253.png"/><Relationship Id="rId604" Type="http://schemas.openxmlformats.org/officeDocument/2006/relationships/image" Target="../media/image1260.png"/><Relationship Id="rId243" Type="http://schemas.openxmlformats.org/officeDocument/2006/relationships/customXml" Target="../ink/ink1145.xml"/><Relationship Id="rId450" Type="http://schemas.openxmlformats.org/officeDocument/2006/relationships/image" Target="../media/image1183.png"/><Relationship Id="rId688" Type="http://schemas.openxmlformats.org/officeDocument/2006/relationships/image" Target="../media/image1302.png"/><Relationship Id="rId38" Type="http://schemas.openxmlformats.org/officeDocument/2006/relationships/image" Target="../media/image977.png"/><Relationship Id="rId103" Type="http://schemas.openxmlformats.org/officeDocument/2006/relationships/customXml" Target="../ink/ink1075.xml"/><Relationship Id="rId310" Type="http://schemas.openxmlformats.org/officeDocument/2006/relationships/image" Target="../media/image1113.png"/><Relationship Id="rId548" Type="http://schemas.openxmlformats.org/officeDocument/2006/relationships/image" Target="../media/image1232.png"/><Relationship Id="rId91" Type="http://schemas.openxmlformats.org/officeDocument/2006/relationships/customXml" Target="../ink/ink1069.xml"/><Relationship Id="rId187" Type="http://schemas.openxmlformats.org/officeDocument/2006/relationships/customXml" Target="../ink/ink1117.xml"/><Relationship Id="rId394" Type="http://schemas.openxmlformats.org/officeDocument/2006/relationships/image" Target="../media/image1155.png"/><Relationship Id="rId408" Type="http://schemas.openxmlformats.org/officeDocument/2006/relationships/image" Target="../media/image1162.png"/><Relationship Id="rId615" Type="http://schemas.openxmlformats.org/officeDocument/2006/relationships/customXml" Target="../ink/ink1331.xml"/><Relationship Id="rId254" Type="http://schemas.openxmlformats.org/officeDocument/2006/relationships/image" Target="../media/image1085.png"/><Relationship Id="rId699" Type="http://schemas.openxmlformats.org/officeDocument/2006/relationships/customXml" Target="../ink/ink1373.xml"/><Relationship Id="rId49" Type="http://schemas.openxmlformats.org/officeDocument/2006/relationships/customXml" Target="../ink/ink1048.xml"/><Relationship Id="rId114" Type="http://schemas.openxmlformats.org/officeDocument/2006/relationships/image" Target="../media/image1015.png"/><Relationship Id="rId461" Type="http://schemas.openxmlformats.org/officeDocument/2006/relationships/customXml" Target="../ink/ink1254.xml"/><Relationship Id="rId559" Type="http://schemas.openxmlformats.org/officeDocument/2006/relationships/customXml" Target="../ink/ink1303.xml"/><Relationship Id="rId198" Type="http://schemas.openxmlformats.org/officeDocument/2006/relationships/image" Target="../media/image1057.png"/><Relationship Id="rId321" Type="http://schemas.openxmlformats.org/officeDocument/2006/relationships/customXml" Target="../ink/ink1184.xml"/><Relationship Id="rId419" Type="http://schemas.openxmlformats.org/officeDocument/2006/relationships/customXml" Target="../ink/ink1233.xml"/><Relationship Id="rId626" Type="http://schemas.openxmlformats.org/officeDocument/2006/relationships/image" Target="../media/image1271.png"/><Relationship Id="rId265" Type="http://schemas.openxmlformats.org/officeDocument/2006/relationships/customXml" Target="../ink/ink1156.xml"/><Relationship Id="rId472" Type="http://schemas.openxmlformats.org/officeDocument/2006/relationships/image" Target="../media/image1194.png"/><Relationship Id="rId125" Type="http://schemas.openxmlformats.org/officeDocument/2006/relationships/customXml" Target="../ink/ink1086.xml"/><Relationship Id="rId332" Type="http://schemas.openxmlformats.org/officeDocument/2006/relationships/image" Target="../media/image1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0.png"/><Relationship Id="rId13" Type="http://schemas.openxmlformats.org/officeDocument/2006/relationships/image" Target="../media/image5100.png"/><Relationship Id="rId3" Type="http://schemas.openxmlformats.org/officeDocument/2006/relationships/image" Target="../media/image8210.png"/><Relationship Id="rId7" Type="http://schemas.openxmlformats.org/officeDocument/2006/relationships/image" Target="../media/image9000.png"/><Relationship Id="rId12" Type="http://schemas.openxmlformats.org/officeDocument/2006/relationships/image" Target="../media/image4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0.png"/><Relationship Id="rId11" Type="http://schemas.openxmlformats.org/officeDocument/2006/relationships/image" Target="../media/image13000.png"/><Relationship Id="rId5" Type="http://schemas.openxmlformats.org/officeDocument/2006/relationships/image" Target="../media/image2100.png"/><Relationship Id="rId15" Type="http://schemas.openxmlformats.org/officeDocument/2006/relationships/image" Target="../media/image7100.png"/><Relationship Id="rId10" Type="http://schemas.openxmlformats.org/officeDocument/2006/relationships/image" Target="../media/image12000.png"/><Relationship Id="rId4" Type="http://schemas.openxmlformats.org/officeDocument/2006/relationships/image" Target="../media/image11000.png"/><Relationship Id="rId9" Type="http://schemas.openxmlformats.org/officeDocument/2006/relationships/image" Target="../media/image11100.png"/><Relationship Id="rId14" Type="http://schemas.openxmlformats.org/officeDocument/2006/relationships/image" Target="../media/image610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117" Type="http://schemas.openxmlformats.org/officeDocument/2006/relationships/customXml" Target="../ink/ink114.xml"/><Relationship Id="rId21" Type="http://schemas.openxmlformats.org/officeDocument/2006/relationships/customXml" Target="../ink/ink66.xml"/><Relationship Id="rId42" Type="http://schemas.openxmlformats.org/officeDocument/2006/relationships/image" Target="../media/image77.png"/><Relationship Id="rId47" Type="http://schemas.openxmlformats.org/officeDocument/2006/relationships/customXml" Target="../ink/ink79.xml"/><Relationship Id="rId63" Type="http://schemas.openxmlformats.org/officeDocument/2006/relationships/customXml" Target="../ink/ink87.xml"/><Relationship Id="rId68" Type="http://schemas.openxmlformats.org/officeDocument/2006/relationships/image" Target="../media/image90.png"/><Relationship Id="rId84" Type="http://schemas.openxmlformats.org/officeDocument/2006/relationships/image" Target="../media/image98.png"/><Relationship Id="rId89" Type="http://schemas.openxmlformats.org/officeDocument/2006/relationships/customXml" Target="../ink/ink100.xml"/><Relationship Id="rId112" Type="http://schemas.openxmlformats.org/officeDocument/2006/relationships/image" Target="../media/image112.png"/><Relationship Id="rId16" Type="http://schemas.openxmlformats.org/officeDocument/2006/relationships/image" Target="../media/image64.png"/><Relationship Id="rId107" Type="http://schemas.openxmlformats.org/officeDocument/2006/relationships/customXml" Target="../ink/ink109.xml"/><Relationship Id="rId11" Type="http://schemas.openxmlformats.org/officeDocument/2006/relationships/customXml" Target="../ink/ink61.xml"/><Relationship Id="rId32" Type="http://schemas.openxmlformats.org/officeDocument/2006/relationships/image" Target="../media/image72.png"/><Relationship Id="rId37" Type="http://schemas.openxmlformats.org/officeDocument/2006/relationships/customXml" Target="../ink/ink74.xml"/><Relationship Id="rId53" Type="http://schemas.openxmlformats.org/officeDocument/2006/relationships/customXml" Target="../ink/ink82.xml"/><Relationship Id="rId58" Type="http://schemas.openxmlformats.org/officeDocument/2006/relationships/image" Target="../media/image85.png"/><Relationship Id="rId74" Type="http://schemas.openxmlformats.org/officeDocument/2006/relationships/image" Target="../media/image93.png"/><Relationship Id="rId79" Type="http://schemas.openxmlformats.org/officeDocument/2006/relationships/customXml" Target="../ink/ink95.xml"/><Relationship Id="rId102" Type="http://schemas.openxmlformats.org/officeDocument/2006/relationships/image" Target="../media/image107.png"/><Relationship Id="rId5" Type="http://schemas.openxmlformats.org/officeDocument/2006/relationships/customXml" Target="../ink/ink58.xml"/><Relationship Id="rId90" Type="http://schemas.openxmlformats.org/officeDocument/2006/relationships/image" Target="../media/image101.png"/><Relationship Id="rId95" Type="http://schemas.openxmlformats.org/officeDocument/2006/relationships/customXml" Target="../ink/ink103.xml"/><Relationship Id="rId22" Type="http://schemas.openxmlformats.org/officeDocument/2006/relationships/image" Target="../media/image67.png"/><Relationship Id="rId27" Type="http://schemas.openxmlformats.org/officeDocument/2006/relationships/customXml" Target="../ink/ink69.xml"/><Relationship Id="rId43" Type="http://schemas.openxmlformats.org/officeDocument/2006/relationships/customXml" Target="../ink/ink77.xml"/><Relationship Id="rId48" Type="http://schemas.openxmlformats.org/officeDocument/2006/relationships/image" Target="../media/image80.png"/><Relationship Id="rId64" Type="http://schemas.openxmlformats.org/officeDocument/2006/relationships/image" Target="../media/image88.png"/><Relationship Id="rId69" Type="http://schemas.openxmlformats.org/officeDocument/2006/relationships/customXml" Target="../ink/ink90.xml"/><Relationship Id="rId113" Type="http://schemas.openxmlformats.org/officeDocument/2006/relationships/customXml" Target="../ink/ink112.xml"/><Relationship Id="rId118" Type="http://schemas.openxmlformats.org/officeDocument/2006/relationships/image" Target="../media/image115.png"/><Relationship Id="rId80" Type="http://schemas.openxmlformats.org/officeDocument/2006/relationships/image" Target="../media/image96.png"/><Relationship Id="rId85" Type="http://schemas.openxmlformats.org/officeDocument/2006/relationships/customXml" Target="../ink/ink98.xml"/><Relationship Id="rId12" Type="http://schemas.openxmlformats.org/officeDocument/2006/relationships/image" Target="../media/image62.png"/><Relationship Id="rId17" Type="http://schemas.openxmlformats.org/officeDocument/2006/relationships/customXml" Target="../ink/ink64.xml"/><Relationship Id="rId33" Type="http://schemas.openxmlformats.org/officeDocument/2006/relationships/customXml" Target="../ink/ink72.xml"/><Relationship Id="rId38" Type="http://schemas.openxmlformats.org/officeDocument/2006/relationships/image" Target="../media/image75.png"/><Relationship Id="rId59" Type="http://schemas.openxmlformats.org/officeDocument/2006/relationships/customXml" Target="../ink/ink85.xml"/><Relationship Id="rId103" Type="http://schemas.openxmlformats.org/officeDocument/2006/relationships/customXml" Target="../ink/ink107.xml"/><Relationship Id="rId108" Type="http://schemas.openxmlformats.org/officeDocument/2006/relationships/image" Target="../media/image110.png"/><Relationship Id="rId54" Type="http://schemas.openxmlformats.org/officeDocument/2006/relationships/image" Target="../media/image83.png"/><Relationship Id="rId70" Type="http://schemas.openxmlformats.org/officeDocument/2006/relationships/image" Target="../media/image91.png"/><Relationship Id="rId75" Type="http://schemas.openxmlformats.org/officeDocument/2006/relationships/customXml" Target="../ink/ink93.xml"/><Relationship Id="rId91" Type="http://schemas.openxmlformats.org/officeDocument/2006/relationships/customXml" Target="../ink/ink101.xml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23" Type="http://schemas.openxmlformats.org/officeDocument/2006/relationships/customXml" Target="../ink/ink67.xml"/><Relationship Id="rId28" Type="http://schemas.openxmlformats.org/officeDocument/2006/relationships/image" Target="../media/image70.png"/><Relationship Id="rId49" Type="http://schemas.openxmlformats.org/officeDocument/2006/relationships/customXml" Target="../ink/ink80.xml"/><Relationship Id="rId114" Type="http://schemas.openxmlformats.org/officeDocument/2006/relationships/image" Target="../media/image113.png"/><Relationship Id="rId10" Type="http://schemas.openxmlformats.org/officeDocument/2006/relationships/image" Target="../media/image61.png"/><Relationship Id="rId31" Type="http://schemas.openxmlformats.org/officeDocument/2006/relationships/customXml" Target="../ink/ink71.xml"/><Relationship Id="rId44" Type="http://schemas.openxmlformats.org/officeDocument/2006/relationships/image" Target="../media/image78.png"/><Relationship Id="rId52" Type="http://schemas.openxmlformats.org/officeDocument/2006/relationships/image" Target="../media/image82.png"/><Relationship Id="rId60" Type="http://schemas.openxmlformats.org/officeDocument/2006/relationships/image" Target="../media/image86.png"/><Relationship Id="rId65" Type="http://schemas.openxmlformats.org/officeDocument/2006/relationships/customXml" Target="../ink/ink88.xml"/><Relationship Id="rId73" Type="http://schemas.openxmlformats.org/officeDocument/2006/relationships/customXml" Target="../ink/ink92.xml"/><Relationship Id="rId78" Type="http://schemas.openxmlformats.org/officeDocument/2006/relationships/image" Target="../media/image95.png"/><Relationship Id="rId81" Type="http://schemas.openxmlformats.org/officeDocument/2006/relationships/customXml" Target="../ink/ink96.xml"/><Relationship Id="rId86" Type="http://schemas.openxmlformats.org/officeDocument/2006/relationships/image" Target="../media/image99.png"/><Relationship Id="rId94" Type="http://schemas.openxmlformats.org/officeDocument/2006/relationships/image" Target="../media/image103.png"/><Relationship Id="rId99" Type="http://schemas.openxmlformats.org/officeDocument/2006/relationships/customXml" Target="../ink/ink105.xml"/><Relationship Id="rId101" Type="http://schemas.openxmlformats.org/officeDocument/2006/relationships/customXml" Target="../ink/ink106.xml"/><Relationship Id="rId4" Type="http://schemas.openxmlformats.org/officeDocument/2006/relationships/image" Target="../media/image58.png"/><Relationship Id="rId9" Type="http://schemas.openxmlformats.org/officeDocument/2006/relationships/customXml" Target="../ink/ink60.xml"/><Relationship Id="rId13" Type="http://schemas.openxmlformats.org/officeDocument/2006/relationships/customXml" Target="../ink/ink62.xml"/><Relationship Id="rId18" Type="http://schemas.openxmlformats.org/officeDocument/2006/relationships/image" Target="../media/image65.png"/><Relationship Id="rId39" Type="http://schemas.openxmlformats.org/officeDocument/2006/relationships/customXml" Target="../ink/ink75.xml"/><Relationship Id="rId109" Type="http://schemas.openxmlformats.org/officeDocument/2006/relationships/customXml" Target="../ink/ink110.xml"/><Relationship Id="rId34" Type="http://schemas.openxmlformats.org/officeDocument/2006/relationships/image" Target="../media/image73.png"/><Relationship Id="rId50" Type="http://schemas.openxmlformats.org/officeDocument/2006/relationships/image" Target="../media/image81.png"/><Relationship Id="rId55" Type="http://schemas.openxmlformats.org/officeDocument/2006/relationships/customXml" Target="../ink/ink83.xml"/><Relationship Id="rId76" Type="http://schemas.openxmlformats.org/officeDocument/2006/relationships/image" Target="../media/image94.png"/><Relationship Id="rId97" Type="http://schemas.openxmlformats.org/officeDocument/2006/relationships/customXml" Target="../ink/ink104.xml"/><Relationship Id="rId104" Type="http://schemas.openxmlformats.org/officeDocument/2006/relationships/image" Target="../media/image108.png"/><Relationship Id="rId7" Type="http://schemas.openxmlformats.org/officeDocument/2006/relationships/customXml" Target="../ink/ink59.xml"/><Relationship Id="rId71" Type="http://schemas.openxmlformats.org/officeDocument/2006/relationships/customXml" Target="../ink/ink91.xml"/><Relationship Id="rId92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0.xml"/><Relationship Id="rId24" Type="http://schemas.openxmlformats.org/officeDocument/2006/relationships/image" Target="../media/image68.png"/><Relationship Id="rId40" Type="http://schemas.openxmlformats.org/officeDocument/2006/relationships/image" Target="../media/image76.png"/><Relationship Id="rId45" Type="http://schemas.openxmlformats.org/officeDocument/2006/relationships/customXml" Target="../ink/ink78.xml"/><Relationship Id="rId66" Type="http://schemas.openxmlformats.org/officeDocument/2006/relationships/image" Target="../media/image89.png"/><Relationship Id="rId87" Type="http://schemas.openxmlformats.org/officeDocument/2006/relationships/customXml" Target="../ink/ink99.xml"/><Relationship Id="rId110" Type="http://schemas.openxmlformats.org/officeDocument/2006/relationships/image" Target="../media/image111.png"/><Relationship Id="rId115" Type="http://schemas.openxmlformats.org/officeDocument/2006/relationships/customXml" Target="../ink/ink113.xml"/><Relationship Id="rId61" Type="http://schemas.openxmlformats.org/officeDocument/2006/relationships/customXml" Target="../ink/ink86.xml"/><Relationship Id="rId82" Type="http://schemas.openxmlformats.org/officeDocument/2006/relationships/image" Target="../media/image97.png"/><Relationship Id="rId19" Type="http://schemas.openxmlformats.org/officeDocument/2006/relationships/customXml" Target="../ink/ink65.xml"/><Relationship Id="rId14" Type="http://schemas.openxmlformats.org/officeDocument/2006/relationships/image" Target="../media/image63.png"/><Relationship Id="rId30" Type="http://schemas.openxmlformats.org/officeDocument/2006/relationships/image" Target="../media/image71.png"/><Relationship Id="rId35" Type="http://schemas.openxmlformats.org/officeDocument/2006/relationships/customXml" Target="../ink/ink73.xml"/><Relationship Id="rId56" Type="http://schemas.openxmlformats.org/officeDocument/2006/relationships/image" Target="../media/image84.png"/><Relationship Id="rId77" Type="http://schemas.openxmlformats.org/officeDocument/2006/relationships/customXml" Target="../ink/ink94.xml"/><Relationship Id="rId100" Type="http://schemas.openxmlformats.org/officeDocument/2006/relationships/image" Target="../media/image106.png"/><Relationship Id="rId105" Type="http://schemas.openxmlformats.org/officeDocument/2006/relationships/customXml" Target="../ink/ink108.xml"/><Relationship Id="rId8" Type="http://schemas.openxmlformats.org/officeDocument/2006/relationships/image" Target="../media/image60.png"/><Relationship Id="rId51" Type="http://schemas.openxmlformats.org/officeDocument/2006/relationships/customXml" Target="../ink/ink81.xml"/><Relationship Id="rId72" Type="http://schemas.openxmlformats.org/officeDocument/2006/relationships/image" Target="../media/image92.png"/><Relationship Id="rId93" Type="http://schemas.openxmlformats.org/officeDocument/2006/relationships/customXml" Target="../ink/ink102.xml"/><Relationship Id="rId98" Type="http://schemas.openxmlformats.org/officeDocument/2006/relationships/image" Target="../media/image105.png"/><Relationship Id="rId3" Type="http://schemas.openxmlformats.org/officeDocument/2006/relationships/customXml" Target="../ink/ink57.xml"/><Relationship Id="rId25" Type="http://schemas.openxmlformats.org/officeDocument/2006/relationships/customXml" Target="../ink/ink68.xml"/><Relationship Id="rId46" Type="http://schemas.openxmlformats.org/officeDocument/2006/relationships/image" Target="../media/image79.png"/><Relationship Id="rId67" Type="http://schemas.openxmlformats.org/officeDocument/2006/relationships/customXml" Target="../ink/ink89.xml"/><Relationship Id="rId116" Type="http://schemas.openxmlformats.org/officeDocument/2006/relationships/image" Target="../media/image114.png"/><Relationship Id="rId20" Type="http://schemas.openxmlformats.org/officeDocument/2006/relationships/image" Target="../media/image66.png"/><Relationship Id="rId41" Type="http://schemas.openxmlformats.org/officeDocument/2006/relationships/customXml" Target="../ink/ink76.xml"/><Relationship Id="rId62" Type="http://schemas.openxmlformats.org/officeDocument/2006/relationships/image" Target="../media/image87.png"/><Relationship Id="rId83" Type="http://schemas.openxmlformats.org/officeDocument/2006/relationships/customXml" Target="../ink/ink97.xml"/><Relationship Id="rId88" Type="http://schemas.openxmlformats.org/officeDocument/2006/relationships/image" Target="../media/image100.png"/><Relationship Id="rId111" Type="http://schemas.openxmlformats.org/officeDocument/2006/relationships/customXml" Target="../ink/ink111.xml"/><Relationship Id="rId15" Type="http://schemas.openxmlformats.org/officeDocument/2006/relationships/customXml" Target="../ink/ink63.xml"/><Relationship Id="rId36" Type="http://schemas.openxmlformats.org/officeDocument/2006/relationships/image" Target="../media/image74.png"/><Relationship Id="rId57" Type="http://schemas.openxmlformats.org/officeDocument/2006/relationships/customXml" Target="../ink/ink84.xml"/><Relationship Id="rId106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.xml"/><Relationship Id="rId299" Type="http://schemas.openxmlformats.org/officeDocument/2006/relationships/customXml" Target="../ink/ink263.xml"/><Relationship Id="rId21" Type="http://schemas.openxmlformats.org/officeDocument/2006/relationships/customXml" Target="../ink/ink124.xml"/><Relationship Id="rId63" Type="http://schemas.openxmlformats.org/officeDocument/2006/relationships/customXml" Target="../ink/ink145.xml"/><Relationship Id="rId159" Type="http://schemas.openxmlformats.org/officeDocument/2006/relationships/customXml" Target="../ink/ink193.xml"/><Relationship Id="rId324" Type="http://schemas.openxmlformats.org/officeDocument/2006/relationships/image" Target="../media/image276.png"/><Relationship Id="rId366" Type="http://schemas.openxmlformats.org/officeDocument/2006/relationships/image" Target="../media/image297.png"/><Relationship Id="rId170" Type="http://schemas.openxmlformats.org/officeDocument/2006/relationships/image" Target="../media/image199.png"/><Relationship Id="rId226" Type="http://schemas.openxmlformats.org/officeDocument/2006/relationships/image" Target="../media/image227.png"/><Relationship Id="rId268" Type="http://schemas.openxmlformats.org/officeDocument/2006/relationships/image" Target="../media/image248.png"/><Relationship Id="rId32" Type="http://schemas.openxmlformats.org/officeDocument/2006/relationships/image" Target="../media/image130.png"/><Relationship Id="rId74" Type="http://schemas.openxmlformats.org/officeDocument/2006/relationships/image" Target="../media/image151.png"/><Relationship Id="rId128" Type="http://schemas.openxmlformats.org/officeDocument/2006/relationships/image" Target="../media/image178.png"/><Relationship Id="rId335" Type="http://schemas.openxmlformats.org/officeDocument/2006/relationships/customXml" Target="../ink/ink281.xml"/><Relationship Id="rId377" Type="http://schemas.openxmlformats.org/officeDocument/2006/relationships/customXml" Target="../ink/ink302.xml"/><Relationship Id="rId5" Type="http://schemas.openxmlformats.org/officeDocument/2006/relationships/customXml" Target="../ink/ink116.xml"/><Relationship Id="rId181" Type="http://schemas.openxmlformats.org/officeDocument/2006/relationships/customXml" Target="../ink/ink204.xml"/><Relationship Id="rId237" Type="http://schemas.openxmlformats.org/officeDocument/2006/relationships/customXml" Target="../ink/ink232.xml"/><Relationship Id="rId402" Type="http://schemas.openxmlformats.org/officeDocument/2006/relationships/image" Target="../media/image315.png"/><Relationship Id="rId279" Type="http://schemas.openxmlformats.org/officeDocument/2006/relationships/customXml" Target="../ink/ink253.xml"/><Relationship Id="rId43" Type="http://schemas.openxmlformats.org/officeDocument/2006/relationships/customXml" Target="../ink/ink135.xml"/><Relationship Id="rId139" Type="http://schemas.openxmlformats.org/officeDocument/2006/relationships/customXml" Target="../ink/ink183.xml"/><Relationship Id="rId290" Type="http://schemas.openxmlformats.org/officeDocument/2006/relationships/image" Target="../media/image259.png"/><Relationship Id="rId304" Type="http://schemas.openxmlformats.org/officeDocument/2006/relationships/image" Target="../media/image266.png"/><Relationship Id="rId346" Type="http://schemas.openxmlformats.org/officeDocument/2006/relationships/image" Target="../media/image287.png"/><Relationship Id="rId388" Type="http://schemas.openxmlformats.org/officeDocument/2006/relationships/image" Target="../media/image308.png"/><Relationship Id="rId85" Type="http://schemas.openxmlformats.org/officeDocument/2006/relationships/customXml" Target="../ink/ink156.xml"/><Relationship Id="rId150" Type="http://schemas.openxmlformats.org/officeDocument/2006/relationships/image" Target="../media/image189.png"/><Relationship Id="rId192" Type="http://schemas.openxmlformats.org/officeDocument/2006/relationships/image" Target="../media/image210.png"/><Relationship Id="rId206" Type="http://schemas.openxmlformats.org/officeDocument/2006/relationships/image" Target="../media/image217.png"/><Relationship Id="rId413" Type="http://schemas.openxmlformats.org/officeDocument/2006/relationships/customXml" Target="../ink/ink320.xml"/><Relationship Id="rId248" Type="http://schemas.openxmlformats.org/officeDocument/2006/relationships/image" Target="../media/image238.png"/><Relationship Id="rId12" Type="http://schemas.openxmlformats.org/officeDocument/2006/relationships/image" Target="../media/image120.png"/><Relationship Id="rId108" Type="http://schemas.openxmlformats.org/officeDocument/2006/relationships/image" Target="../media/image168.png"/><Relationship Id="rId315" Type="http://schemas.openxmlformats.org/officeDocument/2006/relationships/customXml" Target="../ink/ink271.xml"/><Relationship Id="rId357" Type="http://schemas.openxmlformats.org/officeDocument/2006/relationships/customXml" Target="../ink/ink292.xml"/><Relationship Id="rId54" Type="http://schemas.openxmlformats.org/officeDocument/2006/relationships/image" Target="../media/image141.png"/><Relationship Id="rId96" Type="http://schemas.openxmlformats.org/officeDocument/2006/relationships/image" Target="../media/image162.png"/><Relationship Id="rId161" Type="http://schemas.openxmlformats.org/officeDocument/2006/relationships/customXml" Target="../ink/ink194.xml"/><Relationship Id="rId217" Type="http://schemas.openxmlformats.org/officeDocument/2006/relationships/customXml" Target="../ink/ink222.xml"/><Relationship Id="rId399" Type="http://schemas.openxmlformats.org/officeDocument/2006/relationships/customXml" Target="../ink/ink313.xml"/><Relationship Id="rId259" Type="http://schemas.openxmlformats.org/officeDocument/2006/relationships/customXml" Target="../ink/ink243.xml"/><Relationship Id="rId23" Type="http://schemas.openxmlformats.org/officeDocument/2006/relationships/customXml" Target="../ink/ink125.xml"/><Relationship Id="rId119" Type="http://schemas.openxmlformats.org/officeDocument/2006/relationships/customXml" Target="../ink/ink173.xml"/><Relationship Id="rId270" Type="http://schemas.openxmlformats.org/officeDocument/2006/relationships/image" Target="../media/image249.png"/><Relationship Id="rId326" Type="http://schemas.openxmlformats.org/officeDocument/2006/relationships/image" Target="../media/image277.png"/><Relationship Id="rId65" Type="http://schemas.openxmlformats.org/officeDocument/2006/relationships/customXml" Target="../ink/ink146.xml"/><Relationship Id="rId130" Type="http://schemas.openxmlformats.org/officeDocument/2006/relationships/image" Target="../media/image179.png"/><Relationship Id="rId368" Type="http://schemas.openxmlformats.org/officeDocument/2006/relationships/image" Target="../media/image298.png"/><Relationship Id="rId172" Type="http://schemas.openxmlformats.org/officeDocument/2006/relationships/image" Target="../media/image200.png"/><Relationship Id="rId228" Type="http://schemas.openxmlformats.org/officeDocument/2006/relationships/image" Target="../media/image228.png"/><Relationship Id="rId281" Type="http://schemas.openxmlformats.org/officeDocument/2006/relationships/customXml" Target="../ink/ink254.xml"/><Relationship Id="rId337" Type="http://schemas.openxmlformats.org/officeDocument/2006/relationships/customXml" Target="../ink/ink282.xml"/><Relationship Id="rId34" Type="http://schemas.openxmlformats.org/officeDocument/2006/relationships/image" Target="../media/image131.png"/><Relationship Id="rId76" Type="http://schemas.openxmlformats.org/officeDocument/2006/relationships/image" Target="../media/image152.png"/><Relationship Id="rId141" Type="http://schemas.openxmlformats.org/officeDocument/2006/relationships/customXml" Target="../ink/ink184.xml"/><Relationship Id="rId379" Type="http://schemas.openxmlformats.org/officeDocument/2006/relationships/customXml" Target="../ink/ink303.xml"/><Relationship Id="rId7" Type="http://schemas.openxmlformats.org/officeDocument/2006/relationships/customXml" Target="../ink/ink117.xml"/><Relationship Id="rId183" Type="http://schemas.openxmlformats.org/officeDocument/2006/relationships/customXml" Target="../ink/ink205.xml"/><Relationship Id="rId239" Type="http://schemas.openxmlformats.org/officeDocument/2006/relationships/customXml" Target="../ink/ink233.xml"/><Relationship Id="rId390" Type="http://schemas.openxmlformats.org/officeDocument/2006/relationships/image" Target="../media/image309.png"/><Relationship Id="rId404" Type="http://schemas.openxmlformats.org/officeDocument/2006/relationships/image" Target="../media/image316.png"/><Relationship Id="rId250" Type="http://schemas.openxmlformats.org/officeDocument/2006/relationships/image" Target="../media/image239.png"/><Relationship Id="rId292" Type="http://schemas.openxmlformats.org/officeDocument/2006/relationships/image" Target="../media/image260.png"/><Relationship Id="rId306" Type="http://schemas.openxmlformats.org/officeDocument/2006/relationships/image" Target="../media/image267.png"/><Relationship Id="rId45" Type="http://schemas.openxmlformats.org/officeDocument/2006/relationships/customXml" Target="../ink/ink136.xml"/><Relationship Id="rId87" Type="http://schemas.openxmlformats.org/officeDocument/2006/relationships/customXml" Target="../ink/ink157.xml"/><Relationship Id="rId110" Type="http://schemas.openxmlformats.org/officeDocument/2006/relationships/image" Target="../media/image169.png"/><Relationship Id="rId348" Type="http://schemas.openxmlformats.org/officeDocument/2006/relationships/image" Target="../media/image288.png"/><Relationship Id="rId152" Type="http://schemas.openxmlformats.org/officeDocument/2006/relationships/image" Target="../media/image190.png"/><Relationship Id="rId194" Type="http://schemas.openxmlformats.org/officeDocument/2006/relationships/image" Target="../media/image211.png"/><Relationship Id="rId208" Type="http://schemas.openxmlformats.org/officeDocument/2006/relationships/image" Target="../media/image218.png"/><Relationship Id="rId415" Type="http://schemas.openxmlformats.org/officeDocument/2006/relationships/customXml" Target="../ink/ink321.xml"/><Relationship Id="rId261" Type="http://schemas.openxmlformats.org/officeDocument/2006/relationships/customXml" Target="../ink/ink244.xml"/><Relationship Id="rId14" Type="http://schemas.openxmlformats.org/officeDocument/2006/relationships/image" Target="../media/image121.png"/><Relationship Id="rId56" Type="http://schemas.openxmlformats.org/officeDocument/2006/relationships/image" Target="../media/image142.png"/><Relationship Id="rId317" Type="http://schemas.openxmlformats.org/officeDocument/2006/relationships/customXml" Target="../ink/ink272.xml"/><Relationship Id="rId359" Type="http://schemas.openxmlformats.org/officeDocument/2006/relationships/customXml" Target="../ink/ink293.xml"/><Relationship Id="rId98" Type="http://schemas.openxmlformats.org/officeDocument/2006/relationships/image" Target="../media/image163.png"/><Relationship Id="rId121" Type="http://schemas.openxmlformats.org/officeDocument/2006/relationships/customXml" Target="../ink/ink174.xml"/><Relationship Id="rId163" Type="http://schemas.openxmlformats.org/officeDocument/2006/relationships/customXml" Target="../ink/ink195.xml"/><Relationship Id="rId219" Type="http://schemas.openxmlformats.org/officeDocument/2006/relationships/customXml" Target="../ink/ink223.xml"/><Relationship Id="rId370" Type="http://schemas.openxmlformats.org/officeDocument/2006/relationships/image" Target="../media/image299.png"/><Relationship Id="rId230" Type="http://schemas.openxmlformats.org/officeDocument/2006/relationships/image" Target="../media/image229.png"/><Relationship Id="rId25" Type="http://schemas.openxmlformats.org/officeDocument/2006/relationships/customXml" Target="../ink/ink126.xml"/><Relationship Id="rId67" Type="http://schemas.openxmlformats.org/officeDocument/2006/relationships/customXml" Target="../ink/ink147.xml"/><Relationship Id="rId272" Type="http://schemas.openxmlformats.org/officeDocument/2006/relationships/image" Target="../media/image250.png"/><Relationship Id="rId328" Type="http://schemas.openxmlformats.org/officeDocument/2006/relationships/image" Target="../media/image278.png"/><Relationship Id="rId132" Type="http://schemas.openxmlformats.org/officeDocument/2006/relationships/image" Target="../media/image180.png"/><Relationship Id="rId174" Type="http://schemas.openxmlformats.org/officeDocument/2006/relationships/image" Target="../media/image201.png"/><Relationship Id="rId381" Type="http://schemas.openxmlformats.org/officeDocument/2006/relationships/customXml" Target="../ink/ink304.xml"/><Relationship Id="rId241" Type="http://schemas.openxmlformats.org/officeDocument/2006/relationships/customXml" Target="../ink/ink234.xml"/><Relationship Id="rId36" Type="http://schemas.openxmlformats.org/officeDocument/2006/relationships/image" Target="../media/image132.png"/><Relationship Id="rId283" Type="http://schemas.openxmlformats.org/officeDocument/2006/relationships/customXml" Target="../ink/ink255.xml"/><Relationship Id="rId339" Type="http://schemas.openxmlformats.org/officeDocument/2006/relationships/customXml" Target="../ink/ink283.xml"/><Relationship Id="rId78" Type="http://schemas.openxmlformats.org/officeDocument/2006/relationships/image" Target="../media/image153.png"/><Relationship Id="rId101" Type="http://schemas.openxmlformats.org/officeDocument/2006/relationships/customXml" Target="../ink/ink164.xml"/><Relationship Id="rId143" Type="http://schemas.openxmlformats.org/officeDocument/2006/relationships/customXml" Target="../ink/ink185.xml"/><Relationship Id="rId185" Type="http://schemas.openxmlformats.org/officeDocument/2006/relationships/customXml" Target="../ink/ink206.xml"/><Relationship Id="rId350" Type="http://schemas.openxmlformats.org/officeDocument/2006/relationships/image" Target="../media/image289.png"/><Relationship Id="rId406" Type="http://schemas.openxmlformats.org/officeDocument/2006/relationships/image" Target="../media/image317.png"/><Relationship Id="rId9" Type="http://schemas.openxmlformats.org/officeDocument/2006/relationships/customXml" Target="../ink/ink118.xml"/><Relationship Id="rId210" Type="http://schemas.openxmlformats.org/officeDocument/2006/relationships/image" Target="../media/image219.png"/><Relationship Id="rId392" Type="http://schemas.openxmlformats.org/officeDocument/2006/relationships/image" Target="../media/image310.png"/><Relationship Id="rId252" Type="http://schemas.openxmlformats.org/officeDocument/2006/relationships/image" Target="../media/image240.png"/><Relationship Id="rId294" Type="http://schemas.openxmlformats.org/officeDocument/2006/relationships/image" Target="../media/image261.png"/><Relationship Id="rId308" Type="http://schemas.openxmlformats.org/officeDocument/2006/relationships/image" Target="../media/image268.png"/><Relationship Id="rId47" Type="http://schemas.openxmlformats.org/officeDocument/2006/relationships/customXml" Target="../ink/ink137.xml"/><Relationship Id="rId89" Type="http://schemas.openxmlformats.org/officeDocument/2006/relationships/customXml" Target="../ink/ink158.xml"/><Relationship Id="rId112" Type="http://schemas.openxmlformats.org/officeDocument/2006/relationships/image" Target="../media/image170.png"/><Relationship Id="rId154" Type="http://schemas.openxmlformats.org/officeDocument/2006/relationships/image" Target="../media/image191.png"/><Relationship Id="rId361" Type="http://schemas.openxmlformats.org/officeDocument/2006/relationships/customXml" Target="../ink/ink294.xml"/><Relationship Id="rId196" Type="http://schemas.openxmlformats.org/officeDocument/2006/relationships/image" Target="../media/image212.png"/><Relationship Id="rId16" Type="http://schemas.openxmlformats.org/officeDocument/2006/relationships/image" Target="../media/image122.png"/><Relationship Id="rId221" Type="http://schemas.openxmlformats.org/officeDocument/2006/relationships/customXml" Target="../ink/ink224.xml"/><Relationship Id="rId263" Type="http://schemas.openxmlformats.org/officeDocument/2006/relationships/customXml" Target="../ink/ink245.xml"/><Relationship Id="rId319" Type="http://schemas.openxmlformats.org/officeDocument/2006/relationships/customXml" Target="../ink/ink273.xml"/><Relationship Id="rId58" Type="http://schemas.openxmlformats.org/officeDocument/2006/relationships/image" Target="../media/image143.png"/><Relationship Id="rId123" Type="http://schemas.openxmlformats.org/officeDocument/2006/relationships/customXml" Target="../ink/ink175.xml"/><Relationship Id="rId330" Type="http://schemas.openxmlformats.org/officeDocument/2006/relationships/image" Target="../media/image279.png"/><Relationship Id="rId165" Type="http://schemas.openxmlformats.org/officeDocument/2006/relationships/customXml" Target="../ink/ink196.xml"/><Relationship Id="rId372" Type="http://schemas.openxmlformats.org/officeDocument/2006/relationships/image" Target="../media/image300.png"/><Relationship Id="rId232" Type="http://schemas.openxmlformats.org/officeDocument/2006/relationships/image" Target="../media/image230.png"/><Relationship Id="rId274" Type="http://schemas.openxmlformats.org/officeDocument/2006/relationships/image" Target="../media/image251.png"/><Relationship Id="rId27" Type="http://schemas.openxmlformats.org/officeDocument/2006/relationships/customXml" Target="../ink/ink127.xml"/><Relationship Id="rId69" Type="http://schemas.openxmlformats.org/officeDocument/2006/relationships/customXml" Target="../ink/ink148.xml"/><Relationship Id="rId134" Type="http://schemas.openxmlformats.org/officeDocument/2006/relationships/image" Target="../media/image181.png"/><Relationship Id="rId80" Type="http://schemas.openxmlformats.org/officeDocument/2006/relationships/image" Target="../media/image154.png"/><Relationship Id="rId155" Type="http://schemas.openxmlformats.org/officeDocument/2006/relationships/customXml" Target="../ink/ink191.xml"/><Relationship Id="rId176" Type="http://schemas.openxmlformats.org/officeDocument/2006/relationships/image" Target="../media/image202.png"/><Relationship Id="rId197" Type="http://schemas.openxmlformats.org/officeDocument/2006/relationships/customXml" Target="../ink/ink212.xml"/><Relationship Id="rId341" Type="http://schemas.openxmlformats.org/officeDocument/2006/relationships/customXml" Target="../ink/ink284.xml"/><Relationship Id="rId362" Type="http://schemas.openxmlformats.org/officeDocument/2006/relationships/image" Target="../media/image295.png"/><Relationship Id="rId383" Type="http://schemas.openxmlformats.org/officeDocument/2006/relationships/customXml" Target="../ink/ink305.xml"/><Relationship Id="rId201" Type="http://schemas.openxmlformats.org/officeDocument/2006/relationships/customXml" Target="../ink/ink214.xml"/><Relationship Id="rId222" Type="http://schemas.openxmlformats.org/officeDocument/2006/relationships/image" Target="../media/image225.png"/><Relationship Id="rId243" Type="http://schemas.openxmlformats.org/officeDocument/2006/relationships/customXml" Target="../ink/ink235.xml"/><Relationship Id="rId264" Type="http://schemas.openxmlformats.org/officeDocument/2006/relationships/image" Target="../media/image246.png"/><Relationship Id="rId285" Type="http://schemas.openxmlformats.org/officeDocument/2006/relationships/customXml" Target="../ink/ink256.xml"/><Relationship Id="rId17" Type="http://schemas.openxmlformats.org/officeDocument/2006/relationships/customXml" Target="../ink/ink122.xml"/><Relationship Id="rId38" Type="http://schemas.openxmlformats.org/officeDocument/2006/relationships/image" Target="../media/image133.png"/><Relationship Id="rId59" Type="http://schemas.openxmlformats.org/officeDocument/2006/relationships/customXml" Target="../ink/ink143.xml"/><Relationship Id="rId103" Type="http://schemas.openxmlformats.org/officeDocument/2006/relationships/customXml" Target="../ink/ink165.xml"/><Relationship Id="rId124" Type="http://schemas.openxmlformats.org/officeDocument/2006/relationships/image" Target="../media/image176.png"/><Relationship Id="rId310" Type="http://schemas.openxmlformats.org/officeDocument/2006/relationships/image" Target="../media/image269.png"/><Relationship Id="rId70" Type="http://schemas.openxmlformats.org/officeDocument/2006/relationships/image" Target="../media/image149.png"/><Relationship Id="rId91" Type="http://schemas.openxmlformats.org/officeDocument/2006/relationships/customXml" Target="../ink/ink159.xml"/><Relationship Id="rId145" Type="http://schemas.openxmlformats.org/officeDocument/2006/relationships/customXml" Target="../ink/ink186.xml"/><Relationship Id="rId166" Type="http://schemas.openxmlformats.org/officeDocument/2006/relationships/image" Target="../media/image197.png"/><Relationship Id="rId187" Type="http://schemas.openxmlformats.org/officeDocument/2006/relationships/customXml" Target="../ink/ink207.xml"/><Relationship Id="rId331" Type="http://schemas.openxmlformats.org/officeDocument/2006/relationships/customXml" Target="../ink/ink279.xml"/><Relationship Id="rId352" Type="http://schemas.openxmlformats.org/officeDocument/2006/relationships/image" Target="../media/image290.png"/><Relationship Id="rId373" Type="http://schemas.openxmlformats.org/officeDocument/2006/relationships/customXml" Target="../ink/ink300.xml"/><Relationship Id="rId394" Type="http://schemas.openxmlformats.org/officeDocument/2006/relationships/image" Target="../media/image311.png"/><Relationship Id="rId408" Type="http://schemas.openxmlformats.org/officeDocument/2006/relationships/image" Target="../media/image31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0.png"/><Relationship Id="rId233" Type="http://schemas.openxmlformats.org/officeDocument/2006/relationships/customXml" Target="../ink/ink230.xml"/><Relationship Id="rId254" Type="http://schemas.openxmlformats.org/officeDocument/2006/relationships/image" Target="../media/image241.png"/><Relationship Id="rId28" Type="http://schemas.openxmlformats.org/officeDocument/2006/relationships/image" Target="../media/image128.png"/><Relationship Id="rId49" Type="http://schemas.openxmlformats.org/officeDocument/2006/relationships/customXml" Target="../ink/ink138.xml"/><Relationship Id="rId114" Type="http://schemas.openxmlformats.org/officeDocument/2006/relationships/image" Target="../media/image171.png"/><Relationship Id="rId275" Type="http://schemas.openxmlformats.org/officeDocument/2006/relationships/customXml" Target="../ink/ink251.xml"/><Relationship Id="rId296" Type="http://schemas.openxmlformats.org/officeDocument/2006/relationships/image" Target="../media/image262.png"/><Relationship Id="rId300" Type="http://schemas.openxmlformats.org/officeDocument/2006/relationships/image" Target="../media/image264.png"/><Relationship Id="rId60" Type="http://schemas.openxmlformats.org/officeDocument/2006/relationships/image" Target="../media/image144.png"/><Relationship Id="rId81" Type="http://schemas.openxmlformats.org/officeDocument/2006/relationships/customXml" Target="../ink/ink154.xml"/><Relationship Id="rId135" Type="http://schemas.openxmlformats.org/officeDocument/2006/relationships/customXml" Target="../ink/ink181.xml"/><Relationship Id="rId156" Type="http://schemas.openxmlformats.org/officeDocument/2006/relationships/image" Target="../media/image192.png"/><Relationship Id="rId177" Type="http://schemas.openxmlformats.org/officeDocument/2006/relationships/customXml" Target="../ink/ink202.xml"/><Relationship Id="rId198" Type="http://schemas.openxmlformats.org/officeDocument/2006/relationships/image" Target="../media/image213.png"/><Relationship Id="rId321" Type="http://schemas.openxmlformats.org/officeDocument/2006/relationships/customXml" Target="../ink/ink274.xml"/><Relationship Id="rId342" Type="http://schemas.openxmlformats.org/officeDocument/2006/relationships/image" Target="../media/image285.png"/><Relationship Id="rId363" Type="http://schemas.openxmlformats.org/officeDocument/2006/relationships/customXml" Target="../ink/ink295.xml"/><Relationship Id="rId384" Type="http://schemas.openxmlformats.org/officeDocument/2006/relationships/image" Target="../media/image306.png"/><Relationship Id="rId202" Type="http://schemas.openxmlformats.org/officeDocument/2006/relationships/image" Target="../media/image215.png"/><Relationship Id="rId223" Type="http://schemas.openxmlformats.org/officeDocument/2006/relationships/customXml" Target="../ink/ink225.xml"/><Relationship Id="rId244" Type="http://schemas.openxmlformats.org/officeDocument/2006/relationships/image" Target="../media/image236.png"/><Relationship Id="rId18" Type="http://schemas.openxmlformats.org/officeDocument/2006/relationships/image" Target="../media/image123.png"/><Relationship Id="rId39" Type="http://schemas.openxmlformats.org/officeDocument/2006/relationships/customXml" Target="../ink/ink133.xml"/><Relationship Id="rId265" Type="http://schemas.openxmlformats.org/officeDocument/2006/relationships/customXml" Target="../ink/ink246.xml"/><Relationship Id="rId286" Type="http://schemas.openxmlformats.org/officeDocument/2006/relationships/image" Target="../media/image257.png"/><Relationship Id="rId50" Type="http://schemas.openxmlformats.org/officeDocument/2006/relationships/image" Target="../media/image139.png"/><Relationship Id="rId104" Type="http://schemas.openxmlformats.org/officeDocument/2006/relationships/image" Target="../media/image166.png"/><Relationship Id="rId125" Type="http://schemas.openxmlformats.org/officeDocument/2006/relationships/customXml" Target="../ink/ink176.xml"/><Relationship Id="rId146" Type="http://schemas.openxmlformats.org/officeDocument/2006/relationships/image" Target="../media/image187.png"/><Relationship Id="rId167" Type="http://schemas.openxmlformats.org/officeDocument/2006/relationships/customXml" Target="../ink/ink197.xml"/><Relationship Id="rId188" Type="http://schemas.openxmlformats.org/officeDocument/2006/relationships/image" Target="../media/image208.png"/><Relationship Id="rId311" Type="http://schemas.openxmlformats.org/officeDocument/2006/relationships/customXml" Target="../ink/ink269.xml"/><Relationship Id="rId332" Type="http://schemas.openxmlformats.org/officeDocument/2006/relationships/image" Target="../media/image280.png"/><Relationship Id="rId353" Type="http://schemas.openxmlformats.org/officeDocument/2006/relationships/customXml" Target="../ink/ink290.xml"/><Relationship Id="rId374" Type="http://schemas.openxmlformats.org/officeDocument/2006/relationships/image" Target="../media/image301.png"/><Relationship Id="rId395" Type="http://schemas.openxmlformats.org/officeDocument/2006/relationships/customXml" Target="../ink/ink311.xml"/><Relationship Id="rId409" Type="http://schemas.openxmlformats.org/officeDocument/2006/relationships/customXml" Target="../ink/ink318.xml"/><Relationship Id="rId71" Type="http://schemas.openxmlformats.org/officeDocument/2006/relationships/customXml" Target="../ink/ink149.xml"/><Relationship Id="rId92" Type="http://schemas.openxmlformats.org/officeDocument/2006/relationships/image" Target="../media/image160.png"/><Relationship Id="rId213" Type="http://schemas.openxmlformats.org/officeDocument/2006/relationships/customXml" Target="../ink/ink220.xml"/><Relationship Id="rId234" Type="http://schemas.openxmlformats.org/officeDocument/2006/relationships/image" Target="../media/image231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28.xml"/><Relationship Id="rId255" Type="http://schemas.openxmlformats.org/officeDocument/2006/relationships/customXml" Target="../ink/ink241.xml"/><Relationship Id="rId276" Type="http://schemas.openxmlformats.org/officeDocument/2006/relationships/image" Target="../media/image252.png"/><Relationship Id="rId297" Type="http://schemas.openxmlformats.org/officeDocument/2006/relationships/customXml" Target="../ink/ink262.xml"/><Relationship Id="rId40" Type="http://schemas.openxmlformats.org/officeDocument/2006/relationships/image" Target="../media/image134.png"/><Relationship Id="rId115" Type="http://schemas.openxmlformats.org/officeDocument/2006/relationships/customXml" Target="../ink/ink171.xml"/><Relationship Id="rId136" Type="http://schemas.openxmlformats.org/officeDocument/2006/relationships/image" Target="../media/image182.png"/><Relationship Id="rId157" Type="http://schemas.openxmlformats.org/officeDocument/2006/relationships/customXml" Target="../ink/ink192.xml"/><Relationship Id="rId178" Type="http://schemas.openxmlformats.org/officeDocument/2006/relationships/image" Target="../media/image203.png"/><Relationship Id="rId301" Type="http://schemas.openxmlformats.org/officeDocument/2006/relationships/customXml" Target="../ink/ink264.xml"/><Relationship Id="rId322" Type="http://schemas.openxmlformats.org/officeDocument/2006/relationships/image" Target="../media/image275.png"/><Relationship Id="rId343" Type="http://schemas.openxmlformats.org/officeDocument/2006/relationships/customXml" Target="../ink/ink285.xml"/><Relationship Id="rId364" Type="http://schemas.openxmlformats.org/officeDocument/2006/relationships/image" Target="../media/image296.png"/><Relationship Id="rId61" Type="http://schemas.openxmlformats.org/officeDocument/2006/relationships/customXml" Target="../ink/ink144.xml"/><Relationship Id="rId82" Type="http://schemas.openxmlformats.org/officeDocument/2006/relationships/image" Target="../media/image155.png"/><Relationship Id="rId199" Type="http://schemas.openxmlformats.org/officeDocument/2006/relationships/customXml" Target="../ink/ink213.xml"/><Relationship Id="rId203" Type="http://schemas.openxmlformats.org/officeDocument/2006/relationships/customXml" Target="../ink/ink215.xml"/><Relationship Id="rId385" Type="http://schemas.openxmlformats.org/officeDocument/2006/relationships/customXml" Target="../ink/ink306.xml"/><Relationship Id="rId19" Type="http://schemas.openxmlformats.org/officeDocument/2006/relationships/customXml" Target="../ink/ink123.xml"/><Relationship Id="rId224" Type="http://schemas.openxmlformats.org/officeDocument/2006/relationships/image" Target="../media/image226.png"/><Relationship Id="rId245" Type="http://schemas.openxmlformats.org/officeDocument/2006/relationships/customXml" Target="../ink/ink236.xml"/><Relationship Id="rId266" Type="http://schemas.openxmlformats.org/officeDocument/2006/relationships/image" Target="../media/image247.png"/><Relationship Id="rId287" Type="http://schemas.openxmlformats.org/officeDocument/2006/relationships/customXml" Target="../ink/ink257.xml"/><Relationship Id="rId410" Type="http://schemas.openxmlformats.org/officeDocument/2006/relationships/image" Target="../media/image319.png"/><Relationship Id="rId30" Type="http://schemas.openxmlformats.org/officeDocument/2006/relationships/image" Target="../media/image129.png"/><Relationship Id="rId105" Type="http://schemas.openxmlformats.org/officeDocument/2006/relationships/customXml" Target="../ink/ink166.xml"/><Relationship Id="rId126" Type="http://schemas.openxmlformats.org/officeDocument/2006/relationships/image" Target="../media/image177.png"/><Relationship Id="rId147" Type="http://schemas.openxmlformats.org/officeDocument/2006/relationships/customXml" Target="../ink/ink187.xml"/><Relationship Id="rId168" Type="http://schemas.openxmlformats.org/officeDocument/2006/relationships/image" Target="../media/image198.png"/><Relationship Id="rId312" Type="http://schemas.openxmlformats.org/officeDocument/2006/relationships/image" Target="../media/image270.png"/><Relationship Id="rId333" Type="http://schemas.openxmlformats.org/officeDocument/2006/relationships/customXml" Target="../ink/ink280.xml"/><Relationship Id="rId354" Type="http://schemas.openxmlformats.org/officeDocument/2006/relationships/image" Target="../media/image291.png"/><Relationship Id="rId51" Type="http://schemas.openxmlformats.org/officeDocument/2006/relationships/customXml" Target="../ink/ink139.xml"/><Relationship Id="rId72" Type="http://schemas.openxmlformats.org/officeDocument/2006/relationships/image" Target="../media/image150.png"/><Relationship Id="rId93" Type="http://schemas.openxmlformats.org/officeDocument/2006/relationships/customXml" Target="../ink/ink160.xml"/><Relationship Id="rId189" Type="http://schemas.openxmlformats.org/officeDocument/2006/relationships/customXml" Target="../ink/ink208.xml"/><Relationship Id="rId375" Type="http://schemas.openxmlformats.org/officeDocument/2006/relationships/customXml" Target="../ink/ink301.xml"/><Relationship Id="rId396" Type="http://schemas.openxmlformats.org/officeDocument/2006/relationships/image" Target="../media/image312.png"/><Relationship Id="rId3" Type="http://schemas.openxmlformats.org/officeDocument/2006/relationships/customXml" Target="../ink/ink115.xml"/><Relationship Id="rId214" Type="http://schemas.openxmlformats.org/officeDocument/2006/relationships/image" Target="../media/image221.png"/><Relationship Id="rId235" Type="http://schemas.openxmlformats.org/officeDocument/2006/relationships/customXml" Target="../ink/ink231.xml"/><Relationship Id="rId256" Type="http://schemas.openxmlformats.org/officeDocument/2006/relationships/image" Target="../media/image242.png"/><Relationship Id="rId277" Type="http://schemas.openxmlformats.org/officeDocument/2006/relationships/customXml" Target="../ink/ink252.xml"/><Relationship Id="rId298" Type="http://schemas.openxmlformats.org/officeDocument/2006/relationships/image" Target="../media/image263.png"/><Relationship Id="rId400" Type="http://schemas.openxmlformats.org/officeDocument/2006/relationships/image" Target="../media/image314.png"/><Relationship Id="rId116" Type="http://schemas.openxmlformats.org/officeDocument/2006/relationships/image" Target="../media/image172.png"/><Relationship Id="rId137" Type="http://schemas.openxmlformats.org/officeDocument/2006/relationships/customXml" Target="../ink/ink182.xml"/><Relationship Id="rId158" Type="http://schemas.openxmlformats.org/officeDocument/2006/relationships/image" Target="../media/image193.png"/><Relationship Id="rId302" Type="http://schemas.openxmlformats.org/officeDocument/2006/relationships/image" Target="../media/image265.png"/><Relationship Id="rId323" Type="http://schemas.openxmlformats.org/officeDocument/2006/relationships/customXml" Target="../ink/ink275.xml"/><Relationship Id="rId344" Type="http://schemas.openxmlformats.org/officeDocument/2006/relationships/image" Target="../media/image286.png"/><Relationship Id="rId20" Type="http://schemas.openxmlformats.org/officeDocument/2006/relationships/image" Target="../media/image124.png"/><Relationship Id="rId41" Type="http://schemas.openxmlformats.org/officeDocument/2006/relationships/customXml" Target="../ink/ink134.xml"/><Relationship Id="rId62" Type="http://schemas.openxmlformats.org/officeDocument/2006/relationships/image" Target="../media/image145.png"/><Relationship Id="rId83" Type="http://schemas.openxmlformats.org/officeDocument/2006/relationships/customXml" Target="../ink/ink155.xml"/><Relationship Id="rId179" Type="http://schemas.openxmlformats.org/officeDocument/2006/relationships/customXml" Target="../ink/ink203.xml"/><Relationship Id="rId365" Type="http://schemas.openxmlformats.org/officeDocument/2006/relationships/customXml" Target="../ink/ink296.xml"/><Relationship Id="rId386" Type="http://schemas.openxmlformats.org/officeDocument/2006/relationships/image" Target="../media/image307.png"/><Relationship Id="rId190" Type="http://schemas.openxmlformats.org/officeDocument/2006/relationships/image" Target="../media/image209.png"/><Relationship Id="rId204" Type="http://schemas.openxmlformats.org/officeDocument/2006/relationships/image" Target="../media/image216.png"/><Relationship Id="rId225" Type="http://schemas.openxmlformats.org/officeDocument/2006/relationships/customXml" Target="../ink/ink226.xml"/><Relationship Id="rId246" Type="http://schemas.openxmlformats.org/officeDocument/2006/relationships/image" Target="../media/image237.png"/><Relationship Id="rId267" Type="http://schemas.openxmlformats.org/officeDocument/2006/relationships/customXml" Target="../ink/ink247.xml"/><Relationship Id="rId288" Type="http://schemas.openxmlformats.org/officeDocument/2006/relationships/image" Target="../media/image258.png"/><Relationship Id="rId411" Type="http://schemas.openxmlformats.org/officeDocument/2006/relationships/customXml" Target="../ink/ink319.xml"/><Relationship Id="rId106" Type="http://schemas.openxmlformats.org/officeDocument/2006/relationships/image" Target="../media/image167.png"/><Relationship Id="rId127" Type="http://schemas.openxmlformats.org/officeDocument/2006/relationships/customXml" Target="../ink/ink177.xml"/><Relationship Id="rId313" Type="http://schemas.openxmlformats.org/officeDocument/2006/relationships/customXml" Target="../ink/ink270.xml"/><Relationship Id="rId10" Type="http://schemas.openxmlformats.org/officeDocument/2006/relationships/image" Target="../media/image119.png"/><Relationship Id="rId31" Type="http://schemas.openxmlformats.org/officeDocument/2006/relationships/customXml" Target="../ink/ink129.xml"/><Relationship Id="rId52" Type="http://schemas.openxmlformats.org/officeDocument/2006/relationships/image" Target="../media/image140.png"/><Relationship Id="rId73" Type="http://schemas.openxmlformats.org/officeDocument/2006/relationships/customXml" Target="../ink/ink150.xml"/><Relationship Id="rId94" Type="http://schemas.openxmlformats.org/officeDocument/2006/relationships/image" Target="../media/image161.png"/><Relationship Id="rId148" Type="http://schemas.openxmlformats.org/officeDocument/2006/relationships/image" Target="../media/image188.png"/><Relationship Id="rId169" Type="http://schemas.openxmlformats.org/officeDocument/2006/relationships/customXml" Target="../ink/ink198.xml"/><Relationship Id="rId334" Type="http://schemas.openxmlformats.org/officeDocument/2006/relationships/image" Target="../media/image281.png"/><Relationship Id="rId355" Type="http://schemas.openxmlformats.org/officeDocument/2006/relationships/customXml" Target="../ink/ink291.xml"/><Relationship Id="rId376" Type="http://schemas.openxmlformats.org/officeDocument/2006/relationships/image" Target="../media/image302.png"/><Relationship Id="rId397" Type="http://schemas.openxmlformats.org/officeDocument/2006/relationships/customXml" Target="../ink/ink312.xml"/><Relationship Id="rId4" Type="http://schemas.openxmlformats.org/officeDocument/2006/relationships/image" Target="../media/image116.png"/><Relationship Id="rId180" Type="http://schemas.openxmlformats.org/officeDocument/2006/relationships/image" Target="../media/image204.png"/><Relationship Id="rId215" Type="http://schemas.openxmlformats.org/officeDocument/2006/relationships/customXml" Target="../ink/ink221.xml"/><Relationship Id="rId236" Type="http://schemas.openxmlformats.org/officeDocument/2006/relationships/image" Target="../media/image232.png"/><Relationship Id="rId257" Type="http://schemas.openxmlformats.org/officeDocument/2006/relationships/customXml" Target="../ink/ink242.xml"/><Relationship Id="rId278" Type="http://schemas.openxmlformats.org/officeDocument/2006/relationships/image" Target="../media/image253.png"/><Relationship Id="rId401" Type="http://schemas.openxmlformats.org/officeDocument/2006/relationships/customXml" Target="../ink/ink314.xml"/><Relationship Id="rId303" Type="http://schemas.openxmlformats.org/officeDocument/2006/relationships/customXml" Target="../ink/ink265.xml"/><Relationship Id="rId42" Type="http://schemas.openxmlformats.org/officeDocument/2006/relationships/image" Target="../media/image135.png"/><Relationship Id="rId84" Type="http://schemas.openxmlformats.org/officeDocument/2006/relationships/image" Target="../media/image156.png"/><Relationship Id="rId138" Type="http://schemas.openxmlformats.org/officeDocument/2006/relationships/image" Target="../media/image183.png"/><Relationship Id="rId345" Type="http://schemas.openxmlformats.org/officeDocument/2006/relationships/customXml" Target="../ink/ink286.xml"/><Relationship Id="rId387" Type="http://schemas.openxmlformats.org/officeDocument/2006/relationships/customXml" Target="../ink/ink307.xml"/><Relationship Id="rId191" Type="http://schemas.openxmlformats.org/officeDocument/2006/relationships/customXml" Target="../ink/ink209.xml"/><Relationship Id="rId205" Type="http://schemas.openxmlformats.org/officeDocument/2006/relationships/customXml" Target="../ink/ink216.xml"/><Relationship Id="rId247" Type="http://schemas.openxmlformats.org/officeDocument/2006/relationships/customXml" Target="../ink/ink237.xml"/><Relationship Id="rId412" Type="http://schemas.openxmlformats.org/officeDocument/2006/relationships/image" Target="../media/image320.png"/><Relationship Id="rId107" Type="http://schemas.openxmlformats.org/officeDocument/2006/relationships/customXml" Target="../ink/ink167.xml"/><Relationship Id="rId289" Type="http://schemas.openxmlformats.org/officeDocument/2006/relationships/customXml" Target="../ink/ink258.xml"/><Relationship Id="rId11" Type="http://schemas.openxmlformats.org/officeDocument/2006/relationships/customXml" Target="../ink/ink119.xml"/><Relationship Id="rId53" Type="http://schemas.openxmlformats.org/officeDocument/2006/relationships/customXml" Target="../ink/ink140.xml"/><Relationship Id="rId149" Type="http://schemas.openxmlformats.org/officeDocument/2006/relationships/customXml" Target="../ink/ink188.xml"/><Relationship Id="rId314" Type="http://schemas.openxmlformats.org/officeDocument/2006/relationships/image" Target="../media/image271.png"/><Relationship Id="rId356" Type="http://schemas.openxmlformats.org/officeDocument/2006/relationships/image" Target="../media/image292.png"/><Relationship Id="rId398" Type="http://schemas.openxmlformats.org/officeDocument/2006/relationships/image" Target="../media/image313.png"/><Relationship Id="rId95" Type="http://schemas.openxmlformats.org/officeDocument/2006/relationships/customXml" Target="../ink/ink161.xml"/><Relationship Id="rId160" Type="http://schemas.openxmlformats.org/officeDocument/2006/relationships/image" Target="../media/image194.png"/><Relationship Id="rId216" Type="http://schemas.openxmlformats.org/officeDocument/2006/relationships/image" Target="../media/image222.png"/><Relationship Id="rId258" Type="http://schemas.openxmlformats.org/officeDocument/2006/relationships/image" Target="../media/image243.png"/><Relationship Id="rId22" Type="http://schemas.openxmlformats.org/officeDocument/2006/relationships/image" Target="../media/image125.png"/><Relationship Id="rId64" Type="http://schemas.openxmlformats.org/officeDocument/2006/relationships/image" Target="../media/image146.png"/><Relationship Id="rId118" Type="http://schemas.openxmlformats.org/officeDocument/2006/relationships/image" Target="../media/image173.png"/><Relationship Id="rId325" Type="http://schemas.openxmlformats.org/officeDocument/2006/relationships/customXml" Target="../ink/ink276.xml"/><Relationship Id="rId367" Type="http://schemas.openxmlformats.org/officeDocument/2006/relationships/customXml" Target="../ink/ink297.xml"/><Relationship Id="rId171" Type="http://schemas.openxmlformats.org/officeDocument/2006/relationships/customXml" Target="../ink/ink199.xml"/><Relationship Id="rId227" Type="http://schemas.openxmlformats.org/officeDocument/2006/relationships/customXml" Target="../ink/ink227.xml"/><Relationship Id="rId269" Type="http://schemas.openxmlformats.org/officeDocument/2006/relationships/customXml" Target="../ink/ink248.xml"/><Relationship Id="rId33" Type="http://schemas.openxmlformats.org/officeDocument/2006/relationships/customXml" Target="../ink/ink130.xml"/><Relationship Id="rId129" Type="http://schemas.openxmlformats.org/officeDocument/2006/relationships/customXml" Target="../ink/ink178.xml"/><Relationship Id="rId280" Type="http://schemas.openxmlformats.org/officeDocument/2006/relationships/image" Target="../media/image254.png"/><Relationship Id="rId336" Type="http://schemas.openxmlformats.org/officeDocument/2006/relationships/image" Target="../media/image282.png"/><Relationship Id="rId75" Type="http://schemas.openxmlformats.org/officeDocument/2006/relationships/customXml" Target="../ink/ink151.xml"/><Relationship Id="rId140" Type="http://schemas.openxmlformats.org/officeDocument/2006/relationships/image" Target="../media/image184.png"/><Relationship Id="rId182" Type="http://schemas.openxmlformats.org/officeDocument/2006/relationships/image" Target="../media/image205.png"/><Relationship Id="rId378" Type="http://schemas.openxmlformats.org/officeDocument/2006/relationships/image" Target="../media/image303.png"/><Relationship Id="rId403" Type="http://schemas.openxmlformats.org/officeDocument/2006/relationships/customXml" Target="../ink/ink315.xml"/><Relationship Id="rId6" Type="http://schemas.openxmlformats.org/officeDocument/2006/relationships/image" Target="../media/image117.png"/><Relationship Id="rId238" Type="http://schemas.openxmlformats.org/officeDocument/2006/relationships/image" Target="../media/image233.png"/><Relationship Id="rId291" Type="http://schemas.openxmlformats.org/officeDocument/2006/relationships/customXml" Target="../ink/ink259.xml"/><Relationship Id="rId305" Type="http://schemas.openxmlformats.org/officeDocument/2006/relationships/customXml" Target="../ink/ink266.xml"/><Relationship Id="rId347" Type="http://schemas.openxmlformats.org/officeDocument/2006/relationships/customXml" Target="../ink/ink287.xml"/><Relationship Id="rId44" Type="http://schemas.openxmlformats.org/officeDocument/2006/relationships/image" Target="../media/image136.png"/><Relationship Id="rId86" Type="http://schemas.openxmlformats.org/officeDocument/2006/relationships/image" Target="../media/image157.png"/><Relationship Id="rId151" Type="http://schemas.openxmlformats.org/officeDocument/2006/relationships/customXml" Target="../ink/ink189.xml"/><Relationship Id="rId389" Type="http://schemas.openxmlformats.org/officeDocument/2006/relationships/customXml" Target="../ink/ink308.xml"/><Relationship Id="rId193" Type="http://schemas.openxmlformats.org/officeDocument/2006/relationships/customXml" Target="../ink/ink210.xml"/><Relationship Id="rId207" Type="http://schemas.openxmlformats.org/officeDocument/2006/relationships/customXml" Target="../ink/ink217.xml"/><Relationship Id="rId249" Type="http://schemas.openxmlformats.org/officeDocument/2006/relationships/customXml" Target="../ink/ink238.xml"/><Relationship Id="rId414" Type="http://schemas.openxmlformats.org/officeDocument/2006/relationships/image" Target="../media/image321.png"/><Relationship Id="rId13" Type="http://schemas.openxmlformats.org/officeDocument/2006/relationships/customXml" Target="../ink/ink120.xml"/><Relationship Id="rId109" Type="http://schemas.openxmlformats.org/officeDocument/2006/relationships/customXml" Target="../ink/ink168.xml"/><Relationship Id="rId260" Type="http://schemas.openxmlformats.org/officeDocument/2006/relationships/image" Target="../media/image244.png"/><Relationship Id="rId316" Type="http://schemas.openxmlformats.org/officeDocument/2006/relationships/image" Target="../media/image272.png"/><Relationship Id="rId55" Type="http://schemas.openxmlformats.org/officeDocument/2006/relationships/customXml" Target="../ink/ink141.xml"/><Relationship Id="rId97" Type="http://schemas.openxmlformats.org/officeDocument/2006/relationships/customXml" Target="../ink/ink162.xml"/><Relationship Id="rId120" Type="http://schemas.openxmlformats.org/officeDocument/2006/relationships/image" Target="../media/image174.png"/><Relationship Id="rId358" Type="http://schemas.openxmlformats.org/officeDocument/2006/relationships/image" Target="../media/image293.png"/><Relationship Id="rId162" Type="http://schemas.openxmlformats.org/officeDocument/2006/relationships/image" Target="../media/image195.png"/><Relationship Id="rId218" Type="http://schemas.openxmlformats.org/officeDocument/2006/relationships/image" Target="../media/image223.png"/><Relationship Id="rId271" Type="http://schemas.openxmlformats.org/officeDocument/2006/relationships/customXml" Target="../ink/ink249.xml"/><Relationship Id="rId24" Type="http://schemas.openxmlformats.org/officeDocument/2006/relationships/image" Target="../media/image126.png"/><Relationship Id="rId66" Type="http://schemas.openxmlformats.org/officeDocument/2006/relationships/image" Target="../media/image147.png"/><Relationship Id="rId131" Type="http://schemas.openxmlformats.org/officeDocument/2006/relationships/customXml" Target="../ink/ink179.xml"/><Relationship Id="rId327" Type="http://schemas.openxmlformats.org/officeDocument/2006/relationships/customXml" Target="../ink/ink277.xml"/><Relationship Id="rId369" Type="http://schemas.openxmlformats.org/officeDocument/2006/relationships/customXml" Target="../ink/ink298.xml"/><Relationship Id="rId173" Type="http://schemas.openxmlformats.org/officeDocument/2006/relationships/customXml" Target="../ink/ink200.xml"/><Relationship Id="rId229" Type="http://schemas.openxmlformats.org/officeDocument/2006/relationships/customXml" Target="../ink/ink228.xml"/><Relationship Id="rId380" Type="http://schemas.openxmlformats.org/officeDocument/2006/relationships/image" Target="../media/image304.png"/><Relationship Id="rId240" Type="http://schemas.openxmlformats.org/officeDocument/2006/relationships/image" Target="../media/image234.png"/><Relationship Id="rId35" Type="http://schemas.openxmlformats.org/officeDocument/2006/relationships/customXml" Target="../ink/ink131.xml"/><Relationship Id="rId77" Type="http://schemas.openxmlformats.org/officeDocument/2006/relationships/customXml" Target="../ink/ink152.xml"/><Relationship Id="rId100" Type="http://schemas.openxmlformats.org/officeDocument/2006/relationships/image" Target="../media/image164.png"/><Relationship Id="rId282" Type="http://schemas.openxmlformats.org/officeDocument/2006/relationships/image" Target="../media/image255.png"/><Relationship Id="rId338" Type="http://schemas.openxmlformats.org/officeDocument/2006/relationships/image" Target="../media/image283.png"/><Relationship Id="rId8" Type="http://schemas.openxmlformats.org/officeDocument/2006/relationships/image" Target="../media/image118.png"/><Relationship Id="rId142" Type="http://schemas.openxmlformats.org/officeDocument/2006/relationships/image" Target="../media/image185.png"/><Relationship Id="rId184" Type="http://schemas.openxmlformats.org/officeDocument/2006/relationships/image" Target="../media/image206.png"/><Relationship Id="rId391" Type="http://schemas.openxmlformats.org/officeDocument/2006/relationships/customXml" Target="../ink/ink309.xml"/><Relationship Id="rId405" Type="http://schemas.openxmlformats.org/officeDocument/2006/relationships/customXml" Target="../ink/ink316.xml"/><Relationship Id="rId251" Type="http://schemas.openxmlformats.org/officeDocument/2006/relationships/customXml" Target="../ink/ink239.xml"/><Relationship Id="rId46" Type="http://schemas.openxmlformats.org/officeDocument/2006/relationships/image" Target="../media/image137.png"/><Relationship Id="rId293" Type="http://schemas.openxmlformats.org/officeDocument/2006/relationships/customXml" Target="../ink/ink260.xml"/><Relationship Id="rId307" Type="http://schemas.openxmlformats.org/officeDocument/2006/relationships/customXml" Target="../ink/ink267.xml"/><Relationship Id="rId349" Type="http://schemas.openxmlformats.org/officeDocument/2006/relationships/customXml" Target="../ink/ink288.xml"/><Relationship Id="rId88" Type="http://schemas.openxmlformats.org/officeDocument/2006/relationships/image" Target="../media/image158.png"/><Relationship Id="rId111" Type="http://schemas.openxmlformats.org/officeDocument/2006/relationships/customXml" Target="../ink/ink169.xml"/><Relationship Id="rId153" Type="http://schemas.openxmlformats.org/officeDocument/2006/relationships/customXml" Target="../ink/ink190.xml"/><Relationship Id="rId195" Type="http://schemas.openxmlformats.org/officeDocument/2006/relationships/customXml" Target="../ink/ink211.xml"/><Relationship Id="rId209" Type="http://schemas.openxmlformats.org/officeDocument/2006/relationships/customXml" Target="../ink/ink218.xml"/><Relationship Id="rId360" Type="http://schemas.openxmlformats.org/officeDocument/2006/relationships/image" Target="../media/image294.png"/><Relationship Id="rId416" Type="http://schemas.openxmlformats.org/officeDocument/2006/relationships/image" Target="../media/image322.png"/><Relationship Id="rId220" Type="http://schemas.openxmlformats.org/officeDocument/2006/relationships/image" Target="../media/image224.png"/><Relationship Id="rId15" Type="http://schemas.openxmlformats.org/officeDocument/2006/relationships/customXml" Target="../ink/ink121.xml"/><Relationship Id="rId57" Type="http://schemas.openxmlformats.org/officeDocument/2006/relationships/customXml" Target="../ink/ink142.xml"/><Relationship Id="rId262" Type="http://schemas.openxmlformats.org/officeDocument/2006/relationships/image" Target="../media/image245.png"/><Relationship Id="rId318" Type="http://schemas.openxmlformats.org/officeDocument/2006/relationships/image" Target="../media/image273.png"/><Relationship Id="rId99" Type="http://schemas.openxmlformats.org/officeDocument/2006/relationships/customXml" Target="../ink/ink163.xml"/><Relationship Id="rId122" Type="http://schemas.openxmlformats.org/officeDocument/2006/relationships/image" Target="../media/image175.png"/><Relationship Id="rId164" Type="http://schemas.openxmlformats.org/officeDocument/2006/relationships/image" Target="../media/image196.png"/><Relationship Id="rId371" Type="http://schemas.openxmlformats.org/officeDocument/2006/relationships/customXml" Target="../ink/ink299.xml"/><Relationship Id="rId26" Type="http://schemas.openxmlformats.org/officeDocument/2006/relationships/image" Target="../media/image127.png"/><Relationship Id="rId231" Type="http://schemas.openxmlformats.org/officeDocument/2006/relationships/customXml" Target="../ink/ink229.xml"/><Relationship Id="rId273" Type="http://schemas.openxmlformats.org/officeDocument/2006/relationships/customXml" Target="../ink/ink250.xml"/><Relationship Id="rId329" Type="http://schemas.openxmlformats.org/officeDocument/2006/relationships/customXml" Target="../ink/ink278.xml"/><Relationship Id="rId68" Type="http://schemas.openxmlformats.org/officeDocument/2006/relationships/image" Target="../media/image148.png"/><Relationship Id="rId133" Type="http://schemas.openxmlformats.org/officeDocument/2006/relationships/customXml" Target="../ink/ink180.xml"/><Relationship Id="rId175" Type="http://schemas.openxmlformats.org/officeDocument/2006/relationships/customXml" Target="../ink/ink201.xml"/><Relationship Id="rId340" Type="http://schemas.openxmlformats.org/officeDocument/2006/relationships/image" Target="../media/image284.png"/><Relationship Id="rId200" Type="http://schemas.openxmlformats.org/officeDocument/2006/relationships/image" Target="../media/image214.png"/><Relationship Id="rId382" Type="http://schemas.openxmlformats.org/officeDocument/2006/relationships/image" Target="../media/image305.png"/><Relationship Id="rId242" Type="http://schemas.openxmlformats.org/officeDocument/2006/relationships/image" Target="../media/image235.png"/><Relationship Id="rId284" Type="http://schemas.openxmlformats.org/officeDocument/2006/relationships/image" Target="../media/image256.png"/><Relationship Id="rId37" Type="http://schemas.openxmlformats.org/officeDocument/2006/relationships/customXml" Target="../ink/ink132.xml"/><Relationship Id="rId79" Type="http://schemas.openxmlformats.org/officeDocument/2006/relationships/customXml" Target="../ink/ink153.xml"/><Relationship Id="rId102" Type="http://schemas.openxmlformats.org/officeDocument/2006/relationships/image" Target="../media/image165.png"/><Relationship Id="rId144" Type="http://schemas.openxmlformats.org/officeDocument/2006/relationships/image" Target="../media/image186.png"/><Relationship Id="rId90" Type="http://schemas.openxmlformats.org/officeDocument/2006/relationships/image" Target="../media/image159.png"/><Relationship Id="rId186" Type="http://schemas.openxmlformats.org/officeDocument/2006/relationships/image" Target="../media/image207.png"/><Relationship Id="rId351" Type="http://schemas.openxmlformats.org/officeDocument/2006/relationships/customXml" Target="../ink/ink289.xml"/><Relationship Id="rId393" Type="http://schemas.openxmlformats.org/officeDocument/2006/relationships/customXml" Target="../ink/ink310.xml"/><Relationship Id="rId407" Type="http://schemas.openxmlformats.org/officeDocument/2006/relationships/customXml" Target="../ink/ink317.xml"/><Relationship Id="rId211" Type="http://schemas.openxmlformats.org/officeDocument/2006/relationships/customXml" Target="../ink/ink219.xml"/><Relationship Id="rId253" Type="http://schemas.openxmlformats.org/officeDocument/2006/relationships/customXml" Target="../ink/ink240.xml"/><Relationship Id="rId295" Type="http://schemas.openxmlformats.org/officeDocument/2006/relationships/customXml" Target="../ink/ink261.xml"/><Relationship Id="rId309" Type="http://schemas.openxmlformats.org/officeDocument/2006/relationships/customXml" Target="../ink/ink268.xml"/><Relationship Id="rId48" Type="http://schemas.openxmlformats.org/officeDocument/2006/relationships/image" Target="../media/image138.png"/><Relationship Id="rId113" Type="http://schemas.openxmlformats.org/officeDocument/2006/relationships/customXml" Target="../ink/ink170.xml"/><Relationship Id="rId320" Type="http://schemas.openxmlformats.org/officeDocument/2006/relationships/image" Target="../media/image27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9.xml"/><Relationship Id="rId299" Type="http://schemas.openxmlformats.org/officeDocument/2006/relationships/customXml" Target="../ink/ink470.xml"/><Relationship Id="rId21" Type="http://schemas.openxmlformats.org/officeDocument/2006/relationships/customXml" Target="../ink/ink331.xml"/><Relationship Id="rId63" Type="http://schemas.openxmlformats.org/officeDocument/2006/relationships/customXml" Target="../ink/ink352.xml"/><Relationship Id="rId159" Type="http://schemas.openxmlformats.org/officeDocument/2006/relationships/customXml" Target="../ink/ink400.xml"/><Relationship Id="rId324" Type="http://schemas.openxmlformats.org/officeDocument/2006/relationships/image" Target="../media/image474.png"/><Relationship Id="rId366" Type="http://schemas.openxmlformats.org/officeDocument/2006/relationships/image" Target="../media/image495.png"/><Relationship Id="rId170" Type="http://schemas.openxmlformats.org/officeDocument/2006/relationships/image" Target="../media/image397.png"/><Relationship Id="rId226" Type="http://schemas.openxmlformats.org/officeDocument/2006/relationships/image" Target="../media/image425.png"/><Relationship Id="rId433" Type="http://schemas.openxmlformats.org/officeDocument/2006/relationships/customXml" Target="../ink/ink537.xml"/><Relationship Id="rId268" Type="http://schemas.openxmlformats.org/officeDocument/2006/relationships/image" Target="../media/image446.png"/><Relationship Id="rId475" Type="http://schemas.openxmlformats.org/officeDocument/2006/relationships/customXml" Target="../ink/ink558.xml"/><Relationship Id="rId32" Type="http://schemas.openxmlformats.org/officeDocument/2006/relationships/image" Target="../media/image328.png"/><Relationship Id="rId74" Type="http://schemas.openxmlformats.org/officeDocument/2006/relationships/image" Target="../media/image349.png"/><Relationship Id="rId128" Type="http://schemas.openxmlformats.org/officeDocument/2006/relationships/image" Target="../media/image376.png"/><Relationship Id="rId335" Type="http://schemas.openxmlformats.org/officeDocument/2006/relationships/customXml" Target="../ink/ink488.xml"/><Relationship Id="rId377" Type="http://schemas.openxmlformats.org/officeDocument/2006/relationships/customXml" Target="../ink/ink509.xml"/><Relationship Id="rId5" Type="http://schemas.openxmlformats.org/officeDocument/2006/relationships/customXml" Target="../ink/ink323.xml"/><Relationship Id="rId181" Type="http://schemas.openxmlformats.org/officeDocument/2006/relationships/customXml" Target="../ink/ink411.xml"/><Relationship Id="rId237" Type="http://schemas.openxmlformats.org/officeDocument/2006/relationships/customXml" Target="../ink/ink439.xml"/><Relationship Id="rId402" Type="http://schemas.openxmlformats.org/officeDocument/2006/relationships/image" Target="../media/image513.png"/><Relationship Id="rId279" Type="http://schemas.openxmlformats.org/officeDocument/2006/relationships/customXml" Target="../ink/ink460.xml"/><Relationship Id="rId444" Type="http://schemas.openxmlformats.org/officeDocument/2006/relationships/image" Target="../media/image534.png"/><Relationship Id="rId486" Type="http://schemas.openxmlformats.org/officeDocument/2006/relationships/image" Target="../media/image555.png"/><Relationship Id="rId43" Type="http://schemas.openxmlformats.org/officeDocument/2006/relationships/customXml" Target="../ink/ink342.xml"/><Relationship Id="rId139" Type="http://schemas.openxmlformats.org/officeDocument/2006/relationships/customXml" Target="../ink/ink390.xml"/><Relationship Id="rId290" Type="http://schemas.openxmlformats.org/officeDocument/2006/relationships/image" Target="../media/image457.png"/><Relationship Id="rId304" Type="http://schemas.openxmlformats.org/officeDocument/2006/relationships/image" Target="../media/image464.png"/><Relationship Id="rId346" Type="http://schemas.openxmlformats.org/officeDocument/2006/relationships/image" Target="../media/image485.png"/><Relationship Id="rId388" Type="http://schemas.openxmlformats.org/officeDocument/2006/relationships/image" Target="../media/image506.png"/><Relationship Id="rId85" Type="http://schemas.openxmlformats.org/officeDocument/2006/relationships/customXml" Target="../ink/ink363.xml"/><Relationship Id="rId150" Type="http://schemas.openxmlformats.org/officeDocument/2006/relationships/image" Target="../media/image387.png"/><Relationship Id="rId192" Type="http://schemas.openxmlformats.org/officeDocument/2006/relationships/image" Target="../media/image408.png"/><Relationship Id="rId206" Type="http://schemas.openxmlformats.org/officeDocument/2006/relationships/image" Target="../media/image415.png"/><Relationship Id="rId413" Type="http://schemas.openxmlformats.org/officeDocument/2006/relationships/customXml" Target="../ink/ink527.xml"/><Relationship Id="rId248" Type="http://schemas.openxmlformats.org/officeDocument/2006/relationships/image" Target="../media/image436.png"/><Relationship Id="rId455" Type="http://schemas.openxmlformats.org/officeDocument/2006/relationships/customXml" Target="../ink/ink548.xml"/><Relationship Id="rId497" Type="http://schemas.openxmlformats.org/officeDocument/2006/relationships/customXml" Target="../ink/ink569.xml"/><Relationship Id="rId12" Type="http://schemas.openxmlformats.org/officeDocument/2006/relationships/image" Target="../media/image171.png"/><Relationship Id="rId108" Type="http://schemas.openxmlformats.org/officeDocument/2006/relationships/image" Target="../media/image366.png"/><Relationship Id="rId315" Type="http://schemas.openxmlformats.org/officeDocument/2006/relationships/customXml" Target="../ink/ink478.xml"/><Relationship Id="rId357" Type="http://schemas.openxmlformats.org/officeDocument/2006/relationships/customXml" Target="../ink/ink499.xml"/><Relationship Id="rId54" Type="http://schemas.openxmlformats.org/officeDocument/2006/relationships/image" Target="../media/image339.png"/><Relationship Id="rId96" Type="http://schemas.openxmlformats.org/officeDocument/2006/relationships/image" Target="../media/image360.png"/><Relationship Id="rId161" Type="http://schemas.openxmlformats.org/officeDocument/2006/relationships/customXml" Target="../ink/ink401.xml"/><Relationship Id="rId217" Type="http://schemas.openxmlformats.org/officeDocument/2006/relationships/customXml" Target="../ink/ink429.xml"/><Relationship Id="rId399" Type="http://schemas.openxmlformats.org/officeDocument/2006/relationships/customXml" Target="../ink/ink520.xml"/><Relationship Id="rId259" Type="http://schemas.openxmlformats.org/officeDocument/2006/relationships/customXml" Target="../ink/ink450.xml"/><Relationship Id="rId424" Type="http://schemas.openxmlformats.org/officeDocument/2006/relationships/image" Target="../media/image524.png"/><Relationship Id="rId466" Type="http://schemas.openxmlformats.org/officeDocument/2006/relationships/image" Target="../media/image545.png"/><Relationship Id="rId23" Type="http://schemas.openxmlformats.org/officeDocument/2006/relationships/customXml" Target="../ink/ink332.xml"/><Relationship Id="rId119" Type="http://schemas.openxmlformats.org/officeDocument/2006/relationships/customXml" Target="../ink/ink380.xml"/><Relationship Id="rId270" Type="http://schemas.openxmlformats.org/officeDocument/2006/relationships/image" Target="../media/image447.png"/><Relationship Id="rId326" Type="http://schemas.openxmlformats.org/officeDocument/2006/relationships/image" Target="../media/image475.png"/><Relationship Id="rId65" Type="http://schemas.openxmlformats.org/officeDocument/2006/relationships/customXml" Target="../ink/ink353.xml"/><Relationship Id="rId130" Type="http://schemas.openxmlformats.org/officeDocument/2006/relationships/image" Target="../media/image377.png"/><Relationship Id="rId368" Type="http://schemas.openxmlformats.org/officeDocument/2006/relationships/image" Target="../media/image496.png"/><Relationship Id="rId172" Type="http://schemas.openxmlformats.org/officeDocument/2006/relationships/image" Target="../media/image398.png"/><Relationship Id="rId228" Type="http://schemas.openxmlformats.org/officeDocument/2006/relationships/image" Target="../media/image426.png"/><Relationship Id="rId435" Type="http://schemas.openxmlformats.org/officeDocument/2006/relationships/customXml" Target="../ink/ink538.xml"/><Relationship Id="rId477" Type="http://schemas.openxmlformats.org/officeDocument/2006/relationships/customXml" Target="../ink/ink559.xml"/><Relationship Id="rId281" Type="http://schemas.openxmlformats.org/officeDocument/2006/relationships/customXml" Target="../ink/ink461.xml"/><Relationship Id="rId337" Type="http://schemas.openxmlformats.org/officeDocument/2006/relationships/customXml" Target="../ink/ink489.xml"/><Relationship Id="rId34" Type="http://schemas.openxmlformats.org/officeDocument/2006/relationships/image" Target="../media/image329.png"/><Relationship Id="rId76" Type="http://schemas.openxmlformats.org/officeDocument/2006/relationships/image" Target="../media/image350.png"/><Relationship Id="rId141" Type="http://schemas.openxmlformats.org/officeDocument/2006/relationships/customXml" Target="../ink/ink391.xml"/><Relationship Id="rId379" Type="http://schemas.openxmlformats.org/officeDocument/2006/relationships/customXml" Target="../ink/ink510.xml"/><Relationship Id="rId7" Type="http://schemas.openxmlformats.org/officeDocument/2006/relationships/customXml" Target="../ink/ink324.xml"/><Relationship Id="rId183" Type="http://schemas.openxmlformats.org/officeDocument/2006/relationships/customXml" Target="../ink/ink412.xml"/><Relationship Id="rId239" Type="http://schemas.openxmlformats.org/officeDocument/2006/relationships/customXml" Target="../ink/ink440.xml"/><Relationship Id="rId390" Type="http://schemas.openxmlformats.org/officeDocument/2006/relationships/image" Target="../media/image507.png"/><Relationship Id="rId404" Type="http://schemas.openxmlformats.org/officeDocument/2006/relationships/image" Target="../media/image514.png"/><Relationship Id="rId446" Type="http://schemas.openxmlformats.org/officeDocument/2006/relationships/image" Target="../media/image535.png"/><Relationship Id="rId250" Type="http://schemas.openxmlformats.org/officeDocument/2006/relationships/image" Target="../media/image437.png"/><Relationship Id="rId292" Type="http://schemas.openxmlformats.org/officeDocument/2006/relationships/image" Target="../media/image458.png"/><Relationship Id="rId306" Type="http://schemas.openxmlformats.org/officeDocument/2006/relationships/image" Target="../media/image465.png"/><Relationship Id="rId488" Type="http://schemas.openxmlformats.org/officeDocument/2006/relationships/image" Target="../media/image556.png"/><Relationship Id="rId45" Type="http://schemas.openxmlformats.org/officeDocument/2006/relationships/customXml" Target="../ink/ink343.xml"/><Relationship Id="rId87" Type="http://schemas.openxmlformats.org/officeDocument/2006/relationships/customXml" Target="../ink/ink364.xml"/><Relationship Id="rId110" Type="http://schemas.openxmlformats.org/officeDocument/2006/relationships/image" Target="../media/image367.png"/><Relationship Id="rId348" Type="http://schemas.openxmlformats.org/officeDocument/2006/relationships/image" Target="../media/image486.png"/><Relationship Id="rId152" Type="http://schemas.openxmlformats.org/officeDocument/2006/relationships/image" Target="../media/image388.png"/><Relationship Id="rId194" Type="http://schemas.openxmlformats.org/officeDocument/2006/relationships/image" Target="../media/image409.png"/><Relationship Id="rId208" Type="http://schemas.openxmlformats.org/officeDocument/2006/relationships/image" Target="../media/image416.png"/><Relationship Id="rId415" Type="http://schemas.openxmlformats.org/officeDocument/2006/relationships/customXml" Target="../ink/ink528.xml"/><Relationship Id="rId457" Type="http://schemas.openxmlformats.org/officeDocument/2006/relationships/customXml" Target="../ink/ink549.xml"/><Relationship Id="rId261" Type="http://schemas.openxmlformats.org/officeDocument/2006/relationships/customXml" Target="../ink/ink451.xml"/><Relationship Id="rId14" Type="http://schemas.openxmlformats.org/officeDocument/2006/relationships/image" Target="../media/image172.png"/><Relationship Id="rId56" Type="http://schemas.openxmlformats.org/officeDocument/2006/relationships/image" Target="../media/image340.png"/><Relationship Id="rId317" Type="http://schemas.openxmlformats.org/officeDocument/2006/relationships/customXml" Target="../ink/ink479.xml"/><Relationship Id="rId359" Type="http://schemas.openxmlformats.org/officeDocument/2006/relationships/customXml" Target="../ink/ink500.xml"/><Relationship Id="rId98" Type="http://schemas.openxmlformats.org/officeDocument/2006/relationships/image" Target="../media/image361.png"/><Relationship Id="rId121" Type="http://schemas.openxmlformats.org/officeDocument/2006/relationships/customXml" Target="../ink/ink381.xml"/><Relationship Id="rId163" Type="http://schemas.openxmlformats.org/officeDocument/2006/relationships/customXml" Target="../ink/ink402.xml"/><Relationship Id="rId219" Type="http://schemas.openxmlformats.org/officeDocument/2006/relationships/customXml" Target="../ink/ink430.xml"/><Relationship Id="rId370" Type="http://schemas.openxmlformats.org/officeDocument/2006/relationships/image" Target="../media/image497.png"/><Relationship Id="rId426" Type="http://schemas.openxmlformats.org/officeDocument/2006/relationships/image" Target="../media/image525.png"/><Relationship Id="rId230" Type="http://schemas.openxmlformats.org/officeDocument/2006/relationships/image" Target="../media/image427.png"/><Relationship Id="rId468" Type="http://schemas.openxmlformats.org/officeDocument/2006/relationships/image" Target="../media/image546.png"/><Relationship Id="rId25" Type="http://schemas.openxmlformats.org/officeDocument/2006/relationships/customXml" Target="../ink/ink333.xml"/><Relationship Id="rId67" Type="http://schemas.openxmlformats.org/officeDocument/2006/relationships/customXml" Target="../ink/ink354.xml"/><Relationship Id="rId272" Type="http://schemas.openxmlformats.org/officeDocument/2006/relationships/image" Target="../media/image448.png"/><Relationship Id="rId328" Type="http://schemas.openxmlformats.org/officeDocument/2006/relationships/image" Target="../media/image476.png"/><Relationship Id="rId132" Type="http://schemas.openxmlformats.org/officeDocument/2006/relationships/image" Target="../media/image378.png"/><Relationship Id="rId174" Type="http://schemas.openxmlformats.org/officeDocument/2006/relationships/image" Target="../media/image399.png"/><Relationship Id="rId381" Type="http://schemas.openxmlformats.org/officeDocument/2006/relationships/customXml" Target="../ink/ink511.xml"/><Relationship Id="rId241" Type="http://schemas.openxmlformats.org/officeDocument/2006/relationships/customXml" Target="../ink/ink441.xml"/><Relationship Id="rId437" Type="http://schemas.openxmlformats.org/officeDocument/2006/relationships/customXml" Target="../ink/ink539.xml"/><Relationship Id="rId479" Type="http://schemas.openxmlformats.org/officeDocument/2006/relationships/customXml" Target="../ink/ink560.xml"/><Relationship Id="rId36" Type="http://schemas.openxmlformats.org/officeDocument/2006/relationships/image" Target="../media/image330.png"/><Relationship Id="rId283" Type="http://schemas.openxmlformats.org/officeDocument/2006/relationships/customXml" Target="../ink/ink462.xml"/><Relationship Id="rId339" Type="http://schemas.openxmlformats.org/officeDocument/2006/relationships/customXml" Target="../ink/ink490.xml"/><Relationship Id="rId490" Type="http://schemas.openxmlformats.org/officeDocument/2006/relationships/image" Target="../media/image557.png"/><Relationship Id="rId78" Type="http://schemas.openxmlformats.org/officeDocument/2006/relationships/image" Target="../media/image351.png"/><Relationship Id="rId101" Type="http://schemas.openxmlformats.org/officeDocument/2006/relationships/customXml" Target="../ink/ink371.xml"/><Relationship Id="rId143" Type="http://schemas.openxmlformats.org/officeDocument/2006/relationships/customXml" Target="../ink/ink392.xml"/><Relationship Id="rId185" Type="http://schemas.openxmlformats.org/officeDocument/2006/relationships/customXml" Target="../ink/ink413.xml"/><Relationship Id="rId350" Type="http://schemas.openxmlformats.org/officeDocument/2006/relationships/image" Target="../media/image487.png"/><Relationship Id="rId406" Type="http://schemas.openxmlformats.org/officeDocument/2006/relationships/image" Target="../media/image515.png"/><Relationship Id="rId9" Type="http://schemas.openxmlformats.org/officeDocument/2006/relationships/customXml" Target="../ink/ink325.xml"/><Relationship Id="rId210" Type="http://schemas.openxmlformats.org/officeDocument/2006/relationships/image" Target="../media/image417.png"/><Relationship Id="rId392" Type="http://schemas.openxmlformats.org/officeDocument/2006/relationships/image" Target="../media/image508.png"/><Relationship Id="rId448" Type="http://schemas.openxmlformats.org/officeDocument/2006/relationships/image" Target="../media/image536.png"/><Relationship Id="rId252" Type="http://schemas.openxmlformats.org/officeDocument/2006/relationships/image" Target="../media/image438.png"/><Relationship Id="rId294" Type="http://schemas.openxmlformats.org/officeDocument/2006/relationships/image" Target="../media/image459.png"/><Relationship Id="rId308" Type="http://schemas.openxmlformats.org/officeDocument/2006/relationships/image" Target="../media/image466.png"/><Relationship Id="rId47" Type="http://schemas.openxmlformats.org/officeDocument/2006/relationships/customXml" Target="../ink/ink344.xml"/><Relationship Id="rId89" Type="http://schemas.openxmlformats.org/officeDocument/2006/relationships/customXml" Target="../ink/ink365.xml"/><Relationship Id="rId112" Type="http://schemas.openxmlformats.org/officeDocument/2006/relationships/image" Target="../media/image368.png"/><Relationship Id="rId154" Type="http://schemas.openxmlformats.org/officeDocument/2006/relationships/image" Target="../media/image389.png"/><Relationship Id="rId361" Type="http://schemas.openxmlformats.org/officeDocument/2006/relationships/customXml" Target="../ink/ink501.xml"/><Relationship Id="rId196" Type="http://schemas.openxmlformats.org/officeDocument/2006/relationships/image" Target="../media/image410.png"/><Relationship Id="rId417" Type="http://schemas.openxmlformats.org/officeDocument/2006/relationships/customXml" Target="../ink/ink529.xml"/><Relationship Id="rId459" Type="http://schemas.openxmlformats.org/officeDocument/2006/relationships/customXml" Target="../ink/ink550.xml"/><Relationship Id="rId16" Type="http://schemas.openxmlformats.org/officeDocument/2006/relationships/image" Target="../media/image119.png"/><Relationship Id="rId221" Type="http://schemas.openxmlformats.org/officeDocument/2006/relationships/customXml" Target="../ink/ink431.xml"/><Relationship Id="rId263" Type="http://schemas.openxmlformats.org/officeDocument/2006/relationships/customXml" Target="../ink/ink452.xml"/><Relationship Id="rId319" Type="http://schemas.openxmlformats.org/officeDocument/2006/relationships/customXml" Target="../ink/ink480.xml"/><Relationship Id="rId470" Type="http://schemas.openxmlformats.org/officeDocument/2006/relationships/image" Target="../media/image547.png"/><Relationship Id="rId58" Type="http://schemas.openxmlformats.org/officeDocument/2006/relationships/image" Target="../media/image341.png"/><Relationship Id="rId123" Type="http://schemas.openxmlformats.org/officeDocument/2006/relationships/customXml" Target="../ink/ink382.xml"/><Relationship Id="rId330" Type="http://schemas.openxmlformats.org/officeDocument/2006/relationships/image" Target="../media/image477.png"/><Relationship Id="rId165" Type="http://schemas.openxmlformats.org/officeDocument/2006/relationships/customXml" Target="../ink/ink403.xml"/><Relationship Id="rId372" Type="http://schemas.openxmlformats.org/officeDocument/2006/relationships/image" Target="../media/image498.png"/><Relationship Id="rId428" Type="http://schemas.openxmlformats.org/officeDocument/2006/relationships/image" Target="../media/image526.png"/><Relationship Id="rId232" Type="http://schemas.openxmlformats.org/officeDocument/2006/relationships/image" Target="../media/image428.png"/><Relationship Id="rId274" Type="http://schemas.openxmlformats.org/officeDocument/2006/relationships/image" Target="../media/image449.png"/><Relationship Id="rId481" Type="http://schemas.openxmlformats.org/officeDocument/2006/relationships/customXml" Target="../ink/ink561.xml"/><Relationship Id="rId27" Type="http://schemas.openxmlformats.org/officeDocument/2006/relationships/customXml" Target="../ink/ink334.xml"/><Relationship Id="rId69" Type="http://schemas.openxmlformats.org/officeDocument/2006/relationships/customXml" Target="../ink/ink355.xml"/><Relationship Id="rId134" Type="http://schemas.openxmlformats.org/officeDocument/2006/relationships/image" Target="../media/image379.png"/><Relationship Id="rId80" Type="http://schemas.openxmlformats.org/officeDocument/2006/relationships/image" Target="../media/image352.png"/><Relationship Id="rId176" Type="http://schemas.openxmlformats.org/officeDocument/2006/relationships/image" Target="../media/image400.png"/><Relationship Id="rId341" Type="http://schemas.openxmlformats.org/officeDocument/2006/relationships/customXml" Target="../ink/ink491.xml"/><Relationship Id="rId383" Type="http://schemas.openxmlformats.org/officeDocument/2006/relationships/customXml" Target="../ink/ink512.xml"/><Relationship Id="rId439" Type="http://schemas.openxmlformats.org/officeDocument/2006/relationships/customXml" Target="../ink/ink540.xml"/><Relationship Id="rId201" Type="http://schemas.openxmlformats.org/officeDocument/2006/relationships/customXml" Target="../ink/ink421.xml"/><Relationship Id="rId243" Type="http://schemas.openxmlformats.org/officeDocument/2006/relationships/customXml" Target="../ink/ink442.xml"/><Relationship Id="rId285" Type="http://schemas.openxmlformats.org/officeDocument/2006/relationships/customXml" Target="../ink/ink463.xml"/><Relationship Id="rId450" Type="http://schemas.openxmlformats.org/officeDocument/2006/relationships/image" Target="../media/image537.png"/><Relationship Id="rId38" Type="http://schemas.openxmlformats.org/officeDocument/2006/relationships/image" Target="../media/image331.png"/><Relationship Id="rId103" Type="http://schemas.openxmlformats.org/officeDocument/2006/relationships/customXml" Target="../ink/ink372.xml"/><Relationship Id="rId310" Type="http://schemas.openxmlformats.org/officeDocument/2006/relationships/image" Target="../media/image467.png"/><Relationship Id="rId492" Type="http://schemas.openxmlformats.org/officeDocument/2006/relationships/image" Target="../media/image558.png"/><Relationship Id="rId91" Type="http://schemas.openxmlformats.org/officeDocument/2006/relationships/customXml" Target="../ink/ink366.xml"/><Relationship Id="rId145" Type="http://schemas.openxmlformats.org/officeDocument/2006/relationships/customXml" Target="../ink/ink393.xml"/><Relationship Id="rId187" Type="http://schemas.openxmlformats.org/officeDocument/2006/relationships/customXml" Target="../ink/ink414.xml"/><Relationship Id="rId352" Type="http://schemas.openxmlformats.org/officeDocument/2006/relationships/image" Target="../media/image488.png"/><Relationship Id="rId394" Type="http://schemas.openxmlformats.org/officeDocument/2006/relationships/image" Target="../media/image509.png"/><Relationship Id="rId408" Type="http://schemas.openxmlformats.org/officeDocument/2006/relationships/image" Target="../media/image516.png"/><Relationship Id="rId212" Type="http://schemas.openxmlformats.org/officeDocument/2006/relationships/image" Target="../media/image418.png"/><Relationship Id="rId254" Type="http://schemas.openxmlformats.org/officeDocument/2006/relationships/image" Target="../media/image439.png"/><Relationship Id="rId49" Type="http://schemas.openxmlformats.org/officeDocument/2006/relationships/customXml" Target="../ink/ink345.xml"/><Relationship Id="rId114" Type="http://schemas.openxmlformats.org/officeDocument/2006/relationships/image" Target="../media/image369.png"/><Relationship Id="rId296" Type="http://schemas.openxmlformats.org/officeDocument/2006/relationships/image" Target="../media/image460.png"/><Relationship Id="rId461" Type="http://schemas.openxmlformats.org/officeDocument/2006/relationships/customXml" Target="../ink/ink551.xml"/><Relationship Id="rId60" Type="http://schemas.openxmlformats.org/officeDocument/2006/relationships/image" Target="../media/image342.png"/><Relationship Id="rId156" Type="http://schemas.openxmlformats.org/officeDocument/2006/relationships/image" Target="../media/image390.png"/><Relationship Id="rId198" Type="http://schemas.openxmlformats.org/officeDocument/2006/relationships/image" Target="../media/image411.png"/><Relationship Id="rId321" Type="http://schemas.openxmlformats.org/officeDocument/2006/relationships/customXml" Target="../ink/ink481.xml"/><Relationship Id="rId363" Type="http://schemas.openxmlformats.org/officeDocument/2006/relationships/customXml" Target="../ink/ink502.xml"/><Relationship Id="rId419" Type="http://schemas.openxmlformats.org/officeDocument/2006/relationships/customXml" Target="../ink/ink530.xml"/><Relationship Id="rId223" Type="http://schemas.openxmlformats.org/officeDocument/2006/relationships/customXml" Target="../ink/ink432.xml"/><Relationship Id="rId430" Type="http://schemas.openxmlformats.org/officeDocument/2006/relationships/image" Target="../media/image527.png"/><Relationship Id="rId18" Type="http://schemas.openxmlformats.org/officeDocument/2006/relationships/image" Target="../media/image120.png"/><Relationship Id="rId265" Type="http://schemas.openxmlformats.org/officeDocument/2006/relationships/customXml" Target="../ink/ink453.xml"/><Relationship Id="rId472" Type="http://schemas.openxmlformats.org/officeDocument/2006/relationships/image" Target="../media/image548.png"/><Relationship Id="rId125" Type="http://schemas.openxmlformats.org/officeDocument/2006/relationships/customXml" Target="../ink/ink383.xml"/><Relationship Id="rId167" Type="http://schemas.openxmlformats.org/officeDocument/2006/relationships/customXml" Target="../ink/ink404.xml"/><Relationship Id="rId332" Type="http://schemas.openxmlformats.org/officeDocument/2006/relationships/image" Target="../media/image478.png"/><Relationship Id="rId374" Type="http://schemas.openxmlformats.org/officeDocument/2006/relationships/image" Target="../media/image499.png"/><Relationship Id="rId71" Type="http://schemas.openxmlformats.org/officeDocument/2006/relationships/customXml" Target="../ink/ink356.xml"/><Relationship Id="rId234" Type="http://schemas.openxmlformats.org/officeDocument/2006/relationships/image" Target="../media/image429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35.xml"/><Relationship Id="rId276" Type="http://schemas.openxmlformats.org/officeDocument/2006/relationships/image" Target="../media/image450.png"/><Relationship Id="rId441" Type="http://schemas.openxmlformats.org/officeDocument/2006/relationships/customXml" Target="../ink/ink541.xml"/><Relationship Id="rId483" Type="http://schemas.openxmlformats.org/officeDocument/2006/relationships/customXml" Target="../ink/ink562.xml"/><Relationship Id="rId40" Type="http://schemas.openxmlformats.org/officeDocument/2006/relationships/image" Target="../media/image332.png"/><Relationship Id="rId136" Type="http://schemas.openxmlformats.org/officeDocument/2006/relationships/image" Target="../media/image380.png"/><Relationship Id="rId178" Type="http://schemas.openxmlformats.org/officeDocument/2006/relationships/image" Target="../media/image401.png"/><Relationship Id="rId301" Type="http://schemas.openxmlformats.org/officeDocument/2006/relationships/customXml" Target="../ink/ink471.xml"/><Relationship Id="rId343" Type="http://schemas.openxmlformats.org/officeDocument/2006/relationships/customXml" Target="../ink/ink492.xml"/><Relationship Id="rId82" Type="http://schemas.openxmlformats.org/officeDocument/2006/relationships/image" Target="../media/image353.png"/><Relationship Id="rId203" Type="http://schemas.openxmlformats.org/officeDocument/2006/relationships/customXml" Target="../ink/ink422.xml"/><Relationship Id="rId385" Type="http://schemas.openxmlformats.org/officeDocument/2006/relationships/customXml" Target="../ink/ink513.xml"/><Relationship Id="rId245" Type="http://schemas.openxmlformats.org/officeDocument/2006/relationships/customXml" Target="../ink/ink443.xml"/><Relationship Id="rId287" Type="http://schemas.openxmlformats.org/officeDocument/2006/relationships/customXml" Target="../ink/ink464.xml"/><Relationship Id="rId410" Type="http://schemas.openxmlformats.org/officeDocument/2006/relationships/image" Target="../media/image517.png"/><Relationship Id="rId452" Type="http://schemas.openxmlformats.org/officeDocument/2006/relationships/image" Target="../media/image538.png"/><Relationship Id="rId494" Type="http://schemas.openxmlformats.org/officeDocument/2006/relationships/image" Target="../media/image559.png"/><Relationship Id="rId105" Type="http://schemas.openxmlformats.org/officeDocument/2006/relationships/customXml" Target="../ink/ink373.xml"/><Relationship Id="rId147" Type="http://schemas.openxmlformats.org/officeDocument/2006/relationships/customXml" Target="../ink/ink394.xml"/><Relationship Id="rId312" Type="http://schemas.openxmlformats.org/officeDocument/2006/relationships/image" Target="../media/image468.png"/><Relationship Id="rId354" Type="http://schemas.openxmlformats.org/officeDocument/2006/relationships/image" Target="../media/image489.png"/><Relationship Id="rId51" Type="http://schemas.openxmlformats.org/officeDocument/2006/relationships/customXml" Target="../ink/ink346.xml"/><Relationship Id="rId93" Type="http://schemas.openxmlformats.org/officeDocument/2006/relationships/customXml" Target="../ink/ink367.xml"/><Relationship Id="rId189" Type="http://schemas.openxmlformats.org/officeDocument/2006/relationships/customXml" Target="../ink/ink415.xml"/><Relationship Id="rId396" Type="http://schemas.openxmlformats.org/officeDocument/2006/relationships/image" Target="../media/image510.png"/><Relationship Id="rId214" Type="http://schemas.openxmlformats.org/officeDocument/2006/relationships/image" Target="../media/image419.png"/><Relationship Id="rId256" Type="http://schemas.openxmlformats.org/officeDocument/2006/relationships/image" Target="../media/image440.png"/><Relationship Id="rId298" Type="http://schemas.openxmlformats.org/officeDocument/2006/relationships/image" Target="../media/image461.png"/><Relationship Id="rId421" Type="http://schemas.openxmlformats.org/officeDocument/2006/relationships/customXml" Target="../ink/ink531.xml"/><Relationship Id="rId463" Type="http://schemas.openxmlformats.org/officeDocument/2006/relationships/customXml" Target="../ink/ink552.xml"/><Relationship Id="rId116" Type="http://schemas.openxmlformats.org/officeDocument/2006/relationships/image" Target="../media/image370.png"/><Relationship Id="rId158" Type="http://schemas.openxmlformats.org/officeDocument/2006/relationships/image" Target="../media/image391.png"/><Relationship Id="rId323" Type="http://schemas.openxmlformats.org/officeDocument/2006/relationships/customXml" Target="../ink/ink482.xml"/><Relationship Id="rId20" Type="http://schemas.openxmlformats.org/officeDocument/2006/relationships/image" Target="../media/image117.png"/><Relationship Id="rId62" Type="http://schemas.openxmlformats.org/officeDocument/2006/relationships/image" Target="../media/image343.png"/><Relationship Id="rId365" Type="http://schemas.openxmlformats.org/officeDocument/2006/relationships/customXml" Target="../ink/ink503.xml"/><Relationship Id="rId225" Type="http://schemas.openxmlformats.org/officeDocument/2006/relationships/customXml" Target="../ink/ink433.xml"/><Relationship Id="rId267" Type="http://schemas.openxmlformats.org/officeDocument/2006/relationships/customXml" Target="../ink/ink454.xml"/><Relationship Id="rId432" Type="http://schemas.openxmlformats.org/officeDocument/2006/relationships/image" Target="../media/image528.png"/><Relationship Id="rId474" Type="http://schemas.openxmlformats.org/officeDocument/2006/relationships/image" Target="../media/image549.png"/><Relationship Id="rId106" Type="http://schemas.openxmlformats.org/officeDocument/2006/relationships/image" Target="../media/image365.png"/><Relationship Id="rId127" Type="http://schemas.openxmlformats.org/officeDocument/2006/relationships/customXml" Target="../ink/ink384.xml"/><Relationship Id="rId313" Type="http://schemas.openxmlformats.org/officeDocument/2006/relationships/customXml" Target="../ink/ink477.xml"/><Relationship Id="rId495" Type="http://schemas.openxmlformats.org/officeDocument/2006/relationships/customXml" Target="../ink/ink568.xml"/><Relationship Id="rId10" Type="http://schemas.openxmlformats.org/officeDocument/2006/relationships/image" Target="../media/image170.png"/><Relationship Id="rId31" Type="http://schemas.openxmlformats.org/officeDocument/2006/relationships/customXml" Target="../ink/ink336.xml"/><Relationship Id="rId52" Type="http://schemas.openxmlformats.org/officeDocument/2006/relationships/image" Target="../media/image338.png"/><Relationship Id="rId73" Type="http://schemas.openxmlformats.org/officeDocument/2006/relationships/customXml" Target="../ink/ink357.xml"/><Relationship Id="rId94" Type="http://schemas.openxmlformats.org/officeDocument/2006/relationships/image" Target="../media/image359.png"/><Relationship Id="rId148" Type="http://schemas.openxmlformats.org/officeDocument/2006/relationships/image" Target="../media/image386.png"/><Relationship Id="rId169" Type="http://schemas.openxmlformats.org/officeDocument/2006/relationships/customXml" Target="../ink/ink405.xml"/><Relationship Id="rId334" Type="http://schemas.openxmlformats.org/officeDocument/2006/relationships/image" Target="../media/image479.png"/><Relationship Id="rId355" Type="http://schemas.openxmlformats.org/officeDocument/2006/relationships/customXml" Target="../ink/ink498.xml"/><Relationship Id="rId376" Type="http://schemas.openxmlformats.org/officeDocument/2006/relationships/image" Target="../media/image500.png"/><Relationship Id="rId397" Type="http://schemas.openxmlformats.org/officeDocument/2006/relationships/customXml" Target="../ink/ink519.xml"/><Relationship Id="rId4" Type="http://schemas.openxmlformats.org/officeDocument/2006/relationships/image" Target="../media/image202.png"/><Relationship Id="rId180" Type="http://schemas.openxmlformats.org/officeDocument/2006/relationships/image" Target="../media/image402.png"/><Relationship Id="rId215" Type="http://schemas.openxmlformats.org/officeDocument/2006/relationships/customXml" Target="../ink/ink428.xml"/><Relationship Id="rId236" Type="http://schemas.openxmlformats.org/officeDocument/2006/relationships/image" Target="../media/image430.png"/><Relationship Id="rId257" Type="http://schemas.openxmlformats.org/officeDocument/2006/relationships/customXml" Target="../ink/ink449.xml"/><Relationship Id="rId278" Type="http://schemas.openxmlformats.org/officeDocument/2006/relationships/image" Target="../media/image451.png"/><Relationship Id="rId401" Type="http://schemas.openxmlformats.org/officeDocument/2006/relationships/customXml" Target="../ink/ink521.xml"/><Relationship Id="rId422" Type="http://schemas.openxmlformats.org/officeDocument/2006/relationships/image" Target="../media/image523.png"/><Relationship Id="rId443" Type="http://schemas.openxmlformats.org/officeDocument/2006/relationships/customXml" Target="../ink/ink542.xml"/><Relationship Id="rId464" Type="http://schemas.openxmlformats.org/officeDocument/2006/relationships/image" Target="../media/image544.png"/><Relationship Id="rId303" Type="http://schemas.openxmlformats.org/officeDocument/2006/relationships/customXml" Target="../ink/ink472.xml"/><Relationship Id="rId485" Type="http://schemas.openxmlformats.org/officeDocument/2006/relationships/customXml" Target="../ink/ink563.xml"/><Relationship Id="rId42" Type="http://schemas.openxmlformats.org/officeDocument/2006/relationships/image" Target="../media/image333.png"/><Relationship Id="rId84" Type="http://schemas.openxmlformats.org/officeDocument/2006/relationships/image" Target="../media/image354.png"/><Relationship Id="rId138" Type="http://schemas.openxmlformats.org/officeDocument/2006/relationships/image" Target="../media/image381.png"/><Relationship Id="rId345" Type="http://schemas.openxmlformats.org/officeDocument/2006/relationships/customXml" Target="../ink/ink493.xml"/><Relationship Id="rId387" Type="http://schemas.openxmlformats.org/officeDocument/2006/relationships/customXml" Target="../ink/ink514.xml"/><Relationship Id="rId191" Type="http://schemas.openxmlformats.org/officeDocument/2006/relationships/customXml" Target="../ink/ink416.xml"/><Relationship Id="rId205" Type="http://schemas.openxmlformats.org/officeDocument/2006/relationships/customXml" Target="../ink/ink423.xml"/><Relationship Id="rId247" Type="http://schemas.openxmlformats.org/officeDocument/2006/relationships/customXml" Target="../ink/ink444.xml"/><Relationship Id="rId412" Type="http://schemas.openxmlformats.org/officeDocument/2006/relationships/image" Target="../media/image518.png"/><Relationship Id="rId107" Type="http://schemas.openxmlformats.org/officeDocument/2006/relationships/customXml" Target="../ink/ink374.xml"/><Relationship Id="rId289" Type="http://schemas.openxmlformats.org/officeDocument/2006/relationships/customXml" Target="../ink/ink465.xml"/><Relationship Id="rId454" Type="http://schemas.openxmlformats.org/officeDocument/2006/relationships/image" Target="../media/image539.png"/><Relationship Id="rId496" Type="http://schemas.openxmlformats.org/officeDocument/2006/relationships/image" Target="../media/image560.png"/><Relationship Id="rId11" Type="http://schemas.openxmlformats.org/officeDocument/2006/relationships/customXml" Target="../ink/ink326.xml"/><Relationship Id="rId53" Type="http://schemas.openxmlformats.org/officeDocument/2006/relationships/customXml" Target="../ink/ink347.xml"/><Relationship Id="rId149" Type="http://schemas.openxmlformats.org/officeDocument/2006/relationships/customXml" Target="../ink/ink395.xml"/><Relationship Id="rId314" Type="http://schemas.openxmlformats.org/officeDocument/2006/relationships/image" Target="../media/image469.png"/><Relationship Id="rId356" Type="http://schemas.openxmlformats.org/officeDocument/2006/relationships/image" Target="../media/image490.png"/><Relationship Id="rId398" Type="http://schemas.openxmlformats.org/officeDocument/2006/relationships/image" Target="../media/image511.png"/><Relationship Id="rId95" Type="http://schemas.openxmlformats.org/officeDocument/2006/relationships/customXml" Target="../ink/ink368.xml"/><Relationship Id="rId160" Type="http://schemas.openxmlformats.org/officeDocument/2006/relationships/image" Target="../media/image392.png"/><Relationship Id="rId216" Type="http://schemas.openxmlformats.org/officeDocument/2006/relationships/image" Target="../media/image420.png"/><Relationship Id="rId423" Type="http://schemas.openxmlformats.org/officeDocument/2006/relationships/customXml" Target="../ink/ink532.xml"/><Relationship Id="rId258" Type="http://schemas.openxmlformats.org/officeDocument/2006/relationships/image" Target="../media/image441.png"/><Relationship Id="rId465" Type="http://schemas.openxmlformats.org/officeDocument/2006/relationships/customXml" Target="../ink/ink553.xml"/><Relationship Id="rId22" Type="http://schemas.openxmlformats.org/officeDocument/2006/relationships/image" Target="../media/image323.png"/><Relationship Id="rId64" Type="http://schemas.openxmlformats.org/officeDocument/2006/relationships/image" Target="../media/image344.png"/><Relationship Id="rId118" Type="http://schemas.openxmlformats.org/officeDocument/2006/relationships/image" Target="../media/image371.png"/><Relationship Id="rId325" Type="http://schemas.openxmlformats.org/officeDocument/2006/relationships/customXml" Target="../ink/ink483.xml"/><Relationship Id="rId367" Type="http://schemas.openxmlformats.org/officeDocument/2006/relationships/customXml" Target="../ink/ink504.xml"/><Relationship Id="rId171" Type="http://schemas.openxmlformats.org/officeDocument/2006/relationships/customXml" Target="../ink/ink406.xml"/><Relationship Id="rId227" Type="http://schemas.openxmlformats.org/officeDocument/2006/relationships/customXml" Target="../ink/ink434.xml"/><Relationship Id="rId269" Type="http://schemas.openxmlformats.org/officeDocument/2006/relationships/customXml" Target="../ink/ink455.xml"/><Relationship Id="rId434" Type="http://schemas.openxmlformats.org/officeDocument/2006/relationships/image" Target="../media/image529.png"/><Relationship Id="rId476" Type="http://schemas.openxmlformats.org/officeDocument/2006/relationships/image" Target="../media/image550.png"/><Relationship Id="rId33" Type="http://schemas.openxmlformats.org/officeDocument/2006/relationships/customXml" Target="../ink/ink337.xml"/><Relationship Id="rId129" Type="http://schemas.openxmlformats.org/officeDocument/2006/relationships/customXml" Target="../ink/ink385.xml"/><Relationship Id="rId280" Type="http://schemas.openxmlformats.org/officeDocument/2006/relationships/image" Target="../media/image452.png"/><Relationship Id="rId336" Type="http://schemas.openxmlformats.org/officeDocument/2006/relationships/image" Target="../media/image480.png"/><Relationship Id="rId75" Type="http://schemas.openxmlformats.org/officeDocument/2006/relationships/customXml" Target="../ink/ink358.xml"/><Relationship Id="rId140" Type="http://schemas.openxmlformats.org/officeDocument/2006/relationships/image" Target="../media/image382.png"/><Relationship Id="rId182" Type="http://schemas.openxmlformats.org/officeDocument/2006/relationships/image" Target="../media/image403.png"/><Relationship Id="rId378" Type="http://schemas.openxmlformats.org/officeDocument/2006/relationships/image" Target="../media/image501.png"/><Relationship Id="rId403" Type="http://schemas.openxmlformats.org/officeDocument/2006/relationships/customXml" Target="../ink/ink522.xml"/><Relationship Id="rId6" Type="http://schemas.openxmlformats.org/officeDocument/2006/relationships/image" Target="../media/image203.png"/><Relationship Id="rId238" Type="http://schemas.openxmlformats.org/officeDocument/2006/relationships/image" Target="../media/image431.png"/><Relationship Id="rId445" Type="http://schemas.openxmlformats.org/officeDocument/2006/relationships/customXml" Target="../ink/ink543.xml"/><Relationship Id="rId487" Type="http://schemas.openxmlformats.org/officeDocument/2006/relationships/customXml" Target="../ink/ink564.xml"/><Relationship Id="rId291" Type="http://schemas.openxmlformats.org/officeDocument/2006/relationships/customXml" Target="../ink/ink466.xml"/><Relationship Id="rId305" Type="http://schemas.openxmlformats.org/officeDocument/2006/relationships/customXml" Target="../ink/ink473.xml"/><Relationship Id="rId347" Type="http://schemas.openxmlformats.org/officeDocument/2006/relationships/customXml" Target="../ink/ink494.xml"/><Relationship Id="rId44" Type="http://schemas.openxmlformats.org/officeDocument/2006/relationships/image" Target="../media/image334.png"/><Relationship Id="rId86" Type="http://schemas.openxmlformats.org/officeDocument/2006/relationships/image" Target="../media/image355.png"/><Relationship Id="rId151" Type="http://schemas.openxmlformats.org/officeDocument/2006/relationships/customXml" Target="../ink/ink396.xml"/><Relationship Id="rId389" Type="http://schemas.openxmlformats.org/officeDocument/2006/relationships/customXml" Target="../ink/ink515.xml"/><Relationship Id="rId193" Type="http://schemas.openxmlformats.org/officeDocument/2006/relationships/customXml" Target="../ink/ink417.xml"/><Relationship Id="rId207" Type="http://schemas.openxmlformats.org/officeDocument/2006/relationships/customXml" Target="../ink/ink424.xml"/><Relationship Id="rId249" Type="http://schemas.openxmlformats.org/officeDocument/2006/relationships/customXml" Target="../ink/ink445.xml"/><Relationship Id="rId414" Type="http://schemas.openxmlformats.org/officeDocument/2006/relationships/image" Target="../media/image519.png"/><Relationship Id="rId456" Type="http://schemas.openxmlformats.org/officeDocument/2006/relationships/image" Target="../media/image540.png"/><Relationship Id="rId498" Type="http://schemas.openxmlformats.org/officeDocument/2006/relationships/image" Target="../media/image561.png"/><Relationship Id="rId13" Type="http://schemas.openxmlformats.org/officeDocument/2006/relationships/customXml" Target="../ink/ink327.xml"/><Relationship Id="rId109" Type="http://schemas.openxmlformats.org/officeDocument/2006/relationships/customXml" Target="../ink/ink375.xml"/><Relationship Id="rId260" Type="http://schemas.openxmlformats.org/officeDocument/2006/relationships/image" Target="../media/image442.png"/><Relationship Id="rId316" Type="http://schemas.openxmlformats.org/officeDocument/2006/relationships/image" Target="../media/image470.png"/><Relationship Id="rId55" Type="http://schemas.openxmlformats.org/officeDocument/2006/relationships/customXml" Target="../ink/ink348.xml"/><Relationship Id="rId97" Type="http://schemas.openxmlformats.org/officeDocument/2006/relationships/customXml" Target="../ink/ink369.xml"/><Relationship Id="rId120" Type="http://schemas.openxmlformats.org/officeDocument/2006/relationships/image" Target="../media/image372.png"/><Relationship Id="rId358" Type="http://schemas.openxmlformats.org/officeDocument/2006/relationships/image" Target="../media/image491.png"/><Relationship Id="rId162" Type="http://schemas.openxmlformats.org/officeDocument/2006/relationships/image" Target="../media/image393.png"/><Relationship Id="rId218" Type="http://schemas.openxmlformats.org/officeDocument/2006/relationships/image" Target="../media/image421.png"/><Relationship Id="rId425" Type="http://schemas.openxmlformats.org/officeDocument/2006/relationships/customXml" Target="../ink/ink533.xml"/><Relationship Id="rId467" Type="http://schemas.openxmlformats.org/officeDocument/2006/relationships/customXml" Target="../ink/ink554.xml"/><Relationship Id="rId271" Type="http://schemas.openxmlformats.org/officeDocument/2006/relationships/customXml" Target="../ink/ink456.xml"/><Relationship Id="rId24" Type="http://schemas.openxmlformats.org/officeDocument/2006/relationships/image" Target="../media/image324.png"/><Relationship Id="rId66" Type="http://schemas.openxmlformats.org/officeDocument/2006/relationships/image" Target="../media/image345.png"/><Relationship Id="rId131" Type="http://schemas.openxmlformats.org/officeDocument/2006/relationships/customXml" Target="../ink/ink386.xml"/><Relationship Id="rId327" Type="http://schemas.openxmlformats.org/officeDocument/2006/relationships/customXml" Target="../ink/ink484.xml"/><Relationship Id="rId369" Type="http://schemas.openxmlformats.org/officeDocument/2006/relationships/customXml" Target="../ink/ink505.xml"/><Relationship Id="rId173" Type="http://schemas.openxmlformats.org/officeDocument/2006/relationships/customXml" Target="../ink/ink407.xml"/><Relationship Id="rId229" Type="http://schemas.openxmlformats.org/officeDocument/2006/relationships/customXml" Target="../ink/ink435.xml"/><Relationship Id="rId380" Type="http://schemas.openxmlformats.org/officeDocument/2006/relationships/image" Target="../media/image502.png"/><Relationship Id="rId436" Type="http://schemas.openxmlformats.org/officeDocument/2006/relationships/image" Target="../media/image530.png"/><Relationship Id="rId240" Type="http://schemas.openxmlformats.org/officeDocument/2006/relationships/image" Target="../media/image432.png"/><Relationship Id="rId478" Type="http://schemas.openxmlformats.org/officeDocument/2006/relationships/image" Target="../media/image551.png"/><Relationship Id="rId35" Type="http://schemas.openxmlformats.org/officeDocument/2006/relationships/customXml" Target="../ink/ink338.xml"/><Relationship Id="rId77" Type="http://schemas.openxmlformats.org/officeDocument/2006/relationships/customXml" Target="../ink/ink359.xml"/><Relationship Id="rId100" Type="http://schemas.openxmlformats.org/officeDocument/2006/relationships/image" Target="../media/image362.png"/><Relationship Id="rId282" Type="http://schemas.openxmlformats.org/officeDocument/2006/relationships/image" Target="../media/image453.png"/><Relationship Id="rId338" Type="http://schemas.openxmlformats.org/officeDocument/2006/relationships/image" Target="../media/image481.png"/><Relationship Id="rId8" Type="http://schemas.openxmlformats.org/officeDocument/2006/relationships/image" Target="../media/image116.png"/><Relationship Id="rId142" Type="http://schemas.openxmlformats.org/officeDocument/2006/relationships/image" Target="../media/image383.png"/><Relationship Id="rId184" Type="http://schemas.openxmlformats.org/officeDocument/2006/relationships/image" Target="../media/image404.png"/><Relationship Id="rId391" Type="http://schemas.openxmlformats.org/officeDocument/2006/relationships/customXml" Target="../ink/ink516.xml"/><Relationship Id="rId405" Type="http://schemas.openxmlformats.org/officeDocument/2006/relationships/customXml" Target="../ink/ink523.xml"/><Relationship Id="rId447" Type="http://schemas.openxmlformats.org/officeDocument/2006/relationships/customXml" Target="../ink/ink544.xml"/><Relationship Id="rId251" Type="http://schemas.openxmlformats.org/officeDocument/2006/relationships/customXml" Target="../ink/ink446.xml"/><Relationship Id="rId489" Type="http://schemas.openxmlformats.org/officeDocument/2006/relationships/customXml" Target="../ink/ink565.xml"/><Relationship Id="rId46" Type="http://schemas.openxmlformats.org/officeDocument/2006/relationships/image" Target="../media/image335.png"/><Relationship Id="rId293" Type="http://schemas.openxmlformats.org/officeDocument/2006/relationships/customXml" Target="../ink/ink467.xml"/><Relationship Id="rId307" Type="http://schemas.openxmlformats.org/officeDocument/2006/relationships/customXml" Target="../ink/ink474.xml"/><Relationship Id="rId349" Type="http://schemas.openxmlformats.org/officeDocument/2006/relationships/customXml" Target="../ink/ink495.xml"/><Relationship Id="rId88" Type="http://schemas.openxmlformats.org/officeDocument/2006/relationships/image" Target="../media/image356.png"/><Relationship Id="rId111" Type="http://schemas.openxmlformats.org/officeDocument/2006/relationships/customXml" Target="../ink/ink376.xml"/><Relationship Id="rId153" Type="http://schemas.openxmlformats.org/officeDocument/2006/relationships/customXml" Target="../ink/ink397.xml"/><Relationship Id="rId195" Type="http://schemas.openxmlformats.org/officeDocument/2006/relationships/customXml" Target="../ink/ink418.xml"/><Relationship Id="rId209" Type="http://schemas.openxmlformats.org/officeDocument/2006/relationships/customXml" Target="../ink/ink425.xml"/><Relationship Id="rId360" Type="http://schemas.openxmlformats.org/officeDocument/2006/relationships/image" Target="../media/image492.png"/><Relationship Id="rId416" Type="http://schemas.openxmlformats.org/officeDocument/2006/relationships/image" Target="../media/image520.png"/><Relationship Id="rId220" Type="http://schemas.openxmlformats.org/officeDocument/2006/relationships/image" Target="../media/image422.png"/><Relationship Id="rId458" Type="http://schemas.openxmlformats.org/officeDocument/2006/relationships/image" Target="../media/image541.png"/><Relationship Id="rId15" Type="http://schemas.openxmlformats.org/officeDocument/2006/relationships/customXml" Target="../ink/ink328.xml"/><Relationship Id="rId57" Type="http://schemas.openxmlformats.org/officeDocument/2006/relationships/customXml" Target="../ink/ink349.xml"/><Relationship Id="rId262" Type="http://schemas.openxmlformats.org/officeDocument/2006/relationships/image" Target="../media/image443.png"/><Relationship Id="rId318" Type="http://schemas.openxmlformats.org/officeDocument/2006/relationships/image" Target="../media/image471.png"/><Relationship Id="rId99" Type="http://schemas.openxmlformats.org/officeDocument/2006/relationships/customXml" Target="../ink/ink370.xml"/><Relationship Id="rId122" Type="http://schemas.openxmlformats.org/officeDocument/2006/relationships/image" Target="../media/image373.png"/><Relationship Id="rId164" Type="http://schemas.openxmlformats.org/officeDocument/2006/relationships/image" Target="../media/image394.png"/><Relationship Id="rId371" Type="http://schemas.openxmlformats.org/officeDocument/2006/relationships/customXml" Target="../ink/ink506.xml"/><Relationship Id="rId427" Type="http://schemas.openxmlformats.org/officeDocument/2006/relationships/customXml" Target="../ink/ink534.xml"/><Relationship Id="rId469" Type="http://schemas.openxmlformats.org/officeDocument/2006/relationships/customXml" Target="../ink/ink555.xml"/><Relationship Id="rId26" Type="http://schemas.openxmlformats.org/officeDocument/2006/relationships/image" Target="../media/image325.png"/><Relationship Id="rId231" Type="http://schemas.openxmlformats.org/officeDocument/2006/relationships/customXml" Target="../ink/ink436.xml"/><Relationship Id="rId273" Type="http://schemas.openxmlformats.org/officeDocument/2006/relationships/customXml" Target="../ink/ink457.xml"/><Relationship Id="rId329" Type="http://schemas.openxmlformats.org/officeDocument/2006/relationships/customXml" Target="../ink/ink485.xml"/><Relationship Id="rId480" Type="http://schemas.openxmlformats.org/officeDocument/2006/relationships/image" Target="../media/image552.png"/><Relationship Id="rId68" Type="http://schemas.openxmlformats.org/officeDocument/2006/relationships/image" Target="../media/image346.png"/><Relationship Id="rId133" Type="http://schemas.openxmlformats.org/officeDocument/2006/relationships/customXml" Target="../ink/ink387.xml"/><Relationship Id="rId175" Type="http://schemas.openxmlformats.org/officeDocument/2006/relationships/customXml" Target="../ink/ink408.xml"/><Relationship Id="rId340" Type="http://schemas.openxmlformats.org/officeDocument/2006/relationships/image" Target="../media/image482.png"/><Relationship Id="rId200" Type="http://schemas.openxmlformats.org/officeDocument/2006/relationships/image" Target="../media/image412.png"/><Relationship Id="rId382" Type="http://schemas.openxmlformats.org/officeDocument/2006/relationships/image" Target="../media/image503.png"/><Relationship Id="rId438" Type="http://schemas.openxmlformats.org/officeDocument/2006/relationships/image" Target="../media/image531.png"/><Relationship Id="rId242" Type="http://schemas.openxmlformats.org/officeDocument/2006/relationships/image" Target="../media/image433.png"/><Relationship Id="rId284" Type="http://schemas.openxmlformats.org/officeDocument/2006/relationships/image" Target="../media/image454.png"/><Relationship Id="rId491" Type="http://schemas.openxmlformats.org/officeDocument/2006/relationships/customXml" Target="../ink/ink566.xml"/><Relationship Id="rId37" Type="http://schemas.openxmlformats.org/officeDocument/2006/relationships/customXml" Target="../ink/ink339.xml"/><Relationship Id="rId79" Type="http://schemas.openxmlformats.org/officeDocument/2006/relationships/customXml" Target="../ink/ink360.xml"/><Relationship Id="rId102" Type="http://schemas.openxmlformats.org/officeDocument/2006/relationships/image" Target="../media/image363.png"/><Relationship Id="rId144" Type="http://schemas.openxmlformats.org/officeDocument/2006/relationships/image" Target="../media/image384.png"/><Relationship Id="rId90" Type="http://schemas.openxmlformats.org/officeDocument/2006/relationships/image" Target="../media/image357.png"/><Relationship Id="rId186" Type="http://schemas.openxmlformats.org/officeDocument/2006/relationships/image" Target="../media/image405.png"/><Relationship Id="rId351" Type="http://schemas.openxmlformats.org/officeDocument/2006/relationships/customXml" Target="../ink/ink496.xml"/><Relationship Id="rId393" Type="http://schemas.openxmlformats.org/officeDocument/2006/relationships/customXml" Target="../ink/ink517.xml"/><Relationship Id="rId407" Type="http://schemas.openxmlformats.org/officeDocument/2006/relationships/customXml" Target="../ink/ink524.xml"/><Relationship Id="rId449" Type="http://schemas.openxmlformats.org/officeDocument/2006/relationships/customXml" Target="../ink/ink545.xml"/><Relationship Id="rId211" Type="http://schemas.openxmlformats.org/officeDocument/2006/relationships/customXml" Target="../ink/ink426.xml"/><Relationship Id="rId253" Type="http://schemas.openxmlformats.org/officeDocument/2006/relationships/customXml" Target="../ink/ink447.xml"/><Relationship Id="rId295" Type="http://schemas.openxmlformats.org/officeDocument/2006/relationships/customXml" Target="../ink/ink468.xml"/><Relationship Id="rId309" Type="http://schemas.openxmlformats.org/officeDocument/2006/relationships/customXml" Target="../ink/ink475.xml"/><Relationship Id="rId460" Type="http://schemas.openxmlformats.org/officeDocument/2006/relationships/image" Target="../media/image542.png"/><Relationship Id="rId48" Type="http://schemas.openxmlformats.org/officeDocument/2006/relationships/image" Target="../media/image336.png"/><Relationship Id="rId113" Type="http://schemas.openxmlformats.org/officeDocument/2006/relationships/customXml" Target="../ink/ink377.xml"/><Relationship Id="rId320" Type="http://schemas.openxmlformats.org/officeDocument/2006/relationships/image" Target="../media/image472.png"/><Relationship Id="rId155" Type="http://schemas.openxmlformats.org/officeDocument/2006/relationships/customXml" Target="../ink/ink398.xml"/><Relationship Id="rId197" Type="http://schemas.openxmlformats.org/officeDocument/2006/relationships/customXml" Target="../ink/ink419.xml"/><Relationship Id="rId362" Type="http://schemas.openxmlformats.org/officeDocument/2006/relationships/image" Target="../media/image493.png"/><Relationship Id="rId418" Type="http://schemas.openxmlformats.org/officeDocument/2006/relationships/image" Target="../media/image521.png"/><Relationship Id="rId222" Type="http://schemas.openxmlformats.org/officeDocument/2006/relationships/image" Target="../media/image423.png"/><Relationship Id="rId264" Type="http://schemas.openxmlformats.org/officeDocument/2006/relationships/image" Target="../media/image444.png"/><Relationship Id="rId471" Type="http://schemas.openxmlformats.org/officeDocument/2006/relationships/customXml" Target="../ink/ink556.xml"/><Relationship Id="rId17" Type="http://schemas.openxmlformats.org/officeDocument/2006/relationships/customXml" Target="../ink/ink329.xml"/><Relationship Id="rId59" Type="http://schemas.openxmlformats.org/officeDocument/2006/relationships/customXml" Target="../ink/ink350.xml"/><Relationship Id="rId124" Type="http://schemas.openxmlformats.org/officeDocument/2006/relationships/image" Target="../media/image374.png"/><Relationship Id="rId70" Type="http://schemas.openxmlformats.org/officeDocument/2006/relationships/image" Target="../media/image347.png"/><Relationship Id="rId166" Type="http://schemas.openxmlformats.org/officeDocument/2006/relationships/image" Target="../media/image395.png"/><Relationship Id="rId331" Type="http://schemas.openxmlformats.org/officeDocument/2006/relationships/customXml" Target="../ink/ink486.xml"/><Relationship Id="rId373" Type="http://schemas.openxmlformats.org/officeDocument/2006/relationships/customXml" Target="../ink/ink507.xml"/><Relationship Id="rId429" Type="http://schemas.openxmlformats.org/officeDocument/2006/relationships/customXml" Target="../ink/ink53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37.xml"/><Relationship Id="rId440" Type="http://schemas.openxmlformats.org/officeDocument/2006/relationships/image" Target="../media/image532.png"/><Relationship Id="rId28" Type="http://schemas.openxmlformats.org/officeDocument/2006/relationships/image" Target="../media/image326.png"/><Relationship Id="rId275" Type="http://schemas.openxmlformats.org/officeDocument/2006/relationships/customXml" Target="../ink/ink458.xml"/><Relationship Id="rId300" Type="http://schemas.openxmlformats.org/officeDocument/2006/relationships/image" Target="../media/image462.png"/><Relationship Id="rId482" Type="http://schemas.openxmlformats.org/officeDocument/2006/relationships/image" Target="../media/image553.png"/><Relationship Id="rId81" Type="http://schemas.openxmlformats.org/officeDocument/2006/relationships/customXml" Target="../ink/ink361.xml"/><Relationship Id="rId135" Type="http://schemas.openxmlformats.org/officeDocument/2006/relationships/customXml" Target="../ink/ink388.xml"/><Relationship Id="rId177" Type="http://schemas.openxmlformats.org/officeDocument/2006/relationships/customXml" Target="../ink/ink409.xml"/><Relationship Id="rId342" Type="http://schemas.openxmlformats.org/officeDocument/2006/relationships/image" Target="../media/image483.png"/><Relationship Id="rId384" Type="http://schemas.openxmlformats.org/officeDocument/2006/relationships/image" Target="../media/image504.png"/><Relationship Id="rId202" Type="http://schemas.openxmlformats.org/officeDocument/2006/relationships/image" Target="../media/image413.png"/><Relationship Id="rId244" Type="http://schemas.openxmlformats.org/officeDocument/2006/relationships/image" Target="../media/image434.png"/><Relationship Id="rId39" Type="http://schemas.openxmlformats.org/officeDocument/2006/relationships/customXml" Target="../ink/ink340.xml"/><Relationship Id="rId286" Type="http://schemas.openxmlformats.org/officeDocument/2006/relationships/image" Target="../media/image455.png"/><Relationship Id="rId451" Type="http://schemas.openxmlformats.org/officeDocument/2006/relationships/customXml" Target="../ink/ink546.xml"/><Relationship Id="rId493" Type="http://schemas.openxmlformats.org/officeDocument/2006/relationships/customXml" Target="../ink/ink567.xml"/><Relationship Id="rId50" Type="http://schemas.openxmlformats.org/officeDocument/2006/relationships/image" Target="../media/image337.png"/><Relationship Id="rId104" Type="http://schemas.openxmlformats.org/officeDocument/2006/relationships/image" Target="../media/image364.png"/><Relationship Id="rId146" Type="http://schemas.openxmlformats.org/officeDocument/2006/relationships/image" Target="../media/image385.png"/><Relationship Id="rId188" Type="http://schemas.openxmlformats.org/officeDocument/2006/relationships/image" Target="../media/image406.png"/><Relationship Id="rId311" Type="http://schemas.openxmlformats.org/officeDocument/2006/relationships/customXml" Target="../ink/ink476.xml"/><Relationship Id="rId353" Type="http://schemas.openxmlformats.org/officeDocument/2006/relationships/customXml" Target="../ink/ink497.xml"/><Relationship Id="rId395" Type="http://schemas.openxmlformats.org/officeDocument/2006/relationships/customXml" Target="../ink/ink518.xml"/><Relationship Id="rId409" Type="http://schemas.openxmlformats.org/officeDocument/2006/relationships/customXml" Target="../ink/ink525.xml"/><Relationship Id="rId92" Type="http://schemas.openxmlformats.org/officeDocument/2006/relationships/image" Target="../media/image358.png"/><Relationship Id="rId213" Type="http://schemas.openxmlformats.org/officeDocument/2006/relationships/customXml" Target="../ink/ink427.xml"/><Relationship Id="rId420" Type="http://schemas.openxmlformats.org/officeDocument/2006/relationships/image" Target="../media/image522.png"/><Relationship Id="rId255" Type="http://schemas.openxmlformats.org/officeDocument/2006/relationships/customXml" Target="../ink/ink448.xml"/><Relationship Id="rId297" Type="http://schemas.openxmlformats.org/officeDocument/2006/relationships/customXml" Target="../ink/ink469.xml"/><Relationship Id="rId462" Type="http://schemas.openxmlformats.org/officeDocument/2006/relationships/image" Target="../media/image543.png"/><Relationship Id="rId115" Type="http://schemas.openxmlformats.org/officeDocument/2006/relationships/customXml" Target="../ink/ink378.xml"/><Relationship Id="rId157" Type="http://schemas.openxmlformats.org/officeDocument/2006/relationships/customXml" Target="../ink/ink399.xml"/><Relationship Id="rId322" Type="http://schemas.openxmlformats.org/officeDocument/2006/relationships/image" Target="../media/image473.png"/><Relationship Id="rId364" Type="http://schemas.openxmlformats.org/officeDocument/2006/relationships/image" Target="../media/image494.png"/><Relationship Id="rId61" Type="http://schemas.openxmlformats.org/officeDocument/2006/relationships/customXml" Target="../ink/ink351.xml"/><Relationship Id="rId199" Type="http://schemas.openxmlformats.org/officeDocument/2006/relationships/customXml" Target="../ink/ink420.xml"/><Relationship Id="rId19" Type="http://schemas.openxmlformats.org/officeDocument/2006/relationships/customXml" Target="../ink/ink330.xml"/><Relationship Id="rId224" Type="http://schemas.openxmlformats.org/officeDocument/2006/relationships/image" Target="../media/image424.png"/><Relationship Id="rId266" Type="http://schemas.openxmlformats.org/officeDocument/2006/relationships/image" Target="../media/image445.png"/><Relationship Id="rId431" Type="http://schemas.openxmlformats.org/officeDocument/2006/relationships/customXml" Target="../ink/ink536.xml"/><Relationship Id="rId473" Type="http://schemas.openxmlformats.org/officeDocument/2006/relationships/customXml" Target="../ink/ink557.xml"/><Relationship Id="rId30" Type="http://schemas.openxmlformats.org/officeDocument/2006/relationships/image" Target="../media/image327.png"/><Relationship Id="rId126" Type="http://schemas.openxmlformats.org/officeDocument/2006/relationships/image" Target="../media/image375.png"/><Relationship Id="rId168" Type="http://schemas.openxmlformats.org/officeDocument/2006/relationships/image" Target="../media/image396.png"/><Relationship Id="rId333" Type="http://schemas.openxmlformats.org/officeDocument/2006/relationships/customXml" Target="../ink/ink487.xml"/><Relationship Id="rId72" Type="http://schemas.openxmlformats.org/officeDocument/2006/relationships/image" Target="../media/image348.png"/><Relationship Id="rId375" Type="http://schemas.openxmlformats.org/officeDocument/2006/relationships/customXml" Target="../ink/ink508.xml"/><Relationship Id="rId3" Type="http://schemas.openxmlformats.org/officeDocument/2006/relationships/customXml" Target="../ink/ink322.xml"/><Relationship Id="rId235" Type="http://schemas.openxmlformats.org/officeDocument/2006/relationships/customXml" Target="../ink/ink438.xml"/><Relationship Id="rId277" Type="http://schemas.openxmlformats.org/officeDocument/2006/relationships/customXml" Target="../ink/ink459.xml"/><Relationship Id="rId400" Type="http://schemas.openxmlformats.org/officeDocument/2006/relationships/image" Target="../media/image512.png"/><Relationship Id="rId442" Type="http://schemas.openxmlformats.org/officeDocument/2006/relationships/image" Target="../media/image533.png"/><Relationship Id="rId484" Type="http://schemas.openxmlformats.org/officeDocument/2006/relationships/image" Target="../media/image554.png"/><Relationship Id="rId137" Type="http://schemas.openxmlformats.org/officeDocument/2006/relationships/customXml" Target="../ink/ink389.xml"/><Relationship Id="rId302" Type="http://schemas.openxmlformats.org/officeDocument/2006/relationships/image" Target="../media/image463.png"/><Relationship Id="rId344" Type="http://schemas.openxmlformats.org/officeDocument/2006/relationships/image" Target="../media/image484.png"/><Relationship Id="rId41" Type="http://schemas.openxmlformats.org/officeDocument/2006/relationships/customXml" Target="../ink/ink341.xml"/><Relationship Id="rId83" Type="http://schemas.openxmlformats.org/officeDocument/2006/relationships/customXml" Target="../ink/ink362.xml"/><Relationship Id="rId179" Type="http://schemas.openxmlformats.org/officeDocument/2006/relationships/customXml" Target="../ink/ink410.xml"/><Relationship Id="rId386" Type="http://schemas.openxmlformats.org/officeDocument/2006/relationships/image" Target="../media/image505.png"/><Relationship Id="rId190" Type="http://schemas.openxmlformats.org/officeDocument/2006/relationships/image" Target="../media/image407.png"/><Relationship Id="rId204" Type="http://schemas.openxmlformats.org/officeDocument/2006/relationships/image" Target="../media/image414.png"/><Relationship Id="rId246" Type="http://schemas.openxmlformats.org/officeDocument/2006/relationships/image" Target="../media/image435.png"/><Relationship Id="rId288" Type="http://schemas.openxmlformats.org/officeDocument/2006/relationships/image" Target="../media/image456.png"/><Relationship Id="rId411" Type="http://schemas.openxmlformats.org/officeDocument/2006/relationships/customXml" Target="../ink/ink526.xml"/><Relationship Id="rId453" Type="http://schemas.openxmlformats.org/officeDocument/2006/relationships/customXml" Target="../ink/ink54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3.png"/><Relationship Id="rId21" Type="http://schemas.openxmlformats.org/officeDocument/2006/relationships/customXml" Target="../ink/ink579.xml"/><Relationship Id="rId42" Type="http://schemas.openxmlformats.org/officeDocument/2006/relationships/image" Target="../media/image581.png"/><Relationship Id="rId47" Type="http://schemas.openxmlformats.org/officeDocument/2006/relationships/customXml" Target="../ink/ink592.xml"/><Relationship Id="rId63" Type="http://schemas.openxmlformats.org/officeDocument/2006/relationships/customXml" Target="../ink/ink600.xml"/><Relationship Id="rId68" Type="http://schemas.openxmlformats.org/officeDocument/2006/relationships/image" Target="../media/image594.png"/><Relationship Id="rId84" Type="http://schemas.openxmlformats.org/officeDocument/2006/relationships/image" Target="../media/image602.png"/><Relationship Id="rId89" Type="http://schemas.openxmlformats.org/officeDocument/2006/relationships/customXml" Target="../ink/ink613.xml"/><Relationship Id="rId16" Type="http://schemas.openxmlformats.org/officeDocument/2006/relationships/image" Target="../media/image568.png"/><Relationship Id="rId11" Type="http://schemas.openxmlformats.org/officeDocument/2006/relationships/customXml" Target="../ink/ink574.xml"/><Relationship Id="rId32" Type="http://schemas.openxmlformats.org/officeDocument/2006/relationships/image" Target="../media/image576.png"/><Relationship Id="rId37" Type="http://schemas.openxmlformats.org/officeDocument/2006/relationships/customXml" Target="../ink/ink587.xml"/><Relationship Id="rId53" Type="http://schemas.openxmlformats.org/officeDocument/2006/relationships/customXml" Target="../ink/ink595.xml"/><Relationship Id="rId58" Type="http://schemas.openxmlformats.org/officeDocument/2006/relationships/image" Target="../media/image589.png"/><Relationship Id="rId74" Type="http://schemas.openxmlformats.org/officeDocument/2006/relationships/image" Target="../media/image597.png"/><Relationship Id="rId79" Type="http://schemas.openxmlformats.org/officeDocument/2006/relationships/customXml" Target="../ink/ink608.xml"/><Relationship Id="rId5" Type="http://schemas.openxmlformats.org/officeDocument/2006/relationships/customXml" Target="../ink/ink571.xml"/><Relationship Id="rId90" Type="http://schemas.openxmlformats.org/officeDocument/2006/relationships/image" Target="../media/image605.png"/><Relationship Id="rId95" Type="http://schemas.openxmlformats.org/officeDocument/2006/relationships/customXml" Target="../ink/ink616.xml"/><Relationship Id="rId22" Type="http://schemas.openxmlformats.org/officeDocument/2006/relationships/image" Target="../media/image571.png"/><Relationship Id="rId27" Type="http://schemas.openxmlformats.org/officeDocument/2006/relationships/customXml" Target="../ink/ink582.xml"/><Relationship Id="rId43" Type="http://schemas.openxmlformats.org/officeDocument/2006/relationships/customXml" Target="../ink/ink590.xml"/><Relationship Id="rId48" Type="http://schemas.openxmlformats.org/officeDocument/2006/relationships/image" Target="../media/image584.png"/><Relationship Id="rId64" Type="http://schemas.openxmlformats.org/officeDocument/2006/relationships/image" Target="../media/image592.png"/><Relationship Id="rId69" Type="http://schemas.openxmlformats.org/officeDocument/2006/relationships/customXml" Target="../ink/ink603.xml"/><Relationship Id="rId80" Type="http://schemas.openxmlformats.org/officeDocument/2006/relationships/image" Target="../media/image600.png"/><Relationship Id="rId85" Type="http://schemas.openxmlformats.org/officeDocument/2006/relationships/customXml" Target="../ink/ink611.xml"/><Relationship Id="rId3" Type="http://schemas.openxmlformats.org/officeDocument/2006/relationships/customXml" Target="../ink/ink570.xml"/><Relationship Id="rId12" Type="http://schemas.openxmlformats.org/officeDocument/2006/relationships/image" Target="../media/image566.png"/><Relationship Id="rId17" Type="http://schemas.openxmlformats.org/officeDocument/2006/relationships/customXml" Target="../ink/ink577.xml"/><Relationship Id="rId25" Type="http://schemas.openxmlformats.org/officeDocument/2006/relationships/customXml" Target="../ink/ink581.xml"/><Relationship Id="rId33" Type="http://schemas.openxmlformats.org/officeDocument/2006/relationships/customXml" Target="../ink/ink585.xml"/><Relationship Id="rId38" Type="http://schemas.openxmlformats.org/officeDocument/2006/relationships/image" Target="../media/image579.png"/><Relationship Id="rId46" Type="http://schemas.openxmlformats.org/officeDocument/2006/relationships/image" Target="../media/image583.png"/><Relationship Id="rId59" Type="http://schemas.openxmlformats.org/officeDocument/2006/relationships/customXml" Target="../ink/ink598.xml"/><Relationship Id="rId67" Type="http://schemas.openxmlformats.org/officeDocument/2006/relationships/customXml" Target="../ink/ink602.xml"/><Relationship Id="rId20" Type="http://schemas.openxmlformats.org/officeDocument/2006/relationships/image" Target="../media/image570.png"/><Relationship Id="rId41" Type="http://schemas.openxmlformats.org/officeDocument/2006/relationships/customXml" Target="../ink/ink589.xml"/><Relationship Id="rId54" Type="http://schemas.openxmlformats.org/officeDocument/2006/relationships/image" Target="../media/image587.png"/><Relationship Id="rId62" Type="http://schemas.openxmlformats.org/officeDocument/2006/relationships/image" Target="../media/image591.png"/><Relationship Id="rId70" Type="http://schemas.openxmlformats.org/officeDocument/2006/relationships/image" Target="../media/image595.png"/><Relationship Id="rId75" Type="http://schemas.openxmlformats.org/officeDocument/2006/relationships/customXml" Target="../ink/ink606.xml"/><Relationship Id="rId83" Type="http://schemas.openxmlformats.org/officeDocument/2006/relationships/customXml" Target="../ink/ink610.xml"/><Relationship Id="rId88" Type="http://schemas.openxmlformats.org/officeDocument/2006/relationships/image" Target="../media/image604.png"/><Relationship Id="rId91" Type="http://schemas.openxmlformats.org/officeDocument/2006/relationships/customXml" Target="../ink/ink614.xml"/><Relationship Id="rId96" Type="http://schemas.openxmlformats.org/officeDocument/2006/relationships/image" Target="../media/image6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3.png"/><Relationship Id="rId15" Type="http://schemas.openxmlformats.org/officeDocument/2006/relationships/customXml" Target="../ink/ink576.xml"/><Relationship Id="rId23" Type="http://schemas.openxmlformats.org/officeDocument/2006/relationships/customXml" Target="../ink/ink580.xml"/><Relationship Id="rId28" Type="http://schemas.openxmlformats.org/officeDocument/2006/relationships/image" Target="../media/image574.png"/><Relationship Id="rId36" Type="http://schemas.openxmlformats.org/officeDocument/2006/relationships/image" Target="../media/image578.png"/><Relationship Id="rId49" Type="http://schemas.openxmlformats.org/officeDocument/2006/relationships/customXml" Target="../ink/ink593.xml"/><Relationship Id="rId57" Type="http://schemas.openxmlformats.org/officeDocument/2006/relationships/customXml" Target="../ink/ink597.xml"/><Relationship Id="rId10" Type="http://schemas.openxmlformats.org/officeDocument/2006/relationships/image" Target="../media/image565.png"/><Relationship Id="rId31" Type="http://schemas.openxmlformats.org/officeDocument/2006/relationships/customXml" Target="../ink/ink584.xml"/><Relationship Id="rId44" Type="http://schemas.openxmlformats.org/officeDocument/2006/relationships/image" Target="../media/image582.png"/><Relationship Id="rId52" Type="http://schemas.openxmlformats.org/officeDocument/2006/relationships/image" Target="../media/image586.png"/><Relationship Id="rId60" Type="http://schemas.openxmlformats.org/officeDocument/2006/relationships/image" Target="../media/image590.png"/><Relationship Id="rId65" Type="http://schemas.openxmlformats.org/officeDocument/2006/relationships/customXml" Target="../ink/ink601.xml"/><Relationship Id="rId73" Type="http://schemas.openxmlformats.org/officeDocument/2006/relationships/customXml" Target="../ink/ink605.xml"/><Relationship Id="rId78" Type="http://schemas.openxmlformats.org/officeDocument/2006/relationships/image" Target="../media/image599.png"/><Relationship Id="rId81" Type="http://schemas.openxmlformats.org/officeDocument/2006/relationships/customXml" Target="../ink/ink609.xml"/><Relationship Id="rId86" Type="http://schemas.openxmlformats.org/officeDocument/2006/relationships/image" Target="../media/image603.png"/><Relationship Id="rId94" Type="http://schemas.openxmlformats.org/officeDocument/2006/relationships/image" Target="../media/image607.png"/><Relationship Id="rId99" Type="http://schemas.openxmlformats.org/officeDocument/2006/relationships/customXml" Target="../ink/ink618.xml"/><Relationship Id="rId4" Type="http://schemas.openxmlformats.org/officeDocument/2006/relationships/image" Target="../media/image562.png"/><Relationship Id="rId9" Type="http://schemas.openxmlformats.org/officeDocument/2006/relationships/customXml" Target="../ink/ink573.xml"/><Relationship Id="rId13" Type="http://schemas.openxmlformats.org/officeDocument/2006/relationships/customXml" Target="../ink/ink575.xml"/><Relationship Id="rId18" Type="http://schemas.openxmlformats.org/officeDocument/2006/relationships/image" Target="../media/image569.png"/><Relationship Id="rId39" Type="http://schemas.openxmlformats.org/officeDocument/2006/relationships/customXml" Target="../ink/ink588.xml"/><Relationship Id="rId34" Type="http://schemas.openxmlformats.org/officeDocument/2006/relationships/image" Target="../media/image577.png"/><Relationship Id="rId50" Type="http://schemas.openxmlformats.org/officeDocument/2006/relationships/image" Target="../media/image585.png"/><Relationship Id="rId55" Type="http://schemas.openxmlformats.org/officeDocument/2006/relationships/customXml" Target="../ink/ink596.xml"/><Relationship Id="rId76" Type="http://schemas.openxmlformats.org/officeDocument/2006/relationships/image" Target="../media/image598.png"/><Relationship Id="rId97" Type="http://schemas.openxmlformats.org/officeDocument/2006/relationships/customXml" Target="../ink/ink617.xml"/><Relationship Id="rId7" Type="http://schemas.openxmlformats.org/officeDocument/2006/relationships/customXml" Target="../ink/ink572.xml"/><Relationship Id="rId71" Type="http://schemas.openxmlformats.org/officeDocument/2006/relationships/customXml" Target="../ink/ink604.xml"/><Relationship Id="rId92" Type="http://schemas.openxmlformats.org/officeDocument/2006/relationships/image" Target="../media/image60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83.xml"/><Relationship Id="rId24" Type="http://schemas.openxmlformats.org/officeDocument/2006/relationships/image" Target="../media/image572.png"/><Relationship Id="rId40" Type="http://schemas.openxmlformats.org/officeDocument/2006/relationships/image" Target="../media/image580.png"/><Relationship Id="rId45" Type="http://schemas.openxmlformats.org/officeDocument/2006/relationships/customXml" Target="../ink/ink591.xml"/><Relationship Id="rId66" Type="http://schemas.openxmlformats.org/officeDocument/2006/relationships/image" Target="../media/image593.png"/><Relationship Id="rId87" Type="http://schemas.openxmlformats.org/officeDocument/2006/relationships/customXml" Target="../ink/ink612.xml"/><Relationship Id="rId61" Type="http://schemas.openxmlformats.org/officeDocument/2006/relationships/customXml" Target="../ink/ink599.xml"/><Relationship Id="rId82" Type="http://schemas.openxmlformats.org/officeDocument/2006/relationships/image" Target="../media/image601.png"/><Relationship Id="rId19" Type="http://schemas.openxmlformats.org/officeDocument/2006/relationships/customXml" Target="../ink/ink578.xml"/><Relationship Id="rId14" Type="http://schemas.openxmlformats.org/officeDocument/2006/relationships/image" Target="../media/image567.png"/><Relationship Id="rId30" Type="http://schemas.openxmlformats.org/officeDocument/2006/relationships/image" Target="../media/image575.png"/><Relationship Id="rId35" Type="http://schemas.openxmlformats.org/officeDocument/2006/relationships/customXml" Target="../ink/ink586.xml"/><Relationship Id="rId56" Type="http://schemas.openxmlformats.org/officeDocument/2006/relationships/image" Target="../media/image588.png"/><Relationship Id="rId77" Type="http://schemas.openxmlformats.org/officeDocument/2006/relationships/customXml" Target="../ink/ink607.xml"/><Relationship Id="rId100" Type="http://schemas.openxmlformats.org/officeDocument/2006/relationships/image" Target="../media/image610.png"/><Relationship Id="rId8" Type="http://schemas.openxmlformats.org/officeDocument/2006/relationships/image" Target="../media/image564.png"/><Relationship Id="rId51" Type="http://schemas.openxmlformats.org/officeDocument/2006/relationships/customXml" Target="../ink/ink594.xml"/><Relationship Id="rId72" Type="http://schemas.openxmlformats.org/officeDocument/2006/relationships/image" Target="../media/image596.png"/><Relationship Id="rId93" Type="http://schemas.openxmlformats.org/officeDocument/2006/relationships/customXml" Target="../ink/ink615.xml"/><Relationship Id="rId98" Type="http://schemas.openxmlformats.org/officeDocument/2006/relationships/image" Target="../media/image60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6.xml"/><Relationship Id="rId21" Type="http://schemas.openxmlformats.org/officeDocument/2006/relationships/customXml" Target="../ink/ink628.xml"/><Relationship Id="rId324" Type="http://schemas.openxmlformats.org/officeDocument/2006/relationships/image" Target="../media/image725.png"/><Relationship Id="rId531" Type="http://schemas.openxmlformats.org/officeDocument/2006/relationships/customXml" Target="../ink/ink883.xml"/><Relationship Id="rId170" Type="http://schemas.openxmlformats.org/officeDocument/2006/relationships/image" Target="../media/image648.png"/><Relationship Id="rId268" Type="http://schemas.openxmlformats.org/officeDocument/2006/relationships/image" Target="../media/image697.png"/><Relationship Id="rId475" Type="http://schemas.openxmlformats.org/officeDocument/2006/relationships/customXml" Target="../ink/ink855.xml"/><Relationship Id="rId32" Type="http://schemas.openxmlformats.org/officeDocument/2006/relationships/image" Target="../media/image5790.png"/><Relationship Id="rId128" Type="http://schemas.openxmlformats.org/officeDocument/2006/relationships/image" Target="../media/image627.png"/><Relationship Id="rId335" Type="http://schemas.openxmlformats.org/officeDocument/2006/relationships/customXml" Target="../ink/ink785.xml"/><Relationship Id="rId542" Type="http://schemas.openxmlformats.org/officeDocument/2006/relationships/image" Target="../media/image834.png"/><Relationship Id="rId181" Type="http://schemas.openxmlformats.org/officeDocument/2006/relationships/customXml" Target="../ink/ink708.xml"/><Relationship Id="rId402" Type="http://schemas.openxmlformats.org/officeDocument/2006/relationships/image" Target="../media/image764.png"/><Relationship Id="rId279" Type="http://schemas.openxmlformats.org/officeDocument/2006/relationships/customXml" Target="../ink/ink757.xml"/><Relationship Id="rId486" Type="http://schemas.openxmlformats.org/officeDocument/2006/relationships/image" Target="../media/image806.png"/><Relationship Id="rId43" Type="http://schemas.openxmlformats.org/officeDocument/2006/relationships/customXml" Target="../ink/ink639.xml"/><Relationship Id="rId139" Type="http://schemas.openxmlformats.org/officeDocument/2006/relationships/customXml" Target="../ink/ink687.xml"/><Relationship Id="rId346" Type="http://schemas.openxmlformats.org/officeDocument/2006/relationships/image" Target="../media/image736.png"/><Relationship Id="rId553" Type="http://schemas.openxmlformats.org/officeDocument/2006/relationships/customXml" Target="../ink/ink894.xml"/><Relationship Id="rId192" Type="http://schemas.openxmlformats.org/officeDocument/2006/relationships/image" Target="../media/image659.png"/><Relationship Id="rId206" Type="http://schemas.openxmlformats.org/officeDocument/2006/relationships/image" Target="../media/image666.png"/><Relationship Id="rId413" Type="http://schemas.openxmlformats.org/officeDocument/2006/relationships/customXml" Target="../ink/ink824.xml"/><Relationship Id="rId497" Type="http://schemas.openxmlformats.org/officeDocument/2006/relationships/customXml" Target="../ink/ink866.xml"/><Relationship Id="rId357" Type="http://schemas.openxmlformats.org/officeDocument/2006/relationships/customXml" Target="../ink/ink796.xml"/><Relationship Id="rId54" Type="http://schemas.openxmlformats.org/officeDocument/2006/relationships/image" Target="../media/image5900.png"/><Relationship Id="rId217" Type="http://schemas.openxmlformats.org/officeDocument/2006/relationships/customXml" Target="../ink/ink726.xml"/><Relationship Id="rId564" Type="http://schemas.openxmlformats.org/officeDocument/2006/relationships/image" Target="../media/image845.png"/><Relationship Id="rId424" Type="http://schemas.openxmlformats.org/officeDocument/2006/relationships/image" Target="../media/image775.png"/><Relationship Id="rId270" Type="http://schemas.openxmlformats.org/officeDocument/2006/relationships/image" Target="../media/image698.png"/><Relationship Id="rId65" Type="http://schemas.openxmlformats.org/officeDocument/2006/relationships/customXml" Target="../ink/ink650.xml"/><Relationship Id="rId130" Type="http://schemas.openxmlformats.org/officeDocument/2006/relationships/image" Target="../media/image628.png"/><Relationship Id="rId368" Type="http://schemas.openxmlformats.org/officeDocument/2006/relationships/image" Target="../media/image747.png"/><Relationship Id="rId575" Type="http://schemas.openxmlformats.org/officeDocument/2006/relationships/customXml" Target="../ink/ink905.xml"/><Relationship Id="rId228" Type="http://schemas.openxmlformats.org/officeDocument/2006/relationships/image" Target="../media/image677.png"/><Relationship Id="rId435" Type="http://schemas.openxmlformats.org/officeDocument/2006/relationships/customXml" Target="../ink/ink835.xml"/><Relationship Id="rId281" Type="http://schemas.openxmlformats.org/officeDocument/2006/relationships/customXml" Target="../ink/ink758.xml"/><Relationship Id="rId502" Type="http://schemas.openxmlformats.org/officeDocument/2006/relationships/image" Target="../media/image814.png"/><Relationship Id="rId76" Type="http://schemas.openxmlformats.org/officeDocument/2006/relationships/image" Target="../media/image6010.png"/><Relationship Id="rId141" Type="http://schemas.openxmlformats.org/officeDocument/2006/relationships/customXml" Target="../ink/ink688.xml"/><Relationship Id="rId379" Type="http://schemas.openxmlformats.org/officeDocument/2006/relationships/customXml" Target="../ink/ink807.xml"/><Relationship Id="rId586" Type="http://schemas.openxmlformats.org/officeDocument/2006/relationships/image" Target="../media/image856.png"/><Relationship Id="rId7" Type="http://schemas.openxmlformats.org/officeDocument/2006/relationships/customXml" Target="../ink/ink621.xml"/><Relationship Id="rId239" Type="http://schemas.openxmlformats.org/officeDocument/2006/relationships/customXml" Target="../ink/ink737.xml"/><Relationship Id="rId446" Type="http://schemas.openxmlformats.org/officeDocument/2006/relationships/image" Target="../media/image786.png"/><Relationship Id="rId292" Type="http://schemas.openxmlformats.org/officeDocument/2006/relationships/image" Target="../media/image709.png"/><Relationship Id="rId306" Type="http://schemas.openxmlformats.org/officeDocument/2006/relationships/image" Target="../media/image716.png"/><Relationship Id="rId45" Type="http://schemas.openxmlformats.org/officeDocument/2006/relationships/customXml" Target="../ink/ink640.xml"/><Relationship Id="rId87" Type="http://schemas.openxmlformats.org/officeDocument/2006/relationships/customXml" Target="../ink/ink661.xml"/><Relationship Id="rId110" Type="http://schemas.openxmlformats.org/officeDocument/2006/relationships/image" Target="../media/image618.png"/><Relationship Id="rId348" Type="http://schemas.openxmlformats.org/officeDocument/2006/relationships/image" Target="../media/image737.png"/><Relationship Id="rId513" Type="http://schemas.openxmlformats.org/officeDocument/2006/relationships/customXml" Target="../ink/ink874.xml"/><Relationship Id="rId555" Type="http://schemas.openxmlformats.org/officeDocument/2006/relationships/customXml" Target="../ink/ink895.xml"/><Relationship Id="rId152" Type="http://schemas.openxmlformats.org/officeDocument/2006/relationships/image" Target="../media/image639.png"/><Relationship Id="rId194" Type="http://schemas.openxmlformats.org/officeDocument/2006/relationships/image" Target="../media/image660.png"/><Relationship Id="rId208" Type="http://schemas.openxmlformats.org/officeDocument/2006/relationships/image" Target="../media/image667.png"/><Relationship Id="rId415" Type="http://schemas.openxmlformats.org/officeDocument/2006/relationships/customXml" Target="../ink/ink825.xml"/><Relationship Id="rId457" Type="http://schemas.openxmlformats.org/officeDocument/2006/relationships/customXml" Target="../ink/ink846.xml"/><Relationship Id="rId261" Type="http://schemas.openxmlformats.org/officeDocument/2006/relationships/customXml" Target="../ink/ink748.xml"/><Relationship Id="rId499" Type="http://schemas.openxmlformats.org/officeDocument/2006/relationships/customXml" Target="../ink/ink867.xml"/><Relationship Id="rId14" Type="http://schemas.openxmlformats.org/officeDocument/2006/relationships/image" Target="../media/image5700.png"/><Relationship Id="rId56" Type="http://schemas.openxmlformats.org/officeDocument/2006/relationships/image" Target="../media/image5910.png"/><Relationship Id="rId317" Type="http://schemas.openxmlformats.org/officeDocument/2006/relationships/customXml" Target="../ink/ink776.xml"/><Relationship Id="rId359" Type="http://schemas.openxmlformats.org/officeDocument/2006/relationships/customXml" Target="../ink/ink797.xml"/><Relationship Id="rId524" Type="http://schemas.openxmlformats.org/officeDocument/2006/relationships/image" Target="../media/image825.png"/><Relationship Id="rId566" Type="http://schemas.openxmlformats.org/officeDocument/2006/relationships/image" Target="../media/image846.png"/><Relationship Id="rId98" Type="http://schemas.openxmlformats.org/officeDocument/2006/relationships/image" Target="../media/image612.png"/><Relationship Id="rId121" Type="http://schemas.openxmlformats.org/officeDocument/2006/relationships/customXml" Target="../ink/ink678.xml"/><Relationship Id="rId163" Type="http://schemas.openxmlformats.org/officeDocument/2006/relationships/customXml" Target="../ink/ink699.xml"/><Relationship Id="rId219" Type="http://schemas.openxmlformats.org/officeDocument/2006/relationships/customXml" Target="../ink/ink727.xml"/><Relationship Id="rId370" Type="http://schemas.openxmlformats.org/officeDocument/2006/relationships/image" Target="../media/image748.png"/><Relationship Id="rId426" Type="http://schemas.openxmlformats.org/officeDocument/2006/relationships/image" Target="../media/image776.png"/><Relationship Id="rId230" Type="http://schemas.openxmlformats.org/officeDocument/2006/relationships/image" Target="../media/image678.png"/><Relationship Id="rId468" Type="http://schemas.openxmlformats.org/officeDocument/2006/relationships/image" Target="../media/image797.png"/><Relationship Id="rId25" Type="http://schemas.openxmlformats.org/officeDocument/2006/relationships/customXml" Target="../ink/ink630.xml"/><Relationship Id="rId67" Type="http://schemas.openxmlformats.org/officeDocument/2006/relationships/customXml" Target="../ink/ink651.xml"/><Relationship Id="rId272" Type="http://schemas.openxmlformats.org/officeDocument/2006/relationships/image" Target="../media/image699.png"/><Relationship Id="rId328" Type="http://schemas.openxmlformats.org/officeDocument/2006/relationships/image" Target="../media/image727.png"/><Relationship Id="rId535" Type="http://schemas.openxmlformats.org/officeDocument/2006/relationships/customXml" Target="../ink/ink885.xml"/><Relationship Id="rId577" Type="http://schemas.openxmlformats.org/officeDocument/2006/relationships/customXml" Target="../ink/ink906.xml"/><Relationship Id="rId132" Type="http://schemas.openxmlformats.org/officeDocument/2006/relationships/image" Target="../media/image629.png"/><Relationship Id="rId174" Type="http://schemas.openxmlformats.org/officeDocument/2006/relationships/image" Target="../media/image650.png"/><Relationship Id="rId381" Type="http://schemas.openxmlformats.org/officeDocument/2006/relationships/customXml" Target="../ink/ink808.xml"/><Relationship Id="rId241" Type="http://schemas.openxmlformats.org/officeDocument/2006/relationships/customXml" Target="../ink/ink738.xml"/><Relationship Id="rId437" Type="http://schemas.openxmlformats.org/officeDocument/2006/relationships/customXml" Target="../ink/ink836.xml"/><Relationship Id="rId479" Type="http://schemas.openxmlformats.org/officeDocument/2006/relationships/customXml" Target="../ink/ink857.xml"/><Relationship Id="rId36" Type="http://schemas.openxmlformats.org/officeDocument/2006/relationships/image" Target="../media/image5810.png"/><Relationship Id="rId283" Type="http://schemas.openxmlformats.org/officeDocument/2006/relationships/customXml" Target="../ink/ink759.xml"/><Relationship Id="rId339" Type="http://schemas.openxmlformats.org/officeDocument/2006/relationships/customXml" Target="../ink/ink787.xml"/><Relationship Id="rId490" Type="http://schemas.openxmlformats.org/officeDocument/2006/relationships/image" Target="../media/image808.png"/><Relationship Id="rId504" Type="http://schemas.openxmlformats.org/officeDocument/2006/relationships/image" Target="../media/image815.png"/><Relationship Id="rId546" Type="http://schemas.openxmlformats.org/officeDocument/2006/relationships/image" Target="../media/image836.png"/><Relationship Id="rId78" Type="http://schemas.openxmlformats.org/officeDocument/2006/relationships/image" Target="../media/image6020.png"/><Relationship Id="rId101" Type="http://schemas.openxmlformats.org/officeDocument/2006/relationships/customXml" Target="../ink/ink668.xml"/><Relationship Id="rId143" Type="http://schemas.openxmlformats.org/officeDocument/2006/relationships/customXml" Target="../ink/ink689.xml"/><Relationship Id="rId185" Type="http://schemas.openxmlformats.org/officeDocument/2006/relationships/customXml" Target="../ink/ink710.xml"/><Relationship Id="rId350" Type="http://schemas.openxmlformats.org/officeDocument/2006/relationships/image" Target="../media/image738.png"/><Relationship Id="rId406" Type="http://schemas.openxmlformats.org/officeDocument/2006/relationships/image" Target="../media/image766.png"/><Relationship Id="rId588" Type="http://schemas.openxmlformats.org/officeDocument/2006/relationships/image" Target="../media/image857.png"/><Relationship Id="rId9" Type="http://schemas.openxmlformats.org/officeDocument/2006/relationships/customXml" Target="../ink/ink622.xml"/><Relationship Id="rId210" Type="http://schemas.openxmlformats.org/officeDocument/2006/relationships/image" Target="../media/image668.png"/><Relationship Id="rId392" Type="http://schemas.openxmlformats.org/officeDocument/2006/relationships/image" Target="../media/image759.png"/><Relationship Id="rId448" Type="http://schemas.openxmlformats.org/officeDocument/2006/relationships/image" Target="../media/image787.png"/><Relationship Id="rId252" Type="http://schemas.openxmlformats.org/officeDocument/2006/relationships/image" Target="../media/image689.png"/><Relationship Id="rId294" Type="http://schemas.openxmlformats.org/officeDocument/2006/relationships/image" Target="../media/image710.png"/><Relationship Id="rId308" Type="http://schemas.openxmlformats.org/officeDocument/2006/relationships/image" Target="../media/image717.png"/><Relationship Id="rId515" Type="http://schemas.openxmlformats.org/officeDocument/2006/relationships/customXml" Target="../ink/ink875.xml"/><Relationship Id="rId47" Type="http://schemas.openxmlformats.org/officeDocument/2006/relationships/customXml" Target="../ink/ink641.xml"/><Relationship Id="rId89" Type="http://schemas.openxmlformats.org/officeDocument/2006/relationships/customXml" Target="../ink/ink662.xml"/><Relationship Id="rId112" Type="http://schemas.openxmlformats.org/officeDocument/2006/relationships/image" Target="../media/image619.png"/><Relationship Id="rId154" Type="http://schemas.openxmlformats.org/officeDocument/2006/relationships/image" Target="../media/image640.png"/><Relationship Id="rId361" Type="http://schemas.openxmlformats.org/officeDocument/2006/relationships/customXml" Target="../ink/ink798.xml"/><Relationship Id="rId557" Type="http://schemas.openxmlformats.org/officeDocument/2006/relationships/customXml" Target="../ink/ink896.xml"/><Relationship Id="rId196" Type="http://schemas.openxmlformats.org/officeDocument/2006/relationships/image" Target="../media/image661.png"/><Relationship Id="rId417" Type="http://schemas.openxmlformats.org/officeDocument/2006/relationships/customXml" Target="../ink/ink826.xml"/><Relationship Id="rId459" Type="http://schemas.openxmlformats.org/officeDocument/2006/relationships/customXml" Target="../ink/ink847.xml"/><Relationship Id="rId16" Type="http://schemas.openxmlformats.org/officeDocument/2006/relationships/image" Target="../media/image5710.png"/><Relationship Id="rId221" Type="http://schemas.openxmlformats.org/officeDocument/2006/relationships/customXml" Target="../ink/ink728.xml"/><Relationship Id="rId263" Type="http://schemas.openxmlformats.org/officeDocument/2006/relationships/customXml" Target="../ink/ink749.xml"/><Relationship Id="rId319" Type="http://schemas.openxmlformats.org/officeDocument/2006/relationships/customXml" Target="../ink/ink777.xml"/><Relationship Id="rId470" Type="http://schemas.openxmlformats.org/officeDocument/2006/relationships/image" Target="../media/image798.png"/><Relationship Id="rId526" Type="http://schemas.openxmlformats.org/officeDocument/2006/relationships/image" Target="../media/image826.png"/><Relationship Id="rId58" Type="http://schemas.openxmlformats.org/officeDocument/2006/relationships/image" Target="../media/image5920.png"/><Relationship Id="rId123" Type="http://schemas.openxmlformats.org/officeDocument/2006/relationships/customXml" Target="../ink/ink679.xml"/><Relationship Id="rId330" Type="http://schemas.openxmlformats.org/officeDocument/2006/relationships/image" Target="../media/image728.png"/><Relationship Id="rId568" Type="http://schemas.openxmlformats.org/officeDocument/2006/relationships/image" Target="../media/image847.png"/><Relationship Id="rId165" Type="http://schemas.openxmlformats.org/officeDocument/2006/relationships/customXml" Target="../ink/ink700.xml"/><Relationship Id="rId372" Type="http://schemas.openxmlformats.org/officeDocument/2006/relationships/image" Target="../media/image749.png"/><Relationship Id="rId428" Type="http://schemas.openxmlformats.org/officeDocument/2006/relationships/image" Target="../media/image777.png"/><Relationship Id="rId232" Type="http://schemas.openxmlformats.org/officeDocument/2006/relationships/image" Target="../media/image679.png"/><Relationship Id="rId274" Type="http://schemas.openxmlformats.org/officeDocument/2006/relationships/image" Target="../media/image700.png"/><Relationship Id="rId481" Type="http://schemas.openxmlformats.org/officeDocument/2006/relationships/customXml" Target="../ink/ink858.xml"/><Relationship Id="rId27" Type="http://schemas.openxmlformats.org/officeDocument/2006/relationships/customXml" Target="../ink/ink631.xml"/><Relationship Id="rId69" Type="http://schemas.openxmlformats.org/officeDocument/2006/relationships/customXml" Target="../ink/ink652.xml"/><Relationship Id="rId134" Type="http://schemas.openxmlformats.org/officeDocument/2006/relationships/image" Target="../media/image630.png"/><Relationship Id="rId537" Type="http://schemas.openxmlformats.org/officeDocument/2006/relationships/customXml" Target="../ink/ink886.xml"/><Relationship Id="rId579" Type="http://schemas.openxmlformats.org/officeDocument/2006/relationships/customXml" Target="../ink/ink907.xml"/><Relationship Id="rId80" Type="http://schemas.openxmlformats.org/officeDocument/2006/relationships/image" Target="../media/image6030.png"/><Relationship Id="rId176" Type="http://schemas.openxmlformats.org/officeDocument/2006/relationships/image" Target="../media/image651.png"/><Relationship Id="rId341" Type="http://schemas.openxmlformats.org/officeDocument/2006/relationships/customXml" Target="../ink/ink788.xml"/><Relationship Id="rId383" Type="http://schemas.openxmlformats.org/officeDocument/2006/relationships/customXml" Target="../ink/ink809.xml"/><Relationship Id="rId439" Type="http://schemas.openxmlformats.org/officeDocument/2006/relationships/customXml" Target="../ink/ink837.xml"/><Relationship Id="rId590" Type="http://schemas.openxmlformats.org/officeDocument/2006/relationships/image" Target="../media/image858.png"/><Relationship Id="rId201" Type="http://schemas.openxmlformats.org/officeDocument/2006/relationships/customXml" Target="../ink/ink718.xml"/><Relationship Id="rId243" Type="http://schemas.openxmlformats.org/officeDocument/2006/relationships/customXml" Target="../ink/ink739.xml"/><Relationship Id="rId285" Type="http://schemas.openxmlformats.org/officeDocument/2006/relationships/customXml" Target="../ink/ink760.xml"/><Relationship Id="rId450" Type="http://schemas.openxmlformats.org/officeDocument/2006/relationships/image" Target="../media/image788.png"/><Relationship Id="rId506" Type="http://schemas.openxmlformats.org/officeDocument/2006/relationships/image" Target="../media/image816.png"/><Relationship Id="rId38" Type="http://schemas.openxmlformats.org/officeDocument/2006/relationships/image" Target="../media/image5820.png"/><Relationship Id="rId103" Type="http://schemas.openxmlformats.org/officeDocument/2006/relationships/customXml" Target="../ink/ink669.xml"/><Relationship Id="rId310" Type="http://schemas.openxmlformats.org/officeDocument/2006/relationships/image" Target="../media/image718.png"/><Relationship Id="rId492" Type="http://schemas.openxmlformats.org/officeDocument/2006/relationships/image" Target="../media/image809.png"/><Relationship Id="rId548" Type="http://schemas.openxmlformats.org/officeDocument/2006/relationships/image" Target="../media/image837.png"/><Relationship Id="rId91" Type="http://schemas.openxmlformats.org/officeDocument/2006/relationships/customXml" Target="../ink/ink663.xml"/><Relationship Id="rId145" Type="http://schemas.openxmlformats.org/officeDocument/2006/relationships/customXml" Target="../ink/ink690.xml"/><Relationship Id="rId187" Type="http://schemas.openxmlformats.org/officeDocument/2006/relationships/customXml" Target="../ink/ink711.xml"/><Relationship Id="rId352" Type="http://schemas.openxmlformats.org/officeDocument/2006/relationships/image" Target="../media/image739.png"/><Relationship Id="rId394" Type="http://schemas.openxmlformats.org/officeDocument/2006/relationships/image" Target="../media/image760.png"/><Relationship Id="rId408" Type="http://schemas.openxmlformats.org/officeDocument/2006/relationships/image" Target="../media/image767.png"/><Relationship Id="rId212" Type="http://schemas.openxmlformats.org/officeDocument/2006/relationships/image" Target="../media/image669.png"/><Relationship Id="rId254" Type="http://schemas.openxmlformats.org/officeDocument/2006/relationships/image" Target="../media/image690.png"/><Relationship Id="rId49" Type="http://schemas.openxmlformats.org/officeDocument/2006/relationships/customXml" Target="../ink/ink642.xml"/><Relationship Id="rId114" Type="http://schemas.openxmlformats.org/officeDocument/2006/relationships/image" Target="../media/image620.png"/><Relationship Id="rId296" Type="http://schemas.openxmlformats.org/officeDocument/2006/relationships/image" Target="../media/image711.png"/><Relationship Id="rId461" Type="http://schemas.openxmlformats.org/officeDocument/2006/relationships/customXml" Target="../ink/ink848.xml"/><Relationship Id="rId517" Type="http://schemas.openxmlformats.org/officeDocument/2006/relationships/customXml" Target="../ink/ink876.xml"/><Relationship Id="rId559" Type="http://schemas.openxmlformats.org/officeDocument/2006/relationships/customXml" Target="../ink/ink897.xml"/><Relationship Id="rId60" Type="http://schemas.openxmlformats.org/officeDocument/2006/relationships/image" Target="../media/image5930.png"/><Relationship Id="rId156" Type="http://schemas.openxmlformats.org/officeDocument/2006/relationships/image" Target="../media/image641.png"/><Relationship Id="rId198" Type="http://schemas.openxmlformats.org/officeDocument/2006/relationships/image" Target="../media/image662.png"/><Relationship Id="rId321" Type="http://schemas.openxmlformats.org/officeDocument/2006/relationships/customXml" Target="../ink/ink778.xml"/><Relationship Id="rId363" Type="http://schemas.openxmlformats.org/officeDocument/2006/relationships/customXml" Target="../ink/ink799.xml"/><Relationship Id="rId419" Type="http://schemas.openxmlformats.org/officeDocument/2006/relationships/customXml" Target="../ink/ink827.xml"/><Relationship Id="rId570" Type="http://schemas.openxmlformats.org/officeDocument/2006/relationships/image" Target="../media/image848.png"/><Relationship Id="rId223" Type="http://schemas.openxmlformats.org/officeDocument/2006/relationships/customXml" Target="../ink/ink729.xml"/><Relationship Id="rId430" Type="http://schemas.openxmlformats.org/officeDocument/2006/relationships/image" Target="../media/image778.png"/><Relationship Id="rId18" Type="http://schemas.openxmlformats.org/officeDocument/2006/relationships/image" Target="../media/image5720.png"/><Relationship Id="rId265" Type="http://schemas.openxmlformats.org/officeDocument/2006/relationships/customXml" Target="../ink/ink750.xml"/><Relationship Id="rId472" Type="http://schemas.openxmlformats.org/officeDocument/2006/relationships/image" Target="../media/image799.png"/><Relationship Id="rId528" Type="http://schemas.openxmlformats.org/officeDocument/2006/relationships/image" Target="../media/image827.png"/><Relationship Id="rId125" Type="http://schemas.openxmlformats.org/officeDocument/2006/relationships/customXml" Target="../ink/ink680.xml"/><Relationship Id="rId167" Type="http://schemas.openxmlformats.org/officeDocument/2006/relationships/customXml" Target="../ink/ink701.xml"/><Relationship Id="rId332" Type="http://schemas.openxmlformats.org/officeDocument/2006/relationships/image" Target="../media/image729.png"/><Relationship Id="rId374" Type="http://schemas.openxmlformats.org/officeDocument/2006/relationships/image" Target="../media/image750.png"/><Relationship Id="rId581" Type="http://schemas.openxmlformats.org/officeDocument/2006/relationships/customXml" Target="../ink/ink908.xml"/><Relationship Id="rId71" Type="http://schemas.openxmlformats.org/officeDocument/2006/relationships/customXml" Target="../ink/ink653.xml"/><Relationship Id="rId234" Type="http://schemas.openxmlformats.org/officeDocument/2006/relationships/image" Target="../media/image680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632.xml"/><Relationship Id="rId276" Type="http://schemas.openxmlformats.org/officeDocument/2006/relationships/image" Target="../media/image701.png"/><Relationship Id="rId441" Type="http://schemas.openxmlformats.org/officeDocument/2006/relationships/customXml" Target="../ink/ink838.xml"/><Relationship Id="rId483" Type="http://schemas.openxmlformats.org/officeDocument/2006/relationships/customXml" Target="../ink/ink859.xml"/><Relationship Id="rId539" Type="http://schemas.openxmlformats.org/officeDocument/2006/relationships/customXml" Target="../ink/ink887.xml"/><Relationship Id="rId40" Type="http://schemas.openxmlformats.org/officeDocument/2006/relationships/image" Target="../media/image5830.png"/><Relationship Id="rId136" Type="http://schemas.openxmlformats.org/officeDocument/2006/relationships/image" Target="../media/image631.png"/><Relationship Id="rId178" Type="http://schemas.openxmlformats.org/officeDocument/2006/relationships/image" Target="../media/image652.png"/><Relationship Id="rId301" Type="http://schemas.openxmlformats.org/officeDocument/2006/relationships/customXml" Target="../ink/ink768.xml"/><Relationship Id="rId343" Type="http://schemas.openxmlformats.org/officeDocument/2006/relationships/customXml" Target="../ink/ink789.xml"/><Relationship Id="rId550" Type="http://schemas.openxmlformats.org/officeDocument/2006/relationships/image" Target="../media/image838.png"/><Relationship Id="rId82" Type="http://schemas.openxmlformats.org/officeDocument/2006/relationships/image" Target="../media/image6040.png"/><Relationship Id="rId203" Type="http://schemas.openxmlformats.org/officeDocument/2006/relationships/customXml" Target="../ink/ink719.xml"/><Relationship Id="rId385" Type="http://schemas.openxmlformats.org/officeDocument/2006/relationships/customXml" Target="../ink/ink810.xml"/><Relationship Id="rId245" Type="http://schemas.openxmlformats.org/officeDocument/2006/relationships/customXml" Target="../ink/ink740.xml"/><Relationship Id="rId287" Type="http://schemas.openxmlformats.org/officeDocument/2006/relationships/customXml" Target="../ink/ink761.xml"/><Relationship Id="rId410" Type="http://schemas.openxmlformats.org/officeDocument/2006/relationships/image" Target="../media/image768.png"/><Relationship Id="rId452" Type="http://schemas.openxmlformats.org/officeDocument/2006/relationships/image" Target="../media/image789.png"/><Relationship Id="rId494" Type="http://schemas.openxmlformats.org/officeDocument/2006/relationships/image" Target="../media/image810.png"/><Relationship Id="rId508" Type="http://schemas.openxmlformats.org/officeDocument/2006/relationships/image" Target="../media/image817.png"/><Relationship Id="rId105" Type="http://schemas.openxmlformats.org/officeDocument/2006/relationships/customXml" Target="../ink/ink670.xml"/><Relationship Id="rId147" Type="http://schemas.openxmlformats.org/officeDocument/2006/relationships/customXml" Target="../ink/ink691.xml"/><Relationship Id="rId312" Type="http://schemas.openxmlformats.org/officeDocument/2006/relationships/image" Target="../media/image719.png"/><Relationship Id="rId354" Type="http://schemas.openxmlformats.org/officeDocument/2006/relationships/image" Target="../media/image740.png"/><Relationship Id="rId51" Type="http://schemas.openxmlformats.org/officeDocument/2006/relationships/customXml" Target="../ink/ink643.xml"/><Relationship Id="rId93" Type="http://schemas.openxmlformats.org/officeDocument/2006/relationships/customXml" Target="../ink/ink664.xml"/><Relationship Id="rId189" Type="http://schemas.openxmlformats.org/officeDocument/2006/relationships/customXml" Target="../ink/ink712.xml"/><Relationship Id="rId396" Type="http://schemas.openxmlformats.org/officeDocument/2006/relationships/image" Target="../media/image761.png"/><Relationship Id="rId561" Type="http://schemas.openxmlformats.org/officeDocument/2006/relationships/customXml" Target="../ink/ink898.xml"/><Relationship Id="rId214" Type="http://schemas.openxmlformats.org/officeDocument/2006/relationships/image" Target="../media/image670.png"/><Relationship Id="rId256" Type="http://schemas.openxmlformats.org/officeDocument/2006/relationships/image" Target="../media/image691.png"/><Relationship Id="rId298" Type="http://schemas.openxmlformats.org/officeDocument/2006/relationships/image" Target="../media/image712.png"/><Relationship Id="rId421" Type="http://schemas.openxmlformats.org/officeDocument/2006/relationships/customXml" Target="../ink/ink828.xml"/><Relationship Id="rId463" Type="http://schemas.openxmlformats.org/officeDocument/2006/relationships/customXml" Target="../ink/ink849.xml"/><Relationship Id="rId519" Type="http://schemas.openxmlformats.org/officeDocument/2006/relationships/customXml" Target="../ink/ink877.xml"/><Relationship Id="rId116" Type="http://schemas.openxmlformats.org/officeDocument/2006/relationships/image" Target="../media/image621.png"/><Relationship Id="rId158" Type="http://schemas.openxmlformats.org/officeDocument/2006/relationships/image" Target="../media/image642.png"/><Relationship Id="rId323" Type="http://schemas.openxmlformats.org/officeDocument/2006/relationships/customXml" Target="../ink/ink779.xml"/><Relationship Id="rId530" Type="http://schemas.openxmlformats.org/officeDocument/2006/relationships/image" Target="../media/image828.png"/><Relationship Id="rId20" Type="http://schemas.openxmlformats.org/officeDocument/2006/relationships/image" Target="../media/image5730.png"/><Relationship Id="rId62" Type="http://schemas.openxmlformats.org/officeDocument/2006/relationships/image" Target="../media/image5940.png"/><Relationship Id="rId365" Type="http://schemas.openxmlformats.org/officeDocument/2006/relationships/customXml" Target="../ink/ink800.xml"/><Relationship Id="rId572" Type="http://schemas.openxmlformats.org/officeDocument/2006/relationships/image" Target="../media/image849.png"/><Relationship Id="rId225" Type="http://schemas.openxmlformats.org/officeDocument/2006/relationships/customXml" Target="../ink/ink730.xml"/><Relationship Id="rId267" Type="http://schemas.openxmlformats.org/officeDocument/2006/relationships/customXml" Target="../ink/ink751.xml"/><Relationship Id="rId432" Type="http://schemas.openxmlformats.org/officeDocument/2006/relationships/image" Target="../media/image779.png"/><Relationship Id="rId474" Type="http://schemas.openxmlformats.org/officeDocument/2006/relationships/image" Target="../media/image800.png"/><Relationship Id="rId127" Type="http://schemas.openxmlformats.org/officeDocument/2006/relationships/customXml" Target="../ink/ink681.xml"/><Relationship Id="rId31" Type="http://schemas.openxmlformats.org/officeDocument/2006/relationships/customXml" Target="../ink/ink633.xml"/><Relationship Id="rId73" Type="http://schemas.openxmlformats.org/officeDocument/2006/relationships/customXml" Target="../ink/ink654.xml"/><Relationship Id="rId169" Type="http://schemas.openxmlformats.org/officeDocument/2006/relationships/customXml" Target="../ink/ink702.xml"/><Relationship Id="rId334" Type="http://schemas.openxmlformats.org/officeDocument/2006/relationships/image" Target="../media/image730.png"/><Relationship Id="rId376" Type="http://schemas.openxmlformats.org/officeDocument/2006/relationships/image" Target="../media/image751.png"/><Relationship Id="rId541" Type="http://schemas.openxmlformats.org/officeDocument/2006/relationships/customXml" Target="../ink/ink888.xml"/><Relationship Id="rId583" Type="http://schemas.openxmlformats.org/officeDocument/2006/relationships/customXml" Target="../ink/ink909.xml"/><Relationship Id="rId4" Type="http://schemas.openxmlformats.org/officeDocument/2006/relationships/image" Target="../media/image5650.png"/><Relationship Id="rId180" Type="http://schemas.openxmlformats.org/officeDocument/2006/relationships/image" Target="../media/image653.png"/><Relationship Id="rId236" Type="http://schemas.openxmlformats.org/officeDocument/2006/relationships/image" Target="../media/image681.png"/><Relationship Id="rId278" Type="http://schemas.openxmlformats.org/officeDocument/2006/relationships/image" Target="../media/image702.png"/><Relationship Id="rId401" Type="http://schemas.openxmlformats.org/officeDocument/2006/relationships/customXml" Target="../ink/ink818.xml"/><Relationship Id="rId443" Type="http://schemas.openxmlformats.org/officeDocument/2006/relationships/customXml" Target="../ink/ink839.xml"/><Relationship Id="rId303" Type="http://schemas.openxmlformats.org/officeDocument/2006/relationships/customXml" Target="../ink/ink769.xml"/><Relationship Id="rId485" Type="http://schemas.openxmlformats.org/officeDocument/2006/relationships/customXml" Target="../ink/ink860.xml"/><Relationship Id="rId42" Type="http://schemas.openxmlformats.org/officeDocument/2006/relationships/image" Target="../media/image5840.png"/><Relationship Id="rId84" Type="http://schemas.openxmlformats.org/officeDocument/2006/relationships/image" Target="../media/image6050.png"/><Relationship Id="rId138" Type="http://schemas.openxmlformats.org/officeDocument/2006/relationships/image" Target="../media/image632.png"/><Relationship Id="rId345" Type="http://schemas.openxmlformats.org/officeDocument/2006/relationships/customXml" Target="../ink/ink790.xml"/><Relationship Id="rId387" Type="http://schemas.openxmlformats.org/officeDocument/2006/relationships/customXml" Target="../ink/ink811.xml"/><Relationship Id="rId510" Type="http://schemas.openxmlformats.org/officeDocument/2006/relationships/image" Target="../media/image818.png"/><Relationship Id="rId552" Type="http://schemas.openxmlformats.org/officeDocument/2006/relationships/image" Target="../media/image839.png"/><Relationship Id="rId191" Type="http://schemas.openxmlformats.org/officeDocument/2006/relationships/customXml" Target="../ink/ink713.xml"/><Relationship Id="rId205" Type="http://schemas.openxmlformats.org/officeDocument/2006/relationships/customXml" Target="../ink/ink720.xml"/><Relationship Id="rId247" Type="http://schemas.openxmlformats.org/officeDocument/2006/relationships/customXml" Target="../ink/ink741.xml"/><Relationship Id="rId412" Type="http://schemas.openxmlformats.org/officeDocument/2006/relationships/image" Target="../media/image769.png"/><Relationship Id="rId107" Type="http://schemas.openxmlformats.org/officeDocument/2006/relationships/customXml" Target="../ink/ink671.xml"/><Relationship Id="rId289" Type="http://schemas.openxmlformats.org/officeDocument/2006/relationships/customXml" Target="../ink/ink762.xml"/><Relationship Id="rId454" Type="http://schemas.openxmlformats.org/officeDocument/2006/relationships/image" Target="../media/image790.png"/><Relationship Id="rId496" Type="http://schemas.openxmlformats.org/officeDocument/2006/relationships/image" Target="../media/image811.png"/><Relationship Id="rId11" Type="http://schemas.openxmlformats.org/officeDocument/2006/relationships/customXml" Target="../ink/ink623.xml"/><Relationship Id="rId53" Type="http://schemas.openxmlformats.org/officeDocument/2006/relationships/customXml" Target="../ink/ink644.xml"/><Relationship Id="rId149" Type="http://schemas.openxmlformats.org/officeDocument/2006/relationships/customXml" Target="../ink/ink692.xml"/><Relationship Id="rId314" Type="http://schemas.openxmlformats.org/officeDocument/2006/relationships/image" Target="../media/image720.png"/><Relationship Id="rId356" Type="http://schemas.openxmlformats.org/officeDocument/2006/relationships/image" Target="../media/image741.png"/><Relationship Id="rId398" Type="http://schemas.openxmlformats.org/officeDocument/2006/relationships/image" Target="../media/image762.png"/><Relationship Id="rId521" Type="http://schemas.openxmlformats.org/officeDocument/2006/relationships/customXml" Target="../ink/ink878.xml"/><Relationship Id="rId563" Type="http://schemas.openxmlformats.org/officeDocument/2006/relationships/customXml" Target="../ink/ink899.xml"/><Relationship Id="rId95" Type="http://schemas.openxmlformats.org/officeDocument/2006/relationships/customXml" Target="../ink/ink665.xml"/><Relationship Id="rId160" Type="http://schemas.openxmlformats.org/officeDocument/2006/relationships/image" Target="../media/image643.png"/><Relationship Id="rId216" Type="http://schemas.openxmlformats.org/officeDocument/2006/relationships/image" Target="../media/image671.png"/><Relationship Id="rId423" Type="http://schemas.openxmlformats.org/officeDocument/2006/relationships/customXml" Target="../ink/ink829.xml"/><Relationship Id="rId258" Type="http://schemas.openxmlformats.org/officeDocument/2006/relationships/image" Target="../media/image692.png"/><Relationship Id="rId465" Type="http://schemas.openxmlformats.org/officeDocument/2006/relationships/customXml" Target="../ink/ink850.xml"/><Relationship Id="rId22" Type="http://schemas.openxmlformats.org/officeDocument/2006/relationships/image" Target="../media/image5740.png"/><Relationship Id="rId64" Type="http://schemas.openxmlformats.org/officeDocument/2006/relationships/image" Target="../media/image5950.png"/><Relationship Id="rId118" Type="http://schemas.openxmlformats.org/officeDocument/2006/relationships/image" Target="../media/image622.png"/><Relationship Id="rId325" Type="http://schemas.openxmlformats.org/officeDocument/2006/relationships/customXml" Target="../ink/ink780.xml"/><Relationship Id="rId367" Type="http://schemas.openxmlformats.org/officeDocument/2006/relationships/customXml" Target="../ink/ink801.xml"/><Relationship Id="rId532" Type="http://schemas.openxmlformats.org/officeDocument/2006/relationships/image" Target="../media/image829.png"/><Relationship Id="rId574" Type="http://schemas.openxmlformats.org/officeDocument/2006/relationships/image" Target="../media/image850.png"/><Relationship Id="rId171" Type="http://schemas.openxmlformats.org/officeDocument/2006/relationships/customXml" Target="../ink/ink703.xml"/><Relationship Id="rId227" Type="http://schemas.openxmlformats.org/officeDocument/2006/relationships/customXml" Target="../ink/ink731.xml"/><Relationship Id="rId269" Type="http://schemas.openxmlformats.org/officeDocument/2006/relationships/customXml" Target="../ink/ink752.xml"/><Relationship Id="rId434" Type="http://schemas.openxmlformats.org/officeDocument/2006/relationships/image" Target="../media/image780.png"/><Relationship Id="rId476" Type="http://schemas.openxmlformats.org/officeDocument/2006/relationships/image" Target="../media/image801.png"/><Relationship Id="rId33" Type="http://schemas.openxmlformats.org/officeDocument/2006/relationships/customXml" Target="../ink/ink634.xml"/><Relationship Id="rId129" Type="http://schemas.openxmlformats.org/officeDocument/2006/relationships/customXml" Target="../ink/ink682.xml"/><Relationship Id="rId280" Type="http://schemas.openxmlformats.org/officeDocument/2006/relationships/image" Target="../media/image703.png"/><Relationship Id="rId336" Type="http://schemas.openxmlformats.org/officeDocument/2006/relationships/image" Target="../media/image731.png"/><Relationship Id="rId501" Type="http://schemas.openxmlformats.org/officeDocument/2006/relationships/customXml" Target="../ink/ink868.xml"/><Relationship Id="rId543" Type="http://schemas.openxmlformats.org/officeDocument/2006/relationships/customXml" Target="../ink/ink889.xml"/><Relationship Id="rId75" Type="http://schemas.openxmlformats.org/officeDocument/2006/relationships/customXml" Target="../ink/ink655.xml"/><Relationship Id="rId140" Type="http://schemas.openxmlformats.org/officeDocument/2006/relationships/image" Target="../media/image633.png"/><Relationship Id="rId182" Type="http://schemas.openxmlformats.org/officeDocument/2006/relationships/image" Target="../media/image654.png"/><Relationship Id="rId378" Type="http://schemas.openxmlformats.org/officeDocument/2006/relationships/image" Target="../media/image752.png"/><Relationship Id="rId403" Type="http://schemas.openxmlformats.org/officeDocument/2006/relationships/customXml" Target="../ink/ink819.xml"/><Relationship Id="rId585" Type="http://schemas.openxmlformats.org/officeDocument/2006/relationships/customXml" Target="../ink/ink910.xml"/><Relationship Id="rId6" Type="http://schemas.openxmlformats.org/officeDocument/2006/relationships/image" Target="../media/image5660.png"/><Relationship Id="rId238" Type="http://schemas.openxmlformats.org/officeDocument/2006/relationships/image" Target="../media/image682.png"/><Relationship Id="rId445" Type="http://schemas.openxmlformats.org/officeDocument/2006/relationships/customXml" Target="../ink/ink840.xml"/><Relationship Id="rId487" Type="http://schemas.openxmlformats.org/officeDocument/2006/relationships/customXml" Target="../ink/ink861.xml"/><Relationship Id="rId291" Type="http://schemas.openxmlformats.org/officeDocument/2006/relationships/customXml" Target="../ink/ink763.xml"/><Relationship Id="rId305" Type="http://schemas.openxmlformats.org/officeDocument/2006/relationships/customXml" Target="../ink/ink770.xml"/><Relationship Id="rId347" Type="http://schemas.openxmlformats.org/officeDocument/2006/relationships/customXml" Target="../ink/ink791.xml"/><Relationship Id="rId512" Type="http://schemas.openxmlformats.org/officeDocument/2006/relationships/image" Target="../media/image819.png"/><Relationship Id="rId44" Type="http://schemas.openxmlformats.org/officeDocument/2006/relationships/image" Target="../media/image5850.png"/><Relationship Id="rId86" Type="http://schemas.openxmlformats.org/officeDocument/2006/relationships/image" Target="../media/image6060.png"/><Relationship Id="rId151" Type="http://schemas.openxmlformats.org/officeDocument/2006/relationships/customXml" Target="../ink/ink693.xml"/><Relationship Id="rId389" Type="http://schemas.openxmlformats.org/officeDocument/2006/relationships/customXml" Target="../ink/ink812.xml"/><Relationship Id="rId554" Type="http://schemas.openxmlformats.org/officeDocument/2006/relationships/image" Target="../media/image840.png"/><Relationship Id="rId193" Type="http://schemas.openxmlformats.org/officeDocument/2006/relationships/customXml" Target="../ink/ink714.xml"/><Relationship Id="rId207" Type="http://schemas.openxmlformats.org/officeDocument/2006/relationships/customXml" Target="../ink/ink721.xml"/><Relationship Id="rId249" Type="http://schemas.openxmlformats.org/officeDocument/2006/relationships/customXml" Target="../ink/ink742.xml"/><Relationship Id="rId414" Type="http://schemas.openxmlformats.org/officeDocument/2006/relationships/image" Target="../media/image770.png"/><Relationship Id="rId456" Type="http://schemas.openxmlformats.org/officeDocument/2006/relationships/image" Target="../media/image791.png"/><Relationship Id="rId498" Type="http://schemas.openxmlformats.org/officeDocument/2006/relationships/image" Target="../media/image812.png"/><Relationship Id="rId13" Type="http://schemas.openxmlformats.org/officeDocument/2006/relationships/customXml" Target="../ink/ink624.xml"/><Relationship Id="rId109" Type="http://schemas.openxmlformats.org/officeDocument/2006/relationships/customXml" Target="../ink/ink672.xml"/><Relationship Id="rId260" Type="http://schemas.openxmlformats.org/officeDocument/2006/relationships/image" Target="../media/image693.png"/><Relationship Id="rId316" Type="http://schemas.openxmlformats.org/officeDocument/2006/relationships/image" Target="../media/image721.png"/><Relationship Id="rId523" Type="http://schemas.openxmlformats.org/officeDocument/2006/relationships/customXml" Target="../ink/ink879.xml"/><Relationship Id="rId55" Type="http://schemas.openxmlformats.org/officeDocument/2006/relationships/customXml" Target="../ink/ink645.xml"/><Relationship Id="rId97" Type="http://schemas.openxmlformats.org/officeDocument/2006/relationships/customXml" Target="../ink/ink666.xml"/><Relationship Id="rId120" Type="http://schemas.openxmlformats.org/officeDocument/2006/relationships/image" Target="../media/image623.png"/><Relationship Id="rId358" Type="http://schemas.openxmlformats.org/officeDocument/2006/relationships/image" Target="../media/image742.png"/><Relationship Id="rId565" Type="http://schemas.openxmlformats.org/officeDocument/2006/relationships/customXml" Target="../ink/ink900.xml"/><Relationship Id="rId162" Type="http://schemas.openxmlformats.org/officeDocument/2006/relationships/image" Target="../media/image644.png"/><Relationship Id="rId218" Type="http://schemas.openxmlformats.org/officeDocument/2006/relationships/image" Target="../media/image672.png"/><Relationship Id="rId425" Type="http://schemas.openxmlformats.org/officeDocument/2006/relationships/customXml" Target="../ink/ink830.xml"/><Relationship Id="rId467" Type="http://schemas.openxmlformats.org/officeDocument/2006/relationships/customXml" Target="../ink/ink851.xml"/><Relationship Id="rId271" Type="http://schemas.openxmlformats.org/officeDocument/2006/relationships/customXml" Target="../ink/ink753.xml"/><Relationship Id="rId24" Type="http://schemas.openxmlformats.org/officeDocument/2006/relationships/image" Target="../media/image5750.png"/><Relationship Id="rId66" Type="http://schemas.openxmlformats.org/officeDocument/2006/relationships/image" Target="../media/image5960.png"/><Relationship Id="rId131" Type="http://schemas.openxmlformats.org/officeDocument/2006/relationships/customXml" Target="../ink/ink683.xml"/><Relationship Id="rId327" Type="http://schemas.openxmlformats.org/officeDocument/2006/relationships/customXml" Target="../ink/ink781.xml"/><Relationship Id="rId369" Type="http://schemas.openxmlformats.org/officeDocument/2006/relationships/customXml" Target="../ink/ink802.xml"/><Relationship Id="rId534" Type="http://schemas.openxmlformats.org/officeDocument/2006/relationships/image" Target="../media/image830.png"/><Relationship Id="rId576" Type="http://schemas.openxmlformats.org/officeDocument/2006/relationships/image" Target="../media/image851.png"/><Relationship Id="rId173" Type="http://schemas.openxmlformats.org/officeDocument/2006/relationships/customXml" Target="../ink/ink704.xml"/><Relationship Id="rId229" Type="http://schemas.openxmlformats.org/officeDocument/2006/relationships/customXml" Target="../ink/ink732.xml"/><Relationship Id="rId380" Type="http://schemas.openxmlformats.org/officeDocument/2006/relationships/image" Target="../media/image753.png"/><Relationship Id="rId436" Type="http://schemas.openxmlformats.org/officeDocument/2006/relationships/image" Target="../media/image781.png"/><Relationship Id="rId240" Type="http://schemas.openxmlformats.org/officeDocument/2006/relationships/image" Target="../media/image683.png"/><Relationship Id="rId478" Type="http://schemas.openxmlformats.org/officeDocument/2006/relationships/image" Target="../media/image802.png"/><Relationship Id="rId35" Type="http://schemas.openxmlformats.org/officeDocument/2006/relationships/customXml" Target="../ink/ink635.xml"/><Relationship Id="rId77" Type="http://schemas.openxmlformats.org/officeDocument/2006/relationships/customXml" Target="../ink/ink656.xml"/><Relationship Id="rId100" Type="http://schemas.openxmlformats.org/officeDocument/2006/relationships/image" Target="../media/image613.png"/><Relationship Id="rId282" Type="http://schemas.openxmlformats.org/officeDocument/2006/relationships/image" Target="../media/image704.png"/><Relationship Id="rId338" Type="http://schemas.openxmlformats.org/officeDocument/2006/relationships/image" Target="../media/image732.png"/><Relationship Id="rId503" Type="http://schemas.openxmlformats.org/officeDocument/2006/relationships/customXml" Target="../ink/ink869.xml"/><Relationship Id="rId545" Type="http://schemas.openxmlformats.org/officeDocument/2006/relationships/customXml" Target="../ink/ink890.xml"/><Relationship Id="rId587" Type="http://schemas.openxmlformats.org/officeDocument/2006/relationships/customXml" Target="../ink/ink911.xml"/><Relationship Id="rId8" Type="http://schemas.openxmlformats.org/officeDocument/2006/relationships/image" Target="../media/image5670.png"/><Relationship Id="rId142" Type="http://schemas.openxmlformats.org/officeDocument/2006/relationships/image" Target="../media/image634.png"/><Relationship Id="rId184" Type="http://schemas.openxmlformats.org/officeDocument/2006/relationships/image" Target="../media/image655.png"/><Relationship Id="rId391" Type="http://schemas.openxmlformats.org/officeDocument/2006/relationships/customXml" Target="../ink/ink813.xml"/><Relationship Id="rId405" Type="http://schemas.openxmlformats.org/officeDocument/2006/relationships/customXml" Target="../ink/ink820.xml"/><Relationship Id="rId447" Type="http://schemas.openxmlformats.org/officeDocument/2006/relationships/customXml" Target="../ink/ink841.xml"/><Relationship Id="rId251" Type="http://schemas.openxmlformats.org/officeDocument/2006/relationships/customXml" Target="../ink/ink743.xml"/><Relationship Id="rId489" Type="http://schemas.openxmlformats.org/officeDocument/2006/relationships/customXml" Target="../ink/ink862.xml"/><Relationship Id="rId46" Type="http://schemas.openxmlformats.org/officeDocument/2006/relationships/image" Target="../media/image5860.png"/><Relationship Id="rId293" Type="http://schemas.openxmlformats.org/officeDocument/2006/relationships/customXml" Target="../ink/ink764.xml"/><Relationship Id="rId307" Type="http://schemas.openxmlformats.org/officeDocument/2006/relationships/customXml" Target="../ink/ink771.xml"/><Relationship Id="rId349" Type="http://schemas.openxmlformats.org/officeDocument/2006/relationships/customXml" Target="../ink/ink792.xml"/><Relationship Id="rId514" Type="http://schemas.openxmlformats.org/officeDocument/2006/relationships/image" Target="../media/image820.png"/><Relationship Id="rId556" Type="http://schemas.openxmlformats.org/officeDocument/2006/relationships/image" Target="../media/image841.png"/><Relationship Id="rId88" Type="http://schemas.openxmlformats.org/officeDocument/2006/relationships/image" Target="../media/image6070.png"/><Relationship Id="rId111" Type="http://schemas.openxmlformats.org/officeDocument/2006/relationships/customXml" Target="../ink/ink673.xml"/><Relationship Id="rId153" Type="http://schemas.openxmlformats.org/officeDocument/2006/relationships/customXml" Target="../ink/ink694.xml"/><Relationship Id="rId195" Type="http://schemas.openxmlformats.org/officeDocument/2006/relationships/customXml" Target="../ink/ink715.xml"/><Relationship Id="rId209" Type="http://schemas.openxmlformats.org/officeDocument/2006/relationships/customXml" Target="../ink/ink722.xml"/><Relationship Id="rId360" Type="http://schemas.openxmlformats.org/officeDocument/2006/relationships/image" Target="../media/image743.png"/><Relationship Id="rId416" Type="http://schemas.openxmlformats.org/officeDocument/2006/relationships/image" Target="../media/image771.png"/><Relationship Id="rId220" Type="http://schemas.openxmlformats.org/officeDocument/2006/relationships/image" Target="../media/image673.png"/><Relationship Id="rId458" Type="http://schemas.openxmlformats.org/officeDocument/2006/relationships/image" Target="../media/image792.png"/><Relationship Id="rId15" Type="http://schemas.openxmlformats.org/officeDocument/2006/relationships/customXml" Target="../ink/ink625.xml"/><Relationship Id="rId57" Type="http://schemas.openxmlformats.org/officeDocument/2006/relationships/customXml" Target="../ink/ink646.xml"/><Relationship Id="rId262" Type="http://schemas.openxmlformats.org/officeDocument/2006/relationships/image" Target="../media/image694.png"/><Relationship Id="rId318" Type="http://schemas.openxmlformats.org/officeDocument/2006/relationships/image" Target="../media/image722.png"/><Relationship Id="rId525" Type="http://schemas.openxmlformats.org/officeDocument/2006/relationships/customXml" Target="../ink/ink880.xml"/><Relationship Id="rId567" Type="http://schemas.openxmlformats.org/officeDocument/2006/relationships/customXml" Target="../ink/ink901.xml"/><Relationship Id="rId99" Type="http://schemas.openxmlformats.org/officeDocument/2006/relationships/customXml" Target="../ink/ink667.xml"/><Relationship Id="rId122" Type="http://schemas.openxmlformats.org/officeDocument/2006/relationships/image" Target="../media/image624.png"/><Relationship Id="rId164" Type="http://schemas.openxmlformats.org/officeDocument/2006/relationships/image" Target="../media/image645.png"/><Relationship Id="rId371" Type="http://schemas.openxmlformats.org/officeDocument/2006/relationships/customXml" Target="../ink/ink803.xml"/><Relationship Id="rId427" Type="http://schemas.openxmlformats.org/officeDocument/2006/relationships/customXml" Target="../ink/ink831.xml"/><Relationship Id="rId469" Type="http://schemas.openxmlformats.org/officeDocument/2006/relationships/customXml" Target="../ink/ink852.xml"/><Relationship Id="rId26" Type="http://schemas.openxmlformats.org/officeDocument/2006/relationships/image" Target="../media/image5760.png"/><Relationship Id="rId231" Type="http://schemas.openxmlformats.org/officeDocument/2006/relationships/customXml" Target="../ink/ink733.xml"/><Relationship Id="rId273" Type="http://schemas.openxmlformats.org/officeDocument/2006/relationships/customXml" Target="../ink/ink754.xml"/><Relationship Id="rId329" Type="http://schemas.openxmlformats.org/officeDocument/2006/relationships/customXml" Target="../ink/ink782.xml"/><Relationship Id="rId480" Type="http://schemas.openxmlformats.org/officeDocument/2006/relationships/image" Target="../media/image803.png"/><Relationship Id="rId536" Type="http://schemas.openxmlformats.org/officeDocument/2006/relationships/image" Target="../media/image831.png"/><Relationship Id="rId68" Type="http://schemas.openxmlformats.org/officeDocument/2006/relationships/image" Target="../media/image5970.png"/><Relationship Id="rId133" Type="http://schemas.openxmlformats.org/officeDocument/2006/relationships/customXml" Target="../ink/ink684.xml"/><Relationship Id="rId175" Type="http://schemas.openxmlformats.org/officeDocument/2006/relationships/customXml" Target="../ink/ink705.xml"/><Relationship Id="rId340" Type="http://schemas.openxmlformats.org/officeDocument/2006/relationships/image" Target="../media/image733.png"/><Relationship Id="rId578" Type="http://schemas.openxmlformats.org/officeDocument/2006/relationships/image" Target="../media/image852.png"/><Relationship Id="rId200" Type="http://schemas.openxmlformats.org/officeDocument/2006/relationships/image" Target="../media/image663.png"/><Relationship Id="rId382" Type="http://schemas.openxmlformats.org/officeDocument/2006/relationships/image" Target="../media/image754.png"/><Relationship Id="rId438" Type="http://schemas.openxmlformats.org/officeDocument/2006/relationships/image" Target="../media/image782.png"/><Relationship Id="rId242" Type="http://schemas.openxmlformats.org/officeDocument/2006/relationships/image" Target="../media/image684.png"/><Relationship Id="rId284" Type="http://schemas.openxmlformats.org/officeDocument/2006/relationships/image" Target="../media/image705.png"/><Relationship Id="rId491" Type="http://schemas.openxmlformats.org/officeDocument/2006/relationships/customXml" Target="../ink/ink863.xml"/><Relationship Id="rId505" Type="http://schemas.openxmlformats.org/officeDocument/2006/relationships/customXml" Target="../ink/ink870.xml"/><Relationship Id="rId37" Type="http://schemas.openxmlformats.org/officeDocument/2006/relationships/customXml" Target="../ink/ink636.xml"/><Relationship Id="rId79" Type="http://schemas.openxmlformats.org/officeDocument/2006/relationships/customXml" Target="../ink/ink657.xml"/><Relationship Id="rId102" Type="http://schemas.openxmlformats.org/officeDocument/2006/relationships/image" Target="../media/image614.png"/><Relationship Id="rId144" Type="http://schemas.openxmlformats.org/officeDocument/2006/relationships/image" Target="../media/image635.png"/><Relationship Id="rId547" Type="http://schemas.openxmlformats.org/officeDocument/2006/relationships/customXml" Target="../ink/ink891.xml"/><Relationship Id="rId589" Type="http://schemas.openxmlformats.org/officeDocument/2006/relationships/customXml" Target="../ink/ink912.xml"/><Relationship Id="rId90" Type="http://schemas.openxmlformats.org/officeDocument/2006/relationships/image" Target="../media/image6080.png"/><Relationship Id="rId186" Type="http://schemas.openxmlformats.org/officeDocument/2006/relationships/image" Target="../media/image656.png"/><Relationship Id="rId351" Type="http://schemas.openxmlformats.org/officeDocument/2006/relationships/customXml" Target="../ink/ink793.xml"/><Relationship Id="rId393" Type="http://schemas.openxmlformats.org/officeDocument/2006/relationships/customXml" Target="../ink/ink814.xml"/><Relationship Id="rId407" Type="http://schemas.openxmlformats.org/officeDocument/2006/relationships/customXml" Target="../ink/ink821.xml"/><Relationship Id="rId449" Type="http://schemas.openxmlformats.org/officeDocument/2006/relationships/customXml" Target="../ink/ink842.xml"/><Relationship Id="rId211" Type="http://schemas.openxmlformats.org/officeDocument/2006/relationships/customXml" Target="../ink/ink723.xml"/><Relationship Id="rId253" Type="http://schemas.openxmlformats.org/officeDocument/2006/relationships/customXml" Target="../ink/ink744.xml"/><Relationship Id="rId295" Type="http://schemas.openxmlformats.org/officeDocument/2006/relationships/customXml" Target="../ink/ink765.xml"/><Relationship Id="rId309" Type="http://schemas.openxmlformats.org/officeDocument/2006/relationships/customXml" Target="../ink/ink772.xml"/><Relationship Id="rId460" Type="http://schemas.openxmlformats.org/officeDocument/2006/relationships/image" Target="../media/image793.png"/><Relationship Id="rId516" Type="http://schemas.openxmlformats.org/officeDocument/2006/relationships/image" Target="../media/image821.png"/><Relationship Id="rId48" Type="http://schemas.openxmlformats.org/officeDocument/2006/relationships/image" Target="../media/image5870.png"/><Relationship Id="rId113" Type="http://schemas.openxmlformats.org/officeDocument/2006/relationships/customXml" Target="../ink/ink674.xml"/><Relationship Id="rId320" Type="http://schemas.openxmlformats.org/officeDocument/2006/relationships/image" Target="../media/image723.png"/><Relationship Id="rId558" Type="http://schemas.openxmlformats.org/officeDocument/2006/relationships/image" Target="../media/image842.png"/><Relationship Id="rId155" Type="http://schemas.openxmlformats.org/officeDocument/2006/relationships/customXml" Target="../ink/ink695.xml"/><Relationship Id="rId197" Type="http://schemas.openxmlformats.org/officeDocument/2006/relationships/customXml" Target="../ink/ink716.xml"/><Relationship Id="rId362" Type="http://schemas.openxmlformats.org/officeDocument/2006/relationships/image" Target="../media/image744.png"/><Relationship Id="rId418" Type="http://schemas.openxmlformats.org/officeDocument/2006/relationships/image" Target="../media/image772.png"/><Relationship Id="rId222" Type="http://schemas.openxmlformats.org/officeDocument/2006/relationships/image" Target="../media/image674.png"/><Relationship Id="rId264" Type="http://schemas.openxmlformats.org/officeDocument/2006/relationships/image" Target="../media/image695.png"/><Relationship Id="rId471" Type="http://schemas.openxmlformats.org/officeDocument/2006/relationships/customXml" Target="../ink/ink853.xml"/><Relationship Id="rId17" Type="http://schemas.openxmlformats.org/officeDocument/2006/relationships/customXml" Target="../ink/ink626.xml"/><Relationship Id="rId59" Type="http://schemas.openxmlformats.org/officeDocument/2006/relationships/customXml" Target="../ink/ink647.xml"/><Relationship Id="rId124" Type="http://schemas.openxmlformats.org/officeDocument/2006/relationships/image" Target="../media/image625.png"/><Relationship Id="rId527" Type="http://schemas.openxmlformats.org/officeDocument/2006/relationships/customXml" Target="../ink/ink881.xml"/><Relationship Id="rId569" Type="http://schemas.openxmlformats.org/officeDocument/2006/relationships/customXml" Target="../ink/ink902.xml"/><Relationship Id="rId70" Type="http://schemas.openxmlformats.org/officeDocument/2006/relationships/image" Target="../media/image5980.png"/><Relationship Id="rId166" Type="http://schemas.openxmlformats.org/officeDocument/2006/relationships/image" Target="../media/image646.png"/><Relationship Id="rId331" Type="http://schemas.openxmlformats.org/officeDocument/2006/relationships/customXml" Target="../ink/ink783.xml"/><Relationship Id="rId373" Type="http://schemas.openxmlformats.org/officeDocument/2006/relationships/customXml" Target="../ink/ink804.xml"/><Relationship Id="rId429" Type="http://schemas.openxmlformats.org/officeDocument/2006/relationships/customXml" Target="../ink/ink832.xml"/><Relationship Id="rId580" Type="http://schemas.openxmlformats.org/officeDocument/2006/relationships/image" Target="../media/image85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34.xml"/><Relationship Id="rId440" Type="http://schemas.openxmlformats.org/officeDocument/2006/relationships/image" Target="../media/image783.png"/><Relationship Id="rId28" Type="http://schemas.openxmlformats.org/officeDocument/2006/relationships/image" Target="../media/image5770.png"/><Relationship Id="rId275" Type="http://schemas.openxmlformats.org/officeDocument/2006/relationships/customXml" Target="../ink/ink755.xml"/><Relationship Id="rId300" Type="http://schemas.openxmlformats.org/officeDocument/2006/relationships/image" Target="../media/image713.png"/><Relationship Id="rId482" Type="http://schemas.openxmlformats.org/officeDocument/2006/relationships/image" Target="../media/image804.png"/><Relationship Id="rId538" Type="http://schemas.openxmlformats.org/officeDocument/2006/relationships/image" Target="../media/image832.png"/><Relationship Id="rId81" Type="http://schemas.openxmlformats.org/officeDocument/2006/relationships/customXml" Target="../ink/ink658.xml"/><Relationship Id="rId135" Type="http://schemas.openxmlformats.org/officeDocument/2006/relationships/customXml" Target="../ink/ink685.xml"/><Relationship Id="rId177" Type="http://schemas.openxmlformats.org/officeDocument/2006/relationships/customXml" Target="../ink/ink706.xml"/><Relationship Id="rId342" Type="http://schemas.openxmlformats.org/officeDocument/2006/relationships/image" Target="../media/image734.png"/><Relationship Id="rId384" Type="http://schemas.openxmlformats.org/officeDocument/2006/relationships/image" Target="../media/image755.png"/><Relationship Id="rId202" Type="http://schemas.openxmlformats.org/officeDocument/2006/relationships/image" Target="../media/image664.png"/><Relationship Id="rId244" Type="http://schemas.openxmlformats.org/officeDocument/2006/relationships/image" Target="../media/image685.png"/><Relationship Id="rId39" Type="http://schemas.openxmlformats.org/officeDocument/2006/relationships/customXml" Target="../ink/ink637.xml"/><Relationship Id="rId286" Type="http://schemas.openxmlformats.org/officeDocument/2006/relationships/image" Target="../media/image706.png"/><Relationship Id="rId451" Type="http://schemas.openxmlformats.org/officeDocument/2006/relationships/customXml" Target="../ink/ink843.xml"/><Relationship Id="rId493" Type="http://schemas.openxmlformats.org/officeDocument/2006/relationships/customXml" Target="../ink/ink864.xml"/><Relationship Id="rId507" Type="http://schemas.openxmlformats.org/officeDocument/2006/relationships/customXml" Target="../ink/ink871.xml"/><Relationship Id="rId549" Type="http://schemas.openxmlformats.org/officeDocument/2006/relationships/customXml" Target="../ink/ink892.xml"/><Relationship Id="rId50" Type="http://schemas.openxmlformats.org/officeDocument/2006/relationships/image" Target="../media/image5880.png"/><Relationship Id="rId104" Type="http://schemas.openxmlformats.org/officeDocument/2006/relationships/image" Target="../media/image615.png"/><Relationship Id="rId146" Type="http://schemas.openxmlformats.org/officeDocument/2006/relationships/image" Target="../media/image636.png"/><Relationship Id="rId188" Type="http://schemas.openxmlformats.org/officeDocument/2006/relationships/image" Target="../media/image657.png"/><Relationship Id="rId311" Type="http://schemas.openxmlformats.org/officeDocument/2006/relationships/customXml" Target="../ink/ink773.xml"/><Relationship Id="rId353" Type="http://schemas.openxmlformats.org/officeDocument/2006/relationships/customXml" Target="../ink/ink794.xml"/><Relationship Id="rId395" Type="http://schemas.openxmlformats.org/officeDocument/2006/relationships/customXml" Target="../ink/ink815.xml"/><Relationship Id="rId409" Type="http://schemas.openxmlformats.org/officeDocument/2006/relationships/customXml" Target="../ink/ink822.xml"/><Relationship Id="rId560" Type="http://schemas.openxmlformats.org/officeDocument/2006/relationships/image" Target="../media/image843.png"/><Relationship Id="rId92" Type="http://schemas.openxmlformats.org/officeDocument/2006/relationships/image" Target="../media/image6090.png"/><Relationship Id="rId213" Type="http://schemas.openxmlformats.org/officeDocument/2006/relationships/customXml" Target="../ink/ink724.xml"/><Relationship Id="rId420" Type="http://schemas.openxmlformats.org/officeDocument/2006/relationships/image" Target="../media/image773.png"/><Relationship Id="rId255" Type="http://schemas.openxmlformats.org/officeDocument/2006/relationships/customXml" Target="../ink/ink745.xml"/><Relationship Id="rId297" Type="http://schemas.openxmlformats.org/officeDocument/2006/relationships/customXml" Target="../ink/ink766.xml"/><Relationship Id="rId462" Type="http://schemas.openxmlformats.org/officeDocument/2006/relationships/image" Target="../media/image794.png"/><Relationship Id="rId518" Type="http://schemas.openxmlformats.org/officeDocument/2006/relationships/image" Target="../media/image822.png"/><Relationship Id="rId115" Type="http://schemas.openxmlformats.org/officeDocument/2006/relationships/customXml" Target="../ink/ink675.xml"/><Relationship Id="rId157" Type="http://schemas.openxmlformats.org/officeDocument/2006/relationships/customXml" Target="../ink/ink696.xml"/><Relationship Id="rId322" Type="http://schemas.openxmlformats.org/officeDocument/2006/relationships/image" Target="../media/image724.png"/><Relationship Id="rId364" Type="http://schemas.openxmlformats.org/officeDocument/2006/relationships/image" Target="../media/image745.png"/><Relationship Id="rId61" Type="http://schemas.openxmlformats.org/officeDocument/2006/relationships/customXml" Target="../ink/ink648.xml"/><Relationship Id="rId199" Type="http://schemas.openxmlformats.org/officeDocument/2006/relationships/customXml" Target="../ink/ink717.xml"/><Relationship Id="rId571" Type="http://schemas.openxmlformats.org/officeDocument/2006/relationships/customXml" Target="../ink/ink903.xml"/><Relationship Id="rId19" Type="http://schemas.openxmlformats.org/officeDocument/2006/relationships/customXml" Target="../ink/ink627.xml"/><Relationship Id="rId224" Type="http://schemas.openxmlformats.org/officeDocument/2006/relationships/image" Target="../media/image675.png"/><Relationship Id="rId266" Type="http://schemas.openxmlformats.org/officeDocument/2006/relationships/image" Target="../media/image696.png"/><Relationship Id="rId431" Type="http://schemas.openxmlformats.org/officeDocument/2006/relationships/customXml" Target="../ink/ink833.xml"/><Relationship Id="rId473" Type="http://schemas.openxmlformats.org/officeDocument/2006/relationships/customXml" Target="../ink/ink854.xml"/><Relationship Id="rId529" Type="http://schemas.openxmlformats.org/officeDocument/2006/relationships/customXml" Target="../ink/ink882.xml"/><Relationship Id="rId30" Type="http://schemas.openxmlformats.org/officeDocument/2006/relationships/image" Target="../media/image5780.png"/><Relationship Id="rId126" Type="http://schemas.openxmlformats.org/officeDocument/2006/relationships/image" Target="../media/image626.png"/><Relationship Id="rId168" Type="http://schemas.openxmlformats.org/officeDocument/2006/relationships/image" Target="../media/image647.png"/><Relationship Id="rId333" Type="http://schemas.openxmlformats.org/officeDocument/2006/relationships/customXml" Target="../ink/ink784.xml"/><Relationship Id="rId540" Type="http://schemas.openxmlformats.org/officeDocument/2006/relationships/image" Target="../media/image833.png"/><Relationship Id="rId72" Type="http://schemas.openxmlformats.org/officeDocument/2006/relationships/image" Target="../media/image5990.png"/><Relationship Id="rId375" Type="http://schemas.openxmlformats.org/officeDocument/2006/relationships/customXml" Target="../ink/ink805.xml"/><Relationship Id="rId582" Type="http://schemas.openxmlformats.org/officeDocument/2006/relationships/image" Target="../media/image854.png"/><Relationship Id="rId3" Type="http://schemas.openxmlformats.org/officeDocument/2006/relationships/customXml" Target="../ink/ink619.xml"/><Relationship Id="rId235" Type="http://schemas.openxmlformats.org/officeDocument/2006/relationships/customXml" Target="../ink/ink735.xml"/><Relationship Id="rId277" Type="http://schemas.openxmlformats.org/officeDocument/2006/relationships/customXml" Target="../ink/ink756.xml"/><Relationship Id="rId400" Type="http://schemas.openxmlformats.org/officeDocument/2006/relationships/image" Target="../media/image763.png"/><Relationship Id="rId442" Type="http://schemas.openxmlformats.org/officeDocument/2006/relationships/image" Target="../media/image784.png"/><Relationship Id="rId484" Type="http://schemas.openxmlformats.org/officeDocument/2006/relationships/image" Target="../media/image805.png"/><Relationship Id="rId137" Type="http://schemas.openxmlformats.org/officeDocument/2006/relationships/customXml" Target="../ink/ink686.xml"/><Relationship Id="rId302" Type="http://schemas.openxmlformats.org/officeDocument/2006/relationships/image" Target="../media/image714.png"/><Relationship Id="rId344" Type="http://schemas.openxmlformats.org/officeDocument/2006/relationships/image" Target="../media/image735.png"/><Relationship Id="rId41" Type="http://schemas.openxmlformats.org/officeDocument/2006/relationships/customXml" Target="../ink/ink638.xml"/><Relationship Id="rId83" Type="http://schemas.openxmlformats.org/officeDocument/2006/relationships/customXml" Target="../ink/ink659.xml"/><Relationship Id="rId179" Type="http://schemas.openxmlformats.org/officeDocument/2006/relationships/customXml" Target="../ink/ink707.xml"/><Relationship Id="rId386" Type="http://schemas.openxmlformats.org/officeDocument/2006/relationships/image" Target="../media/image756.png"/><Relationship Id="rId551" Type="http://schemas.openxmlformats.org/officeDocument/2006/relationships/customXml" Target="../ink/ink893.xml"/><Relationship Id="rId190" Type="http://schemas.openxmlformats.org/officeDocument/2006/relationships/image" Target="../media/image658.png"/><Relationship Id="rId204" Type="http://schemas.openxmlformats.org/officeDocument/2006/relationships/image" Target="../media/image665.png"/><Relationship Id="rId246" Type="http://schemas.openxmlformats.org/officeDocument/2006/relationships/image" Target="../media/image686.png"/><Relationship Id="rId288" Type="http://schemas.openxmlformats.org/officeDocument/2006/relationships/image" Target="../media/image707.png"/><Relationship Id="rId411" Type="http://schemas.openxmlformats.org/officeDocument/2006/relationships/customXml" Target="../ink/ink823.xml"/><Relationship Id="rId453" Type="http://schemas.openxmlformats.org/officeDocument/2006/relationships/customXml" Target="../ink/ink844.xml"/><Relationship Id="rId509" Type="http://schemas.openxmlformats.org/officeDocument/2006/relationships/customXml" Target="../ink/ink872.xml"/><Relationship Id="rId106" Type="http://schemas.openxmlformats.org/officeDocument/2006/relationships/image" Target="../media/image616.png"/><Relationship Id="rId313" Type="http://schemas.openxmlformats.org/officeDocument/2006/relationships/customXml" Target="../ink/ink774.xml"/><Relationship Id="rId495" Type="http://schemas.openxmlformats.org/officeDocument/2006/relationships/customXml" Target="../ink/ink865.xml"/><Relationship Id="rId10" Type="http://schemas.openxmlformats.org/officeDocument/2006/relationships/image" Target="../media/image5680.png"/><Relationship Id="rId52" Type="http://schemas.openxmlformats.org/officeDocument/2006/relationships/image" Target="../media/image5890.png"/><Relationship Id="rId94" Type="http://schemas.openxmlformats.org/officeDocument/2006/relationships/image" Target="../media/image6101.png"/><Relationship Id="rId148" Type="http://schemas.openxmlformats.org/officeDocument/2006/relationships/image" Target="../media/image637.png"/><Relationship Id="rId355" Type="http://schemas.openxmlformats.org/officeDocument/2006/relationships/customXml" Target="../ink/ink795.xml"/><Relationship Id="rId397" Type="http://schemas.openxmlformats.org/officeDocument/2006/relationships/customXml" Target="../ink/ink816.xml"/><Relationship Id="rId520" Type="http://schemas.openxmlformats.org/officeDocument/2006/relationships/image" Target="../media/image823.png"/><Relationship Id="rId562" Type="http://schemas.openxmlformats.org/officeDocument/2006/relationships/image" Target="../media/image844.png"/><Relationship Id="rId215" Type="http://schemas.openxmlformats.org/officeDocument/2006/relationships/customXml" Target="../ink/ink725.xml"/><Relationship Id="rId257" Type="http://schemas.openxmlformats.org/officeDocument/2006/relationships/customXml" Target="../ink/ink746.xml"/><Relationship Id="rId422" Type="http://schemas.openxmlformats.org/officeDocument/2006/relationships/image" Target="../media/image774.png"/><Relationship Id="rId464" Type="http://schemas.openxmlformats.org/officeDocument/2006/relationships/image" Target="../media/image795.png"/><Relationship Id="rId299" Type="http://schemas.openxmlformats.org/officeDocument/2006/relationships/customXml" Target="../ink/ink767.xml"/><Relationship Id="rId63" Type="http://schemas.openxmlformats.org/officeDocument/2006/relationships/customXml" Target="../ink/ink649.xml"/><Relationship Id="rId159" Type="http://schemas.openxmlformats.org/officeDocument/2006/relationships/customXml" Target="../ink/ink697.xml"/><Relationship Id="rId366" Type="http://schemas.openxmlformats.org/officeDocument/2006/relationships/image" Target="../media/image746.png"/><Relationship Id="rId573" Type="http://schemas.openxmlformats.org/officeDocument/2006/relationships/customXml" Target="../ink/ink904.xml"/><Relationship Id="rId226" Type="http://schemas.openxmlformats.org/officeDocument/2006/relationships/image" Target="../media/image676.png"/><Relationship Id="rId433" Type="http://schemas.openxmlformats.org/officeDocument/2006/relationships/customXml" Target="../ink/ink834.xml"/><Relationship Id="rId74" Type="http://schemas.openxmlformats.org/officeDocument/2006/relationships/image" Target="../media/image6000.png"/><Relationship Id="rId377" Type="http://schemas.openxmlformats.org/officeDocument/2006/relationships/customXml" Target="../ink/ink806.xml"/><Relationship Id="rId500" Type="http://schemas.openxmlformats.org/officeDocument/2006/relationships/image" Target="../media/image813.png"/><Relationship Id="rId584" Type="http://schemas.openxmlformats.org/officeDocument/2006/relationships/image" Target="../media/image855.png"/><Relationship Id="rId5" Type="http://schemas.openxmlformats.org/officeDocument/2006/relationships/customXml" Target="../ink/ink620.xml"/><Relationship Id="rId237" Type="http://schemas.openxmlformats.org/officeDocument/2006/relationships/customXml" Target="../ink/ink736.xml"/><Relationship Id="rId444" Type="http://schemas.openxmlformats.org/officeDocument/2006/relationships/image" Target="../media/image785.png"/><Relationship Id="rId290" Type="http://schemas.openxmlformats.org/officeDocument/2006/relationships/image" Target="../media/image708.png"/><Relationship Id="rId304" Type="http://schemas.openxmlformats.org/officeDocument/2006/relationships/image" Target="../media/image715.png"/><Relationship Id="rId388" Type="http://schemas.openxmlformats.org/officeDocument/2006/relationships/image" Target="../media/image757.png"/><Relationship Id="rId511" Type="http://schemas.openxmlformats.org/officeDocument/2006/relationships/customXml" Target="../ink/ink873.xml"/><Relationship Id="rId85" Type="http://schemas.openxmlformats.org/officeDocument/2006/relationships/customXml" Target="../ink/ink660.xml"/><Relationship Id="rId150" Type="http://schemas.openxmlformats.org/officeDocument/2006/relationships/image" Target="../media/image638.png"/><Relationship Id="rId248" Type="http://schemas.openxmlformats.org/officeDocument/2006/relationships/image" Target="../media/image687.png"/><Relationship Id="rId455" Type="http://schemas.openxmlformats.org/officeDocument/2006/relationships/customXml" Target="../ink/ink845.xml"/><Relationship Id="rId12" Type="http://schemas.openxmlformats.org/officeDocument/2006/relationships/image" Target="../media/image5690.png"/><Relationship Id="rId108" Type="http://schemas.openxmlformats.org/officeDocument/2006/relationships/image" Target="../media/image617.png"/><Relationship Id="rId315" Type="http://schemas.openxmlformats.org/officeDocument/2006/relationships/customXml" Target="../ink/ink775.xml"/><Relationship Id="rId522" Type="http://schemas.openxmlformats.org/officeDocument/2006/relationships/image" Target="../media/image824.png"/><Relationship Id="rId96" Type="http://schemas.openxmlformats.org/officeDocument/2006/relationships/image" Target="../media/image611.png"/><Relationship Id="rId161" Type="http://schemas.openxmlformats.org/officeDocument/2006/relationships/customXml" Target="../ink/ink698.xml"/><Relationship Id="rId399" Type="http://schemas.openxmlformats.org/officeDocument/2006/relationships/customXml" Target="../ink/ink817.xml"/><Relationship Id="rId259" Type="http://schemas.openxmlformats.org/officeDocument/2006/relationships/customXml" Target="../ink/ink747.xml"/><Relationship Id="rId466" Type="http://schemas.openxmlformats.org/officeDocument/2006/relationships/image" Target="../media/image796.png"/><Relationship Id="rId23" Type="http://schemas.openxmlformats.org/officeDocument/2006/relationships/customXml" Target="../ink/ink629.xml"/><Relationship Id="rId119" Type="http://schemas.openxmlformats.org/officeDocument/2006/relationships/customXml" Target="../ink/ink677.xml"/><Relationship Id="rId326" Type="http://schemas.openxmlformats.org/officeDocument/2006/relationships/image" Target="../media/image726.png"/><Relationship Id="rId533" Type="http://schemas.openxmlformats.org/officeDocument/2006/relationships/customXml" Target="../ink/ink884.xml"/><Relationship Id="rId172" Type="http://schemas.openxmlformats.org/officeDocument/2006/relationships/image" Target="../media/image649.png"/><Relationship Id="rId477" Type="http://schemas.openxmlformats.org/officeDocument/2006/relationships/customXml" Target="../ink/ink856.xml"/><Relationship Id="rId337" Type="http://schemas.openxmlformats.org/officeDocument/2006/relationships/customXml" Target="../ink/ink786.xml"/><Relationship Id="rId34" Type="http://schemas.openxmlformats.org/officeDocument/2006/relationships/image" Target="../media/image5800.png"/><Relationship Id="rId544" Type="http://schemas.openxmlformats.org/officeDocument/2006/relationships/image" Target="../media/image835.png"/><Relationship Id="rId183" Type="http://schemas.openxmlformats.org/officeDocument/2006/relationships/customXml" Target="../ink/ink709.xml"/><Relationship Id="rId390" Type="http://schemas.openxmlformats.org/officeDocument/2006/relationships/image" Target="../media/image758.png"/><Relationship Id="rId404" Type="http://schemas.openxmlformats.org/officeDocument/2006/relationships/image" Target="../media/image765.png"/><Relationship Id="rId250" Type="http://schemas.openxmlformats.org/officeDocument/2006/relationships/image" Target="../media/image688.png"/><Relationship Id="rId488" Type="http://schemas.openxmlformats.org/officeDocument/2006/relationships/image" Target="../media/image8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0.png"/><Relationship Id="rId13" Type="http://schemas.openxmlformats.org/officeDocument/2006/relationships/customXml" Target="../ink/ink918.xml"/><Relationship Id="rId3" Type="http://schemas.openxmlformats.org/officeDocument/2006/relationships/customXml" Target="../ink/ink913.xml"/><Relationship Id="rId7" Type="http://schemas.openxmlformats.org/officeDocument/2006/relationships/customXml" Target="../ink/ink915.xml"/><Relationship Id="rId12" Type="http://schemas.openxmlformats.org/officeDocument/2006/relationships/image" Target="../media/image85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90.png"/><Relationship Id="rId11" Type="http://schemas.openxmlformats.org/officeDocument/2006/relationships/customXml" Target="../ink/ink917.xml"/><Relationship Id="rId5" Type="http://schemas.openxmlformats.org/officeDocument/2006/relationships/customXml" Target="../ink/ink914.xml"/><Relationship Id="rId15" Type="http://schemas.openxmlformats.org/officeDocument/2006/relationships/customXml" Target="../ink/ink919.xml"/><Relationship Id="rId10" Type="http://schemas.openxmlformats.org/officeDocument/2006/relationships/image" Target="../media/image8510.png"/><Relationship Id="rId4" Type="http://schemas.openxmlformats.org/officeDocument/2006/relationships/image" Target="../media/image8480.png"/><Relationship Id="rId9" Type="http://schemas.openxmlformats.org/officeDocument/2006/relationships/customXml" Target="../ink/ink916.xml"/><Relationship Id="rId14" Type="http://schemas.openxmlformats.org/officeDocument/2006/relationships/image" Target="../media/image85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70.png"/><Relationship Id="rId13" Type="http://schemas.openxmlformats.org/officeDocument/2006/relationships/customXml" Target="../ink/ink925.xml"/><Relationship Id="rId18" Type="http://schemas.openxmlformats.org/officeDocument/2006/relationships/image" Target="../media/image862.png"/><Relationship Id="rId26" Type="http://schemas.openxmlformats.org/officeDocument/2006/relationships/image" Target="../media/image866.png"/><Relationship Id="rId3" Type="http://schemas.openxmlformats.org/officeDocument/2006/relationships/customXml" Target="../ink/ink920.xml"/><Relationship Id="rId21" Type="http://schemas.openxmlformats.org/officeDocument/2006/relationships/customXml" Target="../ink/ink929.xml"/><Relationship Id="rId7" Type="http://schemas.openxmlformats.org/officeDocument/2006/relationships/customXml" Target="../ink/ink922.xml"/><Relationship Id="rId12" Type="http://schemas.openxmlformats.org/officeDocument/2006/relationships/image" Target="../media/image859.png"/><Relationship Id="rId17" Type="http://schemas.openxmlformats.org/officeDocument/2006/relationships/customXml" Target="../ink/ink927.xml"/><Relationship Id="rId25" Type="http://schemas.openxmlformats.org/officeDocument/2006/relationships/customXml" Target="../ink/ink93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61.png"/><Relationship Id="rId20" Type="http://schemas.openxmlformats.org/officeDocument/2006/relationships/image" Target="../media/image8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60.png"/><Relationship Id="rId11" Type="http://schemas.openxmlformats.org/officeDocument/2006/relationships/customXml" Target="../ink/ink924.xml"/><Relationship Id="rId24" Type="http://schemas.openxmlformats.org/officeDocument/2006/relationships/image" Target="../media/image865.png"/><Relationship Id="rId5" Type="http://schemas.openxmlformats.org/officeDocument/2006/relationships/customXml" Target="../ink/ink921.xml"/><Relationship Id="rId15" Type="http://schemas.openxmlformats.org/officeDocument/2006/relationships/customXml" Target="../ink/ink926.xml"/><Relationship Id="rId23" Type="http://schemas.openxmlformats.org/officeDocument/2006/relationships/customXml" Target="../ink/ink930.xml"/><Relationship Id="rId10" Type="http://schemas.openxmlformats.org/officeDocument/2006/relationships/image" Target="../media/image8580.png"/><Relationship Id="rId19" Type="http://schemas.openxmlformats.org/officeDocument/2006/relationships/customXml" Target="../ink/ink928.xml"/><Relationship Id="rId4" Type="http://schemas.openxmlformats.org/officeDocument/2006/relationships/image" Target="../media/image8550.png"/><Relationship Id="rId9" Type="http://schemas.openxmlformats.org/officeDocument/2006/relationships/customXml" Target="../ink/ink923.xml"/><Relationship Id="rId14" Type="http://schemas.openxmlformats.org/officeDocument/2006/relationships/image" Target="../media/image860.png"/><Relationship Id="rId22" Type="http://schemas.openxmlformats.org/officeDocument/2006/relationships/image" Target="../media/image8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Allgemeines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Handelsmodell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461" y="1106441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Nachfragestruktur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Vereinfachend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A,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betrachtet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höherer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A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Land B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Handelsbeziehungen</a:t>
            </a:r>
            <a:endParaRPr lang="en-US" alt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87C4AA-5F33-4750-8E92-7B38E29DCBC8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7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Gleichgewicht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6DD611-EA0D-4CC6-838C-D78FB11BE409}"/>
                  </a:ext>
                </a:extLst>
              </p14:cNvPr>
              <p14:cNvContentPartPr/>
              <p14:nvPr/>
            </p14:nvContentPartPr>
            <p14:xfrm>
              <a:off x="739964" y="337942"/>
              <a:ext cx="842760" cy="409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6DD611-EA0D-4CC6-838C-D78FB11BE4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964" y="329302"/>
                <a:ext cx="86040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7F83B29-CB44-416C-AF5C-B245FB0B247D}"/>
              </a:ext>
            </a:extLst>
          </p:cNvPr>
          <p:cNvGrpSpPr/>
          <p:nvPr/>
        </p:nvGrpSpPr>
        <p:grpSpPr>
          <a:xfrm>
            <a:off x="441524" y="2119582"/>
            <a:ext cx="1083960" cy="105120"/>
            <a:chOff x="441524" y="2119582"/>
            <a:chExt cx="108396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8710D33-FCD4-4D1A-8693-C7CCEBD461A8}"/>
                    </a:ext>
                  </a:extLst>
                </p14:cNvPr>
                <p14:cNvContentPartPr/>
                <p14:nvPr/>
              </p14:nvContentPartPr>
              <p14:xfrm>
                <a:off x="441524" y="2189782"/>
                <a:ext cx="143640" cy="34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8710D33-FCD4-4D1A-8693-C7CCEBD461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524" y="2181142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27E635E-B8A4-49DC-9F9F-EF7CB2FD6951}"/>
                    </a:ext>
                  </a:extLst>
                </p14:cNvPr>
                <p14:cNvContentPartPr/>
                <p14:nvPr/>
              </p14:nvContentPartPr>
              <p14:xfrm>
                <a:off x="803684" y="2119582"/>
                <a:ext cx="519480" cy="63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27E635E-B8A4-49DC-9F9F-EF7CB2FD69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044" y="2110942"/>
                  <a:ext cx="537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694BA79-B9A3-409C-A4F7-2DAD5197A683}"/>
                    </a:ext>
                  </a:extLst>
                </p14:cNvPr>
                <p14:cNvContentPartPr/>
                <p14:nvPr/>
              </p14:nvContentPartPr>
              <p14:xfrm>
                <a:off x="1435844" y="2160982"/>
                <a:ext cx="89640" cy="13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694BA79-B9A3-409C-A4F7-2DAD5197A6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26844" y="2151982"/>
                  <a:ext cx="1072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12E1DB8-2A4D-4CFA-8573-09158D368C68}"/>
                  </a:ext>
                </a:extLst>
              </p14:cNvPr>
              <p14:cNvContentPartPr/>
              <p14:nvPr/>
            </p14:nvContentPartPr>
            <p14:xfrm>
              <a:off x="5997764" y="314902"/>
              <a:ext cx="889560" cy="611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12E1DB8-2A4D-4CFA-8573-09158D368C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9124" y="306262"/>
                <a:ext cx="90720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2708F7E-22FE-47DF-9CE0-9B395653A1A8}"/>
                  </a:ext>
                </a:extLst>
              </p14:cNvPr>
              <p14:cNvContentPartPr/>
              <p14:nvPr/>
            </p14:nvContentPartPr>
            <p14:xfrm>
              <a:off x="1411364" y="2553022"/>
              <a:ext cx="241920" cy="29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2708F7E-22FE-47DF-9CE0-9B395653A1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2364" y="2544022"/>
                <a:ext cx="259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0D0ED2F-7A8A-4EDE-B514-404B842961C7}"/>
                  </a:ext>
                </a:extLst>
              </p14:cNvPr>
              <p14:cNvContentPartPr/>
              <p14:nvPr/>
            </p14:nvContentPartPr>
            <p14:xfrm>
              <a:off x="1427564" y="2589022"/>
              <a:ext cx="50040" cy="2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0D0ED2F-7A8A-4EDE-B514-404B84296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18564" y="2580382"/>
                <a:ext cx="676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AF7920A-5441-411B-8824-F9F07A050763}"/>
                  </a:ext>
                </a:extLst>
              </p14:cNvPr>
              <p14:cNvContentPartPr/>
              <p14:nvPr/>
            </p14:nvContentPartPr>
            <p14:xfrm>
              <a:off x="3188684" y="2569942"/>
              <a:ext cx="115200" cy="237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AF7920A-5441-411B-8824-F9F07A05076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9684" y="2561302"/>
                <a:ext cx="132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A9350F4-83D7-4CF3-A0C8-9D2026724542}"/>
                  </a:ext>
                </a:extLst>
              </p14:cNvPr>
              <p14:cNvContentPartPr/>
              <p14:nvPr/>
            </p14:nvContentPartPr>
            <p14:xfrm>
              <a:off x="3176084" y="2118862"/>
              <a:ext cx="117720" cy="21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A9350F4-83D7-4CF3-A0C8-9D20267245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67084" y="2109862"/>
                <a:ext cx="13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843563B-65A1-44AC-8DC0-CD15112BFEB6}"/>
                  </a:ext>
                </a:extLst>
              </p14:cNvPr>
              <p14:cNvContentPartPr/>
              <p14:nvPr/>
            </p14:nvContentPartPr>
            <p14:xfrm>
              <a:off x="3539324" y="2536822"/>
              <a:ext cx="26640" cy="133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843563B-65A1-44AC-8DC0-CD15112BFE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0684" y="2527822"/>
                <a:ext cx="442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F92AD3E-B40B-477B-8FEE-B6FCE2E427B8}"/>
                  </a:ext>
                </a:extLst>
              </p14:cNvPr>
              <p14:cNvContentPartPr/>
              <p14:nvPr/>
            </p14:nvContentPartPr>
            <p14:xfrm>
              <a:off x="3263924" y="2560582"/>
              <a:ext cx="258120" cy="37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F92AD3E-B40B-477B-8FEE-B6FCE2E427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4924" y="2551582"/>
                <a:ext cx="27576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7A00DDE-9396-41AB-9708-D71A0B509CD4}"/>
              </a:ext>
            </a:extLst>
          </p:cNvPr>
          <p:cNvGrpSpPr/>
          <p:nvPr/>
        </p:nvGrpSpPr>
        <p:grpSpPr>
          <a:xfrm>
            <a:off x="935444" y="3798982"/>
            <a:ext cx="1169640" cy="93240"/>
            <a:chOff x="935444" y="3798982"/>
            <a:chExt cx="116964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27BBDB2-2C72-48A9-B468-3D0A2DF8EDDD}"/>
                    </a:ext>
                  </a:extLst>
                </p14:cNvPr>
                <p14:cNvContentPartPr/>
                <p14:nvPr/>
              </p14:nvContentPartPr>
              <p14:xfrm>
                <a:off x="979724" y="3886822"/>
                <a:ext cx="39960" cy="5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27BBDB2-2C72-48A9-B468-3D0A2DF8ED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724" y="3877822"/>
                  <a:ext cx="5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2D5B197-4061-448B-9A23-BD2EE47A65EF}"/>
                    </a:ext>
                  </a:extLst>
                </p14:cNvPr>
                <p14:cNvContentPartPr/>
                <p14:nvPr/>
              </p14:nvContentPartPr>
              <p14:xfrm>
                <a:off x="1166924" y="3859102"/>
                <a:ext cx="45360" cy="13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2D5B197-4061-448B-9A23-BD2EE47A65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58284" y="3850102"/>
                  <a:ext cx="6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EEFD667-FBCA-4CB9-839F-9332129FD909}"/>
                    </a:ext>
                  </a:extLst>
                </p14:cNvPr>
                <p14:cNvContentPartPr/>
                <p14:nvPr/>
              </p14:nvContentPartPr>
              <p14:xfrm>
                <a:off x="1760924" y="3819862"/>
                <a:ext cx="344160" cy="36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EEFD667-FBCA-4CB9-839F-9332129FD9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51924" y="3810862"/>
                  <a:ext cx="361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A899C4C-8BBE-4AE8-A120-3CFC8C46B809}"/>
                    </a:ext>
                  </a:extLst>
                </p14:cNvPr>
                <p14:cNvContentPartPr/>
                <p14:nvPr/>
              </p14:nvContentPartPr>
              <p14:xfrm>
                <a:off x="935444" y="3798982"/>
                <a:ext cx="1010520" cy="76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A899C4C-8BBE-4AE8-A120-3CFC8C46B8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6444" y="3790342"/>
                  <a:ext cx="10281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0E8429D-E4E1-4E89-896A-7670D20D6DED}"/>
                  </a:ext>
                </a:extLst>
              </p14:cNvPr>
              <p14:cNvContentPartPr/>
              <p14:nvPr/>
            </p14:nvContentPartPr>
            <p14:xfrm>
              <a:off x="3272564" y="2097262"/>
              <a:ext cx="1358640" cy="22014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0E8429D-E4E1-4E89-896A-7670D20D6DE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63924" y="2088622"/>
                <a:ext cx="1376280" cy="22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B7D07B2-54C5-447F-86BF-3F13C1A2AC71}"/>
                  </a:ext>
                </a:extLst>
              </p14:cNvPr>
              <p14:cNvContentPartPr/>
              <p14:nvPr/>
            </p14:nvContentPartPr>
            <p14:xfrm>
              <a:off x="4791404" y="4170142"/>
              <a:ext cx="83520" cy="180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B7D07B2-54C5-447F-86BF-3F13C1A2AC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82764" y="4161142"/>
                <a:ext cx="101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BD18C38-C3B7-497D-994D-59A23FC6E43D}"/>
                  </a:ext>
                </a:extLst>
              </p14:cNvPr>
              <p14:cNvContentPartPr/>
              <p14:nvPr/>
            </p14:nvContentPartPr>
            <p14:xfrm>
              <a:off x="4908404" y="4114702"/>
              <a:ext cx="140760" cy="950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BD18C38-C3B7-497D-994D-59A23FC6E43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99404" y="4106062"/>
                <a:ext cx="158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8E7CB25-2C08-46A1-9A97-8DA23B998625}"/>
                  </a:ext>
                </a:extLst>
              </p14:cNvPr>
              <p14:cNvContentPartPr/>
              <p14:nvPr/>
            </p14:nvContentPartPr>
            <p14:xfrm>
              <a:off x="5725964" y="3282022"/>
              <a:ext cx="145440" cy="583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8E7CB25-2C08-46A1-9A97-8DA23B99862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16964" y="3273382"/>
                <a:ext cx="163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D47AB03-ADBA-43E2-9A3D-EFA6F376C839}"/>
                  </a:ext>
                </a:extLst>
              </p14:cNvPr>
              <p14:cNvContentPartPr/>
              <p14:nvPr/>
            </p14:nvContentPartPr>
            <p14:xfrm>
              <a:off x="6794444" y="2885302"/>
              <a:ext cx="121320" cy="223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D47AB03-ADBA-43E2-9A3D-EFA6F376C8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85444" y="2876662"/>
                <a:ext cx="13896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6E27645-7C01-4B03-9214-B80ABC41B3BB}"/>
              </a:ext>
            </a:extLst>
          </p:cNvPr>
          <p:cNvGrpSpPr/>
          <p:nvPr/>
        </p:nvGrpSpPr>
        <p:grpSpPr>
          <a:xfrm>
            <a:off x="6766364" y="2797102"/>
            <a:ext cx="213480" cy="218520"/>
            <a:chOff x="6766364" y="2797102"/>
            <a:chExt cx="21348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C70F252-2964-4CF7-A0E5-FB2F9D9EB0EC}"/>
                    </a:ext>
                  </a:extLst>
                </p14:cNvPr>
                <p14:cNvContentPartPr/>
                <p14:nvPr/>
              </p14:nvContentPartPr>
              <p14:xfrm>
                <a:off x="6766364" y="2849662"/>
                <a:ext cx="48960" cy="165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C70F252-2964-4CF7-A0E5-FB2F9D9EB0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57724" y="2841022"/>
                  <a:ext cx="6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A6E8B93-723A-456E-9A0D-8E7EAF1E2031}"/>
                    </a:ext>
                  </a:extLst>
                </p14:cNvPr>
                <p14:cNvContentPartPr/>
                <p14:nvPr/>
              </p14:nvContentPartPr>
              <p14:xfrm>
                <a:off x="6967244" y="2797102"/>
                <a:ext cx="12600" cy="195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A6E8B93-723A-456E-9A0D-8E7EAF1E20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58244" y="2788462"/>
                  <a:ext cx="302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08B8BBE-0D50-4650-9D12-4840F5ED76C0}"/>
              </a:ext>
            </a:extLst>
          </p:cNvPr>
          <p:cNvGrpSpPr/>
          <p:nvPr/>
        </p:nvGrpSpPr>
        <p:grpSpPr>
          <a:xfrm>
            <a:off x="6028724" y="1521622"/>
            <a:ext cx="1401840" cy="291240"/>
            <a:chOff x="6028724" y="1521622"/>
            <a:chExt cx="14018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52730F-B8F0-4153-A423-158527B3C14A}"/>
                    </a:ext>
                  </a:extLst>
                </p14:cNvPr>
                <p14:cNvContentPartPr/>
                <p14:nvPr/>
              </p14:nvContentPartPr>
              <p14:xfrm>
                <a:off x="6257324" y="1576702"/>
                <a:ext cx="122040" cy="33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52730F-B8F0-4153-A423-158527B3C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8324" y="1568062"/>
                  <a:ext cx="139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4A9F25F-11D5-4AAA-A2B9-E4A46B198B49}"/>
                    </a:ext>
                  </a:extLst>
                </p14:cNvPr>
                <p14:cNvContentPartPr/>
                <p14:nvPr/>
              </p14:nvContentPartPr>
              <p14:xfrm>
                <a:off x="6511484" y="1554742"/>
                <a:ext cx="815040" cy="54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4A9F25F-11D5-4AAA-A2B9-E4A46B198B4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02844" y="1545742"/>
                  <a:ext cx="83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25D2F38-3720-4F79-9E3E-D3CA53B62857}"/>
                    </a:ext>
                  </a:extLst>
                </p14:cNvPr>
                <p14:cNvContentPartPr/>
                <p14:nvPr/>
              </p14:nvContentPartPr>
              <p14:xfrm>
                <a:off x="6211244" y="1526302"/>
                <a:ext cx="25200" cy="286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25D2F38-3720-4F79-9E3E-D3CA53B6285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2244" y="1517302"/>
                  <a:ext cx="42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D9E68D3-8419-45D3-8CF1-2EE22A5B9347}"/>
                    </a:ext>
                  </a:extLst>
                </p14:cNvPr>
                <p14:cNvContentPartPr/>
                <p14:nvPr/>
              </p14:nvContentPartPr>
              <p14:xfrm>
                <a:off x="7403204" y="1521622"/>
                <a:ext cx="27360" cy="181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D9E68D3-8419-45D3-8CF1-2EE22A5B93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94204" y="1512982"/>
                  <a:ext cx="4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17918FC-5C31-4896-8044-750F19BA9E1B}"/>
                    </a:ext>
                  </a:extLst>
                </p14:cNvPr>
                <p14:cNvContentPartPr/>
                <p14:nvPr/>
              </p14:nvContentPartPr>
              <p14:xfrm>
                <a:off x="6028724" y="1642942"/>
                <a:ext cx="34920" cy="10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17918FC-5C31-4896-8044-750F19BA9E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19724" y="1633942"/>
                  <a:ext cx="525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D742FE36-A833-40FE-BEDA-10C6DAA0C940}"/>
              </a:ext>
            </a:extLst>
          </p:cNvPr>
          <p:cNvGrpSpPr/>
          <p:nvPr/>
        </p:nvGrpSpPr>
        <p:grpSpPr>
          <a:xfrm>
            <a:off x="3133964" y="938062"/>
            <a:ext cx="2615400" cy="2691360"/>
            <a:chOff x="3133964" y="938062"/>
            <a:chExt cx="2615400" cy="269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67519AC-E156-4DD1-B426-63EBECC1040F}"/>
                    </a:ext>
                  </a:extLst>
                </p14:cNvPr>
                <p14:cNvContentPartPr/>
                <p14:nvPr/>
              </p14:nvContentPartPr>
              <p14:xfrm>
                <a:off x="5676644" y="3316582"/>
                <a:ext cx="72720" cy="10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67519AC-E156-4DD1-B426-63EBECC104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68004" y="3307942"/>
                  <a:ext cx="90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6E8B04-C602-4772-AA0D-9E575FFAC242}"/>
                    </a:ext>
                  </a:extLst>
                </p14:cNvPr>
                <p14:cNvContentPartPr/>
                <p14:nvPr/>
              </p14:nvContentPartPr>
              <p14:xfrm>
                <a:off x="4814444" y="3380662"/>
                <a:ext cx="657360" cy="39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6E8B04-C602-4772-AA0D-9E575FFAC2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05804" y="3371662"/>
                  <a:ext cx="67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572328D-990E-475C-84DA-F5295EE9129D}"/>
                    </a:ext>
                  </a:extLst>
                </p14:cNvPr>
                <p14:cNvContentPartPr/>
                <p14:nvPr/>
              </p14:nvContentPartPr>
              <p14:xfrm>
                <a:off x="3864044" y="3462742"/>
                <a:ext cx="559080" cy="23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572328D-990E-475C-84DA-F5295EE912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55044" y="3453742"/>
                  <a:ext cx="57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87AEB7A-FBF9-41DD-89FC-DCCF75C8B0C6}"/>
                    </a:ext>
                  </a:extLst>
                </p14:cNvPr>
                <p14:cNvContentPartPr/>
                <p14:nvPr/>
              </p14:nvContentPartPr>
              <p14:xfrm>
                <a:off x="3133964" y="3566422"/>
                <a:ext cx="174600" cy="3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87AEB7A-FBF9-41DD-89FC-DCCF75C8B0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24964" y="3557422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4AB164F-821B-4E60-B3E9-DD1306D2052C}"/>
                    </a:ext>
                  </a:extLst>
                </p14:cNvPr>
                <p14:cNvContentPartPr/>
                <p14:nvPr/>
              </p14:nvContentPartPr>
              <p14:xfrm>
                <a:off x="3254204" y="3494062"/>
                <a:ext cx="161280" cy="17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4AB164F-821B-4E60-B3E9-DD1306D205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5204" y="3485062"/>
                  <a:ext cx="178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E8DAABC-CFC3-442A-942D-F35A70963261}"/>
                    </a:ext>
                  </a:extLst>
                </p14:cNvPr>
                <p14:cNvContentPartPr/>
                <p14:nvPr/>
              </p14:nvContentPartPr>
              <p14:xfrm>
                <a:off x="3237644" y="3304342"/>
                <a:ext cx="138240" cy="26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E8DAABC-CFC3-442A-942D-F35A709632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28644" y="3295702"/>
                  <a:ext cx="155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1599FFB-71AB-4AC7-8BD8-8CC1BACA8B74}"/>
                    </a:ext>
                  </a:extLst>
                </p14:cNvPr>
                <p14:cNvContentPartPr/>
                <p14:nvPr/>
              </p14:nvContentPartPr>
              <p14:xfrm>
                <a:off x="3252764" y="3287782"/>
                <a:ext cx="136800" cy="23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1599FFB-71AB-4AC7-8BD8-8CC1BACA8B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44124" y="3279142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9DC0832-E273-4F9F-B287-D975C965D43D}"/>
                    </a:ext>
                  </a:extLst>
                </p14:cNvPr>
                <p14:cNvContentPartPr/>
                <p14:nvPr/>
              </p14:nvContentPartPr>
              <p14:xfrm>
                <a:off x="3382724" y="3225502"/>
                <a:ext cx="23400" cy="132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9DC0832-E273-4F9F-B287-D975C965D4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73724" y="3216862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402DFB-9EB5-4369-BBF6-085BAAB743E7}"/>
                    </a:ext>
                  </a:extLst>
                </p14:cNvPr>
                <p14:cNvContentPartPr/>
                <p14:nvPr/>
              </p14:nvContentPartPr>
              <p14:xfrm>
                <a:off x="3249524" y="3240262"/>
                <a:ext cx="17280" cy="151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402DFB-9EB5-4369-BBF6-085BAAB743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40524" y="3231622"/>
                  <a:ext cx="3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D921A7E-8F38-4995-BE1C-EB58978371E3}"/>
                    </a:ext>
                  </a:extLst>
                </p14:cNvPr>
                <p14:cNvContentPartPr/>
                <p14:nvPr/>
              </p14:nvContentPartPr>
              <p14:xfrm>
                <a:off x="3178964" y="1633222"/>
                <a:ext cx="186480" cy="30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D921A7E-8F38-4995-BE1C-EB58978371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69964" y="1624222"/>
                  <a:ext cx="20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31D8CEF-66B2-41F4-967B-77034131E5B6}"/>
                    </a:ext>
                  </a:extLst>
                </p14:cNvPr>
                <p14:cNvContentPartPr/>
                <p14:nvPr/>
              </p14:nvContentPartPr>
              <p14:xfrm>
                <a:off x="4368044" y="1489582"/>
                <a:ext cx="27360" cy="156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31D8CEF-66B2-41F4-967B-77034131E5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59044" y="1480942"/>
                  <a:ext cx="45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598B7C3-6544-424A-9189-C1E98BC00D50}"/>
                    </a:ext>
                  </a:extLst>
                </p14:cNvPr>
                <p14:cNvContentPartPr/>
                <p14:nvPr/>
              </p14:nvContentPartPr>
              <p14:xfrm>
                <a:off x="3267524" y="1609462"/>
                <a:ext cx="1058040" cy="64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598B7C3-6544-424A-9189-C1E98BC00D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58884" y="1600822"/>
                  <a:ext cx="1075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344AFEA-69C4-4370-B07D-2894C3BCE5B2}"/>
                    </a:ext>
                  </a:extLst>
                </p14:cNvPr>
                <p14:cNvContentPartPr/>
                <p14:nvPr/>
              </p14:nvContentPartPr>
              <p14:xfrm>
                <a:off x="3260324" y="1181422"/>
                <a:ext cx="1377720" cy="2448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344AFEA-69C4-4370-B07D-2894C3BCE5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51324" y="1172422"/>
                  <a:ext cx="1395360" cy="24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665299F-9EB4-471C-B677-B3D672DBE312}"/>
                    </a:ext>
                  </a:extLst>
                </p14:cNvPr>
                <p14:cNvContentPartPr/>
                <p14:nvPr/>
              </p14:nvContentPartPr>
              <p14:xfrm>
                <a:off x="4696364" y="1062622"/>
                <a:ext cx="119160" cy="249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665299F-9EB4-471C-B677-B3D672DBE3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87724" y="1053622"/>
                  <a:ext cx="136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CF77036-FC7F-4D84-ABCD-FFC9BD174479}"/>
                    </a:ext>
                  </a:extLst>
                </p14:cNvPr>
                <p14:cNvContentPartPr/>
                <p14:nvPr/>
              </p14:nvContentPartPr>
              <p14:xfrm>
                <a:off x="4768364" y="1082782"/>
                <a:ext cx="96840" cy="177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CF77036-FC7F-4D84-ABCD-FFC9BD17447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59724" y="1074142"/>
                  <a:ext cx="114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B7D1F92-C03A-460A-8649-6B335DFCD72B}"/>
                    </a:ext>
                  </a:extLst>
                </p14:cNvPr>
                <p14:cNvContentPartPr/>
                <p14:nvPr/>
              </p14:nvContentPartPr>
              <p14:xfrm>
                <a:off x="4868444" y="938062"/>
                <a:ext cx="151200" cy="162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B7D1F92-C03A-460A-8649-6B335DFCD7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59804" y="929422"/>
                  <a:ext cx="1688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7CE8351-CD60-4070-9E23-C7A5F13906C8}"/>
                  </a:ext>
                </a:extLst>
              </p14:cNvPr>
              <p14:cNvContentPartPr/>
              <p14:nvPr/>
            </p14:nvContentPartPr>
            <p14:xfrm>
              <a:off x="4608164" y="2804302"/>
              <a:ext cx="214560" cy="183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7CE8351-CD60-4070-9E23-C7A5F13906C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99164" y="2795662"/>
                <a:ext cx="2322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A9F9825-D61C-4ED9-9301-679B64BD1121}"/>
              </a:ext>
            </a:extLst>
          </p:cNvPr>
          <p:cNvGrpSpPr/>
          <p:nvPr/>
        </p:nvGrpSpPr>
        <p:grpSpPr>
          <a:xfrm>
            <a:off x="1206524" y="2457622"/>
            <a:ext cx="571320" cy="1072440"/>
            <a:chOff x="1206524" y="2457622"/>
            <a:chExt cx="571320" cy="10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29E80B0-C739-494D-BA27-06E440115861}"/>
                    </a:ext>
                  </a:extLst>
                </p14:cNvPr>
                <p14:cNvContentPartPr/>
                <p14:nvPr/>
              </p14:nvContentPartPr>
              <p14:xfrm>
                <a:off x="1380044" y="2546542"/>
                <a:ext cx="40680" cy="143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29E80B0-C739-494D-BA27-06E4401158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71044" y="2537902"/>
                  <a:ext cx="58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92606F7-DF4D-45B7-8C44-4B77C9CFCB69}"/>
                    </a:ext>
                  </a:extLst>
                </p14:cNvPr>
                <p14:cNvContentPartPr/>
                <p14:nvPr/>
              </p14:nvContentPartPr>
              <p14:xfrm>
                <a:off x="1710164" y="2457622"/>
                <a:ext cx="7560" cy="192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92606F7-DF4D-45B7-8C44-4B77C9CFCB6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01524" y="2448622"/>
                  <a:ext cx="25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A082800-D600-4A27-ACA6-B8AEF82D4D76}"/>
                    </a:ext>
                  </a:extLst>
                </p14:cNvPr>
                <p14:cNvContentPartPr/>
                <p14:nvPr/>
              </p14:nvContentPartPr>
              <p14:xfrm>
                <a:off x="1206524" y="2852182"/>
                <a:ext cx="542520" cy="44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A082800-D600-4A27-ACA6-B8AEF82D4D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7884" y="2843542"/>
                  <a:ext cx="560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0B0D1CA-0900-40A8-A7AA-F88CCCD67340}"/>
                    </a:ext>
                  </a:extLst>
                </p14:cNvPr>
                <p14:cNvContentPartPr/>
                <p14:nvPr/>
              </p14:nvContentPartPr>
              <p14:xfrm>
                <a:off x="1229924" y="2783062"/>
                <a:ext cx="28800" cy="306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0B0D1CA-0900-40A8-A7AA-F88CCCD673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21284" y="2774062"/>
                  <a:ext cx="46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7825B2-348D-4D52-8E93-4DE8BD9CE069}"/>
                    </a:ext>
                  </a:extLst>
                </p14:cNvPr>
                <p14:cNvContentPartPr/>
                <p14:nvPr/>
              </p14:nvContentPartPr>
              <p14:xfrm>
                <a:off x="1757324" y="2754262"/>
                <a:ext cx="20520" cy="344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7825B2-348D-4D52-8E93-4DE8BD9CE0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48684" y="2745622"/>
                  <a:ext cx="381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F82A2C8-F84A-4946-A796-57B85FA5DD48}"/>
                    </a:ext>
                  </a:extLst>
                </p14:cNvPr>
                <p14:cNvContentPartPr/>
                <p14:nvPr/>
              </p14:nvContentPartPr>
              <p14:xfrm>
                <a:off x="1261244" y="3019582"/>
                <a:ext cx="12240" cy="385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F82A2C8-F84A-4946-A796-57B85FA5DD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52604" y="3010582"/>
                  <a:ext cx="298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6015D54-4E61-4491-A683-186D57D2E042}"/>
                    </a:ext>
                  </a:extLst>
                </p14:cNvPr>
                <p14:cNvContentPartPr/>
                <p14:nvPr/>
              </p14:nvContentPartPr>
              <p14:xfrm>
                <a:off x="1737524" y="2947222"/>
                <a:ext cx="29880" cy="582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6015D54-4E61-4491-A683-186D57D2E0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28884" y="2938582"/>
                  <a:ext cx="47520" cy="60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CD8C4C6A-CDD1-454B-A307-E596FD7E8AF9}"/>
              </a:ext>
            </a:extLst>
          </p:cNvPr>
          <p:cNvGrpSpPr/>
          <p:nvPr/>
        </p:nvGrpSpPr>
        <p:grpSpPr>
          <a:xfrm>
            <a:off x="1280324" y="4501342"/>
            <a:ext cx="557640" cy="673200"/>
            <a:chOff x="1280324" y="4501342"/>
            <a:chExt cx="55764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7CC8254-011F-4242-9F3B-54F14C423F85}"/>
                    </a:ext>
                  </a:extLst>
                </p14:cNvPr>
                <p14:cNvContentPartPr/>
                <p14:nvPr/>
              </p14:nvContentPartPr>
              <p14:xfrm>
                <a:off x="1313444" y="4581262"/>
                <a:ext cx="10800" cy="33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7CC8254-011F-4242-9F3B-54F14C423F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04804" y="4572622"/>
                  <a:ext cx="28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42ABA0D-4045-44B1-939B-7483176A141F}"/>
                    </a:ext>
                  </a:extLst>
                </p14:cNvPr>
                <p14:cNvContentPartPr/>
                <p14:nvPr/>
              </p14:nvContentPartPr>
              <p14:xfrm>
                <a:off x="1819604" y="4501342"/>
                <a:ext cx="18360" cy="16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42ABA0D-4045-44B1-939B-7483176A14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10964" y="4492342"/>
                  <a:ext cx="36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2684A9F-828B-4340-A745-E079ECB346FE}"/>
                    </a:ext>
                  </a:extLst>
                </p14:cNvPr>
                <p14:cNvContentPartPr/>
                <p14:nvPr/>
              </p14:nvContentPartPr>
              <p14:xfrm>
                <a:off x="1280324" y="4682422"/>
                <a:ext cx="485640" cy="131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2684A9F-828B-4340-A745-E079ECB346F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71684" y="4673422"/>
                  <a:ext cx="503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2A50B43-C58F-47CD-B285-5B7AD93B89AF}"/>
                    </a:ext>
                  </a:extLst>
                </p14:cNvPr>
                <p14:cNvContentPartPr/>
                <p14:nvPr/>
              </p14:nvContentPartPr>
              <p14:xfrm>
                <a:off x="1446284" y="4981222"/>
                <a:ext cx="5400" cy="193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2A50B43-C58F-47CD-B285-5B7AD93B89A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37284" y="4972222"/>
                  <a:ext cx="23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986FAD3-7176-4EDE-BDC9-7D06616B7B4D}"/>
                    </a:ext>
                  </a:extLst>
                </p14:cNvPr>
                <p14:cNvContentPartPr/>
                <p14:nvPr/>
              </p14:nvContentPartPr>
              <p14:xfrm>
                <a:off x="1379684" y="4918582"/>
                <a:ext cx="161280" cy="249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986FAD3-7176-4EDE-BDC9-7D06616B7B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70684" y="4909942"/>
                  <a:ext cx="178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8926108-89EC-46AE-AA31-63E1CBC531C5}"/>
                    </a:ext>
                  </a:extLst>
                </p14:cNvPr>
                <p14:cNvContentPartPr/>
                <p14:nvPr/>
              </p14:nvContentPartPr>
              <p14:xfrm>
                <a:off x="1625204" y="5014702"/>
                <a:ext cx="154440" cy="124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8926108-89EC-46AE-AA31-63E1CBC531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16204" y="5005702"/>
                  <a:ext cx="1720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670C13D-1C32-4EEA-A778-ECDD9F1FFAE4}"/>
                  </a:ext>
                </a:extLst>
              </p14:cNvPr>
              <p14:cNvContentPartPr/>
              <p14:nvPr/>
            </p14:nvContentPartPr>
            <p14:xfrm>
              <a:off x="6748004" y="3473902"/>
              <a:ext cx="3960" cy="691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670C13D-1C32-4EEA-A778-ECDD9F1FFAE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39004" y="3465262"/>
                <a:ext cx="216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BAB65FDB-0344-41F2-9BD2-646E7F882AC2}"/>
              </a:ext>
            </a:extLst>
          </p:cNvPr>
          <p:cNvGrpSpPr/>
          <p:nvPr/>
        </p:nvGrpSpPr>
        <p:grpSpPr>
          <a:xfrm>
            <a:off x="5084804" y="2641222"/>
            <a:ext cx="1914480" cy="629280"/>
            <a:chOff x="5084804" y="2641222"/>
            <a:chExt cx="191448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A529783-A9F6-44FE-B56F-2E368B031A92}"/>
                    </a:ext>
                  </a:extLst>
                </p14:cNvPr>
                <p14:cNvContentPartPr/>
                <p14:nvPr/>
              </p14:nvContentPartPr>
              <p14:xfrm>
                <a:off x="5832884" y="3250702"/>
                <a:ext cx="172080" cy="19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A529783-A9F6-44FE-B56F-2E368B031A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24244" y="3241702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2A583AA-8DD6-455D-B00B-0EEDA54A2FB7}"/>
                    </a:ext>
                  </a:extLst>
                </p14:cNvPr>
                <p14:cNvContentPartPr/>
                <p14:nvPr/>
              </p14:nvContentPartPr>
              <p14:xfrm>
                <a:off x="6378284" y="3183022"/>
                <a:ext cx="458640" cy="22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2A583AA-8DD6-455D-B00B-0EEDA54A2F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69644" y="3174022"/>
                  <a:ext cx="476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D5B747D-A476-4C7E-8ACE-17B9D6B7817C}"/>
                    </a:ext>
                  </a:extLst>
                </p14:cNvPr>
                <p14:cNvContentPartPr/>
                <p14:nvPr/>
              </p14:nvContentPartPr>
              <p14:xfrm>
                <a:off x="5084804" y="2740942"/>
                <a:ext cx="607320" cy="50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D5B747D-A476-4C7E-8ACE-17B9D6B781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76164" y="2731942"/>
                  <a:ext cx="62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FB94072-0FD7-4409-81DE-B405F7FB692E}"/>
                    </a:ext>
                  </a:extLst>
                </p14:cNvPr>
                <p14:cNvContentPartPr/>
                <p14:nvPr/>
              </p14:nvContentPartPr>
              <p14:xfrm>
                <a:off x="5993444" y="2761462"/>
                <a:ext cx="317160" cy="7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FB94072-0FD7-4409-81DE-B405F7FB69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84804" y="2752822"/>
                  <a:ext cx="334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1BC9518-A928-4B1F-B401-A6244FE4C02B}"/>
                    </a:ext>
                  </a:extLst>
                </p14:cNvPr>
                <p14:cNvContentPartPr/>
                <p14:nvPr/>
              </p14:nvContentPartPr>
              <p14:xfrm>
                <a:off x="6417524" y="2641222"/>
                <a:ext cx="550800" cy="116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1BC9518-A928-4B1F-B401-A6244FE4C0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08884" y="2632582"/>
                  <a:ext cx="56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E52288C-07DC-49AB-8B0C-48F7596CDBDA}"/>
                    </a:ext>
                  </a:extLst>
                </p14:cNvPr>
                <p14:cNvContentPartPr/>
                <p14:nvPr/>
              </p14:nvContentPartPr>
              <p14:xfrm>
                <a:off x="6702284" y="2778382"/>
                <a:ext cx="14400" cy="101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E52288C-07DC-49AB-8B0C-48F7596CDB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93644" y="2769742"/>
                  <a:ext cx="3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33E3EA2-67F1-4B3D-8958-A53C16E67EFD}"/>
                    </a:ext>
                  </a:extLst>
                </p14:cNvPr>
                <p14:cNvContentPartPr/>
                <p14:nvPr/>
              </p14:nvContentPartPr>
              <p14:xfrm>
                <a:off x="6979484" y="2694502"/>
                <a:ext cx="19800" cy="573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33E3EA2-67F1-4B3D-8958-A53C16E67EF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70844" y="2685502"/>
                  <a:ext cx="37440" cy="59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709D5AF-BC26-4B03-889C-E05AD689F7EF}"/>
              </a:ext>
            </a:extLst>
          </p:cNvPr>
          <p:cNvGrpSpPr/>
          <p:nvPr/>
        </p:nvGrpSpPr>
        <p:grpSpPr>
          <a:xfrm>
            <a:off x="6711644" y="4794382"/>
            <a:ext cx="268560" cy="243360"/>
            <a:chOff x="6711644" y="4794382"/>
            <a:chExt cx="26856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2695013-D418-463A-90BA-C78DEB4C5C70}"/>
                    </a:ext>
                  </a:extLst>
                </p14:cNvPr>
                <p14:cNvContentPartPr/>
                <p14:nvPr/>
              </p14:nvContentPartPr>
              <p14:xfrm>
                <a:off x="6722084" y="4844422"/>
                <a:ext cx="5400" cy="130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2695013-D418-463A-90BA-C78DEB4C5C7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13084" y="4835422"/>
                  <a:ext cx="2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E8C9166-7C25-4735-9A58-AC192FA485C0}"/>
                    </a:ext>
                  </a:extLst>
                </p14:cNvPr>
                <p14:cNvContentPartPr/>
                <p14:nvPr/>
              </p14:nvContentPartPr>
              <p14:xfrm>
                <a:off x="6725324" y="4794382"/>
                <a:ext cx="149040" cy="93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E8C9166-7C25-4735-9A58-AC192FA485C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16324" y="4785742"/>
                  <a:ext cx="166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6A74157-8186-4B81-828F-33F54DBE5D19}"/>
                    </a:ext>
                  </a:extLst>
                </p14:cNvPr>
                <p14:cNvContentPartPr/>
                <p14:nvPr/>
              </p14:nvContentPartPr>
              <p14:xfrm>
                <a:off x="6711644" y="4868182"/>
                <a:ext cx="242280" cy="152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6A74157-8186-4B81-828F-33F54DBE5D1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03004" y="4859182"/>
                  <a:ext cx="259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532C2A-69C5-43AE-9C5E-56CE0FB42DD9}"/>
                    </a:ext>
                  </a:extLst>
                </p14:cNvPr>
                <p14:cNvContentPartPr/>
                <p14:nvPr/>
              </p14:nvContentPartPr>
              <p14:xfrm>
                <a:off x="6868244" y="4901302"/>
                <a:ext cx="111960" cy="136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532C2A-69C5-43AE-9C5E-56CE0FB42D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9244" y="4892302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3AC51C8D-A920-4618-AC27-5FCC04DF433E}"/>
              </a:ext>
            </a:extLst>
          </p:cNvPr>
          <p:cNvGrpSpPr/>
          <p:nvPr/>
        </p:nvGrpSpPr>
        <p:grpSpPr>
          <a:xfrm>
            <a:off x="2389844" y="2628262"/>
            <a:ext cx="1812240" cy="381600"/>
            <a:chOff x="2389844" y="2628262"/>
            <a:chExt cx="18122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361FD15-4D25-4814-9B60-240A57328B9B}"/>
                    </a:ext>
                  </a:extLst>
                </p14:cNvPr>
                <p14:cNvContentPartPr/>
                <p14:nvPr/>
              </p14:nvContentPartPr>
              <p14:xfrm>
                <a:off x="3540404" y="2833462"/>
                <a:ext cx="137160" cy="5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361FD15-4D25-4814-9B60-240A57328B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31764" y="2824822"/>
                  <a:ext cx="154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15B5F1B-7422-4B69-BFCA-901AADD1E90F}"/>
                    </a:ext>
                  </a:extLst>
                </p14:cNvPr>
                <p14:cNvContentPartPr/>
                <p14:nvPr/>
              </p14:nvContentPartPr>
              <p14:xfrm>
                <a:off x="3261764" y="2826982"/>
                <a:ext cx="194400" cy="21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15B5F1B-7422-4B69-BFCA-901AADD1E9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53124" y="2818342"/>
                  <a:ext cx="21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DBE12D4-2126-4D8B-99B2-6D5A7D40BB34}"/>
                    </a:ext>
                  </a:extLst>
                </p14:cNvPr>
                <p14:cNvContentPartPr/>
                <p14:nvPr/>
              </p14:nvContentPartPr>
              <p14:xfrm>
                <a:off x="2888804" y="2823022"/>
                <a:ext cx="93600" cy="186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DBE12D4-2126-4D8B-99B2-6D5A7D40BB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80164" y="2814022"/>
                  <a:ext cx="111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E48E870-A47F-4E20-9EE0-9BC4CE93326C}"/>
                    </a:ext>
                  </a:extLst>
                </p14:cNvPr>
                <p14:cNvContentPartPr/>
                <p14:nvPr/>
              </p14:nvContentPartPr>
              <p14:xfrm>
                <a:off x="3033164" y="2719342"/>
                <a:ext cx="93960" cy="94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E48E870-A47F-4E20-9EE0-9BC4CE9332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24164" y="2710342"/>
                  <a:ext cx="111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C3C213-8EA1-4442-A76F-A9A3B9983FE9}"/>
                    </a:ext>
                  </a:extLst>
                </p14:cNvPr>
                <p14:cNvContentPartPr/>
                <p14:nvPr/>
              </p14:nvContentPartPr>
              <p14:xfrm>
                <a:off x="3722204" y="2799262"/>
                <a:ext cx="479880" cy="64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C3C213-8EA1-4442-A76F-A9A3B9983F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13204" y="2790262"/>
                  <a:ext cx="49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E2D2B34-EE0A-4345-BAFA-B7AB855C61FC}"/>
                    </a:ext>
                  </a:extLst>
                </p14:cNvPr>
                <p14:cNvContentPartPr/>
                <p14:nvPr/>
              </p14:nvContentPartPr>
              <p14:xfrm>
                <a:off x="3008684" y="2841022"/>
                <a:ext cx="276480" cy="8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E2D2B34-EE0A-4345-BAFA-B7AB855C61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99684" y="2832022"/>
                  <a:ext cx="294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018B1C5-5803-4499-A28E-1304919F48B5}"/>
                    </a:ext>
                  </a:extLst>
                </p14:cNvPr>
                <p14:cNvContentPartPr/>
                <p14:nvPr/>
              </p14:nvContentPartPr>
              <p14:xfrm>
                <a:off x="2389844" y="2861542"/>
                <a:ext cx="425520" cy="41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018B1C5-5803-4499-A28E-1304919F48B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81204" y="2852902"/>
                  <a:ext cx="443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59F6890-0429-4FF4-A093-97DD20511B23}"/>
                    </a:ext>
                  </a:extLst>
                </p14:cNvPr>
                <p14:cNvContentPartPr/>
                <p14:nvPr/>
              </p14:nvContentPartPr>
              <p14:xfrm>
                <a:off x="3513044" y="2628262"/>
                <a:ext cx="20520" cy="231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59F6890-0429-4FF4-A093-97DD20511B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04404" y="2619622"/>
                  <a:ext cx="381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8271FE13-63BC-4B78-BAD4-A904625017B1}"/>
              </a:ext>
            </a:extLst>
          </p:cNvPr>
          <p:cNvGrpSpPr/>
          <p:nvPr/>
        </p:nvGrpSpPr>
        <p:grpSpPr>
          <a:xfrm>
            <a:off x="3205604" y="3217942"/>
            <a:ext cx="1189080" cy="880560"/>
            <a:chOff x="3205604" y="3217942"/>
            <a:chExt cx="1189080" cy="88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DFBED53-F6D1-4FDC-94E5-F512D21C04FA}"/>
                    </a:ext>
                  </a:extLst>
                </p14:cNvPr>
                <p14:cNvContentPartPr/>
                <p14:nvPr/>
              </p14:nvContentPartPr>
              <p14:xfrm>
                <a:off x="3205604" y="3903742"/>
                <a:ext cx="118800" cy="20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DFBED53-F6D1-4FDC-94E5-F512D21C04F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96604" y="3894742"/>
                  <a:ext cx="13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095FEA-135F-424F-9548-5AB52727D383}"/>
                    </a:ext>
                  </a:extLst>
                </p14:cNvPr>
                <p14:cNvContentPartPr/>
                <p14:nvPr/>
              </p14:nvContentPartPr>
              <p14:xfrm>
                <a:off x="3277244" y="3905902"/>
                <a:ext cx="1068480" cy="7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095FEA-135F-424F-9548-5AB52727D3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68604" y="3897262"/>
                  <a:ext cx="1086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53C4A87-D09A-48F2-8650-5057D03DB22E}"/>
                    </a:ext>
                  </a:extLst>
                </p14:cNvPr>
                <p14:cNvContentPartPr/>
                <p14:nvPr/>
              </p14:nvContentPartPr>
              <p14:xfrm>
                <a:off x="4371644" y="3825622"/>
                <a:ext cx="23040" cy="179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53C4A87-D09A-48F2-8650-5057D03DB2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63004" y="3816982"/>
                  <a:ext cx="40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9018D47-B46D-4EDE-8DC3-9481A5DA3E21}"/>
                    </a:ext>
                  </a:extLst>
                </p14:cNvPr>
                <p14:cNvContentPartPr/>
                <p14:nvPr/>
              </p14:nvContentPartPr>
              <p14:xfrm>
                <a:off x="3551204" y="3217942"/>
                <a:ext cx="68040" cy="880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9018D47-B46D-4EDE-8DC3-9481A5DA3E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42564" y="3209302"/>
                  <a:ext cx="85680" cy="89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FA4AED5-65F4-476A-8C38-544F2D4F4664}"/>
              </a:ext>
            </a:extLst>
          </p:cNvPr>
          <p:cNvGrpSpPr/>
          <p:nvPr/>
        </p:nvGrpSpPr>
        <p:grpSpPr>
          <a:xfrm>
            <a:off x="3105164" y="4812382"/>
            <a:ext cx="609120" cy="243000"/>
            <a:chOff x="3105164" y="4812382"/>
            <a:chExt cx="6091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27F3B1C-90E5-48B7-A796-7C5A8DD2277F}"/>
                    </a:ext>
                  </a:extLst>
                </p14:cNvPr>
                <p14:cNvContentPartPr/>
                <p14:nvPr/>
              </p14:nvContentPartPr>
              <p14:xfrm>
                <a:off x="3124244" y="4814542"/>
                <a:ext cx="17280" cy="176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27F3B1C-90E5-48B7-A796-7C5A8DD22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15244" y="4805542"/>
                  <a:ext cx="34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ECC8B0D-C9D3-45F2-844B-F3E985526A9E}"/>
                    </a:ext>
                  </a:extLst>
                </p14:cNvPr>
                <p14:cNvContentPartPr/>
                <p14:nvPr/>
              </p14:nvContentPartPr>
              <p14:xfrm>
                <a:off x="3105164" y="4822822"/>
                <a:ext cx="129240" cy="109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ECC8B0D-C9D3-45F2-844B-F3E985526A9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96164" y="4813822"/>
                  <a:ext cx="146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35E441-C51B-48CA-B989-272D032C1BCF}"/>
                    </a:ext>
                  </a:extLst>
                </p14:cNvPr>
                <p14:cNvContentPartPr/>
                <p14:nvPr/>
              </p14:nvContentPartPr>
              <p14:xfrm>
                <a:off x="3124604" y="4882222"/>
                <a:ext cx="196920" cy="157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35E441-C51B-48CA-B989-272D032C1BC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15964" y="4873222"/>
                  <a:ext cx="21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DC5C71-5727-4BE9-AB5E-787DB8047FFD}"/>
                    </a:ext>
                  </a:extLst>
                </p14:cNvPr>
                <p14:cNvContentPartPr/>
                <p14:nvPr/>
              </p14:nvContentPartPr>
              <p14:xfrm>
                <a:off x="3253124" y="4907782"/>
                <a:ext cx="204840" cy="90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DC5C71-5727-4BE9-AB5E-787DB8047FF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44124" y="4899142"/>
                  <a:ext cx="222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9EC04CD-10B4-4BC7-9BC1-91DC519E0B93}"/>
                    </a:ext>
                  </a:extLst>
                </p14:cNvPr>
                <p14:cNvContentPartPr/>
                <p14:nvPr/>
              </p14:nvContentPartPr>
              <p14:xfrm>
                <a:off x="3490004" y="4836142"/>
                <a:ext cx="65520" cy="219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9EC04CD-10B4-4BC7-9BC1-91DC519E0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1004" y="4827502"/>
                  <a:ext cx="83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481C3F0-0692-45D6-A75A-461ADE6D6B0F}"/>
                    </a:ext>
                  </a:extLst>
                </p14:cNvPr>
                <p14:cNvContentPartPr/>
                <p14:nvPr/>
              </p14:nvContentPartPr>
              <p14:xfrm>
                <a:off x="3450044" y="4812382"/>
                <a:ext cx="110880" cy="24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481C3F0-0692-45D6-A75A-461ADE6D6B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41404" y="4803742"/>
                  <a:ext cx="12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D2EC29C-2105-4366-BB2F-215A88A4F5F3}"/>
                    </a:ext>
                  </a:extLst>
                </p14:cNvPr>
                <p14:cNvContentPartPr/>
                <p14:nvPr/>
              </p14:nvContentPartPr>
              <p14:xfrm>
                <a:off x="3614924" y="4829302"/>
                <a:ext cx="99360" cy="197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D2EC29C-2105-4366-BB2F-215A88A4F5F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06284" y="4820302"/>
                  <a:ext cx="1170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A9E5E27-23C6-4A41-AA8E-C7497F20991B}"/>
              </a:ext>
            </a:extLst>
          </p:cNvPr>
          <p:cNvGrpSpPr/>
          <p:nvPr/>
        </p:nvGrpSpPr>
        <p:grpSpPr>
          <a:xfrm>
            <a:off x="3249524" y="4435822"/>
            <a:ext cx="439920" cy="279000"/>
            <a:chOff x="3249524" y="4435822"/>
            <a:chExt cx="43992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58D80F8-B9B7-4C2E-855C-8EAC43818D07}"/>
                    </a:ext>
                  </a:extLst>
                </p14:cNvPr>
                <p14:cNvContentPartPr/>
                <p14:nvPr/>
              </p14:nvContentPartPr>
              <p14:xfrm>
                <a:off x="3654884" y="4435822"/>
                <a:ext cx="16560" cy="139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58D80F8-B9B7-4C2E-855C-8EAC43818D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46244" y="4426822"/>
                  <a:ext cx="3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3388B16-624E-41FD-AA62-DA83D6819762}"/>
                    </a:ext>
                  </a:extLst>
                </p14:cNvPr>
                <p14:cNvContentPartPr/>
                <p14:nvPr/>
              </p14:nvContentPartPr>
              <p14:xfrm>
                <a:off x="3592964" y="4441582"/>
                <a:ext cx="96480" cy="207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3388B16-624E-41FD-AA62-DA83D68197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84324" y="4432582"/>
                  <a:ext cx="11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2A25DE1-D0A7-48A4-83E6-464EF21393D7}"/>
                    </a:ext>
                  </a:extLst>
                </p14:cNvPr>
                <p14:cNvContentPartPr/>
                <p14:nvPr/>
              </p14:nvContentPartPr>
              <p14:xfrm>
                <a:off x="3249524" y="4602862"/>
                <a:ext cx="379440" cy="111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2A25DE1-D0A7-48A4-83E6-464EF21393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40884" y="4594222"/>
                  <a:ext cx="3970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60C9A137-1090-4C97-9DC6-6475D8F353B4}"/>
              </a:ext>
            </a:extLst>
          </p:cNvPr>
          <p:cNvGrpSpPr/>
          <p:nvPr/>
        </p:nvGrpSpPr>
        <p:grpSpPr>
          <a:xfrm>
            <a:off x="6718844" y="4417102"/>
            <a:ext cx="304200" cy="254520"/>
            <a:chOff x="6718844" y="4417102"/>
            <a:chExt cx="3042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42F12F-E67E-42B5-BBB1-1CBD51420ABE}"/>
                    </a:ext>
                  </a:extLst>
                </p14:cNvPr>
                <p14:cNvContentPartPr/>
                <p14:nvPr/>
              </p14:nvContentPartPr>
              <p14:xfrm>
                <a:off x="6718844" y="4427542"/>
                <a:ext cx="6120" cy="89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42F12F-E67E-42B5-BBB1-1CBD51420AB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10204" y="4418542"/>
                  <a:ext cx="23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FE0178E-1324-4381-887C-1D1825663F15}"/>
                    </a:ext>
                  </a:extLst>
                </p14:cNvPr>
                <p14:cNvContentPartPr/>
                <p14:nvPr/>
              </p14:nvContentPartPr>
              <p14:xfrm>
                <a:off x="6993884" y="4417102"/>
                <a:ext cx="29160" cy="149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FE0178E-1324-4381-887C-1D1825663F1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85244" y="4408462"/>
                  <a:ext cx="46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1652717-879B-43A9-B902-DDEF4E4C2276}"/>
                    </a:ext>
                  </a:extLst>
                </p14:cNvPr>
                <p14:cNvContentPartPr/>
                <p14:nvPr/>
              </p14:nvContentPartPr>
              <p14:xfrm>
                <a:off x="6719204" y="4598902"/>
                <a:ext cx="283320" cy="7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1652717-879B-43A9-B902-DDEF4E4C227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10564" y="4589902"/>
                  <a:ext cx="300960" cy="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46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D0B7C66-ED5C-4B41-96D9-A1959C7564B1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E316A7D-3A3A-466C-B340-65AB27AA8658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Connector 45">
            <a:extLst>
              <a:ext uri="{FF2B5EF4-FFF2-40B4-BE49-F238E27FC236}">
                <a16:creationId xmlns:a16="http://schemas.microsoft.com/office/drawing/2014/main" id="{3B306DB7-C10E-4939-849B-502456E39FF3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A78299F5-0467-4483-8962-6DF7832328EE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4">
            <a:extLst>
              <a:ext uri="{FF2B5EF4-FFF2-40B4-BE49-F238E27FC236}">
                <a16:creationId xmlns:a16="http://schemas.microsoft.com/office/drawing/2014/main" id="{5AB5936F-262B-4C3B-936A-78A80F8A0E4C}"/>
              </a:ext>
            </a:extLst>
          </p:cNvPr>
          <p:cNvCxnSpPr>
            <a:stCxn id="51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4">
            <a:extLst>
              <a:ext uri="{FF2B5EF4-FFF2-40B4-BE49-F238E27FC236}">
                <a16:creationId xmlns:a16="http://schemas.microsoft.com/office/drawing/2014/main" id="{8CFA91D6-7906-4EAB-B325-2F2C43F25CD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73">
                <a:extLst>
                  <a:ext uri="{FF2B5EF4-FFF2-40B4-BE49-F238E27FC236}">
                    <a16:creationId xmlns:a16="http://schemas.microsoft.com/office/drawing/2014/main" id="{F109D94C-1930-41E4-B098-0CF0FDCD2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71">
                <a:extLst>
                  <a:ext uri="{FF2B5EF4-FFF2-40B4-BE49-F238E27FC236}">
                    <a16:creationId xmlns:a16="http://schemas.microsoft.com/office/drawing/2014/main" id="{F05EDBD6-B360-4E4C-8663-D71257A0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49FAD2-5402-4089-AEB0-F42EFE90C952}"/>
                  </a:ext>
                </a:extLst>
              </p14:cNvPr>
              <p14:cNvContentPartPr/>
              <p14:nvPr/>
            </p14:nvContentPartPr>
            <p14:xfrm>
              <a:off x="644204" y="300862"/>
              <a:ext cx="953280" cy="669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49FAD2-5402-4089-AEB0-F42EFE90C9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564" y="291862"/>
                <a:ext cx="970920" cy="68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049C4EA-8ECF-4E5B-AE7C-BEBBC20DE053}"/>
              </a:ext>
            </a:extLst>
          </p:cNvPr>
          <p:cNvGrpSpPr/>
          <p:nvPr/>
        </p:nvGrpSpPr>
        <p:grpSpPr>
          <a:xfrm>
            <a:off x="8275844" y="244342"/>
            <a:ext cx="622800" cy="267120"/>
            <a:chOff x="8275844" y="244342"/>
            <a:chExt cx="62280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61567E0-A999-4C82-B482-B245E3F60987}"/>
                    </a:ext>
                  </a:extLst>
                </p14:cNvPr>
                <p14:cNvContentPartPr/>
                <p14:nvPr/>
              </p14:nvContentPartPr>
              <p14:xfrm>
                <a:off x="8275844" y="244342"/>
                <a:ext cx="120960" cy="267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61567E0-A999-4C82-B482-B245E3F609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67204" y="235702"/>
                  <a:ext cx="138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AB7396-215D-473C-8867-515AD27BDC19}"/>
                    </a:ext>
                  </a:extLst>
                </p14:cNvPr>
                <p14:cNvContentPartPr/>
                <p14:nvPr/>
              </p14:nvContentPartPr>
              <p14:xfrm>
                <a:off x="8437844" y="369622"/>
                <a:ext cx="198360" cy="84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AB7396-215D-473C-8867-515AD27BDC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9204" y="360622"/>
                  <a:ext cx="21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0805618-644D-436D-BB9A-20F1D982ECE3}"/>
                    </a:ext>
                  </a:extLst>
                </p14:cNvPr>
                <p14:cNvContentPartPr/>
                <p14:nvPr/>
              </p14:nvContentPartPr>
              <p14:xfrm>
                <a:off x="8727284" y="269542"/>
                <a:ext cx="171360" cy="155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0805618-644D-436D-BB9A-20F1D982EC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18644" y="260902"/>
                  <a:ext cx="18900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C98ADC9-F9A7-4B3A-8E0B-1CEEEBA1F3C3}"/>
              </a:ext>
            </a:extLst>
          </p:cNvPr>
          <p:cNvGrpSpPr/>
          <p:nvPr/>
        </p:nvGrpSpPr>
        <p:grpSpPr>
          <a:xfrm>
            <a:off x="9178004" y="131662"/>
            <a:ext cx="2976120" cy="482400"/>
            <a:chOff x="9178004" y="131662"/>
            <a:chExt cx="297612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C6B6B72-7712-412F-AC90-D2FE4EBFF7BB}"/>
                    </a:ext>
                  </a:extLst>
                </p14:cNvPr>
                <p14:cNvContentPartPr/>
                <p14:nvPr/>
              </p14:nvContentPartPr>
              <p14:xfrm>
                <a:off x="9178004" y="167662"/>
                <a:ext cx="231120" cy="317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C6B6B72-7712-412F-AC90-D2FE4EBFF7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69004" y="159022"/>
                  <a:ext cx="2487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75C3900-5BA2-44BC-B560-4D70D8C55A4C}"/>
                    </a:ext>
                  </a:extLst>
                </p14:cNvPr>
                <p14:cNvContentPartPr/>
                <p14:nvPr/>
              </p14:nvContentPartPr>
              <p14:xfrm>
                <a:off x="9446924" y="175942"/>
                <a:ext cx="212040" cy="228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75C3900-5BA2-44BC-B560-4D70D8C55A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38284" y="167302"/>
                  <a:ext cx="229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9C9054C-EB41-457C-B06C-2726986CD2A6}"/>
                    </a:ext>
                  </a:extLst>
                </p14:cNvPr>
                <p14:cNvContentPartPr/>
                <p14:nvPr/>
              </p14:nvContentPartPr>
              <p14:xfrm>
                <a:off x="9354764" y="131662"/>
                <a:ext cx="32400" cy="12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9C9054C-EB41-457C-B06C-2726986CD2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45764" y="122662"/>
                  <a:ext cx="50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A7C16BC-0D69-4E4E-B370-6CDA76504609}"/>
                    </a:ext>
                  </a:extLst>
                </p14:cNvPr>
                <p14:cNvContentPartPr/>
                <p14:nvPr/>
              </p14:nvContentPartPr>
              <p14:xfrm>
                <a:off x="9906644" y="282502"/>
                <a:ext cx="372960" cy="123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A7C16BC-0D69-4E4E-B370-6CDA765046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97644" y="273502"/>
                  <a:ext cx="390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5EF521-30BC-46C5-9C3C-2657AFCB1EF5}"/>
                    </a:ext>
                  </a:extLst>
                </p14:cNvPr>
                <p14:cNvContentPartPr/>
                <p14:nvPr/>
              </p14:nvContentPartPr>
              <p14:xfrm>
                <a:off x="10261244" y="231022"/>
                <a:ext cx="9000" cy="21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5EF521-30BC-46C5-9C3C-2657AFCB1E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52244" y="222382"/>
                  <a:ext cx="2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179D33B-DF5A-43E4-8ACF-F761D7C0E890}"/>
                    </a:ext>
                  </a:extLst>
                </p14:cNvPr>
                <p14:cNvContentPartPr/>
                <p14:nvPr/>
              </p14:nvContentPartPr>
              <p14:xfrm>
                <a:off x="10347284" y="304462"/>
                <a:ext cx="200160" cy="9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179D33B-DF5A-43E4-8ACF-F761D7C0E8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38644" y="295822"/>
                  <a:ext cx="217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98EB47-0B3C-48F4-9B65-39F0577275F1}"/>
                    </a:ext>
                  </a:extLst>
                </p14:cNvPr>
                <p14:cNvContentPartPr/>
                <p14:nvPr/>
              </p14:nvContentPartPr>
              <p14:xfrm>
                <a:off x="10791164" y="219142"/>
                <a:ext cx="149040" cy="192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98EB47-0B3C-48F4-9B65-39F0577275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82164" y="210142"/>
                  <a:ext cx="166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361ED7-FF6F-4FE0-9D4A-6E1D0E856BF2}"/>
                    </a:ext>
                  </a:extLst>
                </p14:cNvPr>
                <p14:cNvContentPartPr/>
                <p14:nvPr/>
              </p14:nvContentPartPr>
              <p14:xfrm>
                <a:off x="10961084" y="311662"/>
                <a:ext cx="132840" cy="114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361ED7-FF6F-4FE0-9D4A-6E1D0E856B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52084" y="303022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E190AA0-968C-4A6F-847D-7A8D0C639BC9}"/>
                    </a:ext>
                  </a:extLst>
                </p14:cNvPr>
                <p14:cNvContentPartPr/>
                <p14:nvPr/>
              </p14:nvContentPartPr>
              <p14:xfrm>
                <a:off x="11182484" y="231022"/>
                <a:ext cx="117000" cy="146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E190AA0-968C-4A6F-847D-7A8D0C639B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73844" y="222382"/>
                  <a:ext cx="13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BD8F00D-D8F2-45DE-BC03-71612B887BFE}"/>
                    </a:ext>
                  </a:extLst>
                </p14:cNvPr>
                <p14:cNvContentPartPr/>
                <p14:nvPr/>
              </p14:nvContentPartPr>
              <p14:xfrm>
                <a:off x="11469764" y="277102"/>
                <a:ext cx="435960" cy="142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BD8F00D-D8F2-45DE-BC03-71612B887B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60764" y="268102"/>
                  <a:ext cx="45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B8EFF5-E4C8-46B6-BEBF-2F6CE80957B3}"/>
                    </a:ext>
                  </a:extLst>
                </p14:cNvPr>
                <p14:cNvContentPartPr/>
                <p14:nvPr/>
              </p14:nvContentPartPr>
              <p14:xfrm>
                <a:off x="11830844" y="133822"/>
                <a:ext cx="15840" cy="10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B8EFF5-E4C8-46B6-BEBF-2F6CE80957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1844" y="124822"/>
                  <a:ext cx="33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30F639F-1B6D-476D-A5DB-9EF733A286DB}"/>
                    </a:ext>
                  </a:extLst>
                </p14:cNvPr>
                <p14:cNvContentPartPr/>
                <p14:nvPr/>
              </p14:nvContentPartPr>
              <p14:xfrm>
                <a:off x="11120564" y="520102"/>
                <a:ext cx="1033560" cy="93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30F639F-1B6D-476D-A5DB-9EF733A286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11924" y="511462"/>
                  <a:ext cx="10512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66155B6-E562-42DB-ACA0-F8C99250E982}"/>
              </a:ext>
            </a:extLst>
          </p:cNvPr>
          <p:cNvGrpSpPr/>
          <p:nvPr/>
        </p:nvGrpSpPr>
        <p:grpSpPr>
          <a:xfrm>
            <a:off x="10498124" y="517582"/>
            <a:ext cx="584280" cy="527760"/>
            <a:chOff x="10498124" y="517582"/>
            <a:chExt cx="58428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DD97CB-4AEC-4B7B-8881-36EF5E597CE0}"/>
                    </a:ext>
                  </a:extLst>
                </p14:cNvPr>
                <p14:cNvContentPartPr/>
                <p14:nvPr/>
              </p14:nvContentPartPr>
              <p14:xfrm>
                <a:off x="10731044" y="609742"/>
                <a:ext cx="157320" cy="289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DD97CB-4AEC-4B7B-8881-36EF5E597C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22044" y="601102"/>
                  <a:ext cx="174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2883AC-B9BC-44E7-9C28-65325BD675D7}"/>
                    </a:ext>
                  </a:extLst>
                </p14:cNvPr>
                <p14:cNvContentPartPr/>
                <p14:nvPr/>
              </p14:nvContentPartPr>
              <p14:xfrm>
                <a:off x="10711604" y="710182"/>
                <a:ext cx="149400" cy="20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2883AC-B9BC-44E7-9C28-65325BD675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02964" y="701182"/>
                  <a:ext cx="16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73FCBFA-52A9-4706-8ACC-A7B0BDC3E47C}"/>
                    </a:ext>
                  </a:extLst>
                </p14:cNvPr>
                <p14:cNvContentPartPr/>
                <p14:nvPr/>
              </p14:nvContentPartPr>
              <p14:xfrm>
                <a:off x="10498124" y="517582"/>
                <a:ext cx="584280" cy="527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73FCBFA-52A9-4706-8ACC-A7B0BDC3E4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89124" y="508582"/>
                  <a:ext cx="60192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F5688C3-341F-4A6D-8557-4961007CD3C9}"/>
                  </a:ext>
                </a:extLst>
              </p14:cNvPr>
              <p14:cNvContentPartPr/>
              <p14:nvPr/>
            </p14:nvContentPartPr>
            <p14:xfrm>
              <a:off x="3574964" y="2681902"/>
              <a:ext cx="84960" cy="381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F5688C3-341F-4A6D-8557-4961007CD3C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66324" y="2673262"/>
                <a:ext cx="102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44B7586-3FF6-46B2-A0B5-36CFC66C877F}"/>
                  </a:ext>
                </a:extLst>
              </p14:cNvPr>
              <p14:cNvContentPartPr/>
              <p14:nvPr/>
            </p14:nvContentPartPr>
            <p14:xfrm>
              <a:off x="3130004" y="2634382"/>
              <a:ext cx="141120" cy="439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44B7586-3FF6-46B2-A0B5-36CFC66C87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21004" y="2625742"/>
                <a:ext cx="158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76DFBCC-5C10-4450-A465-4754C2C80C1B}"/>
                  </a:ext>
                </a:extLst>
              </p14:cNvPr>
              <p14:cNvContentPartPr/>
              <p14:nvPr/>
            </p14:nvContentPartPr>
            <p14:xfrm>
              <a:off x="3641204" y="2425942"/>
              <a:ext cx="41400" cy="263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76DFBCC-5C10-4450-A465-4754C2C80C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32204" y="2417302"/>
                <a:ext cx="59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2BC3CE0-5A79-403A-8486-C4041609EA2E}"/>
                  </a:ext>
                </a:extLst>
              </p14:cNvPr>
              <p14:cNvContentPartPr/>
              <p14:nvPr/>
            </p14:nvContentPartPr>
            <p14:xfrm>
              <a:off x="3427004" y="2443942"/>
              <a:ext cx="16200" cy="4784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2BC3CE0-5A79-403A-8486-C4041609EA2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18004" y="2434942"/>
                <a:ext cx="338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A01C6FF-4E56-4303-8D57-F2F182F5BA93}"/>
                  </a:ext>
                </a:extLst>
              </p14:cNvPr>
              <p14:cNvContentPartPr/>
              <p14:nvPr/>
            </p14:nvContentPartPr>
            <p14:xfrm>
              <a:off x="3370124" y="2378062"/>
              <a:ext cx="140760" cy="72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A01C6FF-4E56-4303-8D57-F2F182F5BA9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61484" y="2369062"/>
                <a:ext cx="158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A794CC6-EC5A-4875-A216-C5C2F0D554C7}"/>
                  </a:ext>
                </a:extLst>
              </p14:cNvPr>
              <p14:cNvContentPartPr/>
              <p14:nvPr/>
            </p14:nvContentPartPr>
            <p14:xfrm>
              <a:off x="6638204" y="448462"/>
              <a:ext cx="321840" cy="381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A794CC6-EC5A-4875-A216-C5C2F0D554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29564" y="439462"/>
                <a:ext cx="339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146939D-8EB8-4A02-8EFD-926CA9E3D63D}"/>
                  </a:ext>
                </a:extLst>
              </p14:cNvPr>
              <p14:cNvContentPartPr/>
              <p14:nvPr/>
            </p14:nvContentPartPr>
            <p14:xfrm>
              <a:off x="3185444" y="2929582"/>
              <a:ext cx="240840" cy="471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146939D-8EB8-4A02-8EFD-926CA9E3D63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76444" y="2920942"/>
                <a:ext cx="258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BDE18F1-BC63-41DB-9AF3-8E35072E6315}"/>
                  </a:ext>
                </a:extLst>
              </p14:cNvPr>
              <p14:cNvContentPartPr/>
              <p14:nvPr/>
            </p14:nvContentPartPr>
            <p14:xfrm>
              <a:off x="3452924" y="2911942"/>
              <a:ext cx="731160" cy="442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BDE18F1-BC63-41DB-9AF3-8E35072E631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43924" y="2903302"/>
                <a:ext cx="748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628DDA8-C135-43AD-9BDD-CE178191E979}"/>
                  </a:ext>
                </a:extLst>
              </p14:cNvPr>
              <p14:cNvContentPartPr/>
              <p14:nvPr/>
            </p14:nvContentPartPr>
            <p14:xfrm>
              <a:off x="4261844" y="2951902"/>
              <a:ext cx="257760" cy="280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628DDA8-C135-43AD-9BDD-CE178191E97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52844" y="2942902"/>
                <a:ext cx="275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D3BE169-D415-4385-BA2E-C63747F3AA7B}"/>
                  </a:ext>
                </a:extLst>
              </p14:cNvPr>
              <p14:cNvContentPartPr/>
              <p14:nvPr/>
            </p14:nvContentPartPr>
            <p14:xfrm>
              <a:off x="4687004" y="2927782"/>
              <a:ext cx="527760" cy="38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D3BE169-D415-4385-BA2E-C63747F3AA7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78364" y="2918782"/>
                <a:ext cx="5454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01C7673-A0FC-4104-BE99-5F6A78307611}"/>
                  </a:ext>
                </a:extLst>
              </p14:cNvPr>
              <p14:cNvContentPartPr/>
              <p14:nvPr/>
            </p14:nvContentPartPr>
            <p14:xfrm>
              <a:off x="5425004" y="2945782"/>
              <a:ext cx="723240" cy="33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01C7673-A0FC-4104-BE99-5F6A7830761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416004" y="2936782"/>
                <a:ext cx="740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E55E51E-F761-4C8F-8C9E-C158D99C695C}"/>
                  </a:ext>
                </a:extLst>
              </p14:cNvPr>
              <p14:cNvContentPartPr/>
              <p14:nvPr/>
            </p14:nvContentPartPr>
            <p14:xfrm>
              <a:off x="6247244" y="2958742"/>
              <a:ext cx="172800" cy="111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E55E51E-F761-4C8F-8C9E-C158D99C69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38604" y="2949742"/>
                <a:ext cx="190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31C2F0F-3C9F-4E5C-8DD4-7FA372A92194}"/>
                  </a:ext>
                </a:extLst>
              </p14:cNvPr>
              <p14:cNvContentPartPr/>
              <p14:nvPr/>
            </p14:nvContentPartPr>
            <p14:xfrm>
              <a:off x="6531644" y="2950462"/>
              <a:ext cx="416520" cy="158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31C2F0F-3C9F-4E5C-8DD4-7FA372A9219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23004" y="2941462"/>
                <a:ext cx="434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D70B34C-6B07-4A06-8011-3BF62C86D892}"/>
                  </a:ext>
                </a:extLst>
              </p14:cNvPr>
              <p14:cNvContentPartPr/>
              <p14:nvPr/>
            </p14:nvContentPartPr>
            <p14:xfrm>
              <a:off x="5488004" y="3024982"/>
              <a:ext cx="87840" cy="2268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D70B34C-6B07-4A06-8011-3BF62C86D89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79364" y="3016342"/>
                <a:ext cx="105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42BBAA4-C8FC-4B90-B665-2C88385E2076}"/>
                  </a:ext>
                </a:extLst>
              </p14:cNvPr>
              <p14:cNvContentPartPr/>
              <p14:nvPr/>
            </p14:nvContentPartPr>
            <p14:xfrm>
              <a:off x="5567204" y="3079342"/>
              <a:ext cx="107280" cy="1332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42BBAA4-C8FC-4B90-B665-2C88385E207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58564" y="3070342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6E219E58-30E0-4C9F-9048-1B8D55995A4F}"/>
                  </a:ext>
                </a:extLst>
              </p14:cNvPr>
              <p14:cNvContentPartPr/>
              <p14:nvPr/>
            </p14:nvContentPartPr>
            <p14:xfrm>
              <a:off x="5612564" y="2876662"/>
              <a:ext cx="98640" cy="1699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6E219E58-30E0-4C9F-9048-1B8D55995A4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03564" y="2867662"/>
                <a:ext cx="116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25D0113-99C5-4D91-90A3-054BDC68C1C7}"/>
                  </a:ext>
                </a:extLst>
              </p14:cNvPr>
              <p14:cNvContentPartPr/>
              <p14:nvPr/>
            </p14:nvContentPartPr>
            <p14:xfrm>
              <a:off x="5572604" y="2945062"/>
              <a:ext cx="77400" cy="183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25D0113-99C5-4D91-90A3-054BDC68C1C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63604" y="2936422"/>
                <a:ext cx="95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357957E-6E5F-4854-ACCD-018644C398D7}"/>
                  </a:ext>
                </a:extLst>
              </p14:cNvPr>
              <p14:cNvContentPartPr/>
              <p14:nvPr/>
            </p14:nvContentPartPr>
            <p14:xfrm>
              <a:off x="5468204" y="2867662"/>
              <a:ext cx="35280" cy="1281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357957E-6E5F-4854-ACCD-018644C398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59564" y="2859022"/>
                <a:ext cx="52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0F5C8EF-8415-47F3-8FFF-146623819E4B}"/>
                  </a:ext>
                </a:extLst>
              </p14:cNvPr>
              <p14:cNvContentPartPr/>
              <p14:nvPr/>
            </p14:nvContentPartPr>
            <p14:xfrm>
              <a:off x="5398724" y="2817622"/>
              <a:ext cx="139680" cy="2289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0F5C8EF-8415-47F3-8FFF-146623819E4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89724" y="2808622"/>
                <a:ext cx="1573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311D1B4-F08D-4FB3-825B-690FC7A5C1FF}"/>
                  </a:ext>
                </a:extLst>
              </p14:cNvPr>
              <p14:cNvContentPartPr/>
              <p14:nvPr/>
            </p14:nvContentPartPr>
            <p14:xfrm>
              <a:off x="3436364" y="3049462"/>
              <a:ext cx="27720" cy="14320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311D1B4-F08D-4FB3-825B-690FC7A5C1F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427724" y="3040462"/>
                <a:ext cx="45360" cy="14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BA0E0DDD-683B-45BA-99E7-009321C9482A}"/>
              </a:ext>
            </a:extLst>
          </p:cNvPr>
          <p:cNvGrpSpPr/>
          <p:nvPr/>
        </p:nvGrpSpPr>
        <p:grpSpPr>
          <a:xfrm>
            <a:off x="3135404" y="4704742"/>
            <a:ext cx="482760" cy="216720"/>
            <a:chOff x="3135404" y="4704742"/>
            <a:chExt cx="48276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906AE8-5367-4EC5-AD0A-F501860D4659}"/>
                    </a:ext>
                  </a:extLst>
                </p14:cNvPr>
                <p14:cNvContentPartPr/>
                <p14:nvPr/>
              </p14:nvContentPartPr>
              <p14:xfrm>
                <a:off x="3148364" y="4704742"/>
                <a:ext cx="16200" cy="158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906AE8-5367-4EC5-AD0A-F501860D46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39364" y="4695742"/>
                  <a:ext cx="33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E858C54-1FDF-4C4F-BA9B-4EC7DAB6AD8F}"/>
                    </a:ext>
                  </a:extLst>
                </p14:cNvPr>
                <p14:cNvContentPartPr/>
                <p14:nvPr/>
              </p14:nvContentPartPr>
              <p14:xfrm>
                <a:off x="3135404" y="4710862"/>
                <a:ext cx="102600" cy="117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E858C54-1FDF-4C4F-BA9B-4EC7DAB6AD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26764" y="4701862"/>
                  <a:ext cx="12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FE57D73-81DC-4F5C-AE22-FD1DD0CEA490}"/>
                    </a:ext>
                  </a:extLst>
                </p14:cNvPr>
                <p14:cNvContentPartPr/>
                <p14:nvPr/>
              </p14:nvContentPartPr>
              <p14:xfrm>
                <a:off x="3143324" y="4798342"/>
                <a:ext cx="155160" cy="103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FE57D73-81DC-4F5C-AE22-FD1DD0CEA4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34324" y="4789702"/>
                  <a:ext cx="17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5E9F3CB-086E-47B9-A172-D72ED983CAEC}"/>
                    </a:ext>
                  </a:extLst>
                </p14:cNvPr>
                <p14:cNvContentPartPr/>
                <p14:nvPr/>
              </p14:nvContentPartPr>
              <p14:xfrm>
                <a:off x="3341324" y="4806622"/>
                <a:ext cx="75600" cy="20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5E9F3CB-086E-47B9-A172-D72ED983CAE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32684" y="4797982"/>
                  <a:ext cx="9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D0A10DA-8A82-40D9-8871-53351FDB2AE6}"/>
                    </a:ext>
                  </a:extLst>
                </p14:cNvPr>
                <p14:cNvContentPartPr/>
                <p14:nvPr/>
              </p14:nvContentPartPr>
              <p14:xfrm>
                <a:off x="3357884" y="4756582"/>
                <a:ext cx="129960" cy="156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D0A10DA-8A82-40D9-8871-53351FDB2AE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8884" y="4747942"/>
                  <a:ext cx="14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F3E0E14-34DB-4751-A728-3C7D6FA644A7}"/>
                    </a:ext>
                  </a:extLst>
                </p14:cNvPr>
                <p14:cNvContentPartPr/>
                <p14:nvPr/>
              </p14:nvContentPartPr>
              <p14:xfrm>
                <a:off x="3399284" y="4725622"/>
                <a:ext cx="120600" cy="38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F3E0E14-34DB-4751-A728-3C7D6FA644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90284" y="4716982"/>
                  <a:ext cx="138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A60FCF-E6A4-4BFA-B403-B5B69F66DFA1}"/>
                    </a:ext>
                  </a:extLst>
                </p14:cNvPr>
                <p14:cNvContentPartPr/>
                <p14:nvPr/>
              </p14:nvContentPartPr>
              <p14:xfrm>
                <a:off x="3512324" y="4785022"/>
                <a:ext cx="105840" cy="136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A60FCF-E6A4-4BFA-B403-B5B69F66DFA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03324" y="4776382"/>
                  <a:ext cx="1234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A5249EAE-69C1-45F0-97DE-CBEEAA061FBB}"/>
              </a:ext>
            </a:extLst>
          </p:cNvPr>
          <p:cNvGrpSpPr/>
          <p:nvPr/>
        </p:nvGrpSpPr>
        <p:grpSpPr>
          <a:xfrm>
            <a:off x="6703364" y="2960542"/>
            <a:ext cx="251280" cy="1630800"/>
            <a:chOff x="6703364" y="2960542"/>
            <a:chExt cx="251280" cy="163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A5378AC-9FB9-4FCA-AF27-FC17C01186E1}"/>
                    </a:ext>
                  </a:extLst>
                </p14:cNvPr>
                <p14:cNvContentPartPr/>
                <p14:nvPr/>
              </p14:nvContentPartPr>
              <p14:xfrm>
                <a:off x="6703364" y="3019582"/>
                <a:ext cx="137160" cy="1564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A5378AC-9FB9-4FCA-AF27-FC17C01186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94724" y="3010582"/>
                  <a:ext cx="154800" cy="15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2A9991-0FF0-42C9-9849-2E5D3C98E316}"/>
                    </a:ext>
                  </a:extLst>
                </p14:cNvPr>
                <p14:cNvContentPartPr/>
                <p14:nvPr/>
              </p14:nvContentPartPr>
              <p14:xfrm>
                <a:off x="6846284" y="2960542"/>
                <a:ext cx="108360" cy="1630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2A9991-0FF0-42C9-9849-2E5D3C98E3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37644" y="2951902"/>
                  <a:ext cx="126000" cy="164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B43943E1-3835-4C02-8065-C6A9FEDE4906}"/>
              </a:ext>
            </a:extLst>
          </p:cNvPr>
          <p:cNvGrpSpPr/>
          <p:nvPr/>
        </p:nvGrpSpPr>
        <p:grpSpPr>
          <a:xfrm>
            <a:off x="6658004" y="4786822"/>
            <a:ext cx="264240" cy="290520"/>
            <a:chOff x="6658004" y="4786822"/>
            <a:chExt cx="2642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D589A0E-64EA-4E8D-B1D1-771B5576BCFE}"/>
                    </a:ext>
                  </a:extLst>
                </p14:cNvPr>
                <p14:cNvContentPartPr/>
                <p14:nvPr/>
              </p14:nvContentPartPr>
              <p14:xfrm>
                <a:off x="6661244" y="4792942"/>
                <a:ext cx="15120" cy="253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D589A0E-64EA-4E8D-B1D1-771B5576BC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52604" y="4783942"/>
                  <a:ext cx="32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79C23C1-1830-426C-8620-4673233A1352}"/>
                    </a:ext>
                  </a:extLst>
                </p14:cNvPr>
                <p14:cNvContentPartPr/>
                <p14:nvPr/>
              </p14:nvContentPartPr>
              <p14:xfrm>
                <a:off x="6677804" y="4786822"/>
                <a:ext cx="105840" cy="20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79C23C1-1830-426C-8620-4673233A13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68804" y="4777822"/>
                  <a:ext cx="123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C76F6E0-656E-4A39-9C1F-DBB098A5023F}"/>
                    </a:ext>
                  </a:extLst>
                </p14:cNvPr>
                <p14:cNvContentPartPr/>
                <p14:nvPr/>
              </p14:nvContentPartPr>
              <p14:xfrm>
                <a:off x="6658004" y="4877902"/>
                <a:ext cx="165600" cy="199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C76F6E0-656E-4A39-9C1F-DBB098A502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364" y="4869262"/>
                  <a:ext cx="183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1FA6EFA-7730-44F9-B85B-B7627EEB63CB}"/>
                    </a:ext>
                  </a:extLst>
                </p14:cNvPr>
                <p14:cNvContentPartPr/>
                <p14:nvPr/>
              </p14:nvContentPartPr>
              <p14:xfrm>
                <a:off x="6836204" y="4907782"/>
                <a:ext cx="86040" cy="159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1FA6EFA-7730-44F9-B85B-B7627EEB63C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7204" y="4899142"/>
                  <a:ext cx="1036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5244E711-B568-4D37-AA60-491664FC3554}"/>
              </a:ext>
            </a:extLst>
          </p:cNvPr>
          <p:cNvGrpSpPr/>
          <p:nvPr/>
        </p:nvGrpSpPr>
        <p:grpSpPr>
          <a:xfrm>
            <a:off x="2340164" y="2233702"/>
            <a:ext cx="1394280" cy="766080"/>
            <a:chOff x="2340164" y="2233702"/>
            <a:chExt cx="1394280" cy="76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CDE283-CD21-43BA-AF6E-3925D2437CA3}"/>
                    </a:ext>
                  </a:extLst>
                </p14:cNvPr>
                <p14:cNvContentPartPr/>
                <p14:nvPr/>
              </p14:nvContentPartPr>
              <p14:xfrm>
                <a:off x="3431684" y="2715022"/>
                <a:ext cx="177840" cy="234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CDE283-CD21-43BA-AF6E-3925D2437C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23044" y="2706382"/>
                  <a:ext cx="195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C5133F-ECC9-41FC-9BB5-3F997FFECC4A}"/>
                    </a:ext>
                  </a:extLst>
                </p14:cNvPr>
                <p14:cNvContentPartPr/>
                <p14:nvPr/>
              </p14:nvContentPartPr>
              <p14:xfrm>
                <a:off x="3473444" y="2698462"/>
                <a:ext cx="145800" cy="202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C5133F-ECC9-41FC-9BB5-3F997FFECC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64444" y="2689462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C549D7-A563-42DA-A6DB-2ABB4791DC4F}"/>
                    </a:ext>
                  </a:extLst>
                </p14:cNvPr>
                <p14:cNvContentPartPr/>
                <p14:nvPr/>
              </p14:nvContentPartPr>
              <p14:xfrm>
                <a:off x="3650204" y="2380942"/>
                <a:ext cx="27000" cy="2365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C549D7-A563-42DA-A6DB-2ABB4791DC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41204" y="2371942"/>
                  <a:ext cx="44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ED982A-B295-4A83-9D03-4CCC82D6BB5F}"/>
                    </a:ext>
                  </a:extLst>
                </p14:cNvPr>
                <p14:cNvContentPartPr/>
                <p14:nvPr/>
              </p14:nvContentPartPr>
              <p14:xfrm>
                <a:off x="3662084" y="2392102"/>
                <a:ext cx="22320" cy="178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ED982A-B295-4A83-9D03-4CCC82D6BB5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53444" y="2383102"/>
                  <a:ext cx="3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86475A6-1B24-4ABC-9097-FE52E561D307}"/>
                    </a:ext>
                  </a:extLst>
                </p14:cNvPr>
                <p14:cNvContentPartPr/>
                <p14:nvPr/>
              </p14:nvContentPartPr>
              <p14:xfrm>
                <a:off x="3435284" y="2406502"/>
                <a:ext cx="15480" cy="496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86475A6-1B24-4ABC-9097-FE52E561D3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26284" y="2397502"/>
                  <a:ext cx="331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530346-8945-4C59-95AA-AB40C167232D}"/>
                    </a:ext>
                  </a:extLst>
                </p14:cNvPr>
                <p14:cNvContentPartPr/>
                <p14:nvPr/>
              </p14:nvContentPartPr>
              <p14:xfrm>
                <a:off x="3625724" y="2245582"/>
                <a:ext cx="56520" cy="387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530346-8945-4C59-95AA-AB40C167232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16724" y="2236942"/>
                  <a:ext cx="74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7182E87-BFA4-4DF6-9C6A-B261D20B1DCF}"/>
                    </a:ext>
                  </a:extLst>
                </p14:cNvPr>
                <p14:cNvContentPartPr/>
                <p14:nvPr/>
              </p14:nvContentPartPr>
              <p14:xfrm>
                <a:off x="3575684" y="2233702"/>
                <a:ext cx="158760" cy="35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7182E87-BFA4-4DF6-9C6A-B261D20B1DC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66684" y="2225062"/>
                  <a:ext cx="176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3C8454D-A5C6-4F0B-8BD1-CA38DBF4796D}"/>
                    </a:ext>
                  </a:extLst>
                </p14:cNvPr>
                <p14:cNvContentPartPr/>
                <p14:nvPr/>
              </p14:nvContentPartPr>
              <p14:xfrm>
                <a:off x="3591524" y="2615302"/>
                <a:ext cx="125280" cy="42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3C8454D-A5C6-4F0B-8BD1-CA38DBF479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82884" y="2606302"/>
                  <a:ext cx="142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A631B4-3488-41E8-9D5F-32BF99FC574E}"/>
                    </a:ext>
                  </a:extLst>
                </p14:cNvPr>
                <p14:cNvContentPartPr/>
                <p14:nvPr/>
              </p14:nvContentPartPr>
              <p14:xfrm>
                <a:off x="3450764" y="2436022"/>
                <a:ext cx="16560" cy="484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A631B4-3488-41E8-9D5F-32BF99FC574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41764" y="2427022"/>
                  <a:ext cx="342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E202EBC-C8C4-4AE2-A1E6-143109FEA134}"/>
                    </a:ext>
                  </a:extLst>
                </p14:cNvPr>
                <p14:cNvContentPartPr/>
                <p14:nvPr/>
              </p14:nvContentPartPr>
              <p14:xfrm>
                <a:off x="3348164" y="2892142"/>
                <a:ext cx="162360" cy="64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E202EBC-C8C4-4AE2-A1E6-143109FEA1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39164" y="2883502"/>
                  <a:ext cx="180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ED094CC-008F-4941-825D-7F189B43AE9C}"/>
                    </a:ext>
                  </a:extLst>
                </p14:cNvPr>
                <p14:cNvContentPartPr/>
                <p14:nvPr/>
              </p14:nvContentPartPr>
              <p14:xfrm>
                <a:off x="3385244" y="2923822"/>
                <a:ext cx="111960" cy="47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ED094CC-008F-4941-825D-7F189B43AE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76604" y="2914822"/>
                  <a:ext cx="12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CB2EA4-A1A5-4168-A8B4-37C454135C4E}"/>
                    </a:ext>
                  </a:extLst>
                </p14:cNvPr>
                <p14:cNvContentPartPr/>
                <p14:nvPr/>
              </p14:nvContentPartPr>
              <p14:xfrm>
                <a:off x="3365444" y="2402902"/>
                <a:ext cx="120600" cy="32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CB2EA4-A1A5-4168-A8B4-37C454135C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56444" y="2393902"/>
                  <a:ext cx="13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5B804D0-9211-4054-8C57-5CA987802A55}"/>
                    </a:ext>
                  </a:extLst>
                </p14:cNvPr>
                <p14:cNvContentPartPr/>
                <p14:nvPr/>
              </p14:nvContentPartPr>
              <p14:xfrm>
                <a:off x="3302084" y="2427742"/>
                <a:ext cx="124200" cy="14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5B804D0-9211-4054-8C57-5CA987802A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93444" y="2418742"/>
                  <a:ext cx="141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7BD88DA-8BBC-4AF3-BD48-9865D7942552}"/>
                    </a:ext>
                  </a:extLst>
                </p14:cNvPr>
                <p14:cNvContentPartPr/>
                <p14:nvPr/>
              </p14:nvContentPartPr>
              <p14:xfrm>
                <a:off x="2973404" y="2442502"/>
                <a:ext cx="218160" cy="19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7BD88DA-8BBC-4AF3-BD48-9865D79425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64764" y="2433862"/>
                  <a:ext cx="235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2ED0050-8989-4E30-BC4D-AB9628E2279A}"/>
                    </a:ext>
                  </a:extLst>
                </p14:cNvPr>
                <p14:cNvContentPartPr/>
                <p14:nvPr/>
              </p14:nvContentPartPr>
              <p14:xfrm>
                <a:off x="2340164" y="2399662"/>
                <a:ext cx="504360" cy="313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2ED0050-8989-4E30-BC4D-AB9628E227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31524" y="2391022"/>
                  <a:ext cx="522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75EB518-8CF0-4A30-8E12-2A3D6DDFCA5F}"/>
                    </a:ext>
                  </a:extLst>
                </p14:cNvPr>
                <p14:cNvContentPartPr/>
                <p14:nvPr/>
              </p14:nvContentPartPr>
              <p14:xfrm>
                <a:off x="3450044" y="2477782"/>
                <a:ext cx="27720" cy="522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75EB518-8CF0-4A30-8E12-2A3D6DDFCA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1404" y="2469142"/>
                  <a:ext cx="453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658510A-A8CB-4602-A16B-E2DF1637BCED}"/>
                    </a:ext>
                  </a:extLst>
                </p14:cNvPr>
                <p14:cNvContentPartPr/>
                <p14:nvPr/>
              </p14:nvContentPartPr>
              <p14:xfrm>
                <a:off x="3472004" y="2451142"/>
                <a:ext cx="14760" cy="511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658510A-A8CB-4602-A16B-E2DF1637BC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63004" y="2442142"/>
                  <a:ext cx="324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0AF58AF-EFE8-49FA-884A-1862B1E208D1}"/>
                    </a:ext>
                  </a:extLst>
                </p14:cNvPr>
                <p14:cNvContentPartPr/>
                <p14:nvPr/>
              </p14:nvContentPartPr>
              <p14:xfrm>
                <a:off x="2975924" y="2486422"/>
                <a:ext cx="231120" cy="505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0AF58AF-EFE8-49FA-884A-1862B1E208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66924" y="2477782"/>
                  <a:ext cx="2487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F47240C-32D5-48F8-8712-2BFF8DCCC870}"/>
                    </a:ext>
                  </a:extLst>
                </p14:cNvPr>
                <p14:cNvContentPartPr/>
                <p14:nvPr/>
              </p14:nvContentPartPr>
              <p14:xfrm>
                <a:off x="2792684" y="2592262"/>
                <a:ext cx="80640" cy="236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F47240C-32D5-48F8-8712-2BFF8DCCC87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83684" y="2583262"/>
                  <a:ext cx="98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1AAAEA4-6F08-4C73-A1E7-42422B09F553}"/>
                    </a:ext>
                  </a:extLst>
                </p14:cNvPr>
                <p14:cNvContentPartPr/>
                <p14:nvPr/>
              </p14:nvContentPartPr>
              <p14:xfrm>
                <a:off x="2717444" y="2692702"/>
                <a:ext cx="174600" cy="637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1AAAEA4-6F08-4C73-A1E7-42422B09F55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8804" y="2684062"/>
                  <a:ext cx="1922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2705ED61-B152-4B7F-946F-EEB99430407A}"/>
              </a:ext>
            </a:extLst>
          </p:cNvPr>
          <p:cNvGrpSpPr/>
          <p:nvPr/>
        </p:nvGrpSpPr>
        <p:grpSpPr>
          <a:xfrm>
            <a:off x="-18556" y="2114902"/>
            <a:ext cx="1850400" cy="2789640"/>
            <a:chOff x="-18556" y="2114902"/>
            <a:chExt cx="1850400" cy="27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11C62D2-0EC5-4F2A-BF74-2A321A2E746C}"/>
                    </a:ext>
                  </a:extLst>
                </p14:cNvPr>
                <p14:cNvContentPartPr/>
                <p14:nvPr/>
              </p14:nvContentPartPr>
              <p14:xfrm>
                <a:off x="388964" y="2449342"/>
                <a:ext cx="26640" cy="304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11C62D2-0EC5-4F2A-BF74-2A321A2E746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9964" y="2440342"/>
                  <a:ext cx="44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F8C791-476E-49C3-8133-C45EF6BBED3B}"/>
                    </a:ext>
                  </a:extLst>
                </p14:cNvPr>
                <p14:cNvContentPartPr/>
                <p14:nvPr/>
              </p14:nvContentPartPr>
              <p14:xfrm>
                <a:off x="290324" y="2383822"/>
                <a:ext cx="41760" cy="16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F8C791-476E-49C3-8133-C45EF6BBED3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1324" y="2374822"/>
                  <a:ext cx="59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F1DF79-66A4-4F1C-810E-A7FF8C3F81EA}"/>
                    </a:ext>
                  </a:extLst>
                </p14:cNvPr>
                <p14:cNvContentPartPr/>
                <p14:nvPr/>
              </p14:nvContentPartPr>
              <p14:xfrm>
                <a:off x="316964" y="2359342"/>
                <a:ext cx="209880" cy="50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F1DF79-66A4-4F1C-810E-A7FF8C3F81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8324" y="2350342"/>
                  <a:ext cx="227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7D0E99-51F0-4F27-9B74-01A3FB26292F}"/>
                    </a:ext>
                  </a:extLst>
                </p14:cNvPr>
                <p14:cNvContentPartPr/>
                <p14:nvPr/>
              </p14:nvContentPartPr>
              <p14:xfrm>
                <a:off x="19604" y="2314702"/>
                <a:ext cx="85320" cy="214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7D0E99-51F0-4F27-9B74-01A3FB2629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04" y="2305702"/>
                  <a:ext cx="102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AF70C8E-C21E-4FB2-8154-1EC16EA70576}"/>
                    </a:ext>
                  </a:extLst>
                </p14:cNvPr>
                <p14:cNvContentPartPr/>
                <p14:nvPr/>
              </p14:nvContentPartPr>
              <p14:xfrm>
                <a:off x="124724" y="2357542"/>
                <a:ext cx="118800" cy="70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AF70C8E-C21E-4FB2-8154-1EC16EA705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24" y="2348542"/>
                  <a:ext cx="136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363CAD4-E1E4-4C37-8472-D37FEF442C88}"/>
                    </a:ext>
                  </a:extLst>
                </p14:cNvPr>
                <p14:cNvContentPartPr/>
                <p14:nvPr/>
              </p14:nvContentPartPr>
              <p14:xfrm>
                <a:off x="173684" y="2114902"/>
                <a:ext cx="88200" cy="172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363CAD4-E1E4-4C37-8472-D37FEF442C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4684" y="2106262"/>
                  <a:ext cx="10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F2694AD-1B31-48CB-AAE5-90AF35A826B2}"/>
                    </a:ext>
                  </a:extLst>
                </p14:cNvPr>
                <p14:cNvContentPartPr/>
                <p14:nvPr/>
              </p14:nvContentPartPr>
              <p14:xfrm>
                <a:off x="130484" y="2151262"/>
                <a:ext cx="151200" cy="8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F2694AD-1B31-48CB-AAE5-90AF35A826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1484" y="2142262"/>
                  <a:ext cx="168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9CA5175-284F-4D94-997D-254DC87369B3}"/>
                    </a:ext>
                  </a:extLst>
                </p14:cNvPr>
                <p14:cNvContentPartPr/>
                <p14:nvPr/>
              </p14:nvContentPartPr>
              <p14:xfrm>
                <a:off x="1964" y="2264662"/>
                <a:ext cx="137880" cy="38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9CA5175-284F-4D94-997D-254DC87369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-7036" y="2255662"/>
                  <a:ext cx="15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214D58-CF5B-435F-BEC9-B5116F571E44}"/>
                    </a:ext>
                  </a:extLst>
                </p14:cNvPr>
                <p14:cNvContentPartPr/>
                <p14:nvPr/>
              </p14:nvContentPartPr>
              <p14:xfrm>
                <a:off x="-18556" y="2146942"/>
                <a:ext cx="127080" cy="173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214D58-CF5B-435F-BEC9-B5116F571E4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-27196" y="2137942"/>
                  <a:ext cx="144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EE4CB6A-8D7E-4DFA-A494-C216C089C62B}"/>
                    </a:ext>
                  </a:extLst>
                </p14:cNvPr>
                <p14:cNvContentPartPr/>
                <p14:nvPr/>
              </p14:nvContentPartPr>
              <p14:xfrm>
                <a:off x="27524" y="2252782"/>
                <a:ext cx="68040" cy="31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EE4CB6A-8D7E-4DFA-A494-C216C089C6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884" y="2243782"/>
                  <a:ext cx="8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1BE988-C3E6-4E21-B1E8-B1F7849216FC}"/>
                    </a:ext>
                  </a:extLst>
                </p14:cNvPr>
                <p14:cNvContentPartPr/>
                <p14:nvPr/>
              </p14:nvContentPartPr>
              <p14:xfrm>
                <a:off x="1427564" y="2398222"/>
                <a:ext cx="404280" cy="28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1BE988-C3E6-4E21-B1E8-B1F7849216F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418564" y="2389582"/>
                  <a:ext cx="421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F6E4F7A-C323-457F-880E-09051FC63492}"/>
                    </a:ext>
                  </a:extLst>
                </p14:cNvPr>
                <p14:cNvContentPartPr/>
                <p14:nvPr/>
              </p14:nvContentPartPr>
              <p14:xfrm>
                <a:off x="1303724" y="2396062"/>
                <a:ext cx="143640" cy="18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F6E4F7A-C323-457F-880E-09051FC634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94724" y="2387422"/>
                  <a:ext cx="161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08E69F2-2B9F-4882-A0FF-6B532BE01894}"/>
                    </a:ext>
                  </a:extLst>
                </p14:cNvPr>
                <p14:cNvContentPartPr/>
                <p14:nvPr/>
              </p14:nvContentPartPr>
              <p14:xfrm>
                <a:off x="1207604" y="2392462"/>
                <a:ext cx="71640" cy="4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08E69F2-2B9F-4882-A0FF-6B532BE0189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98964" y="2383822"/>
                  <a:ext cx="8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26E044E-1B93-4062-A67B-C3C055D28E28}"/>
                    </a:ext>
                  </a:extLst>
                </p14:cNvPr>
                <p14:cNvContentPartPr/>
                <p14:nvPr/>
              </p14:nvContentPartPr>
              <p14:xfrm>
                <a:off x="1453844" y="2417302"/>
                <a:ext cx="4320" cy="208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26E044E-1B93-4062-A67B-C3C055D28E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45204" y="2408662"/>
                  <a:ext cx="2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BAEBB9A-8437-44FF-8E6C-053997E9F473}"/>
                    </a:ext>
                  </a:extLst>
                </p14:cNvPr>
                <p14:cNvContentPartPr/>
                <p14:nvPr/>
              </p14:nvContentPartPr>
              <p14:xfrm>
                <a:off x="1431164" y="2956582"/>
                <a:ext cx="12240" cy="137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BAEBB9A-8437-44FF-8E6C-053997E9F4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22164" y="2947582"/>
                  <a:ext cx="2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3B51F3-44BB-4CB8-9023-488E3B2C4E64}"/>
                    </a:ext>
                  </a:extLst>
                </p14:cNvPr>
                <p14:cNvContentPartPr/>
                <p14:nvPr/>
              </p14:nvContentPartPr>
              <p14:xfrm>
                <a:off x="1412084" y="4416742"/>
                <a:ext cx="15840" cy="181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3B51F3-44BB-4CB8-9023-488E3B2C4E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03084" y="4407742"/>
                  <a:ext cx="3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0198A19-6D39-464E-A3DA-DDFB0E97A4CE}"/>
                    </a:ext>
                  </a:extLst>
                </p14:cNvPr>
                <p14:cNvContentPartPr/>
                <p14:nvPr/>
              </p14:nvContentPartPr>
              <p14:xfrm>
                <a:off x="1589564" y="2437822"/>
                <a:ext cx="47880" cy="410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0198A19-6D39-464E-A3DA-DDFB0E97A4C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80924" y="2428822"/>
                  <a:ext cx="65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70E7E5F-1A47-4784-8456-19074FE11D9F}"/>
                    </a:ext>
                  </a:extLst>
                </p14:cNvPr>
                <p14:cNvContentPartPr/>
                <p14:nvPr/>
              </p14:nvContentPartPr>
              <p14:xfrm>
                <a:off x="1575164" y="3287782"/>
                <a:ext cx="53640" cy="914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70E7E5F-1A47-4784-8456-19074FE11D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66164" y="3278782"/>
                  <a:ext cx="7128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762F5C9-16D7-44B3-A0F3-6AC9A2439278}"/>
                    </a:ext>
                  </a:extLst>
                </p14:cNvPr>
                <p14:cNvContentPartPr/>
                <p14:nvPr/>
              </p14:nvContentPartPr>
              <p14:xfrm>
                <a:off x="1623044" y="4346542"/>
                <a:ext cx="8280" cy="141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762F5C9-16D7-44B3-A0F3-6AC9A24392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14404" y="4337542"/>
                  <a:ext cx="25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4F18968-C4E5-4343-A0BC-F1755C4FA732}"/>
                    </a:ext>
                  </a:extLst>
                </p14:cNvPr>
                <p14:cNvContentPartPr/>
                <p14:nvPr/>
              </p14:nvContentPartPr>
              <p14:xfrm>
                <a:off x="1427924" y="2437102"/>
                <a:ext cx="39960" cy="21960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4F18968-C4E5-4343-A0BC-F1755C4FA7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19284" y="2428102"/>
                  <a:ext cx="57600" cy="22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6A13599-AB6F-487E-A0B7-6678DF9F68E0}"/>
                    </a:ext>
                  </a:extLst>
                </p14:cNvPr>
                <p14:cNvContentPartPr/>
                <p14:nvPr/>
              </p14:nvContentPartPr>
              <p14:xfrm>
                <a:off x="1539164" y="2475982"/>
                <a:ext cx="60120" cy="2109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6A13599-AB6F-487E-A0B7-6678DF9F68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30164" y="2467342"/>
                  <a:ext cx="77760" cy="21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D6754CF-8B6D-4CA9-897F-5768F5C9E094}"/>
                    </a:ext>
                  </a:extLst>
                </p14:cNvPr>
                <p14:cNvContentPartPr/>
                <p14:nvPr/>
              </p14:nvContentPartPr>
              <p14:xfrm>
                <a:off x="1423964" y="4716982"/>
                <a:ext cx="19440" cy="187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D6754CF-8B6D-4CA9-897F-5768F5C9E0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14964" y="4708342"/>
                  <a:ext cx="3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EBC402-69A0-4B74-8200-9EDC65332EDC}"/>
                    </a:ext>
                  </a:extLst>
                </p14:cNvPr>
                <p14:cNvContentPartPr/>
                <p14:nvPr/>
              </p14:nvContentPartPr>
              <p14:xfrm>
                <a:off x="1334324" y="4886182"/>
                <a:ext cx="137160" cy="14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EBC402-69A0-4B74-8200-9EDC65332ED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25324" y="4877542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0A04C86-0FFC-4420-BC1E-57FA2A27C135}"/>
                    </a:ext>
                  </a:extLst>
                </p14:cNvPr>
                <p14:cNvContentPartPr/>
                <p14:nvPr/>
              </p14:nvContentPartPr>
              <p14:xfrm>
                <a:off x="1327844" y="4698262"/>
                <a:ext cx="153000" cy="85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0A04C86-0FFC-4420-BC1E-57FA2A27C13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19204" y="4689622"/>
                  <a:ext cx="170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3E19622-A106-48A2-9132-ADA19D7A6870}"/>
                    </a:ext>
                  </a:extLst>
                </p14:cNvPr>
                <p14:cNvContentPartPr/>
                <p14:nvPr/>
              </p14:nvContentPartPr>
              <p14:xfrm>
                <a:off x="1532324" y="4687102"/>
                <a:ext cx="97920" cy="208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3E19622-A106-48A2-9132-ADA19D7A687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23684" y="4678462"/>
                  <a:ext cx="115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5FE78D-21F9-48E0-8966-EECB735A1A41}"/>
                    </a:ext>
                  </a:extLst>
                </p14:cNvPr>
                <p14:cNvContentPartPr/>
                <p14:nvPr/>
              </p14:nvContentPartPr>
              <p14:xfrm>
                <a:off x="364124" y="2607742"/>
                <a:ext cx="1321200" cy="113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5FE78D-21F9-48E0-8966-EECB735A1A4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5124" y="2598742"/>
                  <a:ext cx="133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3A76CEF-C04B-431F-9EA2-9646487901F4}"/>
                    </a:ext>
                  </a:extLst>
                </p14:cNvPr>
                <p14:cNvContentPartPr/>
                <p14:nvPr/>
              </p14:nvContentPartPr>
              <p14:xfrm>
                <a:off x="426404" y="2352502"/>
                <a:ext cx="1112760" cy="61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3A76CEF-C04B-431F-9EA2-9646487901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7764" y="2343502"/>
                  <a:ext cx="1130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649A156-81DA-45C8-997A-F77563368EF6}"/>
                    </a:ext>
                  </a:extLst>
                </p14:cNvPr>
                <p14:cNvContentPartPr/>
                <p14:nvPr/>
              </p14:nvContentPartPr>
              <p14:xfrm>
                <a:off x="356924" y="2359702"/>
                <a:ext cx="1249200" cy="61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649A156-81DA-45C8-997A-F77563368E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7924" y="2351062"/>
                  <a:ext cx="1266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789BADD-9E33-418D-A9AF-556F29AEBEC6}"/>
                    </a:ext>
                  </a:extLst>
                </p14:cNvPr>
                <p14:cNvContentPartPr/>
                <p14:nvPr/>
              </p14:nvContentPartPr>
              <p14:xfrm>
                <a:off x="452684" y="2634382"/>
                <a:ext cx="1253160" cy="68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789BADD-9E33-418D-A9AF-556F29AEBE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4044" y="2625742"/>
                  <a:ext cx="127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9766D47-7041-4D48-96DE-808AF262E2B6}"/>
                    </a:ext>
                  </a:extLst>
                </p14:cNvPr>
                <p14:cNvContentPartPr/>
                <p14:nvPr/>
              </p14:nvContentPartPr>
              <p14:xfrm>
                <a:off x="71444" y="2530342"/>
                <a:ext cx="25560" cy="138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9766D47-7041-4D48-96DE-808AF262E2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804" y="2521702"/>
                  <a:ext cx="43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52695B4-5FEC-43B1-BE3C-760704E3C7F2}"/>
                    </a:ext>
                  </a:extLst>
                </p14:cNvPr>
                <p14:cNvContentPartPr/>
                <p14:nvPr/>
              </p14:nvContentPartPr>
              <p14:xfrm>
                <a:off x="21764" y="2480662"/>
                <a:ext cx="86760" cy="94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52695B4-5FEC-43B1-BE3C-760704E3C7F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124" y="2472022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89295AF-8C77-4ED2-8AB5-0BCB593EB4C2}"/>
                  </a:ext>
                </a:extLst>
              </p14:cNvPr>
              <p14:cNvContentPartPr/>
              <p14:nvPr/>
            </p14:nvContentPartPr>
            <p14:xfrm>
              <a:off x="385724" y="2393902"/>
              <a:ext cx="1311120" cy="3225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89295AF-8C77-4ED2-8AB5-0BCB593EB4C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77084" y="2385262"/>
                <a:ext cx="13287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3800E11-771A-4424-A0BB-DE3B63A88377}"/>
                  </a:ext>
                </a:extLst>
              </p14:cNvPr>
              <p14:cNvContentPartPr/>
              <p14:nvPr/>
            </p14:nvContentPartPr>
            <p14:xfrm>
              <a:off x="1448444" y="2407582"/>
              <a:ext cx="109080" cy="2592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3800E11-771A-4424-A0BB-DE3B63A8837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39804" y="2398942"/>
                <a:ext cx="1267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2A0652F-A1DF-48FC-8A26-D41F5D672ADB}"/>
                  </a:ext>
                </a:extLst>
              </p14:cNvPr>
              <p14:cNvContentPartPr/>
              <p14:nvPr/>
            </p14:nvContentPartPr>
            <p14:xfrm>
              <a:off x="-48796" y="1996102"/>
              <a:ext cx="384840" cy="9604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2A0652F-A1DF-48FC-8A26-D41F5D672AD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-57796" y="1987462"/>
                <a:ext cx="40248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F15F41C1-57DA-4D81-B340-7272BF57DA60}"/>
                  </a:ext>
                </a:extLst>
              </p14:cNvPr>
              <p14:cNvContentPartPr/>
              <p14:nvPr/>
            </p14:nvContentPartPr>
            <p14:xfrm>
              <a:off x="1256924" y="5549662"/>
              <a:ext cx="232560" cy="26100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F15F41C1-57DA-4D81-B340-7272BF57DA6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247924" y="5541022"/>
                <a:ext cx="2502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D7B707F3-29A4-4819-9D39-86F5EB48D5EB}"/>
                  </a:ext>
                </a:extLst>
              </p14:cNvPr>
              <p14:cNvContentPartPr/>
              <p14:nvPr/>
            </p14:nvContentPartPr>
            <p14:xfrm>
              <a:off x="9044444" y="1852822"/>
              <a:ext cx="168480" cy="5436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D7B707F3-29A4-4819-9D39-86F5EB48D5E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035444" y="1843822"/>
                <a:ext cx="186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6E2F982-24C3-428A-BDA8-B7D33B5B69E6}"/>
                  </a:ext>
                </a:extLst>
              </p14:cNvPr>
              <p14:cNvContentPartPr/>
              <p14:nvPr/>
            </p14:nvContentPartPr>
            <p14:xfrm>
              <a:off x="1274924" y="5547502"/>
              <a:ext cx="232920" cy="65916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6E2F982-24C3-428A-BDA8-B7D33B5B69E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265924" y="5538502"/>
                <a:ext cx="25056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7B6CA121-BE19-49AF-A1C5-A1D0DB747BA7}"/>
                  </a:ext>
                </a:extLst>
              </p14:cNvPr>
              <p14:cNvContentPartPr/>
              <p14:nvPr/>
            </p14:nvContentPartPr>
            <p14:xfrm>
              <a:off x="6667364" y="5234302"/>
              <a:ext cx="242280" cy="3981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7B6CA121-BE19-49AF-A1C5-A1D0DB747BA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658364" y="5225302"/>
                <a:ext cx="2599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2B30E4D-C0D2-452C-92F6-847C75FD4A91}"/>
                  </a:ext>
                </a:extLst>
              </p14:cNvPr>
              <p14:cNvContentPartPr/>
              <p14:nvPr/>
            </p14:nvContentPartPr>
            <p14:xfrm>
              <a:off x="9236324" y="550702"/>
              <a:ext cx="1022040" cy="70632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2B30E4D-C0D2-452C-92F6-847C75FD4A9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227684" y="542062"/>
                <a:ext cx="103968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3BED2AA-A2FD-471A-9588-334EF6A6478F}"/>
                  </a:ext>
                </a:extLst>
              </p14:cNvPr>
              <p14:cNvContentPartPr/>
              <p14:nvPr/>
            </p14:nvContentPartPr>
            <p14:xfrm>
              <a:off x="1225964" y="5429422"/>
              <a:ext cx="300960" cy="9417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3BED2AA-A2FD-471A-9588-334EF6A6478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216964" y="5420422"/>
                <a:ext cx="318600" cy="9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A2323268-98CF-494A-8F1D-89118157D268}"/>
              </a:ext>
            </a:extLst>
          </p:cNvPr>
          <p:cNvGrpSpPr/>
          <p:nvPr/>
        </p:nvGrpSpPr>
        <p:grpSpPr>
          <a:xfrm>
            <a:off x="8479604" y="882262"/>
            <a:ext cx="3645000" cy="3268440"/>
            <a:chOff x="8479604" y="882262"/>
            <a:chExt cx="3645000" cy="32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E71B55E-28CC-4115-9FA6-3760DB4722BC}"/>
                    </a:ext>
                  </a:extLst>
                </p14:cNvPr>
                <p14:cNvContentPartPr/>
                <p14:nvPr/>
              </p14:nvContentPartPr>
              <p14:xfrm>
                <a:off x="9362684" y="3500542"/>
                <a:ext cx="94320" cy="2624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E71B55E-28CC-4115-9FA6-3760DB4722B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53684" y="3491542"/>
                  <a:ext cx="111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0375D37-7DC9-4622-A446-D9D5DA4A33D9}"/>
                    </a:ext>
                  </a:extLst>
                </p14:cNvPr>
                <p14:cNvContentPartPr/>
                <p14:nvPr/>
              </p14:nvContentPartPr>
              <p14:xfrm>
                <a:off x="9414884" y="3639142"/>
                <a:ext cx="49320" cy="896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0375D37-7DC9-4622-A446-D9D5DA4A33D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06244" y="3630142"/>
                  <a:ext cx="66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42D695E-52EC-40BA-8CF9-3447A1E7B368}"/>
                    </a:ext>
                  </a:extLst>
                </p14:cNvPr>
                <p14:cNvContentPartPr/>
                <p14:nvPr/>
              </p14:nvContentPartPr>
              <p14:xfrm>
                <a:off x="9574004" y="3525742"/>
                <a:ext cx="14760" cy="191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42D695E-52EC-40BA-8CF9-3447A1E7B3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5004" y="3516742"/>
                  <a:ext cx="3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A76F189-7104-4402-B00A-6AFC7159D987}"/>
                    </a:ext>
                  </a:extLst>
                </p14:cNvPr>
                <p14:cNvContentPartPr/>
                <p14:nvPr/>
              </p14:nvContentPartPr>
              <p14:xfrm>
                <a:off x="9498404" y="3486502"/>
                <a:ext cx="229680" cy="223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A76F189-7104-4402-B00A-6AFC7159D9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89764" y="3477862"/>
                  <a:ext cx="24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9F66C0A-3371-4E41-B700-C8D5EE613C1D}"/>
                    </a:ext>
                  </a:extLst>
                </p14:cNvPr>
                <p14:cNvContentPartPr/>
                <p14:nvPr/>
              </p14:nvContentPartPr>
              <p14:xfrm>
                <a:off x="9814844" y="3497662"/>
                <a:ext cx="8640" cy="1947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9F66C0A-3371-4E41-B700-C8D5EE613C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5844" y="3489022"/>
                  <a:ext cx="26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35B8E59-C15C-45D8-A6EB-9A11DE1C5000}"/>
                    </a:ext>
                  </a:extLst>
                </p14:cNvPr>
                <p14:cNvContentPartPr/>
                <p14:nvPr/>
              </p14:nvContentPartPr>
              <p14:xfrm>
                <a:off x="9687404" y="3371662"/>
                <a:ext cx="196560" cy="1958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35B8E59-C15C-45D8-A6EB-9A11DE1C500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78404" y="3362662"/>
                  <a:ext cx="214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45CA332-F5DF-4CA1-8AD2-08893D5B0068}"/>
                    </a:ext>
                  </a:extLst>
                </p14:cNvPr>
                <p14:cNvContentPartPr/>
                <p14:nvPr/>
              </p14:nvContentPartPr>
              <p14:xfrm>
                <a:off x="8566004" y="961822"/>
                <a:ext cx="118440" cy="2624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45CA332-F5DF-4CA1-8AD2-08893D5B00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57364" y="952822"/>
                  <a:ext cx="136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743EE63-E995-41E1-9AA8-0ACFC64EF78D}"/>
                    </a:ext>
                  </a:extLst>
                </p14:cNvPr>
                <p14:cNvContentPartPr/>
                <p14:nvPr/>
              </p14:nvContentPartPr>
              <p14:xfrm>
                <a:off x="8751044" y="1097182"/>
                <a:ext cx="315360" cy="91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743EE63-E995-41E1-9AA8-0ACFC64EF78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42404" y="1088542"/>
                  <a:ext cx="333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8665F4D-B0A3-4914-8153-67D6F470CF70}"/>
                    </a:ext>
                  </a:extLst>
                </p14:cNvPr>
                <p14:cNvContentPartPr/>
                <p14:nvPr/>
              </p14:nvContentPartPr>
              <p14:xfrm>
                <a:off x="9093404" y="977302"/>
                <a:ext cx="201600" cy="189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8665F4D-B0A3-4914-8153-67D6F470CF7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84764" y="968662"/>
                  <a:ext cx="219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BEC040C-ECED-43C6-BD0A-936A18B5347E}"/>
                    </a:ext>
                  </a:extLst>
                </p14:cNvPr>
                <p14:cNvContentPartPr/>
                <p14:nvPr/>
              </p14:nvContentPartPr>
              <p14:xfrm>
                <a:off x="9673004" y="935902"/>
                <a:ext cx="14760" cy="170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BEC040C-ECED-43C6-BD0A-936A18B5347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64004" y="927262"/>
                  <a:ext cx="32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CD221F9-629D-4D2E-85FE-7CAE72E124BC}"/>
                    </a:ext>
                  </a:extLst>
                </p14:cNvPr>
                <p14:cNvContentPartPr/>
                <p14:nvPr/>
              </p14:nvContentPartPr>
              <p14:xfrm>
                <a:off x="9595604" y="882262"/>
                <a:ext cx="230760" cy="295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CD221F9-629D-4D2E-85FE-7CAE72E124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86604" y="873622"/>
                  <a:ext cx="248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4128CD4-749D-4E90-8643-D4A42247B654}"/>
                    </a:ext>
                  </a:extLst>
                </p14:cNvPr>
                <p14:cNvContentPartPr/>
                <p14:nvPr/>
              </p14:nvContentPartPr>
              <p14:xfrm>
                <a:off x="9181244" y="1486342"/>
                <a:ext cx="76680" cy="13698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4128CD4-749D-4E90-8643-D4A42247B6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72604" y="1477342"/>
                  <a:ext cx="94320" cy="13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8862C1B-D2EE-460B-81A4-059C40EC673A}"/>
                    </a:ext>
                  </a:extLst>
                </p14:cNvPr>
                <p14:cNvContentPartPr/>
                <p14:nvPr/>
              </p14:nvContentPartPr>
              <p14:xfrm>
                <a:off x="8995844" y="2565982"/>
                <a:ext cx="2141640" cy="2502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8862C1B-D2EE-460B-81A4-059C40EC673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87204" y="2556982"/>
                  <a:ext cx="2159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3A0CBCA-4060-44A1-A8D5-DF6B18C5F762}"/>
                    </a:ext>
                  </a:extLst>
                </p14:cNvPr>
                <p14:cNvContentPartPr/>
                <p14:nvPr/>
              </p14:nvContentPartPr>
              <p14:xfrm>
                <a:off x="11158004" y="2468062"/>
                <a:ext cx="171720" cy="2584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3A0CBCA-4060-44A1-A8D5-DF6B18C5F7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49364" y="2459062"/>
                  <a:ext cx="189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74C197A-B5FE-48A0-BAC9-9A0DAA7191AC}"/>
                    </a:ext>
                  </a:extLst>
                </p14:cNvPr>
                <p14:cNvContentPartPr/>
                <p14:nvPr/>
              </p14:nvContentPartPr>
              <p14:xfrm>
                <a:off x="9004844" y="1308142"/>
                <a:ext cx="331560" cy="343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74C197A-B5FE-48A0-BAC9-9A0DAA7191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95844" y="1299142"/>
                  <a:ext cx="3492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B0C6A0B-D6B3-4A02-8607-8D1C64073FE6}"/>
                    </a:ext>
                  </a:extLst>
                </p14:cNvPr>
                <p14:cNvContentPartPr/>
                <p14:nvPr/>
              </p14:nvContentPartPr>
              <p14:xfrm>
                <a:off x="9583724" y="1418662"/>
                <a:ext cx="702360" cy="10152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B0C6A0B-D6B3-4A02-8607-8D1C64073F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75084" y="1409662"/>
                  <a:ext cx="720000" cy="10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1A54621-12BF-44C0-B7BC-90B800DC2D9D}"/>
                    </a:ext>
                  </a:extLst>
                </p14:cNvPr>
                <p14:cNvContentPartPr/>
                <p14:nvPr/>
              </p14:nvContentPartPr>
              <p14:xfrm>
                <a:off x="10035884" y="1151902"/>
                <a:ext cx="636840" cy="1295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1A54621-12BF-44C0-B7BC-90B800DC2D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26884" y="1143262"/>
                  <a:ext cx="654480" cy="13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9F89202-0752-4B59-8401-BC3CE21E3631}"/>
                    </a:ext>
                  </a:extLst>
                </p14:cNvPr>
                <p14:cNvContentPartPr/>
                <p14:nvPr/>
              </p14:nvContentPartPr>
              <p14:xfrm>
                <a:off x="9179084" y="1798822"/>
                <a:ext cx="223920" cy="43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9F89202-0752-4B59-8401-BC3CE21E36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70444" y="1789822"/>
                  <a:ext cx="24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4CD3382-8EF5-402F-8E88-226534978B28}"/>
                    </a:ext>
                  </a:extLst>
                </p14:cNvPr>
                <p14:cNvContentPartPr/>
                <p14:nvPr/>
              </p14:nvContentPartPr>
              <p14:xfrm>
                <a:off x="9459884" y="1740862"/>
                <a:ext cx="250560" cy="47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4CD3382-8EF5-402F-8E88-226534978B2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50884" y="1732222"/>
                  <a:ext cx="268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F743858-F9D1-44A1-97C6-4BB67028CF0B}"/>
                    </a:ext>
                  </a:extLst>
                </p14:cNvPr>
                <p14:cNvContentPartPr/>
                <p14:nvPr/>
              </p14:nvContentPartPr>
              <p14:xfrm>
                <a:off x="9903044" y="1676782"/>
                <a:ext cx="457200" cy="42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F743858-F9D1-44A1-97C6-4BB67028CF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94404" y="1668142"/>
                  <a:ext cx="474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6634C84-A5B8-4800-AB05-31642A37AFF3}"/>
                    </a:ext>
                  </a:extLst>
                </p14:cNvPr>
                <p14:cNvContentPartPr/>
                <p14:nvPr/>
              </p14:nvContentPartPr>
              <p14:xfrm>
                <a:off x="9212204" y="2148022"/>
                <a:ext cx="109080" cy="12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6634C84-A5B8-4800-AB05-31642A37AF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03204" y="2139022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6A22551-CFBB-4BB3-96EC-107414BFB702}"/>
                    </a:ext>
                  </a:extLst>
                </p14:cNvPr>
                <p14:cNvContentPartPr/>
                <p14:nvPr/>
              </p14:nvContentPartPr>
              <p14:xfrm>
                <a:off x="9373844" y="2004022"/>
                <a:ext cx="858960" cy="1371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6A22551-CFBB-4BB3-96EC-107414BFB70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64844" y="1995382"/>
                  <a:ext cx="876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F679FCE-19C3-4AD3-9514-65F7E3D91C68}"/>
                    </a:ext>
                  </a:extLst>
                </p14:cNvPr>
                <p14:cNvContentPartPr/>
                <p14:nvPr/>
              </p14:nvContentPartPr>
              <p14:xfrm>
                <a:off x="8681924" y="1804942"/>
                <a:ext cx="80640" cy="2206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F679FCE-19C3-4AD3-9514-65F7E3D91C6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72924" y="1796302"/>
                  <a:ext cx="98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D1D5DC3-8BC9-47B8-8469-3F1B697AAE28}"/>
                    </a:ext>
                  </a:extLst>
                </p14:cNvPr>
                <p14:cNvContentPartPr/>
                <p14:nvPr/>
              </p14:nvContentPartPr>
              <p14:xfrm>
                <a:off x="8787044" y="1712422"/>
                <a:ext cx="146520" cy="982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D1D5DC3-8BC9-47B8-8469-3F1B697AAE2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78044" y="1703782"/>
                  <a:ext cx="164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82EEE57-FA81-46F5-B605-B95C4A7E5FA3}"/>
                    </a:ext>
                  </a:extLst>
                </p14:cNvPr>
                <p14:cNvContentPartPr/>
                <p14:nvPr/>
              </p14:nvContentPartPr>
              <p14:xfrm>
                <a:off x="8641964" y="2194462"/>
                <a:ext cx="87840" cy="1735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82EEE57-FA81-46F5-B605-B95C4A7E5F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33324" y="2185822"/>
                  <a:ext cx="10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90644EC-0818-4AAD-8D16-B2C5D8A24D9E}"/>
                    </a:ext>
                  </a:extLst>
                </p14:cNvPr>
                <p14:cNvContentPartPr/>
                <p14:nvPr/>
              </p14:nvContentPartPr>
              <p14:xfrm>
                <a:off x="8788124" y="2216782"/>
                <a:ext cx="137520" cy="121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90644EC-0818-4AAD-8D16-B2C5D8A24D9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79124" y="2207782"/>
                  <a:ext cx="155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F550464-14DD-45C0-9067-06614EC279EA}"/>
                    </a:ext>
                  </a:extLst>
                </p14:cNvPr>
                <p14:cNvContentPartPr/>
                <p14:nvPr/>
              </p14:nvContentPartPr>
              <p14:xfrm>
                <a:off x="8817644" y="2054782"/>
                <a:ext cx="80640" cy="105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F550464-14DD-45C0-9067-06614EC279E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09004" y="2046142"/>
                  <a:ext cx="98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C997840-0AF8-4ED1-B920-CB05B1E77A83}"/>
                    </a:ext>
                  </a:extLst>
                </p14:cNvPr>
                <p14:cNvContentPartPr/>
                <p14:nvPr/>
              </p14:nvContentPartPr>
              <p14:xfrm>
                <a:off x="8759684" y="2087182"/>
                <a:ext cx="129240" cy="208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C997840-0AF8-4ED1-B920-CB05B1E77A8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50684" y="2078182"/>
                  <a:ext cx="146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D0853C3-E705-464C-B2CE-13EABCC4FB8A}"/>
                    </a:ext>
                  </a:extLst>
                </p14:cNvPr>
                <p14:cNvContentPartPr/>
                <p14:nvPr/>
              </p14:nvContentPartPr>
              <p14:xfrm>
                <a:off x="8501564" y="2059102"/>
                <a:ext cx="30240" cy="114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D0853C3-E705-464C-B2CE-13EABCC4FB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92924" y="2050462"/>
                  <a:ext cx="47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4469D9F-D865-49F5-9E3F-DDD57AB6AAE8}"/>
                    </a:ext>
                  </a:extLst>
                </p14:cNvPr>
                <p14:cNvContentPartPr/>
                <p14:nvPr/>
              </p14:nvContentPartPr>
              <p14:xfrm>
                <a:off x="8479604" y="2007622"/>
                <a:ext cx="134280" cy="223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4469D9F-D865-49F5-9E3F-DDD57AB6AA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70604" y="1998622"/>
                  <a:ext cx="151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58F0948-D22C-4468-B6EF-1B90D76612CD}"/>
                    </a:ext>
                  </a:extLst>
                </p14:cNvPr>
                <p14:cNvContentPartPr/>
                <p14:nvPr/>
              </p14:nvContentPartPr>
              <p14:xfrm>
                <a:off x="10209044" y="1722502"/>
                <a:ext cx="138240" cy="327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58F0948-D22C-4468-B6EF-1B90D76612C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00404" y="1713502"/>
                  <a:ext cx="155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69EC0F9-7074-4FD7-92FA-9B29A428AA95}"/>
                    </a:ext>
                  </a:extLst>
                </p14:cNvPr>
                <p14:cNvContentPartPr/>
                <p14:nvPr/>
              </p14:nvContentPartPr>
              <p14:xfrm>
                <a:off x="9203564" y="2022022"/>
                <a:ext cx="1060560" cy="1771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69EC0F9-7074-4FD7-92FA-9B29A428AA9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94564" y="2013022"/>
                  <a:ext cx="1078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23ECEBA-661A-4A2B-9774-FF5AF83C6FAE}"/>
                    </a:ext>
                  </a:extLst>
                </p14:cNvPr>
                <p14:cNvContentPartPr/>
                <p14:nvPr/>
              </p14:nvContentPartPr>
              <p14:xfrm>
                <a:off x="9754004" y="1785142"/>
                <a:ext cx="4320" cy="36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23ECEBA-661A-4A2B-9774-FF5AF83C6F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45004" y="1776502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C942381-873D-484D-9B19-9B39C08BBAEC}"/>
                    </a:ext>
                  </a:extLst>
                </p14:cNvPr>
                <p14:cNvContentPartPr/>
                <p14:nvPr/>
              </p14:nvContentPartPr>
              <p14:xfrm>
                <a:off x="9750404" y="1773982"/>
                <a:ext cx="253080" cy="326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C942381-873D-484D-9B19-9B39C08BBA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41404" y="1765342"/>
                  <a:ext cx="270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8521581-1D82-4D2D-B2CE-B1186E06D551}"/>
                    </a:ext>
                  </a:extLst>
                </p14:cNvPr>
                <p14:cNvContentPartPr/>
                <p14:nvPr/>
              </p14:nvContentPartPr>
              <p14:xfrm>
                <a:off x="9201044" y="1731142"/>
                <a:ext cx="1101240" cy="1180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8521581-1D82-4D2D-B2CE-B1186E06D5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92044" y="1722142"/>
                  <a:ext cx="1118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5FA12D6-E3F4-4FFE-AF1D-34F48488BFB2}"/>
                    </a:ext>
                  </a:extLst>
                </p14:cNvPr>
                <p14:cNvContentPartPr/>
                <p14:nvPr/>
              </p14:nvContentPartPr>
              <p14:xfrm>
                <a:off x="9337844" y="1862542"/>
                <a:ext cx="230760" cy="236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5FA12D6-E3F4-4FFE-AF1D-34F48488BFB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328844" y="1853542"/>
                  <a:ext cx="24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DB346B3-1390-4C6F-98DF-728404AC5F00}"/>
                    </a:ext>
                  </a:extLst>
                </p14:cNvPr>
                <p14:cNvContentPartPr/>
                <p14:nvPr/>
              </p14:nvContentPartPr>
              <p14:xfrm>
                <a:off x="10022924" y="1843102"/>
                <a:ext cx="77040" cy="110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DB346B3-1390-4C6F-98DF-728404AC5F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13924" y="1834462"/>
                  <a:ext cx="9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11E2CFA-7F5D-47D5-923F-6A1C6E1364EE}"/>
                    </a:ext>
                  </a:extLst>
                </p14:cNvPr>
                <p14:cNvContentPartPr/>
                <p14:nvPr/>
              </p14:nvContentPartPr>
              <p14:xfrm>
                <a:off x="10030484" y="1807102"/>
                <a:ext cx="176760" cy="169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11E2CFA-7F5D-47D5-923F-6A1C6E1364E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21484" y="1798462"/>
                  <a:ext cx="194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0D6AD79-C087-4CFF-BEB8-427E2B2F71B5}"/>
                    </a:ext>
                  </a:extLst>
                </p14:cNvPr>
                <p14:cNvContentPartPr/>
                <p14:nvPr/>
              </p14:nvContentPartPr>
              <p14:xfrm>
                <a:off x="10187804" y="2928502"/>
                <a:ext cx="350640" cy="3153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0D6AD79-C087-4CFF-BEB8-427E2B2F71B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79164" y="2919862"/>
                  <a:ext cx="3682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A0C2073-2120-442F-9E6C-F27F0A926BBA}"/>
                    </a:ext>
                  </a:extLst>
                </p14:cNvPr>
                <p14:cNvContentPartPr/>
                <p14:nvPr/>
              </p14:nvContentPartPr>
              <p14:xfrm>
                <a:off x="10703324" y="3026062"/>
                <a:ext cx="14400" cy="1252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A0C2073-2120-442F-9E6C-F27F0A926BB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94324" y="3017422"/>
                  <a:ext cx="32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2672C28-CC8A-475A-B5C7-0DBD17079068}"/>
                    </a:ext>
                  </a:extLst>
                </p14:cNvPr>
                <p14:cNvContentPartPr/>
                <p14:nvPr/>
              </p14:nvContentPartPr>
              <p14:xfrm>
                <a:off x="10646084" y="3044782"/>
                <a:ext cx="119520" cy="23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2672C28-CC8A-475A-B5C7-0DBD1707906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637444" y="3035782"/>
                  <a:ext cx="137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0AB56F7-B025-4F80-A5A2-C29EDBC99E3F}"/>
                    </a:ext>
                  </a:extLst>
                </p14:cNvPr>
                <p14:cNvContentPartPr/>
                <p14:nvPr/>
              </p14:nvContentPartPr>
              <p14:xfrm>
                <a:off x="10875764" y="2967382"/>
                <a:ext cx="122400" cy="1584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0AB56F7-B025-4F80-A5A2-C29EDBC99E3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67124" y="2958382"/>
                  <a:ext cx="14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4718A33-4F94-451D-A5CC-108559734E62}"/>
                    </a:ext>
                  </a:extLst>
                </p14:cNvPr>
                <p14:cNvContentPartPr/>
                <p14:nvPr/>
              </p14:nvContentPartPr>
              <p14:xfrm>
                <a:off x="10869284" y="2921302"/>
                <a:ext cx="264600" cy="1893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4718A33-4F94-451D-A5CC-108559734E6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60644" y="2912662"/>
                  <a:ext cx="282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DC68A6C-096B-4CBF-BAD7-793FE5F97AD3}"/>
                    </a:ext>
                  </a:extLst>
                </p14:cNvPr>
                <p14:cNvContentPartPr/>
                <p14:nvPr/>
              </p14:nvContentPartPr>
              <p14:xfrm>
                <a:off x="9333524" y="3080422"/>
                <a:ext cx="27000" cy="2012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DC68A6C-096B-4CBF-BAD7-793FE5F97AD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24524" y="3071422"/>
                  <a:ext cx="4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397313B-B412-4C5F-B5B5-24EB3A90CCD9}"/>
                    </a:ext>
                  </a:extLst>
                </p14:cNvPr>
                <p14:cNvContentPartPr/>
                <p14:nvPr/>
              </p14:nvContentPartPr>
              <p14:xfrm>
                <a:off x="9231284" y="3043342"/>
                <a:ext cx="184320" cy="112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397313B-B412-4C5F-B5B5-24EB3A90CC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22644" y="3034342"/>
                  <a:ext cx="201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D26D54D-CB36-4DA7-BA7D-3FC179EDC387}"/>
                    </a:ext>
                  </a:extLst>
                </p14:cNvPr>
                <p14:cNvContentPartPr/>
                <p14:nvPr/>
              </p14:nvContentPartPr>
              <p14:xfrm>
                <a:off x="9521804" y="3058102"/>
                <a:ext cx="34560" cy="2019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D26D54D-CB36-4DA7-BA7D-3FC179EDC3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12804" y="3049462"/>
                  <a:ext cx="52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11F5AC4-5072-4881-A8BF-94BB4AC908C2}"/>
                    </a:ext>
                  </a:extLst>
                </p14:cNvPr>
                <p14:cNvContentPartPr/>
                <p14:nvPr/>
              </p14:nvContentPartPr>
              <p14:xfrm>
                <a:off x="9455564" y="3037942"/>
                <a:ext cx="227880" cy="2098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11F5AC4-5072-4881-A8BF-94BB4AC908C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46924" y="3028942"/>
                  <a:ext cx="24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EBADF6D-3FC8-4DB5-8ED1-8C6AD0DEDBBF}"/>
                    </a:ext>
                  </a:extLst>
                </p14:cNvPr>
                <p14:cNvContentPartPr/>
                <p14:nvPr/>
              </p14:nvContentPartPr>
              <p14:xfrm>
                <a:off x="9761564" y="3007702"/>
                <a:ext cx="25560" cy="2667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EBADF6D-3FC8-4DB5-8ED1-8C6AD0DEDBB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52924" y="2998702"/>
                  <a:ext cx="43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4B6CE03-CB0D-49A0-A6C7-5FACFD7C343C}"/>
                    </a:ext>
                  </a:extLst>
                </p14:cNvPr>
                <p14:cNvContentPartPr/>
                <p14:nvPr/>
              </p14:nvContentPartPr>
              <p14:xfrm>
                <a:off x="9702884" y="3175822"/>
                <a:ext cx="170280" cy="155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4B6CE03-CB0D-49A0-A6C7-5FACFD7C343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94244" y="3166822"/>
                  <a:ext cx="187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F99DA22-32CD-4764-9815-76B25139E204}"/>
                    </a:ext>
                  </a:extLst>
                </p14:cNvPr>
                <p14:cNvContentPartPr/>
                <p14:nvPr/>
              </p14:nvContentPartPr>
              <p14:xfrm>
                <a:off x="9171884" y="1832302"/>
                <a:ext cx="850680" cy="3686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F99DA22-32CD-4764-9815-76B25139E20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63244" y="1823302"/>
                  <a:ext cx="868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96F5B40-0AAF-4D4F-A862-F31CADAF1F3D}"/>
                    </a:ext>
                  </a:extLst>
                </p14:cNvPr>
                <p14:cNvContentPartPr/>
                <p14:nvPr/>
              </p14:nvContentPartPr>
              <p14:xfrm>
                <a:off x="9799004" y="1833382"/>
                <a:ext cx="219600" cy="300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96F5B40-0AAF-4D4F-A862-F31CADAF1F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90004" y="1824382"/>
                  <a:ext cx="237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8AD8E2-0A8F-4AF1-9677-240B92F659B2}"/>
                    </a:ext>
                  </a:extLst>
                </p14:cNvPr>
                <p14:cNvContentPartPr/>
                <p14:nvPr/>
              </p14:nvContentPartPr>
              <p14:xfrm>
                <a:off x="9795404" y="1799902"/>
                <a:ext cx="201600" cy="3117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8AD8E2-0A8F-4AF1-9677-240B92F659B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86404" y="1790902"/>
                  <a:ext cx="219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B1EF847-87EA-4AF4-9FA4-E4433151F939}"/>
                    </a:ext>
                  </a:extLst>
                </p14:cNvPr>
                <p14:cNvContentPartPr/>
                <p14:nvPr/>
              </p14:nvContentPartPr>
              <p14:xfrm>
                <a:off x="10140644" y="3337462"/>
                <a:ext cx="333720" cy="3420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B1EF847-87EA-4AF4-9FA4-E4433151F93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31644" y="3328822"/>
                  <a:ext cx="351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20EB11C-1F30-4989-8C95-06D6B1BE95D8}"/>
                    </a:ext>
                  </a:extLst>
                </p14:cNvPr>
                <p14:cNvContentPartPr/>
                <p14:nvPr/>
              </p14:nvContentPartPr>
              <p14:xfrm>
                <a:off x="9354764" y="3931822"/>
                <a:ext cx="7200" cy="1576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20EB11C-1F30-4989-8C95-06D6B1BE95D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345764" y="3923182"/>
                  <a:ext cx="2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71523E4-BCA9-4481-A1A1-843AA1D7A70A}"/>
                    </a:ext>
                  </a:extLst>
                </p14:cNvPr>
                <p14:cNvContentPartPr/>
                <p14:nvPr/>
              </p14:nvContentPartPr>
              <p14:xfrm>
                <a:off x="9338564" y="3928222"/>
                <a:ext cx="94320" cy="169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71523E4-BCA9-4481-A1A1-843AA1D7A70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329924" y="3919222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7D3895D-2132-4902-98CA-1F6848F621C4}"/>
                    </a:ext>
                  </a:extLst>
                </p14:cNvPr>
                <p14:cNvContentPartPr/>
                <p14:nvPr/>
              </p14:nvContentPartPr>
              <p14:xfrm>
                <a:off x="9354044" y="3981142"/>
                <a:ext cx="79920" cy="140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7D3895D-2132-4902-98CA-1F6848F621C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345404" y="3972502"/>
                  <a:ext cx="9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B3037A4-EEA7-4BFA-A63D-433ABFA7C384}"/>
                    </a:ext>
                  </a:extLst>
                </p14:cNvPr>
                <p14:cNvContentPartPr/>
                <p14:nvPr/>
              </p14:nvContentPartPr>
              <p14:xfrm>
                <a:off x="9484004" y="3930742"/>
                <a:ext cx="131760" cy="171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B3037A4-EEA7-4BFA-A63D-433ABFA7C38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75364" y="3921742"/>
                  <a:ext cx="14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3121A4A-4288-4FFA-8819-DC95335EE03B}"/>
                    </a:ext>
                  </a:extLst>
                </p14:cNvPr>
                <p14:cNvContentPartPr/>
                <p14:nvPr/>
              </p14:nvContentPartPr>
              <p14:xfrm>
                <a:off x="9712604" y="3895462"/>
                <a:ext cx="43560" cy="1580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3121A4A-4288-4FFA-8819-DC95335EE03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03964" y="3886822"/>
                  <a:ext cx="61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26624A-6224-4ECF-A6B7-700BB05B0719}"/>
                    </a:ext>
                  </a:extLst>
                </p14:cNvPr>
                <p14:cNvContentPartPr/>
                <p14:nvPr/>
              </p14:nvContentPartPr>
              <p14:xfrm>
                <a:off x="9652844" y="3970342"/>
                <a:ext cx="188280" cy="180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26624A-6224-4ECF-A6B7-700BB05B07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44204" y="3961702"/>
                  <a:ext cx="20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6693F6F-63C8-4734-9443-7C9A57284783}"/>
                    </a:ext>
                  </a:extLst>
                </p14:cNvPr>
                <p14:cNvContentPartPr/>
                <p14:nvPr/>
              </p14:nvContentPartPr>
              <p14:xfrm>
                <a:off x="10021124" y="3930742"/>
                <a:ext cx="95760" cy="141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6693F6F-63C8-4734-9443-7C9A5728478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12484" y="3922102"/>
                  <a:ext cx="113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3341F047-8E28-49D2-A20F-9BAD73FE87D2}"/>
                    </a:ext>
                  </a:extLst>
                </p14:cNvPr>
                <p14:cNvContentPartPr/>
                <p14:nvPr/>
              </p14:nvContentPartPr>
              <p14:xfrm>
                <a:off x="10276724" y="3926422"/>
                <a:ext cx="6120" cy="1152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3341F047-8E28-49D2-A20F-9BAD73FE87D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68084" y="3917782"/>
                  <a:ext cx="2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8FBB74-44C6-4575-8614-9597BCAEDBDA}"/>
                    </a:ext>
                  </a:extLst>
                </p14:cNvPr>
                <p14:cNvContentPartPr/>
                <p14:nvPr/>
              </p14:nvContentPartPr>
              <p14:xfrm>
                <a:off x="10218764" y="3963502"/>
                <a:ext cx="102600" cy="169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8FBB74-44C6-4575-8614-9597BCAEDBD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10124" y="3954862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6EE2FB0-8232-4343-9444-5DECA7DC7975}"/>
                    </a:ext>
                  </a:extLst>
                </p14:cNvPr>
                <p14:cNvContentPartPr/>
                <p14:nvPr/>
              </p14:nvContentPartPr>
              <p14:xfrm>
                <a:off x="10394444" y="3836782"/>
                <a:ext cx="127080" cy="164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6EE2FB0-8232-4343-9444-5DECA7DC79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385444" y="3827782"/>
                  <a:ext cx="144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8287A75-F94A-408C-92A3-A788AA70B01E}"/>
                    </a:ext>
                  </a:extLst>
                </p14:cNvPr>
                <p14:cNvContentPartPr/>
                <p14:nvPr/>
              </p14:nvContentPartPr>
              <p14:xfrm>
                <a:off x="10402724" y="3922822"/>
                <a:ext cx="138240" cy="91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8287A75-F94A-408C-92A3-A788AA70B01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93724" y="3914182"/>
                  <a:ext cx="155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B0532AE-855F-43C2-9A4C-357A50B05325}"/>
                    </a:ext>
                  </a:extLst>
                </p14:cNvPr>
                <p14:cNvContentPartPr/>
                <p14:nvPr/>
              </p14:nvContentPartPr>
              <p14:xfrm>
                <a:off x="10837964" y="3512782"/>
                <a:ext cx="239400" cy="35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B0532AE-855F-43C2-9A4C-357A50B0532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29324" y="3504142"/>
                  <a:ext cx="257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275690B-8567-4343-888F-39AADD93E14A}"/>
                    </a:ext>
                  </a:extLst>
                </p14:cNvPr>
                <p14:cNvContentPartPr/>
                <p14:nvPr/>
              </p14:nvContentPartPr>
              <p14:xfrm>
                <a:off x="10835084" y="3544822"/>
                <a:ext cx="227880" cy="932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275690B-8567-4343-888F-39AADD93E1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26084" y="3535822"/>
                  <a:ext cx="245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FABFF54-F924-4147-9C38-18F3C39A3BB5}"/>
                    </a:ext>
                  </a:extLst>
                </p14:cNvPr>
                <p14:cNvContentPartPr/>
                <p14:nvPr/>
              </p14:nvContentPartPr>
              <p14:xfrm>
                <a:off x="11064764" y="3453742"/>
                <a:ext cx="205200" cy="200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FABFF54-F924-4147-9C38-18F3C39A3BB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055764" y="3444742"/>
                  <a:ext cx="222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D221581-60EA-4C3E-AD25-F667AD9473D1}"/>
                    </a:ext>
                  </a:extLst>
                </p14:cNvPr>
                <p14:cNvContentPartPr/>
                <p14:nvPr/>
              </p14:nvContentPartPr>
              <p14:xfrm>
                <a:off x="11280404" y="3327382"/>
                <a:ext cx="176400" cy="272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D221581-60EA-4C3E-AD25-F667AD9473D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71404" y="3318742"/>
                  <a:ext cx="194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1DBE075-B6FD-4B64-A55E-0C22A6452A59}"/>
                    </a:ext>
                  </a:extLst>
                </p14:cNvPr>
                <p14:cNvContentPartPr/>
                <p14:nvPr/>
              </p14:nvContentPartPr>
              <p14:xfrm>
                <a:off x="11435924" y="3330262"/>
                <a:ext cx="23400" cy="2890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1DBE075-B6FD-4B64-A55E-0C22A6452A5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27284" y="3321622"/>
                  <a:ext cx="41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FD0C594-97C9-41A9-8DBB-808FC2970E8E}"/>
                    </a:ext>
                  </a:extLst>
                </p14:cNvPr>
                <p14:cNvContentPartPr/>
                <p14:nvPr/>
              </p14:nvContentPartPr>
              <p14:xfrm>
                <a:off x="11274644" y="3566782"/>
                <a:ext cx="199080" cy="846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FD0C594-97C9-41A9-8DBB-808FC2970E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265644" y="3558142"/>
                  <a:ext cx="216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CB70AC7-3E11-44B7-918C-67875CB65C12}"/>
                    </a:ext>
                  </a:extLst>
                </p14:cNvPr>
                <p14:cNvContentPartPr/>
                <p14:nvPr/>
              </p14:nvContentPartPr>
              <p14:xfrm>
                <a:off x="11504684" y="3359422"/>
                <a:ext cx="227160" cy="212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CB70AC7-3E11-44B7-918C-67875CB65C1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496044" y="3350782"/>
                  <a:ext cx="244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83CF93D-3337-4624-BBEE-D2217A3184C0}"/>
                    </a:ext>
                  </a:extLst>
                </p14:cNvPr>
                <p14:cNvContentPartPr/>
                <p14:nvPr/>
              </p14:nvContentPartPr>
              <p14:xfrm>
                <a:off x="11739764" y="3416302"/>
                <a:ext cx="206640" cy="155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83CF93D-3337-4624-BBEE-D2217A3184C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731124" y="3407302"/>
                  <a:ext cx="22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9B07C3D-653E-4A28-B927-C807F709E2B4}"/>
                    </a:ext>
                  </a:extLst>
                </p14:cNvPr>
                <p14:cNvContentPartPr/>
                <p14:nvPr/>
              </p14:nvContentPartPr>
              <p14:xfrm>
                <a:off x="11973404" y="3411982"/>
                <a:ext cx="151200" cy="1785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9B07C3D-653E-4A28-B927-C807F709E2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964764" y="3403342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9013B3A-125D-410A-9A8C-143423621AB5}"/>
                    </a:ext>
                  </a:extLst>
                </p14:cNvPr>
                <p14:cNvContentPartPr/>
                <p14:nvPr/>
              </p14:nvContentPartPr>
              <p14:xfrm>
                <a:off x="9824564" y="1610542"/>
                <a:ext cx="488160" cy="569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9013B3A-125D-410A-9A8C-143423621AB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815564" y="1601542"/>
                  <a:ext cx="5058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EC6F0AC-B771-419F-B0C8-4CBA943EAC8B}"/>
                    </a:ext>
                  </a:extLst>
                </p14:cNvPr>
                <p14:cNvContentPartPr/>
                <p14:nvPr/>
              </p14:nvContentPartPr>
              <p14:xfrm>
                <a:off x="9991244" y="1354582"/>
                <a:ext cx="267480" cy="746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EC6F0AC-B771-419F-B0C8-4CBA943EAC8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82604" y="1345942"/>
                  <a:ext cx="285120" cy="76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0B7DFFC7-F49A-4A8C-94EC-42F44C1AFC3B}"/>
              </a:ext>
            </a:extLst>
          </p:cNvPr>
          <p:cNvGrpSpPr/>
          <p:nvPr/>
        </p:nvGrpSpPr>
        <p:grpSpPr>
          <a:xfrm>
            <a:off x="416684" y="1820422"/>
            <a:ext cx="6782760" cy="1657080"/>
            <a:chOff x="416684" y="1820422"/>
            <a:chExt cx="6782760" cy="165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685DAE2F-393C-4F6F-B169-3F2E2907CD94}"/>
                    </a:ext>
                  </a:extLst>
                </p14:cNvPr>
                <p14:cNvContentPartPr/>
                <p14:nvPr/>
              </p14:nvContentPartPr>
              <p14:xfrm>
                <a:off x="6711644" y="2993302"/>
                <a:ext cx="213480" cy="35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685DAE2F-393C-4F6F-B169-3F2E2907CD9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03004" y="2984302"/>
                  <a:ext cx="23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0F8F3B9-DBEA-4486-95C9-352BABB5280D}"/>
                    </a:ext>
                  </a:extLst>
                </p14:cNvPr>
                <p14:cNvContentPartPr/>
                <p14:nvPr/>
              </p14:nvContentPartPr>
              <p14:xfrm>
                <a:off x="4081124" y="3084022"/>
                <a:ext cx="37080" cy="61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0F8F3B9-DBEA-4486-95C9-352BABB5280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72484" y="3075022"/>
                  <a:ext cx="54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F5CEABD-24E3-493A-8064-B7615495358D}"/>
                    </a:ext>
                  </a:extLst>
                </p14:cNvPr>
                <p14:cNvContentPartPr/>
                <p14:nvPr/>
              </p14:nvContentPartPr>
              <p14:xfrm>
                <a:off x="3145844" y="2414782"/>
                <a:ext cx="157320" cy="31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F5CEABD-24E3-493A-8064-B7615495358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36844" y="2406142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11A6C7D-676A-4946-B8CA-A3558C3D4D2A}"/>
                    </a:ext>
                  </a:extLst>
                </p14:cNvPr>
                <p14:cNvContentPartPr/>
                <p14:nvPr/>
              </p14:nvContentPartPr>
              <p14:xfrm>
                <a:off x="416684" y="2382382"/>
                <a:ext cx="12960" cy="309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11A6C7D-676A-4946-B8CA-A3558C3D4D2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8044" y="2373742"/>
                  <a:ext cx="30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96E6B54-1FA8-4505-8155-8D815313BC4B}"/>
                    </a:ext>
                  </a:extLst>
                </p14:cNvPr>
                <p14:cNvContentPartPr/>
                <p14:nvPr/>
              </p14:nvContentPartPr>
              <p14:xfrm>
                <a:off x="473924" y="2570662"/>
                <a:ext cx="799200" cy="119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96E6B54-1FA8-4505-8155-8D815313BC4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5284" y="2561662"/>
                  <a:ext cx="81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DD99054-5606-4C31-8595-F485278CF943}"/>
                    </a:ext>
                  </a:extLst>
                </p14:cNvPr>
                <p14:cNvContentPartPr/>
                <p14:nvPr/>
              </p14:nvContentPartPr>
              <p14:xfrm>
                <a:off x="465644" y="2397142"/>
                <a:ext cx="1029600" cy="246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DD99054-5606-4C31-8595-F485278CF94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57004" y="2388142"/>
                  <a:ext cx="1047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324AF90-64A9-4F27-9281-4E30C5AAC1E6}"/>
                    </a:ext>
                  </a:extLst>
                </p14:cNvPr>
                <p14:cNvContentPartPr/>
                <p14:nvPr/>
              </p14:nvContentPartPr>
              <p14:xfrm>
                <a:off x="1349804" y="2410102"/>
                <a:ext cx="367200" cy="272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324AF90-64A9-4F27-9281-4E30C5AAC1E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340804" y="2401462"/>
                  <a:ext cx="384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F22451C-F7A0-44DE-ACF8-CE652F339635}"/>
                    </a:ext>
                  </a:extLst>
                </p14:cNvPr>
                <p14:cNvContentPartPr/>
                <p14:nvPr/>
              </p14:nvContentPartPr>
              <p14:xfrm>
                <a:off x="1468964" y="2372302"/>
                <a:ext cx="106200" cy="23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F22451C-F7A0-44DE-ACF8-CE652F33963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459964" y="2363662"/>
                  <a:ext cx="12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5B0A49A-F6EC-4ACE-B7E6-AA0AD83B5EEA}"/>
                    </a:ext>
                  </a:extLst>
                </p14:cNvPr>
                <p14:cNvContentPartPr/>
                <p14:nvPr/>
              </p14:nvContentPartPr>
              <p14:xfrm>
                <a:off x="1321724" y="2423422"/>
                <a:ext cx="133560" cy="255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5B0A49A-F6EC-4ACE-B7E6-AA0AD83B5EE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13084" y="2414782"/>
                  <a:ext cx="151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96E8E49-05EF-412B-A55C-95FC100846F8}"/>
                    </a:ext>
                  </a:extLst>
                </p14:cNvPr>
                <p14:cNvContentPartPr/>
                <p14:nvPr/>
              </p14:nvContentPartPr>
              <p14:xfrm>
                <a:off x="1453484" y="3013822"/>
                <a:ext cx="294120" cy="11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96E8E49-05EF-412B-A55C-95FC100846F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44844" y="3004822"/>
                  <a:ext cx="311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393A249-9768-4232-B742-F8C70A546BCE}"/>
                    </a:ext>
                  </a:extLst>
                </p14:cNvPr>
                <p14:cNvContentPartPr/>
                <p14:nvPr/>
              </p14:nvContentPartPr>
              <p14:xfrm>
                <a:off x="1415324" y="2978542"/>
                <a:ext cx="140760" cy="43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393A249-9768-4232-B742-F8C70A546BC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06684" y="2969902"/>
                  <a:ext cx="158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2848772-25DF-43E1-AC64-1B49ED66B578}"/>
                    </a:ext>
                  </a:extLst>
                </p14:cNvPr>
                <p14:cNvContentPartPr/>
                <p14:nvPr/>
              </p14:nvContentPartPr>
              <p14:xfrm>
                <a:off x="1427924" y="2427742"/>
                <a:ext cx="142920" cy="606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2848772-25DF-43E1-AC64-1B49ED66B57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19284" y="2419102"/>
                  <a:ext cx="1605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9E4AE38-42FA-4FE1-A432-7E1DF22EB658}"/>
                    </a:ext>
                  </a:extLst>
                </p14:cNvPr>
                <p14:cNvContentPartPr/>
                <p14:nvPr/>
              </p14:nvContentPartPr>
              <p14:xfrm>
                <a:off x="1430084" y="2985022"/>
                <a:ext cx="94320" cy="28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9E4AE38-42FA-4FE1-A432-7E1DF22EB65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21444" y="2976022"/>
                  <a:ext cx="11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336BF40-FE8D-4D69-A417-1D811EC4B46F}"/>
                    </a:ext>
                  </a:extLst>
                </p14:cNvPr>
                <p14:cNvContentPartPr/>
                <p14:nvPr/>
              </p14:nvContentPartPr>
              <p14:xfrm>
                <a:off x="1502084" y="2424862"/>
                <a:ext cx="65880" cy="652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336BF40-FE8D-4D69-A417-1D811EC4B46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93084" y="2416222"/>
                  <a:ext cx="835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EB2F868-E8BA-41AA-B20B-5E57DB754331}"/>
                    </a:ext>
                  </a:extLst>
                </p14:cNvPr>
                <p14:cNvContentPartPr/>
                <p14:nvPr/>
              </p14:nvContentPartPr>
              <p14:xfrm>
                <a:off x="812684" y="2861542"/>
                <a:ext cx="667440" cy="421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EB2F868-E8BA-41AA-B20B-5E57DB7543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04044" y="2852902"/>
                  <a:ext cx="6850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F991A90-EE1D-4E9F-9A71-756832271F6F}"/>
                    </a:ext>
                  </a:extLst>
                </p14:cNvPr>
                <p14:cNvContentPartPr/>
                <p14:nvPr/>
              </p14:nvContentPartPr>
              <p14:xfrm>
                <a:off x="644204" y="3264022"/>
                <a:ext cx="11880" cy="201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F991A90-EE1D-4E9F-9A71-756832271F6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5564" y="3255382"/>
                  <a:ext cx="29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4A5679D-36C2-4839-A0BE-6CB9AB8AB128}"/>
                    </a:ext>
                  </a:extLst>
                </p14:cNvPr>
                <p14:cNvContentPartPr/>
                <p14:nvPr/>
              </p14:nvContentPartPr>
              <p14:xfrm>
                <a:off x="641324" y="3188062"/>
                <a:ext cx="117000" cy="50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4A5679D-36C2-4839-A0BE-6CB9AB8AB12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2324" y="3179422"/>
                  <a:ext cx="134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73EC9F4-C188-453F-8A5A-A2DE3CF2378A}"/>
                    </a:ext>
                  </a:extLst>
                </p14:cNvPr>
                <p14:cNvContentPartPr/>
                <p14:nvPr/>
              </p14:nvContentPartPr>
              <p14:xfrm>
                <a:off x="662204" y="3280942"/>
                <a:ext cx="133920" cy="196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73EC9F4-C188-453F-8A5A-A2DE3CF2378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53564" y="3272302"/>
                  <a:ext cx="151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A87ECFF-1760-4680-8E18-B24AB0DCBFE0}"/>
                    </a:ext>
                  </a:extLst>
                </p14:cNvPr>
                <p14:cNvContentPartPr/>
                <p14:nvPr/>
              </p14:nvContentPartPr>
              <p14:xfrm>
                <a:off x="1356284" y="2577862"/>
                <a:ext cx="33840" cy="19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A87ECFF-1760-4680-8E18-B24AB0DCBFE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347644" y="2568862"/>
                  <a:ext cx="5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46C01BD-4699-450F-9841-BE815B87E90D}"/>
                    </a:ext>
                  </a:extLst>
                </p14:cNvPr>
                <p14:cNvContentPartPr/>
                <p14:nvPr/>
              </p14:nvContentPartPr>
              <p14:xfrm>
                <a:off x="1212284" y="2123182"/>
                <a:ext cx="222480" cy="482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46C01BD-4699-450F-9841-BE815B87E90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03644" y="2114542"/>
                  <a:ext cx="2401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8940BD5-F6AC-4BF2-BE1C-FD22DDA00BEF}"/>
                    </a:ext>
                  </a:extLst>
                </p14:cNvPr>
                <p14:cNvContentPartPr/>
                <p14:nvPr/>
              </p14:nvContentPartPr>
              <p14:xfrm>
                <a:off x="1351604" y="2497222"/>
                <a:ext cx="96480" cy="1796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8940BD5-F6AC-4BF2-BE1C-FD22DDA00BE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42964" y="2488582"/>
                  <a:ext cx="114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ED05CC-0757-4B30-B471-93AB46488818}"/>
                    </a:ext>
                  </a:extLst>
                </p14:cNvPr>
                <p14:cNvContentPartPr/>
                <p14:nvPr/>
              </p14:nvContentPartPr>
              <p14:xfrm>
                <a:off x="1028324" y="1861462"/>
                <a:ext cx="19800" cy="171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ED05CC-0757-4B30-B471-93AB4648881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9324" y="1852822"/>
                  <a:ext cx="3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ADE0743-D35A-4503-9D73-F9AF2DE5B1F4}"/>
                    </a:ext>
                  </a:extLst>
                </p14:cNvPr>
                <p14:cNvContentPartPr/>
                <p14:nvPr/>
              </p14:nvContentPartPr>
              <p14:xfrm>
                <a:off x="966764" y="1820422"/>
                <a:ext cx="158400" cy="205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ADE0743-D35A-4503-9D73-F9AF2DE5B1F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8124" y="1811422"/>
                  <a:ext cx="176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8ED6985-2242-441D-8E51-5824B5C98847}"/>
                    </a:ext>
                  </a:extLst>
                </p14:cNvPr>
                <p14:cNvContentPartPr/>
                <p14:nvPr/>
              </p14:nvContentPartPr>
              <p14:xfrm>
                <a:off x="1504964" y="2043982"/>
                <a:ext cx="294480" cy="513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8ED6985-2242-441D-8E51-5824B5C988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95964" y="2035342"/>
                  <a:ext cx="3121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AF6E3C0-B4AE-4F8B-A1CD-A0B1ED84834D}"/>
                    </a:ext>
                  </a:extLst>
                </p14:cNvPr>
                <p14:cNvContentPartPr/>
                <p14:nvPr/>
              </p14:nvContentPartPr>
              <p14:xfrm>
                <a:off x="1470404" y="2446462"/>
                <a:ext cx="105840" cy="135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AF6E3C0-B4AE-4F8B-A1CD-A0B1ED84834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61764" y="2437462"/>
                  <a:ext cx="123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78A8053-AB43-4991-8CCB-C036010BC705}"/>
                    </a:ext>
                  </a:extLst>
                </p14:cNvPr>
                <p14:cNvContentPartPr/>
                <p14:nvPr/>
              </p14:nvContentPartPr>
              <p14:xfrm>
                <a:off x="1872524" y="1833742"/>
                <a:ext cx="59760" cy="1720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78A8053-AB43-4991-8CCB-C036010BC70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63524" y="1825102"/>
                  <a:ext cx="77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2BFCD57-2A3D-40E4-9DAF-AB86C5CBE0CB}"/>
                    </a:ext>
                  </a:extLst>
                </p14:cNvPr>
                <p14:cNvContentPartPr/>
                <p14:nvPr/>
              </p14:nvContentPartPr>
              <p14:xfrm>
                <a:off x="1605404" y="2189782"/>
                <a:ext cx="600120" cy="403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2BFCD57-2A3D-40E4-9DAF-AB86C5CBE0C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96764" y="2181142"/>
                  <a:ext cx="617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62D538F-3899-4C4D-9C11-7E4A060068C6}"/>
                    </a:ext>
                  </a:extLst>
                </p14:cNvPr>
                <p14:cNvContentPartPr/>
                <p14:nvPr/>
              </p14:nvContentPartPr>
              <p14:xfrm>
                <a:off x="1605404" y="2520622"/>
                <a:ext cx="122760" cy="109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62D538F-3899-4C4D-9C11-7E4A060068C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596404" y="2511622"/>
                  <a:ext cx="140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7BB0F04-315E-4C96-AD7C-495DE4A95E77}"/>
                    </a:ext>
                  </a:extLst>
                </p14:cNvPr>
                <p14:cNvContentPartPr/>
                <p14:nvPr/>
              </p14:nvContentPartPr>
              <p14:xfrm>
                <a:off x="2312804" y="2067022"/>
                <a:ext cx="14760" cy="88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7BB0F04-315E-4C96-AD7C-495DE4A95E7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04164" y="2058022"/>
                  <a:ext cx="32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22072B7-875D-4DB3-A3DE-121F1BADC8B6}"/>
                    </a:ext>
                  </a:extLst>
                </p14:cNvPr>
                <p14:cNvContentPartPr/>
                <p14:nvPr/>
              </p14:nvContentPartPr>
              <p14:xfrm>
                <a:off x="2201564" y="2059822"/>
                <a:ext cx="200160" cy="155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22072B7-875D-4DB3-A3DE-121F1BADC8B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92564" y="2051182"/>
                  <a:ext cx="217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F119429-20CC-4DA3-8FDD-E9B19F38C4AD}"/>
                    </a:ext>
                  </a:extLst>
                </p14:cNvPr>
                <p14:cNvContentPartPr/>
                <p14:nvPr/>
              </p14:nvContentPartPr>
              <p14:xfrm>
                <a:off x="1413524" y="2418022"/>
                <a:ext cx="139680" cy="6156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F119429-20CC-4DA3-8FDD-E9B19F38C4A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04884" y="2409022"/>
                  <a:ext cx="1573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F87362D-0C71-4123-A79A-DBB89F7A78DC}"/>
                    </a:ext>
                  </a:extLst>
                </p14:cNvPr>
                <p14:cNvContentPartPr/>
                <p14:nvPr/>
              </p14:nvContentPartPr>
              <p14:xfrm>
                <a:off x="1534844" y="3069982"/>
                <a:ext cx="180000" cy="180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F87362D-0C71-4123-A79A-DBB89F7A78D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526204" y="3061342"/>
                  <a:ext cx="19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A4999E6-D8E0-4E36-9235-BFA35FB7BEBF}"/>
                    </a:ext>
                  </a:extLst>
                </p14:cNvPr>
                <p14:cNvContentPartPr/>
                <p14:nvPr/>
              </p14:nvContentPartPr>
              <p14:xfrm>
                <a:off x="1908884" y="3083302"/>
                <a:ext cx="486000" cy="72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A4999E6-D8E0-4E36-9235-BFA35FB7BEB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900244" y="3074662"/>
                  <a:ext cx="503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F2BB3DE-834B-462C-8CCC-188C37329881}"/>
                    </a:ext>
                  </a:extLst>
                </p14:cNvPr>
                <p14:cNvContentPartPr/>
                <p14:nvPr/>
              </p14:nvContentPartPr>
              <p14:xfrm>
                <a:off x="3115244" y="2960182"/>
                <a:ext cx="154080" cy="44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F2BB3DE-834B-462C-8CCC-188C3732988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06604" y="2951182"/>
                  <a:ext cx="171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DD2B329-D1E4-4A4D-BD32-211C9A9334E8}"/>
                    </a:ext>
                  </a:extLst>
                </p14:cNvPr>
                <p14:cNvContentPartPr/>
                <p14:nvPr/>
              </p14:nvContentPartPr>
              <p14:xfrm>
                <a:off x="3133964" y="3025342"/>
                <a:ext cx="67680" cy="8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DD2B329-D1E4-4A4D-BD32-211C9A9334E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24964" y="3016702"/>
                  <a:ext cx="85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9D9FBFC-038A-4C99-9D27-67669EB995E5}"/>
                    </a:ext>
                  </a:extLst>
                </p14:cNvPr>
                <p14:cNvContentPartPr/>
                <p14:nvPr/>
              </p14:nvContentPartPr>
              <p14:xfrm>
                <a:off x="2938484" y="3003382"/>
                <a:ext cx="203040" cy="11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9D9FBFC-038A-4C99-9D27-67669EB995E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29484" y="2994742"/>
                  <a:ext cx="22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80FF68B-F882-446B-B9DC-4CD2FC810A34}"/>
                    </a:ext>
                  </a:extLst>
                </p14:cNvPr>
                <p14:cNvContentPartPr/>
                <p14:nvPr/>
              </p14:nvContentPartPr>
              <p14:xfrm>
                <a:off x="2670644" y="3117142"/>
                <a:ext cx="415080" cy="21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80FF68B-F882-446B-B9DC-4CD2FC810A3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61644" y="3108142"/>
                  <a:ext cx="432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BD5EF8B-1EE3-4E45-AFF6-3C5E004F0BB0}"/>
                    </a:ext>
                  </a:extLst>
                </p14:cNvPr>
                <p14:cNvContentPartPr/>
                <p14:nvPr/>
              </p14:nvContentPartPr>
              <p14:xfrm>
                <a:off x="1549244" y="2368342"/>
                <a:ext cx="201960" cy="219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BD5EF8B-1EE3-4E45-AFF6-3C5E004F0BB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40604" y="2359342"/>
                  <a:ext cx="21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07A5652-2D6E-4252-AC87-CAA320621D8E}"/>
                    </a:ext>
                  </a:extLst>
                </p14:cNvPr>
                <p14:cNvContentPartPr/>
                <p14:nvPr/>
              </p14:nvContentPartPr>
              <p14:xfrm>
                <a:off x="1870364" y="2329462"/>
                <a:ext cx="240120" cy="208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07A5652-2D6E-4252-AC87-CAA320621D8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861364" y="2320822"/>
                  <a:ext cx="257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E988C41-D392-4A95-8B2A-25A499768E31}"/>
                    </a:ext>
                  </a:extLst>
                </p14:cNvPr>
                <p14:cNvContentPartPr/>
                <p14:nvPr/>
              </p14:nvContentPartPr>
              <p14:xfrm>
                <a:off x="2157644" y="2287342"/>
                <a:ext cx="263160" cy="414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E988C41-D392-4A95-8B2A-25A499768E3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149004" y="2278702"/>
                  <a:ext cx="280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B7673CB-929D-48DF-B05A-6CCED241BB8A}"/>
                    </a:ext>
                  </a:extLst>
                </p14:cNvPr>
                <p14:cNvContentPartPr/>
                <p14:nvPr/>
              </p14:nvContentPartPr>
              <p14:xfrm>
                <a:off x="1617284" y="2340622"/>
                <a:ext cx="1299960" cy="471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B7673CB-929D-48DF-B05A-6CCED241BB8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608644" y="2331622"/>
                  <a:ext cx="1317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E1206A2-A69A-40B0-AE59-DCDA0BA70B97}"/>
                    </a:ext>
                  </a:extLst>
                </p14:cNvPr>
                <p14:cNvContentPartPr/>
                <p14:nvPr/>
              </p14:nvContentPartPr>
              <p14:xfrm>
                <a:off x="3065924" y="2324062"/>
                <a:ext cx="456120" cy="172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E1206A2-A69A-40B0-AE59-DCDA0BA70B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056924" y="2315062"/>
                  <a:ext cx="47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C3E1F77-6C9C-4492-8103-DEE6FBB6A938}"/>
                    </a:ext>
                  </a:extLst>
                </p14:cNvPr>
                <p14:cNvContentPartPr/>
                <p14:nvPr/>
              </p14:nvContentPartPr>
              <p14:xfrm>
                <a:off x="3056564" y="2324422"/>
                <a:ext cx="3435120" cy="831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C3E1F77-6C9C-4492-8103-DEE6FBB6A93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47564" y="2315782"/>
                  <a:ext cx="3452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01CD22D-6342-43BB-8D83-907DC2141E9B}"/>
                    </a:ext>
                  </a:extLst>
                </p14:cNvPr>
                <p14:cNvContentPartPr/>
                <p14:nvPr/>
              </p14:nvContentPartPr>
              <p14:xfrm>
                <a:off x="6521204" y="2344942"/>
                <a:ext cx="678240" cy="11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01CD22D-6342-43BB-8D83-907DC2141E9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12564" y="2336302"/>
                  <a:ext cx="695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7F40B98E-0DE1-44B3-A62B-F5ED387D220D}"/>
              </a:ext>
            </a:extLst>
          </p:cNvPr>
          <p:cNvGrpSpPr/>
          <p:nvPr/>
        </p:nvGrpSpPr>
        <p:grpSpPr>
          <a:xfrm>
            <a:off x="5430404" y="2088262"/>
            <a:ext cx="255240" cy="393480"/>
            <a:chOff x="5430404" y="2088262"/>
            <a:chExt cx="2552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EA2F8E8-7434-488D-9854-7E46ECA12797}"/>
                    </a:ext>
                  </a:extLst>
                </p14:cNvPr>
                <p14:cNvContentPartPr/>
                <p14:nvPr/>
              </p14:nvContentPartPr>
              <p14:xfrm>
                <a:off x="5448404" y="2267182"/>
                <a:ext cx="100800" cy="214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EA2F8E8-7434-488D-9854-7E46ECA1279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439764" y="2258542"/>
                  <a:ext cx="11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59A50CF-3C08-4B43-A661-2173DAE20A97}"/>
                    </a:ext>
                  </a:extLst>
                </p14:cNvPr>
                <p14:cNvContentPartPr/>
                <p14:nvPr/>
              </p14:nvContentPartPr>
              <p14:xfrm>
                <a:off x="5558924" y="2330902"/>
                <a:ext cx="126720" cy="655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59A50CF-3C08-4B43-A661-2173DAE20A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550284" y="2321902"/>
                  <a:ext cx="144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F45CD96-C4BE-4B49-A797-A52677CC3650}"/>
                    </a:ext>
                  </a:extLst>
                </p14:cNvPr>
                <p14:cNvContentPartPr/>
                <p14:nvPr/>
              </p14:nvContentPartPr>
              <p14:xfrm>
                <a:off x="5587004" y="2169982"/>
                <a:ext cx="81000" cy="1360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F45CD96-C4BE-4B49-A797-A52677CC365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578364" y="2161342"/>
                  <a:ext cx="98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EE55716B-B348-445F-9E4B-10AE947BE07D}"/>
                    </a:ext>
                  </a:extLst>
                </p14:cNvPr>
                <p14:cNvContentPartPr/>
                <p14:nvPr/>
              </p14:nvContentPartPr>
              <p14:xfrm>
                <a:off x="5558564" y="2207782"/>
                <a:ext cx="72000" cy="349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EE55716B-B348-445F-9E4B-10AE947BE07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549564" y="2199142"/>
                  <a:ext cx="89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A48BC07-BD0B-475A-B07C-036523B42E4D}"/>
                    </a:ext>
                  </a:extLst>
                </p14:cNvPr>
                <p14:cNvContentPartPr/>
                <p14:nvPr/>
              </p14:nvContentPartPr>
              <p14:xfrm>
                <a:off x="5430404" y="2088262"/>
                <a:ext cx="102240" cy="1346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A48BC07-BD0B-475A-B07C-036523B42E4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21404" y="2079262"/>
                  <a:ext cx="1198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B064165E-DDC4-4C39-B096-246D0C40A4BC}"/>
              </a:ext>
            </a:extLst>
          </p:cNvPr>
          <p:cNvGrpSpPr/>
          <p:nvPr/>
        </p:nvGrpSpPr>
        <p:grpSpPr>
          <a:xfrm>
            <a:off x="6796244" y="2324422"/>
            <a:ext cx="257760" cy="702720"/>
            <a:chOff x="6796244" y="2324422"/>
            <a:chExt cx="25776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C15755B-DAA6-4235-A4C1-8EDDDAB0A830}"/>
                    </a:ext>
                  </a:extLst>
                </p14:cNvPr>
                <p14:cNvContentPartPr/>
                <p14:nvPr/>
              </p14:nvContentPartPr>
              <p14:xfrm>
                <a:off x="6796244" y="2382382"/>
                <a:ext cx="62640" cy="624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C15755B-DAA6-4235-A4C1-8EDDDAB0A83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787604" y="2373742"/>
                  <a:ext cx="802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6414DB1-CDE4-4F50-AA31-542413B09A1A}"/>
                    </a:ext>
                  </a:extLst>
                </p14:cNvPr>
                <p14:cNvContentPartPr/>
                <p14:nvPr/>
              </p14:nvContentPartPr>
              <p14:xfrm>
                <a:off x="6850964" y="2324422"/>
                <a:ext cx="203040" cy="7027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6414DB1-CDE4-4F50-AA31-542413B09A1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842324" y="2315422"/>
                  <a:ext cx="22068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479D915-9476-4EDF-8051-18F52A0F0BB9}"/>
                    </a:ext>
                  </a:extLst>
                </p14:cNvPr>
                <p14:cNvContentPartPr/>
                <p14:nvPr/>
              </p14:nvContentPartPr>
              <p14:xfrm>
                <a:off x="6865724" y="2739862"/>
                <a:ext cx="32040" cy="1760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479D915-9476-4EDF-8051-18F52A0F0BB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56724" y="2730862"/>
                  <a:ext cx="49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461571A-5F4E-4216-A749-ACA1DB789A86}"/>
                    </a:ext>
                  </a:extLst>
                </p14:cNvPr>
                <p14:cNvContentPartPr/>
                <p14:nvPr/>
              </p14:nvContentPartPr>
              <p14:xfrm>
                <a:off x="6867524" y="2748142"/>
                <a:ext cx="66600" cy="554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461571A-5F4E-4216-A749-ACA1DB789A8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58884" y="2739142"/>
                  <a:ext cx="8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AD39266-4C28-4026-A5BE-C038B07F073F}"/>
                    </a:ext>
                  </a:extLst>
                </p14:cNvPr>
                <p14:cNvContentPartPr/>
                <p14:nvPr/>
              </p14:nvContentPartPr>
              <p14:xfrm>
                <a:off x="6865364" y="2864062"/>
                <a:ext cx="62640" cy="738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AD39266-4C28-4026-A5BE-C038B07F073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856724" y="2855422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373F416-9573-43A8-8575-582D6B7F9031}"/>
                    </a:ext>
                  </a:extLst>
                </p14:cNvPr>
                <p14:cNvContentPartPr/>
                <p14:nvPr/>
              </p14:nvContentPartPr>
              <p14:xfrm>
                <a:off x="6899204" y="2451142"/>
                <a:ext cx="7920" cy="114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373F416-9573-43A8-8575-582D6B7F903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890204" y="2442502"/>
                  <a:ext cx="2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1A2AD1F-9D19-4BF3-A4F6-8844B0FC4561}"/>
                    </a:ext>
                  </a:extLst>
                </p14:cNvPr>
                <p14:cNvContentPartPr/>
                <p14:nvPr/>
              </p14:nvContentPartPr>
              <p14:xfrm>
                <a:off x="6822884" y="2411542"/>
                <a:ext cx="123120" cy="1926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1A2AD1F-9D19-4BF3-A4F6-8844B0FC456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814244" y="2402542"/>
                  <a:ext cx="1407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8D2A3509-E584-44B3-8DFF-CA6EAC381CA4}"/>
              </a:ext>
            </a:extLst>
          </p:cNvPr>
          <p:cNvGrpSpPr/>
          <p:nvPr/>
        </p:nvGrpSpPr>
        <p:grpSpPr>
          <a:xfrm>
            <a:off x="123644" y="4782862"/>
            <a:ext cx="7371360" cy="1945440"/>
            <a:chOff x="123644" y="4782862"/>
            <a:chExt cx="7371360" cy="19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E2FA2CD-9370-411C-89D2-BED293588F49}"/>
                    </a:ext>
                  </a:extLst>
                </p14:cNvPr>
                <p14:cNvContentPartPr/>
                <p14:nvPr/>
              </p14:nvContentPartPr>
              <p14:xfrm>
                <a:off x="934004" y="5130262"/>
                <a:ext cx="391320" cy="651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E2FA2CD-9370-411C-89D2-BED293588F4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5364" y="5121622"/>
                  <a:ext cx="40896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4DFC56F-305A-4726-B340-C7DA83BE1561}"/>
                    </a:ext>
                  </a:extLst>
                </p14:cNvPr>
                <p14:cNvContentPartPr/>
                <p14:nvPr/>
              </p14:nvContentPartPr>
              <p14:xfrm>
                <a:off x="1336124" y="5127742"/>
                <a:ext cx="554760" cy="704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4DFC56F-305A-4726-B340-C7DA83BE156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327124" y="5118742"/>
                  <a:ext cx="57240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6D935F1-BA71-4A90-BE1F-3FAEE527B3D3}"/>
                    </a:ext>
                  </a:extLst>
                </p14:cNvPr>
                <p14:cNvContentPartPr/>
                <p14:nvPr/>
              </p14:nvContentPartPr>
              <p14:xfrm>
                <a:off x="1068284" y="5523022"/>
                <a:ext cx="556920" cy="35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6D935F1-BA71-4A90-BE1F-3FAEE527B3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59284" y="5514022"/>
                  <a:ext cx="574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D04F634-A450-4F70-9DBA-B15FA9335212}"/>
                    </a:ext>
                  </a:extLst>
                </p14:cNvPr>
                <p14:cNvContentPartPr/>
                <p14:nvPr/>
              </p14:nvContentPartPr>
              <p14:xfrm>
                <a:off x="776324" y="5537422"/>
                <a:ext cx="327960" cy="597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D04F634-A450-4F70-9DBA-B15FA933521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67684" y="5528422"/>
                  <a:ext cx="34560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75EA9B-D989-4399-AD6A-44AA8B5E1D0F}"/>
                    </a:ext>
                  </a:extLst>
                </p14:cNvPr>
                <p14:cNvContentPartPr/>
                <p14:nvPr/>
              </p14:nvContentPartPr>
              <p14:xfrm>
                <a:off x="1677764" y="5590342"/>
                <a:ext cx="360360" cy="444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75EA9B-D989-4399-AD6A-44AA8B5E1D0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669124" y="5581702"/>
                  <a:ext cx="3780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89556B-CFE9-4282-9332-71F299190315}"/>
                    </a:ext>
                  </a:extLst>
                </p14:cNvPr>
                <p14:cNvContentPartPr/>
                <p14:nvPr/>
              </p14:nvContentPartPr>
              <p14:xfrm>
                <a:off x="1013924" y="5776822"/>
                <a:ext cx="775080" cy="30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89556B-CFE9-4282-9332-71F29919031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05284" y="5767822"/>
                  <a:ext cx="792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C6E02F3-0D02-4B10-B61C-0CF50E650C6E}"/>
                    </a:ext>
                  </a:extLst>
                </p14:cNvPr>
                <p14:cNvContentPartPr/>
                <p14:nvPr/>
              </p14:nvContentPartPr>
              <p14:xfrm>
                <a:off x="1260884" y="5562622"/>
                <a:ext cx="16920" cy="636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C6E02F3-0D02-4B10-B61C-0CF50E650C6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251884" y="5553622"/>
                  <a:ext cx="3456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C1062FC-BDAB-4115-934F-6F6DEFDAE38D}"/>
                    </a:ext>
                  </a:extLst>
                </p14:cNvPr>
                <p14:cNvContentPartPr/>
                <p14:nvPr/>
              </p14:nvContentPartPr>
              <p14:xfrm>
                <a:off x="1265924" y="6170302"/>
                <a:ext cx="325440" cy="49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C1062FC-BDAB-4115-934F-6F6DEFDAE38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57284" y="6161662"/>
                  <a:ext cx="343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3BA88A0-822E-4B88-8C85-EE68F233F13E}"/>
                    </a:ext>
                  </a:extLst>
                </p14:cNvPr>
                <p14:cNvContentPartPr/>
                <p14:nvPr/>
              </p14:nvContentPartPr>
              <p14:xfrm>
                <a:off x="1481564" y="5558662"/>
                <a:ext cx="55800" cy="688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3BA88A0-822E-4B88-8C85-EE68F233F13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472924" y="5550022"/>
                  <a:ext cx="7344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FA8E316-EF00-4D96-928B-6F35E0D23652}"/>
                    </a:ext>
                  </a:extLst>
                </p14:cNvPr>
                <p14:cNvContentPartPr/>
                <p14:nvPr/>
              </p14:nvContentPartPr>
              <p14:xfrm>
                <a:off x="1145684" y="5620942"/>
                <a:ext cx="18720" cy="104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FA8E316-EF00-4D96-928B-6F35E0D2365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37044" y="5611942"/>
                  <a:ext cx="36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8C2F2B9-5FB7-453E-B65C-1FD785EE2A6C}"/>
                    </a:ext>
                  </a:extLst>
                </p14:cNvPr>
                <p14:cNvContentPartPr/>
                <p14:nvPr/>
              </p14:nvContentPartPr>
              <p14:xfrm>
                <a:off x="1083404" y="5578822"/>
                <a:ext cx="122760" cy="182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8C2F2B9-5FB7-453E-B65C-1FD785EE2A6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4404" y="5570182"/>
                  <a:ext cx="14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5C3374-36BE-4B3F-B791-64E8460838F1}"/>
                    </a:ext>
                  </a:extLst>
                </p14:cNvPr>
                <p14:cNvContentPartPr/>
                <p14:nvPr/>
              </p14:nvContentPartPr>
              <p14:xfrm>
                <a:off x="1333244" y="5615542"/>
                <a:ext cx="104040" cy="111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5C3374-36BE-4B3F-B791-64E8460838F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324244" y="5606902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71A6BB4-1A02-4BFE-BA26-5C2917BE2D47}"/>
                    </a:ext>
                  </a:extLst>
                </p14:cNvPr>
                <p14:cNvContentPartPr/>
                <p14:nvPr/>
              </p14:nvContentPartPr>
              <p14:xfrm>
                <a:off x="1597124" y="5609062"/>
                <a:ext cx="11880" cy="114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71A6BB4-1A02-4BFE-BA26-5C2917BE2D4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88484" y="5600422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6F327E9-89AC-4B49-944D-B6671FB581B1}"/>
                    </a:ext>
                  </a:extLst>
                </p14:cNvPr>
                <p14:cNvContentPartPr/>
                <p14:nvPr/>
              </p14:nvContentPartPr>
              <p14:xfrm>
                <a:off x="1517204" y="5598262"/>
                <a:ext cx="141120" cy="152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6F327E9-89AC-4B49-944D-B6671FB581B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08564" y="5589622"/>
                  <a:ext cx="158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2724B9C-30EF-4281-91D4-B8CDD1D23698}"/>
                    </a:ext>
                  </a:extLst>
                </p14:cNvPr>
                <p14:cNvContentPartPr/>
                <p14:nvPr/>
              </p14:nvContentPartPr>
              <p14:xfrm>
                <a:off x="1355204" y="5961142"/>
                <a:ext cx="2880" cy="2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2724B9C-30EF-4281-91D4-B8CDD1D2369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46564" y="5952142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0B03642-223E-4A4F-AA5E-B5914091BC5A}"/>
                    </a:ext>
                  </a:extLst>
                </p14:cNvPr>
                <p14:cNvContentPartPr/>
                <p14:nvPr/>
              </p14:nvContentPartPr>
              <p14:xfrm>
                <a:off x="1364564" y="5952142"/>
                <a:ext cx="12600" cy="102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0B03642-223E-4A4F-AA5E-B5914091BC5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55924" y="5943502"/>
                  <a:ext cx="30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B6F47C7-2775-456C-9B17-4FEC9389749C}"/>
                    </a:ext>
                  </a:extLst>
                </p14:cNvPr>
                <p14:cNvContentPartPr/>
                <p14:nvPr/>
              </p14:nvContentPartPr>
              <p14:xfrm>
                <a:off x="1344404" y="5931262"/>
                <a:ext cx="94320" cy="28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B6F47C7-2775-456C-9B17-4FEC9389749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35764" y="5922622"/>
                  <a:ext cx="111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1C1E878-B60B-4B5B-8686-B6C0E132999A}"/>
                    </a:ext>
                  </a:extLst>
                </p14:cNvPr>
                <p14:cNvContentPartPr/>
                <p14:nvPr/>
              </p14:nvContentPartPr>
              <p14:xfrm>
                <a:off x="1368884" y="5995702"/>
                <a:ext cx="83880" cy="88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1C1E878-B60B-4B5B-8686-B6C0E132999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359884" y="5986702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254F28C-07FF-4616-8ED8-7AF18BC665C2}"/>
                    </a:ext>
                  </a:extLst>
                </p14:cNvPr>
                <p14:cNvContentPartPr/>
                <p14:nvPr/>
              </p14:nvContentPartPr>
              <p14:xfrm>
                <a:off x="543404" y="5778262"/>
                <a:ext cx="454320" cy="15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254F28C-07FF-4616-8ED8-7AF18BC665C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34404" y="5769622"/>
                  <a:ext cx="47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4C86BFD-3CBC-4859-AD53-A18A06AD8298}"/>
                    </a:ext>
                  </a:extLst>
                </p14:cNvPr>
                <p14:cNvContentPartPr/>
                <p14:nvPr/>
              </p14:nvContentPartPr>
              <p14:xfrm>
                <a:off x="617564" y="5110462"/>
                <a:ext cx="31320" cy="1206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4C86BFD-3CBC-4859-AD53-A18A06AD829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8924" y="5101822"/>
                  <a:ext cx="48960" cy="12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81DEF17-6096-467F-8C84-B7CBC72E9519}"/>
                    </a:ext>
                  </a:extLst>
                </p14:cNvPr>
                <p14:cNvContentPartPr/>
                <p14:nvPr/>
              </p14:nvContentPartPr>
              <p14:xfrm>
                <a:off x="635924" y="6285502"/>
                <a:ext cx="1748880" cy="142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81DEF17-6096-467F-8C84-B7CBC72E951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7284" y="6276862"/>
                  <a:ext cx="1766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696B9C3-0380-4E70-90F4-76223040197A}"/>
                    </a:ext>
                  </a:extLst>
                </p14:cNvPr>
                <p14:cNvContentPartPr/>
                <p14:nvPr/>
              </p14:nvContentPartPr>
              <p14:xfrm>
                <a:off x="513524" y="4896262"/>
                <a:ext cx="182880" cy="190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696B9C3-0380-4E70-90F4-76223040197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04524" y="4887262"/>
                  <a:ext cx="200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310FCE-C02A-44D0-96F9-8614FDB9A393}"/>
                    </a:ext>
                  </a:extLst>
                </p14:cNvPr>
                <p14:cNvContentPartPr/>
                <p14:nvPr/>
              </p14:nvContentPartPr>
              <p14:xfrm>
                <a:off x="146324" y="5776102"/>
                <a:ext cx="65880" cy="204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310FCE-C02A-44D0-96F9-8614FDB9A39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37684" y="5767462"/>
                  <a:ext cx="8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4B817D6-E722-4DA0-92FC-3D75D83C629E}"/>
                    </a:ext>
                  </a:extLst>
                </p14:cNvPr>
                <p14:cNvContentPartPr/>
                <p14:nvPr/>
              </p14:nvContentPartPr>
              <p14:xfrm>
                <a:off x="243884" y="5857822"/>
                <a:ext cx="88200" cy="120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4B817D6-E722-4DA0-92FC-3D75D83C629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4884" y="5848822"/>
                  <a:ext cx="105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2EE5444-0227-4AB3-8424-DD280BBD48D3}"/>
                    </a:ext>
                  </a:extLst>
                </p14:cNvPr>
                <p14:cNvContentPartPr/>
                <p14:nvPr/>
              </p14:nvContentPartPr>
              <p14:xfrm>
                <a:off x="507404" y="5545702"/>
                <a:ext cx="201240" cy="19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2EE5444-0227-4AB3-8424-DD280BBD48D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98764" y="5536702"/>
                  <a:ext cx="21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6241EBA-E9F3-4DFE-A63B-BED9A43E583B}"/>
                    </a:ext>
                  </a:extLst>
                </p14:cNvPr>
                <p14:cNvContentPartPr/>
                <p14:nvPr/>
              </p14:nvContentPartPr>
              <p14:xfrm>
                <a:off x="125804" y="5476222"/>
                <a:ext cx="51120" cy="176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6241EBA-E9F3-4DFE-A63B-BED9A43E583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6804" y="5467222"/>
                  <a:ext cx="68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5F99003-F53F-4044-AC06-6D62181BC581}"/>
                    </a:ext>
                  </a:extLst>
                </p14:cNvPr>
                <p14:cNvContentPartPr/>
                <p14:nvPr/>
              </p14:nvContentPartPr>
              <p14:xfrm>
                <a:off x="152084" y="5480542"/>
                <a:ext cx="98280" cy="75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5F99003-F53F-4044-AC06-6D62181BC58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3444" y="5471902"/>
                  <a:ext cx="115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B94FF1B-6DC2-4C48-AAE7-E78686F4A2B0}"/>
                    </a:ext>
                  </a:extLst>
                </p14:cNvPr>
                <p14:cNvContentPartPr/>
                <p14:nvPr/>
              </p14:nvContentPartPr>
              <p14:xfrm>
                <a:off x="248564" y="5555062"/>
                <a:ext cx="86400" cy="55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B94FF1B-6DC2-4C48-AAE7-E78686F4A2B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9564" y="5546062"/>
                  <a:ext cx="104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840670E-4F4B-4FA2-84AA-22C56F0C8BFB}"/>
                    </a:ext>
                  </a:extLst>
                </p14:cNvPr>
                <p14:cNvContentPartPr/>
                <p14:nvPr/>
              </p14:nvContentPartPr>
              <p14:xfrm>
                <a:off x="296084" y="5371102"/>
                <a:ext cx="30240" cy="114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840670E-4F4B-4FA2-84AA-22C56F0C8BF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7444" y="5362102"/>
                  <a:ext cx="47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2972B78-7A94-4A4C-B351-6BF3B651B319}"/>
                    </a:ext>
                  </a:extLst>
                </p14:cNvPr>
                <p14:cNvContentPartPr/>
                <p14:nvPr/>
              </p14:nvContentPartPr>
              <p14:xfrm>
                <a:off x="257924" y="5382982"/>
                <a:ext cx="94680" cy="36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2972B78-7A94-4A4C-B351-6BF3B651B31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8924" y="5374342"/>
                  <a:ext cx="112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8020EA3-40F3-46DD-B4A9-382CAFE8E4F3}"/>
                    </a:ext>
                  </a:extLst>
                </p14:cNvPr>
                <p14:cNvContentPartPr/>
                <p14:nvPr/>
              </p14:nvContentPartPr>
              <p14:xfrm>
                <a:off x="123644" y="5234662"/>
                <a:ext cx="22680" cy="108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8020EA3-40F3-46DD-B4A9-382CAFE8E4F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004" y="5225662"/>
                  <a:ext cx="4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9C1384D-5B44-49F1-ADF2-0310184FA5B8}"/>
                    </a:ext>
                  </a:extLst>
                </p14:cNvPr>
                <p14:cNvContentPartPr/>
                <p14:nvPr/>
              </p14:nvContentPartPr>
              <p14:xfrm>
                <a:off x="139484" y="5228542"/>
                <a:ext cx="83520" cy="130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9C1384D-5B44-49F1-ADF2-0310184FA5B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30844" y="5219902"/>
                  <a:ext cx="101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A628CFE-9F4A-48E5-B09B-5CB383AF8E7F}"/>
                    </a:ext>
                  </a:extLst>
                </p14:cNvPr>
                <p14:cNvContentPartPr/>
                <p14:nvPr/>
              </p14:nvContentPartPr>
              <p14:xfrm>
                <a:off x="606764" y="5545342"/>
                <a:ext cx="442440" cy="244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A628CFE-9F4A-48E5-B09B-5CB383AF8E7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97764" y="5536342"/>
                  <a:ext cx="460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D2E6683-9A08-4C8F-AB70-4D680126BAE3}"/>
                    </a:ext>
                  </a:extLst>
                </p14:cNvPr>
                <p14:cNvContentPartPr/>
                <p14:nvPr/>
              </p14:nvContentPartPr>
              <p14:xfrm>
                <a:off x="597764" y="5567662"/>
                <a:ext cx="23040" cy="199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D2E6683-9A08-4C8F-AB70-4D680126BAE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89124" y="5559022"/>
                  <a:ext cx="40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D3492AC-0B66-42E6-9174-8F0C041F3F05}"/>
                    </a:ext>
                  </a:extLst>
                </p14:cNvPr>
                <p14:cNvContentPartPr/>
                <p14:nvPr/>
              </p14:nvContentPartPr>
              <p14:xfrm>
                <a:off x="736724" y="5618422"/>
                <a:ext cx="72360" cy="150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D3492AC-0B66-42E6-9174-8F0C041F3F0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27724" y="5609422"/>
                  <a:ext cx="90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F593699-1693-4D3D-991B-2AAB5D218D50}"/>
                    </a:ext>
                  </a:extLst>
                </p14:cNvPr>
                <p14:cNvContentPartPr/>
                <p14:nvPr/>
              </p14:nvContentPartPr>
              <p14:xfrm>
                <a:off x="769484" y="5712382"/>
                <a:ext cx="43200" cy="23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F593699-1693-4D3D-991B-2AAB5D218D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60844" y="5703382"/>
                  <a:ext cx="60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2C69C51-2394-4BE3-9410-0088E357EF6A}"/>
                    </a:ext>
                  </a:extLst>
                </p14:cNvPr>
                <p14:cNvContentPartPr/>
                <p14:nvPr/>
              </p14:nvContentPartPr>
              <p14:xfrm>
                <a:off x="4916324" y="5013262"/>
                <a:ext cx="167040" cy="145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2C69C51-2394-4BE3-9410-0088E357EF6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07684" y="5004262"/>
                  <a:ext cx="184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02B33C9-5906-48AC-9D72-8583AE06B1A9}"/>
                    </a:ext>
                  </a:extLst>
                </p14:cNvPr>
                <p14:cNvContentPartPr/>
                <p14:nvPr/>
              </p14:nvContentPartPr>
              <p14:xfrm>
                <a:off x="5084804" y="5006062"/>
                <a:ext cx="123120" cy="158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02B33C9-5906-48AC-9D72-8583AE06B1A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76164" y="4997062"/>
                  <a:ext cx="14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C876018-4C37-4FD8-B1CF-9FB55C76DC28}"/>
                    </a:ext>
                  </a:extLst>
                </p14:cNvPr>
                <p14:cNvContentPartPr/>
                <p14:nvPr/>
              </p14:nvContentPartPr>
              <p14:xfrm>
                <a:off x="5330324" y="5020822"/>
                <a:ext cx="36000" cy="120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C876018-4C37-4FD8-B1CF-9FB55C76DC2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321684" y="5012182"/>
                  <a:ext cx="5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CD4942B-334B-4C96-8FCB-D82FCE032A83}"/>
                    </a:ext>
                  </a:extLst>
                </p14:cNvPr>
                <p14:cNvContentPartPr/>
                <p14:nvPr/>
              </p14:nvContentPartPr>
              <p14:xfrm>
                <a:off x="5236004" y="5004622"/>
                <a:ext cx="198720" cy="198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CD4942B-334B-4C96-8FCB-D82FCE032A8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227004" y="4995982"/>
                  <a:ext cx="216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29C4F17-F708-4CFD-A24C-0E0B8A5E4F61}"/>
                    </a:ext>
                  </a:extLst>
                </p14:cNvPr>
                <p14:cNvContentPartPr/>
                <p14:nvPr/>
              </p14:nvContentPartPr>
              <p14:xfrm>
                <a:off x="2358884" y="5098222"/>
                <a:ext cx="114480" cy="175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29C4F17-F708-4CFD-A24C-0E0B8A5E4F6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350244" y="5089222"/>
                  <a:ext cx="132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165FD89-109E-489C-B780-3A14A26C15BA}"/>
                    </a:ext>
                  </a:extLst>
                </p14:cNvPr>
                <p14:cNvContentPartPr/>
                <p14:nvPr/>
              </p14:nvContentPartPr>
              <p14:xfrm>
                <a:off x="2358884" y="5151862"/>
                <a:ext cx="153720" cy="14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165FD89-109E-489C-B780-3A14A26C15B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350244" y="5143222"/>
                  <a:ext cx="171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B55C8C5-5F2A-48F0-B486-39146123FBFC}"/>
                    </a:ext>
                  </a:extLst>
                </p14:cNvPr>
                <p14:cNvContentPartPr/>
                <p14:nvPr/>
              </p14:nvContentPartPr>
              <p14:xfrm>
                <a:off x="2532404" y="5171662"/>
                <a:ext cx="64080" cy="95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B55C8C5-5F2A-48F0-B486-39146123FBF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523404" y="5162662"/>
                  <a:ext cx="81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B25442D-EBCC-44CC-BB3F-5B4466389534}"/>
                    </a:ext>
                  </a:extLst>
                </p14:cNvPr>
                <p14:cNvContentPartPr/>
                <p14:nvPr/>
              </p14:nvContentPartPr>
              <p14:xfrm>
                <a:off x="2628884" y="5084182"/>
                <a:ext cx="81000" cy="165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B25442D-EBCC-44CC-BB3F-5B446638953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620244" y="5075542"/>
                  <a:ext cx="98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FC2ADE6-7B53-496E-8B99-B6983F484A4A}"/>
                    </a:ext>
                  </a:extLst>
                </p14:cNvPr>
                <p14:cNvContentPartPr/>
                <p14:nvPr/>
              </p14:nvContentPartPr>
              <p14:xfrm>
                <a:off x="2791244" y="5105782"/>
                <a:ext cx="94320" cy="139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FC2ADE6-7B53-496E-8B99-B6983F484A4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782604" y="5097142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ED500BB-BE1B-40C7-A8A3-33196BD47549}"/>
                    </a:ext>
                  </a:extLst>
                </p14:cNvPr>
                <p14:cNvContentPartPr/>
                <p14:nvPr/>
              </p14:nvContentPartPr>
              <p14:xfrm>
                <a:off x="2956844" y="5110822"/>
                <a:ext cx="23040" cy="119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ED500BB-BE1B-40C7-A8A3-33196BD4754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948204" y="5101822"/>
                  <a:ext cx="4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E2BCA9-2822-4877-BF25-2D1474CE9F28}"/>
                    </a:ext>
                  </a:extLst>
                </p14:cNvPr>
                <p14:cNvContentPartPr/>
                <p14:nvPr/>
              </p14:nvContentPartPr>
              <p14:xfrm>
                <a:off x="3029564" y="5025142"/>
                <a:ext cx="89640" cy="709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E2BCA9-2822-4877-BF25-2D1474CE9F2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020924" y="5016142"/>
                  <a:ext cx="107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92B88E1-0B88-455D-A9DE-B6C75675986B}"/>
                    </a:ext>
                  </a:extLst>
                </p14:cNvPr>
                <p14:cNvContentPartPr/>
                <p14:nvPr/>
              </p14:nvContentPartPr>
              <p14:xfrm>
                <a:off x="3032804" y="5109742"/>
                <a:ext cx="88200" cy="150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92B88E1-0B88-455D-A9DE-B6C75675986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024164" y="5101102"/>
                  <a:ext cx="105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359AA87-7C69-4E50-AD05-76D14944CBB8}"/>
                    </a:ext>
                  </a:extLst>
                </p14:cNvPr>
                <p14:cNvContentPartPr/>
                <p14:nvPr/>
              </p14:nvContentPartPr>
              <p14:xfrm>
                <a:off x="3176084" y="5083102"/>
                <a:ext cx="78480" cy="145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359AA87-7C69-4E50-AD05-76D14944CBB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167444" y="5074462"/>
                  <a:ext cx="96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330AEBD-63AC-4CCD-A3C1-B98021860688}"/>
                    </a:ext>
                  </a:extLst>
                </p14:cNvPr>
                <p14:cNvContentPartPr/>
                <p14:nvPr/>
              </p14:nvContentPartPr>
              <p14:xfrm>
                <a:off x="3275804" y="5101822"/>
                <a:ext cx="61560" cy="111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330AEBD-63AC-4CCD-A3C1-B9802186068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267164" y="5092822"/>
                  <a:ext cx="79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1CC9CCE-B3AB-4C43-8481-632AF65C3884}"/>
                    </a:ext>
                  </a:extLst>
                </p14:cNvPr>
                <p14:cNvContentPartPr/>
                <p14:nvPr/>
              </p14:nvContentPartPr>
              <p14:xfrm>
                <a:off x="3343844" y="5028022"/>
                <a:ext cx="189360" cy="179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1CC9CCE-B3AB-4C43-8481-632AF65C388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34844" y="5019382"/>
                  <a:ext cx="207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AB4DAFE-DE15-4651-9030-6A949BEF8D9D}"/>
                    </a:ext>
                  </a:extLst>
                </p14:cNvPr>
                <p14:cNvContentPartPr/>
                <p14:nvPr/>
              </p14:nvContentPartPr>
              <p14:xfrm>
                <a:off x="3550124" y="5107942"/>
                <a:ext cx="181080" cy="104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AB4DAFE-DE15-4651-9030-6A949BEF8D9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41484" y="5099302"/>
                  <a:ext cx="198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ACC32E3-E60F-4057-8A08-17674B0B21EA}"/>
                    </a:ext>
                  </a:extLst>
                </p14:cNvPr>
                <p14:cNvContentPartPr/>
                <p14:nvPr/>
              </p14:nvContentPartPr>
              <p14:xfrm>
                <a:off x="3900764" y="4994902"/>
                <a:ext cx="91440" cy="2102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ACC32E3-E60F-4057-8A08-17674B0B21E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891764" y="4986262"/>
                  <a:ext cx="109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32CBCE7-BDC7-4710-8494-A4D5E01D2765}"/>
                    </a:ext>
                  </a:extLst>
                </p14:cNvPr>
                <p14:cNvContentPartPr/>
                <p14:nvPr/>
              </p14:nvContentPartPr>
              <p14:xfrm>
                <a:off x="4003724" y="5099662"/>
                <a:ext cx="198360" cy="64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32CBCE7-BDC7-4710-8494-A4D5E01D276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995084" y="5091022"/>
                  <a:ext cx="216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31174A4-8C04-4D10-BA34-925727FFC794}"/>
                    </a:ext>
                  </a:extLst>
                </p14:cNvPr>
                <p14:cNvContentPartPr/>
                <p14:nvPr/>
              </p14:nvContentPartPr>
              <p14:xfrm>
                <a:off x="4230164" y="4988422"/>
                <a:ext cx="136440" cy="187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31174A4-8C04-4D10-BA34-925727FFC79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221164" y="4979782"/>
                  <a:ext cx="15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35F36AF-D173-4D1E-B2E0-3201A7061C58}"/>
                    </a:ext>
                  </a:extLst>
                </p14:cNvPr>
                <p14:cNvContentPartPr/>
                <p14:nvPr/>
              </p14:nvContentPartPr>
              <p14:xfrm>
                <a:off x="4493684" y="4989142"/>
                <a:ext cx="127440" cy="1695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35F36AF-D173-4D1E-B2E0-3201A7061C5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485044" y="4980502"/>
                  <a:ext cx="145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6B1C8F5-B826-4E37-A686-727343570685}"/>
                    </a:ext>
                  </a:extLst>
                </p14:cNvPr>
                <p14:cNvContentPartPr/>
                <p14:nvPr/>
              </p14:nvContentPartPr>
              <p14:xfrm>
                <a:off x="4536524" y="5091742"/>
                <a:ext cx="111960" cy="14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6B1C8F5-B826-4E37-A686-72734357068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527524" y="5082742"/>
                  <a:ext cx="129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86E9FD8-712E-403C-88CD-4144A87F0C4A}"/>
                    </a:ext>
                  </a:extLst>
                </p14:cNvPr>
                <p14:cNvContentPartPr/>
                <p14:nvPr/>
              </p14:nvContentPartPr>
              <p14:xfrm>
                <a:off x="2432324" y="5409982"/>
                <a:ext cx="142920" cy="209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86E9FD8-712E-403C-88CD-4144A87F0C4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423324" y="5400982"/>
                  <a:ext cx="160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4A7EB0B-466E-46C2-8411-C9E75EE04068}"/>
                    </a:ext>
                  </a:extLst>
                </p14:cNvPr>
                <p14:cNvContentPartPr/>
                <p14:nvPr/>
              </p14:nvContentPartPr>
              <p14:xfrm>
                <a:off x="2498564" y="5526982"/>
                <a:ext cx="70920" cy="49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4A7EB0B-466E-46C2-8411-C9E75EE0406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489924" y="5518342"/>
                  <a:ext cx="88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7487680-31EF-4583-9668-AB28D8299F42}"/>
                    </a:ext>
                  </a:extLst>
                </p14:cNvPr>
                <p14:cNvContentPartPr/>
                <p14:nvPr/>
              </p14:nvContentPartPr>
              <p14:xfrm>
                <a:off x="2695844" y="5444542"/>
                <a:ext cx="42120" cy="137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7487680-31EF-4583-9668-AB28D8299F4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686844" y="5435542"/>
                  <a:ext cx="5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1C3282F-EB4B-4173-8820-6982B0EBF51F}"/>
                    </a:ext>
                  </a:extLst>
                </p14:cNvPr>
                <p14:cNvContentPartPr/>
                <p14:nvPr/>
              </p14:nvContentPartPr>
              <p14:xfrm>
                <a:off x="2641124" y="5408902"/>
                <a:ext cx="212760" cy="167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1C3282F-EB4B-4173-8820-6982B0EBF51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632484" y="5399902"/>
                  <a:ext cx="23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B790C71-AE60-40AF-AC9B-22E84E9D3D05}"/>
                    </a:ext>
                  </a:extLst>
                </p14:cNvPr>
                <p14:cNvContentPartPr/>
                <p14:nvPr/>
              </p14:nvContentPartPr>
              <p14:xfrm>
                <a:off x="3100844" y="5354542"/>
                <a:ext cx="33480" cy="241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B790C71-AE60-40AF-AC9B-22E84E9D3D0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092204" y="5345902"/>
                  <a:ext cx="51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46B0D5F-C599-4247-BAF5-79B0262B940C}"/>
                    </a:ext>
                  </a:extLst>
                </p14:cNvPr>
                <p14:cNvContentPartPr/>
                <p14:nvPr/>
              </p14:nvContentPartPr>
              <p14:xfrm>
                <a:off x="3018044" y="5532742"/>
                <a:ext cx="225360" cy="165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46B0D5F-C599-4247-BAF5-79B0262B940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009044" y="5523742"/>
                  <a:ext cx="243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CEFB441-7E3A-41CE-9691-38BF76819A96}"/>
                    </a:ext>
                  </a:extLst>
                </p14:cNvPr>
                <p14:cNvContentPartPr/>
                <p14:nvPr/>
              </p14:nvContentPartPr>
              <p14:xfrm>
                <a:off x="3506564" y="5408902"/>
                <a:ext cx="100800" cy="173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CEFB441-7E3A-41CE-9691-38BF76819A9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497564" y="5399902"/>
                  <a:ext cx="118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192C45A-9B51-4934-9F02-EFB52040E13C}"/>
                    </a:ext>
                  </a:extLst>
                </p14:cNvPr>
                <p14:cNvContentPartPr/>
                <p14:nvPr/>
              </p14:nvContentPartPr>
              <p14:xfrm>
                <a:off x="3539324" y="5527702"/>
                <a:ext cx="118080" cy="11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192C45A-9B51-4934-9F02-EFB52040E13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530684" y="5518702"/>
                  <a:ext cx="13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1FF593-6945-456C-BEB1-2A776F34C4DC}"/>
                    </a:ext>
                  </a:extLst>
                </p14:cNvPr>
                <p14:cNvContentPartPr/>
                <p14:nvPr/>
              </p14:nvContentPartPr>
              <p14:xfrm>
                <a:off x="3750644" y="5393422"/>
                <a:ext cx="206280" cy="151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1FF593-6945-456C-BEB1-2A776F34C4D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741644" y="5384422"/>
                  <a:ext cx="223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A674B34-E192-4ABD-8802-A9D06C7DA02B}"/>
                    </a:ext>
                  </a:extLst>
                </p14:cNvPr>
                <p14:cNvContentPartPr/>
                <p14:nvPr/>
              </p14:nvContentPartPr>
              <p14:xfrm>
                <a:off x="3883124" y="5357422"/>
                <a:ext cx="133920" cy="209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A674B34-E192-4ABD-8802-A9D06C7DA02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874124" y="5348782"/>
                  <a:ext cx="151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34226C4-B159-4702-B674-F318BCB5DA92}"/>
                    </a:ext>
                  </a:extLst>
                </p14:cNvPr>
                <p14:cNvContentPartPr/>
                <p14:nvPr/>
              </p14:nvContentPartPr>
              <p14:xfrm>
                <a:off x="4156004" y="5426542"/>
                <a:ext cx="7560" cy="116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34226C4-B159-4702-B674-F318BCB5DA9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147364" y="5417542"/>
                  <a:ext cx="2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4C91DF2-0EE4-4B0F-8252-644ACDC758D1}"/>
                    </a:ext>
                  </a:extLst>
                </p14:cNvPr>
                <p14:cNvContentPartPr/>
                <p14:nvPr/>
              </p14:nvContentPartPr>
              <p14:xfrm>
                <a:off x="4090484" y="5504302"/>
                <a:ext cx="88560" cy="136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4C91DF2-0EE4-4B0F-8252-644ACDC758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081844" y="5495662"/>
                  <a:ext cx="10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2F625DD-4455-4201-B8ED-BF768B93BC18}"/>
                    </a:ext>
                  </a:extLst>
                </p14:cNvPr>
                <p14:cNvContentPartPr/>
                <p14:nvPr/>
              </p14:nvContentPartPr>
              <p14:xfrm>
                <a:off x="4315484" y="5388382"/>
                <a:ext cx="97200" cy="160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2F625DD-4455-4201-B8ED-BF768B93BC1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306844" y="5379382"/>
                  <a:ext cx="114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E38781A-20E9-4F06-8F55-95C86274AC5E}"/>
                    </a:ext>
                  </a:extLst>
                </p14:cNvPr>
                <p14:cNvContentPartPr/>
                <p14:nvPr/>
              </p14:nvContentPartPr>
              <p14:xfrm>
                <a:off x="4458044" y="5367502"/>
                <a:ext cx="143280" cy="170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E38781A-20E9-4F06-8F55-95C86274AC5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449044" y="5358862"/>
                  <a:ext cx="16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4DC1C9D-850D-4A8B-B7F2-67A5DD5FB548}"/>
                    </a:ext>
                  </a:extLst>
                </p14:cNvPr>
                <p14:cNvContentPartPr/>
                <p14:nvPr/>
              </p14:nvContentPartPr>
              <p14:xfrm>
                <a:off x="4625444" y="5351662"/>
                <a:ext cx="194040" cy="181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4DC1C9D-850D-4A8B-B7F2-67A5DD5FB54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616804" y="5342662"/>
                  <a:ext cx="21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C738EA5-C0BF-434A-B020-4006F3207F65}"/>
                    </a:ext>
                  </a:extLst>
                </p14:cNvPr>
                <p14:cNvContentPartPr/>
                <p14:nvPr/>
              </p14:nvContentPartPr>
              <p14:xfrm>
                <a:off x="2511524" y="5961862"/>
                <a:ext cx="10080" cy="111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C738EA5-C0BF-434A-B020-4006F3207F6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502884" y="5953222"/>
                  <a:ext cx="2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AEDCE3B-A114-4911-8E4B-3F5479DD4D79}"/>
                    </a:ext>
                  </a:extLst>
                </p14:cNvPr>
                <p14:cNvContentPartPr/>
                <p14:nvPr/>
              </p14:nvContentPartPr>
              <p14:xfrm>
                <a:off x="2410364" y="5859982"/>
                <a:ext cx="186480" cy="120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AEDCE3B-A114-4911-8E4B-3F5479DD4D7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401724" y="5851342"/>
                  <a:ext cx="204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D654E7C-32C5-458F-B77F-90FDF3530B2C}"/>
                    </a:ext>
                  </a:extLst>
                </p14:cNvPr>
                <p14:cNvContentPartPr/>
                <p14:nvPr/>
              </p14:nvContentPartPr>
              <p14:xfrm>
                <a:off x="2646884" y="5842342"/>
                <a:ext cx="134640" cy="2005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D654E7C-32C5-458F-B77F-90FDF3530B2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637884" y="5833702"/>
                  <a:ext cx="152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EF1E76-B1BB-43EF-A2FD-6D178946BEB2}"/>
                    </a:ext>
                  </a:extLst>
                </p14:cNvPr>
                <p14:cNvContentPartPr/>
                <p14:nvPr/>
              </p14:nvContentPartPr>
              <p14:xfrm>
                <a:off x="2739764" y="5961862"/>
                <a:ext cx="87120" cy="921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EF1E76-B1BB-43EF-A2FD-6D178946BEB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730764" y="5953222"/>
                  <a:ext cx="104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3372905-3CB3-4F9B-B85D-BEF4552E9DED}"/>
                    </a:ext>
                  </a:extLst>
                </p14:cNvPr>
                <p14:cNvContentPartPr/>
                <p14:nvPr/>
              </p14:nvContentPartPr>
              <p14:xfrm>
                <a:off x="3030284" y="5867542"/>
                <a:ext cx="23400" cy="190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3372905-3CB3-4F9B-B85D-BEF4552E9DE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021284" y="5858902"/>
                  <a:ext cx="4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E277CBC-2ADB-445A-9231-A96972C7C02E}"/>
                    </a:ext>
                  </a:extLst>
                </p14:cNvPr>
                <p14:cNvContentPartPr/>
                <p14:nvPr/>
              </p14:nvContentPartPr>
              <p14:xfrm>
                <a:off x="2950004" y="5758102"/>
                <a:ext cx="144000" cy="1753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E277CBC-2ADB-445A-9231-A96972C7C02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941004" y="5749462"/>
                  <a:ext cx="161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1C3A-6AD1-47C6-BD0E-53D339A8F649}"/>
                    </a:ext>
                  </a:extLst>
                </p14:cNvPr>
                <p14:cNvContentPartPr/>
                <p14:nvPr/>
              </p14:nvContentPartPr>
              <p14:xfrm>
                <a:off x="3528164" y="5775382"/>
                <a:ext cx="114120" cy="230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1C3A-6AD1-47C6-BD0E-53D339A8F64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19164" y="5766382"/>
                  <a:ext cx="131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079C5F1-B9C9-49DD-928E-AB8BE0C43F95}"/>
                    </a:ext>
                  </a:extLst>
                </p14:cNvPr>
                <p14:cNvContentPartPr/>
                <p14:nvPr/>
              </p14:nvContentPartPr>
              <p14:xfrm>
                <a:off x="3599444" y="5781502"/>
                <a:ext cx="137160" cy="230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079C5F1-B9C9-49DD-928E-AB8BE0C43F9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590444" y="5772502"/>
                  <a:ext cx="154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138AFCF-AA40-4851-8234-825702BE263B}"/>
                    </a:ext>
                  </a:extLst>
                </p14:cNvPr>
                <p14:cNvContentPartPr/>
                <p14:nvPr/>
              </p14:nvContentPartPr>
              <p14:xfrm>
                <a:off x="3725804" y="6215302"/>
                <a:ext cx="253080" cy="44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138AFCF-AA40-4851-8234-825702BE263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716804" y="6206662"/>
                  <a:ext cx="270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0EEBFE38-B7B9-47A9-9803-9C0C0801C3E4}"/>
                    </a:ext>
                  </a:extLst>
                </p14:cNvPr>
                <p14:cNvContentPartPr/>
                <p14:nvPr/>
              </p14:nvContentPartPr>
              <p14:xfrm>
                <a:off x="3732284" y="6287662"/>
                <a:ext cx="235800" cy="60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0EEBFE38-B7B9-47A9-9803-9C0C0801C3E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723644" y="6278662"/>
                  <a:ext cx="253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89D4C03-F7A4-4A7D-B9C9-3D978E910518}"/>
                    </a:ext>
                  </a:extLst>
                </p14:cNvPr>
                <p14:cNvContentPartPr/>
                <p14:nvPr/>
              </p14:nvContentPartPr>
              <p14:xfrm>
                <a:off x="3983924" y="6128182"/>
                <a:ext cx="167040" cy="233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89D4C03-F7A4-4A7D-B9C9-3D978E91051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975284" y="6119182"/>
                  <a:ext cx="184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73A9841-C7B1-4AB8-AD0B-CC0E0CBA429A}"/>
                    </a:ext>
                  </a:extLst>
                </p14:cNvPr>
                <p14:cNvContentPartPr/>
                <p14:nvPr/>
              </p14:nvContentPartPr>
              <p14:xfrm>
                <a:off x="4360844" y="6045022"/>
                <a:ext cx="194760" cy="217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73A9841-C7B1-4AB8-AD0B-CC0E0CBA429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351844" y="6036382"/>
                  <a:ext cx="212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89938D4-DD99-4CFA-87C4-9236B18C4170}"/>
                    </a:ext>
                  </a:extLst>
                </p14:cNvPr>
                <p14:cNvContentPartPr/>
                <p14:nvPr/>
              </p14:nvContentPartPr>
              <p14:xfrm>
                <a:off x="4359404" y="6225022"/>
                <a:ext cx="198360" cy="493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89938D4-DD99-4CFA-87C4-9236B18C417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50404" y="6216382"/>
                  <a:ext cx="21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B6A96D8-9559-47E0-B2AA-9F5990BF36A9}"/>
                    </a:ext>
                  </a:extLst>
                </p14:cNvPr>
                <p14:cNvContentPartPr/>
                <p14:nvPr/>
              </p14:nvContentPartPr>
              <p14:xfrm>
                <a:off x="4622564" y="5997142"/>
                <a:ext cx="225720" cy="230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B6A96D8-9559-47E0-B2AA-9F5990BF36A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13924" y="5988142"/>
                  <a:ext cx="243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8B8904D-8F36-44B3-9704-A96AFEB28095}"/>
                    </a:ext>
                  </a:extLst>
                </p14:cNvPr>
                <p14:cNvContentPartPr/>
                <p14:nvPr/>
              </p14:nvContentPartPr>
              <p14:xfrm>
                <a:off x="4948724" y="6066262"/>
                <a:ext cx="199440" cy="302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8B8904D-8F36-44B3-9704-A96AFEB2809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939724" y="6057262"/>
                  <a:ext cx="21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797C20F-3233-4C6A-AF20-ECC93C4CB368}"/>
                    </a:ext>
                  </a:extLst>
                </p14:cNvPr>
                <p14:cNvContentPartPr/>
                <p14:nvPr/>
              </p14:nvContentPartPr>
              <p14:xfrm>
                <a:off x="4919204" y="6099382"/>
                <a:ext cx="236520" cy="892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797C20F-3233-4C6A-AF20-ECC93C4CB36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10564" y="6090382"/>
                  <a:ext cx="254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42FB71E-44E7-4311-B297-EBACC66AA668}"/>
                    </a:ext>
                  </a:extLst>
                </p14:cNvPr>
                <p14:cNvContentPartPr/>
                <p14:nvPr/>
              </p14:nvContentPartPr>
              <p14:xfrm>
                <a:off x="5308364" y="6020902"/>
                <a:ext cx="129600" cy="403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42FB71E-44E7-4311-B297-EBACC66AA66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299364" y="6011902"/>
                  <a:ext cx="147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4262B9B-3F8E-47C1-82A3-250AB4DE8DDD}"/>
                    </a:ext>
                  </a:extLst>
                </p14:cNvPr>
                <p14:cNvContentPartPr/>
                <p14:nvPr/>
              </p14:nvContentPartPr>
              <p14:xfrm>
                <a:off x="3834884" y="5294422"/>
                <a:ext cx="290160" cy="401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4262B9B-3F8E-47C1-82A3-250AB4DE8DD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825884" y="5285782"/>
                  <a:ext cx="307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B19E8E-CD5E-4FBF-9936-059534B0021F}"/>
                    </a:ext>
                  </a:extLst>
                </p14:cNvPr>
                <p14:cNvContentPartPr/>
                <p14:nvPr/>
              </p14:nvContentPartPr>
              <p14:xfrm>
                <a:off x="4611764" y="5250142"/>
                <a:ext cx="287280" cy="4212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B19E8E-CD5E-4FBF-9936-059534B0021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603124" y="5241142"/>
                  <a:ext cx="304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A4EC843-59AF-4A7F-9232-4CF6FF04635D}"/>
                    </a:ext>
                  </a:extLst>
                </p14:cNvPr>
                <p14:cNvContentPartPr/>
                <p14:nvPr/>
              </p14:nvContentPartPr>
              <p14:xfrm>
                <a:off x="5553164" y="5790862"/>
                <a:ext cx="66600" cy="248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A4EC843-59AF-4A7F-9232-4CF6FF04635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4524" y="5781862"/>
                  <a:ext cx="84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338D53A-3B61-48B7-B560-F9DB594F587F}"/>
                    </a:ext>
                  </a:extLst>
                </p14:cNvPr>
                <p14:cNvContentPartPr/>
                <p14:nvPr/>
              </p14:nvContentPartPr>
              <p14:xfrm>
                <a:off x="5726324" y="5813542"/>
                <a:ext cx="13680" cy="168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338D53A-3B61-48B7-B560-F9DB594F587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717324" y="5804542"/>
                  <a:ext cx="31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6FD5F39-15A6-4C83-9FE4-CD6D81581035}"/>
                    </a:ext>
                  </a:extLst>
                </p14:cNvPr>
                <p14:cNvContentPartPr/>
                <p14:nvPr/>
              </p14:nvContentPartPr>
              <p14:xfrm>
                <a:off x="5623364" y="5786182"/>
                <a:ext cx="170640" cy="2296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6FD5F39-15A6-4C83-9FE4-CD6D8158103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614724" y="5777542"/>
                  <a:ext cx="188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220C201-6BA5-49CF-97DA-586457D1D829}"/>
                    </a:ext>
                  </a:extLst>
                </p14:cNvPr>
                <p14:cNvContentPartPr/>
                <p14:nvPr/>
              </p14:nvContentPartPr>
              <p14:xfrm>
                <a:off x="5842244" y="5804902"/>
                <a:ext cx="139680" cy="136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220C201-6BA5-49CF-97DA-586457D1D82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833604" y="5796262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59D90FB-1D99-4CBB-B69B-7A4FF532192B}"/>
                    </a:ext>
                  </a:extLst>
                </p14:cNvPr>
                <p14:cNvContentPartPr/>
                <p14:nvPr/>
              </p14:nvContentPartPr>
              <p14:xfrm>
                <a:off x="6109004" y="5739022"/>
                <a:ext cx="30960" cy="1346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59D90FB-1D99-4CBB-B69B-7A4FF532192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100364" y="5730382"/>
                  <a:ext cx="4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E9F0C0E-10BF-49F5-9394-380874CD3EFB}"/>
                    </a:ext>
                  </a:extLst>
                </p14:cNvPr>
                <p14:cNvContentPartPr/>
                <p14:nvPr/>
              </p14:nvContentPartPr>
              <p14:xfrm>
                <a:off x="5992724" y="5694742"/>
                <a:ext cx="235800" cy="211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E9F0C0E-10BF-49F5-9394-380874CD3EF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983724" y="5686102"/>
                  <a:ext cx="253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66E16F0-8374-4D74-B333-8E4A2AFD8841}"/>
                    </a:ext>
                  </a:extLst>
                </p14:cNvPr>
                <p14:cNvContentPartPr/>
                <p14:nvPr/>
              </p14:nvContentPartPr>
              <p14:xfrm>
                <a:off x="6218444" y="5586022"/>
                <a:ext cx="83520" cy="392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66E16F0-8374-4D74-B333-8E4A2AFD884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209804" y="5577022"/>
                  <a:ext cx="101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7746BD7-D98F-4F61-9A2B-759D548754A5}"/>
                    </a:ext>
                  </a:extLst>
                </p14:cNvPr>
                <p14:cNvContentPartPr/>
                <p14:nvPr/>
              </p14:nvContentPartPr>
              <p14:xfrm>
                <a:off x="6406724" y="5657302"/>
                <a:ext cx="42120" cy="1440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7746BD7-D98F-4F61-9A2B-759D548754A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398084" y="5648662"/>
                  <a:ext cx="5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FD3DDCE-839A-4D32-8DEC-94189E0BBFB7}"/>
                    </a:ext>
                  </a:extLst>
                </p14:cNvPr>
                <p14:cNvContentPartPr/>
                <p14:nvPr/>
              </p14:nvContentPartPr>
              <p14:xfrm>
                <a:off x="6350564" y="5555422"/>
                <a:ext cx="201600" cy="198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FD3DDCE-839A-4D32-8DEC-94189E0BBFB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341564" y="5546422"/>
                  <a:ext cx="21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922BC33-B40B-4C2A-ADCF-1EA2FB4B166F}"/>
                    </a:ext>
                  </a:extLst>
                </p14:cNvPr>
                <p14:cNvContentPartPr/>
                <p14:nvPr/>
              </p14:nvContentPartPr>
              <p14:xfrm>
                <a:off x="6496004" y="5518342"/>
                <a:ext cx="160200" cy="108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922BC33-B40B-4C2A-ADCF-1EA2FB4B166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487364" y="5509342"/>
                  <a:ext cx="177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B9B1117-4AB5-4CD0-A724-42A2C99BF88C}"/>
                    </a:ext>
                  </a:extLst>
                </p14:cNvPr>
                <p14:cNvContentPartPr/>
                <p14:nvPr/>
              </p14:nvContentPartPr>
              <p14:xfrm>
                <a:off x="6512564" y="5660542"/>
                <a:ext cx="154800" cy="81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B9B1117-4AB5-4CD0-A724-42A2C99BF88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503924" y="5651902"/>
                  <a:ext cx="172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A10F68E-CBAD-45C7-80C5-7FED11113AF7}"/>
                    </a:ext>
                  </a:extLst>
                </p14:cNvPr>
                <p14:cNvContentPartPr/>
                <p14:nvPr/>
              </p14:nvContentPartPr>
              <p14:xfrm>
                <a:off x="6745484" y="5390182"/>
                <a:ext cx="145080" cy="173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A10F68E-CBAD-45C7-80C5-7FED11113AF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736844" y="5381542"/>
                  <a:ext cx="162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127EC47-D3DF-414B-BFDC-4983245D3AA6}"/>
                    </a:ext>
                  </a:extLst>
                </p14:cNvPr>
                <p14:cNvContentPartPr/>
                <p14:nvPr/>
              </p14:nvContentPartPr>
              <p14:xfrm>
                <a:off x="6795884" y="5473342"/>
                <a:ext cx="136440" cy="199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127EC47-D3DF-414B-BFDC-4983245D3AA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787244" y="5464342"/>
                  <a:ext cx="15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E7F113E-7243-4659-AD02-E38F56268752}"/>
                    </a:ext>
                  </a:extLst>
                </p14:cNvPr>
                <p14:cNvContentPartPr/>
                <p14:nvPr/>
              </p14:nvContentPartPr>
              <p14:xfrm>
                <a:off x="7000004" y="5307382"/>
                <a:ext cx="171000" cy="255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E7F113E-7243-4659-AD02-E38F5626875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991364" y="5298382"/>
                  <a:ext cx="188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38F4F33-6161-4904-82B1-718EC5BAA6BB}"/>
                    </a:ext>
                  </a:extLst>
                </p14:cNvPr>
                <p14:cNvContentPartPr/>
                <p14:nvPr/>
              </p14:nvContentPartPr>
              <p14:xfrm>
                <a:off x="7330484" y="5071942"/>
                <a:ext cx="164520" cy="291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38F4F33-6161-4904-82B1-718EC5BAA6B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21484" y="5062942"/>
                  <a:ext cx="182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F04864B-65AD-401C-8A1B-717899BFE60E}"/>
                    </a:ext>
                  </a:extLst>
                </p14:cNvPr>
                <p14:cNvContentPartPr/>
                <p14:nvPr/>
              </p14:nvContentPartPr>
              <p14:xfrm>
                <a:off x="7392404" y="5531662"/>
                <a:ext cx="720" cy="5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F04864B-65AD-401C-8A1B-717899BFE60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383404" y="5523022"/>
                  <a:ext cx="1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5821C86-A3C5-4361-AACD-C203926F4778}"/>
                    </a:ext>
                  </a:extLst>
                </p14:cNvPr>
                <p14:cNvContentPartPr/>
                <p14:nvPr/>
              </p14:nvContentPartPr>
              <p14:xfrm>
                <a:off x="1000964" y="5498182"/>
                <a:ext cx="217080" cy="3870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5821C86-A3C5-4361-AACD-C203926F477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92324" y="5489182"/>
                  <a:ext cx="234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41447CE-30C8-47C3-A1E7-9ECE3F4A0A69}"/>
                    </a:ext>
                  </a:extLst>
                </p14:cNvPr>
                <p14:cNvContentPartPr/>
                <p14:nvPr/>
              </p14:nvContentPartPr>
              <p14:xfrm>
                <a:off x="1509284" y="5476582"/>
                <a:ext cx="275040" cy="3812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41447CE-30C8-47C3-A1E7-9ECE3F4A0A6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500284" y="5467582"/>
                  <a:ext cx="292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F4C301D-56DE-46EA-A732-C4666EF3FAB4}"/>
                    </a:ext>
                  </a:extLst>
                </p14:cNvPr>
                <p14:cNvContentPartPr/>
                <p14:nvPr/>
              </p14:nvContentPartPr>
              <p14:xfrm>
                <a:off x="130844" y="4782862"/>
                <a:ext cx="2108880" cy="19454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F4C301D-56DE-46EA-A732-C4666EF3FAB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22204" y="4774222"/>
                  <a:ext cx="2126520" cy="19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514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Wirkung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eines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Zolls</a:t>
            </a:r>
            <a:r>
              <a:rPr lang="en-US" sz="2400" dirty="0">
                <a:solidFill>
                  <a:sysClr val="windowText" lastClr="000000"/>
                </a:solidFill>
              </a:rPr>
              <a:t> auf </a:t>
            </a:r>
            <a:r>
              <a:rPr lang="en-US" sz="2400" dirty="0" err="1">
                <a:solidFill>
                  <a:sysClr val="windowText" lastClr="000000"/>
                </a:solidFill>
              </a:rPr>
              <a:t>dem</a:t>
            </a:r>
            <a:r>
              <a:rPr lang="en-US" sz="2400" dirty="0"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</a:rPr>
              <a:t>Weltmarkt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84921" y="426251"/>
            <a:ext cx="2946105" cy="4523939"/>
            <a:chOff x="180519" y="1124744"/>
            <a:chExt cx="3924474" cy="4987329"/>
          </a:xfrm>
        </p:grpSpPr>
        <p:grpSp>
          <p:nvGrpSpPr>
            <p:cNvPr id="7" name="Group 15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/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/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/>
            <p:cNvSpPr txBox="1"/>
            <p:nvPr/>
          </p:nvSpPr>
          <p:spPr>
            <a:xfrm>
              <a:off x="904984" y="1124744"/>
              <a:ext cx="1287184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A</a:t>
              </a: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>
                  <a:latin typeface="Arial" panose="020B0604020202020204" pitchFamily="34" charset="0"/>
                  <a:cs typeface="Arial" panose="020B0604020202020204" pitchFamily="34" charset="0"/>
                </a:rPr>
                <a:t>Preis, 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/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Menge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2139261" y="1699900"/>
              <a:ext cx="162755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Angebot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2291660" y="5147900"/>
              <a:ext cx="181333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 err="1">
                  <a:latin typeface="Arial" panose="020B0604020202020204" pitchFamily="34" charset="0"/>
                  <a:cs typeface="Arial" panose="020B0604020202020204" pitchFamily="34" charset="0"/>
                </a:rPr>
                <a:t>Nachfrage</a:t>
              </a:r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D</a:t>
              </a: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/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/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45"/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3428592" y="426250"/>
            <a:ext cx="1321812" cy="37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 err="1">
                <a:latin typeface="Arial" panose="020B0604020202020204" pitchFamily="34" charset="0"/>
                <a:cs typeface="Arial" panose="020B0604020202020204" pitchFamily="34" charset="0"/>
              </a:rPr>
              <a:t>Weltmarkt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4351874" y="4206236"/>
            <a:ext cx="59926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W-D</a:t>
            </a:r>
          </a:p>
        </p:txBody>
      </p:sp>
      <p:grpSp>
        <p:nvGrpSpPr>
          <p:cNvPr id="33" name="Group 71"/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/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/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/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/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/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/>
            <p:cNvSpPr txBox="1"/>
            <p:nvPr/>
          </p:nvSpPr>
          <p:spPr>
            <a:xfrm>
              <a:off x="904984" y="1124744"/>
              <a:ext cx="1298716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Land B</a:t>
              </a:r>
            </a:p>
          </p:txBody>
        </p:sp>
        <p:sp>
          <p:nvSpPr>
            <p:cNvPr id="40" name="TextBox 82"/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2545898" y="5169772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6FC2DDF3-D236-4CC7-9735-A63CAA0C0EC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Preis,P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382F0CC-26B7-44C1-9147-9F36EF689382}"/>
              </a:ext>
            </a:extLst>
          </p:cNvPr>
          <p:cNvSpPr txBox="1"/>
          <p:nvPr/>
        </p:nvSpPr>
        <p:spPr>
          <a:xfrm>
            <a:off x="5320422" y="818426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Preis,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BB81CB2-CA5F-4F81-A0E3-20E8403E7E9D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5BBF87B-AC85-4F0E-A2FC-83EFA38E6378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49" name="Straight Connector 32"/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Führt das Land A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Importzoll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Mengeneinheit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t auf das Gut x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verteuert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für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Konsumenten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Land A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der Preis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gegenüber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allerdings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können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Exporteure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Land B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gleichzeitig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bedingt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durch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Nachfragerückgang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ebenfalls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nicht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mehr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verlangen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schiebt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sich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damit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äquivalent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zum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Steuerkeil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der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Mikroökonomie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zwischen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Angebot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W-A und die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Nachfrage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W-D auf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Weltmarkt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55" y="314242"/>
                <a:ext cx="4432431" cy="2031325"/>
              </a:xfrm>
              <a:prstGeom prst="rect">
                <a:avLst/>
              </a:prstGeom>
              <a:blipFill>
                <a:blip r:embed="rId3"/>
                <a:stretch>
                  <a:fillRect l="-413" t="-601" r="-1100" b="-2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50"/>
          <p:cNvSpPr txBox="1"/>
          <p:nvPr/>
        </p:nvSpPr>
        <p:spPr>
          <a:xfrm>
            <a:off x="4472474" y="975438"/>
            <a:ext cx="5880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W-A</a:t>
            </a:r>
          </a:p>
        </p:txBody>
      </p:sp>
      <p:cxnSp>
        <p:nvCxnSpPr>
          <p:cNvPr id="77" name="Straight Connector 64"/>
          <p:cNvCxnSpPr>
            <a:stCxn id="85" idx="3"/>
          </p:cNvCxnSpPr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4"/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/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73">
                <a:extLst>
                  <a:ext uri="{FF2B5EF4-FFF2-40B4-BE49-F238E27FC236}">
                    <a16:creationId xmlns:a16="http://schemas.microsoft.com/office/drawing/2014/main" id="{AD4EC967-1C20-47C0-939B-AB965545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8" y="4548263"/>
                <a:ext cx="528543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71"/>
              <p:cNvSpPr txBox="1"/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7" y="24977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Flowchart: Connector 2"/>
          <p:cNvSpPr/>
          <p:nvPr/>
        </p:nvSpPr>
        <p:spPr>
          <a:xfrm>
            <a:off x="3545023" y="2581108"/>
            <a:ext cx="165888" cy="165888"/>
          </a:xfrm>
          <a:prstGeom prst="flowChartConnector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07" name="TextBox 29"/>
          <p:cNvSpPr txBox="1"/>
          <p:nvPr/>
        </p:nvSpPr>
        <p:spPr>
          <a:xfrm>
            <a:off x="1266630" y="2718742"/>
            <a:ext cx="534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</a:t>
            </a:r>
            <a:endParaRPr lang="en-US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29"/>
          <p:cNvSpPr txBox="1"/>
          <p:nvPr/>
        </p:nvSpPr>
        <p:spPr>
          <a:xfrm>
            <a:off x="6574729" y="2356731"/>
            <a:ext cx="540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</a:t>
            </a:r>
            <a:endParaRPr lang="en-US" sz="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71"/>
              <p:cNvSpPr txBox="1"/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57" y="2387831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71"/>
              <p:cNvSpPr txBox="1"/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38" y="2393189"/>
                <a:ext cx="52959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auf dem Weltmarkt gehandelte Menge geht damit auf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62" y="2298533"/>
                <a:ext cx="4524103" cy="525721"/>
              </a:xfrm>
              <a:prstGeom prst="rect">
                <a:avLst/>
              </a:prstGeom>
              <a:blipFill>
                <a:blip r:embed="rId6"/>
                <a:stretch>
                  <a:fillRect l="-404" t="-2326" b="-12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64"/>
          <p:cNvCxnSpPr/>
          <p:nvPr/>
        </p:nvCxnSpPr>
        <p:spPr>
          <a:xfrm>
            <a:off x="3386841" y="2355665"/>
            <a:ext cx="3689" cy="57448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762139" y="2315642"/>
            <a:ext cx="24878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de-DE" dirty="0"/>
          </a:p>
        </p:txBody>
      </p:sp>
      <p:cxnSp>
        <p:nvCxnSpPr>
          <p:cNvPr id="58" name="Straight Connector 64"/>
          <p:cNvCxnSpPr>
            <a:endCxn id="26" idx="0"/>
          </p:cNvCxnSpPr>
          <p:nvPr/>
        </p:nvCxnSpPr>
        <p:spPr>
          <a:xfrm>
            <a:off x="3388867" y="2956368"/>
            <a:ext cx="11753" cy="15986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2" y="4554997"/>
                <a:ext cx="514115" cy="3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mit Pfeil 28"/>
          <p:cNvCxnSpPr/>
          <p:nvPr/>
        </p:nvCxnSpPr>
        <p:spPr>
          <a:xfrm flipH="1">
            <a:off x="3403711" y="4466256"/>
            <a:ext cx="193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4"/>
          <p:cNvCxnSpPr/>
          <p:nvPr/>
        </p:nvCxnSpPr>
        <p:spPr>
          <a:xfrm>
            <a:off x="3224169" y="2925298"/>
            <a:ext cx="3738941" cy="146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4"/>
          <p:cNvCxnSpPr/>
          <p:nvPr/>
        </p:nvCxnSpPr>
        <p:spPr>
          <a:xfrm flipV="1">
            <a:off x="409425" y="2355665"/>
            <a:ext cx="2977416" cy="1290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97" y="2172203"/>
                <a:ext cx="494686" cy="3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38"/>
              <p:cNvSpPr/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Rechtec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35" y="2923638"/>
                <a:ext cx="513217" cy="3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7" y="2061335"/>
                <a:ext cx="514115" cy="341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77"/>
          <p:cNvCxnSpPr/>
          <p:nvPr/>
        </p:nvCxnSpPr>
        <p:spPr>
          <a:xfrm flipH="1">
            <a:off x="1437721" y="2366912"/>
            <a:ext cx="178972" cy="580"/>
          </a:xfrm>
          <a:prstGeom prst="line">
            <a:avLst/>
          </a:prstGeom>
          <a:ln w="508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hteck 81"/>
              <p:cNvSpPr/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2" name="Rechteck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6" y="2873096"/>
                <a:ext cx="514115" cy="341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77"/>
          <p:cNvCxnSpPr/>
          <p:nvPr/>
        </p:nvCxnSpPr>
        <p:spPr>
          <a:xfrm flipH="1">
            <a:off x="6796601" y="2923638"/>
            <a:ext cx="178972" cy="580"/>
          </a:xfrm>
          <a:prstGeom prst="line">
            <a:avLst/>
          </a:prstGeom>
          <a:ln w="508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Konsumenten aus Land A müssen nun </a:t>
                </a:r>
                <a:r>
                  <a:rPr lang="de-DE" sz="1400">
                    <a:latin typeface="Arial" panose="020B0604020202020204" pitchFamily="34" charset="0"/>
                    <a:cs typeface="Arial" panose="020B0604020202020204" pitchFamily="34" charset="0"/>
                  </a:rPr>
                  <a:t>den Preis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bezahlen und die Überschussnachfrage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518" y="2826773"/>
                <a:ext cx="4524103" cy="741165"/>
              </a:xfrm>
              <a:prstGeom prst="rect">
                <a:avLst/>
              </a:prstGeom>
              <a:blipFill>
                <a:blip r:embed="rId12"/>
                <a:stretch>
                  <a:fillRect l="-404" t="-1653" b="-82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/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Produzenten aus Land B können nur noch zum Preis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verkaufen und das Überschussangebot geht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zurück.</a:t>
                </a:r>
                <a:endParaRPr lang="en-US" sz="1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95BBF87B-AC85-4F0E-A2FC-83EFA38E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13" y="3532785"/>
                <a:ext cx="4524103" cy="743665"/>
              </a:xfrm>
              <a:prstGeom prst="rect">
                <a:avLst/>
              </a:prstGeom>
              <a:blipFill>
                <a:blip r:embed="rId13"/>
                <a:stretch>
                  <a:fillRect l="-404" t="-1639" b="-73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links 21"/>
          <p:cNvSpPr/>
          <p:nvPr/>
        </p:nvSpPr>
        <p:spPr>
          <a:xfrm>
            <a:off x="2839148" y="2368105"/>
            <a:ext cx="341683" cy="57290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A596FB1-A51A-4A8A-B2CA-69F579D86FC9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0CDBCAC4-A619-4F7C-8EFD-25284AC09B67}"/>
              </a:ext>
            </a:extLst>
          </p:cNvPr>
          <p:cNvSpPr txBox="1"/>
          <p:nvPr/>
        </p:nvSpPr>
        <p:spPr>
          <a:xfrm>
            <a:off x="13540" y="5104796"/>
            <a:ext cx="83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Preisanstieg in Land A ist damit geringer als der Zoll t ebenso, wie die Preisreduktion in Land B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/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Welthandelsvolumen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sinkt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55D98994-D21D-4938-9938-0D81B51E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" y="5459218"/>
                <a:ext cx="4146648" cy="310278"/>
              </a:xfrm>
              <a:prstGeom prst="rect">
                <a:avLst/>
              </a:prstGeom>
              <a:blipFill>
                <a:blip r:embed="rId14"/>
                <a:stretch>
                  <a:fillRect l="-147" t="-2000" b="-2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hteck 65">
            <a:extLst>
              <a:ext uri="{FF2B5EF4-FFF2-40B4-BE49-F238E27FC236}">
                <a16:creationId xmlns:a16="http://schemas.microsoft.com/office/drawing/2014/main" id="{2F497C56-C3EC-4228-9119-A456BC47B06C}"/>
              </a:ext>
            </a:extLst>
          </p:cNvPr>
          <p:cNvSpPr/>
          <p:nvPr/>
        </p:nvSpPr>
        <p:spPr>
          <a:xfrm>
            <a:off x="13491" y="5831091"/>
            <a:ext cx="11794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Heimische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80E591A-640D-48A7-9085-989E210A133B}"/>
              </a:ext>
            </a:extLst>
          </p:cNvPr>
          <p:cNvSpPr/>
          <p:nvPr/>
        </p:nvSpPr>
        <p:spPr>
          <a:xfrm>
            <a:off x="8202" y="6189347"/>
            <a:ext cx="10191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Exportland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sinken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Produzenten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verlieren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Konsumenten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gewinnen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/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Land A hat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Zolleinnnahmen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cs typeface="Arial" panose="020B0604020202020204" pitchFamily="34" charset="0"/>
                      </a:rPr>
                      <m:t>𝑡</m:t>
                    </m:r>
                    <m:r>
                      <a:rPr lang="de-DE" sz="1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Sup>
                      <m:sSubSupPr>
                        <m:ctrlPr>
                          <a:rPr lang="en-US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sub>
                      <m:sup>
                        <m:r>
                          <a:rPr lang="de-D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85F5FB8A-7B34-4EC5-9EE2-0EE8AE35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" y="6541642"/>
                <a:ext cx="3481209" cy="310278"/>
              </a:xfrm>
              <a:prstGeom prst="rect">
                <a:avLst/>
              </a:prstGeom>
              <a:blipFill>
                <a:blip r:embed="rId15"/>
                <a:stretch>
                  <a:fillRect l="-350" t="-1961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8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7" grpId="0"/>
      <p:bldP spid="108" grpId="0"/>
      <p:bldP spid="117" grpId="0"/>
      <p:bldP spid="23" grpId="0"/>
      <p:bldP spid="26" grpId="0"/>
      <p:bldP spid="38" grpId="0"/>
      <p:bldP spid="39" grpId="0"/>
      <p:bldP spid="48" grpId="0"/>
      <p:bldP spid="82" grpId="0"/>
      <p:bldP spid="83" grpId="0"/>
      <p:bldP spid="88" grpId="0"/>
      <p:bldP spid="22" grpId="0" animBg="1"/>
      <p:bldP spid="63" grpId="0"/>
      <p:bldP spid="65" grpId="0"/>
      <p:bldP spid="66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Instrumente</a:t>
            </a:r>
            <a:r>
              <a:rPr lang="en-US" sz="3991" dirty="0">
                <a:solidFill>
                  <a:sysClr val="windowText" lastClr="000000"/>
                </a:solidFill>
              </a:rPr>
              <a:t> der </a:t>
            </a:r>
            <a:r>
              <a:rPr lang="en-US" sz="3991" dirty="0" err="1">
                <a:solidFill>
                  <a:sysClr val="windowText" lastClr="000000"/>
                </a:solidFill>
              </a:rPr>
              <a:t>Handelspolitik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/>
              <a:t>Zölle und Quoten</a:t>
            </a:r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Kleines Land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Allgemeines Handelsmodell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B1F48B4-664C-41B5-8A62-B85F4676E04C}"/>
                  </a:ext>
                </a:extLst>
              </p14:cNvPr>
              <p14:cNvContentPartPr/>
              <p14:nvPr/>
            </p14:nvContentPartPr>
            <p14:xfrm>
              <a:off x="2413000" y="2567120"/>
              <a:ext cx="925920" cy="13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B1F48B4-664C-41B5-8A62-B85F4676E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000" y="2558480"/>
                <a:ext cx="9435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D3C10B-46A6-4FEA-BECB-FBA5E0930676}"/>
                  </a:ext>
                </a:extLst>
              </p14:cNvPr>
              <p14:cNvContentPartPr/>
              <p14:nvPr/>
            </p14:nvContentPartPr>
            <p14:xfrm>
              <a:off x="2888560" y="3446240"/>
              <a:ext cx="1999440" cy="1231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D3C10B-46A6-4FEA-BECB-FBA5E09306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9920" y="3437240"/>
                <a:ext cx="201708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19887D3-6117-4E3A-998D-E8B555198E56}"/>
              </a:ext>
            </a:extLst>
          </p:cNvPr>
          <p:cNvGrpSpPr/>
          <p:nvPr/>
        </p:nvGrpSpPr>
        <p:grpSpPr>
          <a:xfrm>
            <a:off x="3803320" y="1295600"/>
            <a:ext cx="7456680" cy="1895400"/>
            <a:chOff x="3803320" y="1295600"/>
            <a:chExt cx="7456680" cy="18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6C193A-4C5D-4BE4-8D62-00C617D1E41D}"/>
                    </a:ext>
                  </a:extLst>
                </p14:cNvPr>
                <p14:cNvContentPartPr/>
                <p14:nvPr/>
              </p14:nvContentPartPr>
              <p14:xfrm>
                <a:off x="3887200" y="2472440"/>
                <a:ext cx="2448000" cy="623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6C193A-4C5D-4BE4-8D62-00C617D1E4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8560" y="2463440"/>
                  <a:ext cx="24656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497E09A-20AC-485B-9EDD-F2950D75463A}"/>
                    </a:ext>
                  </a:extLst>
                </p14:cNvPr>
                <p14:cNvContentPartPr/>
                <p14:nvPr/>
              </p14:nvContentPartPr>
              <p14:xfrm>
                <a:off x="3803320" y="2880680"/>
                <a:ext cx="402840" cy="310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497E09A-20AC-485B-9EDD-F2950D7546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94320" y="2871680"/>
                  <a:ext cx="420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4D58F1-F474-4E20-A4E6-2F961BBF45F3}"/>
                    </a:ext>
                  </a:extLst>
                </p14:cNvPr>
                <p14:cNvContentPartPr/>
                <p14:nvPr/>
              </p14:nvContentPartPr>
              <p14:xfrm>
                <a:off x="6637600" y="2054840"/>
                <a:ext cx="213480" cy="261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4D58F1-F474-4E20-A4E6-2F961BBF45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8600" y="2046200"/>
                  <a:ext cx="231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077A7E-4D86-4593-A94C-C9383F46389C}"/>
                    </a:ext>
                  </a:extLst>
                </p14:cNvPr>
                <p14:cNvContentPartPr/>
                <p14:nvPr/>
              </p14:nvContentPartPr>
              <p14:xfrm>
                <a:off x="6830560" y="2216480"/>
                <a:ext cx="72360" cy="45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077A7E-4D86-4593-A94C-C9383F4638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21560" y="2207480"/>
                  <a:ext cx="90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2D9DF9-2E9F-4E14-A292-E8466DF697E1}"/>
                    </a:ext>
                  </a:extLst>
                </p14:cNvPr>
                <p14:cNvContentPartPr/>
                <p14:nvPr/>
              </p14:nvContentPartPr>
              <p14:xfrm>
                <a:off x="7029280" y="1968440"/>
                <a:ext cx="77760" cy="236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2D9DF9-2E9F-4E14-A292-E8466DF697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0280" y="1959800"/>
                  <a:ext cx="95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01D845-5A75-46E6-80FA-D7A3A8C5FDFB}"/>
                    </a:ext>
                  </a:extLst>
                </p14:cNvPr>
                <p14:cNvContentPartPr/>
                <p14:nvPr/>
              </p14:nvContentPartPr>
              <p14:xfrm>
                <a:off x="7147720" y="2022800"/>
                <a:ext cx="587160" cy="142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01D845-5A75-46E6-80FA-D7A3A8C5FD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39080" y="2013800"/>
                  <a:ext cx="604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564F7E9-2E45-4DDA-881D-1689544C2614}"/>
                    </a:ext>
                  </a:extLst>
                </p14:cNvPr>
                <p14:cNvContentPartPr/>
                <p14:nvPr/>
              </p14:nvContentPartPr>
              <p14:xfrm>
                <a:off x="7635160" y="1847480"/>
                <a:ext cx="111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564F7E9-2E45-4DDA-881D-1689544C26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26520" y="1838480"/>
                  <a:ext cx="2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B715D4-6138-4386-8368-E4FA59593FF8}"/>
                    </a:ext>
                  </a:extLst>
                </p14:cNvPr>
                <p14:cNvContentPartPr/>
                <p14:nvPr/>
              </p14:nvContentPartPr>
              <p14:xfrm>
                <a:off x="8030080" y="1856120"/>
                <a:ext cx="280440" cy="33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B715D4-6138-4386-8368-E4FA59593F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21080" y="1847480"/>
                  <a:ext cx="298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6FE82F-D223-450A-93B8-4A8B2D86B3FB}"/>
                    </a:ext>
                  </a:extLst>
                </p14:cNvPr>
                <p14:cNvContentPartPr/>
                <p14:nvPr/>
              </p14:nvContentPartPr>
              <p14:xfrm>
                <a:off x="8423920" y="1804280"/>
                <a:ext cx="393480" cy="21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6FE82F-D223-450A-93B8-4A8B2D86B3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14920" y="1795640"/>
                  <a:ext cx="411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5A0F374-6428-44D3-852C-65BBA146AE0A}"/>
                    </a:ext>
                  </a:extLst>
                </p14:cNvPr>
                <p14:cNvContentPartPr/>
                <p14:nvPr/>
              </p14:nvContentPartPr>
              <p14:xfrm>
                <a:off x="8965720" y="1696640"/>
                <a:ext cx="142200" cy="144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5A0F374-6428-44D3-852C-65BBA146AE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57080" y="1688000"/>
                  <a:ext cx="159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3721E9-6E3E-4CF3-99F3-9C05B531A21F}"/>
                    </a:ext>
                  </a:extLst>
                </p14:cNvPr>
                <p14:cNvContentPartPr/>
                <p14:nvPr/>
              </p14:nvContentPartPr>
              <p14:xfrm>
                <a:off x="9150400" y="1595840"/>
                <a:ext cx="146880" cy="140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3721E9-6E3E-4CF3-99F3-9C05B531A2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41760" y="1587200"/>
                  <a:ext cx="16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761993-D83C-401A-8C39-7AB2F7C769D3}"/>
                    </a:ext>
                  </a:extLst>
                </p14:cNvPr>
                <p14:cNvContentPartPr/>
                <p14:nvPr/>
              </p14:nvContentPartPr>
              <p14:xfrm>
                <a:off x="9358840" y="1548680"/>
                <a:ext cx="285840" cy="121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761993-D83C-401A-8C39-7AB2F7C769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50200" y="1539680"/>
                  <a:ext cx="30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8D8BAD6-5040-4105-B405-FD834670EEF2}"/>
                    </a:ext>
                  </a:extLst>
                </p14:cNvPr>
                <p14:cNvContentPartPr/>
                <p14:nvPr/>
              </p14:nvContentPartPr>
              <p14:xfrm>
                <a:off x="8920000" y="1409720"/>
                <a:ext cx="126360" cy="75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8D8BAD6-5040-4105-B405-FD834670EE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11000" y="1401080"/>
                  <a:ext cx="144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7431E4-1B03-4ACE-A181-FE4FCC478210}"/>
                    </a:ext>
                  </a:extLst>
                </p14:cNvPr>
                <p14:cNvContentPartPr/>
                <p14:nvPr/>
              </p14:nvContentPartPr>
              <p14:xfrm>
                <a:off x="10028440" y="1295600"/>
                <a:ext cx="153360" cy="239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7431E4-1B03-4ACE-A181-FE4FCC4782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19440" y="1286600"/>
                  <a:ext cx="171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7071E43-5578-4407-B0BB-91715D9D238C}"/>
                    </a:ext>
                  </a:extLst>
                </p14:cNvPr>
                <p14:cNvContentPartPr/>
                <p14:nvPr/>
              </p14:nvContentPartPr>
              <p14:xfrm>
                <a:off x="10288360" y="1351040"/>
                <a:ext cx="712440" cy="9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7071E43-5578-4407-B0BB-91715D9D23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79720" y="1342040"/>
                  <a:ext cx="730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D87C626-4459-435E-AAC7-B8A122F3B0BD}"/>
                    </a:ext>
                  </a:extLst>
                </p14:cNvPr>
                <p14:cNvContentPartPr/>
                <p14:nvPr/>
              </p14:nvContentPartPr>
              <p14:xfrm>
                <a:off x="9146800" y="2056640"/>
                <a:ext cx="377640" cy="297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D87C626-4459-435E-AAC7-B8A122F3B0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37800" y="2047640"/>
                  <a:ext cx="395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1B379F-F16A-4DAB-ADCC-6746816526F6}"/>
                    </a:ext>
                  </a:extLst>
                </p14:cNvPr>
                <p14:cNvContentPartPr/>
                <p14:nvPr/>
              </p14:nvContentPartPr>
              <p14:xfrm>
                <a:off x="9626320" y="1851800"/>
                <a:ext cx="529560" cy="32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1B379F-F16A-4DAB-ADCC-6746816526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17320" y="1842800"/>
                  <a:ext cx="547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544170-3E6D-4896-9AEC-8B60FE576745}"/>
                    </a:ext>
                  </a:extLst>
                </p14:cNvPr>
                <p14:cNvContentPartPr/>
                <p14:nvPr/>
              </p14:nvContentPartPr>
              <p14:xfrm>
                <a:off x="10253080" y="1952600"/>
                <a:ext cx="347040" cy="103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544170-3E6D-4896-9AEC-8B60FE5767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44080" y="1943600"/>
                  <a:ext cx="364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CF3AAA-DF74-4C18-84DB-EEC5AB07BD66}"/>
                    </a:ext>
                  </a:extLst>
                </p14:cNvPr>
                <p14:cNvContentPartPr/>
                <p14:nvPr/>
              </p14:nvContentPartPr>
              <p14:xfrm>
                <a:off x="10620280" y="1839920"/>
                <a:ext cx="233640" cy="150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CF3AAA-DF74-4C18-84DB-EEC5AB07BD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1640" y="1830920"/>
                  <a:ext cx="251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115C0EB-03C7-4881-8FDA-B91AAED0AED6}"/>
                    </a:ext>
                  </a:extLst>
                </p14:cNvPr>
                <p14:cNvContentPartPr/>
                <p14:nvPr/>
              </p14:nvContentPartPr>
              <p14:xfrm>
                <a:off x="10860400" y="1692320"/>
                <a:ext cx="49680" cy="214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115C0EB-03C7-4881-8FDA-B91AAED0AE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1400" y="1683680"/>
                  <a:ext cx="67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352C38-2B9F-4D43-84BA-B230CD091A2B}"/>
                    </a:ext>
                  </a:extLst>
                </p14:cNvPr>
                <p14:cNvContentPartPr/>
                <p14:nvPr/>
              </p14:nvContentPartPr>
              <p14:xfrm>
                <a:off x="10974520" y="1646960"/>
                <a:ext cx="285480" cy="278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352C38-2B9F-4D43-84BA-B230CD091A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65880" y="1637960"/>
                  <a:ext cx="3031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8D1BD02-F52A-445F-809C-8A2EC0F9939E}"/>
                  </a:ext>
                </a:extLst>
              </p14:cNvPr>
              <p14:cNvContentPartPr/>
              <p14:nvPr/>
            </p14:nvContentPartPr>
            <p14:xfrm>
              <a:off x="2974960" y="4530200"/>
              <a:ext cx="1699200" cy="1094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8D1BD02-F52A-445F-809C-8A2EC0F9939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66320" y="4521200"/>
                <a:ext cx="171684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5E4CEE2-31DB-4F7A-98FC-DE0856B32DCF}"/>
              </a:ext>
            </a:extLst>
          </p:cNvPr>
          <p:cNvGrpSpPr/>
          <p:nvPr/>
        </p:nvGrpSpPr>
        <p:grpSpPr>
          <a:xfrm>
            <a:off x="7364800" y="2328080"/>
            <a:ext cx="4636800" cy="1810800"/>
            <a:chOff x="7364800" y="2328080"/>
            <a:chExt cx="4636800" cy="18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9D21C7-43F9-4441-891D-9C94351C447F}"/>
                    </a:ext>
                  </a:extLst>
                </p14:cNvPr>
                <p14:cNvContentPartPr/>
                <p14:nvPr/>
              </p14:nvContentPartPr>
              <p14:xfrm>
                <a:off x="7364800" y="3110720"/>
                <a:ext cx="252720" cy="84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9D21C7-43F9-4441-891D-9C94351C44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5800" y="3101720"/>
                  <a:ext cx="270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90EC924-1D0E-4F3E-8324-2CADED072DCC}"/>
                    </a:ext>
                  </a:extLst>
                </p14:cNvPr>
                <p14:cNvContentPartPr/>
                <p14:nvPr/>
              </p14:nvContentPartPr>
              <p14:xfrm>
                <a:off x="7444720" y="3236720"/>
                <a:ext cx="202680" cy="67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90EC924-1D0E-4F3E-8324-2CADED072D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36080" y="3228080"/>
                  <a:ext cx="22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7D9C4E9-15E5-48C7-BA21-C66615F7A027}"/>
                    </a:ext>
                  </a:extLst>
                </p14:cNvPr>
                <p14:cNvContentPartPr/>
                <p14:nvPr/>
              </p14:nvContentPartPr>
              <p14:xfrm>
                <a:off x="7680520" y="3009200"/>
                <a:ext cx="210960" cy="25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7D9C4E9-15E5-48C7-BA21-C66615F7A0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71880" y="3000200"/>
                  <a:ext cx="228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7882B2-1430-46B8-9096-E7644E81A154}"/>
                    </a:ext>
                  </a:extLst>
                </p14:cNvPr>
                <p14:cNvContentPartPr/>
                <p14:nvPr/>
              </p14:nvContentPartPr>
              <p14:xfrm>
                <a:off x="8182000" y="2958080"/>
                <a:ext cx="274680" cy="9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7882B2-1430-46B8-9096-E7644E81A1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73360" y="2949440"/>
                  <a:ext cx="292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FC2CFE-0827-489F-BC29-FC33D24960DC}"/>
                    </a:ext>
                  </a:extLst>
                </p14:cNvPr>
                <p14:cNvContentPartPr/>
                <p14:nvPr/>
              </p14:nvContentPartPr>
              <p14:xfrm>
                <a:off x="8435440" y="2807960"/>
                <a:ext cx="99360" cy="37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FC2CFE-0827-489F-BC29-FC33D2496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26800" y="2798960"/>
                  <a:ext cx="11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2C5D2D7-B719-40E5-8078-5D9C0A0B5EAD}"/>
                    </a:ext>
                  </a:extLst>
                </p14:cNvPr>
                <p14:cNvContentPartPr/>
                <p14:nvPr/>
              </p14:nvContentPartPr>
              <p14:xfrm>
                <a:off x="8530120" y="2832440"/>
                <a:ext cx="127800" cy="205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2C5D2D7-B719-40E5-8078-5D9C0A0B5E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21120" y="2823800"/>
                  <a:ext cx="145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29055D-B1AF-4D8F-8584-FDE047C20D6D}"/>
                    </a:ext>
                  </a:extLst>
                </p14:cNvPr>
                <p14:cNvContentPartPr/>
                <p14:nvPr/>
              </p14:nvContentPartPr>
              <p14:xfrm>
                <a:off x="8688520" y="2757560"/>
                <a:ext cx="332280" cy="227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29055D-B1AF-4D8F-8584-FDE047C20D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79520" y="2748560"/>
                  <a:ext cx="34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D07E1D-0EFC-4E23-BC49-1B897555B5F9}"/>
                    </a:ext>
                  </a:extLst>
                </p14:cNvPr>
                <p14:cNvContentPartPr/>
                <p14:nvPr/>
              </p14:nvContentPartPr>
              <p14:xfrm>
                <a:off x="9316360" y="2611040"/>
                <a:ext cx="461160" cy="207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D07E1D-0EFC-4E23-BC49-1B897555B5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07720" y="2602400"/>
                  <a:ext cx="478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AFBAB18-31D3-4FEF-9545-94B73BF9F27F}"/>
                    </a:ext>
                  </a:extLst>
                </p14:cNvPr>
                <p14:cNvContentPartPr/>
                <p14:nvPr/>
              </p14:nvContentPartPr>
              <p14:xfrm>
                <a:off x="9659800" y="2503400"/>
                <a:ext cx="83520" cy="9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AFBAB18-31D3-4FEF-9545-94B73BF9F2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50800" y="2494400"/>
                  <a:ext cx="10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BF026D4-4708-49B8-8FD4-157EA6C5050A}"/>
                    </a:ext>
                  </a:extLst>
                </p14:cNvPr>
                <p14:cNvContentPartPr/>
                <p14:nvPr/>
              </p14:nvContentPartPr>
              <p14:xfrm>
                <a:off x="9899560" y="2461280"/>
                <a:ext cx="153360" cy="158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BF026D4-4708-49B8-8FD4-157EA6C505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90920" y="2452640"/>
                  <a:ext cx="171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925380D-D17B-40B1-8202-2A7D5DFBCE97}"/>
                    </a:ext>
                  </a:extLst>
                </p14:cNvPr>
                <p14:cNvContentPartPr/>
                <p14:nvPr/>
              </p14:nvContentPartPr>
              <p14:xfrm>
                <a:off x="10446040" y="2328080"/>
                <a:ext cx="478800" cy="17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925380D-D17B-40B1-8202-2A7D5DFBCE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37040" y="2319080"/>
                  <a:ext cx="496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CD7AC31-B324-4323-819D-951378840354}"/>
                    </a:ext>
                  </a:extLst>
                </p14:cNvPr>
                <p14:cNvContentPartPr/>
                <p14:nvPr/>
              </p14:nvContentPartPr>
              <p14:xfrm>
                <a:off x="7763680" y="3486200"/>
                <a:ext cx="364680" cy="216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CD7AC31-B324-4323-819D-9513788403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55040" y="3477560"/>
                  <a:ext cx="382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A8C77D0-9449-474C-8B8E-C0012B16C2F4}"/>
                    </a:ext>
                  </a:extLst>
                </p14:cNvPr>
                <p14:cNvContentPartPr/>
                <p14:nvPr/>
              </p14:nvContentPartPr>
              <p14:xfrm>
                <a:off x="8217280" y="3259760"/>
                <a:ext cx="503640" cy="396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A8C77D0-9449-474C-8B8E-C0012B16C2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08640" y="3250760"/>
                  <a:ext cx="5212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A7E80A8-3483-4D5D-B4DB-D69EB135141E}"/>
                    </a:ext>
                  </a:extLst>
                </p14:cNvPr>
                <p14:cNvContentPartPr/>
                <p14:nvPr/>
              </p14:nvContentPartPr>
              <p14:xfrm>
                <a:off x="8816320" y="3327800"/>
                <a:ext cx="364320" cy="131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A7E80A8-3483-4D5D-B4DB-D69EB13514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07680" y="3318800"/>
                  <a:ext cx="381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0A75CC5-0EF2-411B-BF97-DF053B23A97D}"/>
                    </a:ext>
                  </a:extLst>
                </p14:cNvPr>
                <p14:cNvContentPartPr/>
                <p14:nvPr/>
              </p14:nvContentPartPr>
              <p14:xfrm>
                <a:off x="9216280" y="3217280"/>
                <a:ext cx="155880" cy="119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0A75CC5-0EF2-411B-BF97-DF053B23A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07640" y="3208280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27AA7C1-4375-4976-B8EB-996AE260A03E}"/>
                    </a:ext>
                  </a:extLst>
                </p14:cNvPr>
                <p14:cNvContentPartPr/>
                <p14:nvPr/>
              </p14:nvContentPartPr>
              <p14:xfrm>
                <a:off x="9395920" y="3008120"/>
                <a:ext cx="254160" cy="286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27AA7C1-4375-4976-B8EB-996AE260A03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86920" y="2999120"/>
                  <a:ext cx="271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AC08FAB-6A83-4E64-AB3F-E935E50F86EE}"/>
                    </a:ext>
                  </a:extLst>
                </p14:cNvPr>
                <p14:cNvContentPartPr/>
                <p14:nvPr/>
              </p14:nvContentPartPr>
              <p14:xfrm>
                <a:off x="9809560" y="3104960"/>
                <a:ext cx="109440" cy="234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AC08FAB-6A83-4E64-AB3F-E935E50F86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00920" y="3095960"/>
                  <a:ext cx="12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2258A4-A563-45E3-895B-AB917D576C49}"/>
                    </a:ext>
                  </a:extLst>
                </p14:cNvPr>
                <p14:cNvContentPartPr/>
                <p14:nvPr/>
              </p14:nvContentPartPr>
              <p14:xfrm>
                <a:off x="9997840" y="2971040"/>
                <a:ext cx="360000" cy="225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2258A4-A563-45E3-895B-AB917D576C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88840" y="2962400"/>
                  <a:ext cx="37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3544FD5-AF17-4681-A404-B127BA5D2A79}"/>
                    </a:ext>
                  </a:extLst>
                </p14:cNvPr>
                <p14:cNvContentPartPr/>
                <p14:nvPr/>
              </p14:nvContentPartPr>
              <p14:xfrm>
                <a:off x="10323640" y="2834960"/>
                <a:ext cx="294480" cy="182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3544FD5-AF17-4681-A404-B127BA5D2A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15000" y="2826320"/>
                  <a:ext cx="312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69A0C0E-E047-4F8A-B991-0778164590D5}"/>
                    </a:ext>
                  </a:extLst>
                </p14:cNvPr>
                <p14:cNvContentPartPr/>
                <p14:nvPr/>
              </p14:nvContentPartPr>
              <p14:xfrm>
                <a:off x="10833760" y="2738120"/>
                <a:ext cx="153720" cy="331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69A0C0E-E047-4F8A-B991-0778164590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25120" y="2729480"/>
                  <a:ext cx="171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17E5FE-BD34-484D-B922-E12528F8F364}"/>
                    </a:ext>
                  </a:extLst>
                </p14:cNvPr>
                <p14:cNvContentPartPr/>
                <p14:nvPr/>
              </p14:nvContentPartPr>
              <p14:xfrm>
                <a:off x="11062360" y="2720120"/>
                <a:ext cx="220680" cy="10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17E5FE-BD34-484D-B922-E12528F8F3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53360" y="2711480"/>
                  <a:ext cx="238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66CFD29-B458-48EC-B911-25A8F760A50C}"/>
                    </a:ext>
                  </a:extLst>
                </p14:cNvPr>
                <p14:cNvContentPartPr/>
                <p14:nvPr/>
              </p14:nvContentPartPr>
              <p14:xfrm>
                <a:off x="8103880" y="3968960"/>
                <a:ext cx="205200" cy="169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66CFD29-B458-48EC-B911-25A8F760A5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94880" y="3960320"/>
                  <a:ext cx="22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64365BF-A868-4738-BCD7-0EF9B852902B}"/>
                    </a:ext>
                  </a:extLst>
                </p14:cNvPr>
                <p14:cNvContentPartPr/>
                <p14:nvPr/>
              </p14:nvContentPartPr>
              <p14:xfrm>
                <a:off x="8282440" y="3833240"/>
                <a:ext cx="142200" cy="203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64365BF-A868-4738-BCD7-0EF9B85290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73440" y="3824600"/>
                  <a:ext cx="159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C293797-E270-42AB-B730-0BCF3DC22C98}"/>
                    </a:ext>
                  </a:extLst>
                </p14:cNvPr>
                <p14:cNvContentPartPr/>
                <p14:nvPr/>
              </p14:nvContentPartPr>
              <p14:xfrm>
                <a:off x="8462080" y="3835400"/>
                <a:ext cx="160920" cy="131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C293797-E270-42AB-B730-0BCF3DC22C9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53440" y="3826400"/>
                  <a:ext cx="178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B1D53EB-A9FC-4065-8DE7-3A89326DB88F}"/>
                    </a:ext>
                  </a:extLst>
                </p14:cNvPr>
                <p14:cNvContentPartPr/>
                <p14:nvPr/>
              </p14:nvContentPartPr>
              <p14:xfrm>
                <a:off x="8803360" y="3738560"/>
                <a:ext cx="226440" cy="24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B1D53EB-A9FC-4065-8DE7-3A89326DB8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94360" y="3729560"/>
                  <a:ext cx="244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B83DCF-1E30-4A9D-8C76-BCD9748BF172}"/>
                    </a:ext>
                  </a:extLst>
                </p14:cNvPr>
                <p14:cNvContentPartPr/>
                <p14:nvPr/>
              </p14:nvContentPartPr>
              <p14:xfrm>
                <a:off x="9101080" y="3642440"/>
                <a:ext cx="213120" cy="265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B83DCF-1E30-4A9D-8C76-BCD9748BF1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92440" y="3633800"/>
                  <a:ext cx="230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90769C2-CFBA-41FE-BDE0-782E1A49B67F}"/>
                    </a:ext>
                  </a:extLst>
                </p14:cNvPr>
                <p14:cNvContentPartPr/>
                <p14:nvPr/>
              </p14:nvContentPartPr>
              <p14:xfrm>
                <a:off x="9360640" y="3532640"/>
                <a:ext cx="186480" cy="190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90769C2-CFBA-41FE-BDE0-782E1A49B67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51640" y="3523640"/>
                  <a:ext cx="204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806B6F6-D83D-49C6-B73B-9C93926419EB}"/>
                    </a:ext>
                  </a:extLst>
                </p14:cNvPr>
                <p14:cNvContentPartPr/>
                <p14:nvPr/>
              </p14:nvContentPartPr>
              <p14:xfrm>
                <a:off x="9583480" y="3585560"/>
                <a:ext cx="301680" cy="86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806B6F6-D83D-49C6-B73B-9C93926419E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74480" y="3576560"/>
                  <a:ext cx="319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39352DB-F326-4DD4-A57C-E4D88B13C3B2}"/>
                    </a:ext>
                  </a:extLst>
                </p14:cNvPr>
                <p14:cNvContentPartPr/>
                <p14:nvPr/>
              </p14:nvContentPartPr>
              <p14:xfrm>
                <a:off x="10194760" y="3408800"/>
                <a:ext cx="366840" cy="156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39352DB-F326-4DD4-A57C-E4D88B13C3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6120" y="3400160"/>
                  <a:ext cx="38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8C9C213-38FF-450D-BDF8-5D51436F6FBA}"/>
                    </a:ext>
                  </a:extLst>
                </p14:cNvPr>
                <p14:cNvContentPartPr/>
                <p14:nvPr/>
              </p14:nvContentPartPr>
              <p14:xfrm>
                <a:off x="10628920" y="3259040"/>
                <a:ext cx="396000" cy="327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8C9C213-38FF-450D-BDF8-5D51436F6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19920" y="3250040"/>
                  <a:ext cx="4136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318F41-7B8A-45AC-A0FF-61B07F588DA4}"/>
                    </a:ext>
                  </a:extLst>
                </p14:cNvPr>
                <p14:cNvContentPartPr/>
                <p14:nvPr/>
              </p14:nvContentPartPr>
              <p14:xfrm>
                <a:off x="11136160" y="3121160"/>
                <a:ext cx="359280" cy="18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318F41-7B8A-45AC-A0FF-61B07F588D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7160" y="3112520"/>
                  <a:ext cx="376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8B180F7-AF66-42F8-ABE7-61DEE76071A4}"/>
                    </a:ext>
                  </a:extLst>
                </p14:cNvPr>
                <p14:cNvContentPartPr/>
                <p14:nvPr/>
              </p14:nvContentPartPr>
              <p14:xfrm>
                <a:off x="11549800" y="2990120"/>
                <a:ext cx="451800" cy="145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8B180F7-AF66-42F8-ABE7-61DEE76071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40800" y="2981480"/>
                  <a:ext cx="46944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914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Zölle</a:t>
            </a:r>
            <a:r>
              <a:rPr lang="en-US" sz="3991" dirty="0">
                <a:solidFill>
                  <a:sysClr val="windowText" lastClr="000000"/>
                </a:solidFill>
              </a:rPr>
              <a:t> und </a:t>
            </a:r>
            <a:r>
              <a:rPr lang="en-US" sz="3991" dirty="0" err="1">
                <a:solidFill>
                  <a:sysClr val="windowText" lastClr="000000"/>
                </a:solidFill>
              </a:rPr>
              <a:t>Quoten</a:t>
            </a:r>
            <a:r>
              <a:rPr lang="en-US" sz="3991" dirty="0">
                <a:solidFill>
                  <a:sysClr val="windowText" lastClr="000000"/>
                </a:solidFill>
              </a:rPr>
              <a:t> in </a:t>
            </a:r>
            <a:r>
              <a:rPr lang="en-US" sz="3991" dirty="0" err="1">
                <a:solidFill>
                  <a:sysClr val="windowText" lastClr="000000"/>
                </a:solidFill>
              </a:rPr>
              <a:t>einem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kleinen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2241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u="sng" dirty="0"/>
              <a:t>Annahmen: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Kleines Land relativ zum Weltmarkt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Normale Nachfrage- und Angebotsstruktur auf dem Heimatmarkt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903" dirty="0"/>
              <a:t>Vollkommen preiselastisches Angebot auf dem Weltmarkt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5854F45-3F9C-49D6-BEEF-3217B24CBD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A70C548-8844-4FF7-873D-2D8B43CDFDB7}"/>
                  </a:ext>
                </a:extLst>
              </p14:cNvPr>
              <p14:cNvContentPartPr/>
              <p14:nvPr/>
            </p14:nvContentPartPr>
            <p14:xfrm>
              <a:off x="4762720" y="2638040"/>
              <a:ext cx="2616120" cy="130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A70C548-8844-4FF7-873D-2D8B43CDF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3720" y="2629040"/>
                <a:ext cx="2633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EBC7564-9E19-4310-B6A5-53F4B1967709}"/>
                  </a:ext>
                </a:extLst>
              </p14:cNvPr>
              <p14:cNvContentPartPr/>
              <p14:nvPr/>
            </p14:nvContentPartPr>
            <p14:xfrm>
              <a:off x="3477880" y="4790840"/>
              <a:ext cx="3592800" cy="1184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EBC7564-9E19-4310-B6A5-53F4B1967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880" y="4781840"/>
                <a:ext cx="36104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637E8B9-4C93-4B05-ABA2-BA2B89298B8F}"/>
              </a:ext>
            </a:extLst>
          </p:cNvPr>
          <p:cNvGrpSpPr/>
          <p:nvPr/>
        </p:nvGrpSpPr>
        <p:grpSpPr>
          <a:xfrm>
            <a:off x="8979760" y="593960"/>
            <a:ext cx="3025080" cy="538560"/>
            <a:chOff x="8979760" y="593960"/>
            <a:chExt cx="302508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C958D7-70B2-4298-BB3A-9F71F4D9BB94}"/>
                    </a:ext>
                  </a:extLst>
                </p14:cNvPr>
                <p14:cNvContentPartPr/>
                <p14:nvPr/>
              </p14:nvContentPartPr>
              <p14:xfrm>
                <a:off x="8979760" y="962240"/>
                <a:ext cx="289800" cy="170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C958D7-70B2-4298-BB3A-9F71F4D9BB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70760" y="953240"/>
                  <a:ext cx="30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FE79ED8-ACB0-4794-A802-629E8C8837B1}"/>
                    </a:ext>
                  </a:extLst>
                </p14:cNvPr>
                <p14:cNvContentPartPr/>
                <p14:nvPr/>
              </p14:nvContentPartPr>
              <p14:xfrm>
                <a:off x="9343720" y="785840"/>
                <a:ext cx="427320" cy="297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FE79ED8-ACB0-4794-A802-629E8C8837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34720" y="777200"/>
                  <a:ext cx="444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4A98BDF-A4D4-4720-BE9C-5C4DDC91C4A3}"/>
                    </a:ext>
                  </a:extLst>
                </p14:cNvPr>
                <p14:cNvContentPartPr/>
                <p14:nvPr/>
              </p14:nvContentPartPr>
              <p14:xfrm>
                <a:off x="9834040" y="879440"/>
                <a:ext cx="117720" cy="217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4A98BDF-A4D4-4720-BE9C-5C4DDC91C4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25040" y="870800"/>
                  <a:ext cx="135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FEF9E9C-863A-4915-9D5B-A767A504EFB7}"/>
                    </a:ext>
                  </a:extLst>
                </p14:cNvPr>
                <p14:cNvContentPartPr/>
                <p14:nvPr/>
              </p14:nvContentPartPr>
              <p14:xfrm>
                <a:off x="9888040" y="844880"/>
                <a:ext cx="225000" cy="18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FEF9E9C-863A-4915-9D5B-A767A504EF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79040" y="835880"/>
                  <a:ext cx="242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06ECF05-EEBF-4C10-A9E8-07A45DB087EE}"/>
                    </a:ext>
                  </a:extLst>
                </p14:cNvPr>
                <p14:cNvContentPartPr/>
                <p14:nvPr/>
              </p14:nvContentPartPr>
              <p14:xfrm>
                <a:off x="10146160" y="841640"/>
                <a:ext cx="165240" cy="99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06ECF05-EEBF-4C10-A9E8-07A45DB087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37160" y="832640"/>
                  <a:ext cx="182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9024E2-3B3E-4AB0-970E-F2931AD225D7}"/>
                    </a:ext>
                  </a:extLst>
                </p14:cNvPr>
                <p14:cNvContentPartPr/>
                <p14:nvPr/>
              </p14:nvContentPartPr>
              <p14:xfrm>
                <a:off x="10366480" y="735800"/>
                <a:ext cx="256680" cy="176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9024E2-3B3E-4AB0-970E-F2931AD225D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57480" y="726800"/>
                  <a:ext cx="274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24EC585-FF49-46B1-A6B3-8D71C14B8D26}"/>
                    </a:ext>
                  </a:extLst>
                </p14:cNvPr>
                <p14:cNvContentPartPr/>
                <p14:nvPr/>
              </p14:nvContentPartPr>
              <p14:xfrm>
                <a:off x="10673920" y="805640"/>
                <a:ext cx="69120" cy="223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24EC585-FF49-46B1-A6B3-8D71C14B8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65280" y="797000"/>
                  <a:ext cx="8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E7F968D-7E75-4711-B300-8C90133CE19C}"/>
                    </a:ext>
                  </a:extLst>
                </p14:cNvPr>
                <p14:cNvContentPartPr/>
                <p14:nvPr/>
              </p14:nvContentPartPr>
              <p14:xfrm>
                <a:off x="10839520" y="730040"/>
                <a:ext cx="349560" cy="156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E7F968D-7E75-4711-B300-8C90133CE1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30880" y="721040"/>
                  <a:ext cx="36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F95B4D9-FC56-43AF-8C60-06B416DCC111}"/>
                    </a:ext>
                  </a:extLst>
                </p14:cNvPr>
                <p14:cNvContentPartPr/>
                <p14:nvPr/>
              </p14:nvContentPartPr>
              <p14:xfrm>
                <a:off x="11099440" y="698000"/>
                <a:ext cx="27000" cy="1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F95B4D9-FC56-43AF-8C60-06B416DCC1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90440" y="689000"/>
                  <a:ext cx="44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654E84-86CB-405A-90EE-B006A123EB5A}"/>
                    </a:ext>
                  </a:extLst>
                </p14:cNvPr>
                <p14:cNvContentPartPr/>
                <p14:nvPr/>
              </p14:nvContentPartPr>
              <p14:xfrm>
                <a:off x="11154160" y="845960"/>
                <a:ext cx="21240" cy="27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654E84-86CB-405A-90EE-B006A123EB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45160" y="837320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8AD927A-AC38-447A-B1D9-E4E4238DD614}"/>
                    </a:ext>
                  </a:extLst>
                </p14:cNvPr>
                <p14:cNvContentPartPr/>
                <p14:nvPr/>
              </p14:nvContentPartPr>
              <p14:xfrm>
                <a:off x="11003680" y="776120"/>
                <a:ext cx="246240" cy="96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8AD927A-AC38-447A-B1D9-E4E4238DD6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94680" y="767120"/>
                  <a:ext cx="263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B6D7D3-5C97-4AD8-B5A3-E5DE14CDF65E}"/>
                    </a:ext>
                  </a:extLst>
                </p14:cNvPr>
                <p14:cNvContentPartPr/>
                <p14:nvPr/>
              </p14:nvContentPartPr>
              <p14:xfrm>
                <a:off x="11233000" y="698720"/>
                <a:ext cx="163800" cy="155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B6D7D3-5C97-4AD8-B5A3-E5DE14CDF6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24360" y="689720"/>
                  <a:ext cx="181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5F8057-E8D8-4EF8-92EF-B1144F8D58ED}"/>
                    </a:ext>
                  </a:extLst>
                </p14:cNvPr>
                <p14:cNvContentPartPr/>
                <p14:nvPr/>
              </p14:nvContentPartPr>
              <p14:xfrm>
                <a:off x="11571400" y="593960"/>
                <a:ext cx="151920" cy="215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5F8057-E8D8-4EF8-92EF-B1144F8D58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62400" y="585320"/>
                  <a:ext cx="169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68072D-F671-47A0-AA18-A10768320B16}"/>
                    </a:ext>
                  </a:extLst>
                </p14:cNvPr>
                <p14:cNvContentPartPr/>
                <p14:nvPr/>
              </p14:nvContentPartPr>
              <p14:xfrm>
                <a:off x="11837080" y="636800"/>
                <a:ext cx="108720" cy="136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68072D-F671-47A0-AA18-A10768320B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8080" y="627800"/>
                  <a:ext cx="126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44032F2-7DF4-47E0-8B34-6863767540C6}"/>
                    </a:ext>
                  </a:extLst>
                </p14:cNvPr>
                <p14:cNvContentPartPr/>
                <p14:nvPr/>
              </p14:nvContentPartPr>
              <p14:xfrm>
                <a:off x="11769760" y="699080"/>
                <a:ext cx="235080" cy="57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44032F2-7DF4-47E0-8B34-6863767540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61120" y="690440"/>
                  <a:ext cx="2527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B446882-6AF5-42E3-8135-175B0A2AB2DE}"/>
                  </a:ext>
                </a:extLst>
              </p14:cNvPr>
              <p14:cNvContentPartPr/>
              <p14:nvPr/>
            </p14:nvContentPartPr>
            <p14:xfrm>
              <a:off x="8603560" y="2670440"/>
              <a:ext cx="395280" cy="5479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B446882-6AF5-42E3-8135-175B0A2AB2D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4560" y="2661440"/>
                <a:ext cx="412920" cy="56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16E0B0F-1C4D-4933-A8B2-4DF4479931AC}"/>
              </a:ext>
            </a:extLst>
          </p:cNvPr>
          <p:cNvGrpSpPr/>
          <p:nvPr/>
        </p:nvGrpSpPr>
        <p:grpSpPr>
          <a:xfrm>
            <a:off x="8780680" y="2054840"/>
            <a:ext cx="2356200" cy="1753920"/>
            <a:chOff x="8780680" y="2054840"/>
            <a:chExt cx="2356200" cy="17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7ADBB82-F288-4F9F-9943-9505DDB331D8}"/>
                    </a:ext>
                  </a:extLst>
                </p14:cNvPr>
                <p14:cNvContentPartPr/>
                <p14:nvPr/>
              </p14:nvContentPartPr>
              <p14:xfrm>
                <a:off x="9245800" y="2623280"/>
                <a:ext cx="56880" cy="954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7ADBB82-F288-4F9F-9943-9505DDB331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36800" y="2614640"/>
                  <a:ext cx="7452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1C3546-9BF3-4D41-833D-16BB080ADA24}"/>
                    </a:ext>
                  </a:extLst>
                </p14:cNvPr>
                <p14:cNvContentPartPr/>
                <p14:nvPr/>
              </p14:nvContentPartPr>
              <p14:xfrm>
                <a:off x="9107560" y="3365960"/>
                <a:ext cx="1600200" cy="170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1C3546-9BF3-4D41-833D-16BB080ADA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98920" y="3357320"/>
                  <a:ext cx="1617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6F6C02E-18A7-46C9-9B0C-334E0B8F3EDD}"/>
                    </a:ext>
                  </a:extLst>
                </p14:cNvPr>
                <p14:cNvContentPartPr/>
                <p14:nvPr/>
              </p14:nvContentPartPr>
              <p14:xfrm>
                <a:off x="10717120" y="3274160"/>
                <a:ext cx="232920" cy="336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6F6C02E-18A7-46C9-9B0C-334E0B8F3E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08480" y="3265520"/>
                  <a:ext cx="250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54CC74A-5C89-4337-864A-5D72D4BBE58B}"/>
                    </a:ext>
                  </a:extLst>
                </p14:cNvPr>
                <p14:cNvContentPartPr/>
                <p14:nvPr/>
              </p14:nvContentPartPr>
              <p14:xfrm>
                <a:off x="9073720" y="2266160"/>
                <a:ext cx="373320" cy="416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54CC74A-5C89-4337-864A-5D72D4BBE5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64720" y="2257520"/>
                  <a:ext cx="390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171539-D4FD-492F-81F4-47285A51E994}"/>
                    </a:ext>
                  </a:extLst>
                </p14:cNvPr>
                <p14:cNvContentPartPr/>
                <p14:nvPr/>
              </p14:nvContentPartPr>
              <p14:xfrm>
                <a:off x="8801200" y="2232680"/>
                <a:ext cx="171360" cy="372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171539-D4FD-492F-81F4-47285A51E9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92560" y="2223680"/>
                  <a:ext cx="189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62E4B7-5556-47E3-AB36-BF68651B6FF7}"/>
                    </a:ext>
                  </a:extLst>
                </p14:cNvPr>
                <p14:cNvContentPartPr/>
                <p14:nvPr/>
              </p14:nvContentPartPr>
              <p14:xfrm>
                <a:off x="10886320" y="3548120"/>
                <a:ext cx="131400" cy="260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62E4B7-5556-47E3-AB36-BF68651B6F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77320" y="3539480"/>
                  <a:ext cx="14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E5D5BC5-4770-41D4-A75B-5737D3788FD5}"/>
                    </a:ext>
                  </a:extLst>
                </p14:cNvPr>
                <p14:cNvContentPartPr/>
                <p14:nvPr/>
              </p14:nvContentPartPr>
              <p14:xfrm>
                <a:off x="10873720" y="3589880"/>
                <a:ext cx="250560" cy="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E5D5BC5-4770-41D4-A75B-5737D3788F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64720" y="3580880"/>
                  <a:ext cx="268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6417E3E-02E2-4064-8EDF-393E09AF2CCE}"/>
                    </a:ext>
                  </a:extLst>
                </p14:cNvPr>
                <p14:cNvContentPartPr/>
                <p14:nvPr/>
              </p14:nvContentPartPr>
              <p14:xfrm>
                <a:off x="9503200" y="2370920"/>
                <a:ext cx="1118160" cy="858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6417E3E-02E2-4064-8EDF-393E09AF2C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4560" y="2362280"/>
                  <a:ext cx="1135800" cy="8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EE4C16-8319-47DE-B895-A81FA871F3AC}"/>
                    </a:ext>
                  </a:extLst>
                </p14:cNvPr>
                <p14:cNvContentPartPr/>
                <p14:nvPr/>
              </p14:nvContentPartPr>
              <p14:xfrm>
                <a:off x="9623800" y="2480720"/>
                <a:ext cx="837000" cy="772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EE4C16-8319-47DE-B895-A81FA871F3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14800" y="2471720"/>
                  <a:ext cx="85464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F6D530-D6C0-49FF-895B-0D7F81F6F153}"/>
                    </a:ext>
                  </a:extLst>
                </p14:cNvPr>
                <p14:cNvContentPartPr/>
                <p14:nvPr/>
              </p14:nvContentPartPr>
              <p14:xfrm>
                <a:off x="10645840" y="3079760"/>
                <a:ext cx="15480" cy="197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F6D530-D6C0-49FF-895B-0D7F81F6F1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37200" y="3070760"/>
                  <a:ext cx="3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1C6EAE-00A0-4DEF-A161-D1B886F9ED96}"/>
                    </a:ext>
                  </a:extLst>
                </p14:cNvPr>
                <p14:cNvContentPartPr/>
                <p14:nvPr/>
              </p14:nvContentPartPr>
              <p14:xfrm>
                <a:off x="10645480" y="3007760"/>
                <a:ext cx="138960" cy="192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1C6EAE-00A0-4DEF-A161-D1B886F9ED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6840" y="2999120"/>
                  <a:ext cx="15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41DB6C-B809-4787-9828-A60DBE9A4B09}"/>
                    </a:ext>
                  </a:extLst>
                </p14:cNvPr>
                <p14:cNvContentPartPr/>
                <p14:nvPr/>
              </p14:nvContentPartPr>
              <p14:xfrm>
                <a:off x="10910080" y="2062040"/>
                <a:ext cx="79200" cy="310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41DB6C-B809-4787-9828-A60DBE9A4B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01440" y="2053040"/>
                  <a:ext cx="968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733581-418A-4C63-9A55-91C0F4461E0E}"/>
                    </a:ext>
                  </a:extLst>
                </p14:cNvPr>
                <p14:cNvContentPartPr/>
                <p14:nvPr/>
              </p14:nvContentPartPr>
              <p14:xfrm>
                <a:off x="10952920" y="2054840"/>
                <a:ext cx="183960" cy="38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733581-418A-4C63-9A55-91C0F4461E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44280" y="2045840"/>
                  <a:ext cx="201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09E3F9-7823-429C-AA4F-6CA117644B12}"/>
                    </a:ext>
                  </a:extLst>
                </p14:cNvPr>
                <p14:cNvContentPartPr/>
                <p14:nvPr/>
              </p14:nvContentPartPr>
              <p14:xfrm>
                <a:off x="9242920" y="2939720"/>
                <a:ext cx="126000" cy="2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09E3F9-7823-429C-AA4F-6CA117644B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33920" y="2930720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2D515D-3D49-46D4-A738-8D4ABD4038C6}"/>
                    </a:ext>
                  </a:extLst>
                </p14:cNvPr>
                <p14:cNvContentPartPr/>
                <p14:nvPr/>
              </p14:nvContentPartPr>
              <p14:xfrm>
                <a:off x="9537760" y="2849360"/>
                <a:ext cx="403200" cy="64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2D515D-3D49-46D4-A738-8D4ABD4038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29120" y="2840720"/>
                  <a:ext cx="420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F1F144B-D549-47D2-A07D-76A7542555BC}"/>
                    </a:ext>
                  </a:extLst>
                </p14:cNvPr>
                <p14:cNvContentPartPr/>
                <p14:nvPr/>
              </p14:nvContentPartPr>
              <p14:xfrm>
                <a:off x="8780680" y="2807600"/>
                <a:ext cx="150120" cy="236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F1F144B-D549-47D2-A07D-76A7542555B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71680" y="2798600"/>
                  <a:ext cx="167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A8465D-FFBA-441F-A5D0-47E82F14DE23}"/>
                    </a:ext>
                  </a:extLst>
                </p14:cNvPr>
                <p14:cNvContentPartPr/>
                <p14:nvPr/>
              </p14:nvContentPartPr>
              <p14:xfrm>
                <a:off x="8812720" y="2790320"/>
                <a:ext cx="135360" cy="12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A8465D-FFBA-441F-A5D0-47E82F14DE2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3720" y="2781320"/>
                  <a:ext cx="153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11488A0-5065-4C96-8B90-46E623CE3B26}"/>
                    </a:ext>
                  </a:extLst>
                </p14:cNvPr>
                <p14:cNvContentPartPr/>
                <p14:nvPr/>
              </p14:nvContentPartPr>
              <p14:xfrm>
                <a:off x="9181720" y="2318000"/>
                <a:ext cx="1509480" cy="1171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11488A0-5065-4C96-8B90-46E623CE3B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73080" y="2309000"/>
                  <a:ext cx="1527120" cy="11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5E3CFC6-BD19-4458-ABF4-A6952DB318AE}"/>
                  </a:ext>
                </a:extLst>
              </p14:cNvPr>
              <p14:cNvContentPartPr/>
              <p14:nvPr/>
            </p14:nvContentPartPr>
            <p14:xfrm>
              <a:off x="3451960" y="4173080"/>
              <a:ext cx="3614040" cy="956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5E3CFC6-BD19-4458-ABF4-A6952DB318A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442960" y="4164440"/>
                <a:ext cx="3631680" cy="9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F0B8674-58C3-426F-863B-7920224FF73B}"/>
                  </a:ext>
                </a:extLst>
              </p14:cNvPr>
              <p14:cNvContentPartPr/>
              <p14:nvPr/>
            </p14:nvContentPartPr>
            <p14:xfrm>
              <a:off x="9797680" y="2667560"/>
              <a:ext cx="35640" cy="777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F0B8674-58C3-426F-863B-7920224FF73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789040" y="2658920"/>
                <a:ext cx="53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89B927E-319F-42FA-82BB-BFF393E721D3}"/>
                  </a:ext>
                </a:extLst>
              </p14:cNvPr>
              <p14:cNvContentPartPr/>
              <p14:nvPr/>
            </p14:nvContentPartPr>
            <p14:xfrm>
              <a:off x="10149040" y="3072920"/>
              <a:ext cx="26640" cy="486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89B927E-319F-42FA-82BB-BFF393E721D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40040" y="3064280"/>
                <a:ext cx="44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5E0B056-B1A6-4ECC-B62F-EE5680480B01}"/>
                  </a:ext>
                </a:extLst>
              </p14:cNvPr>
              <p14:cNvContentPartPr/>
              <p14:nvPr/>
            </p14:nvContentPartPr>
            <p14:xfrm>
              <a:off x="10789120" y="1960160"/>
              <a:ext cx="390960" cy="619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5E0B056-B1A6-4ECC-B62F-EE5680480B0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780120" y="1951520"/>
                <a:ext cx="4086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85C7DA-84B8-4EE4-8371-D81D28C1D6E7}"/>
                  </a:ext>
                </a:extLst>
              </p14:cNvPr>
              <p14:cNvContentPartPr/>
              <p14:nvPr/>
            </p14:nvContentPartPr>
            <p14:xfrm>
              <a:off x="10782640" y="2004440"/>
              <a:ext cx="403920" cy="5392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85C7DA-84B8-4EE4-8371-D81D28C1D6E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774000" y="1995800"/>
                <a:ext cx="42156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081F5D9-4C81-416A-9531-6379A1A284DF}"/>
                  </a:ext>
                </a:extLst>
              </p14:cNvPr>
              <p14:cNvContentPartPr/>
              <p14:nvPr/>
            </p14:nvContentPartPr>
            <p14:xfrm>
              <a:off x="10164160" y="3054200"/>
              <a:ext cx="32760" cy="561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081F5D9-4C81-416A-9531-6379A1A284D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55520" y="3045560"/>
                <a:ext cx="50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DE73AA2-CB23-447B-ABFC-5F5D012C1B75}"/>
                  </a:ext>
                </a:extLst>
              </p14:cNvPr>
              <p14:cNvContentPartPr/>
              <p14:nvPr/>
            </p14:nvContentPartPr>
            <p14:xfrm>
              <a:off x="10842400" y="1980680"/>
              <a:ext cx="341640" cy="5695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DE73AA2-CB23-447B-ABFC-5F5D012C1B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833760" y="1971680"/>
                <a:ext cx="35928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4ED13BD-D632-4C75-BD36-E16C8E01B1A2}"/>
                  </a:ext>
                </a:extLst>
              </p14:cNvPr>
              <p14:cNvContentPartPr/>
              <p14:nvPr/>
            </p14:nvContentPartPr>
            <p14:xfrm>
              <a:off x="3279160" y="4186760"/>
              <a:ext cx="3511440" cy="10051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4ED13BD-D632-4C75-BD36-E16C8E01B1A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70160" y="4177760"/>
                <a:ext cx="352908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D792A99-3175-4BB8-8C92-C45E739B55F6}"/>
                  </a:ext>
                </a:extLst>
              </p14:cNvPr>
              <p14:cNvContentPartPr/>
              <p14:nvPr/>
            </p14:nvContentPartPr>
            <p14:xfrm>
              <a:off x="10812880" y="1934240"/>
              <a:ext cx="388440" cy="651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D792A99-3175-4BB8-8C92-C45E739B55F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803880" y="1925240"/>
                <a:ext cx="406080" cy="66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7E3B9CD-1E0E-426C-A8AD-68079B37882A}"/>
              </a:ext>
            </a:extLst>
          </p:cNvPr>
          <p:cNvGrpSpPr/>
          <p:nvPr/>
        </p:nvGrpSpPr>
        <p:grpSpPr>
          <a:xfrm>
            <a:off x="8927920" y="2512040"/>
            <a:ext cx="2500200" cy="933480"/>
            <a:chOff x="8927920" y="2512040"/>
            <a:chExt cx="2500200" cy="9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2AF7BB4-FEED-4C26-91C3-DC874CA3194D}"/>
                    </a:ext>
                  </a:extLst>
                </p14:cNvPr>
                <p14:cNvContentPartPr/>
                <p14:nvPr/>
              </p14:nvContentPartPr>
              <p14:xfrm>
                <a:off x="9560080" y="2885000"/>
                <a:ext cx="35640" cy="27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2AF7BB4-FEED-4C26-91C3-DC874CA3194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51080" y="2876000"/>
                  <a:ext cx="5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A185BF-419F-4114-8F5F-57B7A219BC6B}"/>
                    </a:ext>
                  </a:extLst>
                </p14:cNvPr>
                <p14:cNvContentPartPr/>
                <p14:nvPr/>
              </p14:nvContentPartPr>
              <p14:xfrm>
                <a:off x="9710200" y="2662160"/>
                <a:ext cx="112680" cy="9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A185BF-419F-4114-8F5F-57B7A219BC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01200" y="2653520"/>
                  <a:ext cx="130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3E62DE-B597-4286-A330-95E556BDCBFA}"/>
                    </a:ext>
                  </a:extLst>
                </p14:cNvPr>
                <p14:cNvContentPartPr/>
                <p14:nvPr/>
              </p14:nvContentPartPr>
              <p14:xfrm>
                <a:off x="9843040" y="3278480"/>
                <a:ext cx="134640" cy="94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3E62DE-B597-4286-A330-95E556BDCB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34400" y="3269480"/>
                  <a:ext cx="152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7E7DC28-AD0D-49D6-AF41-0D38CF5C3FB0}"/>
                    </a:ext>
                  </a:extLst>
                </p14:cNvPr>
                <p14:cNvContentPartPr/>
                <p14:nvPr/>
              </p14:nvContentPartPr>
              <p14:xfrm>
                <a:off x="10126360" y="2827400"/>
                <a:ext cx="355320" cy="339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7E7DC28-AD0D-49D6-AF41-0D38CF5C3F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7360" y="2818760"/>
                  <a:ext cx="372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DF983CA-39F8-4488-ACD2-9F47569F0C1C}"/>
                    </a:ext>
                  </a:extLst>
                </p14:cNvPr>
                <p14:cNvContentPartPr/>
                <p14:nvPr/>
              </p14:nvContentPartPr>
              <p14:xfrm>
                <a:off x="10702720" y="2512040"/>
                <a:ext cx="277920" cy="145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DF983CA-39F8-4488-ACD2-9F47569F0C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94080" y="2503400"/>
                  <a:ext cx="295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1F72AD6-A5E3-482F-9E10-C11FB5FDA5FB}"/>
                    </a:ext>
                  </a:extLst>
                </p14:cNvPr>
                <p14:cNvContentPartPr/>
                <p14:nvPr/>
              </p14:nvContentPartPr>
              <p14:xfrm>
                <a:off x="10128160" y="3121880"/>
                <a:ext cx="16200" cy="21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1F72AD6-A5E3-482F-9E10-C11FB5FDA5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19520" y="3113240"/>
                  <a:ext cx="3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ED141A-A0BB-4355-9BFE-B56B3D0C7A96}"/>
                    </a:ext>
                  </a:extLst>
                </p14:cNvPr>
                <p14:cNvContentPartPr/>
                <p14:nvPr/>
              </p14:nvContentPartPr>
              <p14:xfrm>
                <a:off x="10009720" y="3088400"/>
                <a:ext cx="82800" cy="1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ED141A-A0BB-4355-9BFE-B56B3D0C7A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00720" y="307976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C962B59-EC36-4EBF-AD99-D84C1078BED5}"/>
                    </a:ext>
                  </a:extLst>
                </p14:cNvPr>
                <p14:cNvContentPartPr/>
                <p14:nvPr/>
              </p14:nvContentPartPr>
              <p14:xfrm>
                <a:off x="9563680" y="3097760"/>
                <a:ext cx="331560" cy="43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C962B59-EC36-4EBF-AD99-D84C1078BE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5040" y="3089120"/>
                  <a:ext cx="349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94E2AFF-B7DF-4239-9BF9-6414B9933689}"/>
                    </a:ext>
                  </a:extLst>
                </p14:cNvPr>
                <p14:cNvContentPartPr/>
                <p14:nvPr/>
              </p14:nvContentPartPr>
              <p14:xfrm>
                <a:off x="9216640" y="3163640"/>
                <a:ext cx="213120" cy="20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94E2AFF-B7DF-4239-9BF9-6414B99336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08000" y="3154640"/>
                  <a:ext cx="23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F15D714-4A19-49AF-8139-67D5D1D4B7CD}"/>
                    </a:ext>
                  </a:extLst>
                </p14:cNvPr>
                <p14:cNvContentPartPr/>
                <p14:nvPr/>
              </p14:nvContentPartPr>
              <p14:xfrm>
                <a:off x="8927920" y="3076520"/>
                <a:ext cx="130680" cy="248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F15D714-4A19-49AF-8139-67D5D1D4B7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19280" y="3067880"/>
                  <a:ext cx="148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B876DD4-2758-4C41-9195-D94FE3B1A411}"/>
                    </a:ext>
                  </a:extLst>
                </p14:cNvPr>
                <p14:cNvContentPartPr/>
                <p14:nvPr/>
              </p14:nvContentPartPr>
              <p14:xfrm>
                <a:off x="9268480" y="3201080"/>
                <a:ext cx="300600" cy="244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B876DD4-2758-4C41-9195-D94FE3B1A41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59840" y="3192080"/>
                  <a:ext cx="318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CF246F0-1230-407E-9123-65FC560AA6FA}"/>
                    </a:ext>
                  </a:extLst>
                </p14:cNvPr>
                <p14:cNvContentPartPr/>
                <p14:nvPr/>
              </p14:nvContentPartPr>
              <p14:xfrm>
                <a:off x="9448480" y="3114680"/>
                <a:ext cx="201600" cy="194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CF246F0-1230-407E-9123-65FC560AA6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39480" y="3105680"/>
                  <a:ext cx="219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A045B70-3014-47EF-BECA-1D2E4AE0526F}"/>
                    </a:ext>
                  </a:extLst>
                </p14:cNvPr>
                <p14:cNvContentPartPr/>
                <p14:nvPr/>
              </p14:nvContentPartPr>
              <p14:xfrm>
                <a:off x="9661600" y="3002360"/>
                <a:ext cx="1766520" cy="15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A045B70-3014-47EF-BECA-1D2E4AE052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52600" y="2993720"/>
                  <a:ext cx="1784160" cy="16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265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B705D36-230F-458E-BA8E-469EBFE98D47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Zoll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kleines</a:t>
            </a:r>
            <a:r>
              <a:rPr lang="en-US" sz="2800" dirty="0">
                <a:solidFill>
                  <a:sysClr val="windowText" lastClr="000000"/>
                </a:solidFill>
              </a:rPr>
              <a:t> Land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5648693-006A-4101-989A-351143319797}"/>
                  </a:ext>
                </a:extLst>
              </p14:cNvPr>
              <p14:cNvContentPartPr/>
              <p14:nvPr/>
            </p14:nvContentPartPr>
            <p14:xfrm>
              <a:off x="2357200" y="3257440"/>
              <a:ext cx="4915080" cy="53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5648693-006A-4101-989A-3511433197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8560" y="3248440"/>
                <a:ext cx="4932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91270F-CE84-4F7E-8864-21F7CA55D150}"/>
                  </a:ext>
                </a:extLst>
              </p14:cNvPr>
              <p14:cNvContentPartPr/>
              <p14:nvPr/>
            </p14:nvContentPartPr>
            <p14:xfrm>
              <a:off x="7163200" y="3777640"/>
              <a:ext cx="189000" cy="293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91270F-CE84-4F7E-8864-21F7CA55D1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200" y="3769000"/>
                <a:ext cx="2066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3818B23-E014-40B4-9924-9A52200CC2D3}"/>
                  </a:ext>
                </a:extLst>
              </p14:cNvPr>
              <p14:cNvContentPartPr/>
              <p14:nvPr/>
            </p14:nvContentPartPr>
            <p14:xfrm>
              <a:off x="4009600" y="2199760"/>
              <a:ext cx="8640" cy="31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3818B23-E014-40B4-9924-9A52200CC2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0960" y="2191120"/>
                <a:ext cx="262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0C3B410-4D30-4B92-A694-2B97116B1E0C}"/>
              </a:ext>
            </a:extLst>
          </p:cNvPr>
          <p:cNvGrpSpPr/>
          <p:nvPr/>
        </p:nvGrpSpPr>
        <p:grpSpPr>
          <a:xfrm>
            <a:off x="6317200" y="447280"/>
            <a:ext cx="330120" cy="531360"/>
            <a:chOff x="6317200" y="447280"/>
            <a:chExt cx="33012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8B1002D-3BD7-4D9E-9F99-8061AF599654}"/>
                    </a:ext>
                  </a:extLst>
                </p14:cNvPr>
                <p14:cNvContentPartPr/>
                <p14:nvPr/>
              </p14:nvContentPartPr>
              <p14:xfrm>
                <a:off x="6413320" y="586600"/>
                <a:ext cx="90000" cy="278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8B1002D-3BD7-4D9E-9F99-8061AF5996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04320" y="577960"/>
                  <a:ext cx="107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7117F20-2F0C-4AED-981F-45FDCC34C95E}"/>
                    </a:ext>
                  </a:extLst>
                </p14:cNvPr>
                <p14:cNvContentPartPr/>
                <p14:nvPr/>
              </p14:nvContentPartPr>
              <p14:xfrm>
                <a:off x="6441400" y="562480"/>
                <a:ext cx="131760" cy="270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7117F20-2F0C-4AED-981F-45FDCC34C9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32760" y="553840"/>
                  <a:ext cx="149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8DBFD79-129C-4930-8139-7674CF78DF7C}"/>
                    </a:ext>
                  </a:extLst>
                </p14:cNvPr>
                <p14:cNvContentPartPr/>
                <p14:nvPr/>
              </p14:nvContentPartPr>
              <p14:xfrm>
                <a:off x="6317200" y="447280"/>
                <a:ext cx="330120" cy="531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8DBFD79-129C-4930-8139-7674CF78DF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8560" y="438640"/>
                  <a:ext cx="347760" cy="54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B816B71-0DB5-4C3D-A11E-CE422E29E993}"/>
                  </a:ext>
                </a:extLst>
              </p14:cNvPr>
              <p14:cNvContentPartPr/>
              <p14:nvPr/>
            </p14:nvContentPartPr>
            <p14:xfrm>
              <a:off x="7036840" y="3632200"/>
              <a:ext cx="478080" cy="514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B816B71-0DB5-4C3D-A11E-CE422E29E9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7840" y="3623200"/>
                <a:ext cx="49572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9DC4014-83CC-40D1-A710-ED52F182498E}"/>
                  </a:ext>
                </a:extLst>
              </p14:cNvPr>
              <p14:cNvContentPartPr/>
              <p14:nvPr/>
            </p14:nvContentPartPr>
            <p14:xfrm>
              <a:off x="8374240" y="126880"/>
              <a:ext cx="188640" cy="186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9DC4014-83CC-40D1-A710-ED52F18249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65240" y="118240"/>
                <a:ext cx="2062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3ED442D-F365-442C-A3C1-31B5F49C3B9E}"/>
                  </a:ext>
                </a:extLst>
              </p14:cNvPr>
              <p14:cNvContentPartPr/>
              <p14:nvPr/>
            </p14:nvContentPartPr>
            <p14:xfrm>
              <a:off x="8483320" y="239200"/>
              <a:ext cx="74880" cy="45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3ED442D-F365-442C-A3C1-31B5F49C3B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74680" y="230560"/>
                <a:ext cx="92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CA7298A-D1ED-40B2-91B9-D69B4F8ADFB6}"/>
                  </a:ext>
                </a:extLst>
              </p14:cNvPr>
              <p14:cNvContentPartPr/>
              <p14:nvPr/>
            </p14:nvContentPartPr>
            <p14:xfrm>
              <a:off x="8627680" y="250360"/>
              <a:ext cx="291960" cy="835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CA7298A-D1ED-40B2-91B9-D69B4F8ADF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18680" y="241720"/>
                <a:ext cx="3096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D803B33-B57B-4498-A3FB-F6EB4F0CAA9A}"/>
                  </a:ext>
                </a:extLst>
              </p14:cNvPr>
              <p14:cNvContentPartPr/>
              <p14:nvPr/>
            </p14:nvContentPartPr>
            <p14:xfrm>
              <a:off x="8946640" y="220840"/>
              <a:ext cx="75960" cy="1123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D803B33-B57B-4498-A3FB-F6EB4F0CAA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37640" y="212200"/>
                <a:ext cx="93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E01CCAA-EAC9-4607-8ECE-133D54F481AD}"/>
                  </a:ext>
                </a:extLst>
              </p14:cNvPr>
              <p14:cNvContentPartPr/>
              <p14:nvPr/>
            </p14:nvContentPartPr>
            <p14:xfrm>
              <a:off x="9083440" y="253240"/>
              <a:ext cx="358920" cy="507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E01CCAA-EAC9-4607-8ECE-133D54F481A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74800" y="244240"/>
                <a:ext cx="376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78F9974-844B-4529-AC42-6A9635EC4A49}"/>
                  </a:ext>
                </a:extLst>
              </p14:cNvPr>
              <p14:cNvContentPartPr/>
              <p14:nvPr/>
            </p14:nvContentPartPr>
            <p14:xfrm>
              <a:off x="9527320" y="173680"/>
              <a:ext cx="302400" cy="145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78F9974-844B-4529-AC42-6A9635EC4A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18320" y="164680"/>
                <a:ext cx="320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4698195-5B60-4136-89EC-3785F4DE5947}"/>
                  </a:ext>
                </a:extLst>
              </p14:cNvPr>
              <p14:cNvContentPartPr/>
              <p14:nvPr/>
            </p14:nvContentPartPr>
            <p14:xfrm>
              <a:off x="9922600" y="219040"/>
              <a:ext cx="333360" cy="741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4698195-5B60-4136-89EC-3785F4DE59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13960" y="210400"/>
                <a:ext cx="351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205E23F-86C3-4691-AF65-2946258D006B}"/>
                  </a:ext>
                </a:extLst>
              </p14:cNvPr>
              <p14:cNvContentPartPr/>
              <p14:nvPr/>
            </p14:nvContentPartPr>
            <p14:xfrm>
              <a:off x="10313920" y="137680"/>
              <a:ext cx="244440" cy="1324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205E23F-86C3-4691-AF65-2946258D006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05280" y="129040"/>
                <a:ext cx="2620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70FC855-CBFB-48FA-92C8-9CA7E3222228}"/>
                  </a:ext>
                </a:extLst>
              </p14:cNvPr>
              <p14:cNvContentPartPr/>
              <p14:nvPr/>
            </p14:nvContentPartPr>
            <p14:xfrm>
              <a:off x="8454520" y="517840"/>
              <a:ext cx="25560" cy="1990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70FC855-CBFB-48FA-92C8-9CA7E32222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45520" y="509200"/>
                <a:ext cx="43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03DD070-6ECB-4369-BFE1-19E6707B6D90}"/>
                  </a:ext>
                </a:extLst>
              </p14:cNvPr>
              <p14:cNvContentPartPr/>
              <p14:nvPr/>
            </p14:nvContentPartPr>
            <p14:xfrm>
              <a:off x="8392600" y="464200"/>
              <a:ext cx="150480" cy="1324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03DD070-6ECB-4369-BFE1-19E6707B6D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83960" y="455560"/>
                <a:ext cx="168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7F24EB1-9F86-4E4F-9F8C-60B5A9628E46}"/>
                  </a:ext>
                </a:extLst>
              </p14:cNvPr>
              <p14:cNvContentPartPr/>
              <p14:nvPr/>
            </p14:nvContentPartPr>
            <p14:xfrm>
              <a:off x="8617240" y="577960"/>
              <a:ext cx="75240" cy="1126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7F24EB1-9F86-4E4F-9F8C-60B5A9628E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08240" y="568960"/>
                <a:ext cx="92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BDFCEEC-B7AB-4BD5-848D-293CB337575A}"/>
                  </a:ext>
                </a:extLst>
              </p14:cNvPr>
              <p14:cNvContentPartPr/>
              <p14:nvPr/>
            </p14:nvContentPartPr>
            <p14:xfrm>
              <a:off x="8776360" y="529360"/>
              <a:ext cx="31680" cy="615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BDFCEEC-B7AB-4BD5-848D-293CB33757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67720" y="520360"/>
                <a:ext cx="49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1253623-6264-4F1B-B8CC-DDA1B5B7AAF8}"/>
                  </a:ext>
                </a:extLst>
              </p14:cNvPr>
              <p14:cNvContentPartPr/>
              <p14:nvPr/>
            </p14:nvContentPartPr>
            <p14:xfrm>
              <a:off x="8921800" y="476440"/>
              <a:ext cx="324000" cy="1468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1253623-6264-4F1B-B8CC-DDA1B5B7AA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12800" y="467440"/>
                <a:ext cx="3416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8FB392E-8526-4A88-8413-2A2A8E57202E}"/>
                  </a:ext>
                </a:extLst>
              </p14:cNvPr>
              <p14:cNvContentPartPr/>
              <p14:nvPr/>
            </p14:nvContentPartPr>
            <p14:xfrm>
              <a:off x="9313480" y="491920"/>
              <a:ext cx="165600" cy="1432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8FB392E-8526-4A88-8413-2A2A8E57202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304480" y="482920"/>
                <a:ext cx="183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D637ED-0698-4B50-9CA7-58DE5EDF39F9}"/>
                  </a:ext>
                </a:extLst>
              </p14:cNvPr>
              <p14:cNvContentPartPr/>
              <p14:nvPr/>
            </p14:nvContentPartPr>
            <p14:xfrm>
              <a:off x="9364960" y="545200"/>
              <a:ext cx="117000" cy="16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D637ED-0698-4B50-9CA7-58DE5EDF39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56320" y="536200"/>
                <a:ext cx="134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3BDC5B5-D26C-4AD4-A14D-CE7F6A8D4A37}"/>
                  </a:ext>
                </a:extLst>
              </p14:cNvPr>
              <p14:cNvContentPartPr/>
              <p14:nvPr/>
            </p14:nvContentPartPr>
            <p14:xfrm>
              <a:off x="9543880" y="518920"/>
              <a:ext cx="203760" cy="766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3BDC5B5-D26C-4AD4-A14D-CE7F6A8D4A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534880" y="510280"/>
                <a:ext cx="2214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540176D-D4A9-499A-ABEA-98E331993FE8}"/>
                  </a:ext>
                </a:extLst>
              </p14:cNvPr>
              <p14:cNvContentPartPr/>
              <p14:nvPr/>
            </p14:nvContentPartPr>
            <p14:xfrm>
              <a:off x="9841600" y="486520"/>
              <a:ext cx="309600" cy="135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540176D-D4A9-499A-ABEA-98E331993F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32960" y="477520"/>
                <a:ext cx="327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0D188C6-E7B4-4969-B091-76FF77F341A3}"/>
                  </a:ext>
                </a:extLst>
              </p14:cNvPr>
              <p14:cNvContentPartPr/>
              <p14:nvPr/>
            </p14:nvContentPartPr>
            <p14:xfrm>
              <a:off x="10255600" y="427120"/>
              <a:ext cx="844200" cy="2653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0D188C6-E7B4-4969-B091-76FF77F341A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246960" y="418480"/>
                <a:ext cx="8618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9E4C2C7-CFFF-4E6B-B1EF-1361FDF8A2E7}"/>
                  </a:ext>
                </a:extLst>
              </p14:cNvPr>
              <p14:cNvContentPartPr/>
              <p14:nvPr/>
            </p14:nvContentPartPr>
            <p14:xfrm>
              <a:off x="8246440" y="30040"/>
              <a:ext cx="3052800" cy="7945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9E4C2C7-CFFF-4E6B-B1EF-1361FDF8A2E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237440" y="21040"/>
                <a:ext cx="3070440" cy="81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DF90107-FACB-48AA-B2DA-5FD81EF75507}"/>
              </a:ext>
            </a:extLst>
          </p:cNvPr>
          <p:cNvGrpSpPr/>
          <p:nvPr/>
        </p:nvGrpSpPr>
        <p:grpSpPr>
          <a:xfrm>
            <a:off x="10028080" y="815200"/>
            <a:ext cx="1474920" cy="1324800"/>
            <a:chOff x="10028080" y="815200"/>
            <a:chExt cx="1474920" cy="13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3B19F33-444B-481E-BC52-F95F12D7B893}"/>
                    </a:ext>
                  </a:extLst>
                </p14:cNvPr>
                <p14:cNvContentPartPr/>
                <p14:nvPr/>
              </p14:nvContentPartPr>
              <p14:xfrm>
                <a:off x="10395280" y="985840"/>
                <a:ext cx="32760" cy="884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3B19F33-444B-481E-BC52-F95F12D7B8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86280" y="976840"/>
                  <a:ext cx="50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F9D101-490E-4D61-AA4E-FD1745BC5749}"/>
                    </a:ext>
                  </a:extLst>
                </p14:cNvPr>
                <p14:cNvContentPartPr/>
                <p14:nvPr/>
              </p14:nvContentPartPr>
              <p14:xfrm>
                <a:off x="10257040" y="1696480"/>
                <a:ext cx="1005480" cy="38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F9D101-490E-4D61-AA4E-FD1745BC57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48040" y="1687840"/>
                  <a:ext cx="102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331A04-B940-41A4-8759-8B7E7BDD6B8A}"/>
                    </a:ext>
                  </a:extLst>
                </p14:cNvPr>
                <p14:cNvContentPartPr/>
                <p14:nvPr/>
              </p14:nvContentPartPr>
              <p14:xfrm>
                <a:off x="11284840" y="1583080"/>
                <a:ext cx="218160" cy="252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331A04-B940-41A4-8759-8B7E7BDD6B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75840" y="1574440"/>
                  <a:ext cx="235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D497EDB-58B9-4411-B89C-F949F67DCBF3}"/>
                    </a:ext>
                  </a:extLst>
                </p14:cNvPr>
                <p14:cNvContentPartPr/>
                <p14:nvPr/>
              </p14:nvContentPartPr>
              <p14:xfrm>
                <a:off x="10207000" y="815200"/>
                <a:ext cx="299880" cy="285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D497EDB-58B9-4411-B89C-F949F67DCB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98000" y="806200"/>
                  <a:ext cx="317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517FF7F-69D9-476B-9719-509ADD0251F3}"/>
                    </a:ext>
                  </a:extLst>
                </p14:cNvPr>
                <p14:cNvContentPartPr/>
                <p14:nvPr/>
              </p14:nvContentPartPr>
              <p14:xfrm>
                <a:off x="10577800" y="1022560"/>
                <a:ext cx="408960" cy="48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517FF7F-69D9-476B-9719-509ADD0251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9160" y="1013560"/>
                  <a:ext cx="4266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EE0324-BE68-4D7B-A3BA-0B3F31C221A6}"/>
                    </a:ext>
                  </a:extLst>
                </p14:cNvPr>
                <p14:cNvContentPartPr/>
                <p14:nvPr/>
              </p14:nvContentPartPr>
              <p14:xfrm>
                <a:off x="10028080" y="864880"/>
                <a:ext cx="142560" cy="339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EE0324-BE68-4D7B-A3BA-0B3F31C221A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19080" y="856240"/>
                  <a:ext cx="160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7ACF63-E7B1-4D62-8AD8-9AC915F78DB0}"/>
                    </a:ext>
                  </a:extLst>
                </p14:cNvPr>
                <p14:cNvContentPartPr/>
                <p14:nvPr/>
              </p14:nvContentPartPr>
              <p14:xfrm>
                <a:off x="11235520" y="1899520"/>
                <a:ext cx="132840" cy="240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7ACF63-E7B1-4D62-8AD8-9AC915F78DB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26880" y="1890880"/>
                  <a:ext cx="150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C962C1E-7161-4CBE-A615-B610D6A80F9B}"/>
                    </a:ext>
                  </a:extLst>
                </p14:cNvPr>
                <p14:cNvContentPartPr/>
                <p14:nvPr/>
              </p14:nvContentPartPr>
              <p14:xfrm>
                <a:off x="11235160" y="1975840"/>
                <a:ext cx="85320" cy="57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C962C1E-7161-4CBE-A615-B610D6A80F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26160" y="1967200"/>
                  <a:ext cx="102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45BE941-481B-4346-AC8C-0776ED18C7B7}"/>
                    </a:ext>
                  </a:extLst>
                </p14:cNvPr>
                <p14:cNvContentPartPr/>
                <p14:nvPr/>
              </p14:nvContentPartPr>
              <p14:xfrm>
                <a:off x="10576000" y="999160"/>
                <a:ext cx="599400" cy="56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45BE941-481B-4346-AC8C-0776ED18C7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67000" y="990160"/>
                  <a:ext cx="6170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B8B1982-1CDB-4B5A-ABCC-6941B4A66B20}"/>
                    </a:ext>
                  </a:extLst>
                </p14:cNvPr>
                <p14:cNvContentPartPr/>
                <p14:nvPr/>
              </p14:nvContentPartPr>
              <p14:xfrm>
                <a:off x="10410760" y="1330720"/>
                <a:ext cx="167400" cy="37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B8B1982-1CDB-4B5A-ABCC-6941B4A66B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01760" y="1322080"/>
                  <a:ext cx="185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85E10D-182C-4FBE-9296-BD2FFE6781BC}"/>
                    </a:ext>
                  </a:extLst>
                </p14:cNvPr>
                <p14:cNvContentPartPr/>
                <p14:nvPr/>
              </p14:nvContentPartPr>
              <p14:xfrm>
                <a:off x="10680040" y="1296160"/>
                <a:ext cx="123480" cy="35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85E10D-182C-4FBE-9296-BD2FFE6781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71040" y="1287520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580B486-D080-4DC6-AC62-E62250C5C158}"/>
                    </a:ext>
                  </a:extLst>
                </p14:cNvPr>
                <p14:cNvContentPartPr/>
                <p14:nvPr/>
              </p14:nvContentPartPr>
              <p14:xfrm>
                <a:off x="10818640" y="1412080"/>
                <a:ext cx="31320" cy="205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580B486-D080-4DC6-AC62-E62250C5C1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10000" y="1403440"/>
                  <a:ext cx="48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29DE63B-E41A-4491-B470-EA5C09F7D507}"/>
                    </a:ext>
                  </a:extLst>
                </p14:cNvPr>
                <p14:cNvContentPartPr/>
                <p14:nvPr/>
              </p14:nvContentPartPr>
              <p14:xfrm>
                <a:off x="10425520" y="1072240"/>
                <a:ext cx="86760" cy="17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29DE63B-E41A-4491-B470-EA5C09F7D50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16880" y="1063600"/>
                  <a:ext cx="104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9A3C15-076F-4F88-A5FB-C966AA5A0577}"/>
                    </a:ext>
                  </a:extLst>
                </p14:cNvPr>
                <p14:cNvContentPartPr/>
                <p14:nvPr/>
              </p14:nvContentPartPr>
              <p14:xfrm>
                <a:off x="10480240" y="1098160"/>
                <a:ext cx="61560" cy="169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9A3C15-076F-4F88-A5FB-C966AA5A057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71240" y="1089160"/>
                  <a:ext cx="7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C27AE5-DC30-4C6B-B42C-DF157E2F02FE}"/>
                    </a:ext>
                  </a:extLst>
                </p14:cNvPr>
                <p14:cNvContentPartPr/>
                <p14:nvPr/>
              </p14:nvContentPartPr>
              <p14:xfrm>
                <a:off x="10534600" y="1117600"/>
                <a:ext cx="111240" cy="138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C27AE5-DC30-4C6B-B42C-DF157E2F02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25600" y="1108960"/>
                  <a:ext cx="128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3DD814C-3DB6-4ED2-9590-3D7AA3C4239F}"/>
                    </a:ext>
                  </a:extLst>
                </p14:cNvPr>
                <p14:cNvContentPartPr/>
                <p14:nvPr/>
              </p14:nvContentPartPr>
              <p14:xfrm>
                <a:off x="10653040" y="1216240"/>
                <a:ext cx="28080" cy="68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3DD814C-3DB6-4ED2-9590-3D7AA3C423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4040" y="1207240"/>
                  <a:ext cx="45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ADA75B9-BBF8-4C6C-A05D-9BA72D31F2F1}"/>
                    </a:ext>
                  </a:extLst>
                </p14:cNvPr>
                <p14:cNvContentPartPr/>
                <p14:nvPr/>
              </p14:nvContentPartPr>
              <p14:xfrm>
                <a:off x="10462600" y="999520"/>
                <a:ext cx="24840" cy="281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ADA75B9-BBF8-4C6C-A05D-9BA72D31F2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53600" y="990520"/>
                  <a:ext cx="42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0651EE3-CB90-43AD-B39B-90119C23FC88}"/>
                    </a:ext>
                  </a:extLst>
                </p14:cNvPr>
                <p14:cNvContentPartPr/>
                <p14:nvPr/>
              </p14:nvContentPartPr>
              <p14:xfrm>
                <a:off x="10609480" y="1125880"/>
                <a:ext cx="36720" cy="164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0651EE3-CB90-43AD-B39B-90119C23FC8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00840" y="1117240"/>
                  <a:ext cx="5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4ABB336-F1DA-4110-9E0C-2E8042BEAB7F}"/>
                    </a:ext>
                  </a:extLst>
                </p14:cNvPr>
                <p14:cNvContentPartPr/>
                <p14:nvPr/>
              </p14:nvContentPartPr>
              <p14:xfrm>
                <a:off x="10689400" y="1153960"/>
                <a:ext cx="100080" cy="178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4ABB336-F1DA-4110-9E0C-2E8042BEAB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80760" y="1144960"/>
                  <a:ext cx="11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3426337-AFF2-4880-8757-B2BB4C8BF47B}"/>
                    </a:ext>
                  </a:extLst>
                </p14:cNvPr>
                <p14:cNvContentPartPr/>
                <p14:nvPr/>
              </p14:nvContentPartPr>
              <p14:xfrm>
                <a:off x="10794160" y="1332880"/>
                <a:ext cx="2880" cy="11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3426337-AFF2-4880-8757-B2BB4C8BF4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85520" y="1323880"/>
                  <a:ext cx="2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B6F945E-8DB5-4150-9A83-30FA670376AC}"/>
                    </a:ext>
                  </a:extLst>
                </p14:cNvPr>
                <p14:cNvContentPartPr/>
                <p14:nvPr/>
              </p14:nvContentPartPr>
              <p14:xfrm>
                <a:off x="10812520" y="1359880"/>
                <a:ext cx="26640" cy="38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B6F945E-8DB5-4150-9A83-30FA670376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03520" y="1350880"/>
                  <a:ext cx="44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5383DA4-623A-4DB3-9192-0C23825276F1}"/>
                    </a:ext>
                  </a:extLst>
                </p14:cNvPr>
                <p14:cNvContentPartPr/>
                <p14:nvPr/>
              </p14:nvContentPartPr>
              <p14:xfrm>
                <a:off x="10614160" y="1538080"/>
                <a:ext cx="36720" cy="49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5383DA4-623A-4DB3-9192-0C23825276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05160" y="1529080"/>
                  <a:ext cx="5436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75B3997-F34F-4CBA-BB77-67190CCD6B2C}"/>
                  </a:ext>
                </a:extLst>
              </p14:cNvPr>
              <p14:cNvContentPartPr/>
              <p14:nvPr/>
            </p14:nvContentPartPr>
            <p14:xfrm>
              <a:off x="10412200" y="1314880"/>
              <a:ext cx="304560" cy="2862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75B3997-F34F-4CBA-BB77-67190CCD6B2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403560" y="1305880"/>
                <a:ext cx="3222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4A1E632-170F-4348-AF87-19BEFE9061FE}"/>
                  </a:ext>
                </a:extLst>
              </p14:cNvPr>
              <p14:cNvContentPartPr/>
              <p14:nvPr/>
            </p14:nvContentPartPr>
            <p14:xfrm>
              <a:off x="10857520" y="1295080"/>
              <a:ext cx="43920" cy="468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4A1E632-170F-4348-AF87-19BEFE9061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848520" y="1286080"/>
                <a:ext cx="615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CB7DE6FB-6865-45B8-BAB3-016814669C42}"/>
              </a:ext>
            </a:extLst>
          </p:cNvPr>
          <p:cNvGrpSpPr/>
          <p:nvPr/>
        </p:nvGrpSpPr>
        <p:grpSpPr>
          <a:xfrm>
            <a:off x="10399960" y="1285720"/>
            <a:ext cx="471960" cy="481320"/>
            <a:chOff x="10399960" y="1285720"/>
            <a:chExt cx="4719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93F790-DD15-4D8B-9E83-4792168A6EEB}"/>
                    </a:ext>
                  </a:extLst>
                </p14:cNvPr>
                <p14:cNvContentPartPr/>
                <p14:nvPr/>
              </p14:nvContentPartPr>
              <p14:xfrm>
                <a:off x="10799560" y="1334680"/>
                <a:ext cx="72360" cy="95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93F790-DD15-4D8B-9E83-4792168A6E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90920" y="1325680"/>
                  <a:ext cx="90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BA26012-8DC3-4B7A-8EAC-7358AF63F109}"/>
                    </a:ext>
                  </a:extLst>
                </p14:cNvPr>
                <p14:cNvContentPartPr/>
                <p14:nvPr/>
              </p14:nvContentPartPr>
              <p14:xfrm>
                <a:off x="10808200" y="1285720"/>
                <a:ext cx="55800" cy="481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BA26012-8DC3-4B7A-8EAC-7358AF63F1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99200" y="1276720"/>
                  <a:ext cx="73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07FB5F-BEA8-4A57-86F6-22B158CD182C}"/>
                    </a:ext>
                  </a:extLst>
                </p14:cNvPr>
                <p14:cNvContentPartPr/>
                <p14:nvPr/>
              </p14:nvContentPartPr>
              <p14:xfrm>
                <a:off x="10399960" y="1309480"/>
                <a:ext cx="421560" cy="61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07FB5F-BEA8-4A57-86F6-22B158CD18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90960" y="1300480"/>
                  <a:ext cx="4392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E31A2D4-132E-4886-B8DA-5BF284F963AE}"/>
                  </a:ext>
                </a:extLst>
              </p14:cNvPr>
              <p14:cNvContentPartPr/>
              <p14:nvPr/>
            </p14:nvContentPartPr>
            <p14:xfrm>
              <a:off x="7610680" y="224080"/>
              <a:ext cx="51840" cy="1396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E31A2D4-132E-4886-B8DA-5BF284F963A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601680" y="215440"/>
                <a:ext cx="69480" cy="141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6F33C84D-7818-4B20-BADD-9175C0EB35BA}"/>
              </a:ext>
            </a:extLst>
          </p:cNvPr>
          <p:cNvGrpSpPr/>
          <p:nvPr/>
        </p:nvGrpSpPr>
        <p:grpSpPr>
          <a:xfrm>
            <a:off x="7409080" y="2629600"/>
            <a:ext cx="969840" cy="981360"/>
            <a:chOff x="7409080" y="2629600"/>
            <a:chExt cx="969840" cy="9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0ECE388-F653-411B-B946-67D039BDA5BC}"/>
                    </a:ext>
                  </a:extLst>
                </p14:cNvPr>
                <p14:cNvContentPartPr/>
                <p14:nvPr/>
              </p14:nvContentPartPr>
              <p14:xfrm>
                <a:off x="7586560" y="3059440"/>
                <a:ext cx="159840" cy="323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0ECE388-F653-411B-B946-67D039BDA5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77560" y="3050800"/>
                  <a:ext cx="177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62802A2-C1EF-4D16-87B0-0456186ED30C}"/>
                    </a:ext>
                  </a:extLst>
                </p14:cNvPr>
                <p14:cNvContentPartPr/>
                <p14:nvPr/>
              </p14:nvContentPartPr>
              <p14:xfrm>
                <a:off x="7633720" y="3104800"/>
                <a:ext cx="225000" cy="222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62802A2-C1EF-4D16-87B0-0456186ED30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24720" y="3095800"/>
                  <a:ext cx="242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9778D0-5C7B-4784-83ED-4ED4251890F6}"/>
                    </a:ext>
                  </a:extLst>
                </p14:cNvPr>
                <p14:cNvContentPartPr/>
                <p14:nvPr/>
              </p14:nvContentPartPr>
              <p14:xfrm>
                <a:off x="7942240" y="3210280"/>
                <a:ext cx="241200" cy="140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9778D0-5C7B-4784-83ED-4ED4251890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33600" y="3201280"/>
                  <a:ext cx="258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904D7D3-3AE3-459B-87DE-2B64A9CABBE5}"/>
                    </a:ext>
                  </a:extLst>
                </p14:cNvPr>
                <p14:cNvContentPartPr/>
                <p14:nvPr/>
              </p14:nvContentPartPr>
              <p14:xfrm>
                <a:off x="7409080" y="2629600"/>
                <a:ext cx="969840" cy="981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904D7D3-3AE3-459B-87DE-2B64A9CABBE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00440" y="2620960"/>
                  <a:ext cx="987480" cy="9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7B608ECE-409D-443B-8159-873C7C81B430}"/>
                  </a:ext>
                </a:extLst>
              </p14:cNvPr>
              <p14:cNvContentPartPr/>
              <p14:nvPr/>
            </p14:nvContentPartPr>
            <p14:xfrm>
              <a:off x="3985840" y="2801320"/>
              <a:ext cx="35640" cy="806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7B608ECE-409D-443B-8159-873C7C81B43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76840" y="2792680"/>
                <a:ext cx="5328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D44B54D-8AE2-4C15-8D04-784A4E7D37D1}"/>
                  </a:ext>
                </a:extLst>
              </p14:cNvPr>
              <p14:cNvContentPartPr/>
              <p14:nvPr/>
            </p14:nvContentPartPr>
            <p14:xfrm>
              <a:off x="3898000" y="4464880"/>
              <a:ext cx="11160" cy="802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D44B54D-8AE2-4C15-8D04-784A4E7D37D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889360" y="4456240"/>
                <a:ext cx="28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7C0395C-8A73-4032-91FE-B0E003EDBA8F}"/>
                  </a:ext>
                </a:extLst>
              </p14:cNvPr>
              <p14:cNvContentPartPr/>
              <p14:nvPr/>
            </p14:nvContentPartPr>
            <p14:xfrm>
              <a:off x="4013560" y="2254840"/>
              <a:ext cx="13680" cy="2455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7C0395C-8A73-4032-91FE-B0E003EDBA8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04560" y="2245840"/>
                <a:ext cx="31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BED1198-619E-4682-AB29-B2C1BCD20B20}"/>
                  </a:ext>
                </a:extLst>
              </p14:cNvPr>
              <p14:cNvContentPartPr/>
              <p14:nvPr/>
            </p14:nvContentPartPr>
            <p14:xfrm>
              <a:off x="3667240" y="2189680"/>
              <a:ext cx="159840" cy="363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BED1198-619E-4682-AB29-B2C1BCD20B2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58240" y="2181040"/>
                <a:ext cx="1774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64A9BD51-D758-43D2-AC23-1AD882551553}"/>
              </a:ext>
            </a:extLst>
          </p:cNvPr>
          <p:cNvGrpSpPr/>
          <p:nvPr/>
        </p:nvGrpSpPr>
        <p:grpSpPr>
          <a:xfrm>
            <a:off x="1546840" y="2216320"/>
            <a:ext cx="1684440" cy="1251000"/>
            <a:chOff x="1546840" y="2216320"/>
            <a:chExt cx="1684440" cy="12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C8D4F9-969B-48D7-8FCD-D15F7A68DF2C}"/>
                    </a:ext>
                  </a:extLst>
                </p14:cNvPr>
                <p14:cNvContentPartPr/>
                <p14:nvPr/>
              </p14:nvContentPartPr>
              <p14:xfrm>
                <a:off x="1631440" y="2216320"/>
                <a:ext cx="1599840" cy="9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C8D4F9-969B-48D7-8FCD-D15F7A68DF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22800" y="2207680"/>
                  <a:ext cx="1617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A8CC88F-101B-4201-BBF0-4C59888AC603}"/>
                    </a:ext>
                  </a:extLst>
                </p14:cNvPr>
                <p14:cNvContentPartPr/>
                <p14:nvPr/>
              </p14:nvContentPartPr>
              <p14:xfrm>
                <a:off x="1546840" y="3067720"/>
                <a:ext cx="407880" cy="399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A8CC88F-101B-4201-BBF0-4C59888AC60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38200" y="3058720"/>
                  <a:ext cx="4255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C426363-6B5B-45A7-809F-6685FCD5AB67}"/>
                    </a:ext>
                  </a:extLst>
                </p14:cNvPr>
                <p14:cNvContentPartPr/>
                <p14:nvPr/>
              </p14:nvContentPartPr>
              <p14:xfrm>
                <a:off x="1628920" y="2578840"/>
                <a:ext cx="627120" cy="667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C426363-6B5B-45A7-809F-6685FCD5AB6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20280" y="2570200"/>
                  <a:ext cx="64476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150EC6D-ECD2-4BF2-82F9-736EA5F7303D}"/>
                    </a:ext>
                  </a:extLst>
                </p14:cNvPr>
                <p14:cNvContentPartPr/>
                <p14:nvPr/>
              </p14:nvContentPartPr>
              <p14:xfrm>
                <a:off x="2018080" y="2445280"/>
                <a:ext cx="699840" cy="553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150EC6D-ECD2-4BF2-82F9-736EA5F730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09080" y="2436280"/>
                  <a:ext cx="7174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9CFA12-9A2F-4130-89D2-C5E4462A4032}"/>
                    </a:ext>
                  </a:extLst>
                </p14:cNvPr>
                <p14:cNvContentPartPr/>
                <p14:nvPr/>
              </p14:nvContentPartPr>
              <p14:xfrm>
                <a:off x="2780560" y="2411800"/>
                <a:ext cx="356040" cy="263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9CFA12-9A2F-4130-89D2-C5E4462A40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71560" y="2402800"/>
                  <a:ext cx="373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383BC33-3F85-4C41-976F-9262D248D27B}"/>
                    </a:ext>
                  </a:extLst>
                </p14:cNvPr>
                <p14:cNvContentPartPr/>
                <p14:nvPr/>
              </p14:nvContentPartPr>
              <p14:xfrm>
                <a:off x="2048320" y="2687200"/>
                <a:ext cx="221760" cy="273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383BC33-3F85-4C41-976F-9262D248D2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39680" y="2678560"/>
                  <a:ext cx="239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0E03FFB-59DB-471C-BB08-2242801826DE}"/>
                    </a:ext>
                  </a:extLst>
                </p14:cNvPr>
                <p14:cNvContentPartPr/>
                <p14:nvPr/>
              </p14:nvContentPartPr>
              <p14:xfrm>
                <a:off x="1886680" y="2586400"/>
                <a:ext cx="321840" cy="288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0E03FFB-59DB-471C-BB08-2242801826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78040" y="2577760"/>
                  <a:ext cx="339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806C897-2478-4771-9A78-574E9A757A8C}"/>
                    </a:ext>
                  </a:extLst>
                </p14:cNvPr>
                <p14:cNvContentPartPr/>
                <p14:nvPr/>
              </p14:nvContentPartPr>
              <p14:xfrm>
                <a:off x="2340280" y="2541760"/>
                <a:ext cx="131040" cy="281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806C897-2478-4771-9A78-574E9A757A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31640" y="2532760"/>
                  <a:ext cx="148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D2EBE17-B9BB-4CA1-A481-035B2D962B97}"/>
                    </a:ext>
                  </a:extLst>
                </p14:cNvPr>
                <p14:cNvContentPartPr/>
                <p14:nvPr/>
              </p14:nvContentPartPr>
              <p14:xfrm>
                <a:off x="2180080" y="2478400"/>
                <a:ext cx="471600" cy="250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D2EBE17-B9BB-4CA1-A481-035B2D962B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71440" y="2469760"/>
                  <a:ext cx="4892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307AFC23-57D5-4603-BDCD-AE6523E18419}"/>
              </a:ext>
            </a:extLst>
          </p:cNvPr>
          <p:cNvGrpSpPr/>
          <p:nvPr/>
        </p:nvGrpSpPr>
        <p:grpSpPr>
          <a:xfrm>
            <a:off x="1615240" y="1192840"/>
            <a:ext cx="1297440" cy="843840"/>
            <a:chOff x="1615240" y="1192840"/>
            <a:chExt cx="1297440" cy="84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5229677-74CF-4770-BF97-E4DC0F600FF6}"/>
                    </a:ext>
                  </a:extLst>
                </p14:cNvPr>
                <p14:cNvContentPartPr/>
                <p14:nvPr/>
              </p14:nvContentPartPr>
              <p14:xfrm>
                <a:off x="1615240" y="1192840"/>
                <a:ext cx="332640" cy="420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5229677-74CF-4770-BF97-E4DC0F600F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06240" y="1183840"/>
                  <a:ext cx="3502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A62CB74-4025-4AFB-8ED5-FAF4D96AF1B4}"/>
                    </a:ext>
                  </a:extLst>
                </p14:cNvPr>
                <p14:cNvContentPartPr/>
                <p14:nvPr/>
              </p14:nvContentPartPr>
              <p14:xfrm>
                <a:off x="1660960" y="1243240"/>
                <a:ext cx="553320" cy="547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A62CB74-4025-4AFB-8ED5-FAF4D96AF1B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52320" y="1234240"/>
                  <a:ext cx="5709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06AB3AD-49A4-4EAB-A31D-35ECA044499F}"/>
                    </a:ext>
                  </a:extLst>
                </p14:cNvPr>
                <p14:cNvContentPartPr/>
                <p14:nvPr/>
              </p14:nvContentPartPr>
              <p14:xfrm>
                <a:off x="1850320" y="1530160"/>
                <a:ext cx="705600" cy="419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06AB3AD-49A4-4EAB-A31D-35ECA04449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41680" y="1521160"/>
                  <a:ext cx="7232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0F9165B-2183-4C00-A1A7-09A3B3FF1072}"/>
                    </a:ext>
                  </a:extLst>
                </p14:cNvPr>
                <p14:cNvContentPartPr/>
                <p14:nvPr/>
              </p14:nvContentPartPr>
              <p14:xfrm>
                <a:off x="2350360" y="1687120"/>
                <a:ext cx="562320" cy="349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0F9165B-2183-4C00-A1A7-09A3B3FF10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41720" y="1678480"/>
                  <a:ext cx="579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3E73B70-3909-4CAF-A175-B1166BD6472B}"/>
                    </a:ext>
                  </a:extLst>
                </p14:cNvPr>
                <p14:cNvContentPartPr/>
                <p14:nvPr/>
              </p14:nvContentPartPr>
              <p14:xfrm>
                <a:off x="1966240" y="1465720"/>
                <a:ext cx="274320" cy="467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3E73B70-3909-4CAF-A175-B1166BD6472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57600" y="1457080"/>
                  <a:ext cx="2919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B126C5-5A27-4967-A727-9205F7592D44}"/>
                    </a:ext>
                  </a:extLst>
                </p14:cNvPr>
                <p14:cNvContentPartPr/>
                <p14:nvPr/>
              </p14:nvContentPartPr>
              <p14:xfrm>
                <a:off x="2147320" y="1697200"/>
                <a:ext cx="192600" cy="154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B126C5-5A27-4967-A727-9205F7592D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38680" y="1688560"/>
                  <a:ext cx="21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FC4D98-DAC7-43AC-8F82-92C96FAB4D02}"/>
                    </a:ext>
                  </a:extLst>
                </p14:cNvPr>
                <p14:cNvContentPartPr/>
                <p14:nvPr/>
              </p14:nvContentPartPr>
              <p14:xfrm>
                <a:off x="2287000" y="1472920"/>
                <a:ext cx="411120" cy="428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FC4D98-DAC7-43AC-8F82-92C96FAB4D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78360" y="1463920"/>
                  <a:ext cx="42876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9A43C94-17FD-455E-8C8B-486E0B5E7EAD}"/>
                  </a:ext>
                </a:extLst>
              </p14:cNvPr>
              <p14:cNvContentPartPr/>
              <p14:nvPr/>
            </p14:nvContentPartPr>
            <p14:xfrm>
              <a:off x="303400" y="4157800"/>
              <a:ext cx="121320" cy="2595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9A43C94-17FD-455E-8C8B-486E0B5E7EA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94400" y="4149160"/>
                <a:ext cx="138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5892455A-22CA-4519-A89F-24D63B8BEC75}"/>
                  </a:ext>
                </a:extLst>
              </p14:cNvPr>
              <p14:cNvContentPartPr/>
              <p14:nvPr/>
            </p14:nvContentPartPr>
            <p14:xfrm>
              <a:off x="192160" y="4096960"/>
              <a:ext cx="258480" cy="2502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5892455A-22CA-4519-A89F-24D63B8BEC7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3160" y="4087960"/>
                <a:ext cx="276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9A59AC5-9FA3-441B-899D-499E6933C411}"/>
                  </a:ext>
                </a:extLst>
              </p14:cNvPr>
              <p14:cNvContentPartPr/>
              <p14:nvPr/>
            </p14:nvContentPartPr>
            <p14:xfrm>
              <a:off x="476200" y="4062760"/>
              <a:ext cx="95760" cy="2268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9A59AC5-9FA3-441B-899D-499E6933C41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200" y="4053760"/>
                <a:ext cx="113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899C30D-EE79-471A-8471-56614910CCB4}"/>
                  </a:ext>
                </a:extLst>
              </p14:cNvPr>
              <p14:cNvContentPartPr/>
              <p14:nvPr/>
            </p14:nvContentPartPr>
            <p14:xfrm>
              <a:off x="411040" y="4000840"/>
              <a:ext cx="184680" cy="150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899C30D-EE79-471A-8471-56614910CCB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2400" y="3992200"/>
                <a:ext cx="202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5898A2D5-8709-445F-8092-278C13BE264E}"/>
                  </a:ext>
                </a:extLst>
              </p14:cNvPr>
              <p14:cNvContentPartPr/>
              <p14:nvPr/>
            </p14:nvContentPartPr>
            <p14:xfrm>
              <a:off x="580960" y="4161040"/>
              <a:ext cx="158040" cy="388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5898A2D5-8709-445F-8092-278C13BE264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71960" y="4152400"/>
                <a:ext cx="175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1DE8B0A-D3AF-46C9-BA64-DB8EE2ADBEF1}"/>
                  </a:ext>
                </a:extLst>
              </p14:cNvPr>
              <p14:cNvContentPartPr/>
              <p14:nvPr/>
            </p14:nvContentPartPr>
            <p14:xfrm>
              <a:off x="733960" y="4088680"/>
              <a:ext cx="202680" cy="1173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1DE8B0A-D3AF-46C9-BA64-DB8EE2ADBEF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25320" y="4079680"/>
                <a:ext cx="22032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FBB33248-1CBC-45C2-B2FD-72E49CF3B5B2}"/>
              </a:ext>
            </a:extLst>
          </p:cNvPr>
          <p:cNvGrpSpPr/>
          <p:nvPr/>
        </p:nvGrpSpPr>
        <p:grpSpPr>
          <a:xfrm>
            <a:off x="1083520" y="781360"/>
            <a:ext cx="4343040" cy="3133440"/>
            <a:chOff x="1083520" y="781360"/>
            <a:chExt cx="4343040" cy="31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3C82D7-B96A-4755-8F06-A0F93E1BB1D6}"/>
                    </a:ext>
                  </a:extLst>
                </p14:cNvPr>
                <p14:cNvContentPartPr/>
                <p14:nvPr/>
              </p14:nvContentPartPr>
              <p14:xfrm>
                <a:off x="3709000" y="2214520"/>
                <a:ext cx="226080" cy="15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3C82D7-B96A-4755-8F06-A0F93E1BB1D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00000" y="2205520"/>
                  <a:ext cx="24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01E5587-7493-42E4-8410-A2081DB6A3CA}"/>
                    </a:ext>
                  </a:extLst>
                </p14:cNvPr>
                <p14:cNvContentPartPr/>
                <p14:nvPr/>
              </p14:nvContentPartPr>
              <p14:xfrm>
                <a:off x="3226960" y="2242600"/>
                <a:ext cx="123840" cy="9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01E5587-7493-42E4-8410-A2081DB6A3C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18320" y="2233960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E402CD8-C705-495D-99F0-6FFA7F886599}"/>
                    </a:ext>
                  </a:extLst>
                </p14:cNvPr>
                <p14:cNvContentPartPr/>
                <p14:nvPr/>
              </p14:nvContentPartPr>
              <p14:xfrm>
                <a:off x="1560880" y="3321160"/>
                <a:ext cx="636480" cy="520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E402CD8-C705-495D-99F0-6FFA7F88659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51880" y="3312160"/>
                  <a:ext cx="654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6040B71-8D2C-4635-8CED-F10D71A4AD47}"/>
                    </a:ext>
                  </a:extLst>
                </p14:cNvPr>
                <p14:cNvContentPartPr/>
                <p14:nvPr/>
              </p14:nvContentPartPr>
              <p14:xfrm>
                <a:off x="1593640" y="3288400"/>
                <a:ext cx="712080" cy="443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6040B71-8D2C-4635-8CED-F10D71A4AD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85000" y="3279400"/>
                  <a:ext cx="729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59EEBB-7537-48E0-B17B-A4774CC8A285}"/>
                    </a:ext>
                  </a:extLst>
                </p14:cNvPr>
                <p14:cNvContentPartPr/>
                <p14:nvPr/>
              </p14:nvContentPartPr>
              <p14:xfrm>
                <a:off x="1567720" y="3473800"/>
                <a:ext cx="246960" cy="248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59EEBB-7537-48E0-B17B-A4774CC8A2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59080" y="3464800"/>
                  <a:ext cx="264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3558C7F-0571-4B52-A130-D9D4386D24B2}"/>
                    </a:ext>
                  </a:extLst>
                </p14:cNvPr>
                <p14:cNvContentPartPr/>
                <p14:nvPr/>
              </p14:nvContentPartPr>
              <p14:xfrm>
                <a:off x="1621360" y="3337000"/>
                <a:ext cx="276840" cy="203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3558C7F-0571-4B52-A130-D9D4386D24B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12720" y="3328360"/>
                  <a:ext cx="29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54A7F25-BC7E-43F2-9D1C-07E23CEB5FBE}"/>
                    </a:ext>
                  </a:extLst>
                </p14:cNvPr>
                <p14:cNvContentPartPr/>
                <p14:nvPr/>
              </p14:nvContentPartPr>
              <p14:xfrm>
                <a:off x="1083520" y="3514840"/>
                <a:ext cx="664200" cy="399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54A7F25-BC7E-43F2-9D1C-07E23CEB5F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4880" y="3505840"/>
                  <a:ext cx="6818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051D164-9493-4E70-87F9-E2D6FF36807A}"/>
                    </a:ext>
                  </a:extLst>
                </p14:cNvPr>
                <p14:cNvContentPartPr/>
                <p14:nvPr/>
              </p14:nvContentPartPr>
              <p14:xfrm>
                <a:off x="1636480" y="1310560"/>
                <a:ext cx="612000" cy="783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051D164-9493-4E70-87F9-E2D6FF3680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27840" y="1301920"/>
                  <a:ext cx="62964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505B205-C559-443D-AE12-20BAC797C7AA}"/>
                    </a:ext>
                  </a:extLst>
                </p14:cNvPr>
                <p14:cNvContentPartPr/>
                <p14:nvPr/>
              </p14:nvContentPartPr>
              <p14:xfrm>
                <a:off x="1659160" y="1100680"/>
                <a:ext cx="114480" cy="528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505B205-C559-443D-AE12-20BAC797C7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50520" y="1091680"/>
                  <a:ext cx="1321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538B67E-90F6-419F-9197-C0E0C42C61E7}"/>
                    </a:ext>
                  </a:extLst>
                </p14:cNvPr>
                <p14:cNvContentPartPr/>
                <p14:nvPr/>
              </p14:nvContentPartPr>
              <p14:xfrm>
                <a:off x="1526320" y="1348000"/>
                <a:ext cx="527040" cy="86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538B67E-90F6-419F-9197-C0E0C42C61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17320" y="1339000"/>
                  <a:ext cx="544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C38706A-33C1-4558-8FE2-8DEC622D5009}"/>
                    </a:ext>
                  </a:extLst>
                </p14:cNvPr>
                <p14:cNvContentPartPr/>
                <p14:nvPr/>
              </p14:nvContentPartPr>
              <p14:xfrm>
                <a:off x="1941760" y="1268440"/>
                <a:ext cx="392760" cy="437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C38706A-33C1-4558-8FE2-8DEC622D500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33120" y="1259440"/>
                  <a:ext cx="4104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CD17D92-B74D-4942-8851-635AB731ABFC}"/>
                    </a:ext>
                  </a:extLst>
                </p14:cNvPr>
                <p14:cNvContentPartPr/>
                <p14:nvPr/>
              </p14:nvContentPartPr>
              <p14:xfrm>
                <a:off x="1799920" y="1996000"/>
                <a:ext cx="43920" cy="491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CD17D92-B74D-4942-8851-635AB731AB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90920" y="1987360"/>
                  <a:ext cx="615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39D8DEC-97CF-4B7F-9771-6A8CB026C57B}"/>
                    </a:ext>
                  </a:extLst>
                </p14:cNvPr>
                <p14:cNvContentPartPr/>
                <p14:nvPr/>
              </p14:nvContentPartPr>
              <p14:xfrm>
                <a:off x="1696960" y="2150800"/>
                <a:ext cx="402840" cy="70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39D8DEC-97CF-4B7F-9771-6A8CB026C5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88320" y="2141800"/>
                  <a:ext cx="420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693F8A6-40EB-4D92-8062-DB6640E13636}"/>
                    </a:ext>
                  </a:extLst>
                </p14:cNvPr>
                <p14:cNvContentPartPr/>
                <p14:nvPr/>
              </p14:nvContentPartPr>
              <p14:xfrm>
                <a:off x="2103040" y="1673800"/>
                <a:ext cx="365400" cy="487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693F8A6-40EB-4D92-8062-DB6640E1363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94400" y="1665160"/>
                  <a:ext cx="3830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B7E3DE8-245E-4CC2-A843-03BBD40DD2EB}"/>
                    </a:ext>
                  </a:extLst>
                </p14:cNvPr>
                <p14:cNvContentPartPr/>
                <p14:nvPr/>
              </p14:nvContentPartPr>
              <p14:xfrm>
                <a:off x="2418400" y="1564720"/>
                <a:ext cx="303840" cy="371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B7E3DE8-245E-4CC2-A843-03BBD40DD2E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409760" y="1556080"/>
                  <a:ext cx="3214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0124D5E-689B-43EC-9227-23D0E7F2E984}"/>
                    </a:ext>
                  </a:extLst>
                </p14:cNvPr>
                <p14:cNvContentPartPr/>
                <p14:nvPr/>
              </p14:nvContentPartPr>
              <p14:xfrm>
                <a:off x="1801000" y="2451400"/>
                <a:ext cx="14760" cy="458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0124D5E-689B-43EC-9227-23D0E7F2E98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92360" y="2442760"/>
                  <a:ext cx="324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227BECA-D1A3-43B0-A34F-09A59DF3E47E}"/>
                    </a:ext>
                  </a:extLst>
                </p14:cNvPr>
                <p14:cNvContentPartPr/>
                <p14:nvPr/>
              </p14:nvContentPartPr>
              <p14:xfrm>
                <a:off x="1757080" y="2580280"/>
                <a:ext cx="376920" cy="100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227BECA-D1A3-43B0-A34F-09A59DF3E4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48080" y="2571280"/>
                  <a:ext cx="39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D995B83-60CB-4468-9E13-4099486F12B2}"/>
                    </a:ext>
                  </a:extLst>
                </p14:cNvPr>
                <p14:cNvContentPartPr/>
                <p14:nvPr/>
              </p14:nvContentPartPr>
              <p14:xfrm>
                <a:off x="2169280" y="2178880"/>
                <a:ext cx="556560" cy="514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D995B83-60CB-4468-9E13-4099486F12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60640" y="2170240"/>
                  <a:ext cx="5742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646D14-E93A-48E4-A33F-2A2ECF41EC8C}"/>
                    </a:ext>
                  </a:extLst>
                </p14:cNvPr>
                <p14:cNvContentPartPr/>
                <p14:nvPr/>
              </p14:nvContentPartPr>
              <p14:xfrm>
                <a:off x="2721880" y="1909600"/>
                <a:ext cx="379440" cy="45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646D14-E93A-48E4-A33F-2A2ECF41EC8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13240" y="1900960"/>
                  <a:ext cx="3970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F4D3642-1096-4154-A9CC-FF8286F8608D}"/>
                    </a:ext>
                  </a:extLst>
                </p14:cNvPr>
                <p14:cNvContentPartPr/>
                <p14:nvPr/>
              </p14:nvContentPartPr>
              <p14:xfrm>
                <a:off x="2225080" y="2741560"/>
                <a:ext cx="353520" cy="3906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F4D3642-1096-4154-A9CC-FF8286F860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16080" y="2732560"/>
                  <a:ext cx="371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C12A1AE-8CD1-4ED7-9A2E-76B2E25A6459}"/>
                    </a:ext>
                  </a:extLst>
                </p14:cNvPr>
                <p14:cNvContentPartPr/>
                <p14:nvPr/>
              </p14:nvContentPartPr>
              <p14:xfrm>
                <a:off x="2766160" y="2466520"/>
                <a:ext cx="352800" cy="3218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C12A1AE-8CD1-4ED7-9A2E-76B2E25A645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57160" y="2457880"/>
                  <a:ext cx="370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E3B0D66-76D3-4DAB-9A88-04C5FBDBC4FD}"/>
                    </a:ext>
                  </a:extLst>
                </p14:cNvPr>
                <p14:cNvContentPartPr/>
                <p14:nvPr/>
              </p14:nvContentPartPr>
              <p14:xfrm>
                <a:off x="3368800" y="2174560"/>
                <a:ext cx="75240" cy="475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E3B0D66-76D3-4DAB-9A88-04C5FBDBC4F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60160" y="2165920"/>
                  <a:ext cx="928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7B09C34-9F42-451D-B8AA-EE87612E428B}"/>
                    </a:ext>
                  </a:extLst>
                </p14:cNvPr>
                <p14:cNvContentPartPr/>
                <p14:nvPr/>
              </p14:nvContentPartPr>
              <p14:xfrm>
                <a:off x="3046600" y="2422960"/>
                <a:ext cx="438120" cy="771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7B09C34-9F42-451D-B8AA-EE87612E428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37960" y="2414320"/>
                  <a:ext cx="45576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C9EF20-E66C-4119-B905-63EA47F0FEED}"/>
                    </a:ext>
                  </a:extLst>
                </p14:cNvPr>
                <p14:cNvContentPartPr/>
                <p14:nvPr/>
              </p14:nvContentPartPr>
              <p14:xfrm>
                <a:off x="2897200" y="2988880"/>
                <a:ext cx="459000" cy="48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C9EF20-E66C-4119-B905-63EA47F0FEE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88560" y="2979880"/>
                  <a:ext cx="476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E9DB358-CDBF-46DF-A205-53C7FEB1DB36}"/>
                    </a:ext>
                  </a:extLst>
                </p14:cNvPr>
                <p14:cNvContentPartPr/>
                <p14:nvPr/>
              </p14:nvContentPartPr>
              <p14:xfrm>
                <a:off x="3464200" y="2667040"/>
                <a:ext cx="318960" cy="428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E9DB358-CDBF-46DF-A205-53C7FEB1DB3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55200" y="2658400"/>
                  <a:ext cx="3366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DC30DEA-7C6A-4DA6-A4F4-D7D704DD6123}"/>
                    </a:ext>
                  </a:extLst>
                </p14:cNvPr>
                <p14:cNvContentPartPr/>
                <p14:nvPr/>
              </p14:nvContentPartPr>
              <p14:xfrm>
                <a:off x="3924640" y="2586400"/>
                <a:ext cx="308160" cy="361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DC30DEA-7C6A-4DA6-A4F4-D7D704DD61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15640" y="2577400"/>
                  <a:ext cx="325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5F8A3B4-0F77-43D1-9E65-7B6B9ED71A8B}"/>
                    </a:ext>
                  </a:extLst>
                </p14:cNvPr>
                <p14:cNvContentPartPr/>
                <p14:nvPr/>
              </p14:nvContentPartPr>
              <p14:xfrm>
                <a:off x="3851920" y="2968720"/>
                <a:ext cx="119520" cy="329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5F8A3B4-0F77-43D1-9E65-7B6B9ED71A8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43280" y="2959720"/>
                  <a:ext cx="137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BF226E3-8D1F-48F7-A281-B662D06AFC1C}"/>
                    </a:ext>
                  </a:extLst>
                </p14:cNvPr>
                <p14:cNvContentPartPr/>
                <p14:nvPr/>
              </p14:nvContentPartPr>
              <p14:xfrm>
                <a:off x="3849400" y="3100480"/>
                <a:ext cx="429840" cy="50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BF226E3-8D1F-48F7-A281-B662D06AFC1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40760" y="3091480"/>
                  <a:ext cx="44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4A3D37A-C5F9-4EB3-915D-F531809C83FF}"/>
                    </a:ext>
                  </a:extLst>
                </p14:cNvPr>
                <p14:cNvContentPartPr/>
                <p14:nvPr/>
              </p14:nvContentPartPr>
              <p14:xfrm>
                <a:off x="4284640" y="2862520"/>
                <a:ext cx="408240" cy="378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4A3D37A-C5F9-4EB3-915D-F531809C83F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75640" y="2853880"/>
                  <a:ext cx="4258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AFEDEBE-0AB5-4C4D-8F55-25C780F9E7F8}"/>
                    </a:ext>
                  </a:extLst>
                </p14:cNvPr>
                <p14:cNvContentPartPr/>
                <p14:nvPr/>
              </p14:nvContentPartPr>
              <p14:xfrm>
                <a:off x="4707640" y="2896000"/>
                <a:ext cx="366120" cy="263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AFEDEBE-0AB5-4C4D-8F55-25C780F9E7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99000" y="2887360"/>
                  <a:ext cx="383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DB466DB-50D1-410B-A5D0-93DECD088736}"/>
                    </a:ext>
                  </a:extLst>
                </p14:cNvPr>
                <p14:cNvContentPartPr/>
                <p14:nvPr/>
              </p14:nvContentPartPr>
              <p14:xfrm>
                <a:off x="5167000" y="3038560"/>
                <a:ext cx="64080" cy="260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DB466DB-50D1-410B-A5D0-93DECD0887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58000" y="3029920"/>
                  <a:ext cx="81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24C83F5-F036-4769-BE6D-5B2194133EEE}"/>
                    </a:ext>
                  </a:extLst>
                </p14:cNvPr>
                <p14:cNvContentPartPr/>
                <p14:nvPr/>
              </p14:nvContentPartPr>
              <p14:xfrm>
                <a:off x="5142880" y="3095800"/>
                <a:ext cx="283680" cy="45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24C83F5-F036-4769-BE6D-5B2194133EE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34240" y="3087160"/>
                  <a:ext cx="301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DBA0C33-7EB3-4C06-9289-1574FBC9EAD3}"/>
                    </a:ext>
                  </a:extLst>
                </p14:cNvPr>
                <p14:cNvContentPartPr/>
                <p14:nvPr/>
              </p14:nvContentPartPr>
              <p14:xfrm>
                <a:off x="3259720" y="1526200"/>
                <a:ext cx="588960" cy="1111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DBA0C33-7EB3-4C06-9289-1574FBC9EAD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50720" y="1517560"/>
                  <a:ext cx="606600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5B735C9-24E0-450F-820D-7E47ACD6DC7D}"/>
                    </a:ext>
                  </a:extLst>
                </p14:cNvPr>
                <p14:cNvContentPartPr/>
                <p14:nvPr/>
              </p14:nvContentPartPr>
              <p14:xfrm>
                <a:off x="3925000" y="994480"/>
                <a:ext cx="288720" cy="403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5B735C9-24E0-450F-820D-7E47ACD6DC7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16360" y="985480"/>
                  <a:ext cx="306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0103D4A-8392-42BE-9CB3-0DACC030CA4F}"/>
                    </a:ext>
                  </a:extLst>
                </p14:cNvPr>
                <p14:cNvContentPartPr/>
                <p14:nvPr/>
              </p14:nvContentPartPr>
              <p14:xfrm>
                <a:off x="4229200" y="1267720"/>
                <a:ext cx="101160" cy="35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0103D4A-8392-42BE-9CB3-0DACC030CA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20200" y="1259080"/>
                  <a:ext cx="118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FA6E17F-E325-4956-8D59-38E27D16A17C}"/>
                    </a:ext>
                  </a:extLst>
                </p14:cNvPr>
                <p14:cNvContentPartPr/>
                <p14:nvPr/>
              </p14:nvContentPartPr>
              <p14:xfrm>
                <a:off x="4348360" y="957040"/>
                <a:ext cx="195120" cy="235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FA6E17F-E325-4956-8D59-38E27D16A1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39360" y="948040"/>
                  <a:ext cx="212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4177AF-9F1F-4812-97DF-106CFEEF4760}"/>
                    </a:ext>
                  </a:extLst>
                </p14:cNvPr>
                <p14:cNvContentPartPr/>
                <p14:nvPr/>
              </p14:nvContentPartPr>
              <p14:xfrm>
                <a:off x="4244320" y="781360"/>
                <a:ext cx="474480" cy="265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4177AF-9F1F-4812-97DF-106CFEEF476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35320" y="772720"/>
                  <a:ext cx="492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CC54B4C-FC1F-4B4B-A660-596659B68430}"/>
                    </a:ext>
                  </a:extLst>
                </p14:cNvPr>
                <p14:cNvContentPartPr/>
                <p14:nvPr/>
              </p14:nvContentPartPr>
              <p14:xfrm>
                <a:off x="4798720" y="790360"/>
                <a:ext cx="284040" cy="296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CC54B4C-FC1F-4B4B-A660-596659B6843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89720" y="781720"/>
                  <a:ext cx="30168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A3142732-3735-408E-832D-BE819B2D178C}"/>
              </a:ext>
            </a:extLst>
          </p:cNvPr>
          <p:cNvGrpSpPr/>
          <p:nvPr/>
        </p:nvGrpSpPr>
        <p:grpSpPr>
          <a:xfrm>
            <a:off x="832960" y="5014600"/>
            <a:ext cx="3004560" cy="645120"/>
            <a:chOff x="832960" y="5014600"/>
            <a:chExt cx="300456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924ECB1-7CB5-4684-8B5F-DB638D62B817}"/>
                    </a:ext>
                  </a:extLst>
                </p14:cNvPr>
                <p14:cNvContentPartPr/>
                <p14:nvPr/>
              </p14:nvContentPartPr>
              <p14:xfrm>
                <a:off x="957160" y="5337160"/>
                <a:ext cx="33840" cy="322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924ECB1-7CB5-4684-8B5F-DB638D62B8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8520" y="5328520"/>
                  <a:ext cx="51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2596C02-ABAF-438B-B8FF-7A0FD13E2DE4}"/>
                    </a:ext>
                  </a:extLst>
                </p14:cNvPr>
                <p14:cNvContentPartPr/>
                <p14:nvPr/>
              </p14:nvContentPartPr>
              <p14:xfrm>
                <a:off x="832960" y="5290720"/>
                <a:ext cx="255240" cy="206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2596C02-ABAF-438B-B8FF-7A0FD13E2D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4320" y="5282080"/>
                  <a:ext cx="272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0B678BD-7C01-44D5-89E0-0D0440CC130D}"/>
                    </a:ext>
                  </a:extLst>
                </p14:cNvPr>
                <p14:cNvContentPartPr/>
                <p14:nvPr/>
              </p14:nvContentPartPr>
              <p14:xfrm>
                <a:off x="1236160" y="5297920"/>
                <a:ext cx="27000" cy="318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0B678BD-7C01-44D5-89E0-0D0440CC130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27160" y="5289280"/>
                  <a:ext cx="44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8FCEE4C-6D49-4822-8B7D-0672F80ED082}"/>
                    </a:ext>
                  </a:extLst>
                </p14:cNvPr>
                <p14:cNvContentPartPr/>
                <p14:nvPr/>
              </p14:nvContentPartPr>
              <p14:xfrm>
                <a:off x="1171000" y="5300440"/>
                <a:ext cx="261360" cy="261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8FCEE4C-6D49-4822-8B7D-0672F80ED0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2360" y="5291800"/>
                  <a:ext cx="279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895453C-424A-4A3A-8C1B-7FC3D7187903}"/>
                    </a:ext>
                  </a:extLst>
                </p14:cNvPr>
                <p14:cNvContentPartPr/>
                <p14:nvPr/>
              </p14:nvContentPartPr>
              <p14:xfrm>
                <a:off x="1524160" y="5491600"/>
                <a:ext cx="185400" cy="716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895453C-424A-4A3A-8C1B-7FC3D71879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15160" y="5482960"/>
                  <a:ext cx="203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1D9DAAF-1C40-4AC0-9041-8521E47A868B}"/>
                    </a:ext>
                  </a:extLst>
                </p14:cNvPr>
                <p14:cNvContentPartPr/>
                <p14:nvPr/>
              </p14:nvContentPartPr>
              <p14:xfrm>
                <a:off x="2033920" y="5260120"/>
                <a:ext cx="55800" cy="200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1D9DAAF-1C40-4AC0-9041-8521E47A86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24920" y="5251480"/>
                  <a:ext cx="7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BC0CBC3-E4A8-457D-A728-D7C6054D2B60}"/>
                    </a:ext>
                  </a:extLst>
                </p14:cNvPr>
                <p14:cNvContentPartPr/>
                <p14:nvPr/>
              </p14:nvContentPartPr>
              <p14:xfrm>
                <a:off x="1970920" y="5292520"/>
                <a:ext cx="221040" cy="36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BC0CBC3-E4A8-457D-A728-D7C6054D2B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961920" y="5283520"/>
                  <a:ext cx="23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3BDFCC7-1A5F-4B0C-8148-C7B551F631A9}"/>
                    </a:ext>
                  </a:extLst>
                </p14:cNvPr>
                <p14:cNvContentPartPr/>
                <p14:nvPr/>
              </p14:nvContentPartPr>
              <p14:xfrm>
                <a:off x="2291680" y="5093080"/>
                <a:ext cx="236160" cy="276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3BDFCC7-1A5F-4B0C-8148-C7B551F631A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83040" y="5084440"/>
                  <a:ext cx="253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A0FA8C6-8303-49E3-B9A1-C54641F548BF}"/>
                    </a:ext>
                  </a:extLst>
                </p14:cNvPr>
                <p14:cNvContentPartPr/>
                <p14:nvPr/>
              </p14:nvContentPartPr>
              <p14:xfrm>
                <a:off x="2640520" y="5119720"/>
                <a:ext cx="49680" cy="213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A0FA8C6-8303-49E3-B9A1-C54641F548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31880" y="5110720"/>
                  <a:ext cx="67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7E0D8DB-5F00-49B8-A653-B5DFAF879B1D}"/>
                    </a:ext>
                  </a:extLst>
                </p14:cNvPr>
                <p14:cNvContentPartPr/>
                <p14:nvPr/>
              </p14:nvContentPartPr>
              <p14:xfrm>
                <a:off x="2530000" y="5046640"/>
                <a:ext cx="335880" cy="214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7E0D8DB-5F00-49B8-A653-B5DFAF879B1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21360" y="5037640"/>
                  <a:ext cx="353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DAB47E4-9782-43D2-91BC-BB8C73C3C3F0}"/>
                    </a:ext>
                  </a:extLst>
                </p14:cNvPr>
                <p14:cNvContentPartPr/>
                <p14:nvPr/>
              </p14:nvContentPartPr>
              <p14:xfrm>
                <a:off x="2979640" y="5235640"/>
                <a:ext cx="259560" cy="108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DAB47E4-9782-43D2-91BC-BB8C73C3C3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71000" y="5226640"/>
                  <a:ext cx="277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FBAEC9D-B326-4DD9-8262-5D5E8BEB013D}"/>
                    </a:ext>
                  </a:extLst>
                </p14:cNvPr>
                <p14:cNvContentPartPr/>
                <p14:nvPr/>
              </p14:nvContentPartPr>
              <p14:xfrm>
                <a:off x="3486880" y="5014600"/>
                <a:ext cx="350640" cy="2415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FBAEC9D-B326-4DD9-8262-5D5E8BEB013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77880" y="5005960"/>
                  <a:ext cx="3682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A9665987-EAF6-4FEA-AA2E-75D111722E09}"/>
              </a:ext>
            </a:extLst>
          </p:cNvPr>
          <p:cNvGrpSpPr/>
          <p:nvPr/>
        </p:nvGrpSpPr>
        <p:grpSpPr>
          <a:xfrm>
            <a:off x="4105000" y="4917760"/>
            <a:ext cx="1872720" cy="438480"/>
            <a:chOff x="4105000" y="4917760"/>
            <a:chExt cx="18727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D27821-07A4-461E-B383-3BF3125C0C2A}"/>
                    </a:ext>
                  </a:extLst>
                </p14:cNvPr>
                <p14:cNvContentPartPr/>
                <p14:nvPr/>
              </p14:nvContentPartPr>
              <p14:xfrm>
                <a:off x="4228480" y="5024320"/>
                <a:ext cx="24480" cy="33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D27821-07A4-461E-B383-3BF3125C0C2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19840" y="5015680"/>
                  <a:ext cx="42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DC8BE6-3687-4802-B3E0-C9E64EB79500}"/>
                    </a:ext>
                  </a:extLst>
                </p14:cNvPr>
                <p14:cNvContentPartPr/>
                <p14:nvPr/>
              </p14:nvContentPartPr>
              <p14:xfrm>
                <a:off x="4105000" y="4962400"/>
                <a:ext cx="270000" cy="186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DC8BE6-3687-4802-B3E0-C9E64EB795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96000" y="4953760"/>
                  <a:ext cx="287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0A4B6A9-7ADF-4F18-8990-6D2D2317F79C}"/>
                    </a:ext>
                  </a:extLst>
                </p14:cNvPr>
                <p14:cNvContentPartPr/>
                <p14:nvPr/>
              </p14:nvContentPartPr>
              <p14:xfrm>
                <a:off x="4563280" y="4998400"/>
                <a:ext cx="21960" cy="299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0A4B6A9-7ADF-4F18-8990-6D2D2317F7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54640" y="4989760"/>
                  <a:ext cx="39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FE0F15-255B-4D79-873E-3B16BF8DA182}"/>
                    </a:ext>
                  </a:extLst>
                </p14:cNvPr>
                <p14:cNvContentPartPr/>
                <p14:nvPr/>
              </p14:nvContentPartPr>
              <p14:xfrm>
                <a:off x="4484440" y="4950520"/>
                <a:ext cx="290520" cy="305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FE0F15-255B-4D79-873E-3B16BF8DA18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75800" y="4941520"/>
                  <a:ext cx="308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E4E405D-BA7C-4BBC-8D74-88B5419AF1FE}"/>
                    </a:ext>
                  </a:extLst>
                </p14:cNvPr>
                <p14:cNvContentPartPr/>
                <p14:nvPr/>
              </p14:nvContentPartPr>
              <p14:xfrm>
                <a:off x="5035240" y="5034400"/>
                <a:ext cx="47160" cy="224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E4E405D-BA7C-4BBC-8D74-88B5419AF1F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26240" y="5025760"/>
                  <a:ext cx="64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DE031DA-96C4-4A3A-9750-864061EB1FCA}"/>
                    </a:ext>
                  </a:extLst>
                </p14:cNvPr>
                <p14:cNvContentPartPr/>
                <p14:nvPr/>
              </p14:nvContentPartPr>
              <p14:xfrm>
                <a:off x="4934800" y="5112160"/>
                <a:ext cx="255240" cy="295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DE031DA-96C4-4A3A-9750-864061EB1F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26160" y="5103160"/>
                  <a:ext cx="27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7E9EBBA-73C6-4AC5-B9D9-FA61B0C77B1B}"/>
                    </a:ext>
                  </a:extLst>
                </p14:cNvPr>
                <p14:cNvContentPartPr/>
                <p14:nvPr/>
              </p14:nvContentPartPr>
              <p14:xfrm>
                <a:off x="5323960" y="4917760"/>
                <a:ext cx="252360" cy="25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7E9EBBA-73C6-4AC5-B9D9-FA61B0C77B1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15320" y="4909120"/>
                  <a:ext cx="270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74DE313-40B8-4ABF-9F23-5FDD3FF45C85}"/>
                    </a:ext>
                  </a:extLst>
                </p14:cNvPr>
                <p14:cNvContentPartPr/>
                <p14:nvPr/>
              </p14:nvContentPartPr>
              <p14:xfrm>
                <a:off x="5752000" y="4932880"/>
                <a:ext cx="34920" cy="234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74DE313-40B8-4ABF-9F23-5FDD3FF45C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43360" y="4924240"/>
                  <a:ext cx="5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2811E87-5BA9-4DA3-A225-A0040A88805D}"/>
                    </a:ext>
                  </a:extLst>
                </p14:cNvPr>
                <p14:cNvContentPartPr/>
                <p14:nvPr/>
              </p14:nvContentPartPr>
              <p14:xfrm>
                <a:off x="5668120" y="4936480"/>
                <a:ext cx="309600" cy="236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2811E87-5BA9-4DA3-A225-A0040A88805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59480" y="4927840"/>
                  <a:ext cx="3272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506A972-23E2-43B9-B586-1AEF08F1F347}"/>
                  </a:ext>
                </a:extLst>
              </p14:cNvPr>
              <p14:cNvContentPartPr/>
              <p14:nvPr/>
            </p14:nvContentPartPr>
            <p14:xfrm>
              <a:off x="2422720" y="2182120"/>
              <a:ext cx="3376800" cy="11559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506A972-23E2-43B9-B586-1AEF08F1F34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413720" y="2173480"/>
                <a:ext cx="3394440" cy="11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B7EB336B-1673-4767-9C04-706B7807923C}"/>
              </a:ext>
            </a:extLst>
          </p:cNvPr>
          <p:cNvGrpSpPr/>
          <p:nvPr/>
        </p:nvGrpSpPr>
        <p:grpSpPr>
          <a:xfrm>
            <a:off x="3010960" y="2230720"/>
            <a:ext cx="2426760" cy="1136520"/>
            <a:chOff x="3010960" y="2230720"/>
            <a:chExt cx="2426760" cy="11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4DC39DD-B7A7-4FD9-B1C0-9E231133CED3}"/>
                    </a:ext>
                  </a:extLst>
                </p14:cNvPr>
                <p14:cNvContentPartPr/>
                <p14:nvPr/>
              </p14:nvContentPartPr>
              <p14:xfrm>
                <a:off x="5435560" y="2316400"/>
                <a:ext cx="2160" cy="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4DC39DD-B7A7-4FD9-B1C0-9E231133CED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26560" y="230740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0469AC-278E-4306-A19B-27D7806E0EEE}"/>
                    </a:ext>
                  </a:extLst>
                </p14:cNvPr>
                <p14:cNvContentPartPr/>
                <p14:nvPr/>
              </p14:nvContentPartPr>
              <p14:xfrm>
                <a:off x="3010960" y="2833000"/>
                <a:ext cx="437760" cy="534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0469AC-278E-4306-A19B-27D7806E0EE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02320" y="2824000"/>
                  <a:ext cx="4554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45309C6-B847-4501-9401-CAAE87B43E36}"/>
                    </a:ext>
                  </a:extLst>
                </p14:cNvPr>
                <p14:cNvContentPartPr/>
                <p14:nvPr/>
              </p14:nvContentPartPr>
              <p14:xfrm>
                <a:off x="3311920" y="2583160"/>
                <a:ext cx="407520" cy="484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45309C6-B847-4501-9401-CAAE87B43E3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02920" y="2574520"/>
                  <a:ext cx="4251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A71D76F-A32D-4E76-8E42-B84A0B368338}"/>
                    </a:ext>
                  </a:extLst>
                </p14:cNvPr>
                <p14:cNvContentPartPr/>
                <p14:nvPr/>
              </p14:nvContentPartPr>
              <p14:xfrm>
                <a:off x="3617560" y="2547880"/>
                <a:ext cx="447480" cy="555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A71D76F-A32D-4E76-8E42-B84A0B36833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08560" y="2539240"/>
                  <a:ext cx="4651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18A35AA-9492-4745-A239-AE0F207E82EE}"/>
                    </a:ext>
                  </a:extLst>
                </p14:cNvPr>
                <p14:cNvContentPartPr/>
                <p14:nvPr/>
              </p14:nvContentPartPr>
              <p14:xfrm>
                <a:off x="4062520" y="2486320"/>
                <a:ext cx="551520" cy="583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18A35AA-9492-4745-A239-AE0F207E82E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53880" y="2477320"/>
                  <a:ext cx="5691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673AC0-1DAE-44FF-9D3A-525D5B620F2C}"/>
                    </a:ext>
                  </a:extLst>
                </p14:cNvPr>
                <p14:cNvContentPartPr/>
                <p14:nvPr/>
              </p14:nvContentPartPr>
              <p14:xfrm>
                <a:off x="4749400" y="2794480"/>
                <a:ext cx="445680" cy="432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673AC0-1DAE-44FF-9D3A-525D5B620F2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40760" y="2785840"/>
                  <a:ext cx="463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C92BB7-2718-42FC-A060-42A65E6E326E}"/>
                    </a:ext>
                  </a:extLst>
                </p14:cNvPr>
                <p14:cNvContentPartPr/>
                <p14:nvPr/>
              </p14:nvContentPartPr>
              <p14:xfrm>
                <a:off x="4348360" y="2230720"/>
                <a:ext cx="980640" cy="515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C92BB7-2718-42FC-A060-42A65E6E326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39360" y="2222080"/>
                  <a:ext cx="998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32384D2-18F3-4607-A959-B8DDDE52FCF9}"/>
                    </a:ext>
                  </a:extLst>
                </p14:cNvPr>
                <p14:cNvContentPartPr/>
                <p14:nvPr/>
              </p14:nvContentPartPr>
              <p14:xfrm>
                <a:off x="4208320" y="2480200"/>
                <a:ext cx="407520" cy="4492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32384D2-18F3-4607-A959-B8DDDE52FCF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99680" y="2471200"/>
                  <a:ext cx="42516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B0283FA3-B635-4BAB-B56C-B93C93BBAE88}"/>
              </a:ext>
            </a:extLst>
          </p:cNvPr>
          <p:cNvGrpSpPr/>
          <p:nvPr/>
        </p:nvGrpSpPr>
        <p:grpSpPr>
          <a:xfrm>
            <a:off x="5563720" y="1616200"/>
            <a:ext cx="5640840" cy="1055160"/>
            <a:chOff x="5563720" y="1616200"/>
            <a:chExt cx="5640840" cy="10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4AF8B7A-77C6-4440-B563-A250D8156B26}"/>
                    </a:ext>
                  </a:extLst>
                </p14:cNvPr>
                <p14:cNvContentPartPr/>
                <p14:nvPr/>
              </p14:nvContentPartPr>
              <p14:xfrm>
                <a:off x="5563720" y="1926520"/>
                <a:ext cx="111960" cy="396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4AF8B7A-77C6-4440-B563-A250D8156B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54720" y="1917880"/>
                  <a:ext cx="129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BFD92E-A5CC-4152-9A05-3ED3E0274372}"/>
                    </a:ext>
                  </a:extLst>
                </p14:cNvPr>
                <p14:cNvContentPartPr/>
                <p14:nvPr/>
              </p14:nvContentPartPr>
              <p14:xfrm>
                <a:off x="5759920" y="1931560"/>
                <a:ext cx="59400" cy="390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BFD92E-A5CC-4152-9A05-3ED3E027437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50920" y="1922920"/>
                  <a:ext cx="77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7FDA350-F6F3-4350-81C7-0CF7B7B57860}"/>
                    </a:ext>
                  </a:extLst>
                </p14:cNvPr>
                <p14:cNvContentPartPr/>
                <p14:nvPr/>
              </p14:nvContentPartPr>
              <p14:xfrm>
                <a:off x="5626720" y="2250880"/>
                <a:ext cx="263520" cy="103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7FDA350-F6F3-4350-81C7-0CF7B7B578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17720" y="2242240"/>
                  <a:ext cx="281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0E121F7-BDB1-448B-8C71-4A55E555627E}"/>
                    </a:ext>
                  </a:extLst>
                </p14:cNvPr>
                <p14:cNvContentPartPr/>
                <p14:nvPr/>
              </p14:nvContentPartPr>
              <p14:xfrm>
                <a:off x="5933800" y="1913560"/>
                <a:ext cx="334440" cy="289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0E121F7-BDB1-448B-8C71-4A55E555627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24800" y="1904560"/>
                  <a:ext cx="352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7FECE77-EE1A-48DC-BF05-CB0302CC53F6}"/>
                    </a:ext>
                  </a:extLst>
                </p14:cNvPr>
                <p14:cNvContentPartPr/>
                <p14:nvPr/>
              </p14:nvContentPartPr>
              <p14:xfrm>
                <a:off x="6531760" y="1954600"/>
                <a:ext cx="7920" cy="2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7FECE77-EE1A-48DC-BF05-CB0302CC53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22760" y="1945600"/>
                  <a:ext cx="2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F224976-3072-46D1-8721-B3C51E1AFD3F}"/>
                    </a:ext>
                  </a:extLst>
                </p14:cNvPr>
                <p14:cNvContentPartPr/>
                <p14:nvPr/>
              </p14:nvContentPartPr>
              <p14:xfrm>
                <a:off x="6546160" y="2108320"/>
                <a:ext cx="7920" cy="27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F224976-3072-46D1-8721-B3C51E1AFD3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37160" y="2099680"/>
                  <a:ext cx="25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6B868B6-BAA0-4534-B89E-65C4705C8E45}"/>
                    </a:ext>
                  </a:extLst>
                </p14:cNvPr>
                <p14:cNvContentPartPr/>
                <p14:nvPr/>
              </p14:nvContentPartPr>
              <p14:xfrm>
                <a:off x="6808240" y="1876480"/>
                <a:ext cx="361080" cy="275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6B868B6-BAA0-4534-B89E-65C4705C8E4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99240" y="1867480"/>
                  <a:ext cx="378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D0AC0E9-908F-4DB9-A4C8-A3F83CAA64B5}"/>
                    </a:ext>
                  </a:extLst>
                </p14:cNvPr>
                <p14:cNvContentPartPr/>
                <p14:nvPr/>
              </p14:nvContentPartPr>
              <p14:xfrm>
                <a:off x="7309000" y="1937680"/>
                <a:ext cx="70560" cy="135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D0AC0E9-908F-4DB9-A4C8-A3F83CAA64B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0000" y="1929040"/>
                  <a:ext cx="88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84B0D55-D466-4EB7-B8F4-EE91402AFA09}"/>
                    </a:ext>
                  </a:extLst>
                </p14:cNvPr>
                <p14:cNvContentPartPr/>
                <p14:nvPr/>
              </p14:nvContentPartPr>
              <p14:xfrm>
                <a:off x="7394680" y="1858120"/>
                <a:ext cx="204120" cy="1976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84B0D55-D466-4EB7-B8F4-EE91402AFA0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86040" y="1849120"/>
                  <a:ext cx="22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A52FD56-0184-4D68-A9A3-8799792CA8DE}"/>
                    </a:ext>
                  </a:extLst>
                </p14:cNvPr>
                <p14:cNvContentPartPr/>
                <p14:nvPr/>
              </p14:nvContentPartPr>
              <p14:xfrm>
                <a:off x="7667920" y="1734280"/>
                <a:ext cx="138960" cy="307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A52FD56-0184-4D68-A9A3-8799792CA8D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59280" y="1725640"/>
                  <a:ext cx="156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E56F574-7257-452E-8D05-6044DA4D24A2}"/>
                    </a:ext>
                  </a:extLst>
                </p14:cNvPr>
                <p14:cNvContentPartPr/>
                <p14:nvPr/>
              </p14:nvContentPartPr>
              <p14:xfrm>
                <a:off x="7882840" y="1665880"/>
                <a:ext cx="156960" cy="402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E56F574-7257-452E-8D05-6044DA4D24A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874200" y="1656880"/>
                  <a:ext cx="174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8CD5F59-1FBC-46A0-A785-CE569525EBEB}"/>
                    </a:ext>
                  </a:extLst>
                </p14:cNvPr>
                <p14:cNvContentPartPr/>
                <p14:nvPr/>
              </p14:nvContentPartPr>
              <p14:xfrm>
                <a:off x="8051680" y="1616200"/>
                <a:ext cx="534960" cy="324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8CD5F59-1FBC-46A0-A785-CE569525EB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43040" y="1607200"/>
                  <a:ext cx="5526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F08E375-3CC0-47D4-9DCC-BEEAC6E3AA1D}"/>
                    </a:ext>
                  </a:extLst>
                </p14:cNvPr>
                <p14:cNvContentPartPr/>
                <p14:nvPr/>
              </p14:nvContentPartPr>
              <p14:xfrm>
                <a:off x="8634160" y="1741480"/>
                <a:ext cx="95760" cy="183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F08E375-3CC0-47D4-9DCC-BEEAC6E3AA1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25520" y="1732480"/>
                  <a:ext cx="113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2DED018-8D17-43CF-99A3-45D5D6F74C31}"/>
                    </a:ext>
                  </a:extLst>
                </p14:cNvPr>
                <p14:cNvContentPartPr/>
                <p14:nvPr/>
              </p14:nvContentPartPr>
              <p14:xfrm>
                <a:off x="8898400" y="1756960"/>
                <a:ext cx="1051560" cy="419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2DED018-8D17-43CF-99A3-45D5D6F74C3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89760" y="1748320"/>
                  <a:ext cx="1069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891B972-BB24-487D-8885-903C19C58B66}"/>
                    </a:ext>
                  </a:extLst>
                </p14:cNvPr>
                <p14:cNvContentPartPr/>
                <p14:nvPr/>
              </p14:nvContentPartPr>
              <p14:xfrm>
                <a:off x="9826840" y="1641040"/>
                <a:ext cx="16920" cy="21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891B972-BB24-487D-8885-903C19C58B6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817840" y="1632400"/>
                  <a:ext cx="3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DEE6F4E-BE3B-4E28-9673-8780817D8382}"/>
                    </a:ext>
                  </a:extLst>
                </p14:cNvPr>
                <p14:cNvContentPartPr/>
                <p14:nvPr/>
              </p14:nvContentPartPr>
              <p14:xfrm>
                <a:off x="10000720" y="1828600"/>
                <a:ext cx="253800" cy="68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DEE6F4E-BE3B-4E28-9673-8780817D838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92080" y="1819600"/>
                  <a:ext cx="27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31699F8-A752-4C74-AF78-EAF5F5422A15}"/>
                    </a:ext>
                  </a:extLst>
                </p14:cNvPr>
                <p14:cNvContentPartPr/>
                <p14:nvPr/>
              </p14:nvContentPartPr>
              <p14:xfrm>
                <a:off x="8565400" y="2225320"/>
                <a:ext cx="619920" cy="4460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31699F8-A752-4C74-AF78-EAF5F5422A1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56400" y="2216320"/>
                  <a:ext cx="6375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0FBB19E-D646-4AF4-9074-835003D8A9E7}"/>
                    </a:ext>
                  </a:extLst>
                </p14:cNvPr>
                <p14:cNvContentPartPr/>
                <p14:nvPr/>
              </p14:nvContentPartPr>
              <p14:xfrm>
                <a:off x="8966080" y="2251600"/>
                <a:ext cx="77400" cy="29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0FBB19E-D646-4AF4-9074-835003D8A9E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57080" y="2242600"/>
                  <a:ext cx="9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32E2D56-772C-4D17-83BB-FC819769EB39}"/>
                    </a:ext>
                  </a:extLst>
                </p14:cNvPr>
                <p14:cNvContentPartPr/>
                <p14:nvPr/>
              </p14:nvContentPartPr>
              <p14:xfrm>
                <a:off x="9516160" y="2291920"/>
                <a:ext cx="224640" cy="1987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32E2D56-772C-4D17-83BB-FC819769EB3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507160" y="2283280"/>
                  <a:ext cx="242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554D9FE-D47E-4284-A30E-FBA6AB571C6E}"/>
                    </a:ext>
                  </a:extLst>
                </p14:cNvPr>
                <p14:cNvContentPartPr/>
                <p14:nvPr/>
              </p14:nvContentPartPr>
              <p14:xfrm>
                <a:off x="9795520" y="2385160"/>
                <a:ext cx="218880" cy="108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554D9FE-D47E-4284-A30E-FBA6AB571C6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86520" y="2376520"/>
                  <a:ext cx="236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4F6EB97-D979-4544-83E6-B48EBA9CEFF5}"/>
                    </a:ext>
                  </a:extLst>
                </p14:cNvPr>
                <p14:cNvContentPartPr/>
                <p14:nvPr/>
              </p14:nvContentPartPr>
              <p14:xfrm>
                <a:off x="10020520" y="2369320"/>
                <a:ext cx="151200" cy="178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4F6EB97-D979-4544-83E6-B48EBA9CEFF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11520" y="2360680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757A3F2-E524-4004-BA25-F31E64A9BC8B}"/>
                    </a:ext>
                  </a:extLst>
                </p14:cNvPr>
                <p14:cNvContentPartPr/>
                <p14:nvPr/>
              </p14:nvContentPartPr>
              <p14:xfrm>
                <a:off x="10343800" y="2257000"/>
                <a:ext cx="128520" cy="292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757A3F2-E524-4004-BA25-F31E64A9BC8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335160" y="2248360"/>
                  <a:ext cx="146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16900BA-A2BD-4F8D-A28E-8B5F1C261DB9}"/>
                    </a:ext>
                  </a:extLst>
                </p14:cNvPr>
                <p14:cNvContentPartPr/>
                <p14:nvPr/>
              </p14:nvContentPartPr>
              <p14:xfrm>
                <a:off x="10532440" y="2394160"/>
                <a:ext cx="341640" cy="1026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16900BA-A2BD-4F8D-A28E-8B5F1C261DB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23440" y="2385160"/>
                  <a:ext cx="359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707D742-71B8-41D2-BBF7-098B3DFC2F5E}"/>
                    </a:ext>
                  </a:extLst>
                </p14:cNvPr>
                <p14:cNvContentPartPr/>
                <p14:nvPr/>
              </p14:nvContentPartPr>
              <p14:xfrm>
                <a:off x="10947520" y="2268160"/>
                <a:ext cx="257040" cy="225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707D742-71B8-41D2-BBF7-098B3DFC2F5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38880" y="2259160"/>
                  <a:ext cx="2746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77E3362E-9BC4-4BBC-9005-73B6D2B85E7D}"/>
              </a:ext>
            </a:extLst>
          </p:cNvPr>
          <p:cNvGrpSpPr/>
          <p:nvPr/>
        </p:nvGrpSpPr>
        <p:grpSpPr>
          <a:xfrm>
            <a:off x="9312760" y="2714560"/>
            <a:ext cx="2623680" cy="563400"/>
            <a:chOff x="9312760" y="2714560"/>
            <a:chExt cx="26236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6137C13-FC96-4E89-8677-100BAEC8DF7D}"/>
                    </a:ext>
                  </a:extLst>
                </p14:cNvPr>
                <p14:cNvContentPartPr/>
                <p14:nvPr/>
              </p14:nvContentPartPr>
              <p14:xfrm>
                <a:off x="9312760" y="2894200"/>
                <a:ext cx="759600" cy="326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6137C13-FC96-4E89-8677-100BAEC8DF7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04120" y="2885200"/>
                  <a:ext cx="777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661402A-A61E-4C7F-A9F7-E123DDD587A4}"/>
                    </a:ext>
                  </a:extLst>
                </p14:cNvPr>
                <p14:cNvContentPartPr/>
                <p14:nvPr/>
              </p14:nvContentPartPr>
              <p14:xfrm>
                <a:off x="10213840" y="2808160"/>
                <a:ext cx="254880" cy="307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661402A-A61E-4C7F-A9F7-E123DDD587A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04840" y="2799520"/>
                  <a:ext cx="272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3A231F6-9F32-486A-9884-55FFB592D04A}"/>
                    </a:ext>
                  </a:extLst>
                </p14:cNvPr>
                <p14:cNvContentPartPr/>
                <p14:nvPr/>
              </p14:nvContentPartPr>
              <p14:xfrm>
                <a:off x="9810280" y="2872600"/>
                <a:ext cx="194040" cy="482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3A231F6-9F32-486A-9884-55FFB592D0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01640" y="2863960"/>
                  <a:ext cx="211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A383AF9-F9D6-4E43-ABD4-4C5533C14BC7}"/>
                    </a:ext>
                  </a:extLst>
                </p14:cNvPr>
                <p14:cNvContentPartPr/>
                <p14:nvPr/>
              </p14:nvContentPartPr>
              <p14:xfrm>
                <a:off x="10751320" y="2869720"/>
                <a:ext cx="196560" cy="248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A383AF9-F9D6-4E43-ABD4-4C5533C14BC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42320" y="2860720"/>
                  <a:ext cx="214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7C07344-6D25-4590-8F46-F37AC394110A}"/>
                    </a:ext>
                  </a:extLst>
                </p14:cNvPr>
                <p14:cNvContentPartPr/>
                <p14:nvPr/>
              </p14:nvContentPartPr>
              <p14:xfrm>
                <a:off x="11042200" y="2803480"/>
                <a:ext cx="210240" cy="4190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7C07344-6D25-4590-8F46-F37AC394110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33200" y="2794480"/>
                  <a:ext cx="227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F003B3-F2F5-411D-8884-2DDC1AE29E36}"/>
                    </a:ext>
                  </a:extLst>
                </p14:cNvPr>
                <p14:cNvContentPartPr/>
                <p14:nvPr/>
              </p14:nvContentPartPr>
              <p14:xfrm>
                <a:off x="11225440" y="2807080"/>
                <a:ext cx="711000" cy="470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F003B3-F2F5-411D-8884-2DDC1AE29E3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216800" y="2798440"/>
                  <a:ext cx="7286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353169-49DC-4939-8D7A-1DBF3E8935CC}"/>
                    </a:ext>
                  </a:extLst>
                </p14:cNvPr>
                <p14:cNvContentPartPr/>
                <p14:nvPr/>
              </p14:nvContentPartPr>
              <p14:xfrm>
                <a:off x="10690840" y="2714560"/>
                <a:ext cx="252720" cy="78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353169-49DC-4939-8D7A-1DBF3E8935C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681840" y="2705560"/>
                  <a:ext cx="2703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CC404B61-F1AE-45D9-B6D7-4428F57302DD}"/>
              </a:ext>
            </a:extLst>
          </p:cNvPr>
          <p:cNvGrpSpPr/>
          <p:nvPr/>
        </p:nvGrpSpPr>
        <p:grpSpPr>
          <a:xfrm>
            <a:off x="4405240" y="4954120"/>
            <a:ext cx="3245760" cy="1110600"/>
            <a:chOff x="4405240" y="4954120"/>
            <a:chExt cx="324576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1989262-920C-4170-9DB8-ED9B170E498C}"/>
                    </a:ext>
                  </a:extLst>
                </p14:cNvPr>
                <p14:cNvContentPartPr/>
                <p14:nvPr/>
              </p14:nvContentPartPr>
              <p14:xfrm>
                <a:off x="4573000" y="5598160"/>
                <a:ext cx="12960" cy="336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1989262-920C-4170-9DB8-ED9B170E498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64000" y="5589520"/>
                  <a:ext cx="30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7CE4BB2-9195-4034-8C75-A4A80F3A1C62}"/>
                    </a:ext>
                  </a:extLst>
                </p14:cNvPr>
                <p14:cNvContentPartPr/>
                <p14:nvPr/>
              </p14:nvContentPartPr>
              <p14:xfrm>
                <a:off x="4444840" y="5965360"/>
                <a:ext cx="266400" cy="99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7CE4BB2-9195-4034-8C75-A4A80F3A1C6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35840" y="5956360"/>
                  <a:ext cx="284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D8EBD3-7FAB-4974-9664-9F91B69DB73E}"/>
                    </a:ext>
                  </a:extLst>
                </p14:cNvPr>
                <p14:cNvContentPartPr/>
                <p14:nvPr/>
              </p14:nvContentPartPr>
              <p14:xfrm>
                <a:off x="4405240" y="5563600"/>
                <a:ext cx="247680" cy="87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D8EBD3-7FAB-4974-9664-9F91B69DB73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396240" y="5554600"/>
                  <a:ext cx="26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5954103-FC32-4A2D-B1E8-F415B133099D}"/>
                    </a:ext>
                  </a:extLst>
                </p14:cNvPr>
                <p14:cNvContentPartPr/>
                <p14:nvPr/>
              </p14:nvContentPartPr>
              <p14:xfrm>
                <a:off x="4897720" y="5795800"/>
                <a:ext cx="288000" cy="84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5954103-FC32-4A2D-B1E8-F415B133099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88720" y="5787160"/>
                  <a:ext cx="305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9C11B26-7492-4A00-A7D1-7BEBD5B7D5B8}"/>
                    </a:ext>
                  </a:extLst>
                </p14:cNvPr>
                <p14:cNvContentPartPr/>
                <p14:nvPr/>
              </p14:nvContentPartPr>
              <p14:xfrm>
                <a:off x="5351320" y="5762680"/>
                <a:ext cx="120600" cy="226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9C11B26-7492-4A00-A7D1-7BEBD5B7D5B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42320" y="5753680"/>
                  <a:ext cx="138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F127B45-237E-4040-9718-A3E82CA453DC}"/>
                    </a:ext>
                  </a:extLst>
                </p14:cNvPr>
                <p14:cNvContentPartPr/>
                <p14:nvPr/>
              </p14:nvContentPartPr>
              <p14:xfrm>
                <a:off x="5553640" y="5696800"/>
                <a:ext cx="215280" cy="1198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F127B45-237E-4040-9718-A3E82CA453D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44640" y="5687800"/>
                  <a:ext cx="23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5F48BF5-8817-4298-8D18-B8425F5A955E}"/>
                    </a:ext>
                  </a:extLst>
                </p14:cNvPr>
                <p14:cNvContentPartPr/>
                <p14:nvPr/>
              </p14:nvContentPartPr>
              <p14:xfrm>
                <a:off x="5744440" y="5499160"/>
                <a:ext cx="182160" cy="271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5F48BF5-8817-4298-8D18-B8425F5A955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735800" y="5490520"/>
                  <a:ext cx="199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4200ADC-ED30-4459-B2F3-A298608A3896}"/>
                    </a:ext>
                  </a:extLst>
                </p14:cNvPr>
                <p14:cNvContentPartPr/>
                <p14:nvPr/>
              </p14:nvContentPartPr>
              <p14:xfrm>
                <a:off x="6124240" y="5563240"/>
                <a:ext cx="245520" cy="135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4200ADC-ED30-4459-B2F3-A298608A38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15240" y="5554240"/>
                  <a:ext cx="26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D068810-832A-47B3-A22B-28C5F0F7205A}"/>
                    </a:ext>
                  </a:extLst>
                </p14:cNvPr>
                <p14:cNvContentPartPr/>
                <p14:nvPr/>
              </p14:nvContentPartPr>
              <p14:xfrm>
                <a:off x="6436000" y="5482600"/>
                <a:ext cx="120240" cy="142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D068810-832A-47B3-A22B-28C5F0F720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427000" y="5473960"/>
                  <a:ext cx="137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455D04D-2E6A-49C7-8873-84AC94AE0842}"/>
                    </a:ext>
                  </a:extLst>
                </p14:cNvPr>
                <p14:cNvContentPartPr/>
                <p14:nvPr/>
              </p14:nvContentPartPr>
              <p14:xfrm>
                <a:off x="6607720" y="5334640"/>
                <a:ext cx="568800" cy="358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455D04D-2E6A-49C7-8873-84AC94AE08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99080" y="5325640"/>
                  <a:ext cx="586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4C3E391-3AA7-4633-9AAA-19225B28D56C}"/>
                    </a:ext>
                  </a:extLst>
                </p14:cNvPr>
                <p14:cNvContentPartPr/>
                <p14:nvPr/>
              </p14:nvContentPartPr>
              <p14:xfrm>
                <a:off x="7441120" y="4954120"/>
                <a:ext cx="150480" cy="3009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4C3E391-3AA7-4633-9AAA-19225B28D56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32120" y="4945120"/>
                  <a:ext cx="168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8427B41-0BA8-481E-9DEF-A8576605C84A}"/>
                    </a:ext>
                  </a:extLst>
                </p14:cNvPr>
                <p14:cNvContentPartPr/>
                <p14:nvPr/>
              </p14:nvContentPartPr>
              <p14:xfrm>
                <a:off x="7632280" y="5389000"/>
                <a:ext cx="18720" cy="56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8427B41-0BA8-481E-9DEF-A8576605C84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623280" y="5380000"/>
                  <a:ext cx="363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1D9129E-D27E-4C19-AD7C-4C57AE853D48}"/>
                  </a:ext>
                </a:extLst>
              </p14:cNvPr>
              <p14:cNvContentPartPr/>
              <p14:nvPr/>
            </p14:nvContentPartPr>
            <p14:xfrm>
              <a:off x="1552240" y="2294440"/>
              <a:ext cx="40320" cy="7909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1D9129E-D27E-4C19-AD7C-4C57AE853D48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543240" y="2285800"/>
                <a:ext cx="579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F7028B0-F76A-49C2-9AA9-E1E4E5FDA0FD}"/>
                  </a:ext>
                </a:extLst>
              </p14:cNvPr>
              <p14:cNvContentPartPr/>
              <p14:nvPr/>
            </p14:nvContentPartPr>
            <p14:xfrm>
              <a:off x="5996080" y="4487200"/>
              <a:ext cx="1012320" cy="5090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F7028B0-F76A-49C2-9AA9-E1E4E5FDA0F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987440" y="4478200"/>
                <a:ext cx="102996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D0DFBEA9-3694-45CF-8AC3-0E4CF7BCD462}"/>
                  </a:ext>
                </a:extLst>
              </p14:cNvPr>
              <p14:cNvContentPartPr/>
              <p14:nvPr/>
            </p14:nvContentPartPr>
            <p14:xfrm>
              <a:off x="2374120" y="2927680"/>
              <a:ext cx="475200" cy="3348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D0DFBEA9-3694-45CF-8AC3-0E4CF7BCD46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365120" y="2918680"/>
                <a:ext cx="492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D322EB3-C092-4A2B-949C-D3A8378A6630}"/>
                  </a:ext>
                </a:extLst>
              </p14:cNvPr>
              <p14:cNvContentPartPr/>
              <p14:nvPr/>
            </p14:nvContentPartPr>
            <p14:xfrm>
              <a:off x="2537560" y="3010120"/>
              <a:ext cx="147960" cy="648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D322EB3-C092-4A2B-949C-D3A8378A663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528920" y="3001480"/>
                <a:ext cx="165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7547BB1-ADBA-4542-B896-9FB413C55BF8}"/>
                  </a:ext>
                </a:extLst>
              </p14:cNvPr>
              <p14:cNvContentPartPr/>
              <p14:nvPr/>
            </p14:nvContentPartPr>
            <p14:xfrm>
              <a:off x="5755600" y="3249880"/>
              <a:ext cx="77400" cy="11937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7547BB1-ADBA-4542-B896-9FB413C55BF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746600" y="3240880"/>
                <a:ext cx="95040" cy="12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42D24C62-3E60-4896-97E8-21A9C9EFDEF7}"/>
              </a:ext>
            </a:extLst>
          </p:cNvPr>
          <p:cNvGrpSpPr/>
          <p:nvPr/>
        </p:nvGrpSpPr>
        <p:grpSpPr>
          <a:xfrm>
            <a:off x="1433800" y="3291280"/>
            <a:ext cx="3734640" cy="1225800"/>
            <a:chOff x="1433800" y="3291280"/>
            <a:chExt cx="3734640" cy="12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D42F34-EB97-4A78-A3F0-4BF25E142BF3}"/>
                    </a:ext>
                  </a:extLst>
                </p14:cNvPr>
                <p14:cNvContentPartPr/>
                <p14:nvPr/>
              </p14:nvContentPartPr>
              <p14:xfrm>
                <a:off x="2297080" y="3315760"/>
                <a:ext cx="75960" cy="1125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D42F34-EB97-4A78-A3F0-4BF25E142BF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88080" y="3306760"/>
                  <a:ext cx="93600" cy="11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75846E8-BEE4-42C4-AFD0-4BAA0338D356}"/>
                    </a:ext>
                  </a:extLst>
                </p14:cNvPr>
                <p14:cNvContentPartPr/>
                <p14:nvPr/>
              </p14:nvContentPartPr>
              <p14:xfrm>
                <a:off x="1433800" y="3291280"/>
                <a:ext cx="846360" cy="630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75846E8-BEE4-42C4-AFD0-4BAA0338D35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25160" y="3282280"/>
                  <a:ext cx="864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552AE7A-D8D1-4852-AA0B-C87DCEBCCF8C}"/>
                    </a:ext>
                  </a:extLst>
                </p14:cNvPr>
                <p14:cNvContentPartPr/>
                <p14:nvPr/>
              </p14:nvContentPartPr>
              <p14:xfrm>
                <a:off x="2364760" y="4111000"/>
                <a:ext cx="1451160" cy="406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552AE7A-D8D1-4852-AA0B-C87DCEBCCF8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55760" y="4102360"/>
                  <a:ext cx="1468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EBA4A11-2FBF-450A-BB06-42B60F10B3D0}"/>
                    </a:ext>
                  </a:extLst>
                </p14:cNvPr>
                <p14:cNvContentPartPr/>
                <p14:nvPr/>
              </p14:nvContentPartPr>
              <p14:xfrm>
                <a:off x="3793600" y="4121800"/>
                <a:ext cx="1374840" cy="229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EBA4A11-2FBF-450A-BB06-42B60F10B3D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784960" y="4113160"/>
                  <a:ext cx="1392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E24422A-B7E6-420E-ABE2-B429EA06CF19}"/>
                    </a:ext>
                  </a:extLst>
                </p14:cNvPr>
                <p14:cNvContentPartPr/>
                <p14:nvPr/>
              </p14:nvContentPartPr>
              <p14:xfrm>
                <a:off x="3688840" y="3806800"/>
                <a:ext cx="61560" cy="253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E24422A-B7E6-420E-ABE2-B429EA06CF1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679840" y="3797800"/>
                  <a:ext cx="7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A0BC626-AF79-4F7E-88BA-4C0D3A66228D}"/>
                    </a:ext>
                  </a:extLst>
                </p14:cNvPr>
                <p14:cNvContentPartPr/>
                <p14:nvPr/>
              </p14:nvContentPartPr>
              <p14:xfrm>
                <a:off x="3616120" y="3767560"/>
                <a:ext cx="333360" cy="2962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A0BC626-AF79-4F7E-88BA-4C0D3A66228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07480" y="3758920"/>
                  <a:ext cx="351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D701663-2246-4CC8-8DFF-C0181A00A893}"/>
                    </a:ext>
                  </a:extLst>
                </p14:cNvPr>
                <p14:cNvContentPartPr/>
                <p14:nvPr/>
              </p14:nvContentPartPr>
              <p14:xfrm>
                <a:off x="3935800" y="3884200"/>
                <a:ext cx="387720" cy="1044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D701663-2246-4CC8-8DFF-C0181A00A89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27160" y="3875560"/>
                  <a:ext cx="405360" cy="12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4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B705D36-230F-458E-BA8E-469EBFE98D47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Zoll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kleines</a:t>
            </a:r>
            <a:r>
              <a:rPr lang="en-US" sz="2800" dirty="0">
                <a:solidFill>
                  <a:sysClr val="windowText" lastClr="000000"/>
                </a:solidFill>
              </a:rPr>
              <a:t> Land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0817B85-8391-4A66-BC2F-CCE8D7D2E54B}"/>
              </a:ext>
            </a:extLst>
          </p:cNvPr>
          <p:cNvGrpSpPr/>
          <p:nvPr/>
        </p:nvGrpSpPr>
        <p:grpSpPr>
          <a:xfrm>
            <a:off x="1560880" y="3257440"/>
            <a:ext cx="5711400" cy="584280"/>
            <a:chOff x="1560880" y="3257440"/>
            <a:chExt cx="57114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E402CD8-C705-495D-99F0-6FFA7F886599}"/>
                    </a:ext>
                  </a:extLst>
                </p14:cNvPr>
                <p14:cNvContentPartPr/>
                <p14:nvPr/>
              </p14:nvContentPartPr>
              <p14:xfrm>
                <a:off x="1560880" y="3321160"/>
                <a:ext cx="636480" cy="520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E402CD8-C705-495D-99F0-6FFA7F8865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51880" y="3312160"/>
                  <a:ext cx="654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6040B71-8D2C-4635-8CED-F10D71A4AD47}"/>
                    </a:ext>
                  </a:extLst>
                </p14:cNvPr>
                <p14:cNvContentPartPr/>
                <p14:nvPr/>
              </p14:nvContentPartPr>
              <p14:xfrm>
                <a:off x="1593640" y="3288400"/>
                <a:ext cx="712080" cy="443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6040B71-8D2C-4635-8CED-F10D71A4AD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5000" y="3279400"/>
                  <a:ext cx="729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5648693-006A-4101-989A-351143319797}"/>
                    </a:ext>
                  </a:extLst>
                </p14:cNvPr>
                <p14:cNvContentPartPr/>
                <p14:nvPr/>
              </p14:nvContentPartPr>
              <p14:xfrm>
                <a:off x="2357200" y="3257440"/>
                <a:ext cx="4915080" cy="53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5648693-006A-4101-989A-3511433197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8560" y="3248440"/>
                  <a:ext cx="49327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545D38-B1B8-4CD1-8E2E-02E174AD5585}"/>
              </a:ext>
            </a:extLst>
          </p:cNvPr>
          <p:cNvGrpSpPr/>
          <p:nvPr/>
        </p:nvGrpSpPr>
        <p:grpSpPr>
          <a:xfrm>
            <a:off x="7586560" y="3059440"/>
            <a:ext cx="596880" cy="323640"/>
            <a:chOff x="7586560" y="3059440"/>
            <a:chExt cx="5968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0ECE388-F653-411B-B946-67D039BDA5BC}"/>
                    </a:ext>
                  </a:extLst>
                </p14:cNvPr>
                <p14:cNvContentPartPr/>
                <p14:nvPr/>
              </p14:nvContentPartPr>
              <p14:xfrm>
                <a:off x="7586560" y="3059440"/>
                <a:ext cx="159840" cy="323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0ECE388-F653-411B-B946-67D039BDA5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77560" y="3050800"/>
                  <a:ext cx="177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62802A2-C1EF-4D16-87B0-0456186ED30C}"/>
                    </a:ext>
                  </a:extLst>
                </p14:cNvPr>
                <p14:cNvContentPartPr/>
                <p14:nvPr/>
              </p14:nvContentPartPr>
              <p14:xfrm>
                <a:off x="7633720" y="3104800"/>
                <a:ext cx="225000" cy="222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62802A2-C1EF-4D16-87B0-0456186ED3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24720" y="3095800"/>
                  <a:ext cx="242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9778D0-5C7B-4784-83ED-4ED4251890F6}"/>
                    </a:ext>
                  </a:extLst>
                </p14:cNvPr>
                <p14:cNvContentPartPr/>
                <p14:nvPr/>
              </p14:nvContentPartPr>
              <p14:xfrm>
                <a:off x="7942240" y="3210280"/>
                <a:ext cx="241200" cy="140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9778D0-5C7B-4784-83ED-4ED4251890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3600" y="3201280"/>
                  <a:ext cx="258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07E9E3-6F9B-44B4-9B4C-89250B09FF0D}"/>
              </a:ext>
            </a:extLst>
          </p:cNvPr>
          <p:cNvGrpSpPr/>
          <p:nvPr/>
        </p:nvGrpSpPr>
        <p:grpSpPr>
          <a:xfrm>
            <a:off x="6413320" y="562480"/>
            <a:ext cx="159840" cy="302760"/>
            <a:chOff x="6413320" y="562480"/>
            <a:chExt cx="1598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8B1002D-3BD7-4D9E-9F99-8061AF599654}"/>
                    </a:ext>
                  </a:extLst>
                </p14:cNvPr>
                <p14:cNvContentPartPr/>
                <p14:nvPr/>
              </p14:nvContentPartPr>
              <p14:xfrm>
                <a:off x="6413320" y="586600"/>
                <a:ext cx="90000" cy="278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8B1002D-3BD7-4D9E-9F99-8061AF5996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4320" y="577960"/>
                  <a:ext cx="107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7117F20-2F0C-4AED-981F-45FDCC34C95E}"/>
                    </a:ext>
                  </a:extLst>
                </p14:cNvPr>
                <p14:cNvContentPartPr/>
                <p14:nvPr/>
              </p14:nvContentPartPr>
              <p14:xfrm>
                <a:off x="6441400" y="562480"/>
                <a:ext cx="131760" cy="270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7117F20-2F0C-4AED-981F-45FDCC34C9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32760" y="553840"/>
                  <a:ext cx="14940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91270F-CE84-4F7E-8864-21F7CA55D150}"/>
                  </a:ext>
                </a:extLst>
              </p14:cNvPr>
              <p14:cNvContentPartPr/>
              <p14:nvPr/>
            </p14:nvContentPartPr>
            <p14:xfrm>
              <a:off x="7163200" y="3777640"/>
              <a:ext cx="189000" cy="293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91270F-CE84-4F7E-8864-21F7CA55D1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4200" y="3769000"/>
                <a:ext cx="20664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25B8E31-386C-4150-AF96-A8713C827EF1}"/>
              </a:ext>
            </a:extLst>
          </p:cNvPr>
          <p:cNvGrpSpPr/>
          <p:nvPr/>
        </p:nvGrpSpPr>
        <p:grpSpPr>
          <a:xfrm>
            <a:off x="8455960" y="111040"/>
            <a:ext cx="862560" cy="333360"/>
            <a:chOff x="8455960" y="111040"/>
            <a:chExt cx="8625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0D1AE6-47D2-4913-A267-F86F2EA62141}"/>
                    </a:ext>
                  </a:extLst>
                </p14:cNvPr>
                <p14:cNvContentPartPr/>
                <p14:nvPr/>
              </p14:nvContentPartPr>
              <p14:xfrm>
                <a:off x="8455960" y="111040"/>
                <a:ext cx="154800" cy="33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0D1AE6-47D2-4913-A267-F86F2EA621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46960" y="102040"/>
                  <a:ext cx="172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39A9E5-6116-4EC5-AF1D-9292B76E8837}"/>
                    </a:ext>
                  </a:extLst>
                </p14:cNvPr>
                <p14:cNvContentPartPr/>
                <p14:nvPr/>
              </p14:nvContentPartPr>
              <p14:xfrm>
                <a:off x="8478280" y="272680"/>
                <a:ext cx="220320" cy="38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39A9E5-6116-4EC5-AF1D-9292B76E88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69640" y="263680"/>
                  <a:ext cx="237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888C92-32AB-4DDB-B390-31E0F7E13322}"/>
                    </a:ext>
                  </a:extLst>
                </p14:cNvPr>
                <p14:cNvContentPartPr/>
                <p14:nvPr/>
              </p14:nvContentPartPr>
              <p14:xfrm>
                <a:off x="8725600" y="256840"/>
                <a:ext cx="146520" cy="155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888C92-32AB-4DDB-B390-31E0F7E133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16960" y="248200"/>
                  <a:ext cx="164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0EB4CA-CF26-48C8-AE40-DA6D78E589BD}"/>
                    </a:ext>
                  </a:extLst>
                </p14:cNvPr>
                <p14:cNvContentPartPr/>
                <p14:nvPr/>
              </p14:nvContentPartPr>
              <p14:xfrm>
                <a:off x="8930440" y="196000"/>
                <a:ext cx="388080" cy="198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0EB4CA-CF26-48C8-AE40-DA6D78E589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21800" y="187000"/>
                  <a:ext cx="405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60292C-6203-4BA0-9B8B-829623BF0084}"/>
                    </a:ext>
                  </a:extLst>
                </p14:cNvPr>
                <p14:cNvContentPartPr/>
                <p14:nvPr/>
              </p14:nvContentPartPr>
              <p14:xfrm>
                <a:off x="9309160" y="407680"/>
                <a:ext cx="7200" cy="1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60292C-6203-4BA0-9B8B-829623BF00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00160" y="398680"/>
                  <a:ext cx="248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2D5F004-3F58-4C0A-9207-6CB0400B7C85}"/>
              </a:ext>
            </a:extLst>
          </p:cNvPr>
          <p:cNvGrpSpPr/>
          <p:nvPr/>
        </p:nvGrpSpPr>
        <p:grpSpPr>
          <a:xfrm>
            <a:off x="9566920" y="108160"/>
            <a:ext cx="566640" cy="315720"/>
            <a:chOff x="9566920" y="108160"/>
            <a:chExt cx="5666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F8A40C-EED4-4A12-975A-5D373AAB0A26}"/>
                    </a:ext>
                  </a:extLst>
                </p14:cNvPr>
                <p14:cNvContentPartPr/>
                <p14:nvPr/>
              </p14:nvContentPartPr>
              <p14:xfrm>
                <a:off x="9593560" y="108160"/>
                <a:ext cx="145800" cy="315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F8A40C-EED4-4A12-975A-5D373AAB0A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4920" y="99520"/>
                  <a:ext cx="163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E384D95-0FDE-4BE7-B438-BEDA63B4984C}"/>
                    </a:ext>
                  </a:extLst>
                </p14:cNvPr>
                <p14:cNvContentPartPr/>
                <p14:nvPr/>
              </p14:nvContentPartPr>
              <p14:xfrm>
                <a:off x="9566920" y="237760"/>
                <a:ext cx="169920" cy="9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E384D95-0FDE-4BE7-B438-BEDA63B498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58280" y="229120"/>
                  <a:ext cx="18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51908F7-A384-4B7B-996B-56B1CB1D7DA0}"/>
                    </a:ext>
                  </a:extLst>
                </p14:cNvPr>
                <p14:cNvContentPartPr/>
                <p14:nvPr/>
              </p14:nvContentPartPr>
              <p14:xfrm>
                <a:off x="9842680" y="244240"/>
                <a:ext cx="104400" cy="110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51908F7-A384-4B7B-996B-56B1CB1D7D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33680" y="235600"/>
                  <a:ext cx="12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299199-0EE2-42D8-9EAE-5E7BC29C5DF2}"/>
                    </a:ext>
                  </a:extLst>
                </p14:cNvPr>
                <p14:cNvContentPartPr/>
                <p14:nvPr/>
              </p14:nvContentPartPr>
              <p14:xfrm>
                <a:off x="9993880" y="179800"/>
                <a:ext cx="139680" cy="115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299199-0EE2-42D8-9EAE-5E7BC29C5D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85240" y="171160"/>
                  <a:ext cx="1573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27D9190-AA28-4595-9D86-F871448229F2}"/>
              </a:ext>
            </a:extLst>
          </p:cNvPr>
          <p:cNvGrpSpPr/>
          <p:nvPr/>
        </p:nvGrpSpPr>
        <p:grpSpPr>
          <a:xfrm>
            <a:off x="10347040" y="215800"/>
            <a:ext cx="511560" cy="225360"/>
            <a:chOff x="10347040" y="215800"/>
            <a:chExt cx="5115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A37C78-230D-4A4C-A791-1E72BCDA728E}"/>
                    </a:ext>
                  </a:extLst>
                </p14:cNvPr>
                <p14:cNvContentPartPr/>
                <p14:nvPr/>
              </p14:nvContentPartPr>
              <p14:xfrm>
                <a:off x="10347040" y="220840"/>
                <a:ext cx="160920" cy="220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A37C78-230D-4A4C-A791-1E72BCDA72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8400" y="212200"/>
                  <a:ext cx="178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8A5369C-69CD-4939-9815-2790FC300545}"/>
                    </a:ext>
                  </a:extLst>
                </p14:cNvPr>
                <p14:cNvContentPartPr/>
                <p14:nvPr/>
              </p14:nvContentPartPr>
              <p14:xfrm>
                <a:off x="10593640" y="215800"/>
                <a:ext cx="264960" cy="124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8A5369C-69CD-4939-9815-2790FC3005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84640" y="207160"/>
                  <a:ext cx="2826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9137B49-57E0-408C-AFD5-3018A6505F9D}"/>
              </a:ext>
            </a:extLst>
          </p:cNvPr>
          <p:cNvGrpSpPr/>
          <p:nvPr/>
        </p:nvGrpSpPr>
        <p:grpSpPr>
          <a:xfrm>
            <a:off x="11141920" y="101680"/>
            <a:ext cx="1010520" cy="291960"/>
            <a:chOff x="11141920" y="101680"/>
            <a:chExt cx="10105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2B61DDC-EE6F-44F3-9066-30688CB2BECB}"/>
                    </a:ext>
                  </a:extLst>
                </p14:cNvPr>
                <p14:cNvContentPartPr/>
                <p14:nvPr/>
              </p14:nvContentPartPr>
              <p14:xfrm>
                <a:off x="11141920" y="117160"/>
                <a:ext cx="124560" cy="215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2B61DDC-EE6F-44F3-9066-30688CB2BE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32920" y="108160"/>
                  <a:ext cx="142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6B35FB-458F-4A98-8ADD-7DE25B4ED55E}"/>
                    </a:ext>
                  </a:extLst>
                </p14:cNvPr>
                <p14:cNvContentPartPr/>
                <p14:nvPr/>
              </p14:nvContentPartPr>
              <p14:xfrm>
                <a:off x="11322280" y="101680"/>
                <a:ext cx="303480" cy="226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6B35FB-458F-4A98-8ADD-7DE25B4ED5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13640" y="93040"/>
                  <a:ext cx="321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25DB204-6CBA-4067-9819-8DB2E54E9885}"/>
                    </a:ext>
                  </a:extLst>
                </p14:cNvPr>
                <p14:cNvContentPartPr/>
                <p14:nvPr/>
              </p14:nvContentPartPr>
              <p14:xfrm>
                <a:off x="11680840" y="113200"/>
                <a:ext cx="185760" cy="194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25DB204-6CBA-4067-9819-8DB2E54E98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72200" y="104560"/>
                  <a:ext cx="20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1F749D-99B9-40DF-9BD5-E1D6FE957B39}"/>
                    </a:ext>
                  </a:extLst>
                </p14:cNvPr>
                <p14:cNvContentPartPr/>
                <p14:nvPr/>
              </p14:nvContentPartPr>
              <p14:xfrm>
                <a:off x="11559160" y="158920"/>
                <a:ext cx="168120" cy="12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1F749D-99B9-40DF-9BD5-E1D6FE957B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0160" y="150280"/>
                  <a:ext cx="18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40B75A-7735-4DFC-980F-3FC817B80C12}"/>
                    </a:ext>
                  </a:extLst>
                </p14:cNvPr>
                <p14:cNvContentPartPr/>
                <p14:nvPr/>
              </p14:nvContentPartPr>
              <p14:xfrm>
                <a:off x="12029320" y="165040"/>
                <a:ext cx="110520" cy="228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40B75A-7735-4DFC-980F-3FC817B80C1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20320" y="156040"/>
                  <a:ext cx="128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C5F8CF-6E98-460B-9649-7573C5175F15}"/>
                    </a:ext>
                  </a:extLst>
                </p14:cNvPr>
                <p14:cNvContentPartPr/>
                <p14:nvPr/>
              </p14:nvContentPartPr>
              <p14:xfrm>
                <a:off x="11974240" y="213280"/>
                <a:ext cx="178200" cy="25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C5F8CF-6E98-460B-9649-7573C5175F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65240" y="204640"/>
                  <a:ext cx="1958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B57BB92-356B-484C-A2EC-B96566702A20}"/>
                  </a:ext>
                </a:extLst>
              </p14:cNvPr>
              <p14:cNvContentPartPr/>
              <p14:nvPr/>
            </p14:nvContentPartPr>
            <p14:xfrm>
              <a:off x="1429120" y="3273280"/>
              <a:ext cx="188280" cy="52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B57BB92-356B-484C-A2EC-B96566702A2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20120" y="3264640"/>
                <a:ext cx="2059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B304957-58FF-4150-9D72-701FFF63D584}"/>
              </a:ext>
            </a:extLst>
          </p:cNvPr>
          <p:cNvGrpSpPr/>
          <p:nvPr/>
        </p:nvGrpSpPr>
        <p:grpSpPr>
          <a:xfrm>
            <a:off x="934120" y="2644360"/>
            <a:ext cx="775080" cy="433080"/>
            <a:chOff x="934120" y="2644360"/>
            <a:chExt cx="77508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5CE349D-898E-45B9-AEEC-275AF07AB0CC}"/>
                    </a:ext>
                  </a:extLst>
                </p14:cNvPr>
                <p14:cNvContentPartPr/>
                <p14:nvPr/>
              </p14:nvContentPartPr>
              <p14:xfrm>
                <a:off x="1417600" y="2840200"/>
                <a:ext cx="291600" cy="6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5CE349D-898E-45B9-AEEC-275AF07AB0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08600" y="2831200"/>
                  <a:ext cx="309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47728B5-15D6-49A0-A5ED-FC75B84FB87B}"/>
                    </a:ext>
                  </a:extLst>
                </p14:cNvPr>
                <p14:cNvContentPartPr/>
                <p14:nvPr/>
              </p14:nvContentPartPr>
              <p14:xfrm>
                <a:off x="934120" y="2804560"/>
                <a:ext cx="106560" cy="272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47728B5-15D6-49A0-A5ED-FC75B84FB8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5120" y="2795560"/>
                  <a:ext cx="124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5D1FA53-29EF-4696-BBDA-1B08E250A752}"/>
                    </a:ext>
                  </a:extLst>
                </p14:cNvPr>
                <p14:cNvContentPartPr/>
                <p14:nvPr/>
              </p14:nvContentPartPr>
              <p14:xfrm>
                <a:off x="1063720" y="2910040"/>
                <a:ext cx="149400" cy="104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5D1FA53-29EF-4696-BBDA-1B08E250A7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4720" y="2901040"/>
                  <a:ext cx="16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1CB568F-A6E7-46E4-838A-7C98C669BF71}"/>
                    </a:ext>
                  </a:extLst>
                </p14:cNvPr>
                <p14:cNvContentPartPr/>
                <p14:nvPr/>
              </p14:nvContentPartPr>
              <p14:xfrm>
                <a:off x="1178200" y="2644360"/>
                <a:ext cx="85320" cy="21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1CB568F-A6E7-46E4-838A-7C98C669BF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9560" y="2635720"/>
                  <a:ext cx="102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24BE9C2-81C3-4B49-A9EB-B251D87AE886}"/>
                    </a:ext>
                  </a:extLst>
                </p14:cNvPr>
                <p14:cNvContentPartPr/>
                <p14:nvPr/>
              </p14:nvContentPartPr>
              <p14:xfrm>
                <a:off x="1110520" y="2730040"/>
                <a:ext cx="163080" cy="27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24BE9C2-81C3-4B49-A9EB-B251D87AE8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1880" y="2721400"/>
                  <a:ext cx="180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24EA3FD-BCF5-4DA2-A976-8BDE023A06AF}"/>
              </a:ext>
            </a:extLst>
          </p:cNvPr>
          <p:cNvGrpSpPr/>
          <p:nvPr/>
        </p:nvGrpSpPr>
        <p:grpSpPr>
          <a:xfrm>
            <a:off x="155080" y="1422160"/>
            <a:ext cx="1070640" cy="929160"/>
            <a:chOff x="155080" y="1422160"/>
            <a:chExt cx="1070640" cy="9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D72408C-7A49-46AF-BA1E-B6398A1427C5}"/>
                    </a:ext>
                  </a:extLst>
                </p14:cNvPr>
                <p14:cNvContentPartPr/>
                <p14:nvPr/>
              </p14:nvContentPartPr>
              <p14:xfrm>
                <a:off x="182800" y="1623400"/>
                <a:ext cx="103680" cy="306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D72408C-7A49-46AF-BA1E-B6398A1427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800" y="1614760"/>
                  <a:ext cx="121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CC4E48-44C8-4054-A1B1-224B10AA5AB6}"/>
                    </a:ext>
                  </a:extLst>
                </p14:cNvPr>
                <p14:cNvContentPartPr/>
                <p14:nvPr/>
              </p14:nvContentPartPr>
              <p14:xfrm>
                <a:off x="411760" y="1683520"/>
                <a:ext cx="221040" cy="114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CC4E48-44C8-4054-A1B1-224B10AA5A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3120" y="1674520"/>
                  <a:ext cx="23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5A5F9F-DD33-490C-AE8D-3D50B69C7D60}"/>
                    </a:ext>
                  </a:extLst>
                </p14:cNvPr>
                <p14:cNvContentPartPr/>
                <p14:nvPr/>
              </p14:nvContentPartPr>
              <p14:xfrm>
                <a:off x="495280" y="1422160"/>
                <a:ext cx="81360" cy="201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5A5F9F-DD33-490C-AE8D-3D50B69C7D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6640" y="1413520"/>
                  <a:ext cx="99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C2D6E8-12DB-4703-9474-C179053645DB}"/>
                    </a:ext>
                  </a:extLst>
                </p14:cNvPr>
                <p14:cNvContentPartPr/>
                <p14:nvPr/>
              </p14:nvContentPartPr>
              <p14:xfrm>
                <a:off x="466840" y="1510000"/>
                <a:ext cx="139680" cy="44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C2D6E8-12DB-4703-9474-C179053645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7840" y="1501000"/>
                  <a:ext cx="157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22DF45E-1B01-4184-9720-791E93C357EB}"/>
                    </a:ext>
                  </a:extLst>
                </p14:cNvPr>
                <p14:cNvContentPartPr/>
                <p14:nvPr/>
              </p14:nvContentPartPr>
              <p14:xfrm>
                <a:off x="155080" y="2098960"/>
                <a:ext cx="180720" cy="31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22DF45E-1B01-4184-9720-791E93C357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6440" y="2089960"/>
                  <a:ext cx="198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588DE34-DF9B-4256-9A73-37E7CF5BD87B}"/>
                    </a:ext>
                  </a:extLst>
                </p14:cNvPr>
                <p14:cNvContentPartPr/>
                <p14:nvPr/>
              </p14:nvContentPartPr>
              <p14:xfrm>
                <a:off x="186760" y="2151160"/>
                <a:ext cx="173160" cy="18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588DE34-DF9B-4256-9A73-37E7CF5BD8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7760" y="2142520"/>
                  <a:ext cx="190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277E7AB-C1A4-4B38-8B79-B85DBF865AD2}"/>
                    </a:ext>
                  </a:extLst>
                </p14:cNvPr>
                <p14:cNvContentPartPr/>
                <p14:nvPr/>
              </p14:nvContentPartPr>
              <p14:xfrm>
                <a:off x="434080" y="2021920"/>
                <a:ext cx="77400" cy="329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277E7AB-C1A4-4B38-8B79-B85DBF865A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5440" y="2013280"/>
                  <a:ext cx="95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77ED6B-EAC4-4186-8758-33D00ADE256D}"/>
                    </a:ext>
                  </a:extLst>
                </p14:cNvPr>
                <p14:cNvContentPartPr/>
                <p14:nvPr/>
              </p14:nvContentPartPr>
              <p14:xfrm>
                <a:off x="560800" y="2098960"/>
                <a:ext cx="173160" cy="73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77ED6B-EAC4-4186-8758-33D00ADE25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1800" y="2089960"/>
                  <a:ext cx="190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FAE00B-BA30-4B8C-84D4-889F8CEC4D28}"/>
                    </a:ext>
                  </a:extLst>
                </p14:cNvPr>
                <p14:cNvContentPartPr/>
                <p14:nvPr/>
              </p14:nvContentPartPr>
              <p14:xfrm>
                <a:off x="769240" y="1956400"/>
                <a:ext cx="154800" cy="16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FAE00B-BA30-4B8C-84D4-889F8CEC4D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0600" y="1947760"/>
                  <a:ext cx="172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196441F-ACD4-4143-848B-870D693473E7}"/>
                    </a:ext>
                  </a:extLst>
                </p14:cNvPr>
                <p14:cNvContentPartPr/>
                <p14:nvPr/>
              </p14:nvContentPartPr>
              <p14:xfrm>
                <a:off x="1014400" y="1837240"/>
                <a:ext cx="126360" cy="236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196441F-ACD4-4143-848B-870D693473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5400" y="1828240"/>
                  <a:ext cx="14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3BFA85-9A28-4E91-9BFE-3ED4E9DA2A4A}"/>
                    </a:ext>
                  </a:extLst>
                </p14:cNvPr>
                <p14:cNvContentPartPr/>
                <p14:nvPr/>
              </p14:nvContentPartPr>
              <p14:xfrm>
                <a:off x="919000" y="1880800"/>
                <a:ext cx="306720" cy="49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3BFA85-9A28-4E91-9BFE-3ED4E9DA2A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0000" y="1871800"/>
                  <a:ext cx="32436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AB1BBE8-35FF-46E8-AE2F-B143528E2157}"/>
                  </a:ext>
                </a:extLst>
              </p14:cNvPr>
              <p14:cNvContentPartPr/>
              <p14:nvPr/>
            </p14:nvContentPartPr>
            <p14:xfrm>
              <a:off x="2375560" y="2998240"/>
              <a:ext cx="453240" cy="2844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AB1BBE8-35FF-46E8-AE2F-B143528E215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6920" y="2989600"/>
                <a:ext cx="47088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E0CF949-27B7-44E7-BD90-0980F07F3A16}"/>
              </a:ext>
            </a:extLst>
          </p:cNvPr>
          <p:cNvGrpSpPr/>
          <p:nvPr/>
        </p:nvGrpSpPr>
        <p:grpSpPr>
          <a:xfrm>
            <a:off x="7230520" y="2357440"/>
            <a:ext cx="441000" cy="472680"/>
            <a:chOff x="7230520" y="2357440"/>
            <a:chExt cx="4410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BBE4D8-22FC-42EC-8E05-53E108756728}"/>
                    </a:ext>
                  </a:extLst>
                </p14:cNvPr>
                <p14:cNvContentPartPr/>
                <p14:nvPr/>
              </p14:nvContentPartPr>
              <p14:xfrm>
                <a:off x="7230520" y="2563360"/>
                <a:ext cx="178560" cy="26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BBE4D8-22FC-42EC-8E05-53E1087567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1880" y="2554720"/>
                  <a:ext cx="19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6CC0501-FE14-4936-A310-3B9819C705C1}"/>
                    </a:ext>
                  </a:extLst>
                </p14:cNvPr>
                <p14:cNvContentPartPr/>
                <p14:nvPr/>
              </p14:nvContentPartPr>
              <p14:xfrm>
                <a:off x="7441480" y="2709880"/>
                <a:ext cx="230040" cy="87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6CC0501-FE14-4936-A310-3B9819C705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32480" y="2701240"/>
                  <a:ext cx="247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2CF733-E345-45E0-9416-2D2208911767}"/>
                    </a:ext>
                  </a:extLst>
                </p14:cNvPr>
                <p14:cNvContentPartPr/>
                <p14:nvPr/>
              </p14:nvContentPartPr>
              <p14:xfrm>
                <a:off x="7502320" y="2357440"/>
                <a:ext cx="134640" cy="19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2CF733-E345-45E0-9416-2D22089117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93680" y="2348800"/>
                  <a:ext cx="152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A1B31A8-3AD3-4250-8D4A-F1B03A245E5F}"/>
                    </a:ext>
                  </a:extLst>
                </p14:cNvPr>
                <p14:cNvContentPartPr/>
                <p14:nvPr/>
              </p14:nvContentPartPr>
              <p14:xfrm>
                <a:off x="7434640" y="2426200"/>
                <a:ext cx="216000" cy="33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A1B31A8-3AD3-4250-8D4A-F1B03A245E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26000" y="2417560"/>
                  <a:ext cx="233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4D43171-E188-4377-997F-A11F9AE1036D}"/>
                  </a:ext>
                </a:extLst>
              </p14:cNvPr>
              <p14:cNvContentPartPr/>
              <p14:nvPr/>
            </p14:nvContentPartPr>
            <p14:xfrm>
              <a:off x="5151880" y="2980600"/>
              <a:ext cx="18000" cy="151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4D43171-E188-4377-997F-A11F9AE1036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42880" y="2971600"/>
                <a:ext cx="35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EAAE410-5974-4714-97D2-2B351B73B492}"/>
                  </a:ext>
                </a:extLst>
              </p14:cNvPr>
              <p14:cNvContentPartPr/>
              <p14:nvPr/>
            </p14:nvContentPartPr>
            <p14:xfrm>
              <a:off x="5177800" y="3560200"/>
              <a:ext cx="14760" cy="3182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EAAE410-5974-4714-97D2-2B351B73B49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168800" y="3551200"/>
                <a:ext cx="324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306FE2C-126E-4D9A-A674-38A170BFC974}"/>
                  </a:ext>
                </a:extLst>
              </p14:cNvPr>
              <p14:cNvContentPartPr/>
              <p14:nvPr/>
            </p14:nvContentPartPr>
            <p14:xfrm>
              <a:off x="5209120" y="4202080"/>
              <a:ext cx="10080" cy="2617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306FE2C-126E-4D9A-A674-38A170BFC9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00480" y="4193080"/>
                <a:ext cx="27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5A5EB61-20B5-44A3-8167-48CD6A006487}"/>
                  </a:ext>
                </a:extLst>
              </p14:cNvPr>
              <p14:cNvContentPartPr/>
              <p14:nvPr/>
            </p14:nvContentPartPr>
            <p14:xfrm>
              <a:off x="5175640" y="4957000"/>
              <a:ext cx="168840" cy="77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5A5EB61-20B5-44A3-8167-48CD6A0064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67000" y="4948360"/>
                <a:ext cx="1864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92E42B7-B103-4AF8-BF31-22033C702BFA}"/>
              </a:ext>
            </a:extLst>
          </p:cNvPr>
          <p:cNvGrpSpPr/>
          <p:nvPr/>
        </p:nvGrpSpPr>
        <p:grpSpPr>
          <a:xfrm>
            <a:off x="4939840" y="4669360"/>
            <a:ext cx="377640" cy="347400"/>
            <a:chOff x="4939840" y="4669360"/>
            <a:chExt cx="3776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5CAD76-0EDA-4EEF-A962-78F798F955DD}"/>
                    </a:ext>
                  </a:extLst>
                </p14:cNvPr>
                <p14:cNvContentPartPr/>
                <p14:nvPr/>
              </p14:nvContentPartPr>
              <p14:xfrm>
                <a:off x="4951360" y="4838560"/>
                <a:ext cx="141840" cy="178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5CAD76-0EDA-4EEF-A962-78F798F955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42360" y="4829560"/>
                  <a:ext cx="159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F3838E-AACF-4E39-8386-A24905E38629}"/>
                    </a:ext>
                  </a:extLst>
                </p14:cNvPr>
                <p14:cNvContentPartPr/>
                <p14:nvPr/>
              </p14:nvContentPartPr>
              <p14:xfrm>
                <a:off x="4939840" y="4861600"/>
                <a:ext cx="151200" cy="13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F3838E-AACF-4E39-8386-A24905E386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31200" y="4852960"/>
                  <a:ext cx="168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2BA9E9-83AE-4A83-8D13-EE9408C19A58}"/>
                    </a:ext>
                  </a:extLst>
                </p14:cNvPr>
                <p14:cNvContentPartPr/>
                <p14:nvPr/>
              </p14:nvContentPartPr>
              <p14:xfrm>
                <a:off x="5178520" y="4669360"/>
                <a:ext cx="88560" cy="16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2BA9E9-83AE-4A83-8D13-EE9408C19A5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69880" y="4660720"/>
                  <a:ext cx="106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6C9AFC-F748-4967-9703-5FF78F08D636}"/>
                    </a:ext>
                  </a:extLst>
                </p14:cNvPr>
                <p14:cNvContentPartPr/>
                <p14:nvPr/>
              </p14:nvContentPartPr>
              <p14:xfrm>
                <a:off x="5153680" y="4737400"/>
                <a:ext cx="163800" cy="9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6C9AFC-F748-4967-9703-5FF78F08D6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44680" y="4728760"/>
                  <a:ext cx="181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DA0CB3F-99E9-467D-9F12-9AEC4997A5BB}"/>
              </a:ext>
            </a:extLst>
          </p:cNvPr>
          <p:cNvGrpSpPr/>
          <p:nvPr/>
        </p:nvGrpSpPr>
        <p:grpSpPr>
          <a:xfrm>
            <a:off x="2308240" y="2765680"/>
            <a:ext cx="4699800" cy="280800"/>
            <a:chOff x="2308240" y="2765680"/>
            <a:chExt cx="46998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00C1738-3EC2-4730-9874-D162F99DE8D6}"/>
                    </a:ext>
                  </a:extLst>
                </p14:cNvPr>
                <p14:cNvContentPartPr/>
                <p14:nvPr/>
              </p14:nvContentPartPr>
              <p14:xfrm>
                <a:off x="2692720" y="2835520"/>
                <a:ext cx="365040" cy="210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00C1738-3EC2-4730-9874-D162F99DE8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84080" y="2826880"/>
                  <a:ext cx="382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8FAB87-6E66-4474-97AE-F22788D1D80C}"/>
                    </a:ext>
                  </a:extLst>
                </p14:cNvPr>
                <p14:cNvContentPartPr/>
                <p14:nvPr/>
              </p14:nvContentPartPr>
              <p14:xfrm>
                <a:off x="3076840" y="2826160"/>
                <a:ext cx="54000" cy="14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8FAB87-6E66-4474-97AE-F22788D1D8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68200" y="2817160"/>
                  <a:ext cx="71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207CDCA-366D-4D55-BE43-EE4D8E37D8C1}"/>
                    </a:ext>
                  </a:extLst>
                </p14:cNvPr>
                <p14:cNvContentPartPr/>
                <p14:nvPr/>
              </p14:nvContentPartPr>
              <p14:xfrm>
                <a:off x="3355840" y="2859640"/>
                <a:ext cx="160560" cy="2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207CDCA-366D-4D55-BE43-EE4D8E37D8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46840" y="2850640"/>
                  <a:ext cx="17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74623EB-17E1-4859-8A3B-5A74BB9A3F6C}"/>
                    </a:ext>
                  </a:extLst>
                </p14:cNvPr>
                <p14:cNvContentPartPr/>
                <p14:nvPr/>
              </p14:nvContentPartPr>
              <p14:xfrm>
                <a:off x="3082960" y="2777560"/>
                <a:ext cx="3925080" cy="100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74623EB-17E1-4859-8A3B-5A74BB9A3F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74320" y="2768560"/>
                  <a:ext cx="3942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14D5864-0341-4396-B1E2-3F0D2BC87B34}"/>
                    </a:ext>
                  </a:extLst>
                </p14:cNvPr>
                <p14:cNvContentPartPr/>
                <p14:nvPr/>
              </p14:nvContentPartPr>
              <p14:xfrm>
                <a:off x="2914840" y="2765680"/>
                <a:ext cx="137880" cy="6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14D5864-0341-4396-B1E2-3F0D2BC87B3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06200" y="2756680"/>
                  <a:ext cx="155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BC084D-EAA6-45A4-ADC8-B06DECED0FD6}"/>
                    </a:ext>
                  </a:extLst>
                </p14:cNvPr>
                <p14:cNvContentPartPr/>
                <p14:nvPr/>
              </p14:nvContentPartPr>
              <p14:xfrm>
                <a:off x="2308240" y="2807800"/>
                <a:ext cx="226080" cy="35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BC084D-EAA6-45A4-ADC8-B06DECED0FD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99240" y="2798800"/>
                  <a:ext cx="24372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69E59F0-563E-486B-9F45-4C72048E506A}"/>
                  </a:ext>
                </a:extLst>
              </p14:cNvPr>
              <p14:cNvContentPartPr/>
              <p14:nvPr/>
            </p14:nvContentPartPr>
            <p14:xfrm>
              <a:off x="1537480" y="2791960"/>
              <a:ext cx="544680" cy="69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69E59F0-563E-486B-9F45-4C72048E506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28840" y="2783320"/>
                <a:ext cx="5623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2B3D811F-C54A-4E19-AA84-A7C7C7E952DB}"/>
              </a:ext>
            </a:extLst>
          </p:cNvPr>
          <p:cNvGrpSpPr/>
          <p:nvPr/>
        </p:nvGrpSpPr>
        <p:grpSpPr>
          <a:xfrm>
            <a:off x="8434720" y="775240"/>
            <a:ext cx="900000" cy="333000"/>
            <a:chOff x="8434720" y="775240"/>
            <a:chExt cx="9000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C05CF86-DE96-437E-96FC-F147677EE352}"/>
                    </a:ext>
                  </a:extLst>
                </p14:cNvPr>
                <p14:cNvContentPartPr/>
                <p14:nvPr/>
              </p14:nvContentPartPr>
              <p14:xfrm>
                <a:off x="8434720" y="779200"/>
                <a:ext cx="231840" cy="285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C05CF86-DE96-437E-96FC-F147677EE35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25720" y="770200"/>
                  <a:ext cx="249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371BB27-CE40-4010-8BA0-D7AE06E7068F}"/>
                    </a:ext>
                  </a:extLst>
                </p14:cNvPr>
                <p14:cNvContentPartPr/>
                <p14:nvPr/>
              </p14:nvContentPartPr>
              <p14:xfrm>
                <a:off x="8610400" y="797560"/>
                <a:ext cx="32760" cy="310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371BB27-CE40-4010-8BA0-D7AE06E706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1400" y="788560"/>
                  <a:ext cx="50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6F066EA-7286-49E9-A17B-1F331FED5542}"/>
                    </a:ext>
                  </a:extLst>
                </p14:cNvPr>
                <p14:cNvContentPartPr/>
                <p14:nvPr/>
              </p14:nvContentPartPr>
              <p14:xfrm>
                <a:off x="8437960" y="1071160"/>
                <a:ext cx="241920" cy="21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6F066EA-7286-49E9-A17B-1F331FED554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29320" y="1062160"/>
                  <a:ext cx="259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73449DD-67EA-48DE-A8CB-FA390F1FC6BD}"/>
                    </a:ext>
                  </a:extLst>
                </p14:cNvPr>
                <p14:cNvContentPartPr/>
                <p14:nvPr/>
              </p14:nvContentPartPr>
              <p14:xfrm>
                <a:off x="8801200" y="775240"/>
                <a:ext cx="228240" cy="278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73449DD-67EA-48DE-A8CB-FA390F1FC6B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92560" y="766240"/>
                  <a:ext cx="245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008C286-58AD-4ACF-AAC5-FB52B5D360BB}"/>
                    </a:ext>
                  </a:extLst>
                </p14:cNvPr>
                <p14:cNvContentPartPr/>
                <p14:nvPr/>
              </p14:nvContentPartPr>
              <p14:xfrm>
                <a:off x="8911720" y="991600"/>
                <a:ext cx="78480" cy="50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008C286-58AD-4ACF-AAC5-FB52B5D360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02720" y="982600"/>
                  <a:ext cx="96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1D1FB7D-17CC-4671-AE63-4A9D38C7B5D1}"/>
                    </a:ext>
                  </a:extLst>
                </p14:cNvPr>
                <p14:cNvContentPartPr/>
                <p14:nvPr/>
              </p14:nvContentPartPr>
              <p14:xfrm>
                <a:off x="9088840" y="789280"/>
                <a:ext cx="93960" cy="308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1D1FB7D-17CC-4671-AE63-4A9D38C7B5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80200" y="780640"/>
                  <a:ext cx="111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D133D6E-E374-40FD-9539-EC1042E38128}"/>
                    </a:ext>
                  </a:extLst>
                </p14:cNvPr>
                <p14:cNvContentPartPr/>
                <p14:nvPr/>
              </p14:nvContentPartPr>
              <p14:xfrm>
                <a:off x="9044920" y="775240"/>
                <a:ext cx="289800" cy="289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D133D6E-E374-40FD-9539-EC1042E381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35920" y="766600"/>
                  <a:ext cx="30744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F4CD340-D1EC-4E6F-8E30-5000CF529563}"/>
                  </a:ext>
                </a:extLst>
              </p14:cNvPr>
              <p14:cNvContentPartPr/>
              <p14:nvPr/>
            </p14:nvContentPartPr>
            <p14:xfrm>
              <a:off x="1856800" y="2868640"/>
              <a:ext cx="441360" cy="50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F4CD340-D1EC-4E6F-8E30-5000CF52956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848160" y="2860000"/>
                <a:ext cx="4590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91397514-2EAE-4129-93E2-851253DFFFCC}"/>
                  </a:ext>
                </a:extLst>
              </p14:cNvPr>
              <p14:cNvContentPartPr/>
              <p14:nvPr/>
            </p14:nvContentPartPr>
            <p14:xfrm>
              <a:off x="1653040" y="3453640"/>
              <a:ext cx="177480" cy="846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91397514-2EAE-4129-93E2-851253DFFFC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644040" y="3444640"/>
                <a:ext cx="1951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0BEE2D19-8E68-4EF5-93EE-D8F319CCFE0A}"/>
              </a:ext>
            </a:extLst>
          </p:cNvPr>
          <p:cNvGrpSpPr/>
          <p:nvPr/>
        </p:nvGrpSpPr>
        <p:grpSpPr>
          <a:xfrm>
            <a:off x="8350840" y="1408480"/>
            <a:ext cx="201240" cy="256320"/>
            <a:chOff x="8350840" y="1408480"/>
            <a:chExt cx="2012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7A06F08-E25B-4B34-92DC-92D2FE1D6802}"/>
                    </a:ext>
                  </a:extLst>
                </p14:cNvPr>
                <p14:cNvContentPartPr/>
                <p14:nvPr/>
              </p14:nvContentPartPr>
              <p14:xfrm>
                <a:off x="8350840" y="1408480"/>
                <a:ext cx="195480" cy="248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7A06F08-E25B-4B34-92DC-92D2FE1D680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41840" y="1399480"/>
                  <a:ext cx="213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82F43A-3970-49E2-B85F-BEE9AE6A57EC}"/>
                    </a:ext>
                  </a:extLst>
                </p14:cNvPr>
                <p14:cNvContentPartPr/>
                <p14:nvPr/>
              </p14:nvContentPartPr>
              <p14:xfrm>
                <a:off x="8479720" y="1428280"/>
                <a:ext cx="72360" cy="23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82F43A-3970-49E2-B85F-BEE9AE6A57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70720" y="1419280"/>
                  <a:ext cx="90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9865D9E-9DCB-463F-B4E8-CACEBBF57D7E}"/>
                    </a:ext>
                  </a:extLst>
                </p14:cNvPr>
                <p14:cNvContentPartPr/>
                <p14:nvPr/>
              </p14:nvContentPartPr>
              <p14:xfrm>
                <a:off x="8373880" y="1622680"/>
                <a:ext cx="175680" cy="39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9865D9E-9DCB-463F-B4E8-CACEBBF57D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64880" y="1614040"/>
                  <a:ext cx="1933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4323A313-F2DB-46B5-A1E7-B8C4CE61DF8D}"/>
              </a:ext>
            </a:extLst>
          </p:cNvPr>
          <p:cNvGrpSpPr/>
          <p:nvPr/>
        </p:nvGrpSpPr>
        <p:grpSpPr>
          <a:xfrm>
            <a:off x="8731360" y="1332520"/>
            <a:ext cx="556560" cy="284400"/>
            <a:chOff x="8731360" y="1332520"/>
            <a:chExt cx="5565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4BD4080-E5EE-4851-8F11-21DC9CAE3B88}"/>
                    </a:ext>
                  </a:extLst>
                </p14:cNvPr>
                <p14:cNvContentPartPr/>
                <p14:nvPr/>
              </p14:nvContentPartPr>
              <p14:xfrm>
                <a:off x="8803720" y="1402000"/>
                <a:ext cx="38160" cy="214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4BD4080-E5EE-4851-8F11-21DC9CAE3B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95080" y="1393360"/>
                  <a:ext cx="55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2EE5B08-E20C-4634-AB86-423305408818}"/>
                    </a:ext>
                  </a:extLst>
                </p14:cNvPr>
                <p14:cNvContentPartPr/>
                <p14:nvPr/>
              </p14:nvContentPartPr>
              <p14:xfrm>
                <a:off x="8731360" y="1358440"/>
                <a:ext cx="315000" cy="253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2EE5B08-E20C-4634-AB86-42330540881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22360" y="1349800"/>
                  <a:ext cx="332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81D5EC2-94E1-4DD7-A001-23A8F0EA8646}"/>
                    </a:ext>
                  </a:extLst>
                </p14:cNvPr>
                <p14:cNvContentPartPr/>
                <p14:nvPr/>
              </p14:nvContentPartPr>
              <p14:xfrm>
                <a:off x="8947720" y="1332520"/>
                <a:ext cx="340200" cy="272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81D5EC2-94E1-4DD7-A001-23A8F0EA86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38720" y="1323880"/>
                  <a:ext cx="3578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81B40FA1-B140-4410-989D-2DEC64443DAA}"/>
              </a:ext>
            </a:extLst>
          </p:cNvPr>
          <p:cNvGrpSpPr/>
          <p:nvPr/>
        </p:nvGrpSpPr>
        <p:grpSpPr>
          <a:xfrm>
            <a:off x="3106000" y="4917760"/>
            <a:ext cx="2035800" cy="1207800"/>
            <a:chOff x="3106000" y="4917760"/>
            <a:chExt cx="2035800" cy="12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FB6FCF8-BF9A-491D-88F2-215F990D7C1E}"/>
                    </a:ext>
                  </a:extLst>
                </p14:cNvPr>
                <p14:cNvContentPartPr/>
                <p14:nvPr/>
              </p14:nvContentPartPr>
              <p14:xfrm>
                <a:off x="3106000" y="4917760"/>
                <a:ext cx="1103040" cy="579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FB6FCF8-BF9A-491D-88F2-215F990D7C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97360" y="4909120"/>
                  <a:ext cx="112068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CFC6846-5D18-4F93-B4D2-29EE5876D30F}"/>
                    </a:ext>
                  </a:extLst>
                </p14:cNvPr>
                <p14:cNvContentPartPr/>
                <p14:nvPr/>
              </p14:nvContentPartPr>
              <p14:xfrm>
                <a:off x="4241800" y="5228080"/>
                <a:ext cx="900000" cy="273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CFC6846-5D18-4F93-B4D2-29EE5876D30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33160" y="5219440"/>
                  <a:ext cx="917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8785102-DF75-4E82-A9B7-C70958D17010}"/>
                    </a:ext>
                  </a:extLst>
                </p14:cNvPr>
                <p14:cNvContentPartPr/>
                <p14:nvPr/>
              </p14:nvContentPartPr>
              <p14:xfrm>
                <a:off x="3761920" y="5650360"/>
                <a:ext cx="3708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8785102-DF75-4E82-A9B7-C70958D170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52920" y="5641720"/>
                  <a:ext cx="54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F2D1783-44F2-4059-ADC9-F3537C2CB7E2}"/>
                    </a:ext>
                  </a:extLst>
                </p14:cNvPr>
                <p14:cNvContentPartPr/>
                <p14:nvPr/>
              </p14:nvContentPartPr>
              <p14:xfrm>
                <a:off x="3676960" y="5897320"/>
                <a:ext cx="254520" cy="60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F2D1783-44F2-4059-ADC9-F3537C2CB7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67960" y="5888320"/>
                  <a:ext cx="272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E56B3D6-5C7F-4F80-9CF2-BA94A6EA7BA1}"/>
                    </a:ext>
                  </a:extLst>
                </p14:cNvPr>
                <p14:cNvContentPartPr/>
                <p14:nvPr/>
              </p14:nvContentPartPr>
              <p14:xfrm>
                <a:off x="3732040" y="5648560"/>
                <a:ext cx="164160" cy="24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E56B3D6-5C7F-4F80-9CF2-BA94A6EA7B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23400" y="5639920"/>
                  <a:ext cx="18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FEF8DAB-D883-4241-B690-255BD1D08785}"/>
                    </a:ext>
                  </a:extLst>
                </p14:cNvPr>
                <p14:cNvContentPartPr/>
                <p14:nvPr/>
              </p14:nvContentPartPr>
              <p14:xfrm>
                <a:off x="4031200" y="5648920"/>
                <a:ext cx="191520" cy="232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FEF8DAB-D883-4241-B690-255BD1D087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22200" y="5640280"/>
                  <a:ext cx="209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5A362D1-9C70-4315-A540-B76408840BC2}"/>
                    </a:ext>
                  </a:extLst>
                </p14:cNvPr>
                <p14:cNvContentPartPr/>
                <p14:nvPr/>
              </p14:nvContentPartPr>
              <p14:xfrm>
                <a:off x="4327120" y="5529040"/>
                <a:ext cx="84600" cy="227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5A362D1-9C70-4315-A540-B76408840B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18120" y="5520040"/>
                  <a:ext cx="102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969A56F-9969-4AD5-AD15-27F66E233120}"/>
                    </a:ext>
                  </a:extLst>
                </p14:cNvPr>
                <p14:cNvContentPartPr/>
                <p14:nvPr/>
              </p14:nvContentPartPr>
              <p14:xfrm>
                <a:off x="4296520" y="5587720"/>
                <a:ext cx="171360" cy="23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969A56F-9969-4AD5-AD15-27F66E2331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87880" y="5578720"/>
                  <a:ext cx="189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0E7C801-1744-4CBD-9BC1-C6FC4B6CCE60}"/>
                    </a:ext>
                  </a:extLst>
                </p14:cNvPr>
                <p14:cNvContentPartPr/>
                <p14:nvPr/>
              </p14:nvContentPartPr>
              <p14:xfrm>
                <a:off x="3486880" y="5475760"/>
                <a:ext cx="1012680" cy="649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0E7C801-1744-4CBD-9BC1-C6FC4B6CCE6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77880" y="5467120"/>
                  <a:ext cx="1030320" cy="66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437F9230-98C4-4E8E-9331-D09559E5443B}"/>
              </a:ext>
            </a:extLst>
          </p:cNvPr>
          <p:cNvGrpSpPr/>
          <p:nvPr/>
        </p:nvGrpSpPr>
        <p:grpSpPr>
          <a:xfrm>
            <a:off x="56800" y="2856040"/>
            <a:ext cx="592920" cy="455040"/>
            <a:chOff x="56800" y="2856040"/>
            <a:chExt cx="5929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498A6A0-5B64-43F8-AA77-1CA95D9A1F9E}"/>
                    </a:ext>
                  </a:extLst>
                </p14:cNvPr>
                <p14:cNvContentPartPr/>
                <p14:nvPr/>
              </p14:nvContentPartPr>
              <p14:xfrm>
                <a:off x="439840" y="2856040"/>
                <a:ext cx="209880" cy="455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498A6A0-5B64-43F8-AA77-1CA95D9A1F9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1200" y="2847400"/>
                  <a:ext cx="2275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76DBA2E-7DB0-4B36-9897-53F97D4C3A1C}"/>
                    </a:ext>
                  </a:extLst>
                </p14:cNvPr>
                <p14:cNvContentPartPr/>
                <p14:nvPr/>
              </p14:nvContentPartPr>
              <p14:xfrm>
                <a:off x="174880" y="2993920"/>
                <a:ext cx="92520" cy="252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76DBA2E-7DB0-4B36-9897-53F97D4C3A1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5880" y="2985280"/>
                  <a:ext cx="110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E82F174-B3E8-4AC6-BDB4-DCBBD6B0E48B}"/>
                    </a:ext>
                  </a:extLst>
                </p14:cNvPr>
                <p14:cNvContentPartPr/>
                <p14:nvPr/>
              </p14:nvContentPartPr>
              <p14:xfrm>
                <a:off x="56800" y="3056200"/>
                <a:ext cx="248760" cy="52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E82F174-B3E8-4AC6-BDB4-DCBBD6B0E48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800" y="3047560"/>
                  <a:ext cx="2664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B53EE137-445F-4A98-815B-9E0381D7D197}"/>
              </a:ext>
            </a:extLst>
          </p:cNvPr>
          <p:cNvGrpSpPr/>
          <p:nvPr/>
        </p:nvGrpSpPr>
        <p:grpSpPr>
          <a:xfrm>
            <a:off x="8719480" y="1936960"/>
            <a:ext cx="255600" cy="337680"/>
            <a:chOff x="8719480" y="1936960"/>
            <a:chExt cx="2556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AFAB4A0-E4AD-48EB-AFF6-6F91D2394793}"/>
                    </a:ext>
                  </a:extLst>
                </p14:cNvPr>
                <p14:cNvContentPartPr/>
                <p14:nvPr/>
              </p14:nvContentPartPr>
              <p14:xfrm>
                <a:off x="8817040" y="1958560"/>
                <a:ext cx="40320" cy="316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AFAB4A0-E4AD-48EB-AFF6-6F91D23947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08400" y="1949920"/>
                  <a:ext cx="57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911BC95-164E-4514-941D-7658B2D07091}"/>
                    </a:ext>
                  </a:extLst>
                </p14:cNvPr>
                <p14:cNvContentPartPr/>
                <p14:nvPr/>
              </p14:nvContentPartPr>
              <p14:xfrm>
                <a:off x="8719480" y="1936960"/>
                <a:ext cx="255600" cy="34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911BC95-164E-4514-941D-7658B2D0709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10480" y="1927960"/>
                  <a:ext cx="2732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9014C3C4-067B-42F6-A505-F3B0644F3524}"/>
              </a:ext>
            </a:extLst>
          </p:cNvPr>
          <p:cNvGrpSpPr/>
          <p:nvPr/>
        </p:nvGrpSpPr>
        <p:grpSpPr>
          <a:xfrm>
            <a:off x="9543520" y="2077360"/>
            <a:ext cx="293760" cy="133920"/>
            <a:chOff x="9543520" y="2077360"/>
            <a:chExt cx="2937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1A26F4B-5E29-4C28-BBDD-38BC34587EE5}"/>
                    </a:ext>
                  </a:extLst>
                </p14:cNvPr>
                <p14:cNvContentPartPr/>
                <p14:nvPr/>
              </p14:nvContentPartPr>
              <p14:xfrm>
                <a:off x="9543520" y="2077360"/>
                <a:ext cx="293760" cy="37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1A26F4B-5E29-4C28-BBDD-38BC34587EE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34880" y="2068720"/>
                  <a:ext cx="311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4E4B740-A115-42B3-9A4B-7A85D863B1CC}"/>
                    </a:ext>
                  </a:extLst>
                </p14:cNvPr>
                <p14:cNvContentPartPr/>
                <p14:nvPr/>
              </p14:nvContentPartPr>
              <p14:xfrm>
                <a:off x="9594640" y="2181400"/>
                <a:ext cx="231120" cy="29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4E4B740-A115-42B3-9A4B-7A85D863B1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86000" y="2172760"/>
                  <a:ext cx="2487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84E35A5-F7D9-4C51-A0E2-BCBB88B61161}"/>
                  </a:ext>
                </a:extLst>
              </p14:cNvPr>
              <p14:cNvContentPartPr/>
              <p14:nvPr/>
            </p14:nvContentPartPr>
            <p14:xfrm>
              <a:off x="10190080" y="1948120"/>
              <a:ext cx="347760" cy="3132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84E35A5-F7D9-4C51-A0E2-BCBB88B6116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181440" y="1939120"/>
                <a:ext cx="3654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31A42C5-BD17-46A5-AC5A-EA48FD9F9B1F}"/>
              </a:ext>
            </a:extLst>
          </p:cNvPr>
          <p:cNvGrpSpPr/>
          <p:nvPr/>
        </p:nvGrpSpPr>
        <p:grpSpPr>
          <a:xfrm>
            <a:off x="10701280" y="1809160"/>
            <a:ext cx="247680" cy="391320"/>
            <a:chOff x="10701280" y="1809160"/>
            <a:chExt cx="2476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4294BF1-D391-49D3-8DBD-F6AD94FEEF55}"/>
                    </a:ext>
                  </a:extLst>
                </p14:cNvPr>
                <p14:cNvContentPartPr/>
                <p14:nvPr/>
              </p14:nvContentPartPr>
              <p14:xfrm>
                <a:off x="10806040" y="1993120"/>
                <a:ext cx="29880" cy="207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4294BF1-D391-49D3-8DBD-F6AD94FEEF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97400" y="1984120"/>
                  <a:ext cx="47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12364ED-3BCD-484C-A7EB-0F03496EAD09}"/>
                    </a:ext>
                  </a:extLst>
                </p14:cNvPr>
                <p14:cNvContentPartPr/>
                <p14:nvPr/>
              </p14:nvContentPartPr>
              <p14:xfrm>
                <a:off x="10701280" y="1809160"/>
                <a:ext cx="247680" cy="284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12364ED-3BCD-484C-A7EB-0F03496EAD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92640" y="1800520"/>
                  <a:ext cx="2653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8CCE0998-2AAE-47D1-A636-A8F129E1041C}"/>
              </a:ext>
            </a:extLst>
          </p:cNvPr>
          <p:cNvGrpSpPr/>
          <p:nvPr/>
        </p:nvGrpSpPr>
        <p:grpSpPr>
          <a:xfrm>
            <a:off x="8662960" y="2703400"/>
            <a:ext cx="741960" cy="333360"/>
            <a:chOff x="8662960" y="2703400"/>
            <a:chExt cx="7419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70AA0D3-40A8-4F06-B625-77E5E66124B8}"/>
                    </a:ext>
                  </a:extLst>
                </p14:cNvPr>
                <p14:cNvContentPartPr/>
                <p14:nvPr/>
              </p14:nvContentPartPr>
              <p14:xfrm>
                <a:off x="8662960" y="2703400"/>
                <a:ext cx="259920" cy="288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70AA0D3-40A8-4F06-B625-77E5E66124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53960" y="2694760"/>
                  <a:ext cx="277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451E227-7974-4C36-B615-0EC621D2ACF1}"/>
                    </a:ext>
                  </a:extLst>
                </p14:cNvPr>
                <p14:cNvContentPartPr/>
                <p14:nvPr/>
              </p14:nvContentPartPr>
              <p14:xfrm>
                <a:off x="8848720" y="2715640"/>
                <a:ext cx="52560" cy="307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451E227-7974-4C36-B615-0EC621D2AC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39720" y="2707000"/>
                  <a:ext cx="70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679D112-E411-4CF9-8F25-56F7E53DE42B}"/>
                    </a:ext>
                  </a:extLst>
                </p14:cNvPr>
                <p14:cNvContentPartPr/>
                <p14:nvPr/>
              </p14:nvContentPartPr>
              <p14:xfrm>
                <a:off x="8669440" y="3024520"/>
                <a:ext cx="334440" cy="12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679D112-E411-4CF9-8F25-56F7E53DE42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660800" y="3015880"/>
                  <a:ext cx="352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686F154-2AFF-4352-8FBD-68726204C3CC}"/>
                    </a:ext>
                  </a:extLst>
                </p14:cNvPr>
                <p14:cNvContentPartPr/>
                <p14:nvPr/>
              </p14:nvContentPartPr>
              <p14:xfrm>
                <a:off x="9076600" y="2773600"/>
                <a:ext cx="328320" cy="238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686F154-2AFF-4352-8FBD-68726204C3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067960" y="2764960"/>
                  <a:ext cx="3459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EE4C4805-482A-4886-B0A1-87D38D56B26D}"/>
              </a:ext>
            </a:extLst>
          </p:cNvPr>
          <p:cNvGrpSpPr/>
          <p:nvPr/>
        </p:nvGrpSpPr>
        <p:grpSpPr>
          <a:xfrm>
            <a:off x="9507520" y="738520"/>
            <a:ext cx="2672640" cy="899280"/>
            <a:chOff x="9507520" y="738520"/>
            <a:chExt cx="2672640" cy="89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E97E449-2087-4C90-BFC8-FEBB26243B2D}"/>
                    </a:ext>
                  </a:extLst>
                </p14:cNvPr>
                <p14:cNvContentPartPr/>
                <p14:nvPr/>
              </p14:nvContentPartPr>
              <p14:xfrm>
                <a:off x="9507520" y="926800"/>
                <a:ext cx="171720" cy="37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E97E449-2087-4C90-BFC8-FEBB26243B2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98880" y="917800"/>
                  <a:ext cx="189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B7261AA-9B2F-4DD1-BB14-18CC89EDB1D1}"/>
                    </a:ext>
                  </a:extLst>
                </p14:cNvPr>
                <p14:cNvContentPartPr/>
                <p14:nvPr/>
              </p14:nvContentPartPr>
              <p14:xfrm>
                <a:off x="9527680" y="1023280"/>
                <a:ext cx="180720" cy="1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B7261AA-9B2F-4DD1-BB14-18CC89EDB1D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519040" y="1014280"/>
                  <a:ext cx="19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B244152-2F95-4711-9BB5-0F4B3DD60900}"/>
                    </a:ext>
                  </a:extLst>
                </p14:cNvPr>
                <p14:cNvContentPartPr/>
                <p14:nvPr/>
              </p14:nvContentPartPr>
              <p14:xfrm>
                <a:off x="9527680" y="1447000"/>
                <a:ext cx="240480" cy="28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B244152-2F95-4711-9BB5-0F4B3DD609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19040" y="1438000"/>
                  <a:ext cx="25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5F5BF7A-2F16-4A58-A245-E6B170CA2821}"/>
                    </a:ext>
                  </a:extLst>
                </p14:cNvPr>
                <p14:cNvContentPartPr/>
                <p14:nvPr/>
              </p14:nvContentPartPr>
              <p14:xfrm>
                <a:off x="9547840" y="1564720"/>
                <a:ext cx="238680" cy="9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5F5BF7A-2F16-4A58-A245-E6B170CA28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39200" y="1556080"/>
                  <a:ext cx="25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60F18EB-33AE-4EEB-8464-FF9154999414}"/>
                    </a:ext>
                  </a:extLst>
                </p14:cNvPr>
                <p14:cNvContentPartPr/>
                <p14:nvPr/>
              </p14:nvContentPartPr>
              <p14:xfrm>
                <a:off x="10153360" y="1381120"/>
                <a:ext cx="206640" cy="248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60F18EB-33AE-4EEB-8464-FF91549994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44720" y="1372480"/>
                  <a:ext cx="224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4E1C642-9199-4BA0-952B-63847574B970}"/>
                    </a:ext>
                  </a:extLst>
                </p14:cNvPr>
                <p14:cNvContentPartPr/>
                <p14:nvPr/>
              </p14:nvContentPartPr>
              <p14:xfrm>
                <a:off x="10242280" y="1492360"/>
                <a:ext cx="166680" cy="58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4E1C642-9199-4BA0-952B-63847574B97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33640" y="1483360"/>
                  <a:ext cx="184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FDF0137-FE42-41DD-9E64-3DAF6FAD7938}"/>
                    </a:ext>
                  </a:extLst>
                </p14:cNvPr>
                <p14:cNvContentPartPr/>
                <p14:nvPr/>
              </p14:nvContentPartPr>
              <p14:xfrm>
                <a:off x="9880120" y="787840"/>
                <a:ext cx="243360" cy="299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FDF0137-FE42-41DD-9E64-3DAF6FAD793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71120" y="779200"/>
                  <a:ext cx="261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3448874-C392-4B49-8476-DE583B1428C7}"/>
                    </a:ext>
                  </a:extLst>
                </p14:cNvPr>
                <p14:cNvContentPartPr/>
                <p14:nvPr/>
              </p14:nvContentPartPr>
              <p14:xfrm>
                <a:off x="10019800" y="842200"/>
                <a:ext cx="175680" cy="241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3448874-C392-4B49-8476-DE583B1428C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10800" y="833200"/>
                  <a:ext cx="193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BF46FAB-0FE5-41BF-BC88-85B2B1EF6DF4}"/>
                    </a:ext>
                  </a:extLst>
                </p14:cNvPr>
                <p14:cNvContentPartPr/>
                <p14:nvPr/>
              </p14:nvContentPartPr>
              <p14:xfrm>
                <a:off x="10249840" y="882520"/>
                <a:ext cx="173160" cy="175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BF46FAB-0FE5-41BF-BC88-85B2B1EF6DF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41200" y="873520"/>
                  <a:ext cx="190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96634D8-7E87-4467-80C8-6D530B715982}"/>
                    </a:ext>
                  </a:extLst>
                </p14:cNvPr>
                <p14:cNvContentPartPr/>
                <p14:nvPr/>
              </p14:nvContentPartPr>
              <p14:xfrm>
                <a:off x="10594720" y="838960"/>
                <a:ext cx="39960" cy="194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96634D8-7E87-4467-80C8-6D530B7159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86080" y="830320"/>
                  <a:ext cx="5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5044D0F-C1E4-4A8E-9411-E5340D68F2E5}"/>
                    </a:ext>
                  </a:extLst>
                </p14:cNvPr>
                <p14:cNvContentPartPr/>
                <p14:nvPr/>
              </p14:nvContentPartPr>
              <p14:xfrm>
                <a:off x="10516240" y="828160"/>
                <a:ext cx="221040" cy="261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5044D0F-C1E4-4A8E-9411-E5340D68F2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07240" y="819520"/>
                  <a:ext cx="238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8EDADE7-645B-46D6-B4AE-335AEEEAEA8D}"/>
                    </a:ext>
                  </a:extLst>
                </p14:cNvPr>
                <p14:cNvContentPartPr/>
                <p14:nvPr/>
              </p14:nvContentPartPr>
              <p14:xfrm>
                <a:off x="10831240" y="930400"/>
                <a:ext cx="145440" cy="146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8EDADE7-645B-46D6-B4AE-335AEEEAEA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22600" y="921760"/>
                  <a:ext cx="163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1A462E9-C063-47D9-948C-3C2B7BAD0219}"/>
                    </a:ext>
                  </a:extLst>
                </p14:cNvPr>
                <p14:cNvContentPartPr/>
                <p14:nvPr/>
              </p14:nvContentPartPr>
              <p14:xfrm>
                <a:off x="11135800" y="832840"/>
                <a:ext cx="137520" cy="219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1A462E9-C063-47D9-948C-3C2B7BAD021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27160" y="824200"/>
                  <a:ext cx="155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77DF8A2-C4D3-4EBF-BED0-269E8DA257C8}"/>
                    </a:ext>
                  </a:extLst>
                </p14:cNvPr>
                <p14:cNvContentPartPr/>
                <p14:nvPr/>
              </p14:nvContentPartPr>
              <p14:xfrm>
                <a:off x="11415520" y="910240"/>
                <a:ext cx="123840" cy="163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77DF8A2-C4D3-4EBF-BED0-269E8DA257C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406520" y="901240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FB9EFCA-1E95-48A8-AB84-A7E8113049CA}"/>
                    </a:ext>
                  </a:extLst>
                </p14:cNvPr>
                <p14:cNvContentPartPr/>
                <p14:nvPr/>
              </p14:nvContentPartPr>
              <p14:xfrm>
                <a:off x="11725480" y="861640"/>
                <a:ext cx="12240" cy="189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FB9EFCA-1E95-48A8-AB84-A7E8113049C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716840" y="853000"/>
                  <a:ext cx="2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E540579-EEE7-4C09-BB5F-E6E27E75DA9C}"/>
                    </a:ext>
                  </a:extLst>
                </p14:cNvPr>
                <p14:cNvContentPartPr/>
                <p14:nvPr/>
              </p14:nvContentPartPr>
              <p14:xfrm>
                <a:off x="11583280" y="819520"/>
                <a:ext cx="349920" cy="271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E540579-EEE7-4C09-BB5F-E6E27E75DA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574280" y="810520"/>
                  <a:ext cx="367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AAD3A13-292A-4DDB-B89B-42C40BB4A23B}"/>
                    </a:ext>
                  </a:extLst>
                </p14:cNvPr>
                <p14:cNvContentPartPr/>
                <p14:nvPr/>
              </p14:nvContentPartPr>
              <p14:xfrm>
                <a:off x="11997280" y="738520"/>
                <a:ext cx="58320" cy="364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AAD3A13-292A-4DDB-B89B-42C40BB4A23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988640" y="729880"/>
                  <a:ext cx="759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CB1F9CA-1189-4BDB-AD6A-F920093A8EC1}"/>
                    </a:ext>
                  </a:extLst>
                </p14:cNvPr>
                <p14:cNvContentPartPr/>
                <p14:nvPr/>
              </p14:nvContentPartPr>
              <p14:xfrm>
                <a:off x="11900800" y="921400"/>
                <a:ext cx="262800" cy="268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CB1F9CA-1189-4BDB-AD6A-F920093A8EC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892160" y="912760"/>
                  <a:ext cx="280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E8F95C3-AEEF-40E2-B39A-7D43E62F90B7}"/>
                    </a:ext>
                  </a:extLst>
                </p14:cNvPr>
                <p14:cNvContentPartPr/>
                <p14:nvPr/>
              </p14:nvContentPartPr>
              <p14:xfrm>
                <a:off x="10769680" y="1335400"/>
                <a:ext cx="15480" cy="302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E8F95C3-AEEF-40E2-B39A-7D43E62F90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60680" y="1326400"/>
                  <a:ext cx="33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2A1ED19-7707-4875-A6B5-496AE32D9B29}"/>
                    </a:ext>
                  </a:extLst>
                </p14:cNvPr>
                <p14:cNvContentPartPr/>
                <p14:nvPr/>
              </p14:nvContentPartPr>
              <p14:xfrm>
                <a:off x="10605520" y="1215520"/>
                <a:ext cx="232920" cy="289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2A1ED19-7707-4875-A6B5-496AE32D9B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96880" y="1206520"/>
                  <a:ext cx="250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42764BC-D129-4A40-BAF7-0F69E9C63B29}"/>
                    </a:ext>
                  </a:extLst>
                </p14:cNvPr>
                <p14:cNvContentPartPr/>
                <p14:nvPr/>
              </p14:nvContentPartPr>
              <p14:xfrm>
                <a:off x="12039760" y="779560"/>
                <a:ext cx="26280" cy="305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42764BC-D129-4A40-BAF7-0F69E9C63B2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030760" y="770920"/>
                  <a:ext cx="43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B177ECE-27AF-4825-BF2F-E52789DABDB8}"/>
                    </a:ext>
                  </a:extLst>
                </p14:cNvPr>
                <p14:cNvContentPartPr/>
                <p14:nvPr/>
              </p14:nvContentPartPr>
              <p14:xfrm>
                <a:off x="11882080" y="989440"/>
                <a:ext cx="298080" cy="245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B177ECE-27AF-4825-BF2F-E52789DABDB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873080" y="980800"/>
                  <a:ext cx="31572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ACD06583-9B37-4F4D-BE2A-07E921E2E075}"/>
              </a:ext>
            </a:extLst>
          </p:cNvPr>
          <p:cNvGrpSpPr/>
          <p:nvPr/>
        </p:nvGrpSpPr>
        <p:grpSpPr>
          <a:xfrm>
            <a:off x="9633880" y="2721040"/>
            <a:ext cx="1182960" cy="327240"/>
            <a:chOff x="9633880" y="2721040"/>
            <a:chExt cx="11829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35C32E-E495-4FA2-864F-DC16C6C535EE}"/>
                    </a:ext>
                  </a:extLst>
                </p14:cNvPr>
                <p14:cNvContentPartPr/>
                <p14:nvPr/>
              </p14:nvContentPartPr>
              <p14:xfrm>
                <a:off x="9633880" y="2877280"/>
                <a:ext cx="242640" cy="56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35C32E-E495-4FA2-864F-DC16C6C535E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24880" y="2868280"/>
                  <a:ext cx="26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AE379F7-689F-48BF-B3D7-4727557D033F}"/>
                    </a:ext>
                  </a:extLst>
                </p14:cNvPr>
                <p14:cNvContentPartPr/>
                <p14:nvPr/>
              </p14:nvContentPartPr>
              <p14:xfrm>
                <a:off x="9677800" y="2996800"/>
                <a:ext cx="222480" cy="4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AE379F7-689F-48BF-B3D7-4727557D03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69160" y="2988160"/>
                  <a:ext cx="240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0F6C989-C37B-4B1A-9E38-9C4CB57BB3BF}"/>
                    </a:ext>
                  </a:extLst>
                </p14:cNvPr>
                <p14:cNvContentPartPr/>
                <p14:nvPr/>
              </p14:nvContentPartPr>
              <p14:xfrm>
                <a:off x="10091440" y="2762440"/>
                <a:ext cx="167040" cy="2768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0F6C989-C37B-4B1A-9E38-9C4CB57BB3B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82440" y="2753440"/>
                  <a:ext cx="184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A91DB7B-5986-4EE2-A599-E85A5BCC2AC3}"/>
                    </a:ext>
                  </a:extLst>
                </p14:cNvPr>
                <p14:cNvContentPartPr/>
                <p14:nvPr/>
              </p14:nvContentPartPr>
              <p14:xfrm>
                <a:off x="10208440" y="2782600"/>
                <a:ext cx="91080" cy="236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A91DB7B-5986-4EE2-A599-E85A5BCC2AC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99440" y="2773600"/>
                  <a:ext cx="10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1A2CE56-A5FD-415C-8D11-9111B4575339}"/>
                    </a:ext>
                  </a:extLst>
                </p14:cNvPr>
                <p14:cNvContentPartPr/>
                <p14:nvPr/>
              </p14:nvContentPartPr>
              <p14:xfrm>
                <a:off x="10109800" y="3015880"/>
                <a:ext cx="204840" cy="32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1A2CE56-A5FD-415C-8D11-9111B45753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01160" y="3006880"/>
                  <a:ext cx="22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658189B-C087-4143-9638-795DF6218EE6}"/>
                    </a:ext>
                  </a:extLst>
                </p14:cNvPr>
                <p14:cNvContentPartPr/>
                <p14:nvPr/>
              </p14:nvContentPartPr>
              <p14:xfrm>
                <a:off x="10421920" y="2754880"/>
                <a:ext cx="153360" cy="2379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658189B-C087-4143-9638-795DF6218EE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13280" y="2745880"/>
                  <a:ext cx="171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BF1E87E-4BEC-4D81-8EA5-34D08AB73FC2}"/>
                    </a:ext>
                  </a:extLst>
                </p14:cNvPr>
                <p14:cNvContentPartPr/>
                <p14:nvPr/>
              </p14:nvContentPartPr>
              <p14:xfrm>
                <a:off x="10480240" y="2937040"/>
                <a:ext cx="100080" cy="45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BF1E87E-4BEC-4D81-8EA5-34D08AB73FC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71240" y="2928400"/>
                  <a:ext cx="117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E14D0BD-F636-4008-80F9-45F36B8F50FC}"/>
                    </a:ext>
                  </a:extLst>
                </p14:cNvPr>
                <p14:cNvContentPartPr/>
                <p14:nvPr/>
              </p14:nvContentPartPr>
              <p14:xfrm>
                <a:off x="10687600" y="2768200"/>
                <a:ext cx="15480" cy="174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E14D0BD-F636-4008-80F9-45F36B8F50F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78600" y="2759560"/>
                  <a:ext cx="3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5CEFFA1-C68B-4ACA-A177-61A4F23CCD5D}"/>
                    </a:ext>
                  </a:extLst>
                </p14:cNvPr>
                <p14:cNvContentPartPr/>
                <p14:nvPr/>
              </p14:nvContentPartPr>
              <p14:xfrm>
                <a:off x="10615600" y="2721040"/>
                <a:ext cx="201240" cy="24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5CEFFA1-C68B-4ACA-A177-61A4F23CCD5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06960" y="2712040"/>
                  <a:ext cx="218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0756378-4AD1-4FE3-9A18-258EB2EE57E1}"/>
                    </a:ext>
                  </a:extLst>
                </p14:cNvPr>
                <p14:cNvContentPartPr/>
                <p14:nvPr/>
              </p14:nvContentPartPr>
              <p14:xfrm>
                <a:off x="10004320" y="2885920"/>
                <a:ext cx="118800" cy="464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0756378-4AD1-4FE3-9A18-258EB2EE57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95320" y="2876920"/>
                  <a:ext cx="1364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D44F08A6-D3CF-463A-B20E-3E69F2473892}"/>
              </a:ext>
            </a:extLst>
          </p:cNvPr>
          <p:cNvGrpSpPr/>
          <p:nvPr/>
        </p:nvGrpSpPr>
        <p:grpSpPr>
          <a:xfrm>
            <a:off x="10956160" y="2699800"/>
            <a:ext cx="1147320" cy="298800"/>
            <a:chOff x="10956160" y="2699800"/>
            <a:chExt cx="11473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D3E72CA-DC01-48B8-8560-C440CEC37386}"/>
                    </a:ext>
                  </a:extLst>
                </p14:cNvPr>
                <p14:cNvContentPartPr/>
                <p14:nvPr/>
              </p14:nvContentPartPr>
              <p14:xfrm>
                <a:off x="11001520" y="2785840"/>
                <a:ext cx="17280" cy="189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D3E72CA-DC01-48B8-8560-C440CEC3738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92880" y="2776840"/>
                  <a:ext cx="34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2BEEF34-4C87-4ADF-AB4D-7294CA6E7FB5}"/>
                    </a:ext>
                  </a:extLst>
                </p14:cNvPr>
                <p14:cNvContentPartPr/>
                <p14:nvPr/>
              </p14:nvContentPartPr>
              <p14:xfrm>
                <a:off x="10956160" y="2863960"/>
                <a:ext cx="173880" cy="38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2BEEF34-4C87-4ADF-AB4D-7294CA6E7FB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47520" y="2854960"/>
                  <a:ext cx="191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09B9ED6-6842-40BD-B6C9-0521474DD619}"/>
                    </a:ext>
                  </a:extLst>
                </p14:cNvPr>
                <p14:cNvContentPartPr/>
                <p14:nvPr/>
              </p14:nvContentPartPr>
              <p14:xfrm>
                <a:off x="11247400" y="2718160"/>
                <a:ext cx="129960" cy="280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09B9ED6-6842-40BD-B6C9-0521474DD61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38760" y="2709160"/>
                  <a:ext cx="147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CF226BD-7B7B-40F5-8FF5-39A386208522}"/>
                    </a:ext>
                  </a:extLst>
                </p14:cNvPr>
                <p14:cNvContentPartPr/>
                <p14:nvPr/>
              </p14:nvContentPartPr>
              <p14:xfrm>
                <a:off x="11258200" y="2769280"/>
                <a:ext cx="230400" cy="212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CF226BD-7B7B-40F5-8FF5-39A3862085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49560" y="2760640"/>
                  <a:ext cx="248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3D4E8FF-137F-4745-B6A0-CD085B41C476}"/>
                    </a:ext>
                  </a:extLst>
                </p14:cNvPr>
                <p14:cNvContentPartPr/>
                <p14:nvPr/>
              </p14:nvContentPartPr>
              <p14:xfrm>
                <a:off x="11390680" y="2733640"/>
                <a:ext cx="198360" cy="99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3D4E8FF-137F-4745-B6A0-CD085B41C47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82040" y="2725000"/>
                  <a:ext cx="21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0C540C0-D29A-4B5D-BC0B-8F36F012F43E}"/>
                    </a:ext>
                  </a:extLst>
                </p14:cNvPr>
                <p14:cNvContentPartPr/>
                <p14:nvPr/>
              </p14:nvContentPartPr>
              <p14:xfrm>
                <a:off x="11555200" y="2715280"/>
                <a:ext cx="179640" cy="245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0C540C0-D29A-4B5D-BC0B-8F36F012F43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46200" y="2706640"/>
                  <a:ext cx="197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C49F6AB-1BBA-4080-AEAA-D7F2E3C7E2E9}"/>
                    </a:ext>
                  </a:extLst>
                </p14:cNvPr>
                <p14:cNvContentPartPr/>
                <p14:nvPr/>
              </p14:nvContentPartPr>
              <p14:xfrm>
                <a:off x="11844280" y="2780800"/>
                <a:ext cx="8640" cy="176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C49F6AB-1BBA-4080-AEAA-D7F2E3C7E2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35280" y="2771800"/>
                  <a:ext cx="26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D443295-76F3-4C84-95B8-DBF3EA220205}"/>
                    </a:ext>
                  </a:extLst>
                </p14:cNvPr>
                <p14:cNvContentPartPr/>
                <p14:nvPr/>
              </p14:nvContentPartPr>
              <p14:xfrm>
                <a:off x="11799280" y="2699800"/>
                <a:ext cx="304200" cy="2376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D443295-76F3-4C84-95B8-DBF3EA22020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90640" y="2691160"/>
                  <a:ext cx="32184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EFDB0A78-5A9C-4BDA-9967-906FAA1F52F7}"/>
              </a:ext>
            </a:extLst>
          </p:cNvPr>
          <p:cNvGrpSpPr/>
          <p:nvPr/>
        </p:nvGrpSpPr>
        <p:grpSpPr>
          <a:xfrm>
            <a:off x="8587360" y="3333040"/>
            <a:ext cx="2877120" cy="447840"/>
            <a:chOff x="8587360" y="3333040"/>
            <a:chExt cx="28771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A6B4279-ECD1-4D40-9E4D-5B0CD65DEB0D}"/>
                    </a:ext>
                  </a:extLst>
                </p14:cNvPr>
                <p14:cNvContentPartPr/>
                <p14:nvPr/>
              </p14:nvContentPartPr>
              <p14:xfrm>
                <a:off x="8616520" y="3537520"/>
                <a:ext cx="166680" cy="7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A6B4279-ECD1-4D40-9E4D-5B0CD65DEB0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07880" y="3528520"/>
                  <a:ext cx="18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37086AA-8C29-46C4-B863-EC879BE7DAA4}"/>
                    </a:ext>
                  </a:extLst>
                </p14:cNvPr>
                <p14:cNvContentPartPr/>
                <p14:nvPr/>
              </p14:nvContentPartPr>
              <p14:xfrm>
                <a:off x="8587360" y="3614920"/>
                <a:ext cx="194760" cy="14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37086AA-8C29-46C4-B863-EC879BE7DA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78720" y="3606280"/>
                  <a:ext cx="21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0EF52FE-C4FF-4A8D-A9BD-E0523332DE21}"/>
                    </a:ext>
                  </a:extLst>
                </p14:cNvPr>
                <p14:cNvContentPartPr/>
                <p14:nvPr/>
              </p14:nvContentPartPr>
              <p14:xfrm>
                <a:off x="8940880" y="3437800"/>
                <a:ext cx="103680" cy="187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0EF52FE-C4FF-4A8D-A9BD-E0523332DE2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31880" y="3429160"/>
                  <a:ext cx="121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19529FB-A5DF-4D1F-96BA-87ABFD2B6DA3}"/>
                    </a:ext>
                  </a:extLst>
                </p14:cNvPr>
                <p14:cNvContentPartPr/>
                <p14:nvPr/>
              </p14:nvContentPartPr>
              <p14:xfrm>
                <a:off x="9043480" y="3446080"/>
                <a:ext cx="82440" cy="2278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19529FB-A5DF-4D1F-96BA-87ABFD2B6DA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34480" y="3437080"/>
                  <a:ext cx="10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599BFDB-78EE-4945-BDA9-D1C5ABACC56C}"/>
                    </a:ext>
                  </a:extLst>
                </p14:cNvPr>
                <p14:cNvContentPartPr/>
                <p14:nvPr/>
              </p14:nvContentPartPr>
              <p14:xfrm>
                <a:off x="8988040" y="3560200"/>
                <a:ext cx="72360" cy="21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599BFDB-78EE-4945-BDA9-D1C5ABACC56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79040" y="3551200"/>
                  <a:ext cx="90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2F9BC4A-855E-45D2-BFA5-D11F98434491}"/>
                    </a:ext>
                  </a:extLst>
                </p14:cNvPr>
                <p14:cNvContentPartPr/>
                <p14:nvPr/>
              </p14:nvContentPartPr>
              <p14:xfrm>
                <a:off x="8810920" y="3571360"/>
                <a:ext cx="45720" cy="54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2F9BC4A-855E-45D2-BFA5-D11F984344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801920" y="3562720"/>
                  <a:ext cx="63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520DD86-74C4-4A59-8EDF-603668D09742}"/>
                    </a:ext>
                  </a:extLst>
                </p14:cNvPr>
                <p14:cNvContentPartPr/>
                <p14:nvPr/>
              </p14:nvContentPartPr>
              <p14:xfrm>
                <a:off x="8866720" y="3363640"/>
                <a:ext cx="103680" cy="417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520DD86-74C4-4A59-8EDF-603668D0974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57720" y="3354640"/>
                  <a:ext cx="1213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95E800C-5C50-43BC-9E42-5AEAEC69E83A}"/>
                    </a:ext>
                  </a:extLst>
                </p14:cNvPr>
                <p14:cNvContentPartPr/>
                <p14:nvPr/>
              </p14:nvContentPartPr>
              <p14:xfrm>
                <a:off x="9253360" y="3508360"/>
                <a:ext cx="19800" cy="1245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95E800C-5C50-43BC-9E42-5AEAEC69E8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44720" y="3499720"/>
                  <a:ext cx="3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DA6FA24-97CF-4665-8293-A10F96CA0B97}"/>
                    </a:ext>
                  </a:extLst>
                </p14:cNvPr>
                <p14:cNvContentPartPr/>
                <p14:nvPr/>
              </p14:nvContentPartPr>
              <p14:xfrm>
                <a:off x="9191800" y="3432760"/>
                <a:ext cx="280440" cy="191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DA6FA24-97CF-4665-8293-A10F96CA0B9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82800" y="3423760"/>
                  <a:ext cx="298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2935FCD-0F0E-4D3A-B6FD-B2BF51CD18B1}"/>
                    </a:ext>
                  </a:extLst>
                </p14:cNvPr>
                <p14:cNvContentPartPr/>
                <p14:nvPr/>
              </p14:nvContentPartPr>
              <p14:xfrm>
                <a:off x="9380440" y="3432040"/>
                <a:ext cx="160920" cy="2674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2935FCD-0F0E-4D3A-B6FD-B2BF51CD18B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71440" y="3423040"/>
                  <a:ext cx="178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2782F0-2FEC-4B42-B1D1-1B95C244FA6B}"/>
                    </a:ext>
                  </a:extLst>
                </p14:cNvPr>
                <p14:cNvContentPartPr/>
                <p14:nvPr/>
              </p14:nvContentPartPr>
              <p14:xfrm>
                <a:off x="9580960" y="3524200"/>
                <a:ext cx="146160" cy="110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2782F0-2FEC-4B42-B1D1-1B95C244FA6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71960" y="3515200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9EF2548-38CE-4EF4-A06D-2F3EDBF2CB62}"/>
                    </a:ext>
                  </a:extLst>
                </p14:cNvPr>
                <p14:cNvContentPartPr/>
                <p14:nvPr/>
              </p14:nvContentPartPr>
              <p14:xfrm>
                <a:off x="9784360" y="3488200"/>
                <a:ext cx="86760" cy="130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9EF2548-38CE-4EF4-A06D-2F3EDBF2CB6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75720" y="3479560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C2EFA15-81D6-47D4-B426-B36E149244F1}"/>
                    </a:ext>
                  </a:extLst>
                </p14:cNvPr>
                <p14:cNvContentPartPr/>
                <p14:nvPr/>
              </p14:nvContentPartPr>
              <p14:xfrm>
                <a:off x="9960400" y="3521680"/>
                <a:ext cx="120240" cy="1062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C2EFA15-81D6-47D4-B426-B36E149244F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51760" y="3512680"/>
                  <a:ext cx="137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1646F19-E40A-4685-B4AC-B4B1BA375C45}"/>
                    </a:ext>
                  </a:extLst>
                </p14:cNvPr>
                <p14:cNvContentPartPr/>
                <p14:nvPr/>
              </p14:nvContentPartPr>
              <p14:xfrm>
                <a:off x="10154080" y="3441400"/>
                <a:ext cx="4320" cy="1263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1646F19-E40A-4685-B4AC-B4B1BA375C4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45080" y="3432760"/>
                  <a:ext cx="21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8EB5116-0FD1-4056-A843-6056FD1E8C6E}"/>
                    </a:ext>
                  </a:extLst>
                </p14:cNvPr>
                <p14:cNvContentPartPr/>
                <p14:nvPr/>
              </p14:nvContentPartPr>
              <p14:xfrm>
                <a:off x="10095760" y="3333040"/>
                <a:ext cx="290520" cy="319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8EB5116-0FD1-4056-A843-6056FD1E8C6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87120" y="3324400"/>
                  <a:ext cx="308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3E51945-7DEB-47B7-AB0B-2D0218626370}"/>
                    </a:ext>
                  </a:extLst>
                </p14:cNvPr>
                <p14:cNvContentPartPr/>
                <p14:nvPr/>
              </p14:nvContentPartPr>
              <p14:xfrm>
                <a:off x="10514800" y="3411880"/>
                <a:ext cx="27360" cy="237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3E51945-7DEB-47B7-AB0B-2D02186263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05800" y="3403240"/>
                  <a:ext cx="45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E7767EC-BF02-4BBE-B9C5-308E2562A12F}"/>
                    </a:ext>
                  </a:extLst>
                </p14:cNvPr>
                <p14:cNvContentPartPr/>
                <p14:nvPr/>
              </p14:nvContentPartPr>
              <p14:xfrm>
                <a:off x="10457560" y="3526720"/>
                <a:ext cx="180000" cy="111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E7767EC-BF02-4BBE-B9C5-308E2562A1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48560" y="3517720"/>
                  <a:ext cx="197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EA113EE-65A4-4DEF-A399-C269DB79E9B0}"/>
                    </a:ext>
                  </a:extLst>
                </p14:cNvPr>
                <p14:cNvContentPartPr/>
                <p14:nvPr/>
              </p14:nvContentPartPr>
              <p14:xfrm>
                <a:off x="10755280" y="3364360"/>
                <a:ext cx="189360" cy="238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EA113EE-65A4-4DEF-A399-C269DB79E9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46280" y="3355720"/>
                  <a:ext cx="207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0C8F6D6-5274-4B85-8379-1966DF3D96CE}"/>
                    </a:ext>
                  </a:extLst>
                </p14:cNvPr>
                <p14:cNvContentPartPr/>
                <p14:nvPr/>
              </p14:nvContentPartPr>
              <p14:xfrm>
                <a:off x="10851040" y="3500800"/>
                <a:ext cx="88560" cy="15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0C8F6D6-5274-4B85-8379-1966DF3D96C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42040" y="3492160"/>
                  <a:ext cx="106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6B8AEAA-62C0-46F6-A7E9-5C81E5FCFA92}"/>
                    </a:ext>
                  </a:extLst>
                </p14:cNvPr>
                <p14:cNvContentPartPr/>
                <p14:nvPr/>
              </p14:nvContentPartPr>
              <p14:xfrm>
                <a:off x="11179000" y="3428440"/>
                <a:ext cx="7920" cy="150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6B8AEAA-62C0-46F6-A7E9-5C81E5FCFA9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170000" y="3419440"/>
                  <a:ext cx="25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C27AFE-94E1-4F60-908F-F9510C462D5C}"/>
                    </a:ext>
                  </a:extLst>
                </p14:cNvPr>
                <p14:cNvContentPartPr/>
                <p14:nvPr/>
              </p14:nvContentPartPr>
              <p14:xfrm>
                <a:off x="11089360" y="3358960"/>
                <a:ext cx="375120" cy="211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C27AFE-94E1-4F60-908F-F9510C462D5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80360" y="3349960"/>
                  <a:ext cx="3927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BAEE06B3-CE3E-45ED-8970-44EA59A5A967}"/>
              </a:ext>
            </a:extLst>
          </p:cNvPr>
          <p:cNvGrpSpPr/>
          <p:nvPr/>
        </p:nvGrpSpPr>
        <p:grpSpPr>
          <a:xfrm>
            <a:off x="9024400" y="4019200"/>
            <a:ext cx="549360" cy="83160"/>
            <a:chOff x="9024400" y="4019200"/>
            <a:chExt cx="54936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EDFC8FE-2B18-450B-A6CF-52722C646759}"/>
                    </a:ext>
                  </a:extLst>
                </p14:cNvPr>
                <p14:cNvContentPartPr/>
                <p14:nvPr/>
              </p14:nvContentPartPr>
              <p14:xfrm>
                <a:off x="9024400" y="4019200"/>
                <a:ext cx="169920" cy="169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EDFC8FE-2B18-450B-A6CF-52722C64675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15760" y="4010200"/>
                  <a:ext cx="187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33547E4-B742-4A71-BFF8-E7F37FFA3AB9}"/>
                    </a:ext>
                  </a:extLst>
                </p14:cNvPr>
                <p14:cNvContentPartPr/>
                <p14:nvPr/>
              </p14:nvContentPartPr>
              <p14:xfrm>
                <a:off x="9061120" y="4093720"/>
                <a:ext cx="177480" cy="8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33547E4-B742-4A71-BFF8-E7F37FFA3AB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52480" y="4084720"/>
                  <a:ext cx="19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817563B-8F2B-4B28-A731-675B6B1A9368}"/>
                    </a:ext>
                  </a:extLst>
                </p14:cNvPr>
                <p14:cNvContentPartPr/>
                <p14:nvPr/>
              </p14:nvContentPartPr>
              <p14:xfrm>
                <a:off x="9408160" y="4040800"/>
                <a:ext cx="165600" cy="2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817563B-8F2B-4B28-A731-675B6B1A936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99160" y="4031800"/>
                  <a:ext cx="1832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A49FC2E5-09EB-4BBE-BF8F-BD9B43C13775}"/>
              </a:ext>
            </a:extLst>
          </p:cNvPr>
          <p:cNvGrpSpPr/>
          <p:nvPr/>
        </p:nvGrpSpPr>
        <p:grpSpPr>
          <a:xfrm>
            <a:off x="9864280" y="3877000"/>
            <a:ext cx="739800" cy="213120"/>
            <a:chOff x="9864280" y="3877000"/>
            <a:chExt cx="7398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5037C7C-8771-474D-B1E3-8137FCED2F35}"/>
                    </a:ext>
                  </a:extLst>
                </p14:cNvPr>
                <p14:cNvContentPartPr/>
                <p14:nvPr/>
              </p14:nvContentPartPr>
              <p14:xfrm>
                <a:off x="9864280" y="3897880"/>
                <a:ext cx="165960" cy="144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5037C7C-8771-474D-B1E3-8137FCED2F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55640" y="3889240"/>
                  <a:ext cx="183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0DE3315-1ACB-4A22-824F-9D672F984E9A}"/>
                    </a:ext>
                  </a:extLst>
                </p14:cNvPr>
                <p14:cNvContentPartPr/>
                <p14:nvPr/>
              </p14:nvContentPartPr>
              <p14:xfrm>
                <a:off x="10232200" y="3913360"/>
                <a:ext cx="25560" cy="176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0DE3315-1ACB-4A22-824F-9D672F984E9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223560" y="3904360"/>
                  <a:ext cx="43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31FB4B3-82A8-4B45-B773-7CAB2869CE1B}"/>
                    </a:ext>
                  </a:extLst>
                </p14:cNvPr>
                <p14:cNvContentPartPr/>
                <p14:nvPr/>
              </p14:nvContentPartPr>
              <p14:xfrm>
                <a:off x="10176040" y="3886000"/>
                <a:ext cx="316800" cy="195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31FB4B3-82A8-4B45-B773-7CAB2869CE1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67400" y="3877360"/>
                  <a:ext cx="334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F6DFDE6-9498-4723-9017-BD819972D369}"/>
                    </a:ext>
                  </a:extLst>
                </p14:cNvPr>
                <p14:cNvContentPartPr/>
                <p14:nvPr/>
              </p14:nvContentPartPr>
              <p14:xfrm>
                <a:off x="10378720" y="3877000"/>
                <a:ext cx="225360" cy="208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F6DFDE6-9498-4723-9017-BD819972D3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69720" y="3868000"/>
                  <a:ext cx="2430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3DF4007A-F4BF-4617-AEE5-21D55645728C}"/>
                  </a:ext>
                </a:extLst>
              </p14:cNvPr>
              <p14:cNvContentPartPr/>
              <p14:nvPr/>
            </p14:nvContentPartPr>
            <p14:xfrm>
              <a:off x="1312480" y="2508640"/>
              <a:ext cx="1254600" cy="135900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3DF4007A-F4BF-4617-AEE5-21D55645728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303840" y="2499640"/>
                <a:ext cx="127224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A1415B1-8100-4B70-A5DE-0A040595EBBA}"/>
                  </a:ext>
                </a:extLst>
              </p14:cNvPr>
              <p14:cNvContentPartPr/>
              <p14:nvPr/>
            </p14:nvContentPartPr>
            <p14:xfrm>
              <a:off x="1654480" y="2685040"/>
              <a:ext cx="822960" cy="71028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A1415B1-8100-4B70-A5DE-0A040595EBB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645840" y="2676400"/>
                <a:ext cx="84060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C422DAE-388B-4280-AC9F-B69FBFF44D56}"/>
                  </a:ext>
                </a:extLst>
              </p14:cNvPr>
              <p14:cNvContentPartPr/>
              <p14:nvPr/>
            </p14:nvContentPartPr>
            <p14:xfrm>
              <a:off x="1010800" y="3025240"/>
              <a:ext cx="539640" cy="5295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C422DAE-388B-4280-AC9F-B69FBFF44D56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02160" y="3016240"/>
                <a:ext cx="5572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BBEEA9FD-08B0-4780-8FD7-ACB35A82F37A}"/>
                  </a:ext>
                </a:extLst>
              </p14:cNvPr>
              <p14:cNvContentPartPr/>
              <p14:nvPr/>
            </p14:nvContentPartPr>
            <p14:xfrm>
              <a:off x="575200" y="1060360"/>
              <a:ext cx="7835040" cy="41335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BBEEA9FD-08B0-4780-8FD7-ACB35A82F37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66200" y="1051360"/>
                <a:ext cx="7852680" cy="41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71E0E47-E7D0-4E74-BB8B-69D32A2F3C3F}"/>
                  </a:ext>
                </a:extLst>
              </p14:cNvPr>
              <p14:cNvContentPartPr/>
              <p14:nvPr/>
            </p14:nvContentPartPr>
            <p14:xfrm>
              <a:off x="1032400" y="512440"/>
              <a:ext cx="5902560" cy="44193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71E0E47-E7D0-4E74-BB8B-69D32A2F3C3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23760" y="503440"/>
                <a:ext cx="5920200" cy="44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BCFF6FCA-5728-4396-9DD7-E1FBC86E1679}"/>
                  </a:ext>
                </a:extLst>
              </p14:cNvPr>
              <p14:cNvContentPartPr/>
              <p14:nvPr/>
            </p14:nvContentPartPr>
            <p14:xfrm>
              <a:off x="1446400" y="663640"/>
              <a:ext cx="5243400" cy="434664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BCFF6FCA-5728-4396-9DD7-E1FBC86E167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437400" y="655000"/>
                <a:ext cx="5261040" cy="43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C4B9B7D-9E8F-4CAC-B3A6-7042AA827016}"/>
                  </a:ext>
                </a:extLst>
              </p14:cNvPr>
              <p14:cNvContentPartPr/>
              <p14:nvPr/>
            </p14:nvContentPartPr>
            <p14:xfrm>
              <a:off x="7555600" y="1450600"/>
              <a:ext cx="231120" cy="3150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C4B9B7D-9E8F-4CAC-B3A6-7042AA82701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546600" y="1441960"/>
                <a:ext cx="2487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0E73B204-5F10-4E72-AF8C-B33A3AED2978}"/>
                  </a:ext>
                </a:extLst>
              </p14:cNvPr>
              <p14:cNvContentPartPr/>
              <p14:nvPr/>
            </p14:nvContentPartPr>
            <p14:xfrm>
              <a:off x="7596640" y="1587400"/>
              <a:ext cx="240480" cy="3744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0E73B204-5F10-4E72-AF8C-B33A3AED2978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588000" y="1578760"/>
                <a:ext cx="258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645F820B-FE50-46FC-A759-A6501EC8355F}"/>
                  </a:ext>
                </a:extLst>
              </p14:cNvPr>
              <p14:cNvContentPartPr/>
              <p14:nvPr/>
            </p14:nvContentPartPr>
            <p14:xfrm>
              <a:off x="7800760" y="1295800"/>
              <a:ext cx="200520" cy="12168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645F820B-FE50-46FC-A759-A6501EC8355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792120" y="1286800"/>
                <a:ext cx="218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D2530A2-DE94-481A-B312-370F644CEC6E}"/>
                  </a:ext>
                </a:extLst>
              </p14:cNvPr>
              <p14:cNvContentPartPr/>
              <p14:nvPr/>
            </p14:nvContentPartPr>
            <p14:xfrm>
              <a:off x="7914520" y="1360960"/>
              <a:ext cx="105120" cy="684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D2530A2-DE94-481A-B312-370F644CEC6E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905880" y="1352320"/>
                <a:ext cx="12276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13C63AB9-0AFE-4313-A1D5-F0E88118065F}"/>
              </a:ext>
            </a:extLst>
          </p:cNvPr>
          <p:cNvGrpSpPr/>
          <p:nvPr/>
        </p:nvGrpSpPr>
        <p:grpSpPr>
          <a:xfrm>
            <a:off x="354520" y="1675240"/>
            <a:ext cx="6810480" cy="4651560"/>
            <a:chOff x="354520" y="1675240"/>
            <a:chExt cx="6810480" cy="46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71CA562-3FAB-47CC-985B-1C65FC9660C3}"/>
                    </a:ext>
                  </a:extLst>
                </p14:cNvPr>
                <p14:cNvContentPartPr/>
                <p14:nvPr/>
              </p14:nvContentPartPr>
              <p14:xfrm>
                <a:off x="2723680" y="2874760"/>
                <a:ext cx="411480" cy="501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71CA562-3FAB-47CC-985B-1C65FC9660C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15040" y="2865760"/>
                  <a:ext cx="429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C5414C4-E711-4B4C-87C4-0982EA87D6C3}"/>
                    </a:ext>
                  </a:extLst>
                </p14:cNvPr>
                <p14:cNvContentPartPr/>
                <p14:nvPr/>
              </p14:nvContentPartPr>
              <p14:xfrm>
                <a:off x="5181400" y="2862880"/>
                <a:ext cx="488520" cy="564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C5414C4-E711-4B4C-87C4-0982EA87D6C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172760" y="2853880"/>
                  <a:ext cx="5061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323B887-C868-49D1-B7C4-0B1052ACC46C}"/>
                    </a:ext>
                  </a:extLst>
                </p14:cNvPr>
                <p14:cNvContentPartPr/>
                <p14:nvPr/>
              </p14:nvContentPartPr>
              <p14:xfrm>
                <a:off x="1815040" y="3304240"/>
                <a:ext cx="1298520" cy="24544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323B887-C868-49D1-B7C4-0B1052ACC46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06040" y="3295240"/>
                  <a:ext cx="1316160" cy="24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B8D3575-F859-490E-A5A0-AFADFCB67B66}"/>
                    </a:ext>
                  </a:extLst>
                </p14:cNvPr>
                <p14:cNvContentPartPr/>
                <p14:nvPr/>
              </p14:nvContentPartPr>
              <p14:xfrm>
                <a:off x="2139400" y="3425200"/>
                <a:ext cx="3627360" cy="29016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B8D3575-F859-490E-A5A0-AFADFCB67B6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30760" y="3416200"/>
                  <a:ext cx="3645000" cy="29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FC431CF-B95B-4E5D-857A-E3FDFADBC481}"/>
                    </a:ext>
                  </a:extLst>
                </p14:cNvPr>
                <p14:cNvContentPartPr/>
                <p14:nvPr/>
              </p14:nvContentPartPr>
              <p14:xfrm>
                <a:off x="354520" y="5422480"/>
                <a:ext cx="222840" cy="346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FC431CF-B95B-4E5D-857A-E3FDFADBC48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45520" y="5413480"/>
                  <a:ext cx="240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CCD19D3-F702-4CA6-802C-C8B84306581F}"/>
                    </a:ext>
                  </a:extLst>
                </p14:cNvPr>
                <p14:cNvContentPartPr/>
                <p14:nvPr/>
              </p14:nvContentPartPr>
              <p14:xfrm>
                <a:off x="535240" y="5347240"/>
                <a:ext cx="248400" cy="291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CCD19D3-F702-4CA6-802C-C8B84306581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6240" y="5338600"/>
                  <a:ext cx="266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5980093-D7A6-4999-B48D-09EF3423612E}"/>
                    </a:ext>
                  </a:extLst>
                </p14:cNvPr>
                <p14:cNvContentPartPr/>
                <p14:nvPr/>
              </p14:nvContentPartPr>
              <p14:xfrm>
                <a:off x="883360" y="5400520"/>
                <a:ext cx="97200" cy="1245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5980093-D7A6-4999-B48D-09EF3423612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4720" y="5391880"/>
                  <a:ext cx="114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983A315-FB32-478B-9988-29D7F31243C8}"/>
                    </a:ext>
                  </a:extLst>
                </p14:cNvPr>
                <p14:cNvContentPartPr/>
                <p14:nvPr/>
              </p14:nvContentPartPr>
              <p14:xfrm>
                <a:off x="984880" y="5233120"/>
                <a:ext cx="218880" cy="19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983A315-FB32-478B-9988-29D7F31243C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5880" y="5224480"/>
                  <a:ext cx="236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F741D36-23A6-49D5-A436-FB4AF9D92A86}"/>
                    </a:ext>
                  </a:extLst>
                </p14:cNvPr>
                <p14:cNvContentPartPr/>
                <p14:nvPr/>
              </p14:nvContentPartPr>
              <p14:xfrm>
                <a:off x="1205920" y="5103880"/>
                <a:ext cx="85320" cy="226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F741D36-23A6-49D5-A436-FB4AF9D92A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96920" y="5094880"/>
                  <a:ext cx="102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7B9F912-898D-48EB-B9D3-F21D9D32A013}"/>
                    </a:ext>
                  </a:extLst>
                </p14:cNvPr>
                <p14:cNvContentPartPr/>
                <p14:nvPr/>
              </p14:nvContentPartPr>
              <p14:xfrm>
                <a:off x="1303480" y="4870600"/>
                <a:ext cx="618480" cy="4546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7B9F912-898D-48EB-B9D3-F21D9D32A01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94840" y="4861960"/>
                  <a:ext cx="6361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550D91E-1E52-4CF8-AD0F-94AF44889EB4}"/>
                    </a:ext>
                  </a:extLst>
                </p14:cNvPr>
                <p14:cNvContentPartPr/>
                <p14:nvPr/>
              </p14:nvContentPartPr>
              <p14:xfrm>
                <a:off x="1605520" y="4773760"/>
                <a:ext cx="211680" cy="242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550D91E-1E52-4CF8-AD0F-94AF44889EB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96520" y="4764760"/>
                  <a:ext cx="229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339D9F5-AD81-47F0-B834-09C12C3D145D}"/>
                    </a:ext>
                  </a:extLst>
                </p14:cNvPr>
                <p14:cNvContentPartPr/>
                <p14:nvPr/>
              </p14:nvContentPartPr>
              <p14:xfrm>
                <a:off x="1628920" y="4813720"/>
                <a:ext cx="138960" cy="112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339D9F5-AD81-47F0-B834-09C12C3D145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20280" y="4805080"/>
                  <a:ext cx="15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C5875AC-5AFD-4DF6-BD28-CFD5E8DA2D0D}"/>
                    </a:ext>
                  </a:extLst>
                </p14:cNvPr>
                <p14:cNvContentPartPr/>
                <p14:nvPr/>
              </p14:nvContentPartPr>
              <p14:xfrm>
                <a:off x="1894960" y="4755760"/>
                <a:ext cx="80280" cy="867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C5875AC-5AFD-4DF6-BD28-CFD5E8DA2D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86320" y="4746760"/>
                  <a:ext cx="97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1EDEBAC-A7CB-455B-AC53-3D06DF9AA741}"/>
                    </a:ext>
                  </a:extLst>
                </p14:cNvPr>
                <p14:cNvContentPartPr/>
                <p14:nvPr/>
              </p14:nvContentPartPr>
              <p14:xfrm>
                <a:off x="804880" y="5511760"/>
                <a:ext cx="892440" cy="5655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1EDEBAC-A7CB-455B-AC53-3D06DF9AA74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95880" y="5502760"/>
                  <a:ext cx="910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B8B854C-228A-4C95-BB09-C229529EDE83}"/>
                    </a:ext>
                  </a:extLst>
                </p14:cNvPr>
                <p14:cNvContentPartPr/>
                <p14:nvPr/>
              </p14:nvContentPartPr>
              <p14:xfrm>
                <a:off x="1602280" y="5284240"/>
                <a:ext cx="213480" cy="248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B8B854C-228A-4C95-BB09-C229529EDE8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93640" y="5275240"/>
                  <a:ext cx="231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D13C9A5-92FF-45E9-B7FE-9A9A620A2C72}"/>
                    </a:ext>
                  </a:extLst>
                </p14:cNvPr>
                <p14:cNvContentPartPr/>
                <p14:nvPr/>
              </p14:nvContentPartPr>
              <p14:xfrm>
                <a:off x="3054520" y="3308560"/>
                <a:ext cx="128160" cy="1406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D13C9A5-92FF-45E9-B7FE-9A9A620A2C7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45880" y="3299560"/>
                  <a:ext cx="145800" cy="14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A656D18-5D2C-4375-85E5-9EF5F555CD36}"/>
                    </a:ext>
                  </a:extLst>
                </p14:cNvPr>
                <p14:cNvContentPartPr/>
                <p14:nvPr/>
              </p14:nvContentPartPr>
              <p14:xfrm>
                <a:off x="2366560" y="3331960"/>
                <a:ext cx="64800" cy="1246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A656D18-5D2C-4375-85E5-9EF5F555CD3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57920" y="3322960"/>
                  <a:ext cx="82440" cy="12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27FFAAB-DEC2-464B-951A-98C0CD46905F}"/>
                    </a:ext>
                  </a:extLst>
                </p14:cNvPr>
                <p14:cNvContentPartPr/>
                <p14:nvPr/>
              </p14:nvContentPartPr>
              <p14:xfrm>
                <a:off x="5961880" y="3368320"/>
                <a:ext cx="27360" cy="1140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27FFAAB-DEC2-464B-951A-98C0CD46905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52880" y="3359680"/>
                  <a:ext cx="45000" cy="11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4EF934C-24FE-4C67-B8E2-671FD452794A}"/>
                    </a:ext>
                  </a:extLst>
                </p14:cNvPr>
                <p14:cNvContentPartPr/>
                <p14:nvPr/>
              </p14:nvContentPartPr>
              <p14:xfrm>
                <a:off x="4580560" y="3218920"/>
                <a:ext cx="129600" cy="95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4EF934C-24FE-4C67-B8E2-671FD452794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71560" y="3210280"/>
                  <a:ext cx="14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8CF9ADB-C799-4890-82C3-A513D173BE08}"/>
                    </a:ext>
                  </a:extLst>
                </p14:cNvPr>
                <p14:cNvContentPartPr/>
                <p14:nvPr/>
              </p14:nvContentPartPr>
              <p14:xfrm>
                <a:off x="4885480" y="2798440"/>
                <a:ext cx="355680" cy="2552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8CF9ADB-C799-4890-82C3-A513D173BE0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876480" y="2789440"/>
                  <a:ext cx="373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1F62729-F825-4DEB-BF9C-129021C5FFAF}"/>
                    </a:ext>
                  </a:extLst>
                </p14:cNvPr>
                <p14:cNvContentPartPr/>
                <p14:nvPr/>
              </p14:nvContentPartPr>
              <p14:xfrm>
                <a:off x="5386240" y="2246560"/>
                <a:ext cx="775440" cy="488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1F62729-F825-4DEB-BF9C-129021C5FFA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377600" y="2237560"/>
                  <a:ext cx="793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5400C3D-82E0-4A8F-A522-9C78700AB1FD}"/>
                    </a:ext>
                  </a:extLst>
                </p14:cNvPr>
                <p14:cNvContentPartPr/>
                <p14:nvPr/>
              </p14:nvContentPartPr>
              <p14:xfrm>
                <a:off x="6287680" y="2092120"/>
                <a:ext cx="168840" cy="77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5400C3D-82E0-4A8F-A522-9C78700AB1F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78680" y="2083120"/>
                  <a:ext cx="18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8A9C3CA-69A6-4F5E-A8BF-6DC83AF1D1B4}"/>
                    </a:ext>
                  </a:extLst>
                </p14:cNvPr>
                <p14:cNvContentPartPr/>
                <p14:nvPr/>
              </p14:nvContentPartPr>
              <p14:xfrm>
                <a:off x="6693760" y="1675240"/>
                <a:ext cx="471240" cy="268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8A9C3CA-69A6-4F5E-A8BF-6DC83AF1D1B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684760" y="1666240"/>
                  <a:ext cx="488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3A5E302-B871-4931-BB8D-DDA5407ADD79}"/>
                    </a:ext>
                  </a:extLst>
                </p14:cNvPr>
                <p14:cNvContentPartPr/>
                <p14:nvPr/>
              </p14:nvContentPartPr>
              <p14:xfrm>
                <a:off x="5080960" y="2785840"/>
                <a:ext cx="111960" cy="193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3A5E302-B871-4931-BB8D-DDA5407ADD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72320" y="2776840"/>
                  <a:ext cx="1296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FB655AB6-29A8-4EBE-A405-EDBD6A1ACAEB}"/>
              </a:ext>
            </a:extLst>
          </p:cNvPr>
          <p:cNvGrpSpPr/>
          <p:nvPr/>
        </p:nvGrpSpPr>
        <p:grpSpPr>
          <a:xfrm>
            <a:off x="1510120" y="1060720"/>
            <a:ext cx="6098400" cy="3552840"/>
            <a:chOff x="1510120" y="1060720"/>
            <a:chExt cx="6098400" cy="355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9FDF8A7-61FB-4E96-A764-139BB3BCF317}"/>
                    </a:ext>
                  </a:extLst>
                </p14:cNvPr>
                <p14:cNvContentPartPr/>
                <p14:nvPr/>
              </p14:nvContentPartPr>
              <p14:xfrm>
                <a:off x="5904280" y="3395680"/>
                <a:ext cx="32400" cy="156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9FDF8A7-61FB-4E96-A764-139BB3BCF31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95280" y="3386680"/>
                  <a:ext cx="50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392001-0C61-4A1A-A688-A2D4E7EC27B4}"/>
                    </a:ext>
                  </a:extLst>
                </p14:cNvPr>
                <p14:cNvContentPartPr/>
                <p14:nvPr/>
              </p14:nvContentPartPr>
              <p14:xfrm>
                <a:off x="5912920" y="3995800"/>
                <a:ext cx="27000" cy="354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392001-0C61-4A1A-A688-A2D4E7EC27B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04280" y="3987160"/>
                  <a:ext cx="44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EB9B89A-8487-49CD-9225-7B82C0F59315}"/>
                    </a:ext>
                  </a:extLst>
                </p14:cNvPr>
                <p14:cNvContentPartPr/>
                <p14:nvPr/>
              </p14:nvContentPartPr>
              <p14:xfrm>
                <a:off x="3556360" y="2960440"/>
                <a:ext cx="15480" cy="260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EB9B89A-8487-49CD-9225-7B82C0F5931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47360" y="2951440"/>
                  <a:ext cx="33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409874-B461-4667-8893-9711B69FB4D9}"/>
                    </a:ext>
                  </a:extLst>
                </p14:cNvPr>
                <p14:cNvContentPartPr/>
                <p14:nvPr/>
              </p14:nvContentPartPr>
              <p14:xfrm>
                <a:off x="4867480" y="2977360"/>
                <a:ext cx="45000" cy="297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409874-B461-4667-8893-9711B69FB4D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58480" y="2968720"/>
                  <a:ext cx="62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70CF1C4-BE9F-4B37-978B-04F9C1274AAB}"/>
                    </a:ext>
                  </a:extLst>
                </p14:cNvPr>
                <p14:cNvContentPartPr/>
                <p14:nvPr/>
              </p14:nvContentPartPr>
              <p14:xfrm>
                <a:off x="5397040" y="3016960"/>
                <a:ext cx="54000" cy="262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70CF1C4-BE9F-4B37-978B-04F9C1274AA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388400" y="3008320"/>
                  <a:ext cx="71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0BF783-7B95-4ABB-9378-ECB1E16A178D}"/>
                    </a:ext>
                  </a:extLst>
                </p14:cNvPr>
                <p14:cNvContentPartPr/>
                <p14:nvPr/>
              </p14:nvContentPartPr>
              <p14:xfrm>
                <a:off x="2866240" y="2917960"/>
                <a:ext cx="8640" cy="367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0BF783-7B95-4ABB-9378-ECB1E16A178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57600" y="2909320"/>
                  <a:ext cx="26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1F0F9D4-F5DE-4185-AA59-1E45512F6F09}"/>
                    </a:ext>
                  </a:extLst>
                </p14:cNvPr>
                <p14:cNvContentPartPr/>
                <p14:nvPr/>
              </p14:nvContentPartPr>
              <p14:xfrm>
                <a:off x="3274480" y="2854600"/>
                <a:ext cx="34920" cy="4136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1F0F9D4-F5DE-4185-AA59-1E45512F6F0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265840" y="2845960"/>
                  <a:ext cx="52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0C10945-3CFF-4507-AC68-4F10CA0D6F79}"/>
                    </a:ext>
                  </a:extLst>
                </p14:cNvPr>
                <p14:cNvContentPartPr/>
                <p14:nvPr/>
              </p14:nvContentPartPr>
              <p14:xfrm>
                <a:off x="3115360" y="2869000"/>
                <a:ext cx="15480" cy="99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0C10945-3CFF-4507-AC68-4F10CA0D6F7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06720" y="2860000"/>
                  <a:ext cx="3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4C37547-5F8F-494B-AA0D-E9AC329EEE18}"/>
                    </a:ext>
                  </a:extLst>
                </p14:cNvPr>
                <p14:cNvContentPartPr/>
                <p14:nvPr/>
              </p14:nvContentPartPr>
              <p14:xfrm>
                <a:off x="3117160" y="3156640"/>
                <a:ext cx="5400" cy="146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4C37547-5F8F-494B-AA0D-E9AC329EEE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08520" y="3147640"/>
                  <a:ext cx="2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6F22BD2-E79A-4FF2-943D-80981AA9179B}"/>
                    </a:ext>
                  </a:extLst>
                </p14:cNvPr>
                <p14:cNvContentPartPr/>
                <p14:nvPr/>
              </p14:nvContentPartPr>
              <p14:xfrm>
                <a:off x="3106720" y="3388480"/>
                <a:ext cx="22320" cy="512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6F22BD2-E79A-4FF2-943D-80981AA917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98080" y="3379840"/>
                  <a:ext cx="399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40ED97A-BCC1-40C2-828E-5E26EE3F32E9}"/>
                    </a:ext>
                  </a:extLst>
                </p14:cNvPr>
                <p14:cNvContentPartPr/>
                <p14:nvPr/>
              </p14:nvContentPartPr>
              <p14:xfrm>
                <a:off x="3031480" y="2827240"/>
                <a:ext cx="115920" cy="1786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40ED97A-BCC1-40C2-828E-5E26EE3F32E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022840" y="2818600"/>
                  <a:ext cx="133560" cy="18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3EB59B-CD85-453A-951B-B42460FE0F2E}"/>
                    </a:ext>
                  </a:extLst>
                </p14:cNvPr>
                <p14:cNvContentPartPr/>
                <p14:nvPr/>
              </p14:nvContentPartPr>
              <p14:xfrm>
                <a:off x="2584360" y="2853880"/>
                <a:ext cx="49320" cy="417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3EB59B-CD85-453A-951B-B42460FE0F2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575720" y="2844880"/>
                  <a:ext cx="66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6B464FB-4F0A-4EB7-8327-DBA0CF3BF903}"/>
                    </a:ext>
                  </a:extLst>
                </p14:cNvPr>
                <p14:cNvContentPartPr/>
                <p14:nvPr/>
              </p14:nvContentPartPr>
              <p14:xfrm>
                <a:off x="2369440" y="3325480"/>
                <a:ext cx="30600" cy="281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6B464FB-4F0A-4EB7-8327-DBA0CF3BF90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360440" y="3316840"/>
                  <a:ext cx="48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B256CBC-D0D1-49D9-9FD3-F6E672AB98AC}"/>
                    </a:ext>
                  </a:extLst>
                </p14:cNvPr>
                <p14:cNvContentPartPr/>
                <p14:nvPr/>
              </p14:nvContentPartPr>
              <p14:xfrm>
                <a:off x="2371240" y="3815440"/>
                <a:ext cx="59040" cy="690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B256CBC-D0D1-49D9-9FD3-F6E672AB98A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62600" y="3806800"/>
                  <a:ext cx="766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279504A-6CB5-45EB-91E5-C04D4DFD44C2}"/>
                    </a:ext>
                  </a:extLst>
                </p14:cNvPr>
                <p14:cNvContentPartPr/>
                <p14:nvPr/>
              </p14:nvContentPartPr>
              <p14:xfrm>
                <a:off x="2859400" y="3033160"/>
                <a:ext cx="39960" cy="224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279504A-6CB5-45EB-91E5-C04D4DFD44C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850400" y="3024160"/>
                  <a:ext cx="57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51BCDBE-171F-406A-965C-DFE501DDD178}"/>
                    </a:ext>
                  </a:extLst>
                </p14:cNvPr>
                <p14:cNvContentPartPr/>
                <p14:nvPr/>
              </p14:nvContentPartPr>
              <p14:xfrm>
                <a:off x="2797480" y="3018400"/>
                <a:ext cx="210960" cy="244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51BCDBE-171F-406A-965C-DFE501DDD17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88840" y="3009760"/>
                  <a:ext cx="22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C0D8C01-007B-458F-8939-0A6E03B95A1F}"/>
                    </a:ext>
                  </a:extLst>
                </p14:cNvPr>
                <p14:cNvContentPartPr/>
                <p14:nvPr/>
              </p14:nvContentPartPr>
              <p14:xfrm>
                <a:off x="4057120" y="2875840"/>
                <a:ext cx="40680" cy="355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C0D8C01-007B-458F-8939-0A6E03B95A1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48120" y="2867200"/>
                  <a:ext cx="583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2B75BAB-FD69-4982-8A6B-F0BB688FC4AA}"/>
                    </a:ext>
                  </a:extLst>
                </p14:cNvPr>
                <p14:cNvContentPartPr/>
                <p14:nvPr/>
              </p14:nvContentPartPr>
              <p14:xfrm>
                <a:off x="4348360" y="2927680"/>
                <a:ext cx="9720" cy="306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2B75BAB-FD69-4982-8A6B-F0BB688FC4A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339360" y="2918680"/>
                  <a:ext cx="27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3F7A17-100A-4A8B-A7CC-048FE07F281D}"/>
                    </a:ext>
                  </a:extLst>
                </p14:cNvPr>
                <p14:cNvContentPartPr/>
                <p14:nvPr/>
              </p14:nvContentPartPr>
              <p14:xfrm>
                <a:off x="4125520" y="3009760"/>
                <a:ext cx="253440" cy="225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3F7A17-100A-4A8B-A7CC-048FE07F281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16880" y="3001120"/>
                  <a:ext cx="271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0684E2-31FA-4D46-8435-CFE4846BEF93}"/>
                    </a:ext>
                  </a:extLst>
                </p14:cNvPr>
                <p14:cNvContentPartPr/>
                <p14:nvPr/>
              </p14:nvContentPartPr>
              <p14:xfrm>
                <a:off x="5386960" y="3091480"/>
                <a:ext cx="20880" cy="177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0684E2-31FA-4D46-8435-CFE4846BEF9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378320" y="3082480"/>
                  <a:ext cx="38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EE4153D-EAA8-458D-92C4-01470D4DE6F3}"/>
                    </a:ext>
                  </a:extLst>
                </p14:cNvPr>
                <p14:cNvContentPartPr/>
                <p14:nvPr/>
              </p14:nvContentPartPr>
              <p14:xfrm>
                <a:off x="5275360" y="3079960"/>
                <a:ext cx="249840" cy="194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EE4153D-EAA8-458D-92C4-01470D4DE6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266720" y="3070960"/>
                  <a:ext cx="267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31AFE3C-10B0-47FD-AAA3-BE27CD930381}"/>
                    </a:ext>
                  </a:extLst>
                </p14:cNvPr>
                <p14:cNvContentPartPr/>
                <p14:nvPr/>
              </p14:nvContentPartPr>
              <p14:xfrm>
                <a:off x="1631800" y="2877640"/>
                <a:ext cx="114120" cy="388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31AFE3C-10B0-47FD-AAA3-BE27CD93038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622800" y="2869000"/>
                  <a:ext cx="1317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8456ED2-1825-4DBA-9996-D060D9168DB4}"/>
                    </a:ext>
                  </a:extLst>
                </p14:cNvPr>
                <p14:cNvContentPartPr/>
                <p14:nvPr/>
              </p14:nvContentPartPr>
              <p14:xfrm>
                <a:off x="1912240" y="2876560"/>
                <a:ext cx="112680" cy="352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8456ED2-1825-4DBA-9996-D060D9168DB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903240" y="2867560"/>
                  <a:ext cx="130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6776265-1AAA-453F-B3CA-11AD115F5E77}"/>
                    </a:ext>
                  </a:extLst>
                </p14:cNvPr>
                <p14:cNvContentPartPr/>
                <p14:nvPr/>
              </p14:nvContentPartPr>
              <p14:xfrm>
                <a:off x="2267920" y="2916160"/>
                <a:ext cx="77760" cy="350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6776265-1AAA-453F-B3CA-11AD115F5E7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258920" y="2907160"/>
                  <a:ext cx="95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EED5D3F-78C1-4977-A5CF-EC75D97503BE}"/>
                    </a:ext>
                  </a:extLst>
                </p14:cNvPr>
                <p14:cNvContentPartPr/>
                <p14:nvPr/>
              </p14:nvContentPartPr>
              <p14:xfrm>
                <a:off x="1982440" y="2901760"/>
                <a:ext cx="184320" cy="309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EED5D3F-78C1-4977-A5CF-EC75D97503B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73800" y="2893120"/>
                  <a:ext cx="201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93E3E0-434B-413A-89E7-8F2D3444E3AC}"/>
                    </a:ext>
                  </a:extLst>
                </p14:cNvPr>
                <p14:cNvContentPartPr/>
                <p14:nvPr/>
              </p14:nvContentPartPr>
              <p14:xfrm>
                <a:off x="2108440" y="2933800"/>
                <a:ext cx="137520" cy="232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93E3E0-434B-413A-89E7-8F2D3444E3A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099440" y="2924800"/>
                  <a:ext cx="155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66714DC-A42A-441D-8D28-CD86205C49AB}"/>
                    </a:ext>
                  </a:extLst>
                </p14:cNvPr>
                <p14:cNvContentPartPr/>
                <p14:nvPr/>
              </p14:nvContentPartPr>
              <p14:xfrm>
                <a:off x="3220120" y="3178600"/>
                <a:ext cx="1857960" cy="204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66714DC-A42A-441D-8D28-CD86205C49A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11120" y="3169600"/>
                  <a:ext cx="187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2756D8E-77D9-4A7E-91CD-794B8A5A90C4}"/>
                    </a:ext>
                  </a:extLst>
                </p14:cNvPr>
                <p14:cNvContentPartPr/>
                <p14:nvPr/>
              </p14:nvContentPartPr>
              <p14:xfrm>
                <a:off x="1510120" y="2873680"/>
                <a:ext cx="44280" cy="397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2756D8E-77D9-4A7E-91CD-794B8A5A90C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501480" y="2865040"/>
                  <a:ext cx="61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D1301E8-ABD4-48C7-8BD2-17566FDB7290}"/>
                    </a:ext>
                  </a:extLst>
                </p14:cNvPr>
                <p14:cNvContentPartPr/>
                <p14:nvPr/>
              </p14:nvContentPartPr>
              <p14:xfrm>
                <a:off x="3168640" y="2899240"/>
                <a:ext cx="36720" cy="3686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D1301E8-ABD4-48C7-8BD2-17566FDB72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160000" y="2890240"/>
                  <a:ext cx="54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03F03EA-68E8-475A-9C7D-DAF6F265E854}"/>
                    </a:ext>
                  </a:extLst>
                </p14:cNvPr>
                <p14:cNvContentPartPr/>
                <p14:nvPr/>
              </p14:nvContentPartPr>
              <p14:xfrm>
                <a:off x="3175840" y="2797360"/>
                <a:ext cx="1969560" cy="459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03F03EA-68E8-475A-9C7D-DAF6F265E85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66840" y="2788720"/>
                  <a:ext cx="19872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3700CA-4599-459F-A1A5-7FD9DE0C9E2A}"/>
                    </a:ext>
                  </a:extLst>
                </p14:cNvPr>
                <p14:cNvContentPartPr/>
                <p14:nvPr/>
              </p14:nvContentPartPr>
              <p14:xfrm>
                <a:off x="4319920" y="1939120"/>
                <a:ext cx="780120" cy="951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3700CA-4599-459F-A1A5-7FD9DE0C9E2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11280" y="1930120"/>
                  <a:ext cx="79776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D109EA6-D254-4059-B297-4F54DD6CB702}"/>
                    </a:ext>
                  </a:extLst>
                </p14:cNvPr>
                <p14:cNvContentPartPr/>
                <p14:nvPr/>
              </p14:nvContentPartPr>
              <p14:xfrm>
                <a:off x="4231000" y="2676040"/>
                <a:ext cx="357480" cy="384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D109EA6-D254-4059-B297-4F54DD6CB70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222000" y="2667400"/>
                  <a:ext cx="375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D5CE60E-0F53-49AC-A2DD-66E099718938}"/>
                    </a:ext>
                  </a:extLst>
                </p14:cNvPr>
                <p14:cNvContentPartPr/>
                <p14:nvPr/>
              </p14:nvContentPartPr>
              <p14:xfrm>
                <a:off x="5178160" y="1626640"/>
                <a:ext cx="199080" cy="2901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D5CE60E-0F53-49AC-A2DD-66E09971893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69520" y="1618000"/>
                  <a:ext cx="216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E5D8F52-9068-4C5D-81A7-5CFD2C82067E}"/>
                    </a:ext>
                  </a:extLst>
                </p14:cNvPr>
                <p14:cNvContentPartPr/>
                <p14:nvPr/>
              </p14:nvContentPartPr>
              <p14:xfrm>
                <a:off x="5175280" y="1744000"/>
                <a:ext cx="171720" cy="82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E5D8F52-9068-4C5D-81A7-5CFD2C82067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166280" y="1735000"/>
                  <a:ext cx="189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60EE862-866A-4C47-A302-5CC726D2ED10}"/>
                    </a:ext>
                  </a:extLst>
                </p14:cNvPr>
                <p14:cNvContentPartPr/>
                <p14:nvPr/>
              </p14:nvContentPartPr>
              <p14:xfrm>
                <a:off x="5389840" y="1495240"/>
                <a:ext cx="391320" cy="33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60EE862-866A-4C47-A302-5CC726D2ED1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380840" y="1486600"/>
                  <a:ext cx="4089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04DE3E5-FD2A-4EAB-8E79-9D91C08F5B4D}"/>
                    </a:ext>
                  </a:extLst>
                </p14:cNvPr>
                <p14:cNvContentPartPr/>
                <p14:nvPr/>
              </p14:nvContentPartPr>
              <p14:xfrm>
                <a:off x="5885200" y="1471840"/>
                <a:ext cx="141120" cy="1580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04DE3E5-FD2A-4EAB-8E79-9D91C08F5B4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76560" y="1462840"/>
                  <a:ext cx="158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7839201-6275-45ED-8E74-E243B9BB9047}"/>
                    </a:ext>
                  </a:extLst>
                </p14:cNvPr>
                <p14:cNvContentPartPr/>
                <p14:nvPr/>
              </p14:nvContentPartPr>
              <p14:xfrm>
                <a:off x="6034600" y="1426120"/>
                <a:ext cx="6804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7839201-6275-45ED-8E74-E243B9BB904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25960" y="1417120"/>
                  <a:ext cx="85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125674B-9349-4696-A7E8-93DC24883917}"/>
                    </a:ext>
                  </a:extLst>
                </p14:cNvPr>
                <p14:cNvContentPartPr/>
                <p14:nvPr/>
              </p14:nvContentPartPr>
              <p14:xfrm>
                <a:off x="6158440" y="1397680"/>
                <a:ext cx="140400" cy="16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125674B-9349-4696-A7E8-93DC2488391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149440" y="1389040"/>
                  <a:ext cx="15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5949839-0E81-418B-AA36-F46FB7CC4ADE}"/>
                    </a:ext>
                  </a:extLst>
                </p14:cNvPr>
                <p14:cNvContentPartPr/>
                <p14:nvPr/>
              </p14:nvContentPartPr>
              <p14:xfrm>
                <a:off x="6193000" y="1291840"/>
                <a:ext cx="58320" cy="230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5949839-0E81-418B-AA36-F46FB7CC4AD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84000" y="1282840"/>
                  <a:ext cx="7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E01D727-2D18-485A-AC27-39890F266A4F}"/>
                    </a:ext>
                  </a:extLst>
                </p14:cNvPr>
                <p14:cNvContentPartPr/>
                <p14:nvPr/>
              </p14:nvContentPartPr>
              <p14:xfrm>
                <a:off x="6370840" y="1364200"/>
                <a:ext cx="177480" cy="103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E01D727-2D18-485A-AC27-39890F266A4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61840" y="1355560"/>
                  <a:ext cx="19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4053EC5-55C6-4CEB-AF5D-367E7A430DEF}"/>
                    </a:ext>
                  </a:extLst>
                </p14:cNvPr>
                <p14:cNvContentPartPr/>
                <p14:nvPr/>
              </p14:nvContentPartPr>
              <p14:xfrm>
                <a:off x="6565240" y="1303000"/>
                <a:ext cx="156240" cy="107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4053EC5-55C6-4CEB-AF5D-367E7A430DE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56240" y="1294360"/>
                  <a:ext cx="173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C67F99F-A4CE-4B56-AC0A-9F1F3C49618A}"/>
                    </a:ext>
                  </a:extLst>
                </p14:cNvPr>
                <p14:cNvContentPartPr/>
                <p14:nvPr/>
              </p14:nvContentPartPr>
              <p14:xfrm>
                <a:off x="6719680" y="1134160"/>
                <a:ext cx="523080" cy="171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C67F99F-A4CE-4B56-AC0A-9F1F3C49618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711040" y="1125160"/>
                  <a:ext cx="540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60D0B42-43A7-482F-8267-F34E7B6E60C1}"/>
                    </a:ext>
                  </a:extLst>
                </p14:cNvPr>
                <p14:cNvContentPartPr/>
                <p14:nvPr/>
              </p14:nvContentPartPr>
              <p14:xfrm>
                <a:off x="7250320" y="1060720"/>
                <a:ext cx="358200" cy="134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60D0B42-43A7-482F-8267-F34E7B6E60C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41320" y="1051720"/>
                  <a:ext cx="375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51007AA-673E-43CB-9123-DB34D091E14D}"/>
                    </a:ext>
                  </a:extLst>
                </p14:cNvPr>
                <p14:cNvContentPartPr/>
                <p14:nvPr/>
              </p14:nvContentPartPr>
              <p14:xfrm>
                <a:off x="5383720" y="1474000"/>
                <a:ext cx="2076480" cy="673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51007AA-673E-43CB-9123-DB34D091E14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375080" y="1465360"/>
                  <a:ext cx="209412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D9C4303-9A34-4E9E-B1F9-31966AE8EDE6}"/>
                    </a:ext>
                  </a:extLst>
                </p14:cNvPr>
                <p14:cNvContentPartPr/>
                <p14:nvPr/>
              </p14:nvContentPartPr>
              <p14:xfrm>
                <a:off x="4908520" y="2558680"/>
                <a:ext cx="405000" cy="531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D9C4303-9A34-4E9E-B1F9-31966AE8EDE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99880" y="2549680"/>
                  <a:ext cx="422640" cy="54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65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57917" y="851657"/>
            <a:ext cx="43820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/>
              <a:t>Effekte: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Produzentenrente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Konsumentenrente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Zolleinnahmen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Wohlfahrtseffekt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04602" y="1449218"/>
            <a:ext cx="7707554" cy="4126766"/>
            <a:chOff x="1767750" y="1600110"/>
            <a:chExt cx="7548528" cy="4166669"/>
          </a:xfrm>
        </p:grpSpPr>
        <p:cxnSp>
          <p:nvCxnSpPr>
            <p:cNvPr id="8" name="Straight Arrow Connector 6"/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/>
            <p:cNvGrpSpPr/>
            <p:nvPr/>
          </p:nvGrpSpPr>
          <p:grpSpPr>
            <a:xfrm>
              <a:off x="1767750" y="1600110"/>
              <a:ext cx="7548528" cy="4166669"/>
              <a:chOff x="1767750" y="1600110"/>
              <a:chExt cx="7568610" cy="4335414"/>
            </a:xfrm>
          </p:grpSpPr>
          <p:cxnSp>
            <p:nvCxnSpPr>
              <p:cNvPr id="9" name="Straight Arrow Connector 7"/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/>
              <p:cNvSpPr txBox="1"/>
              <p:nvPr/>
            </p:nvSpPr>
            <p:spPr>
              <a:xfrm>
                <a:off x="2420315" y="1722845"/>
                <a:ext cx="609462" cy="538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Preis</a:t>
                </a:r>
                <a:endParaRPr lang="en-US" sz="145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630526" y="5603968"/>
                <a:ext cx="914870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Menge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</a:p>
            </p:txBody>
          </p:sp>
          <p:cxnSp>
            <p:nvCxnSpPr>
              <p:cNvPr id="12" name="Straight Connector 8"/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/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>
                <a:off x="8283700" y="4670032"/>
                <a:ext cx="105266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Nachfrage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7303939" y="1600110"/>
                <a:ext cx="909095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Angebot</a:t>
                </a:r>
              </a:p>
            </p:txBody>
          </p:sp>
          <p:cxnSp>
            <p:nvCxnSpPr>
              <p:cNvPr id="16" name="Straight Connector 18"/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/>
              <p:cNvSpPr txBox="1"/>
              <p:nvPr/>
            </p:nvSpPr>
            <p:spPr>
              <a:xfrm>
                <a:off x="1767750" y="4164052"/>
                <a:ext cx="1549232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Weltmarkpreis</a:t>
                </a:r>
                <a:r>
                  <a:rPr lang="en-US" sz="145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/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/>
              <p:cNvSpPr txBox="1"/>
              <p:nvPr/>
            </p:nvSpPr>
            <p:spPr>
              <a:xfrm>
                <a:off x="2207568" y="3494319"/>
                <a:ext cx="958916" cy="31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Zoll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/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/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/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/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4F2E97F-2EA3-4D42-A641-ED59BE21D8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5AB4A05-766B-4FE6-924D-8D1B442B0779}"/>
                  </a:ext>
                </a:extLst>
              </p14:cNvPr>
              <p14:cNvContentPartPr/>
              <p14:nvPr/>
            </p14:nvContentPartPr>
            <p14:xfrm>
              <a:off x="6478120" y="1688000"/>
              <a:ext cx="1044720" cy="1208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5AB4A05-766B-4FE6-924D-8D1B442B0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9120" y="1679000"/>
                <a:ext cx="1062360" cy="12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064366B-049F-4692-8476-F96A668120DD}"/>
              </a:ext>
            </a:extLst>
          </p:cNvPr>
          <p:cNvGrpSpPr/>
          <p:nvPr/>
        </p:nvGrpSpPr>
        <p:grpSpPr>
          <a:xfrm>
            <a:off x="7890040" y="3485840"/>
            <a:ext cx="3703680" cy="1061280"/>
            <a:chOff x="7890040" y="3485840"/>
            <a:chExt cx="3703680" cy="10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1E5228C-2B56-4CC0-B91B-442EE4EB0433}"/>
                    </a:ext>
                  </a:extLst>
                </p14:cNvPr>
                <p14:cNvContentPartPr/>
                <p14:nvPr/>
              </p14:nvContentPartPr>
              <p14:xfrm>
                <a:off x="10232200" y="3485840"/>
                <a:ext cx="937440" cy="147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1E5228C-2B56-4CC0-B91B-442EE4EB04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23560" y="3476840"/>
                  <a:ext cx="95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D567D9B-08E0-4469-A796-A311D8B10A5D}"/>
                    </a:ext>
                  </a:extLst>
                </p14:cNvPr>
                <p14:cNvContentPartPr/>
                <p14:nvPr/>
              </p14:nvContentPartPr>
              <p14:xfrm>
                <a:off x="7890040" y="3620120"/>
                <a:ext cx="3703680" cy="927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D567D9B-08E0-4469-A796-A311D8B10A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1040" y="3611480"/>
                  <a:ext cx="3721320" cy="9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E3DFB19B-5AF4-44AE-AB83-46660D4878D7}"/>
              </a:ext>
            </a:extLst>
          </p:cNvPr>
          <p:cNvGrpSpPr/>
          <p:nvPr/>
        </p:nvGrpSpPr>
        <p:grpSpPr>
          <a:xfrm>
            <a:off x="2752724" y="5521942"/>
            <a:ext cx="4674600" cy="979920"/>
            <a:chOff x="2752724" y="5521942"/>
            <a:chExt cx="4674600" cy="9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8AA796-28CF-4526-9D83-1ECBAB684C42}"/>
                    </a:ext>
                  </a:extLst>
                </p14:cNvPr>
                <p14:cNvContentPartPr/>
                <p14:nvPr/>
              </p14:nvContentPartPr>
              <p14:xfrm>
                <a:off x="2752724" y="5521942"/>
                <a:ext cx="2865240" cy="596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8AA796-28CF-4526-9D83-1ECBAB684C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44084" y="5512942"/>
                  <a:ext cx="288288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11D013-26AB-4F3B-AA71-F2B8FA18CAE4}"/>
                    </a:ext>
                  </a:extLst>
                </p14:cNvPr>
                <p14:cNvContentPartPr/>
                <p14:nvPr/>
              </p14:nvContentPartPr>
              <p14:xfrm>
                <a:off x="4039004" y="6239422"/>
                <a:ext cx="44640" cy="205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11D013-26AB-4F3B-AA71-F2B8FA18CA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30004" y="6230782"/>
                  <a:ext cx="62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6680CFC-175A-483E-84B0-941535DD0F26}"/>
                    </a:ext>
                  </a:extLst>
                </p14:cNvPr>
                <p14:cNvContentPartPr/>
                <p14:nvPr/>
              </p14:nvContentPartPr>
              <p14:xfrm>
                <a:off x="3958364" y="6446062"/>
                <a:ext cx="165960" cy="50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6680CFC-175A-483E-84B0-941535DD0F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49724" y="6437062"/>
                  <a:ext cx="183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4EC7B5A-1AFA-441C-8DF1-76F49573CEFA}"/>
                    </a:ext>
                  </a:extLst>
                </p14:cNvPr>
                <p14:cNvContentPartPr/>
                <p14:nvPr/>
              </p14:nvContentPartPr>
              <p14:xfrm>
                <a:off x="3953324" y="6172102"/>
                <a:ext cx="177840" cy="47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4EC7B5A-1AFA-441C-8DF1-76F49573CE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44324" y="6163102"/>
                  <a:ext cx="195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C5F4E2B-0A21-4B91-8D1E-32C2AB2D26F4}"/>
                    </a:ext>
                  </a:extLst>
                </p14:cNvPr>
                <p14:cNvContentPartPr/>
                <p14:nvPr/>
              </p14:nvContentPartPr>
              <p14:xfrm>
                <a:off x="4249604" y="6337342"/>
                <a:ext cx="185040" cy="113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C5F4E2B-0A21-4B91-8D1E-32C2AB2D26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40604" y="6328342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51C6F4E-5ACA-4B31-B4F3-9D4B64CAC72A}"/>
                    </a:ext>
                  </a:extLst>
                </p14:cNvPr>
                <p14:cNvContentPartPr/>
                <p14:nvPr/>
              </p14:nvContentPartPr>
              <p14:xfrm>
                <a:off x="4534724" y="6356422"/>
                <a:ext cx="118440" cy="145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51C6F4E-5ACA-4B31-B4F3-9D4B64CAC7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26084" y="6347782"/>
                  <a:ext cx="13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EC16F87-E823-4EAB-8FA9-7D0C5AF9985B}"/>
                    </a:ext>
                  </a:extLst>
                </p14:cNvPr>
                <p14:cNvContentPartPr/>
                <p14:nvPr/>
              </p14:nvContentPartPr>
              <p14:xfrm>
                <a:off x="4702844" y="6254542"/>
                <a:ext cx="139680" cy="135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EC16F87-E823-4EAB-8FA9-7D0C5AF998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93844" y="6245902"/>
                  <a:ext cx="157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76D181-A226-4567-9ADA-5C4979B603BF}"/>
                    </a:ext>
                  </a:extLst>
                </p14:cNvPr>
                <p14:cNvContentPartPr/>
                <p14:nvPr/>
              </p14:nvContentPartPr>
              <p14:xfrm>
                <a:off x="4860524" y="6165262"/>
                <a:ext cx="115560" cy="192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76D181-A226-4567-9ADA-5C4979B603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51884" y="6156622"/>
                  <a:ext cx="133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68C04FF-185F-48ED-9C05-C6CD60A99AC9}"/>
                    </a:ext>
                  </a:extLst>
                </p14:cNvPr>
                <p14:cNvContentPartPr/>
                <p14:nvPr/>
              </p14:nvContentPartPr>
              <p14:xfrm>
                <a:off x="5210804" y="6249142"/>
                <a:ext cx="90720" cy="79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68C04FF-185F-48ED-9C05-C6CD60A99A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01804" y="6240142"/>
                  <a:ext cx="108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A3F804-5644-4367-90E3-4155DA6F2868}"/>
                    </a:ext>
                  </a:extLst>
                </p14:cNvPr>
                <p14:cNvContentPartPr/>
                <p14:nvPr/>
              </p14:nvContentPartPr>
              <p14:xfrm>
                <a:off x="5293244" y="6100102"/>
                <a:ext cx="237600" cy="244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A3F804-5644-4367-90E3-4155DA6F28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84604" y="6091462"/>
                  <a:ext cx="255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F70EA30-8926-4D6C-AD36-3B80EDDF1C4A}"/>
                    </a:ext>
                  </a:extLst>
                </p14:cNvPr>
                <p14:cNvContentPartPr/>
                <p14:nvPr/>
              </p14:nvContentPartPr>
              <p14:xfrm>
                <a:off x="5561804" y="6203422"/>
                <a:ext cx="105840" cy="162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F70EA30-8926-4D6C-AD36-3B80EDDF1C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3164" y="6194782"/>
                  <a:ext cx="12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4F7959-822F-40A4-8337-27CC211A02F4}"/>
                    </a:ext>
                  </a:extLst>
                </p14:cNvPr>
                <p14:cNvContentPartPr/>
                <p14:nvPr/>
              </p14:nvContentPartPr>
              <p14:xfrm>
                <a:off x="5966084" y="6161302"/>
                <a:ext cx="276120" cy="211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4F7959-822F-40A4-8337-27CC211A02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57444" y="6152662"/>
                  <a:ext cx="293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A126327-97B5-4ADC-9E39-8502FBBC72A3}"/>
                    </a:ext>
                  </a:extLst>
                </p14:cNvPr>
                <p14:cNvContentPartPr/>
                <p14:nvPr/>
              </p14:nvContentPartPr>
              <p14:xfrm>
                <a:off x="6172364" y="6123862"/>
                <a:ext cx="21600" cy="2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A126327-97B5-4ADC-9E39-8502FBBC72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63724" y="6115222"/>
                  <a:ext cx="3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5789CA-5F7D-46CE-BEB7-3E7CE2E846A7}"/>
                    </a:ext>
                  </a:extLst>
                </p14:cNvPr>
                <p14:cNvContentPartPr/>
                <p14:nvPr/>
              </p14:nvContentPartPr>
              <p14:xfrm>
                <a:off x="6388004" y="6116662"/>
                <a:ext cx="143280" cy="18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5789CA-5F7D-46CE-BEB7-3E7CE2E846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79364" y="6108022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6C47FAF-905C-4A31-8E0F-5F762EAB8CDD}"/>
                    </a:ext>
                  </a:extLst>
                </p14:cNvPr>
                <p14:cNvContentPartPr/>
                <p14:nvPr/>
              </p14:nvContentPartPr>
              <p14:xfrm>
                <a:off x="6546764" y="6066262"/>
                <a:ext cx="276480" cy="251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6C47FAF-905C-4A31-8E0F-5F762EAB8C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37764" y="6057262"/>
                  <a:ext cx="294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DA238A-DD34-4729-88F8-0E3C1737E667}"/>
                    </a:ext>
                  </a:extLst>
                </p14:cNvPr>
                <p14:cNvContentPartPr/>
                <p14:nvPr/>
              </p14:nvContentPartPr>
              <p14:xfrm>
                <a:off x="6847724" y="6177862"/>
                <a:ext cx="366840" cy="120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DA238A-DD34-4729-88F8-0E3C1737E6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39084" y="6169222"/>
                  <a:ext cx="384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2EE3394-2C74-4F52-9748-3A22910CC2BD}"/>
                    </a:ext>
                  </a:extLst>
                </p14:cNvPr>
                <p14:cNvContentPartPr/>
                <p14:nvPr/>
              </p14:nvContentPartPr>
              <p14:xfrm>
                <a:off x="6444884" y="6408982"/>
                <a:ext cx="982440" cy="44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2EE3394-2C74-4F52-9748-3A22910CC2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5884" y="6399982"/>
                  <a:ext cx="10000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0894BAF-C49B-49BD-BDB1-7423E7A09841}"/>
                  </a:ext>
                </a:extLst>
              </p14:cNvPr>
              <p14:cNvContentPartPr/>
              <p14:nvPr/>
            </p14:nvContentPartPr>
            <p14:xfrm>
              <a:off x="3954044" y="3652102"/>
              <a:ext cx="265320" cy="4233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0894BAF-C49B-49BD-BDB1-7423E7A098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45044" y="3643462"/>
                <a:ext cx="2829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1E3EC51-5715-40C6-A00A-90C4EE890AB9}"/>
                  </a:ext>
                </a:extLst>
              </p14:cNvPr>
              <p14:cNvContentPartPr/>
              <p14:nvPr/>
            </p14:nvContentPartPr>
            <p14:xfrm>
              <a:off x="3827324" y="4965742"/>
              <a:ext cx="492840" cy="6591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1E3EC51-5715-40C6-A00A-90C4EE890A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18324" y="4956742"/>
                <a:ext cx="5104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B386CC3-E143-4F22-84F8-36D533624BEA}"/>
                  </a:ext>
                </a:extLst>
              </p14:cNvPr>
              <p14:cNvContentPartPr/>
              <p14:nvPr/>
            </p14:nvContentPartPr>
            <p14:xfrm>
              <a:off x="1481924" y="3387502"/>
              <a:ext cx="3991320" cy="7232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B386CC3-E143-4F22-84F8-36D533624B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73284" y="3378862"/>
                <a:ext cx="4008960" cy="74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E5AF6B3-9419-44B1-B71A-79AD8EC61087}"/>
              </a:ext>
            </a:extLst>
          </p:cNvPr>
          <p:cNvGrpSpPr/>
          <p:nvPr/>
        </p:nvGrpSpPr>
        <p:grpSpPr>
          <a:xfrm>
            <a:off x="884324" y="1762462"/>
            <a:ext cx="5725440" cy="3489840"/>
            <a:chOff x="884324" y="1762462"/>
            <a:chExt cx="5725440" cy="348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520292-6A31-4826-A496-A7F2B3190426}"/>
                    </a:ext>
                  </a:extLst>
                </p14:cNvPr>
                <p14:cNvContentPartPr/>
                <p14:nvPr/>
              </p14:nvContentPartPr>
              <p14:xfrm>
                <a:off x="1486964" y="4057462"/>
                <a:ext cx="183600" cy="71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520292-6A31-4826-A496-A7F2B31904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77964" y="4048462"/>
                  <a:ext cx="20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747370-5906-4B26-A4A1-0D946ADDA166}"/>
                    </a:ext>
                  </a:extLst>
                </p14:cNvPr>
                <p14:cNvContentPartPr/>
                <p14:nvPr/>
              </p14:nvContentPartPr>
              <p14:xfrm>
                <a:off x="1520084" y="4077262"/>
                <a:ext cx="149760" cy="11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747370-5906-4B26-A4A1-0D946ADDA1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11084" y="4068262"/>
                  <a:ext cx="167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68687B4-A8C7-4EAE-A717-6A51AA5CBCAC}"/>
                    </a:ext>
                  </a:extLst>
                </p14:cNvPr>
                <p14:cNvContentPartPr/>
                <p14:nvPr/>
              </p14:nvContentPartPr>
              <p14:xfrm>
                <a:off x="1641764" y="4056382"/>
                <a:ext cx="1023480" cy="722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68687B4-A8C7-4EAE-A717-6A51AA5CBC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32764" y="4047742"/>
                  <a:ext cx="104112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1696B8-1DD8-4C12-AC68-460C20BE70C2}"/>
                    </a:ext>
                  </a:extLst>
                </p14:cNvPr>
                <p14:cNvContentPartPr/>
                <p14:nvPr/>
              </p14:nvContentPartPr>
              <p14:xfrm>
                <a:off x="2725004" y="4046662"/>
                <a:ext cx="3884760" cy="74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1696B8-1DD8-4C12-AC68-460C20BE70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16364" y="4038022"/>
                  <a:ext cx="3902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214116-606E-4531-8D84-0E23DC009206}"/>
                    </a:ext>
                  </a:extLst>
                </p14:cNvPr>
                <p14:cNvContentPartPr/>
                <p14:nvPr/>
              </p14:nvContentPartPr>
              <p14:xfrm>
                <a:off x="2682164" y="4095622"/>
                <a:ext cx="52920" cy="1094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214116-606E-4531-8D84-0E23DC0092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3164" y="4086982"/>
                  <a:ext cx="7056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468CD1-BD24-4A23-A820-8BB057EE2290}"/>
                    </a:ext>
                  </a:extLst>
                </p14:cNvPr>
                <p14:cNvContentPartPr/>
                <p14:nvPr/>
              </p14:nvContentPartPr>
              <p14:xfrm>
                <a:off x="5619764" y="4097422"/>
                <a:ext cx="90000" cy="966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468CD1-BD24-4A23-A820-8BB057EE22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11124" y="4088422"/>
                  <a:ext cx="107640" cy="9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28F0FF-0413-45D5-9557-50D91FA21CF1}"/>
                    </a:ext>
                  </a:extLst>
                </p14:cNvPr>
                <p14:cNvContentPartPr/>
                <p14:nvPr/>
              </p14:nvContentPartPr>
              <p14:xfrm>
                <a:off x="5583404" y="4898062"/>
                <a:ext cx="31320" cy="315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28F0FF-0413-45D5-9557-50D91FA21C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74404" y="4889422"/>
                  <a:ext cx="48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FC7D1B3-5752-4EDB-9BE7-E9065EE71AC2}"/>
                    </a:ext>
                  </a:extLst>
                </p14:cNvPr>
                <p14:cNvContentPartPr/>
                <p14:nvPr/>
              </p14:nvContentPartPr>
              <p14:xfrm>
                <a:off x="1497764" y="4046662"/>
                <a:ext cx="247320" cy="32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FC7D1B3-5752-4EDB-9BE7-E9065EE71A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88764" y="4037662"/>
                  <a:ext cx="264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E1941E-2182-408B-9464-D11F5A5465EB}"/>
                    </a:ext>
                  </a:extLst>
                </p14:cNvPr>
                <p14:cNvContentPartPr/>
                <p14:nvPr/>
              </p14:nvContentPartPr>
              <p14:xfrm>
                <a:off x="920684" y="3212182"/>
                <a:ext cx="192240" cy="441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E1941E-2182-408B-9464-D11F5A5465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1684" y="3203542"/>
                  <a:ext cx="2098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918611F-3AD0-4186-B371-762399B2F917}"/>
                    </a:ext>
                  </a:extLst>
                </p14:cNvPr>
                <p14:cNvContentPartPr/>
                <p14:nvPr/>
              </p14:nvContentPartPr>
              <p14:xfrm>
                <a:off x="2808524" y="3899782"/>
                <a:ext cx="268200" cy="195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918611F-3AD0-4186-B371-762399B2F9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99884" y="3891142"/>
                  <a:ext cx="28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067234-FE31-4DAC-BF4D-801514E91DDE}"/>
                    </a:ext>
                  </a:extLst>
                </p14:cNvPr>
                <p14:cNvContentPartPr/>
                <p14:nvPr/>
              </p14:nvContentPartPr>
              <p14:xfrm>
                <a:off x="2724644" y="3450142"/>
                <a:ext cx="866880" cy="654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067234-FE31-4DAC-BF4D-801514E91D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16004" y="3441502"/>
                  <a:ext cx="8845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0D1801-7565-4134-AFF6-703CF0C712F0}"/>
                    </a:ext>
                  </a:extLst>
                </p14:cNvPr>
                <p14:cNvContentPartPr/>
                <p14:nvPr/>
              </p14:nvContentPartPr>
              <p14:xfrm>
                <a:off x="1813844" y="3445462"/>
                <a:ext cx="1937520" cy="1294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0D1801-7565-4134-AFF6-703CF0C712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05204" y="3436462"/>
                  <a:ext cx="1955160" cy="13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2AF9B0F-4FCF-4C89-A903-E191B6CE049F}"/>
                    </a:ext>
                  </a:extLst>
                </p14:cNvPr>
                <p14:cNvContentPartPr/>
                <p14:nvPr/>
              </p14:nvContentPartPr>
              <p14:xfrm>
                <a:off x="3633284" y="3473542"/>
                <a:ext cx="2819880" cy="63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2AF9B0F-4FCF-4C89-A903-E191B6CE04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24644" y="3464542"/>
                  <a:ext cx="2837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79E141E-31A7-456F-A447-344F5FC811CF}"/>
                    </a:ext>
                  </a:extLst>
                </p14:cNvPr>
                <p14:cNvContentPartPr/>
                <p14:nvPr/>
              </p14:nvContentPartPr>
              <p14:xfrm>
                <a:off x="2245124" y="3649582"/>
                <a:ext cx="171720" cy="280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79E141E-31A7-456F-A447-344F5FC811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36484" y="3640582"/>
                  <a:ext cx="189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C5BD002-1CF7-4730-943D-3F0C776EA883}"/>
                    </a:ext>
                  </a:extLst>
                </p14:cNvPr>
                <p14:cNvContentPartPr/>
                <p14:nvPr/>
              </p14:nvContentPartPr>
              <p14:xfrm>
                <a:off x="3422684" y="3720862"/>
                <a:ext cx="129600" cy="245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C5BD002-1CF7-4730-943D-3F0C776EA8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14044" y="3711862"/>
                  <a:ext cx="14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095343-DD87-447D-B044-2BC21EBACB1D}"/>
                    </a:ext>
                  </a:extLst>
                </p14:cNvPr>
                <p14:cNvContentPartPr/>
                <p14:nvPr/>
              </p14:nvContentPartPr>
              <p14:xfrm>
                <a:off x="3969164" y="3705022"/>
                <a:ext cx="181080" cy="299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095343-DD87-447D-B044-2BC21EBACB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60164" y="3696022"/>
                  <a:ext cx="198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A792559-2B6E-4877-BE47-97D099DAF18C}"/>
                    </a:ext>
                  </a:extLst>
                </p14:cNvPr>
                <p14:cNvContentPartPr/>
                <p14:nvPr/>
              </p14:nvContentPartPr>
              <p14:xfrm>
                <a:off x="4611764" y="3749302"/>
                <a:ext cx="230760" cy="261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A792559-2B6E-4877-BE47-97D099DAF1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02764" y="3740662"/>
                  <a:ext cx="248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058368B-F34F-4904-AAD0-B120B28EF956}"/>
                    </a:ext>
                  </a:extLst>
                </p14:cNvPr>
                <p14:cNvContentPartPr/>
                <p14:nvPr/>
              </p14:nvContentPartPr>
              <p14:xfrm>
                <a:off x="2160884" y="3525742"/>
                <a:ext cx="330120" cy="484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058368B-F34F-4904-AAD0-B120B28EF9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51884" y="3516742"/>
                  <a:ext cx="3477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6743030-6BAF-4B6E-AABA-6A56592B4F34}"/>
                    </a:ext>
                  </a:extLst>
                </p14:cNvPr>
                <p14:cNvContentPartPr/>
                <p14:nvPr/>
              </p14:nvContentPartPr>
              <p14:xfrm>
                <a:off x="2819684" y="3481822"/>
                <a:ext cx="837720" cy="661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6743030-6BAF-4B6E-AABA-6A56592B4F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10684" y="3473182"/>
                  <a:ext cx="8553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FA2109E-9BCA-44BC-B5AB-81FA428CB63F}"/>
                    </a:ext>
                  </a:extLst>
                </p14:cNvPr>
                <p14:cNvContentPartPr/>
                <p14:nvPr/>
              </p14:nvContentPartPr>
              <p14:xfrm>
                <a:off x="4477844" y="3472822"/>
                <a:ext cx="1025640" cy="622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FA2109E-9BCA-44BC-B5AB-81FA428CB6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68844" y="3464182"/>
                  <a:ext cx="104328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5F1568-519D-4D3C-BACC-918D9BE94A2D}"/>
                    </a:ext>
                  </a:extLst>
                </p14:cNvPr>
                <p14:cNvContentPartPr/>
                <p14:nvPr/>
              </p14:nvContentPartPr>
              <p14:xfrm>
                <a:off x="1670924" y="1762462"/>
                <a:ext cx="4897800" cy="2906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5F1568-519D-4D3C-BACC-918D9BE94A2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61924" y="1753822"/>
                  <a:ext cx="4915440" cy="29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11487C-1054-4FAF-B2A8-EB00704EACB3}"/>
                    </a:ext>
                  </a:extLst>
                </p14:cNvPr>
                <p14:cNvContentPartPr/>
                <p14:nvPr/>
              </p14:nvContentPartPr>
              <p14:xfrm>
                <a:off x="1551044" y="1889542"/>
                <a:ext cx="4383360" cy="2863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11487C-1054-4FAF-B2A8-EB00704EAC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42404" y="1880542"/>
                  <a:ext cx="4401000" cy="28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460CE3-86EA-49B8-A0D3-51CD2B9D916A}"/>
                    </a:ext>
                  </a:extLst>
                </p14:cNvPr>
                <p14:cNvContentPartPr/>
                <p14:nvPr/>
              </p14:nvContentPartPr>
              <p14:xfrm>
                <a:off x="884324" y="3258262"/>
                <a:ext cx="214920" cy="370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460CE3-86EA-49B8-A0D3-51CD2B9D916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5324" y="3249262"/>
                  <a:ext cx="2325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87C209E-56AF-4CDF-AAEA-4227E94FA83B}"/>
                    </a:ext>
                  </a:extLst>
                </p14:cNvPr>
                <p14:cNvContentPartPr/>
                <p14:nvPr/>
              </p14:nvContentPartPr>
              <p14:xfrm>
                <a:off x="3634724" y="3959902"/>
                <a:ext cx="67680" cy="1226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87C209E-56AF-4CDF-AAEA-4227E94FA8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26084" y="3951262"/>
                  <a:ext cx="85320" cy="12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0562022-36B9-4D7D-A20F-8CFDF6603CCC}"/>
                    </a:ext>
                  </a:extLst>
                </p14:cNvPr>
                <p14:cNvContentPartPr/>
                <p14:nvPr/>
              </p14:nvContentPartPr>
              <p14:xfrm>
                <a:off x="4460564" y="4083022"/>
                <a:ext cx="122400" cy="1169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0562022-36B9-4D7D-A20F-8CFDF6603C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1564" y="4074022"/>
                  <a:ext cx="140040" cy="11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87BF676-33FA-4A4B-8988-C38B450ECD8D}"/>
                    </a:ext>
                  </a:extLst>
                </p14:cNvPr>
                <p14:cNvContentPartPr/>
                <p14:nvPr/>
              </p14:nvContentPartPr>
              <p14:xfrm>
                <a:off x="1618724" y="3398662"/>
                <a:ext cx="2053440" cy="852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87BF676-33FA-4A4B-8988-C38B450ECD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09724" y="3390022"/>
                  <a:ext cx="2071080" cy="87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743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D08A3D45-64E6-4C2C-936B-609BFEA4A218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76D88256-9BC9-4E21-9CDE-07F3CF923EC7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736DD1AF-01C4-4839-B465-84F96B966450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Preis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C7F8AA1E-4263-4E15-95A9-14D175A32C7A}"/>
              </a:ext>
            </a:extLst>
          </p:cNvPr>
          <p:cNvSpPr txBox="1"/>
          <p:nvPr/>
        </p:nvSpPr>
        <p:spPr>
          <a:xfrm>
            <a:off x="5941612" y="4618395"/>
            <a:ext cx="901209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 err="1">
                <a:latin typeface="Arial" panose="020B0604020202020204" pitchFamily="34" charset="0"/>
                <a:cs typeface="Arial" panose="020B0604020202020204" pitchFamily="34" charset="0"/>
              </a:rPr>
              <a:t>Menge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E81A19DA-2539-4129-9B40-1E7FD8D5C0DE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1887B388-BF4D-4EA4-BED8-848A0B20A6B7}"/>
              </a:ext>
            </a:extLst>
          </p:cNvPr>
          <p:cNvSpPr txBox="1"/>
          <p:nvPr/>
        </p:nvSpPr>
        <p:spPr>
          <a:xfrm>
            <a:off x="43642" y="3107447"/>
            <a:ext cx="1577673" cy="30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Weltmarkpreis</a:t>
            </a:r>
            <a:r>
              <a:rPr lang="en-US" sz="145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E220C399-2248-446A-A6F4-1B6C99D3E85E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777DCF7C-46DB-4543-9D8C-7CA30F54188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B5B1B035-5115-47C0-A71D-60AB0F525CF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4E94AD-DE45-46EB-8B43-8F9961F6B7B0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8ADE62-71DB-47CA-8D3F-EA40E2720365}"/>
                  </a:ext>
                </a:extLst>
              </p14:cNvPr>
              <p14:cNvContentPartPr/>
              <p14:nvPr/>
            </p14:nvContentPartPr>
            <p14:xfrm>
              <a:off x="1105120" y="2982880"/>
              <a:ext cx="385920" cy="578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8ADE62-71DB-47CA-8D3F-EA40E27203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480" y="2973880"/>
                <a:ext cx="40356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EC47D9C-B76F-4660-B1BD-FB64A8AB633B}"/>
                  </a:ext>
                </a:extLst>
              </p14:cNvPr>
              <p14:cNvContentPartPr/>
              <p14:nvPr/>
            </p14:nvContentPartPr>
            <p14:xfrm>
              <a:off x="2404360" y="431920"/>
              <a:ext cx="1711800" cy="255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EC47D9C-B76F-4660-B1BD-FB64A8AB63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5360" y="423280"/>
                <a:ext cx="17294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D94F776-692E-4C35-85F8-E44807B2CB31}"/>
                  </a:ext>
                </a:extLst>
              </p14:cNvPr>
              <p14:cNvContentPartPr/>
              <p14:nvPr/>
            </p14:nvContentPartPr>
            <p14:xfrm>
              <a:off x="1428400" y="3287440"/>
              <a:ext cx="228600" cy="55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D94F776-692E-4C35-85F8-E44807B2CB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9760" y="3278800"/>
                <a:ext cx="246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C4D3785-48A1-4871-90DB-48DE0288F69B}"/>
                  </a:ext>
                </a:extLst>
              </p14:cNvPr>
              <p14:cNvContentPartPr/>
              <p14:nvPr/>
            </p14:nvContentPartPr>
            <p14:xfrm>
              <a:off x="1492480" y="3294640"/>
              <a:ext cx="840960" cy="586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C4D3785-48A1-4871-90DB-48DE0288F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3480" y="3286000"/>
                <a:ext cx="8586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0F01082-13B2-4F54-9E85-E1BA40B4E5D3}"/>
                  </a:ext>
                </a:extLst>
              </p14:cNvPr>
              <p14:cNvContentPartPr/>
              <p14:nvPr/>
            </p14:nvContentPartPr>
            <p14:xfrm>
              <a:off x="6211000" y="445240"/>
              <a:ext cx="572760" cy="7207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0F01082-13B2-4F54-9E85-E1BA40B4E5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2360" y="436600"/>
                <a:ext cx="59040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29CF857-79A1-42E7-80A9-033BB01B21C3}"/>
                  </a:ext>
                </a:extLst>
              </p14:cNvPr>
              <p14:cNvContentPartPr/>
              <p14:nvPr/>
            </p14:nvContentPartPr>
            <p14:xfrm>
              <a:off x="3446920" y="3267640"/>
              <a:ext cx="52920" cy="2196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29CF857-79A1-42E7-80A9-033BB01B21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7920" y="3258640"/>
                <a:ext cx="70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2618E14-5E5C-48CE-9E24-D2B5A0B5AA10}"/>
                  </a:ext>
                </a:extLst>
              </p14:cNvPr>
              <p14:cNvContentPartPr/>
              <p14:nvPr/>
            </p14:nvContentPartPr>
            <p14:xfrm>
              <a:off x="2369080" y="3259000"/>
              <a:ext cx="1202400" cy="705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2618E14-5E5C-48CE-9E24-D2B5A0B5AA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0440" y="3250000"/>
                <a:ext cx="122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03ADB17-E7EC-48B9-953B-8A2D0A5492D9}"/>
                  </a:ext>
                </a:extLst>
              </p14:cNvPr>
              <p14:cNvContentPartPr/>
              <p14:nvPr/>
            </p14:nvContentPartPr>
            <p14:xfrm>
              <a:off x="3324520" y="2656360"/>
              <a:ext cx="1313640" cy="6584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03ADB17-E7EC-48B9-953B-8A2D0A5492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5520" y="2647360"/>
                <a:ext cx="13312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FDAD4B9-65D2-430F-B18C-C513EDA73743}"/>
                  </a:ext>
                </a:extLst>
              </p14:cNvPr>
              <p14:cNvContentPartPr/>
              <p14:nvPr/>
            </p14:nvContentPartPr>
            <p14:xfrm>
              <a:off x="3213640" y="2641240"/>
              <a:ext cx="1452600" cy="6890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FDAD4B9-65D2-430F-B18C-C513EDA737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05000" y="2632240"/>
                <a:ext cx="147024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0369C177-9283-46C3-ACE5-B4A3D5F62616}"/>
              </a:ext>
            </a:extLst>
          </p:cNvPr>
          <p:cNvGrpSpPr/>
          <p:nvPr/>
        </p:nvGrpSpPr>
        <p:grpSpPr>
          <a:xfrm>
            <a:off x="660520" y="2620720"/>
            <a:ext cx="4760280" cy="3928320"/>
            <a:chOff x="660520" y="2620720"/>
            <a:chExt cx="4760280" cy="39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3BE2197-649F-462C-BD7C-D8E11B7A5DB8}"/>
                    </a:ext>
                  </a:extLst>
                </p14:cNvPr>
                <p14:cNvContentPartPr/>
                <p14:nvPr/>
              </p14:nvContentPartPr>
              <p14:xfrm>
                <a:off x="2768320" y="2676160"/>
                <a:ext cx="537120" cy="10609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3BE2197-649F-462C-BD7C-D8E11B7A5D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59680" y="2667160"/>
                  <a:ext cx="554760" cy="10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62C00FB-AAB6-4B68-B115-0976FEA1D8F1}"/>
                    </a:ext>
                  </a:extLst>
                </p14:cNvPr>
                <p14:cNvContentPartPr/>
                <p14:nvPr/>
              </p14:nvContentPartPr>
              <p14:xfrm>
                <a:off x="4784320" y="2620720"/>
                <a:ext cx="636480" cy="953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62C00FB-AAB6-4B68-B115-0976FEA1D8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75680" y="2612080"/>
                  <a:ext cx="65412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AC1A912-5189-4856-8EA1-673FC46AE732}"/>
                    </a:ext>
                  </a:extLst>
                </p14:cNvPr>
                <p14:cNvContentPartPr/>
                <p14:nvPr/>
              </p14:nvContentPartPr>
              <p14:xfrm>
                <a:off x="2362240" y="3533320"/>
                <a:ext cx="2773440" cy="19731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AC1A912-5189-4856-8EA1-673FC46AE7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3600" y="3524680"/>
                  <a:ext cx="279108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CDFA646-DEBF-4095-BE73-51001722BB37}"/>
                    </a:ext>
                  </a:extLst>
                </p14:cNvPr>
                <p14:cNvContentPartPr/>
                <p14:nvPr/>
              </p14:nvContentPartPr>
              <p14:xfrm>
                <a:off x="2639800" y="3606040"/>
                <a:ext cx="314640" cy="1676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CDFA646-DEBF-4095-BE73-51001722B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30800" y="3597400"/>
                  <a:ext cx="332280" cy="16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EDA113D-06B5-43FB-88A0-F1F339A9894E}"/>
                    </a:ext>
                  </a:extLst>
                </p14:cNvPr>
                <p14:cNvContentPartPr/>
                <p14:nvPr/>
              </p14:nvContentPartPr>
              <p14:xfrm>
                <a:off x="660520" y="5609080"/>
                <a:ext cx="398160" cy="3556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EDA113D-06B5-43FB-88A0-F1F339A989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1520" y="5600440"/>
                  <a:ext cx="4158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140F5F4-CBFC-4CD8-A8C2-BABAF01F886C}"/>
                    </a:ext>
                  </a:extLst>
                </p14:cNvPr>
                <p14:cNvContentPartPr/>
                <p14:nvPr/>
              </p14:nvContentPartPr>
              <p14:xfrm>
                <a:off x="1220680" y="5680000"/>
                <a:ext cx="67320" cy="921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140F5F4-CBFC-4CD8-A8C2-BABAF01F88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12040" y="5671360"/>
                  <a:ext cx="8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ED29EA0-6631-4151-9C1B-43845FAF6FC5}"/>
                    </a:ext>
                  </a:extLst>
                </p14:cNvPr>
                <p14:cNvContentPartPr/>
                <p14:nvPr/>
              </p14:nvContentPartPr>
              <p14:xfrm>
                <a:off x="1298440" y="5464360"/>
                <a:ext cx="203400" cy="245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ED29EA0-6631-4151-9C1B-43845FAF6F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9800" y="5455360"/>
                  <a:ext cx="221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042F47F-9F8D-4A9D-9FE4-2B316A6EF55B}"/>
                    </a:ext>
                  </a:extLst>
                </p14:cNvPr>
                <p14:cNvContentPartPr/>
                <p14:nvPr/>
              </p14:nvContentPartPr>
              <p14:xfrm>
                <a:off x="1513000" y="5435920"/>
                <a:ext cx="79920" cy="256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042F47F-9F8D-4A9D-9FE4-2B316A6EF5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04000" y="5427280"/>
                  <a:ext cx="97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10672EC-0646-4951-BBBF-8AEFA37B256B}"/>
                    </a:ext>
                  </a:extLst>
                </p14:cNvPr>
                <p14:cNvContentPartPr/>
                <p14:nvPr/>
              </p14:nvContentPartPr>
              <p14:xfrm>
                <a:off x="1637200" y="5340880"/>
                <a:ext cx="235800" cy="424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10672EC-0646-4951-BBBF-8AEFA37B25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28200" y="5332240"/>
                  <a:ext cx="2534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68E6D5C-EBF8-48FC-8814-C39E0BB1C4F8}"/>
                    </a:ext>
                  </a:extLst>
                </p14:cNvPr>
                <p14:cNvContentPartPr/>
                <p14:nvPr/>
              </p14:nvContentPartPr>
              <p14:xfrm>
                <a:off x="1836280" y="5408560"/>
                <a:ext cx="142200" cy="1461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68E6D5C-EBF8-48FC-8814-C39E0BB1C4F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27640" y="5399920"/>
                  <a:ext cx="159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76E3343-9E00-4AD1-B250-96F2F1A97991}"/>
                    </a:ext>
                  </a:extLst>
                </p14:cNvPr>
                <p14:cNvContentPartPr/>
                <p14:nvPr/>
              </p14:nvContentPartPr>
              <p14:xfrm>
                <a:off x="1943200" y="5221000"/>
                <a:ext cx="221040" cy="344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76E3343-9E00-4AD1-B250-96F2F1A979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34200" y="5212000"/>
                  <a:ext cx="238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E1601A6-6C35-4FC8-AEB9-0F8475E275A7}"/>
                    </a:ext>
                  </a:extLst>
                </p14:cNvPr>
                <p14:cNvContentPartPr/>
                <p14:nvPr/>
              </p14:nvContentPartPr>
              <p14:xfrm>
                <a:off x="2122120" y="5203360"/>
                <a:ext cx="176400" cy="266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E1601A6-6C35-4FC8-AEB9-0F8475E275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13480" y="5194360"/>
                  <a:ext cx="194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63CB46B-DF32-41FB-9364-1CA7610BE5CC}"/>
                    </a:ext>
                  </a:extLst>
                </p14:cNvPr>
                <p14:cNvContentPartPr/>
                <p14:nvPr/>
              </p14:nvContentPartPr>
              <p14:xfrm>
                <a:off x="2308960" y="5229280"/>
                <a:ext cx="200880" cy="2289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63CB46B-DF32-41FB-9364-1CA7610BE5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99960" y="5220280"/>
                  <a:ext cx="218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FE6E4DC-F8ED-4646-A2F4-2F5F3C4CC0D1}"/>
                    </a:ext>
                  </a:extLst>
                </p14:cNvPr>
                <p14:cNvContentPartPr/>
                <p14:nvPr/>
              </p14:nvContentPartPr>
              <p14:xfrm>
                <a:off x="1421920" y="6050080"/>
                <a:ext cx="459360" cy="3304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FE6E4DC-F8ED-4646-A2F4-2F5F3C4CC0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12920" y="6041440"/>
                  <a:ext cx="477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48EBB7D-123F-4C03-BFB6-C1BC5F7268B5}"/>
                    </a:ext>
                  </a:extLst>
                </p14:cNvPr>
                <p14:cNvContentPartPr/>
                <p14:nvPr/>
              </p14:nvContentPartPr>
              <p14:xfrm>
                <a:off x="1887040" y="5846680"/>
                <a:ext cx="586440" cy="290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48EBB7D-123F-4C03-BFB6-C1BC5F7268B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8040" y="5837680"/>
                  <a:ext cx="604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D59013-4F74-473C-8D0A-FDC5C37CF8EE}"/>
                    </a:ext>
                  </a:extLst>
                </p14:cNvPr>
                <p14:cNvContentPartPr/>
                <p14:nvPr/>
              </p14:nvContentPartPr>
              <p14:xfrm>
                <a:off x="2385280" y="5613760"/>
                <a:ext cx="207000" cy="310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D59013-4F74-473C-8D0A-FDC5C37CF8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6280" y="5605120"/>
                  <a:ext cx="224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D911F42-8E14-4065-BC6E-6520C328B4E1}"/>
                    </a:ext>
                  </a:extLst>
                </p14:cNvPr>
                <p14:cNvContentPartPr/>
                <p14:nvPr/>
              </p14:nvContentPartPr>
              <p14:xfrm>
                <a:off x="1555120" y="5817520"/>
                <a:ext cx="1298520" cy="7315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D911F42-8E14-4065-BC6E-6520C328B4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46120" y="5808520"/>
                  <a:ext cx="1316160" cy="74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9DCB04D4-8150-482D-9056-9527ECCD741B}"/>
                  </a:ext>
                </a:extLst>
              </p14:cNvPr>
              <p14:cNvContentPartPr/>
              <p14:nvPr/>
            </p14:nvContentPartPr>
            <p14:xfrm>
              <a:off x="5723200" y="3036520"/>
              <a:ext cx="57600" cy="54756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9DCB04D4-8150-482D-9056-9527ECCD741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14200" y="3027520"/>
                <a:ext cx="7524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5CBE21F1-ADEF-4E09-B666-0D141157BF0B}"/>
              </a:ext>
            </a:extLst>
          </p:cNvPr>
          <p:cNvGrpSpPr/>
          <p:nvPr/>
        </p:nvGrpSpPr>
        <p:grpSpPr>
          <a:xfrm>
            <a:off x="397360" y="517960"/>
            <a:ext cx="11833200" cy="5956560"/>
            <a:chOff x="397360" y="517960"/>
            <a:chExt cx="11833200" cy="59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B64356-21D0-4036-8F3A-D6ABD1E5D2F1}"/>
                    </a:ext>
                  </a:extLst>
                </p14:cNvPr>
                <p14:cNvContentPartPr/>
                <p14:nvPr/>
              </p14:nvContentPartPr>
              <p14:xfrm>
                <a:off x="938800" y="2497960"/>
                <a:ext cx="133560" cy="250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B64356-21D0-4036-8F3A-D6ABD1E5D2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9800" y="2488960"/>
                  <a:ext cx="151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9C917DB-AD50-46EA-A891-9D2226F1771F}"/>
                    </a:ext>
                  </a:extLst>
                </p14:cNvPr>
                <p14:cNvContentPartPr/>
                <p14:nvPr/>
              </p14:nvContentPartPr>
              <p14:xfrm>
                <a:off x="1129960" y="2550880"/>
                <a:ext cx="151200" cy="112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9C917DB-AD50-46EA-A891-9D2226F1771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1320" y="2542240"/>
                  <a:ext cx="168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312745E-C913-495D-B215-E14A5263DC06}"/>
                    </a:ext>
                  </a:extLst>
                </p14:cNvPr>
                <p14:cNvContentPartPr/>
                <p14:nvPr/>
              </p14:nvContentPartPr>
              <p14:xfrm>
                <a:off x="1148320" y="2302120"/>
                <a:ext cx="106560" cy="140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312745E-C913-495D-B215-E14A5263DC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9680" y="2293120"/>
                  <a:ext cx="124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B90F6D-081B-463D-89BD-5BD79B244ACC}"/>
                    </a:ext>
                  </a:extLst>
                </p14:cNvPr>
                <p14:cNvContentPartPr/>
                <p14:nvPr/>
              </p14:nvContentPartPr>
              <p14:xfrm>
                <a:off x="1227880" y="2403280"/>
                <a:ext cx="78480" cy="38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B90F6D-081B-463D-89BD-5BD79B244A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18880" y="2394640"/>
                  <a:ext cx="96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A6F7D5-84A4-49FF-8E61-73D87EC21A0A}"/>
                    </a:ext>
                  </a:extLst>
                </p14:cNvPr>
                <p14:cNvContentPartPr/>
                <p14:nvPr/>
              </p14:nvContentPartPr>
              <p14:xfrm>
                <a:off x="1402840" y="2548000"/>
                <a:ext cx="321480" cy="140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A6F7D5-84A4-49FF-8E61-73D87EC21A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94200" y="2539000"/>
                  <a:ext cx="339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9C84456-796D-4EC0-BC16-C2C39EEF8231}"/>
                    </a:ext>
                  </a:extLst>
                </p14:cNvPr>
                <p14:cNvContentPartPr/>
                <p14:nvPr/>
              </p14:nvContentPartPr>
              <p14:xfrm>
                <a:off x="480520" y="2879560"/>
                <a:ext cx="86040" cy="304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9C84456-796D-4EC0-BC16-C2C39EEF82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1880" y="2870560"/>
                  <a:ext cx="103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C81D119-1E61-4092-AAE8-324BCE6833E4}"/>
                    </a:ext>
                  </a:extLst>
                </p14:cNvPr>
                <p14:cNvContentPartPr/>
                <p14:nvPr/>
              </p14:nvContentPartPr>
              <p14:xfrm>
                <a:off x="397360" y="2761480"/>
                <a:ext cx="260280" cy="220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C81D119-1E61-4092-AAE8-324BCE6833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8360" y="2752840"/>
                  <a:ext cx="277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B7F5F9C-D01E-48D2-8E5C-2CEF32B8B425}"/>
                    </a:ext>
                  </a:extLst>
                </p14:cNvPr>
                <p14:cNvContentPartPr/>
                <p14:nvPr/>
              </p14:nvContentPartPr>
              <p14:xfrm>
                <a:off x="7998040" y="750520"/>
                <a:ext cx="171360" cy="279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B7F5F9C-D01E-48D2-8E5C-2CEF32B8B4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89040" y="741520"/>
                  <a:ext cx="189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F222EA6-29F1-4480-8FA8-9D3D4B314724}"/>
                    </a:ext>
                  </a:extLst>
                </p14:cNvPr>
                <p14:cNvContentPartPr/>
                <p14:nvPr/>
              </p14:nvContentPartPr>
              <p14:xfrm>
                <a:off x="8029360" y="766720"/>
                <a:ext cx="186480" cy="298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F222EA6-29F1-4480-8FA8-9D3D4B31472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20720" y="757720"/>
                  <a:ext cx="204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9177B2A-236F-4FF1-A066-0F2045532432}"/>
                    </a:ext>
                  </a:extLst>
                </p14:cNvPr>
                <p14:cNvContentPartPr/>
                <p14:nvPr/>
              </p14:nvContentPartPr>
              <p14:xfrm>
                <a:off x="8363800" y="762040"/>
                <a:ext cx="176760" cy="231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9177B2A-236F-4FF1-A066-0F20455324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54800" y="753040"/>
                  <a:ext cx="194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8F0DFD-A61D-4A81-B37E-C54B3CB7D3B0}"/>
                    </a:ext>
                  </a:extLst>
                </p14:cNvPr>
                <p14:cNvContentPartPr/>
                <p14:nvPr/>
              </p14:nvContentPartPr>
              <p14:xfrm>
                <a:off x="8463880" y="776800"/>
                <a:ext cx="257040" cy="222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8F0DFD-A61D-4A81-B37E-C54B3CB7D3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55240" y="768160"/>
                  <a:ext cx="274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02B2E4-46C2-4856-909C-26A79BCB7316}"/>
                    </a:ext>
                  </a:extLst>
                </p14:cNvPr>
                <p14:cNvContentPartPr/>
                <p14:nvPr/>
              </p14:nvContentPartPr>
              <p14:xfrm>
                <a:off x="8635960" y="731440"/>
                <a:ext cx="294840" cy="262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02B2E4-46C2-4856-909C-26A79BCB73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27320" y="722800"/>
                  <a:ext cx="312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F0632FF-54E4-40FB-9D82-0FDB5D866AA8}"/>
                    </a:ext>
                  </a:extLst>
                </p14:cNvPr>
                <p14:cNvContentPartPr/>
                <p14:nvPr/>
              </p14:nvContentPartPr>
              <p14:xfrm>
                <a:off x="9009280" y="824320"/>
                <a:ext cx="4320" cy="6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F0632FF-54E4-40FB-9D82-0FDB5D866A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00640" y="815320"/>
                  <a:ext cx="2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58FFCF6-DBD8-410B-8197-14CDD8CA10DB}"/>
                    </a:ext>
                  </a:extLst>
                </p14:cNvPr>
                <p14:cNvContentPartPr/>
                <p14:nvPr/>
              </p14:nvContentPartPr>
              <p14:xfrm>
                <a:off x="9021880" y="816040"/>
                <a:ext cx="279720" cy="99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58FFCF6-DBD8-410B-8197-14CDD8CA10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13240" y="807400"/>
                  <a:ext cx="297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ACEFEDA-3388-448D-84AE-ADD4C059F034}"/>
                    </a:ext>
                  </a:extLst>
                </p14:cNvPr>
                <p14:cNvContentPartPr/>
                <p14:nvPr/>
              </p14:nvContentPartPr>
              <p14:xfrm>
                <a:off x="9136720" y="978040"/>
                <a:ext cx="3600" cy="15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ACEFEDA-3388-448D-84AE-ADD4C059F0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28080" y="969400"/>
                  <a:ext cx="21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AC688C4-3677-4CFA-A240-0D0227A03D4B}"/>
                    </a:ext>
                  </a:extLst>
                </p14:cNvPr>
                <p14:cNvContentPartPr/>
                <p14:nvPr/>
              </p14:nvContentPartPr>
              <p14:xfrm>
                <a:off x="9420040" y="710200"/>
                <a:ext cx="183240" cy="260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AC688C4-3677-4CFA-A240-0D0227A03D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1400" y="701200"/>
                  <a:ext cx="200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B446A13-DC9D-4769-AC11-DEEE9DBB7FDF}"/>
                    </a:ext>
                  </a:extLst>
                </p14:cNvPr>
                <p14:cNvContentPartPr/>
                <p14:nvPr/>
              </p14:nvContentPartPr>
              <p14:xfrm>
                <a:off x="9703720" y="736120"/>
                <a:ext cx="148680" cy="190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B446A13-DC9D-4769-AC11-DEEE9DBB7FD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95080" y="727120"/>
                  <a:ext cx="16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5871418-B681-4B05-8B20-335CE0C3EDC8}"/>
                    </a:ext>
                  </a:extLst>
                </p14:cNvPr>
                <p14:cNvContentPartPr/>
                <p14:nvPr/>
              </p14:nvContentPartPr>
              <p14:xfrm>
                <a:off x="10089280" y="723880"/>
                <a:ext cx="45000" cy="176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5871418-B681-4B05-8B20-335CE0C3ED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80280" y="715240"/>
                  <a:ext cx="62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4A818BA-495D-4BBB-9FAC-B17B4202F42F}"/>
                    </a:ext>
                  </a:extLst>
                </p14:cNvPr>
                <p14:cNvContentPartPr/>
                <p14:nvPr/>
              </p14:nvContentPartPr>
              <p14:xfrm>
                <a:off x="10044280" y="688960"/>
                <a:ext cx="172080" cy="245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4A818BA-495D-4BBB-9FAC-B17B4202F42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35640" y="680320"/>
                  <a:ext cx="189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6557578-314C-4B7E-ADD0-6D8AADB048B7}"/>
                    </a:ext>
                  </a:extLst>
                </p14:cNvPr>
                <p14:cNvContentPartPr/>
                <p14:nvPr/>
              </p14:nvContentPartPr>
              <p14:xfrm>
                <a:off x="10353520" y="746200"/>
                <a:ext cx="113400" cy="166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6557578-314C-4B7E-ADD0-6D8AADB048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44520" y="737200"/>
                  <a:ext cx="131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7A237AC-3F90-4B36-B805-5FCD650D271B}"/>
                    </a:ext>
                  </a:extLst>
                </p14:cNvPr>
                <p14:cNvContentPartPr/>
                <p14:nvPr/>
              </p14:nvContentPartPr>
              <p14:xfrm>
                <a:off x="10632880" y="711280"/>
                <a:ext cx="127080" cy="136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7A237AC-3F90-4B36-B805-5FCD650D271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24240" y="702640"/>
                  <a:ext cx="144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206E32-C58F-4EAF-AE0B-6A0778003537}"/>
                    </a:ext>
                  </a:extLst>
                </p14:cNvPr>
                <p14:cNvContentPartPr/>
                <p14:nvPr/>
              </p14:nvContentPartPr>
              <p14:xfrm>
                <a:off x="10809280" y="527680"/>
                <a:ext cx="16920" cy="154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206E32-C58F-4EAF-AE0B-6A0778003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00640" y="519040"/>
                  <a:ext cx="34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E679EF-9D9A-45F0-8DD1-DF6FD3A9D0F1}"/>
                    </a:ext>
                  </a:extLst>
                </p14:cNvPr>
                <p14:cNvContentPartPr/>
                <p14:nvPr/>
              </p14:nvContentPartPr>
              <p14:xfrm>
                <a:off x="10975240" y="749080"/>
                <a:ext cx="16920" cy="120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E679EF-9D9A-45F0-8DD1-DF6FD3A9D0F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66240" y="740440"/>
                  <a:ext cx="34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87AED9A-13EF-48F0-84A4-533066BFCE65}"/>
                    </a:ext>
                  </a:extLst>
                </p14:cNvPr>
                <p14:cNvContentPartPr/>
                <p14:nvPr/>
              </p14:nvContentPartPr>
              <p14:xfrm>
                <a:off x="10925920" y="716320"/>
                <a:ext cx="366120" cy="126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87AED9A-13EF-48F0-84A4-533066BFCE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7280" y="707680"/>
                  <a:ext cx="383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FA1E36B-3634-4294-B5C8-5958B5A60381}"/>
                    </a:ext>
                  </a:extLst>
                </p14:cNvPr>
                <p14:cNvContentPartPr/>
                <p14:nvPr/>
              </p14:nvContentPartPr>
              <p14:xfrm>
                <a:off x="11346760" y="535960"/>
                <a:ext cx="156240" cy="136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FA1E36B-3634-4294-B5C8-5958B5A603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37760" y="527320"/>
                  <a:ext cx="173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8C6706F-953A-4834-B930-433BEE0F13F8}"/>
                    </a:ext>
                  </a:extLst>
                </p14:cNvPr>
                <p14:cNvContentPartPr/>
                <p14:nvPr/>
              </p14:nvContentPartPr>
              <p14:xfrm>
                <a:off x="11701000" y="750520"/>
                <a:ext cx="15480" cy="177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8C6706F-953A-4834-B930-433BEE0F13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92360" y="741520"/>
                  <a:ext cx="3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D19FA7F-E3F4-435F-AF7A-38844E838EBE}"/>
                    </a:ext>
                  </a:extLst>
                </p14:cNvPr>
                <p14:cNvContentPartPr/>
                <p14:nvPr/>
              </p14:nvContentPartPr>
              <p14:xfrm>
                <a:off x="11547280" y="713800"/>
                <a:ext cx="316440" cy="204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D19FA7F-E3F4-435F-AF7A-38844E838E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38280" y="705160"/>
                  <a:ext cx="334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8D8492C-BB96-4455-9AEF-C99901645311}"/>
                    </a:ext>
                  </a:extLst>
                </p14:cNvPr>
                <p14:cNvContentPartPr/>
                <p14:nvPr/>
              </p14:nvContentPartPr>
              <p14:xfrm>
                <a:off x="11749600" y="673480"/>
                <a:ext cx="295920" cy="270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8D8492C-BB96-4455-9AEF-C999016453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40960" y="664840"/>
                  <a:ext cx="313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231755E-4E6B-4F3A-AC21-AB8EE86F1D38}"/>
                    </a:ext>
                  </a:extLst>
                </p14:cNvPr>
                <p14:cNvContentPartPr/>
                <p14:nvPr/>
              </p14:nvContentPartPr>
              <p14:xfrm>
                <a:off x="12065680" y="517960"/>
                <a:ext cx="21960" cy="450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231755E-4E6B-4F3A-AC21-AB8EE86F1D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056680" y="509320"/>
                  <a:ext cx="396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02A190F-3C4C-421A-A6B3-158F77267CDB}"/>
                    </a:ext>
                  </a:extLst>
                </p14:cNvPr>
                <p14:cNvContentPartPr/>
                <p14:nvPr/>
              </p14:nvContentPartPr>
              <p14:xfrm>
                <a:off x="11950840" y="773200"/>
                <a:ext cx="279720" cy="228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02A190F-3C4C-421A-A6B3-158F77267CD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1840" y="764200"/>
                  <a:ext cx="297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DDB049E-A028-465C-9149-A7EC902B5F84}"/>
                    </a:ext>
                  </a:extLst>
                </p14:cNvPr>
                <p14:cNvContentPartPr/>
                <p14:nvPr/>
              </p14:nvContentPartPr>
              <p14:xfrm>
                <a:off x="7856920" y="1439560"/>
                <a:ext cx="232200" cy="338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DDB049E-A028-465C-9149-A7EC902B5F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47920" y="1430560"/>
                  <a:ext cx="249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8C56C40-5631-4342-A48A-320251C21814}"/>
                    </a:ext>
                  </a:extLst>
                </p14:cNvPr>
                <p14:cNvContentPartPr/>
                <p14:nvPr/>
              </p14:nvContentPartPr>
              <p14:xfrm>
                <a:off x="8082280" y="1443520"/>
                <a:ext cx="54720" cy="291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8C56C40-5631-4342-A48A-320251C218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73640" y="1434520"/>
                  <a:ext cx="72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F64CA6E-A237-463D-B63B-37AC2D2001EB}"/>
                    </a:ext>
                  </a:extLst>
                </p14:cNvPr>
                <p14:cNvContentPartPr/>
                <p14:nvPr/>
              </p14:nvContentPartPr>
              <p14:xfrm>
                <a:off x="7895800" y="1528480"/>
                <a:ext cx="544680" cy="273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F64CA6E-A237-463D-B63B-37AC2D2001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86800" y="1519840"/>
                  <a:ext cx="562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95D895B-B4DD-4E47-B8FB-6E828D26326C}"/>
                    </a:ext>
                  </a:extLst>
                </p14:cNvPr>
                <p14:cNvContentPartPr/>
                <p14:nvPr/>
              </p14:nvContentPartPr>
              <p14:xfrm>
                <a:off x="8292520" y="1431640"/>
                <a:ext cx="263880" cy="174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95D895B-B4DD-4E47-B8FB-6E828D26326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83520" y="1422640"/>
                  <a:ext cx="281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5000F6F-FADF-44F5-944F-D9A43FA43805}"/>
                    </a:ext>
                  </a:extLst>
                </p14:cNvPr>
                <p14:cNvContentPartPr/>
                <p14:nvPr/>
              </p14:nvContentPartPr>
              <p14:xfrm>
                <a:off x="8658280" y="1513360"/>
                <a:ext cx="69120" cy="235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5000F6F-FADF-44F5-944F-D9A43FA438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49280" y="1504720"/>
                  <a:ext cx="86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1A55BB7-18DE-486C-A4DC-E4C0B83B23EB}"/>
                    </a:ext>
                  </a:extLst>
                </p14:cNvPr>
                <p14:cNvContentPartPr/>
                <p14:nvPr/>
              </p14:nvContentPartPr>
              <p14:xfrm>
                <a:off x="8613280" y="1475200"/>
                <a:ext cx="656280" cy="249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1A55BB7-18DE-486C-A4DC-E4C0B83B23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4640" y="1466200"/>
                  <a:ext cx="673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EE70ADC-76FB-425C-9155-194B657200B1}"/>
                    </a:ext>
                  </a:extLst>
                </p14:cNvPr>
                <p14:cNvContentPartPr/>
                <p14:nvPr/>
              </p14:nvContentPartPr>
              <p14:xfrm>
                <a:off x="9075520" y="1633960"/>
                <a:ext cx="187200" cy="19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EE70ADC-76FB-425C-9155-194B657200B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66880" y="1624960"/>
                  <a:ext cx="204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667288-6C06-433A-AB77-39405E5CFB11}"/>
                    </a:ext>
                  </a:extLst>
                </p14:cNvPr>
                <p14:cNvContentPartPr/>
                <p14:nvPr/>
              </p14:nvContentPartPr>
              <p14:xfrm>
                <a:off x="2455120" y="4686760"/>
                <a:ext cx="58320" cy="291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667288-6C06-433A-AB77-39405E5CFB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46120" y="4678120"/>
                  <a:ext cx="75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EDA3D8A-0948-4B93-BC0F-4AFF76230C25}"/>
                    </a:ext>
                  </a:extLst>
                </p14:cNvPr>
                <p14:cNvContentPartPr/>
                <p14:nvPr/>
              </p14:nvContentPartPr>
              <p14:xfrm>
                <a:off x="2368720" y="4734640"/>
                <a:ext cx="225360" cy="265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EDA3D8A-0948-4B93-BC0F-4AFF76230C2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59720" y="4726000"/>
                  <a:ext cx="243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64C3112-5830-4E7E-B010-C71289DA4A76}"/>
                    </a:ext>
                  </a:extLst>
                </p14:cNvPr>
                <p14:cNvContentPartPr/>
                <p14:nvPr/>
              </p14:nvContentPartPr>
              <p14:xfrm>
                <a:off x="2619280" y="4868560"/>
                <a:ext cx="262440" cy="97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64C3112-5830-4E7E-B010-C71289DA4A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10640" y="4859920"/>
                  <a:ext cx="280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63CF62-36AF-46B8-8DB7-69F396BFA361}"/>
                    </a:ext>
                  </a:extLst>
                </p14:cNvPr>
                <p14:cNvContentPartPr/>
                <p14:nvPr/>
              </p14:nvContentPartPr>
              <p14:xfrm>
                <a:off x="2914120" y="4871080"/>
                <a:ext cx="90000" cy="213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63CF62-36AF-46B8-8DB7-69F396BFA3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05120" y="4862080"/>
                  <a:ext cx="107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F92B161-6697-4C67-BE4C-ED16C348769C}"/>
                    </a:ext>
                  </a:extLst>
                </p14:cNvPr>
                <p14:cNvContentPartPr/>
                <p14:nvPr/>
              </p14:nvContentPartPr>
              <p14:xfrm>
                <a:off x="3050920" y="4762720"/>
                <a:ext cx="192240" cy="191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F92B161-6697-4C67-BE4C-ED16C34876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42280" y="4753720"/>
                  <a:ext cx="20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B1653-A798-495C-A8BE-F340F39A1435}"/>
                    </a:ext>
                  </a:extLst>
                </p14:cNvPr>
                <p14:cNvContentPartPr/>
                <p14:nvPr/>
              </p14:nvContentPartPr>
              <p14:xfrm>
                <a:off x="3309400" y="4840840"/>
                <a:ext cx="115560" cy="275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B1653-A798-495C-A8BE-F340F39A14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00400" y="4831840"/>
                  <a:ext cx="133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94CFFF-78A9-46E5-8668-82F8EE2931D5}"/>
                    </a:ext>
                  </a:extLst>
                </p14:cNvPr>
                <p14:cNvContentPartPr/>
                <p14:nvPr/>
              </p14:nvContentPartPr>
              <p14:xfrm>
                <a:off x="3452680" y="4881520"/>
                <a:ext cx="104040" cy="88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94CFFF-78A9-46E5-8668-82F8EE2931D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44040" y="4872520"/>
                  <a:ext cx="121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A49631-8EAB-41D6-A1C4-AEFF1EFD4259}"/>
                    </a:ext>
                  </a:extLst>
                </p14:cNvPr>
                <p14:cNvContentPartPr/>
                <p14:nvPr/>
              </p14:nvContentPartPr>
              <p14:xfrm>
                <a:off x="3576160" y="4814560"/>
                <a:ext cx="238320" cy="150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A49631-8EAB-41D6-A1C4-AEFF1EFD42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67520" y="4805920"/>
                  <a:ext cx="255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A165BF-853E-44B3-B1B8-3A06F559B79F}"/>
                    </a:ext>
                  </a:extLst>
                </p14:cNvPr>
                <p14:cNvContentPartPr/>
                <p14:nvPr/>
              </p14:nvContentPartPr>
              <p14:xfrm>
                <a:off x="4619440" y="4719520"/>
                <a:ext cx="92520" cy="28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A165BF-853E-44B3-B1B8-3A06F559B7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10800" y="4710880"/>
                  <a:ext cx="110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32781FB-ABCA-4322-BE94-B43B08166B61}"/>
                    </a:ext>
                  </a:extLst>
                </p14:cNvPr>
                <p14:cNvContentPartPr/>
                <p14:nvPr/>
              </p14:nvContentPartPr>
              <p14:xfrm>
                <a:off x="4585600" y="4809160"/>
                <a:ext cx="221760" cy="133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32781FB-ABCA-4322-BE94-B43B08166B6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76600" y="4800160"/>
                  <a:ext cx="239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B64B614-9177-4D0B-8B6B-FE874148F9E4}"/>
                    </a:ext>
                  </a:extLst>
                </p14:cNvPr>
                <p14:cNvContentPartPr/>
                <p14:nvPr/>
              </p14:nvContentPartPr>
              <p14:xfrm>
                <a:off x="4854160" y="4833640"/>
                <a:ext cx="167400" cy="155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B64B614-9177-4D0B-8B6B-FE874148F9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45520" y="4825000"/>
                  <a:ext cx="18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F5CA353-43FD-4C8C-97AB-01DE93E740CB}"/>
                    </a:ext>
                  </a:extLst>
                </p14:cNvPr>
                <p14:cNvContentPartPr/>
                <p14:nvPr/>
              </p14:nvContentPartPr>
              <p14:xfrm>
                <a:off x="4772080" y="4557520"/>
                <a:ext cx="131040" cy="151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F5CA353-43FD-4C8C-97AB-01DE93E740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63080" y="4548520"/>
                  <a:ext cx="14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3C709B-AA0D-44AF-9B1D-AD41A9ADA9C0}"/>
                    </a:ext>
                  </a:extLst>
                </p14:cNvPr>
                <p14:cNvContentPartPr/>
                <p14:nvPr/>
              </p14:nvContentPartPr>
              <p14:xfrm>
                <a:off x="4836520" y="4650400"/>
                <a:ext cx="79920" cy="24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3C709B-AA0D-44AF-9B1D-AD41A9ADA9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27520" y="4641400"/>
                  <a:ext cx="97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9342ACE-04AE-4D21-8651-EDBDC731B406}"/>
                    </a:ext>
                  </a:extLst>
                </p14:cNvPr>
                <p14:cNvContentPartPr/>
                <p14:nvPr/>
              </p14:nvContentPartPr>
              <p14:xfrm>
                <a:off x="6401800" y="622720"/>
                <a:ext cx="186480" cy="323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9342ACE-04AE-4D21-8651-EDBDC731B40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92800" y="613720"/>
                  <a:ext cx="204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45C5C2A-07ED-4D42-8425-D166635899B0}"/>
                    </a:ext>
                  </a:extLst>
                </p14:cNvPr>
                <p14:cNvContentPartPr/>
                <p14:nvPr/>
              </p14:nvContentPartPr>
              <p14:xfrm>
                <a:off x="7150600" y="3746440"/>
                <a:ext cx="181440" cy="29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45C5C2A-07ED-4D42-8425-D166635899B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41960" y="3737800"/>
                  <a:ext cx="199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FE36AC9-F4FC-462C-98E9-510B28B40DED}"/>
                    </a:ext>
                  </a:extLst>
                </p14:cNvPr>
                <p14:cNvContentPartPr/>
                <p14:nvPr/>
              </p14:nvContentPartPr>
              <p14:xfrm>
                <a:off x="3461680" y="3208960"/>
                <a:ext cx="71640" cy="200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FE36AC9-F4FC-462C-98E9-510B28B40D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52680" y="3199960"/>
                  <a:ext cx="89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69DD60-8520-4D96-93CC-95AB05A056C6}"/>
                    </a:ext>
                  </a:extLst>
                </p14:cNvPr>
                <p14:cNvContentPartPr/>
                <p14:nvPr/>
              </p14:nvContentPartPr>
              <p14:xfrm>
                <a:off x="3383560" y="1860040"/>
                <a:ext cx="4140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69DD60-8520-4D96-93CC-95AB05A056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74560" y="1851040"/>
                  <a:ext cx="59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10C1651-9FB4-4BD5-A0FF-72F57A2F1A98}"/>
                    </a:ext>
                  </a:extLst>
                </p14:cNvPr>
                <p14:cNvContentPartPr/>
                <p14:nvPr/>
              </p14:nvContentPartPr>
              <p14:xfrm>
                <a:off x="3529720" y="1315360"/>
                <a:ext cx="3029400" cy="198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10C1651-9FB4-4BD5-A0FF-72F57A2F1A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21080" y="1306720"/>
                  <a:ext cx="3047040" cy="20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B5730DA-CE37-4B1C-8F36-727143617C37}"/>
                    </a:ext>
                  </a:extLst>
                </p14:cNvPr>
                <p14:cNvContentPartPr/>
                <p14:nvPr/>
              </p14:nvContentPartPr>
              <p14:xfrm>
                <a:off x="6776560" y="1146160"/>
                <a:ext cx="136080" cy="29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B5730DA-CE37-4B1C-8F36-727143617C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67560" y="1137520"/>
                  <a:ext cx="153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FC13A0E-E5DB-49B2-909C-575EA587E20F}"/>
                    </a:ext>
                  </a:extLst>
                </p14:cNvPr>
                <p14:cNvContentPartPr/>
                <p14:nvPr/>
              </p14:nvContentPartPr>
              <p14:xfrm>
                <a:off x="6831640" y="1158040"/>
                <a:ext cx="168120" cy="231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FC13A0E-E5DB-49B2-909C-575EA587E2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23000" y="1149400"/>
                  <a:ext cx="185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559B4F5-AA8F-43EA-9716-DF186D0E3AE1}"/>
                    </a:ext>
                  </a:extLst>
                </p14:cNvPr>
                <p14:cNvContentPartPr/>
                <p14:nvPr/>
              </p14:nvContentPartPr>
              <p14:xfrm>
                <a:off x="7076080" y="1307800"/>
                <a:ext cx="240480" cy="124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559B4F5-AA8F-43EA-9716-DF186D0E3AE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67080" y="1299160"/>
                  <a:ext cx="258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E6A014-F1A6-448F-9DE0-91887C63525D}"/>
                    </a:ext>
                  </a:extLst>
                </p14:cNvPr>
                <p14:cNvContentPartPr/>
                <p14:nvPr/>
              </p14:nvContentPartPr>
              <p14:xfrm>
                <a:off x="6997240" y="982360"/>
                <a:ext cx="123840" cy="220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E6A014-F1A6-448F-9DE0-91887C6352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88240" y="973720"/>
                  <a:ext cx="141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205C206-F05A-4BB3-8F64-A78F6D541EA3}"/>
                    </a:ext>
                  </a:extLst>
                </p14:cNvPr>
                <p14:cNvContentPartPr/>
                <p14:nvPr/>
              </p14:nvContentPartPr>
              <p14:xfrm>
                <a:off x="6978520" y="971920"/>
                <a:ext cx="165960" cy="175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205C206-F05A-4BB3-8F64-A78F6D541EA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69520" y="963280"/>
                  <a:ext cx="183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40B5F3-0E4E-427F-99A9-CA5C8CD8709A}"/>
                    </a:ext>
                  </a:extLst>
                </p14:cNvPr>
                <p14:cNvContentPartPr/>
                <p14:nvPr/>
              </p14:nvContentPartPr>
              <p14:xfrm>
                <a:off x="7039360" y="1063720"/>
                <a:ext cx="146520" cy="128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40B5F3-0E4E-427F-99A9-CA5C8CD870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30360" y="1055080"/>
                  <a:ext cx="164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661D0D5-4DF3-4F2C-813B-2E7DB919F28E}"/>
                    </a:ext>
                  </a:extLst>
                </p14:cNvPr>
                <p14:cNvContentPartPr/>
                <p14:nvPr/>
              </p14:nvContentPartPr>
              <p14:xfrm>
                <a:off x="2288080" y="3257200"/>
                <a:ext cx="1205280" cy="51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661D0D5-4DF3-4F2C-813B-2E7DB919F28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79440" y="3248200"/>
                  <a:ext cx="122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49DD03B-D2C1-4296-ADE1-FA00CF6D610A}"/>
                    </a:ext>
                  </a:extLst>
                </p14:cNvPr>
                <p14:cNvContentPartPr/>
                <p14:nvPr/>
              </p14:nvContentPartPr>
              <p14:xfrm>
                <a:off x="3475000" y="3297520"/>
                <a:ext cx="1548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49DD03B-D2C1-4296-ADE1-FA00CF6D610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66000" y="3288880"/>
                  <a:ext cx="33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00F094E-74FC-4DEE-9749-8A265735063E}"/>
                    </a:ext>
                  </a:extLst>
                </p14:cNvPr>
                <p14:cNvContentPartPr/>
                <p14:nvPr/>
              </p14:nvContentPartPr>
              <p14:xfrm>
                <a:off x="3454120" y="3761560"/>
                <a:ext cx="23760" cy="614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00F094E-74FC-4DEE-9749-8A265735063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45120" y="3752920"/>
                  <a:ext cx="414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19D9AC-FE8B-41CA-86B2-2E24293E0156}"/>
                    </a:ext>
                  </a:extLst>
                </p14:cNvPr>
                <p14:cNvContentPartPr/>
                <p14:nvPr/>
              </p14:nvContentPartPr>
              <p14:xfrm>
                <a:off x="2361160" y="3278800"/>
                <a:ext cx="19080" cy="1146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19D9AC-FE8B-41CA-86B2-2E24293E015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52520" y="3269800"/>
                  <a:ext cx="36720" cy="11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3072618-3756-499F-B3D7-266B96369DF6}"/>
                    </a:ext>
                  </a:extLst>
                </p14:cNvPr>
                <p14:cNvContentPartPr/>
                <p14:nvPr/>
              </p14:nvContentPartPr>
              <p14:xfrm>
                <a:off x="1578520" y="3277360"/>
                <a:ext cx="714960" cy="567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3072618-3756-499F-B3D7-266B96369D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69520" y="3268720"/>
                  <a:ext cx="7326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137370-607E-421D-BADE-B68B89220BDA}"/>
                    </a:ext>
                  </a:extLst>
                </p14:cNvPr>
                <p14:cNvContentPartPr/>
                <p14:nvPr/>
              </p14:nvContentPartPr>
              <p14:xfrm>
                <a:off x="2347120" y="3274840"/>
                <a:ext cx="1220760" cy="114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137370-607E-421D-BADE-B68B89220BD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38480" y="3266200"/>
                  <a:ext cx="1238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7FE342-3D41-4585-B583-CAF362AC924B}"/>
                    </a:ext>
                  </a:extLst>
                </p14:cNvPr>
                <p14:cNvContentPartPr/>
                <p14:nvPr/>
              </p14:nvContentPartPr>
              <p14:xfrm>
                <a:off x="3601360" y="1322560"/>
                <a:ext cx="2940120" cy="1985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7FE342-3D41-4585-B583-CAF362AC92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92360" y="1313560"/>
                  <a:ext cx="2957760" cy="20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F22F933-0E80-4518-BD24-5073563CDF30}"/>
                    </a:ext>
                  </a:extLst>
                </p14:cNvPr>
                <p14:cNvContentPartPr/>
                <p14:nvPr/>
              </p14:nvContentPartPr>
              <p14:xfrm>
                <a:off x="4348360" y="2539360"/>
                <a:ext cx="197640" cy="40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F22F933-0E80-4518-BD24-5073563CDF3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39360" y="2530720"/>
                  <a:ext cx="21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C43620-A86C-40D5-BA6C-E5D5B438ACD3}"/>
                    </a:ext>
                  </a:extLst>
                </p14:cNvPr>
                <p14:cNvContentPartPr/>
                <p14:nvPr/>
              </p14:nvContentPartPr>
              <p14:xfrm>
                <a:off x="3966040" y="2504800"/>
                <a:ext cx="273600" cy="66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C43620-A86C-40D5-BA6C-E5D5B438AC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57400" y="2495800"/>
                  <a:ext cx="291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5345C5-D106-4ADC-B556-46E2F83CD985}"/>
                    </a:ext>
                  </a:extLst>
                </p14:cNvPr>
                <p14:cNvContentPartPr/>
                <p14:nvPr/>
              </p14:nvContentPartPr>
              <p14:xfrm>
                <a:off x="1568440" y="2560240"/>
                <a:ext cx="2265480" cy="104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5345C5-D106-4ADC-B556-46E2F83CD98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59440" y="2551600"/>
                  <a:ext cx="2283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1E784B6-3288-457B-81C0-022F28012900}"/>
                    </a:ext>
                  </a:extLst>
                </p14:cNvPr>
                <p14:cNvContentPartPr/>
                <p14:nvPr/>
              </p14:nvContentPartPr>
              <p14:xfrm>
                <a:off x="4636000" y="2634760"/>
                <a:ext cx="24480" cy="281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1E784B6-3288-457B-81C0-022F280129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27000" y="2626120"/>
                  <a:ext cx="42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069ACE3-4EC3-4963-937D-33F89D05906A}"/>
                    </a:ext>
                  </a:extLst>
                </p14:cNvPr>
                <p14:cNvContentPartPr/>
                <p14:nvPr/>
              </p14:nvContentPartPr>
              <p14:xfrm>
                <a:off x="4669120" y="3191680"/>
                <a:ext cx="55440" cy="1160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069ACE3-4EC3-4963-937D-33F89D0590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660480" y="3182680"/>
                  <a:ext cx="7308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A4E69B1-6489-4472-B9B3-6C9F41511109}"/>
                    </a:ext>
                  </a:extLst>
                </p14:cNvPr>
                <p14:cNvContentPartPr/>
                <p14:nvPr/>
              </p14:nvContentPartPr>
              <p14:xfrm>
                <a:off x="3338560" y="2545120"/>
                <a:ext cx="1263600" cy="168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A4E69B1-6489-4472-B9B3-6C9F415111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29920" y="2536480"/>
                  <a:ext cx="1281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7865B4-190A-44D0-B7B8-91FC9C576901}"/>
                    </a:ext>
                  </a:extLst>
                </p14:cNvPr>
                <p14:cNvContentPartPr/>
                <p14:nvPr/>
              </p14:nvContentPartPr>
              <p14:xfrm>
                <a:off x="2311120" y="3274120"/>
                <a:ext cx="1204200" cy="46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7865B4-190A-44D0-B7B8-91FC9C5769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02120" y="3265480"/>
                  <a:ext cx="1221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5B196E-D7D0-4FEE-A786-CE7088C5FA9F}"/>
                    </a:ext>
                  </a:extLst>
                </p14:cNvPr>
                <p14:cNvContentPartPr/>
                <p14:nvPr/>
              </p14:nvContentPartPr>
              <p14:xfrm>
                <a:off x="3332800" y="2725120"/>
                <a:ext cx="23040" cy="262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5B196E-D7D0-4FEE-A786-CE7088C5FA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24160" y="2716120"/>
                  <a:ext cx="40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4846D6E-1127-40C4-8117-6EB1DB87F4EF}"/>
                    </a:ext>
                  </a:extLst>
                </p14:cNvPr>
                <p14:cNvContentPartPr/>
                <p14:nvPr/>
              </p14:nvContentPartPr>
              <p14:xfrm>
                <a:off x="3278800" y="3066760"/>
                <a:ext cx="73440" cy="579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4846D6E-1127-40C4-8117-6EB1DB87F4E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69800" y="3057760"/>
                  <a:ext cx="910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963148D-9F62-4564-B3AF-0C03078AAE44}"/>
                    </a:ext>
                  </a:extLst>
                </p14:cNvPr>
                <p14:cNvContentPartPr/>
                <p14:nvPr/>
              </p14:nvContentPartPr>
              <p14:xfrm>
                <a:off x="3213280" y="3736000"/>
                <a:ext cx="68400" cy="726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963148D-9F62-4564-B3AF-0C03078AAE4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04280" y="3727000"/>
                  <a:ext cx="8604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7EA17A0-6F16-4AAD-911C-29E62CCCD4BE}"/>
                    </a:ext>
                  </a:extLst>
                </p14:cNvPr>
                <p14:cNvContentPartPr/>
                <p14:nvPr/>
              </p14:nvContentPartPr>
              <p14:xfrm>
                <a:off x="3196720" y="4628080"/>
                <a:ext cx="798840" cy="203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7EA17A0-6F16-4AAD-911C-29E62CCCD4B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87720" y="4619440"/>
                  <a:ext cx="816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FF07C2D-9902-4C72-BC4F-6EDDDB07C154}"/>
                    </a:ext>
                  </a:extLst>
                </p14:cNvPr>
                <p14:cNvContentPartPr/>
                <p14:nvPr/>
              </p14:nvContentPartPr>
              <p14:xfrm>
                <a:off x="4007440" y="4582000"/>
                <a:ext cx="736200" cy="308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FF07C2D-9902-4C72-BC4F-6EDDDB07C15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98440" y="4573360"/>
                  <a:ext cx="753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194802-8EB2-4A10-97D8-9460BC713502}"/>
                    </a:ext>
                  </a:extLst>
                </p14:cNvPr>
                <p14:cNvContentPartPr/>
                <p14:nvPr/>
              </p14:nvContentPartPr>
              <p14:xfrm>
                <a:off x="3631960" y="5241880"/>
                <a:ext cx="84960" cy="350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194802-8EB2-4A10-97D8-9460BC7135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22960" y="5232880"/>
                  <a:ext cx="1026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DA172AD-4F09-4D1D-AE0F-29EBBFB4299F}"/>
                    </a:ext>
                  </a:extLst>
                </p14:cNvPr>
                <p14:cNvContentPartPr/>
                <p14:nvPr/>
              </p14:nvContentPartPr>
              <p14:xfrm>
                <a:off x="3564280" y="5505400"/>
                <a:ext cx="252720" cy="57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DA172AD-4F09-4D1D-AE0F-29EBBFB4299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55640" y="5496400"/>
                  <a:ext cx="270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8C4702D-6085-4352-B7F5-097CA9684EDA}"/>
                    </a:ext>
                  </a:extLst>
                </p14:cNvPr>
                <p14:cNvContentPartPr/>
                <p14:nvPr/>
              </p14:nvContentPartPr>
              <p14:xfrm>
                <a:off x="3521080" y="5222800"/>
                <a:ext cx="288720" cy="39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8C4702D-6085-4352-B7F5-097CA9684ED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12080" y="5214160"/>
                  <a:ext cx="306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E524A43-62B3-49A6-AB7E-21116E5D94DB}"/>
                    </a:ext>
                  </a:extLst>
                </p14:cNvPr>
                <p14:cNvContentPartPr/>
                <p14:nvPr/>
              </p14:nvContentPartPr>
              <p14:xfrm>
                <a:off x="3908080" y="5332600"/>
                <a:ext cx="347400" cy="177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E524A43-62B3-49A6-AB7E-21116E5D94D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99440" y="5323960"/>
                  <a:ext cx="36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4E024DE-FCB6-4E49-8659-E5392B914901}"/>
                    </a:ext>
                  </a:extLst>
                </p14:cNvPr>
                <p14:cNvContentPartPr/>
                <p14:nvPr/>
              </p14:nvContentPartPr>
              <p14:xfrm>
                <a:off x="1883800" y="2767960"/>
                <a:ext cx="325080" cy="363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4E024DE-FCB6-4E49-8659-E5392B9149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75160" y="2758960"/>
                  <a:ext cx="342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4C397D-AC86-4D1E-8247-D2F7F28E8630}"/>
                    </a:ext>
                  </a:extLst>
                </p14:cNvPr>
                <p14:cNvContentPartPr/>
                <p14:nvPr/>
              </p14:nvContentPartPr>
              <p14:xfrm>
                <a:off x="1997200" y="3009880"/>
                <a:ext cx="171720" cy="1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4C397D-AC86-4D1E-8247-D2F7F28E86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88560" y="3001240"/>
                  <a:ext cx="18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D317F9-6720-4444-B414-63455346DBD5}"/>
                    </a:ext>
                  </a:extLst>
                </p14:cNvPr>
                <p14:cNvContentPartPr/>
                <p14:nvPr/>
              </p14:nvContentPartPr>
              <p14:xfrm>
                <a:off x="2972800" y="3020680"/>
                <a:ext cx="19440" cy="176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D317F9-6720-4444-B414-63455346DBD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64160" y="3012040"/>
                  <a:ext cx="37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30FB103-A306-4AF9-8AA9-76ACE9D91ED3}"/>
                    </a:ext>
                  </a:extLst>
                </p14:cNvPr>
                <p14:cNvContentPartPr/>
                <p14:nvPr/>
              </p14:nvContentPartPr>
              <p14:xfrm>
                <a:off x="2917720" y="2974240"/>
                <a:ext cx="216000" cy="275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30FB103-A306-4AF9-8AA9-76ACE9D91ED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09080" y="2965240"/>
                  <a:ext cx="233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26E77F8-8DBB-4944-B370-2680773AC9E1}"/>
                    </a:ext>
                  </a:extLst>
                </p14:cNvPr>
                <p14:cNvContentPartPr/>
                <p14:nvPr/>
              </p14:nvContentPartPr>
              <p14:xfrm>
                <a:off x="3601000" y="2776960"/>
                <a:ext cx="186120" cy="202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26E77F8-8DBB-4944-B370-2680773AC9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92360" y="2768320"/>
                  <a:ext cx="20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B0BF4B2-F156-4C46-A79C-00B86EBFAF9B}"/>
                    </a:ext>
                  </a:extLst>
                </p14:cNvPr>
                <p14:cNvContentPartPr/>
                <p14:nvPr/>
              </p14:nvContentPartPr>
              <p14:xfrm>
                <a:off x="3833560" y="2706760"/>
                <a:ext cx="14400" cy="110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B0BF4B2-F156-4C46-A79C-00B86EBFAF9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24920" y="2697760"/>
                  <a:ext cx="3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1F7A9D2-7AA0-430E-9DC7-60BE0F8C1786}"/>
                    </a:ext>
                  </a:extLst>
                </p14:cNvPr>
                <p14:cNvContentPartPr/>
                <p14:nvPr/>
              </p14:nvContentPartPr>
              <p14:xfrm>
                <a:off x="4241440" y="3034000"/>
                <a:ext cx="118800" cy="129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1F7A9D2-7AA0-430E-9DC7-60BE0F8C178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32440" y="3025360"/>
                  <a:ext cx="13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69D90D8-06FB-4614-8DA1-CA69C563E32D}"/>
                    </a:ext>
                  </a:extLst>
                </p14:cNvPr>
                <p14:cNvContentPartPr/>
                <p14:nvPr/>
              </p14:nvContentPartPr>
              <p14:xfrm>
                <a:off x="4429720" y="2948320"/>
                <a:ext cx="90720" cy="89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69D90D8-06FB-4614-8DA1-CA69C563E32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20720" y="2939320"/>
                  <a:ext cx="108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6E98070-02E4-422A-BC6E-C3D3F92A730D}"/>
                    </a:ext>
                  </a:extLst>
                </p14:cNvPr>
                <p14:cNvContentPartPr/>
                <p14:nvPr/>
              </p14:nvContentPartPr>
              <p14:xfrm>
                <a:off x="5054680" y="3018160"/>
                <a:ext cx="11880" cy="122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6E98070-02E4-422A-BC6E-C3D3F92A730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45680" y="3009520"/>
                  <a:ext cx="2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17B4BD4-98B4-4CE2-BF9A-DDC7959BBE30}"/>
                    </a:ext>
                  </a:extLst>
                </p14:cNvPr>
                <p14:cNvContentPartPr/>
                <p14:nvPr/>
              </p14:nvContentPartPr>
              <p14:xfrm>
                <a:off x="4887640" y="2976400"/>
                <a:ext cx="282240" cy="221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17B4BD4-98B4-4CE2-BF9A-DDC7959BBE3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879000" y="2967760"/>
                  <a:ext cx="29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922FE73-CF42-4B63-AE9D-C718E8466320}"/>
                    </a:ext>
                  </a:extLst>
                </p14:cNvPr>
                <p14:cNvContentPartPr/>
                <p14:nvPr/>
              </p14:nvContentPartPr>
              <p14:xfrm>
                <a:off x="3284920" y="2586520"/>
                <a:ext cx="124200" cy="722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922FE73-CF42-4B63-AE9D-C718E846632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75920" y="2577520"/>
                  <a:ext cx="1418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5B5509C-C243-4342-918F-55F9A597226B}"/>
                    </a:ext>
                  </a:extLst>
                </p14:cNvPr>
                <p14:cNvContentPartPr/>
                <p14:nvPr/>
              </p14:nvContentPartPr>
              <p14:xfrm>
                <a:off x="3351880" y="3158200"/>
                <a:ext cx="1269720" cy="139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5B5509C-C243-4342-918F-55F9A597226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43240" y="3149560"/>
                  <a:ext cx="1287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61AD461-4E5D-42E0-BB68-BFD2E68C080A}"/>
                    </a:ext>
                  </a:extLst>
                </p14:cNvPr>
                <p14:cNvContentPartPr/>
                <p14:nvPr/>
              </p14:nvContentPartPr>
              <p14:xfrm>
                <a:off x="3423160" y="2627920"/>
                <a:ext cx="1249200" cy="655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61AD461-4E5D-42E0-BB68-BFD2E68C080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14520" y="2619280"/>
                  <a:ext cx="126684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7CFFC96-450C-4D10-AF9D-362E594B0695}"/>
                    </a:ext>
                  </a:extLst>
                </p14:cNvPr>
                <p14:cNvContentPartPr/>
                <p14:nvPr/>
              </p14:nvContentPartPr>
              <p14:xfrm>
                <a:off x="3250360" y="2594080"/>
                <a:ext cx="1526760" cy="733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7CFFC96-450C-4D10-AF9D-362E594B06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41720" y="2585440"/>
                  <a:ext cx="15444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54D420-9D62-4516-BA18-460CCF315729}"/>
                    </a:ext>
                  </a:extLst>
                </p14:cNvPr>
                <p14:cNvContentPartPr/>
                <p14:nvPr/>
              </p14:nvContentPartPr>
              <p14:xfrm>
                <a:off x="4105360" y="3110680"/>
                <a:ext cx="927720" cy="2248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54D420-9D62-4516-BA18-460CCF31572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96720" y="3102040"/>
                  <a:ext cx="945360" cy="22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A772AF5-507F-4075-BBCD-019C23D3CFAA}"/>
                    </a:ext>
                  </a:extLst>
                </p14:cNvPr>
                <p14:cNvContentPartPr/>
                <p14:nvPr/>
              </p14:nvContentPartPr>
              <p14:xfrm>
                <a:off x="3970720" y="3004120"/>
                <a:ext cx="339120" cy="434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A772AF5-507F-4075-BBCD-019C23D3CFA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961720" y="2995120"/>
                  <a:ext cx="356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3E3F5BC-9B65-4B4C-83D4-8CFB17C6ED7A}"/>
                    </a:ext>
                  </a:extLst>
                </p14:cNvPr>
                <p14:cNvContentPartPr/>
                <p14:nvPr/>
              </p14:nvContentPartPr>
              <p14:xfrm>
                <a:off x="4886920" y="5599000"/>
                <a:ext cx="282240" cy="277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3E3F5BC-9B65-4B4C-83D4-8CFB17C6ED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77920" y="5590000"/>
                  <a:ext cx="29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77EB880-8856-491A-8DEB-D0EBC74546DC}"/>
                    </a:ext>
                  </a:extLst>
                </p14:cNvPr>
                <p14:cNvContentPartPr/>
                <p14:nvPr/>
              </p14:nvContentPartPr>
              <p14:xfrm>
                <a:off x="5163400" y="5538520"/>
                <a:ext cx="165240" cy="232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77EB880-8856-491A-8DEB-D0EBC74546D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54760" y="5529520"/>
                  <a:ext cx="182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27FAB14-399B-4EA5-820D-74D8E32B1363}"/>
                    </a:ext>
                  </a:extLst>
                </p14:cNvPr>
                <p14:cNvContentPartPr/>
                <p14:nvPr/>
              </p14:nvContentPartPr>
              <p14:xfrm>
                <a:off x="5305600" y="5490640"/>
                <a:ext cx="127080" cy="93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27FAB14-399B-4EA5-820D-74D8E32B136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96960" y="5482000"/>
                  <a:ext cx="144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49304CA-E503-4322-BFB6-571B93F9E937}"/>
                    </a:ext>
                  </a:extLst>
                </p14:cNvPr>
                <p14:cNvContentPartPr/>
                <p14:nvPr/>
              </p14:nvContentPartPr>
              <p14:xfrm>
                <a:off x="5465080" y="5414320"/>
                <a:ext cx="177840" cy="110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49304CA-E503-4322-BFB6-571B93F9E9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456080" y="5405680"/>
                  <a:ext cx="195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CC0E44B-2446-499F-803C-4499BD8C978C}"/>
                    </a:ext>
                  </a:extLst>
                </p14:cNvPr>
                <p14:cNvContentPartPr/>
                <p14:nvPr/>
              </p14:nvContentPartPr>
              <p14:xfrm>
                <a:off x="5603680" y="5305600"/>
                <a:ext cx="127080" cy="1130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CC0E44B-2446-499F-803C-4499BD8C978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94680" y="5296600"/>
                  <a:ext cx="144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932B2E8-28B5-4E64-9BE3-0E5095D5BE0E}"/>
                    </a:ext>
                  </a:extLst>
                </p14:cNvPr>
                <p14:cNvContentPartPr/>
                <p14:nvPr/>
              </p14:nvContentPartPr>
              <p14:xfrm>
                <a:off x="5741560" y="4952800"/>
                <a:ext cx="692640" cy="396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932B2E8-28B5-4E64-9BE3-0E5095D5BE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32920" y="4943800"/>
                  <a:ext cx="7102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9931398-848F-4936-AA8C-16621D10B176}"/>
                    </a:ext>
                  </a:extLst>
                </p14:cNvPr>
                <p14:cNvContentPartPr/>
                <p14:nvPr/>
              </p14:nvContentPartPr>
              <p14:xfrm>
                <a:off x="6109840" y="4950280"/>
                <a:ext cx="44640" cy="93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9931398-848F-4936-AA8C-16621D10B1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00840" y="4941640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9B1BFB3-512A-49AF-9FE3-3011F2E0B7DB}"/>
                    </a:ext>
                  </a:extLst>
                </p14:cNvPr>
                <p14:cNvContentPartPr/>
                <p14:nvPr/>
              </p14:nvContentPartPr>
              <p14:xfrm>
                <a:off x="5473360" y="5222800"/>
                <a:ext cx="59760" cy="37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9B1BFB3-512A-49AF-9FE3-3011F2E0B7D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64720" y="5213800"/>
                  <a:ext cx="77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180FCD6-EF35-4194-A8D5-CE59E6430E92}"/>
                    </a:ext>
                  </a:extLst>
                </p14:cNvPr>
                <p14:cNvContentPartPr/>
                <p14:nvPr/>
              </p14:nvContentPartPr>
              <p14:xfrm>
                <a:off x="6693760" y="4885480"/>
                <a:ext cx="429120" cy="191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180FCD6-EF35-4194-A8D5-CE59E6430E9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5120" y="4876840"/>
                  <a:ext cx="446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02856D2-1651-4F46-96CB-2A0602BB834A}"/>
                    </a:ext>
                  </a:extLst>
                </p14:cNvPr>
                <p14:cNvContentPartPr/>
                <p14:nvPr/>
              </p14:nvContentPartPr>
              <p14:xfrm>
                <a:off x="6961240" y="4776760"/>
                <a:ext cx="29520" cy="6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02856D2-1651-4F46-96CB-2A0602BB83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952240" y="4768120"/>
                  <a:ext cx="4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BFB6C7F-4166-4261-B343-C299305F574A}"/>
                    </a:ext>
                  </a:extLst>
                </p14:cNvPr>
                <p14:cNvContentPartPr/>
                <p14:nvPr/>
              </p14:nvContentPartPr>
              <p14:xfrm>
                <a:off x="7152040" y="4667320"/>
                <a:ext cx="238680" cy="267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BFB6C7F-4166-4261-B343-C299305F574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43400" y="4658320"/>
                  <a:ext cx="256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B9A3187-5D58-4EB1-B8E4-1C8BF826192F}"/>
                    </a:ext>
                  </a:extLst>
                </p14:cNvPr>
                <p14:cNvContentPartPr/>
                <p14:nvPr/>
              </p14:nvContentPartPr>
              <p14:xfrm>
                <a:off x="7385680" y="4595320"/>
                <a:ext cx="253800" cy="278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B9A3187-5D58-4EB1-B8E4-1C8BF826192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77040" y="4586320"/>
                  <a:ext cx="271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1D0766F-A282-4639-9A43-3A10EF67877A}"/>
                    </a:ext>
                  </a:extLst>
                </p14:cNvPr>
                <p14:cNvContentPartPr/>
                <p14:nvPr/>
              </p14:nvContentPartPr>
              <p14:xfrm>
                <a:off x="7546240" y="4484440"/>
                <a:ext cx="526320" cy="385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1D0766F-A282-4639-9A43-3A10EF67877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37600" y="4475440"/>
                  <a:ext cx="543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269BF4F-6762-4E84-8559-63EC31B58D94}"/>
                    </a:ext>
                  </a:extLst>
                </p14:cNvPr>
                <p14:cNvContentPartPr/>
                <p14:nvPr/>
              </p14:nvContentPartPr>
              <p14:xfrm>
                <a:off x="7927480" y="4476880"/>
                <a:ext cx="260640" cy="1857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269BF4F-6762-4E84-8559-63EC31B58D9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18480" y="4467880"/>
                  <a:ext cx="278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2578119-CD1D-4D61-AF18-F64A8A52F593}"/>
                    </a:ext>
                  </a:extLst>
                </p14:cNvPr>
                <p14:cNvContentPartPr/>
                <p14:nvPr/>
              </p14:nvContentPartPr>
              <p14:xfrm>
                <a:off x="5289760" y="5937400"/>
                <a:ext cx="178200" cy="19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2578119-CD1D-4D61-AF18-F64A8A52F59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81120" y="5928400"/>
                  <a:ext cx="195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3C3FD20-CB9A-418E-901D-661AECDD84D9}"/>
                    </a:ext>
                  </a:extLst>
                </p14:cNvPr>
                <p14:cNvContentPartPr/>
                <p14:nvPr/>
              </p14:nvContentPartPr>
              <p14:xfrm>
                <a:off x="5525200" y="5551840"/>
                <a:ext cx="488160" cy="446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3C3FD20-CB9A-418E-901D-661AECDD84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16560" y="5542840"/>
                  <a:ext cx="505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A1C700A-1141-406C-88E7-00DD805D0C4E}"/>
                    </a:ext>
                  </a:extLst>
                </p14:cNvPr>
                <p14:cNvContentPartPr/>
                <p14:nvPr/>
              </p14:nvContentPartPr>
              <p14:xfrm>
                <a:off x="5776840" y="5575240"/>
                <a:ext cx="105120" cy="18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A1C700A-1141-406C-88E7-00DD805D0C4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67840" y="5566600"/>
                  <a:ext cx="122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EFD8340-C4D8-4B53-9E58-35395C5750FC}"/>
                    </a:ext>
                  </a:extLst>
                </p14:cNvPr>
                <p14:cNvContentPartPr/>
                <p14:nvPr/>
              </p14:nvContentPartPr>
              <p14:xfrm>
                <a:off x="6052600" y="5543200"/>
                <a:ext cx="148680" cy="187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EFD8340-C4D8-4B53-9E58-35395C5750F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43960" y="5534200"/>
                  <a:ext cx="166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C3B6E2-B30E-4112-B7AD-1B379F6A0B66}"/>
                    </a:ext>
                  </a:extLst>
                </p14:cNvPr>
                <p14:cNvContentPartPr/>
                <p14:nvPr/>
              </p14:nvContentPartPr>
              <p14:xfrm>
                <a:off x="6238360" y="5358160"/>
                <a:ext cx="223200" cy="270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C3B6E2-B30E-4112-B7AD-1B379F6A0B6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29360" y="5349520"/>
                  <a:ext cx="240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FE79B0F-90E0-4082-8D54-BF24067DF00A}"/>
                    </a:ext>
                  </a:extLst>
                </p14:cNvPr>
                <p14:cNvContentPartPr/>
                <p14:nvPr/>
              </p14:nvContentPartPr>
              <p14:xfrm>
                <a:off x="6536440" y="5171680"/>
                <a:ext cx="405000" cy="324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FE79B0F-90E0-4082-8D54-BF24067DF00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7800" y="5163040"/>
                  <a:ext cx="422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6423D58-9483-4CF5-9F40-7AFEE06650AA}"/>
                    </a:ext>
                  </a:extLst>
                </p14:cNvPr>
                <p14:cNvContentPartPr/>
                <p14:nvPr/>
              </p14:nvContentPartPr>
              <p14:xfrm>
                <a:off x="7180480" y="5047120"/>
                <a:ext cx="230760" cy="239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6423D58-9483-4CF5-9F40-7AFEE06650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71480" y="5038480"/>
                  <a:ext cx="248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B093966-A491-4439-BD21-6550A5719569}"/>
                    </a:ext>
                  </a:extLst>
                </p14:cNvPr>
                <p14:cNvContentPartPr/>
                <p14:nvPr/>
              </p14:nvContentPartPr>
              <p14:xfrm>
                <a:off x="7447600" y="4936960"/>
                <a:ext cx="263160" cy="268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B093966-A491-4439-BD21-6550A571956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438960" y="4928320"/>
                  <a:ext cx="280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D367A36-0C46-4485-8729-3A3C132F9C2F}"/>
                    </a:ext>
                  </a:extLst>
                </p14:cNvPr>
                <p14:cNvContentPartPr/>
                <p14:nvPr/>
              </p14:nvContentPartPr>
              <p14:xfrm>
                <a:off x="5665600" y="6159880"/>
                <a:ext cx="378360" cy="231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D367A36-0C46-4485-8729-3A3C132F9C2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56600" y="6151240"/>
                  <a:ext cx="396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F7126D8-62CB-4DD4-BDF4-029DC62C34C1}"/>
                    </a:ext>
                  </a:extLst>
                </p14:cNvPr>
                <p14:cNvContentPartPr/>
                <p14:nvPr/>
              </p14:nvContentPartPr>
              <p14:xfrm>
                <a:off x="6016600" y="6088600"/>
                <a:ext cx="207360" cy="99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F7126D8-62CB-4DD4-BDF4-029DC62C34C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07600" y="6079960"/>
                  <a:ext cx="225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B961DA-FD8B-4EA5-A3BB-F1C6575B1785}"/>
                    </a:ext>
                  </a:extLst>
                </p14:cNvPr>
                <p14:cNvContentPartPr/>
                <p14:nvPr/>
              </p14:nvContentPartPr>
              <p14:xfrm>
                <a:off x="6077080" y="5978080"/>
                <a:ext cx="273600" cy="135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B961DA-FD8B-4EA5-A3BB-F1C6575B17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68080" y="5969440"/>
                  <a:ext cx="291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935C71D-74BA-4F84-879D-FD6D087CCAFB}"/>
                    </a:ext>
                  </a:extLst>
                </p14:cNvPr>
                <p14:cNvContentPartPr/>
                <p14:nvPr/>
              </p14:nvContentPartPr>
              <p14:xfrm>
                <a:off x="6500080" y="5669200"/>
                <a:ext cx="202320" cy="281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935C71D-74BA-4F84-879D-FD6D087CCAF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91440" y="5660560"/>
                  <a:ext cx="219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FE2E4E5-24E0-4FBB-BC6C-90C60ADF5F56}"/>
                    </a:ext>
                  </a:extLst>
                </p14:cNvPr>
                <p14:cNvContentPartPr/>
                <p14:nvPr/>
              </p14:nvContentPartPr>
              <p14:xfrm>
                <a:off x="6747760" y="5641120"/>
                <a:ext cx="192960" cy="183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FE2E4E5-24E0-4FBB-BC6C-90C60ADF5F5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39120" y="5632120"/>
                  <a:ext cx="210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CFE2F2D-3E67-4E6F-B47A-63E25DDDBD18}"/>
                    </a:ext>
                  </a:extLst>
                </p14:cNvPr>
                <p14:cNvContentPartPr/>
                <p14:nvPr/>
              </p14:nvContentPartPr>
              <p14:xfrm>
                <a:off x="7038640" y="5464000"/>
                <a:ext cx="279360" cy="238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CFE2F2D-3E67-4E6F-B47A-63E25DDDBD1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29640" y="5455000"/>
                  <a:ext cx="297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A73D50F-A735-4CFD-ADF0-25EBE9AFB46C}"/>
                    </a:ext>
                  </a:extLst>
                </p14:cNvPr>
                <p14:cNvContentPartPr/>
                <p14:nvPr/>
              </p14:nvContentPartPr>
              <p14:xfrm>
                <a:off x="7339960" y="5382280"/>
                <a:ext cx="117720" cy="149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A73D50F-A735-4CFD-ADF0-25EBE9AFB4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31320" y="5373280"/>
                  <a:ext cx="13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B07DE41-D046-44A5-88F5-86D2564B066D}"/>
                    </a:ext>
                  </a:extLst>
                </p14:cNvPr>
                <p14:cNvContentPartPr/>
                <p14:nvPr/>
              </p14:nvContentPartPr>
              <p14:xfrm>
                <a:off x="7391080" y="5394160"/>
                <a:ext cx="115920" cy="63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B07DE41-D046-44A5-88F5-86D2564B066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82440" y="5385520"/>
                  <a:ext cx="133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49598EB-EBE8-4160-8CF2-2311B858AA57}"/>
                    </a:ext>
                  </a:extLst>
                </p14:cNvPr>
                <p14:cNvContentPartPr/>
                <p14:nvPr/>
              </p14:nvContentPartPr>
              <p14:xfrm>
                <a:off x="7529680" y="5074480"/>
                <a:ext cx="599040" cy="326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49598EB-EBE8-4160-8CF2-2311B858AA5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20680" y="5065840"/>
                  <a:ext cx="616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B717249-9E4B-4E6B-8BB8-89BF5444971B}"/>
                    </a:ext>
                  </a:extLst>
                </p14:cNvPr>
                <p14:cNvContentPartPr/>
                <p14:nvPr/>
              </p14:nvContentPartPr>
              <p14:xfrm>
                <a:off x="6345280" y="6181480"/>
                <a:ext cx="441000" cy="290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B717249-9E4B-4E6B-8BB8-89BF544497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36640" y="6172840"/>
                  <a:ext cx="458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0325D51-14E4-4095-8F8D-D98F442B4B3E}"/>
                    </a:ext>
                  </a:extLst>
                </p14:cNvPr>
                <p14:cNvContentPartPr/>
                <p14:nvPr/>
              </p14:nvContentPartPr>
              <p14:xfrm>
                <a:off x="6588280" y="6011200"/>
                <a:ext cx="513000" cy="842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0325D51-14E4-4095-8F8D-D98F442B4B3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79640" y="6002200"/>
                  <a:ext cx="530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675C1BC-A280-47CB-8771-B39F57CF1C25}"/>
                    </a:ext>
                  </a:extLst>
                </p14:cNvPr>
                <p14:cNvContentPartPr/>
                <p14:nvPr/>
              </p14:nvContentPartPr>
              <p14:xfrm>
                <a:off x="6815440" y="5888800"/>
                <a:ext cx="402840" cy="308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675C1BC-A280-47CB-8771-B39F57CF1C2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06440" y="5879800"/>
                  <a:ext cx="420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CFB5BC4-1452-41BA-977B-4BBC8970131F}"/>
                    </a:ext>
                  </a:extLst>
                </p14:cNvPr>
                <p14:cNvContentPartPr/>
                <p14:nvPr/>
              </p14:nvContentPartPr>
              <p14:xfrm>
                <a:off x="7159240" y="5856400"/>
                <a:ext cx="211680" cy="116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CFB5BC4-1452-41BA-977B-4BBC897013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50240" y="5847400"/>
                  <a:ext cx="22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D2B1336-541E-47DC-8312-5FDE8C4D709B}"/>
                    </a:ext>
                  </a:extLst>
                </p14:cNvPr>
                <p14:cNvContentPartPr/>
                <p14:nvPr/>
              </p14:nvContentPartPr>
              <p14:xfrm>
                <a:off x="7342120" y="5729320"/>
                <a:ext cx="173880" cy="141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D2B1336-541E-47DC-8312-5FDE8C4D70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33120" y="5720320"/>
                  <a:ext cx="191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6F052C9-D60D-48AE-B2CB-5BFDDC0FF555}"/>
                    </a:ext>
                  </a:extLst>
                </p14:cNvPr>
                <p14:cNvContentPartPr/>
                <p14:nvPr/>
              </p14:nvContentPartPr>
              <p14:xfrm>
                <a:off x="7530400" y="5617360"/>
                <a:ext cx="319680" cy="1929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6F052C9-D60D-48AE-B2CB-5BFDDC0FF5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21760" y="5608720"/>
                  <a:ext cx="33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2D1FC1E-5ADD-4670-84BA-D9040D1C17A0}"/>
                    </a:ext>
                  </a:extLst>
                </p14:cNvPr>
                <p14:cNvContentPartPr/>
                <p14:nvPr/>
              </p14:nvContentPartPr>
              <p14:xfrm>
                <a:off x="7877440" y="5409640"/>
                <a:ext cx="87840" cy="182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2D1FC1E-5ADD-4670-84BA-D9040D1C17A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68800" y="5401000"/>
                  <a:ext cx="105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D02C542-7E65-49C4-BAA9-B7CFD1DB6A5B}"/>
                    </a:ext>
                  </a:extLst>
                </p14:cNvPr>
                <p14:cNvContentPartPr/>
                <p14:nvPr/>
              </p14:nvContentPartPr>
              <p14:xfrm>
                <a:off x="8150320" y="5210920"/>
                <a:ext cx="344520" cy="226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D02C542-7E65-49C4-BAA9-B7CFD1DB6A5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1680" y="5201920"/>
                  <a:ext cx="362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98EEE37-AE58-4E1D-BE39-C0675670DCB8}"/>
                    </a:ext>
                  </a:extLst>
                </p14:cNvPr>
                <p14:cNvContentPartPr/>
                <p14:nvPr/>
              </p14:nvContentPartPr>
              <p14:xfrm>
                <a:off x="7246000" y="6057640"/>
                <a:ext cx="449280" cy="416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98EEE37-AE58-4E1D-BE39-C0675670DCB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37360" y="6049000"/>
                  <a:ext cx="4669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F69D8FC-FA15-4CA6-95B2-BB6AF69D346E}"/>
                    </a:ext>
                  </a:extLst>
                </p14:cNvPr>
                <p14:cNvContentPartPr/>
                <p14:nvPr/>
              </p14:nvContentPartPr>
              <p14:xfrm>
                <a:off x="7568920" y="5944960"/>
                <a:ext cx="209160" cy="208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F69D8FC-FA15-4CA6-95B2-BB6AF69D346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59920" y="5935960"/>
                  <a:ext cx="226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B82FC5E-CF8D-4294-9955-1523D2D8E079}"/>
                    </a:ext>
                  </a:extLst>
                </p14:cNvPr>
                <p14:cNvContentPartPr/>
                <p14:nvPr/>
              </p14:nvContentPartPr>
              <p14:xfrm>
                <a:off x="7766920" y="5560840"/>
                <a:ext cx="731880" cy="562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B82FC5E-CF8D-4294-9955-1523D2D8E07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58280" y="5552200"/>
                  <a:ext cx="74952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402B13-2D6C-4F8A-977F-F5345636B70D}"/>
                    </a:ext>
                  </a:extLst>
                </p14:cNvPr>
                <p14:cNvContentPartPr/>
                <p14:nvPr/>
              </p14:nvContentPartPr>
              <p14:xfrm>
                <a:off x="9089560" y="2150920"/>
                <a:ext cx="263520" cy="18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402B13-2D6C-4F8A-977F-F5345636B70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80560" y="2142280"/>
                  <a:ext cx="281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CA7331D-B168-442D-A26D-319CC14AABC6}"/>
                    </a:ext>
                  </a:extLst>
                </p14:cNvPr>
                <p14:cNvContentPartPr/>
                <p14:nvPr/>
              </p14:nvContentPartPr>
              <p14:xfrm>
                <a:off x="9095680" y="2328040"/>
                <a:ext cx="263880" cy="19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CA7331D-B168-442D-A26D-319CC14AAB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87040" y="2319400"/>
                  <a:ext cx="28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40E4E0D-1A51-48F8-A22E-66D2CF5B7A78}"/>
                    </a:ext>
                  </a:extLst>
                </p14:cNvPr>
                <p14:cNvContentPartPr/>
                <p14:nvPr/>
              </p14:nvContentPartPr>
              <p14:xfrm>
                <a:off x="8432560" y="2093320"/>
                <a:ext cx="30960" cy="3636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40E4E0D-1A51-48F8-A22E-66D2CF5B7A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23560" y="2084680"/>
                  <a:ext cx="48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B1D403E-C277-467D-94CD-94BE4115FDCA}"/>
                    </a:ext>
                  </a:extLst>
                </p14:cNvPr>
                <p14:cNvContentPartPr/>
                <p14:nvPr/>
              </p14:nvContentPartPr>
              <p14:xfrm>
                <a:off x="8210440" y="2065240"/>
                <a:ext cx="456480" cy="79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B1D403E-C277-467D-94CD-94BE4115FDC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01800" y="2056600"/>
                  <a:ext cx="47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864A811-0FCF-4B76-AAA5-C15C6B25AB4F}"/>
                    </a:ext>
                  </a:extLst>
                </p14:cNvPr>
                <p14:cNvContentPartPr/>
                <p14:nvPr/>
              </p14:nvContentPartPr>
              <p14:xfrm>
                <a:off x="8727040" y="1896760"/>
                <a:ext cx="27000" cy="246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864A811-0FCF-4B76-AAA5-C15C6B25AB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718040" y="1888120"/>
                  <a:ext cx="44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A0CDDBD-5EB3-431A-8236-392ED21EEEC1}"/>
                    </a:ext>
                  </a:extLst>
                </p14:cNvPr>
                <p14:cNvContentPartPr/>
                <p14:nvPr/>
              </p14:nvContentPartPr>
              <p14:xfrm>
                <a:off x="7883920" y="2348560"/>
                <a:ext cx="270000" cy="337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A0CDDBD-5EB3-431A-8236-392ED21EEEC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75280" y="2339560"/>
                  <a:ext cx="287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87361B0-4B59-4B96-856D-90C3BA2B4CDA}"/>
                    </a:ext>
                  </a:extLst>
                </p14:cNvPr>
                <p14:cNvContentPartPr/>
                <p14:nvPr/>
              </p14:nvContentPartPr>
              <p14:xfrm>
                <a:off x="7842520" y="2240920"/>
                <a:ext cx="345600" cy="254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87361B0-4B59-4B96-856D-90C3BA2B4CD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33520" y="2232280"/>
                  <a:ext cx="363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9FD6DF4-A274-4871-BB95-436F101C6C59}"/>
                    </a:ext>
                  </a:extLst>
                </p14:cNvPr>
                <p14:cNvContentPartPr/>
                <p14:nvPr/>
              </p14:nvContentPartPr>
              <p14:xfrm>
                <a:off x="6755320" y="2897560"/>
                <a:ext cx="302040" cy="1602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9FD6DF4-A274-4871-BB95-436F101C6C5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46680" y="2888920"/>
                  <a:ext cx="319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C9033FB-8267-4C5F-A198-EF62AE7C8F5B}"/>
                    </a:ext>
                  </a:extLst>
                </p14:cNvPr>
                <p14:cNvContentPartPr/>
                <p14:nvPr/>
              </p14:nvContentPartPr>
              <p14:xfrm>
                <a:off x="7051600" y="2918080"/>
                <a:ext cx="75600" cy="75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C9033FB-8267-4C5F-A198-EF62AE7C8F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42960" y="2909440"/>
                  <a:ext cx="93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369F5E7-8010-4BA7-A4BA-BECECD7131B1}"/>
                    </a:ext>
                  </a:extLst>
                </p14:cNvPr>
                <p14:cNvContentPartPr/>
                <p14:nvPr/>
              </p14:nvContentPartPr>
              <p14:xfrm>
                <a:off x="7201720" y="2824480"/>
                <a:ext cx="313920" cy="306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369F5E7-8010-4BA7-A4BA-BECECD7131B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93080" y="2815480"/>
                  <a:ext cx="331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E12958B-0FC6-4986-A119-77EC662391C3}"/>
                    </a:ext>
                  </a:extLst>
                </p14:cNvPr>
                <p14:cNvContentPartPr/>
                <p14:nvPr/>
              </p14:nvContentPartPr>
              <p14:xfrm>
                <a:off x="7463080" y="2762200"/>
                <a:ext cx="42480" cy="34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E12958B-0FC6-4986-A119-77EC662391C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54440" y="2753200"/>
                  <a:ext cx="6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F53E918-B953-4DA4-9C2E-315CDA5065F0}"/>
                    </a:ext>
                  </a:extLst>
                </p14:cNvPr>
                <p14:cNvContentPartPr/>
                <p14:nvPr/>
              </p14:nvContentPartPr>
              <p14:xfrm>
                <a:off x="7599520" y="2690560"/>
                <a:ext cx="136800" cy="232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F53E918-B953-4DA4-9C2E-315CDA5065F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90880" y="2681560"/>
                  <a:ext cx="154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36A02D0-BC26-4FD6-96A7-BD3AA55FCB4B}"/>
                    </a:ext>
                  </a:extLst>
                </p14:cNvPr>
                <p14:cNvContentPartPr/>
                <p14:nvPr/>
              </p14:nvContentPartPr>
              <p14:xfrm>
                <a:off x="7806160" y="2779120"/>
                <a:ext cx="104400" cy="96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36A02D0-BC26-4FD6-96A7-BD3AA55FCB4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797520" y="2770120"/>
                  <a:ext cx="12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2233BE-89C7-42B8-8407-FCF5907A5E31}"/>
                    </a:ext>
                  </a:extLst>
                </p14:cNvPr>
                <p14:cNvContentPartPr/>
                <p14:nvPr/>
              </p14:nvContentPartPr>
              <p14:xfrm>
                <a:off x="7104160" y="2706040"/>
                <a:ext cx="145440" cy="212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2233BE-89C7-42B8-8407-FCF5907A5E3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95520" y="2697040"/>
                  <a:ext cx="163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BB65984-94C8-43C9-804B-C4E4294E8D6C}"/>
                    </a:ext>
                  </a:extLst>
                </p14:cNvPr>
                <p14:cNvContentPartPr/>
                <p14:nvPr/>
              </p14:nvContentPartPr>
              <p14:xfrm>
                <a:off x="6834880" y="3242080"/>
                <a:ext cx="18720" cy="162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BB65984-94C8-43C9-804B-C4E4294E8D6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26240" y="3233080"/>
                  <a:ext cx="36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BFB874C-7332-4B44-9234-3532DAC81DFC}"/>
                    </a:ext>
                  </a:extLst>
                </p14:cNvPr>
                <p14:cNvContentPartPr/>
                <p14:nvPr/>
              </p14:nvContentPartPr>
              <p14:xfrm>
                <a:off x="6812200" y="3176560"/>
                <a:ext cx="177120" cy="127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BFB874C-7332-4B44-9234-3532DAC81DF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03560" y="3167560"/>
                  <a:ext cx="194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A2BC3D7-8F2D-4DE6-9E78-4EEDA61A1A4D}"/>
                    </a:ext>
                  </a:extLst>
                </p14:cNvPr>
                <p14:cNvContentPartPr/>
                <p14:nvPr/>
              </p14:nvContentPartPr>
              <p14:xfrm>
                <a:off x="6854680" y="3298960"/>
                <a:ext cx="423720" cy="1281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A2BC3D7-8F2D-4DE6-9E78-4EEDA61A1A4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45680" y="3290320"/>
                  <a:ext cx="441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8D1AD17-E3FC-45A3-B44A-E8BBD1256C32}"/>
                    </a:ext>
                  </a:extLst>
                </p14:cNvPr>
                <p14:cNvContentPartPr/>
                <p14:nvPr/>
              </p14:nvContentPartPr>
              <p14:xfrm>
                <a:off x="7125760" y="3214360"/>
                <a:ext cx="72360" cy="32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8D1AD17-E3FC-45A3-B44A-E8BBD1256C3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16760" y="3205360"/>
                  <a:ext cx="90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E5F7CBA-67AD-40F5-B5AD-795E395CA028}"/>
                    </a:ext>
                  </a:extLst>
                </p14:cNvPr>
                <p14:cNvContentPartPr/>
                <p14:nvPr/>
              </p14:nvContentPartPr>
              <p14:xfrm>
                <a:off x="7312240" y="3238120"/>
                <a:ext cx="309240" cy="96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E5F7CBA-67AD-40F5-B5AD-795E395CA02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3600" y="3229480"/>
                  <a:ext cx="326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44F9BC3-5220-4CA1-9805-86CA5C1F73FD}"/>
                    </a:ext>
                  </a:extLst>
                </p14:cNvPr>
                <p14:cNvContentPartPr/>
                <p14:nvPr/>
              </p14:nvContentPartPr>
              <p14:xfrm>
                <a:off x="7642360" y="3122200"/>
                <a:ext cx="458280" cy="148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44F9BC3-5220-4CA1-9805-86CA5C1F73F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33360" y="3113200"/>
                  <a:ext cx="475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465C452-17A1-476F-9296-2A4A3C182AFD}"/>
                    </a:ext>
                  </a:extLst>
                </p14:cNvPr>
                <p14:cNvContentPartPr/>
                <p14:nvPr/>
              </p14:nvContentPartPr>
              <p14:xfrm>
                <a:off x="8129440" y="3154600"/>
                <a:ext cx="167760" cy="784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465C452-17A1-476F-9296-2A4A3C182A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20440" y="3145600"/>
                  <a:ext cx="18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4877769-E5DC-4D19-B053-F1856C6DA17E}"/>
                    </a:ext>
                  </a:extLst>
                </p14:cNvPr>
                <p14:cNvContentPartPr/>
                <p14:nvPr/>
              </p14:nvContentPartPr>
              <p14:xfrm>
                <a:off x="7579360" y="3436840"/>
                <a:ext cx="234000" cy="227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4877769-E5DC-4D19-B053-F1856C6DA17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70360" y="3427840"/>
                  <a:ext cx="251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168A2FF-082B-4F4D-A1EA-C74EBF61414D}"/>
                    </a:ext>
                  </a:extLst>
                </p14:cNvPr>
                <p14:cNvContentPartPr/>
                <p14:nvPr/>
              </p14:nvContentPartPr>
              <p14:xfrm>
                <a:off x="7784560" y="3524320"/>
                <a:ext cx="93240" cy="91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168A2FF-082B-4F4D-A1EA-C74EBF61414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75920" y="3515680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6AB7BCF-F668-4576-9B6E-F3A6ABA86F5F}"/>
                    </a:ext>
                  </a:extLst>
                </p14:cNvPr>
                <p14:cNvContentPartPr/>
                <p14:nvPr/>
              </p14:nvContentPartPr>
              <p14:xfrm>
                <a:off x="7874560" y="3468520"/>
                <a:ext cx="136800" cy="1184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6AB7BCF-F668-4576-9B6E-F3A6ABA86F5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65560" y="3459520"/>
                  <a:ext cx="15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2B81A33-8982-4139-90E6-4C0EA46E51B2}"/>
                    </a:ext>
                  </a:extLst>
                </p14:cNvPr>
                <p14:cNvContentPartPr/>
                <p14:nvPr/>
              </p14:nvContentPartPr>
              <p14:xfrm>
                <a:off x="8104960" y="3413800"/>
                <a:ext cx="156960" cy="258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2B81A33-8982-4139-90E6-4C0EA46E51B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95960" y="3404800"/>
                  <a:ext cx="174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2ABCE99-0793-4566-9029-604F86EF59F9}"/>
                    </a:ext>
                  </a:extLst>
                </p14:cNvPr>
                <p14:cNvContentPartPr/>
                <p14:nvPr/>
              </p14:nvContentPartPr>
              <p14:xfrm>
                <a:off x="8264440" y="3429280"/>
                <a:ext cx="75240" cy="187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2ABCE99-0793-4566-9029-604F86EF59F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55440" y="3420280"/>
                  <a:ext cx="92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571340F-A7C5-4FAA-BB45-71B9AF3706D6}"/>
                    </a:ext>
                  </a:extLst>
                </p14:cNvPr>
                <p14:cNvContentPartPr/>
                <p14:nvPr/>
              </p14:nvContentPartPr>
              <p14:xfrm>
                <a:off x="8369560" y="3505600"/>
                <a:ext cx="138960" cy="72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571340F-A7C5-4FAA-BB45-71B9AF3706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360560" y="3496600"/>
                  <a:ext cx="156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64325B9-ABF0-4B4E-9E3B-1276429BB42A}"/>
                    </a:ext>
                  </a:extLst>
                </p14:cNvPr>
                <p14:cNvContentPartPr/>
                <p14:nvPr/>
              </p14:nvContentPartPr>
              <p14:xfrm>
                <a:off x="8475760" y="3312280"/>
                <a:ext cx="255240" cy="267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64325B9-ABF0-4B4E-9E3B-1276429BB42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66760" y="3303280"/>
                  <a:ext cx="272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45DFBDA-951F-418E-BA4A-97F0BF0FE491}"/>
                    </a:ext>
                  </a:extLst>
                </p14:cNvPr>
                <p14:cNvContentPartPr/>
                <p14:nvPr/>
              </p14:nvContentPartPr>
              <p14:xfrm>
                <a:off x="8745760" y="3441160"/>
                <a:ext cx="104760" cy="130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45DFBDA-951F-418E-BA4A-97F0BF0FE4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37120" y="3432520"/>
                  <a:ext cx="122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A9CFA02-6E8E-4ECA-B026-B0F27B505BBD}"/>
                    </a:ext>
                  </a:extLst>
                </p14:cNvPr>
                <p14:cNvContentPartPr/>
                <p14:nvPr/>
              </p14:nvContentPartPr>
              <p14:xfrm>
                <a:off x="9003520" y="3341800"/>
                <a:ext cx="332280" cy="206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A9CFA02-6E8E-4ECA-B026-B0F27B505BB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94880" y="3332800"/>
                  <a:ext cx="349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E8BDFEE-F4C6-4087-A41A-F15FAF120400}"/>
                    </a:ext>
                  </a:extLst>
                </p14:cNvPr>
                <p14:cNvContentPartPr/>
                <p14:nvPr/>
              </p14:nvContentPartPr>
              <p14:xfrm>
                <a:off x="9463240" y="3269800"/>
                <a:ext cx="129240" cy="248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E8BDFEE-F4C6-4087-A41A-F15FAF12040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54240" y="3260800"/>
                  <a:ext cx="146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960EC43-6160-47CA-B34E-F7A24254DA47}"/>
                    </a:ext>
                  </a:extLst>
                </p14:cNvPr>
                <p14:cNvContentPartPr/>
                <p14:nvPr/>
              </p14:nvContentPartPr>
              <p14:xfrm>
                <a:off x="9825400" y="3238840"/>
                <a:ext cx="209880" cy="256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960EC43-6160-47CA-B34E-F7A24254DA4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816760" y="3229840"/>
                  <a:ext cx="227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54EE332-0016-452D-8D47-49A94941C09E}"/>
                    </a:ext>
                  </a:extLst>
                </p14:cNvPr>
                <p14:cNvContentPartPr/>
                <p14:nvPr/>
              </p14:nvContentPartPr>
              <p14:xfrm>
                <a:off x="10061920" y="3259000"/>
                <a:ext cx="120960" cy="2106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54EE332-0016-452D-8D47-49A94941C09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53280" y="3250360"/>
                  <a:ext cx="138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1BFA438-482E-4F9C-9CA4-166FE1DDE3B3}"/>
                    </a:ext>
                  </a:extLst>
                </p14:cNvPr>
                <p14:cNvContentPartPr/>
                <p14:nvPr/>
              </p14:nvContentPartPr>
              <p14:xfrm>
                <a:off x="10246240" y="3184480"/>
                <a:ext cx="131040" cy="262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1BFA438-482E-4F9C-9CA4-166FE1DDE3B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37600" y="3175840"/>
                  <a:ext cx="148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EAE0104-1CAC-4EE4-B5D3-657E65DA7CE9}"/>
                    </a:ext>
                  </a:extLst>
                </p14:cNvPr>
                <p14:cNvContentPartPr/>
                <p14:nvPr/>
              </p14:nvContentPartPr>
              <p14:xfrm>
                <a:off x="10342720" y="3250720"/>
                <a:ext cx="366120" cy="384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EAE0104-1CAC-4EE4-B5D3-657E65DA7CE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33720" y="3242080"/>
                  <a:ext cx="383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A69C20-2676-4EAF-9362-84AE954565A6}"/>
                    </a:ext>
                  </a:extLst>
                </p14:cNvPr>
                <p14:cNvContentPartPr/>
                <p14:nvPr/>
              </p14:nvContentPartPr>
              <p14:xfrm>
                <a:off x="11001520" y="3196000"/>
                <a:ext cx="396000" cy="223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A69C20-2676-4EAF-9362-84AE954565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992880" y="3187360"/>
                  <a:ext cx="413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BCBDD3B-244C-4A01-A36C-B8E062C1994F}"/>
                    </a:ext>
                  </a:extLst>
                </p14:cNvPr>
                <p14:cNvContentPartPr/>
                <p14:nvPr/>
              </p14:nvContentPartPr>
              <p14:xfrm>
                <a:off x="8841880" y="3760480"/>
                <a:ext cx="202680" cy="2534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BCBDD3B-244C-4A01-A36C-B8E062C1994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833240" y="3751840"/>
                  <a:ext cx="220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4263A74-42D5-4E3F-92F4-652FE2E1BFCE}"/>
                    </a:ext>
                  </a:extLst>
                </p14:cNvPr>
                <p14:cNvContentPartPr/>
                <p14:nvPr/>
              </p14:nvContentPartPr>
              <p14:xfrm>
                <a:off x="8910280" y="3839320"/>
                <a:ext cx="158040" cy="57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4263A74-42D5-4E3F-92F4-652FE2E1BFC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01640" y="3830320"/>
                  <a:ext cx="17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387F820-E72B-4199-8E65-D8C12EF9296E}"/>
                    </a:ext>
                  </a:extLst>
                </p14:cNvPr>
                <p14:cNvContentPartPr/>
                <p14:nvPr/>
              </p14:nvContentPartPr>
              <p14:xfrm>
                <a:off x="9009280" y="3725200"/>
                <a:ext cx="348120" cy="2761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387F820-E72B-4199-8E65-D8C12EF929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00640" y="3716200"/>
                  <a:ext cx="365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6A87F4E-2ABA-4DEC-ACFC-DEC7A894BA69}"/>
                    </a:ext>
                  </a:extLst>
                </p14:cNvPr>
                <p14:cNvContentPartPr/>
                <p14:nvPr/>
              </p14:nvContentPartPr>
              <p14:xfrm>
                <a:off x="9426880" y="3675160"/>
                <a:ext cx="331560" cy="264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6A87F4E-2ABA-4DEC-ACFC-DEC7A894BA6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418240" y="3666520"/>
                  <a:ext cx="349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DE584D8-3693-4B75-A1FD-6E6D6AF3A17E}"/>
                    </a:ext>
                  </a:extLst>
                </p14:cNvPr>
                <p14:cNvContentPartPr/>
                <p14:nvPr/>
              </p14:nvContentPartPr>
              <p14:xfrm>
                <a:off x="9740080" y="3634840"/>
                <a:ext cx="129960" cy="203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DE584D8-3693-4B75-A1FD-6E6D6AF3A1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31080" y="3626200"/>
                  <a:ext cx="147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C298609-3600-4ACD-98E4-EC38BAE37CF1}"/>
                    </a:ext>
                  </a:extLst>
                </p14:cNvPr>
                <p14:cNvContentPartPr/>
                <p14:nvPr/>
              </p14:nvContentPartPr>
              <p14:xfrm>
                <a:off x="9890920" y="3757600"/>
                <a:ext cx="194760" cy="99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C298609-3600-4ACD-98E4-EC38BAE37CF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82280" y="3748960"/>
                  <a:ext cx="21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725368E-609F-4DF9-95B1-A8AA38A783CC}"/>
                    </a:ext>
                  </a:extLst>
                </p14:cNvPr>
                <p14:cNvContentPartPr/>
                <p14:nvPr/>
              </p14:nvContentPartPr>
              <p14:xfrm>
                <a:off x="10105480" y="3641680"/>
                <a:ext cx="233640" cy="215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725368E-609F-4DF9-95B1-A8AA38A783C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96840" y="3633040"/>
                  <a:ext cx="251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C687314-9C83-4468-A171-00F76FD09AE4}"/>
                    </a:ext>
                  </a:extLst>
                </p14:cNvPr>
                <p14:cNvContentPartPr/>
                <p14:nvPr/>
              </p14:nvContentPartPr>
              <p14:xfrm>
                <a:off x="10224640" y="3649240"/>
                <a:ext cx="57600" cy="11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C687314-9C83-4468-A171-00F76FD09A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216000" y="3640600"/>
                  <a:ext cx="7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D087D1B-06FD-4538-9AD7-733ABC506123}"/>
                    </a:ext>
                  </a:extLst>
                </p14:cNvPr>
                <p14:cNvContentPartPr/>
                <p14:nvPr/>
              </p14:nvContentPartPr>
              <p14:xfrm>
                <a:off x="10383760" y="3695320"/>
                <a:ext cx="147240" cy="154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D087D1B-06FD-4538-9AD7-733ABC50612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374760" y="3686680"/>
                  <a:ext cx="16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C8D7F0-6F9C-4A35-9B0C-D789CB8A2D0E}"/>
                    </a:ext>
                  </a:extLst>
                </p14:cNvPr>
                <p14:cNvContentPartPr/>
                <p14:nvPr/>
              </p14:nvContentPartPr>
              <p14:xfrm>
                <a:off x="10576000" y="3675880"/>
                <a:ext cx="330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C8D7F0-6F9C-4A35-9B0C-D789CB8A2D0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67000" y="3666880"/>
                  <a:ext cx="348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4F9414-D50E-4F42-83DD-96C5AF11EC19}"/>
                    </a:ext>
                  </a:extLst>
                </p14:cNvPr>
                <p14:cNvContentPartPr/>
                <p14:nvPr/>
              </p14:nvContentPartPr>
              <p14:xfrm>
                <a:off x="10966960" y="3651760"/>
                <a:ext cx="108720" cy="168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4F9414-D50E-4F42-83DD-96C5AF11EC1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58320" y="3643120"/>
                  <a:ext cx="126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E099FB9-E33A-4E29-95F2-0EBB655EE868}"/>
                    </a:ext>
                  </a:extLst>
                </p14:cNvPr>
                <p14:cNvContentPartPr/>
                <p14:nvPr/>
              </p14:nvContentPartPr>
              <p14:xfrm>
                <a:off x="10974160" y="3698560"/>
                <a:ext cx="410040" cy="98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E099FB9-E33A-4E29-95F2-0EBB655EE86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65520" y="3689560"/>
                  <a:ext cx="427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A15F38C-B790-4177-BD32-422EF1BE30E8}"/>
                    </a:ext>
                  </a:extLst>
                </p14:cNvPr>
                <p14:cNvContentPartPr/>
                <p14:nvPr/>
              </p14:nvContentPartPr>
              <p14:xfrm>
                <a:off x="9658000" y="1410400"/>
                <a:ext cx="164520" cy="235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A15F38C-B790-4177-BD32-422EF1BE30E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49360" y="1401760"/>
                  <a:ext cx="182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A8E19CE-CB56-4FC5-8D9A-436FF8B1E786}"/>
                    </a:ext>
                  </a:extLst>
                </p14:cNvPr>
                <p14:cNvContentPartPr/>
                <p14:nvPr/>
              </p14:nvContentPartPr>
              <p14:xfrm>
                <a:off x="9739000" y="1406800"/>
                <a:ext cx="142920" cy="288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A8E19CE-CB56-4FC5-8D9A-436FF8B1E78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30360" y="1397800"/>
                  <a:ext cx="160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99BE0D2-B24F-4B7A-88AB-603E1E355A31}"/>
                    </a:ext>
                  </a:extLst>
                </p14:cNvPr>
                <p14:cNvContentPartPr/>
                <p14:nvPr/>
              </p14:nvContentPartPr>
              <p14:xfrm>
                <a:off x="9577000" y="2061280"/>
                <a:ext cx="240120" cy="299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99BE0D2-B24F-4B7A-88AB-603E1E355A3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568000" y="2052280"/>
                  <a:ext cx="257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8DF9B19-62AB-4FBA-97C5-083FE97086CD}"/>
                    </a:ext>
                  </a:extLst>
                </p14:cNvPr>
                <p14:cNvContentPartPr/>
                <p14:nvPr/>
              </p14:nvContentPartPr>
              <p14:xfrm>
                <a:off x="9956080" y="1925200"/>
                <a:ext cx="14400" cy="197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8DF9B19-62AB-4FBA-97C5-083FE97086C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947080" y="1916560"/>
                  <a:ext cx="32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D2CC2C3-6F97-459C-85F0-F08E70FCE387}"/>
                    </a:ext>
                  </a:extLst>
                </p14:cNvPr>
                <p14:cNvContentPartPr/>
                <p14:nvPr/>
              </p14:nvContentPartPr>
              <p14:xfrm>
                <a:off x="10140040" y="2112400"/>
                <a:ext cx="153720" cy="2318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D2CC2C3-6F97-459C-85F0-F08E70FCE38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31400" y="2103760"/>
                  <a:ext cx="171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FB873F4-E720-47F8-A2A1-4F982C034ADD}"/>
                    </a:ext>
                  </a:extLst>
                </p14:cNvPr>
                <p14:cNvContentPartPr/>
                <p14:nvPr/>
              </p14:nvContentPartPr>
              <p14:xfrm>
                <a:off x="10494280" y="2077120"/>
                <a:ext cx="17064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FB873F4-E720-47F8-A2A1-4F982C034AD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85640" y="2068480"/>
                  <a:ext cx="18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874AD2C-4317-48AF-A562-6E6E94FFFF71}"/>
                    </a:ext>
                  </a:extLst>
                </p14:cNvPr>
                <p14:cNvContentPartPr/>
                <p14:nvPr/>
              </p14:nvContentPartPr>
              <p14:xfrm>
                <a:off x="10821880" y="1908280"/>
                <a:ext cx="108360" cy="18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874AD2C-4317-48AF-A562-6E6E94FFFF7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813240" y="1899280"/>
                  <a:ext cx="12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71B727B-843E-4FAE-A576-980B0C006BD5}"/>
                    </a:ext>
                  </a:extLst>
                </p14:cNvPr>
                <p14:cNvContentPartPr/>
                <p14:nvPr/>
              </p14:nvContentPartPr>
              <p14:xfrm>
                <a:off x="10622800" y="1355680"/>
                <a:ext cx="23040" cy="331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71B727B-843E-4FAE-A576-980B0C006BD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613800" y="1347040"/>
                  <a:ext cx="406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C4ADC33-5BFD-49B6-91F2-C790DC03372A}"/>
                    </a:ext>
                  </a:extLst>
                </p14:cNvPr>
                <p14:cNvContentPartPr/>
                <p14:nvPr/>
              </p14:nvContentPartPr>
              <p14:xfrm>
                <a:off x="10413640" y="1216000"/>
                <a:ext cx="305280" cy="273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C4ADC33-5BFD-49B6-91F2-C790DC03372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404640" y="1207360"/>
                  <a:ext cx="322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78E9C8E-662F-4CA5-8A87-159DF86E49BE}"/>
                    </a:ext>
                  </a:extLst>
                </p14:cNvPr>
                <p14:cNvContentPartPr/>
                <p14:nvPr/>
              </p14:nvContentPartPr>
              <p14:xfrm>
                <a:off x="11267920" y="1963720"/>
                <a:ext cx="34920" cy="3920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78E9C8E-662F-4CA5-8A87-159DF86E49B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258920" y="1954720"/>
                  <a:ext cx="52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7ECC4DF-13CD-4503-A11E-111FAE2C4E12}"/>
                    </a:ext>
                  </a:extLst>
                </p14:cNvPr>
                <p14:cNvContentPartPr/>
                <p14:nvPr/>
              </p14:nvContentPartPr>
              <p14:xfrm>
                <a:off x="11077480" y="1783720"/>
                <a:ext cx="311040" cy="384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7ECC4DF-13CD-4503-A11E-111FAE2C4E1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068840" y="1775080"/>
                  <a:ext cx="328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BA76B49-D1A8-42E3-A27F-AEE39F515D76}"/>
                    </a:ext>
                  </a:extLst>
                </p14:cNvPr>
                <p14:cNvContentPartPr/>
                <p14:nvPr/>
              </p14:nvContentPartPr>
              <p14:xfrm>
                <a:off x="8576560" y="2692720"/>
                <a:ext cx="192240" cy="282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BA76B49-D1A8-42E3-A27F-AEE39F515D7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567920" y="2683720"/>
                  <a:ext cx="209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74D37B7-19FA-4D97-86AF-B5788E7CF82C}"/>
                    </a:ext>
                  </a:extLst>
                </p14:cNvPr>
                <p14:cNvContentPartPr/>
                <p14:nvPr/>
              </p14:nvContentPartPr>
              <p14:xfrm>
                <a:off x="8734600" y="2711440"/>
                <a:ext cx="102960" cy="265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74D37B7-19FA-4D97-86AF-B5788E7CF82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725600" y="2702800"/>
                  <a:ext cx="120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148D96-3CA8-4435-B41E-6A0FF9744057}"/>
                    </a:ext>
                  </a:extLst>
                </p14:cNvPr>
                <p14:cNvContentPartPr/>
                <p14:nvPr/>
              </p14:nvContentPartPr>
              <p14:xfrm>
                <a:off x="8574760" y="2956960"/>
                <a:ext cx="218520" cy="38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148D96-3CA8-4435-B41E-6A0FF97440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566120" y="2947960"/>
                  <a:ext cx="236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1396A37-CC46-44A8-9491-AFD8F8E31C7A}"/>
                    </a:ext>
                  </a:extLst>
                </p14:cNvPr>
                <p14:cNvContentPartPr/>
                <p14:nvPr/>
              </p14:nvContentPartPr>
              <p14:xfrm>
                <a:off x="8936200" y="2712160"/>
                <a:ext cx="326880" cy="2408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1396A37-CC46-44A8-9491-AFD8F8E31C7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27560" y="2703520"/>
                  <a:ext cx="344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35D7DA8-8EE7-406A-9CA2-4AE1FE5BA93B}"/>
                    </a:ext>
                  </a:extLst>
                </p14:cNvPr>
                <p14:cNvContentPartPr/>
                <p14:nvPr/>
              </p14:nvContentPartPr>
              <p14:xfrm>
                <a:off x="9356320" y="2798560"/>
                <a:ext cx="193320" cy="295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35D7DA8-8EE7-406A-9CA2-4AE1FE5BA93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47320" y="2789920"/>
                  <a:ext cx="21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59B78DF-3DFE-4352-86AD-718BD90329B1}"/>
                    </a:ext>
                  </a:extLst>
                </p14:cNvPr>
                <p14:cNvContentPartPr/>
                <p14:nvPr/>
              </p14:nvContentPartPr>
              <p14:xfrm>
                <a:off x="9365680" y="2881360"/>
                <a:ext cx="169920" cy="25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59B78DF-3DFE-4352-86AD-718BD90329B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357040" y="2872360"/>
                  <a:ext cx="187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6E5D11-145A-4F06-976B-5298826BA9B7}"/>
                    </a:ext>
                  </a:extLst>
                </p14:cNvPr>
                <p14:cNvContentPartPr/>
                <p14:nvPr/>
              </p14:nvContentPartPr>
              <p14:xfrm>
                <a:off x="9630640" y="2812600"/>
                <a:ext cx="126360" cy="288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6E5D11-145A-4F06-976B-5298826BA9B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621640" y="2803600"/>
                  <a:ext cx="144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62A1B64-D9AD-4BC3-A4AB-79D6D20CE447}"/>
                    </a:ext>
                  </a:extLst>
                </p14:cNvPr>
                <p14:cNvContentPartPr/>
                <p14:nvPr/>
              </p14:nvContentPartPr>
              <p14:xfrm>
                <a:off x="9834400" y="2607400"/>
                <a:ext cx="116280" cy="3254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62A1B64-D9AD-4BC3-A4AB-79D6D20CE44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825400" y="2598400"/>
                  <a:ext cx="133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178F045-1EFC-410E-98E3-3A68600E6CC7}"/>
                    </a:ext>
                  </a:extLst>
                </p14:cNvPr>
                <p14:cNvContentPartPr/>
                <p14:nvPr/>
              </p14:nvContentPartPr>
              <p14:xfrm>
                <a:off x="10053280" y="2663920"/>
                <a:ext cx="70200" cy="236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178F045-1EFC-410E-98E3-3A68600E6CC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044280" y="2655280"/>
                  <a:ext cx="87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6139-5737-4215-83CF-FB0B29A22C35}"/>
                    </a:ext>
                  </a:extLst>
                </p14:cNvPr>
                <p14:cNvContentPartPr/>
                <p14:nvPr/>
              </p14:nvContentPartPr>
              <p14:xfrm>
                <a:off x="10064440" y="2695960"/>
                <a:ext cx="216000" cy="1389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6139-5737-4215-83CF-FB0B29A22C3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55800" y="2686960"/>
                  <a:ext cx="233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8BDFEED-2B61-4237-9E3D-E2C90AF12019}"/>
                    </a:ext>
                  </a:extLst>
                </p14:cNvPr>
                <p14:cNvContentPartPr/>
                <p14:nvPr/>
              </p14:nvContentPartPr>
              <p14:xfrm>
                <a:off x="10199440" y="2668240"/>
                <a:ext cx="255240" cy="1339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8BDFEED-2B61-4237-9E3D-E2C90AF1201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90800" y="2659240"/>
                  <a:ext cx="27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D9958CD-15F5-4B5F-9A0C-1A24BFFF71FD}"/>
                    </a:ext>
                  </a:extLst>
                </p14:cNvPr>
                <p14:cNvContentPartPr/>
                <p14:nvPr/>
              </p14:nvContentPartPr>
              <p14:xfrm>
                <a:off x="10388800" y="2653120"/>
                <a:ext cx="198360" cy="2365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D9958CD-15F5-4B5F-9A0C-1A24BFFF71F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79800" y="2644120"/>
                  <a:ext cx="216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2420119-7E9F-4A8B-82E9-000DA60855F2}"/>
                    </a:ext>
                  </a:extLst>
                </p14:cNvPr>
                <p14:cNvContentPartPr/>
                <p14:nvPr/>
              </p14:nvContentPartPr>
              <p14:xfrm>
                <a:off x="10631440" y="2706760"/>
                <a:ext cx="106920" cy="145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2420119-7E9F-4A8B-82E9-000DA60855F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22800" y="2697760"/>
                  <a:ext cx="12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58D042B-DCF7-497C-8A22-07401828D074}"/>
                    </a:ext>
                  </a:extLst>
                </p14:cNvPr>
                <p14:cNvContentPartPr/>
                <p14:nvPr/>
              </p14:nvContentPartPr>
              <p14:xfrm>
                <a:off x="10757440" y="2549080"/>
                <a:ext cx="202680" cy="2664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58D042B-DCF7-497C-8A22-07401828D07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748800" y="2540080"/>
                  <a:ext cx="220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DF32F25-919F-4ACF-83EB-D8D1811D4386}"/>
                    </a:ext>
                  </a:extLst>
                </p14:cNvPr>
                <p14:cNvContentPartPr/>
                <p14:nvPr/>
              </p14:nvContentPartPr>
              <p14:xfrm>
                <a:off x="11080000" y="2668600"/>
                <a:ext cx="30600" cy="159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DF32F25-919F-4ACF-83EB-D8D1811D438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071000" y="2659960"/>
                  <a:ext cx="48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83FCD02-88F9-4D75-88FB-5622CDC6D433}"/>
                    </a:ext>
                  </a:extLst>
                </p14:cNvPr>
                <p14:cNvContentPartPr/>
                <p14:nvPr/>
              </p14:nvContentPartPr>
              <p14:xfrm>
                <a:off x="11000440" y="2638000"/>
                <a:ext cx="276480" cy="1134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83FCD02-88F9-4D75-88FB-5622CDC6D43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91440" y="2629000"/>
                  <a:ext cx="294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529AA1-51BF-49EF-B83A-ACEFFF48899B}"/>
                    </a:ext>
                  </a:extLst>
                </p14:cNvPr>
                <p14:cNvContentPartPr/>
                <p14:nvPr/>
              </p14:nvContentPartPr>
              <p14:xfrm>
                <a:off x="11340280" y="2509120"/>
                <a:ext cx="100800" cy="128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529AA1-51BF-49EF-B83A-ACEFFF48899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331640" y="2500480"/>
                  <a:ext cx="11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E854DB3-0720-4921-9AF7-2B51A7000458}"/>
                    </a:ext>
                  </a:extLst>
                </p14:cNvPr>
                <p14:cNvContentPartPr/>
                <p14:nvPr/>
              </p14:nvContentPartPr>
              <p14:xfrm>
                <a:off x="11549080" y="2665720"/>
                <a:ext cx="27360" cy="111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E854DB3-0720-4921-9AF7-2B51A700045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540080" y="2656720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24BF11F-539E-4CFA-BECD-329F91B98A84}"/>
                    </a:ext>
                  </a:extLst>
                </p14:cNvPr>
                <p14:cNvContentPartPr/>
                <p14:nvPr/>
              </p14:nvContentPartPr>
              <p14:xfrm>
                <a:off x="11488600" y="2590480"/>
                <a:ext cx="253800" cy="118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24BF11F-539E-4CFA-BECD-329F91B98A8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479600" y="2581840"/>
                  <a:ext cx="271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8AE4E63-1340-4145-B443-274E202EAA3C}"/>
                    </a:ext>
                  </a:extLst>
                </p14:cNvPr>
                <p14:cNvContentPartPr/>
                <p14:nvPr/>
              </p14:nvContentPartPr>
              <p14:xfrm>
                <a:off x="11613880" y="2549800"/>
                <a:ext cx="266040" cy="194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8AE4E63-1340-4145-B443-274E202EAA3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605240" y="2540800"/>
                  <a:ext cx="283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E00653D-0D85-42BC-B4F6-C57B9079C431}"/>
                    </a:ext>
                  </a:extLst>
                </p14:cNvPr>
                <p14:cNvContentPartPr/>
                <p14:nvPr/>
              </p14:nvContentPartPr>
              <p14:xfrm>
                <a:off x="11851120" y="2445400"/>
                <a:ext cx="163080" cy="38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E00653D-0D85-42BC-B4F6-C57B9079C43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842480" y="2436760"/>
                  <a:ext cx="180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73FAB1E-217D-49E7-893E-672DD20D6D94}"/>
                    </a:ext>
                  </a:extLst>
                </p14:cNvPr>
                <p14:cNvContentPartPr/>
                <p14:nvPr/>
              </p14:nvContentPartPr>
              <p14:xfrm>
                <a:off x="9688600" y="3075040"/>
                <a:ext cx="38880" cy="185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73FAB1E-217D-49E7-893E-672DD20D6D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679960" y="3066040"/>
                  <a:ext cx="56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D7FA034-E540-4159-8548-74EB51C231AF}"/>
                    </a:ext>
                  </a:extLst>
                </p14:cNvPr>
                <p14:cNvContentPartPr/>
                <p14:nvPr/>
              </p14:nvContentPartPr>
              <p14:xfrm>
                <a:off x="9607960" y="3185920"/>
                <a:ext cx="169920" cy="4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D7FA034-E540-4159-8548-74EB51C231A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598960" y="3176920"/>
                  <a:ext cx="18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573DFDC-38FE-4D85-B052-C164B06EF874}"/>
                    </a:ext>
                  </a:extLst>
                </p14:cNvPr>
                <p14:cNvContentPartPr/>
                <p14:nvPr/>
              </p14:nvContentPartPr>
              <p14:xfrm>
                <a:off x="10036000" y="3008440"/>
                <a:ext cx="57600" cy="192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573DFDC-38FE-4D85-B052-C164B06EF87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27000" y="2999800"/>
                  <a:ext cx="75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7178DFC-5C50-4712-BC07-8A28E547509B}"/>
                    </a:ext>
                  </a:extLst>
                </p14:cNvPr>
                <p14:cNvContentPartPr/>
                <p14:nvPr/>
              </p14:nvContentPartPr>
              <p14:xfrm>
                <a:off x="10060840" y="3056680"/>
                <a:ext cx="44640" cy="81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7178DFC-5C50-4712-BC07-8A28E547509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51840" y="3047680"/>
                  <a:ext cx="6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7324286-7D05-4784-B647-1CE39C121B9C}"/>
                    </a:ext>
                  </a:extLst>
                </p14:cNvPr>
                <p14:cNvContentPartPr/>
                <p14:nvPr/>
              </p14:nvContentPartPr>
              <p14:xfrm>
                <a:off x="10081720" y="3008800"/>
                <a:ext cx="111240" cy="179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7324286-7D05-4784-B647-1CE39C121B9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072720" y="2999800"/>
                  <a:ext cx="128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CD15A6C-A7F6-448E-9104-D1886D4AE8A6}"/>
                    </a:ext>
                  </a:extLst>
                </p14:cNvPr>
                <p14:cNvContentPartPr/>
                <p14:nvPr/>
              </p14:nvContentPartPr>
              <p14:xfrm>
                <a:off x="10061200" y="3151000"/>
                <a:ext cx="82800" cy="13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CD15A6C-A7F6-448E-9104-D1886D4AE8A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52560" y="3142360"/>
                  <a:ext cx="100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EF49A4B-2F71-4B20-B50C-FAED1F4D28A9}"/>
                    </a:ext>
                  </a:extLst>
                </p14:cNvPr>
                <p14:cNvContentPartPr/>
                <p14:nvPr/>
              </p14:nvContentPartPr>
              <p14:xfrm>
                <a:off x="10289800" y="3021760"/>
                <a:ext cx="116280" cy="170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EF49A4B-2F71-4B20-B50C-FAED1F4D28A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280800" y="3013120"/>
                  <a:ext cx="13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A96A4C6-F7CB-4603-9C21-3BE5842C6BF3}"/>
                    </a:ext>
                  </a:extLst>
                </p14:cNvPr>
                <p14:cNvContentPartPr/>
                <p14:nvPr/>
              </p14:nvContentPartPr>
              <p14:xfrm>
                <a:off x="10570600" y="3003400"/>
                <a:ext cx="90000" cy="1771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A96A4C6-F7CB-4603-9C21-3BE5842C6BF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561960" y="2994760"/>
                  <a:ext cx="107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82EA8EC-DFD1-4F9E-BF87-517F2163FA25}"/>
                    </a:ext>
                  </a:extLst>
                </p14:cNvPr>
                <p14:cNvContentPartPr/>
                <p14:nvPr/>
              </p14:nvContentPartPr>
              <p14:xfrm>
                <a:off x="10711720" y="2929240"/>
                <a:ext cx="21960" cy="853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82EA8EC-DFD1-4F9E-BF87-517F2163FA2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702720" y="2920240"/>
                  <a:ext cx="39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C3186BB-BC87-46D1-AEF2-28E913B14F66}"/>
                    </a:ext>
                  </a:extLst>
                </p14:cNvPr>
                <p14:cNvContentPartPr/>
                <p14:nvPr/>
              </p14:nvContentPartPr>
              <p14:xfrm>
                <a:off x="10869760" y="2989720"/>
                <a:ext cx="57240" cy="199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C3186BB-BC87-46D1-AEF2-28E913B14F6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861120" y="2981080"/>
                  <a:ext cx="74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B1381BF-F01F-4855-8CF3-5DA8D93F28E6}"/>
                    </a:ext>
                  </a:extLst>
                </p14:cNvPr>
                <p14:cNvContentPartPr/>
                <p14:nvPr/>
              </p14:nvContentPartPr>
              <p14:xfrm>
                <a:off x="10843840" y="3065320"/>
                <a:ext cx="114480" cy="31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B1381BF-F01F-4855-8CF3-5DA8D93F28E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835200" y="3056680"/>
                  <a:ext cx="132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DDAE358-8688-4480-B888-46B9813308BD}"/>
                    </a:ext>
                  </a:extLst>
                </p14:cNvPr>
                <p14:cNvContentPartPr/>
                <p14:nvPr/>
              </p14:nvContentPartPr>
              <p14:xfrm>
                <a:off x="11048680" y="2981440"/>
                <a:ext cx="113040" cy="169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DDAE358-8688-4480-B888-46B9813308B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040040" y="2972800"/>
                  <a:ext cx="130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4417907-0D47-402D-94B9-A79F999B8D45}"/>
                    </a:ext>
                  </a:extLst>
                </p14:cNvPr>
                <p14:cNvContentPartPr/>
                <p14:nvPr/>
              </p14:nvContentPartPr>
              <p14:xfrm>
                <a:off x="11180080" y="2919520"/>
                <a:ext cx="70200" cy="76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4417907-0D47-402D-94B9-A79F999B8D4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171440" y="2910520"/>
                  <a:ext cx="87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BF28DD8-6F8E-456D-9C46-1775DAC9FF38}"/>
                    </a:ext>
                  </a:extLst>
                </p14:cNvPr>
                <p14:cNvContentPartPr/>
                <p14:nvPr/>
              </p14:nvContentPartPr>
              <p14:xfrm>
                <a:off x="11332720" y="2995480"/>
                <a:ext cx="151200" cy="21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BF28DD8-6F8E-456D-9C46-1775DAC9FF3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24080" y="2986480"/>
                  <a:ext cx="168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7B19A2E-3EEB-4345-BFA5-1617C0A73C45}"/>
                    </a:ext>
                  </a:extLst>
                </p14:cNvPr>
                <p14:cNvContentPartPr/>
                <p14:nvPr/>
              </p14:nvContentPartPr>
              <p14:xfrm>
                <a:off x="11330920" y="3035080"/>
                <a:ext cx="143640" cy="640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7B19A2E-3EEB-4345-BFA5-1617C0A73C4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321920" y="3026440"/>
                  <a:ext cx="16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40BD21C-F8B2-48A1-BF64-B5FCAA65A40C}"/>
                    </a:ext>
                  </a:extLst>
                </p14:cNvPr>
                <p14:cNvContentPartPr/>
                <p14:nvPr/>
              </p14:nvContentPartPr>
              <p14:xfrm>
                <a:off x="11586880" y="2971360"/>
                <a:ext cx="22320" cy="131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40BD21C-F8B2-48A1-BF64-B5FCAA65A40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578240" y="2962720"/>
                  <a:ext cx="39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3E62184-4B5B-482B-AF15-847251576C92}"/>
                    </a:ext>
                  </a:extLst>
                </p14:cNvPr>
                <p14:cNvContentPartPr/>
                <p14:nvPr/>
              </p14:nvContentPartPr>
              <p14:xfrm>
                <a:off x="11503000" y="2957320"/>
                <a:ext cx="222840" cy="204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3E62184-4B5B-482B-AF15-847251576C9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494000" y="2948320"/>
                  <a:ext cx="24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B974993-8F67-4106-95A6-4AD1AE9BB5A9}"/>
                    </a:ext>
                  </a:extLst>
                </p14:cNvPr>
                <p14:cNvContentPartPr/>
                <p14:nvPr/>
              </p14:nvContentPartPr>
              <p14:xfrm>
                <a:off x="11825920" y="2944720"/>
                <a:ext cx="19800" cy="12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B974993-8F67-4106-95A6-4AD1AE9BB5A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816920" y="2935720"/>
                  <a:ext cx="3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C160BA2-42FD-4F3D-92FD-CCCD1CA08959}"/>
                    </a:ext>
                  </a:extLst>
                </p14:cNvPr>
                <p14:cNvContentPartPr/>
                <p14:nvPr/>
              </p14:nvContentPartPr>
              <p14:xfrm>
                <a:off x="11441440" y="3089440"/>
                <a:ext cx="105480" cy="568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C160BA2-42FD-4F3D-92FD-CCCD1CA0895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432440" y="3080440"/>
                  <a:ext cx="123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D198527-3D8F-441B-AFA9-1139DDCE05B9}"/>
                    </a:ext>
                  </a:extLst>
                </p14:cNvPr>
                <p14:cNvContentPartPr/>
                <p14:nvPr/>
              </p14:nvContentPartPr>
              <p14:xfrm>
                <a:off x="11514520" y="2852560"/>
                <a:ext cx="136440" cy="3830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D198527-3D8F-441B-AFA9-1139DDCE05B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505520" y="2843560"/>
                  <a:ext cx="1540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6515A5A-DD5D-4626-AA9C-4EAF84BF1567}"/>
                    </a:ext>
                  </a:extLst>
                </p14:cNvPr>
                <p14:cNvContentPartPr/>
                <p14:nvPr/>
              </p14:nvContentPartPr>
              <p14:xfrm>
                <a:off x="11805040" y="2960560"/>
                <a:ext cx="43920" cy="1699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6515A5A-DD5D-4626-AA9C-4EAF84BF156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796400" y="2951920"/>
                  <a:ext cx="61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AE2CF0F-3FE7-4F91-83AC-974148E9A702}"/>
                    </a:ext>
                  </a:extLst>
                </p14:cNvPr>
                <p14:cNvContentPartPr/>
                <p14:nvPr/>
              </p14:nvContentPartPr>
              <p14:xfrm>
                <a:off x="11774080" y="2919880"/>
                <a:ext cx="210240" cy="159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AE2CF0F-3FE7-4F91-83AC-974148E9A70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765440" y="2910880"/>
                  <a:ext cx="227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ED11838-1E01-41B3-B0BE-D18013F64B64}"/>
                    </a:ext>
                  </a:extLst>
                </p14:cNvPr>
                <p14:cNvContentPartPr/>
                <p14:nvPr/>
              </p14:nvContentPartPr>
              <p14:xfrm>
                <a:off x="11835280" y="2924560"/>
                <a:ext cx="207360" cy="1850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ED11838-1E01-41B3-B0BE-D18013F64B6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826640" y="2915560"/>
                  <a:ext cx="225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681277E-B595-48C4-9426-E3A5DDFE4C6F}"/>
                    </a:ext>
                  </a:extLst>
                </p14:cNvPr>
                <p14:cNvContentPartPr/>
                <p14:nvPr/>
              </p14:nvContentPartPr>
              <p14:xfrm>
                <a:off x="12049840" y="2771560"/>
                <a:ext cx="67320" cy="439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681277E-B595-48C4-9426-E3A5DDFE4C6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040840" y="2762560"/>
                  <a:ext cx="84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D60DDBF-1C26-43ED-9990-9537F522C0E3}"/>
                    </a:ext>
                  </a:extLst>
                </p14:cNvPr>
                <p14:cNvContentPartPr/>
                <p14:nvPr/>
              </p14:nvContentPartPr>
              <p14:xfrm>
                <a:off x="5258634" y="2581484"/>
                <a:ext cx="689040" cy="4960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D60DDBF-1C26-43ED-9990-9537F522C0E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249994" y="2572844"/>
                  <a:ext cx="7066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4E2C3A4-4E9E-4EC8-A5CA-3D67A84DD2C2}"/>
                    </a:ext>
                  </a:extLst>
                </p14:cNvPr>
                <p14:cNvContentPartPr/>
                <p14:nvPr/>
              </p14:nvContentPartPr>
              <p14:xfrm>
                <a:off x="5175474" y="2395724"/>
                <a:ext cx="275400" cy="403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4E2C3A4-4E9E-4EC8-A5CA-3D67A84DD2C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66834" y="2386724"/>
                  <a:ext cx="2930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90ED476-FF20-4F20-B301-8FEE01546CA4}"/>
                    </a:ext>
                  </a:extLst>
                </p14:cNvPr>
                <p14:cNvContentPartPr/>
                <p14:nvPr/>
              </p14:nvContentPartPr>
              <p14:xfrm>
                <a:off x="5229640" y="2527120"/>
                <a:ext cx="627120" cy="476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90ED476-FF20-4F20-B301-8FEE01546CA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220640" y="2518480"/>
                  <a:ext cx="6447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22B6462-8B96-4DB9-A6F6-52061023A406}"/>
                    </a:ext>
                  </a:extLst>
                </p14:cNvPr>
                <p14:cNvContentPartPr/>
                <p14:nvPr/>
              </p14:nvContentPartPr>
              <p14:xfrm>
                <a:off x="5207680" y="2337400"/>
                <a:ext cx="189360" cy="3772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22B6462-8B96-4DB9-A6F6-52061023A40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198680" y="2328760"/>
                  <a:ext cx="207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0703AC5-F43D-4199-991B-39115F923CD5}"/>
                    </a:ext>
                  </a:extLst>
                </p14:cNvPr>
                <p14:cNvContentPartPr/>
                <p14:nvPr/>
              </p14:nvContentPartPr>
              <p14:xfrm>
                <a:off x="4627000" y="2592640"/>
                <a:ext cx="57240" cy="1777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0703AC5-F43D-4199-991B-39115F923CD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618000" y="2583640"/>
                  <a:ext cx="74880" cy="17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DD9BC5F-B133-40A6-9775-54145CB65758}"/>
                    </a:ext>
                  </a:extLst>
                </p14:cNvPr>
                <p14:cNvContentPartPr/>
                <p14:nvPr/>
              </p14:nvContentPartPr>
              <p14:xfrm>
                <a:off x="5678200" y="3221200"/>
                <a:ext cx="243000" cy="13248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DD9BC5F-B133-40A6-9775-54145CB6575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69560" y="3212560"/>
                  <a:ext cx="260640" cy="13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CEB63B-8AD2-468E-BF72-7298AECA05F5}"/>
                    </a:ext>
                  </a:extLst>
                </p14:cNvPr>
                <p14:cNvContentPartPr/>
                <p14:nvPr/>
              </p14:nvContentPartPr>
              <p14:xfrm>
                <a:off x="5145040" y="4720960"/>
                <a:ext cx="464760" cy="867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CEB63B-8AD2-468E-BF72-7298AECA05F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136400" y="4711960"/>
                  <a:ext cx="48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68E4908-E769-475F-A463-58434DCF273D}"/>
                    </a:ext>
                  </a:extLst>
                </p14:cNvPr>
                <p14:cNvContentPartPr/>
                <p14:nvPr/>
              </p14:nvContentPartPr>
              <p14:xfrm>
                <a:off x="5012920" y="4582720"/>
                <a:ext cx="377640" cy="2966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68E4908-E769-475F-A463-58434DCF273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003920" y="4574080"/>
                  <a:ext cx="395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7C54DD5-42D4-42C7-BBBF-4E553DCCD6C5}"/>
                    </a:ext>
                  </a:extLst>
                </p14:cNvPr>
                <p14:cNvContentPartPr/>
                <p14:nvPr/>
              </p14:nvContentPartPr>
              <p14:xfrm>
                <a:off x="4601080" y="2974600"/>
                <a:ext cx="29520" cy="543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7C54DD5-42D4-42C7-BBBF-4E553DCCD6C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592440" y="2965960"/>
                  <a:ext cx="471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3E5B279-E938-406D-8675-2299E59A284D}"/>
                    </a:ext>
                  </a:extLst>
                </p14:cNvPr>
                <p14:cNvContentPartPr/>
                <p14:nvPr/>
              </p14:nvContentPartPr>
              <p14:xfrm>
                <a:off x="3288880" y="3030040"/>
                <a:ext cx="95760" cy="710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3E5B279-E938-406D-8675-2299E59A284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279880" y="3021400"/>
                  <a:ext cx="113400" cy="72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829CEDD-27EA-406D-AEE3-05046AA06509}"/>
                  </a:ext>
                </a:extLst>
              </p14:cNvPr>
              <p14:cNvContentPartPr/>
              <p14:nvPr/>
            </p14:nvContentPartPr>
            <p14:xfrm>
              <a:off x="1552844" y="3204916"/>
              <a:ext cx="794160" cy="716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829CEDD-27EA-406D-AEE3-05046AA0650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544204" y="3196276"/>
                <a:ext cx="811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F99EC8E-88A8-498E-8608-7A70DE63EED1}"/>
                  </a:ext>
                </a:extLst>
              </p14:cNvPr>
              <p14:cNvContentPartPr/>
              <p14:nvPr/>
            </p14:nvContentPartPr>
            <p14:xfrm>
              <a:off x="1718804" y="3244876"/>
              <a:ext cx="676080" cy="632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F99EC8E-88A8-498E-8608-7A70DE63EED1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710164" y="3236236"/>
                <a:ext cx="6937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A6AB5DC-65B1-49A8-B515-C1E76C827F25}"/>
                  </a:ext>
                </a:extLst>
              </p14:cNvPr>
              <p14:cNvContentPartPr/>
              <p14:nvPr/>
            </p14:nvContentPartPr>
            <p14:xfrm>
              <a:off x="2314964" y="3256756"/>
              <a:ext cx="1218600" cy="975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A6AB5DC-65B1-49A8-B515-C1E76C827F25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2306324" y="3248116"/>
                <a:ext cx="1236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8387987-BA64-409F-92CD-0A1874104B48}"/>
                  </a:ext>
                </a:extLst>
              </p14:cNvPr>
              <p14:cNvContentPartPr/>
              <p14:nvPr/>
            </p14:nvContentPartPr>
            <p14:xfrm>
              <a:off x="3778004" y="1390156"/>
              <a:ext cx="2749680" cy="18342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8387987-BA64-409F-92CD-0A1874104B48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769364" y="1381516"/>
                <a:ext cx="2767320" cy="18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B05B127-8FDB-4FEE-A509-EAF197EEC0D9}"/>
                  </a:ext>
                </a:extLst>
              </p14:cNvPr>
              <p14:cNvContentPartPr/>
              <p14:nvPr/>
            </p14:nvContentPartPr>
            <p14:xfrm>
              <a:off x="3470924" y="2660956"/>
              <a:ext cx="1204560" cy="638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B05B127-8FDB-4FEE-A509-EAF197EEC0D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462284" y="2651956"/>
                <a:ext cx="1222200" cy="6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92A6C3C-9828-4439-92A9-BE38F310A37E}"/>
              </a:ext>
            </a:extLst>
          </p:cNvPr>
          <p:cNvGrpSpPr/>
          <p:nvPr/>
        </p:nvGrpSpPr>
        <p:grpSpPr>
          <a:xfrm>
            <a:off x="2254484" y="937276"/>
            <a:ext cx="4072320" cy="2517120"/>
            <a:chOff x="2254484" y="937276"/>
            <a:chExt cx="4072320" cy="25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F2C3B83-3588-4CFC-8C32-60E712BAE055}"/>
                    </a:ext>
                  </a:extLst>
                </p14:cNvPr>
                <p14:cNvContentPartPr/>
                <p14:nvPr/>
              </p14:nvContentPartPr>
              <p14:xfrm>
                <a:off x="3581444" y="3109516"/>
                <a:ext cx="343800" cy="245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F2C3B83-3588-4CFC-8C32-60E712BAE05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572804" y="3100876"/>
                  <a:ext cx="361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00732A-1E2B-4332-86A1-6FD187E0FCFB}"/>
                    </a:ext>
                  </a:extLst>
                </p14:cNvPr>
                <p14:cNvContentPartPr/>
                <p14:nvPr/>
              </p14:nvContentPartPr>
              <p14:xfrm>
                <a:off x="3394604" y="981196"/>
                <a:ext cx="2724120" cy="1665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00732A-1E2B-4332-86A1-6FD187E0FCF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385604" y="972556"/>
                  <a:ext cx="2741760" cy="16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E894FF-1A09-4612-9DAD-0C452B344550}"/>
                    </a:ext>
                  </a:extLst>
                </p14:cNvPr>
                <p14:cNvContentPartPr/>
                <p14:nvPr/>
              </p14:nvContentPartPr>
              <p14:xfrm>
                <a:off x="2254484" y="2486716"/>
                <a:ext cx="1267200" cy="904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E894FF-1A09-4612-9DAD-0C452B34455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245844" y="2478076"/>
                  <a:ext cx="128484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03BB84-6B02-4581-B825-57DF66F30A17}"/>
                    </a:ext>
                  </a:extLst>
                </p14:cNvPr>
                <p14:cNvContentPartPr/>
                <p14:nvPr/>
              </p14:nvContentPartPr>
              <p14:xfrm>
                <a:off x="3680444" y="937276"/>
                <a:ext cx="2646360" cy="1621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03BB84-6B02-4581-B825-57DF66F30A1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671444" y="928636"/>
                  <a:ext cx="2664000" cy="16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2505F6-5B69-469B-A818-2C7D4AB42D09}"/>
                    </a:ext>
                  </a:extLst>
                </p14:cNvPr>
                <p14:cNvContentPartPr/>
                <p14:nvPr/>
              </p14:nvContentPartPr>
              <p14:xfrm>
                <a:off x="2707364" y="2753116"/>
                <a:ext cx="652320" cy="701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2505F6-5B69-469B-A818-2C7D4AB42D0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698724" y="2744476"/>
                  <a:ext cx="66996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D81C20C-3764-42BE-A7E3-3F694AEDD3DF}"/>
                    </a:ext>
                  </a:extLst>
                </p14:cNvPr>
                <p14:cNvContentPartPr/>
                <p14:nvPr/>
              </p14:nvContentPartPr>
              <p14:xfrm>
                <a:off x="4631204" y="2768596"/>
                <a:ext cx="753480" cy="556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D81C20C-3764-42BE-A7E3-3F694AEDD3D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22564" y="2759596"/>
                  <a:ext cx="771120" cy="57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886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Importquote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45215" y="1043664"/>
            <a:ext cx="4526880" cy="361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/>
              <a:t>Effekte:</a:t>
            </a:r>
          </a:p>
          <a:p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A: Produzentenrente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A+B+C`+C``+D: Konsumentenrente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C`+C``: Quotenrente der Produzenten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000" dirty="0"/>
              <a:t>B + D: Wohlfahrtseffekt </a:t>
            </a:r>
            <a:r>
              <a:rPr lang="de-DE" sz="20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/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745831" y="4106816"/>
            <a:ext cx="122899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Nachfrage 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6069" y="1036894"/>
            <a:ext cx="10533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</a:t>
            </a:r>
          </a:p>
        </p:txBody>
      </p:sp>
      <p:cxnSp>
        <p:nvCxnSpPr>
          <p:cNvPr id="15" name="Straight Connector 18"/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/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/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713505" y="1167529"/>
            <a:ext cx="111427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Angebot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Importquote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/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1AA15C0-090E-4EED-AC2E-6F5DA9BF436F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05B11F8-7E8E-47DB-A804-ED92D979D5DC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92BF68E-8952-4E84-BE41-60DB5C3460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AA7F6B2-2756-44D6-93E0-8C145AFA78D1}"/>
                  </a:ext>
                </a:extLst>
              </p14:cNvPr>
              <p14:cNvContentPartPr/>
              <p14:nvPr/>
            </p14:nvContentPartPr>
            <p14:xfrm>
              <a:off x="5554720" y="3986240"/>
              <a:ext cx="672120" cy="777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AA7F6B2-2756-44D6-93E0-8C145AFA7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720" y="3977600"/>
                <a:ext cx="68976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B4C1356-A1D9-4B74-A1EE-AB5CA03F97F1}"/>
                  </a:ext>
                </a:extLst>
              </p14:cNvPr>
              <p14:cNvContentPartPr/>
              <p14:nvPr/>
            </p14:nvContentPartPr>
            <p14:xfrm>
              <a:off x="4923640" y="1056200"/>
              <a:ext cx="553320" cy="6901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B4C1356-A1D9-4B74-A1EE-AB5CA03F97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4640" y="1047200"/>
                <a:ext cx="57096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6CF2CE1-9AAF-48CE-8CFE-628492D8A244}"/>
                  </a:ext>
                </a:extLst>
              </p14:cNvPr>
              <p14:cNvContentPartPr/>
              <p14:nvPr/>
            </p14:nvContentPartPr>
            <p14:xfrm>
              <a:off x="3032560" y="2858360"/>
              <a:ext cx="127800" cy="204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6CF2CE1-9AAF-48CE-8CFE-628492D8A2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3560" y="2849360"/>
                <a:ext cx="145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9CE4F73-8B2A-406F-A165-4AD68BE27C8B}"/>
                  </a:ext>
                </a:extLst>
              </p14:cNvPr>
              <p14:cNvContentPartPr/>
              <p14:nvPr/>
            </p14:nvContentPartPr>
            <p14:xfrm>
              <a:off x="3381400" y="2857280"/>
              <a:ext cx="420840" cy="602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9CE4F73-8B2A-406F-A165-4AD68BE27C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2760" y="2848640"/>
                <a:ext cx="438480" cy="61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DA4E851-5852-488C-BCE3-32A0A8005035}"/>
              </a:ext>
            </a:extLst>
          </p:cNvPr>
          <p:cNvGrpSpPr/>
          <p:nvPr/>
        </p:nvGrpSpPr>
        <p:grpSpPr>
          <a:xfrm>
            <a:off x="1880560" y="3538040"/>
            <a:ext cx="831960" cy="529560"/>
            <a:chOff x="1880560" y="3538040"/>
            <a:chExt cx="8319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CD0AE3C-1502-4F1D-A4FB-152D165B500C}"/>
                    </a:ext>
                  </a:extLst>
                </p14:cNvPr>
                <p14:cNvContentPartPr/>
                <p14:nvPr/>
              </p14:nvContentPartPr>
              <p14:xfrm>
                <a:off x="1880560" y="3666200"/>
                <a:ext cx="731160" cy="112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CD0AE3C-1502-4F1D-A4FB-152D165B50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71920" y="3657200"/>
                  <a:ext cx="74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6355780-4848-478E-B4A8-CD00B7CEC00B}"/>
                    </a:ext>
                  </a:extLst>
                </p14:cNvPr>
                <p14:cNvContentPartPr/>
                <p14:nvPr/>
              </p14:nvContentPartPr>
              <p14:xfrm>
                <a:off x="2349280" y="3538040"/>
                <a:ext cx="363240" cy="529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6355780-4848-478E-B4A8-CD00B7CEC0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0280" y="3529400"/>
                  <a:ext cx="380880" cy="54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38C0069-D432-4AF6-87F6-F2636778DEA3}"/>
                  </a:ext>
                </a:extLst>
              </p14:cNvPr>
              <p14:cNvContentPartPr/>
              <p14:nvPr/>
            </p14:nvContentPartPr>
            <p14:xfrm>
              <a:off x="3420280" y="2913080"/>
              <a:ext cx="340200" cy="499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38C0069-D432-4AF6-87F6-F2636778DE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11280" y="2904080"/>
                <a:ext cx="357840" cy="5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27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Unterschiede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zwischen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 und Quote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Im allgemeinen sind damit die Wirkungen von Zoll und Quote gleich, in den praktischen Auswirkungen unterscheiden sie sich aber: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 err="1"/>
              <a:t>Rent</a:t>
            </a:r>
            <a:r>
              <a:rPr lang="de-DE" sz="2200" dirty="0"/>
              <a:t> </a:t>
            </a:r>
            <a:r>
              <a:rPr lang="de-DE" sz="2200" dirty="0" err="1"/>
              <a:t>seeking</a:t>
            </a:r>
            <a:r>
              <a:rPr lang="de-DE" sz="2200" dirty="0"/>
              <a:t>: Lobbyausgaben, um ein Einfuhrkontingent zu erhalten bindet Ressourcen, während bei einem Zoll alle Markteilnehmer direkt mit dem Aufschlag kalkulieren können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Eine </a:t>
            </a:r>
            <a:r>
              <a:rPr lang="de-DE" sz="2200" b="1" dirty="0"/>
              <a:t>Quote</a:t>
            </a:r>
            <a:r>
              <a:rPr lang="de-DE" sz="2200" dirty="0"/>
              <a:t> hat direkten Einfluss auf die </a:t>
            </a:r>
            <a:r>
              <a:rPr lang="de-DE" sz="2200" b="1" dirty="0"/>
              <a:t>Menge</a:t>
            </a:r>
            <a:r>
              <a:rPr lang="de-DE" sz="2200" dirty="0"/>
              <a:t>, während bei einem Zoll der Effekt nur abgeschätzt werden kann, aufgrund einer im Prinzip unbekannten Nachfragestruktur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200" dirty="0"/>
              <a:t>Der </a:t>
            </a:r>
            <a:r>
              <a:rPr lang="de-DE" sz="2200" b="1" dirty="0"/>
              <a:t>Zoll</a:t>
            </a:r>
            <a:r>
              <a:rPr lang="de-DE" sz="2200" dirty="0"/>
              <a:t> hat einen direkten </a:t>
            </a:r>
            <a:r>
              <a:rPr lang="de-DE" sz="2200" b="1" dirty="0"/>
              <a:t>Preiseffekt</a:t>
            </a:r>
            <a:r>
              <a:rPr lang="de-DE" sz="2200" dirty="0"/>
              <a:t>, während der Preis durch eine Quote nur indirekt beeinflusst wird.</a:t>
            </a:r>
          </a:p>
          <a:p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2D7F7F-522F-49E6-A4DA-EBDD113472BD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B272199-8F8B-4A01-A681-FA502C455C36}"/>
                  </a:ext>
                </a:extLst>
              </p14:cNvPr>
              <p14:cNvContentPartPr/>
              <p14:nvPr/>
            </p14:nvContentPartPr>
            <p14:xfrm>
              <a:off x="4735360" y="645440"/>
              <a:ext cx="2715840" cy="929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B272199-8F8B-4A01-A681-FA502C45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720" y="636800"/>
                <a:ext cx="273348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488E808-FEAF-485E-84D3-0437123F2B53}"/>
                  </a:ext>
                </a:extLst>
              </p14:cNvPr>
              <p14:cNvContentPartPr/>
              <p14:nvPr/>
            </p14:nvContentPartPr>
            <p14:xfrm>
              <a:off x="8724520" y="1177160"/>
              <a:ext cx="2928960" cy="284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488E808-FEAF-485E-84D3-0437123F2B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5520" y="1168520"/>
                <a:ext cx="29466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BC05F08-5D9B-4C8D-83C5-BEAE014A3F86}"/>
                  </a:ext>
                </a:extLst>
              </p14:cNvPr>
              <p14:cNvContentPartPr/>
              <p14:nvPr/>
            </p14:nvContentPartPr>
            <p14:xfrm>
              <a:off x="4819960" y="2207840"/>
              <a:ext cx="1966680" cy="662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BC05F08-5D9B-4C8D-83C5-BEAE014A3F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0960" y="2199200"/>
                <a:ext cx="198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6870E3-A8FD-442A-85A7-17A2D09BFE90}"/>
                  </a:ext>
                </a:extLst>
              </p14:cNvPr>
              <p14:cNvContentPartPr/>
              <p14:nvPr/>
            </p14:nvContentPartPr>
            <p14:xfrm>
              <a:off x="502120" y="2158160"/>
              <a:ext cx="1640520" cy="145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6870E3-A8FD-442A-85A7-17A2D09BFE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120" y="2149520"/>
                <a:ext cx="1658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B00E0C3-2F09-498C-BDE3-6A59D2098864}"/>
                  </a:ext>
                </a:extLst>
              </p14:cNvPr>
              <p14:cNvContentPartPr/>
              <p14:nvPr/>
            </p14:nvContentPartPr>
            <p14:xfrm>
              <a:off x="8274520" y="2200640"/>
              <a:ext cx="1568880" cy="74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B00E0C3-2F09-498C-BDE3-6A59D20988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5880" y="2191640"/>
                <a:ext cx="1586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EEE5298-EA7D-4681-AB3C-7D7AEFE9BA09}"/>
                  </a:ext>
                </a:extLst>
              </p14:cNvPr>
              <p14:cNvContentPartPr/>
              <p14:nvPr/>
            </p14:nvContentPartPr>
            <p14:xfrm>
              <a:off x="1883800" y="2582240"/>
              <a:ext cx="6607800" cy="103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EEE5298-EA7D-4681-AB3C-7D7AEFE9BA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4800" y="2573240"/>
                <a:ext cx="6625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04032D3-14E8-4A56-8A88-8E30DE6D9D19}"/>
                  </a:ext>
                </a:extLst>
              </p14:cNvPr>
              <p14:cNvContentPartPr/>
              <p14:nvPr/>
            </p14:nvContentPartPr>
            <p14:xfrm>
              <a:off x="9211600" y="3229160"/>
              <a:ext cx="2238840" cy="72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04032D3-14E8-4A56-8A88-8E30DE6D9D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02960" y="3220160"/>
                <a:ext cx="22564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B96A836-4AD3-474D-99F0-EE80D12F7890}"/>
                  </a:ext>
                </a:extLst>
              </p14:cNvPr>
              <p14:cNvContentPartPr/>
              <p14:nvPr/>
            </p14:nvContentPartPr>
            <p14:xfrm>
              <a:off x="4886920" y="3107840"/>
              <a:ext cx="3776040" cy="536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B96A836-4AD3-474D-99F0-EE80D12F78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78280" y="3099200"/>
                <a:ext cx="37936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B0FA423-9C9C-469A-B7C1-479C0F5079C7}"/>
                  </a:ext>
                </a:extLst>
              </p14:cNvPr>
              <p14:cNvContentPartPr/>
              <p14:nvPr/>
            </p14:nvContentPartPr>
            <p14:xfrm>
              <a:off x="3487240" y="4163720"/>
              <a:ext cx="1163520" cy="246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B0FA423-9C9C-469A-B7C1-479C0F5079C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78600" y="4154720"/>
                <a:ext cx="118116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3CD07BD-AE8C-4036-8AFB-E829C539B183}"/>
              </a:ext>
            </a:extLst>
          </p:cNvPr>
          <p:cNvGrpSpPr/>
          <p:nvPr/>
        </p:nvGrpSpPr>
        <p:grpSpPr>
          <a:xfrm>
            <a:off x="3984760" y="3308720"/>
            <a:ext cx="5115600" cy="994320"/>
            <a:chOff x="3984760" y="3308720"/>
            <a:chExt cx="5115600" cy="9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F8C21EC-5419-41AC-8AF0-2B43A71AD8FD}"/>
                    </a:ext>
                  </a:extLst>
                </p14:cNvPr>
                <p14:cNvContentPartPr/>
                <p14:nvPr/>
              </p14:nvContentPartPr>
              <p14:xfrm>
                <a:off x="8239240" y="3696440"/>
                <a:ext cx="861120" cy="606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F8C21EC-5419-41AC-8AF0-2B43A71AD8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30240" y="3687800"/>
                  <a:ext cx="8787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76684E-D083-479B-AE02-F27F5CF8B9A5}"/>
                    </a:ext>
                  </a:extLst>
                </p14:cNvPr>
                <p14:cNvContentPartPr/>
                <p14:nvPr/>
              </p14:nvContentPartPr>
              <p14:xfrm>
                <a:off x="4173040" y="3308720"/>
                <a:ext cx="3808080" cy="552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76684E-D083-479B-AE02-F27F5CF8B9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64400" y="3299720"/>
                  <a:ext cx="38257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D2952ED-7B02-4C99-8A9F-241B9E167E46}"/>
                    </a:ext>
                  </a:extLst>
                </p14:cNvPr>
                <p14:cNvContentPartPr/>
                <p14:nvPr/>
              </p14:nvContentPartPr>
              <p14:xfrm>
                <a:off x="3984760" y="3463880"/>
                <a:ext cx="623880" cy="477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D2952ED-7B02-4C99-8A9F-241B9E167E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5760" y="3454880"/>
                  <a:ext cx="641520" cy="49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162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Breitbild</PresentationFormat>
  <Paragraphs>166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434</cp:revision>
  <dcterms:created xsi:type="dcterms:W3CDTF">2019-02-11T10:45:01Z</dcterms:created>
  <dcterms:modified xsi:type="dcterms:W3CDTF">2022-04-27T07:07:24Z</dcterms:modified>
</cp:coreProperties>
</file>