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3.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4.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5.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6.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7.xml" ContentType="application/vnd.openxmlformats-officedocument.presentationml.notesSlide+xml"/>
  <Override PartName="/ppt/ink/ink154.xml" ContentType="application/inkml+xml"/>
  <Override PartName="/ppt/notesSlides/notesSlide8.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notesSlides/notesSlide9.xml" ContentType="application/vnd.openxmlformats-officedocument.presentationml.notesSlide+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notesSlides/notesSlide10.xml" ContentType="application/vnd.openxmlformats-officedocument.presentationml.notesSlide+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notesSlides/notesSlide11.xml" ContentType="application/vnd.openxmlformats-officedocument.presentationml.notesSlide+xml"/>
  <Override PartName="/ppt/ink/ink70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1060" r:id="rId2"/>
    <p:sldId id="1076" r:id="rId3"/>
    <p:sldId id="1073" r:id="rId4"/>
    <p:sldId id="1077" r:id="rId5"/>
    <p:sldId id="1078" r:id="rId6"/>
    <p:sldId id="1080" r:id="rId7"/>
    <p:sldId id="1087" r:id="rId8"/>
    <p:sldId id="1088" r:id="rId9"/>
    <p:sldId id="1084" r:id="rId10"/>
    <p:sldId id="1085" r:id="rId11"/>
    <p:sldId id="1086" r:id="rId12"/>
    <p:sldId id="1089" r:id="rId13"/>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5" autoAdjust="0"/>
    <p:restoredTop sz="94660"/>
  </p:normalViewPr>
  <p:slideViewPr>
    <p:cSldViewPr snapToGrid="0">
      <p:cViewPr varScale="1">
        <p:scale>
          <a:sx n="82" d="100"/>
          <a:sy n="82" d="100"/>
        </p:scale>
        <p:origin x="54" y="1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24:20.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0550B8-39AD-46A1-8086-8B563A882730}" emma:medium="tactile" emma:mode="ink">
          <msink:context xmlns:msink="http://schemas.microsoft.com/ink/2010/main" type="writingRegion" rotatedBoundingBox="30968,543 32453,543 32453,2079 30968,2079"/>
        </emma:interpretation>
      </emma:emma>
    </inkml:annotationXML>
    <inkml:traceGroup>
      <inkml:annotationXML>
        <emma:emma xmlns:emma="http://www.w3.org/2003/04/emma" version="1.0">
          <emma:interpretation id="{DC6EAB59-D2F2-4126-A712-1BBBA2254798}" emma:medium="tactile" emma:mode="ink">
            <msink:context xmlns:msink="http://schemas.microsoft.com/ink/2010/main" type="paragraph" rotatedBoundingBox="30968,543 32453,543 32453,2079 30968,2079" alignmentLevel="1"/>
          </emma:interpretation>
        </emma:emma>
      </inkml:annotationXML>
      <inkml:traceGroup>
        <inkml:annotationXML>
          <emma:emma xmlns:emma="http://www.w3.org/2003/04/emma" version="1.0">
            <emma:interpretation id="{6FBBF907-A75C-4DD4-8F7C-55890D7C7C51}" emma:medium="tactile" emma:mode="ink">
              <msink:context xmlns:msink="http://schemas.microsoft.com/ink/2010/main" type="line" rotatedBoundingBox="30968,543 32453,543 32453,2079 30968,2079"/>
            </emma:interpretation>
          </emma:emma>
        </inkml:annotationXML>
        <inkml:traceGroup>
          <inkml:annotationXML>
            <emma:emma xmlns:emma="http://www.w3.org/2003/04/emma" version="1.0">
              <emma:interpretation id="{7ED77AC6-DB3F-4AB8-B2E9-60C25B01EC37}" emma:medium="tactile" emma:mode="ink">
                <msink:context xmlns:msink="http://schemas.microsoft.com/ink/2010/main" type="inkWord" rotatedBoundingBox="30968,543 32453,543 32453,2079 30968,2079"/>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527-283 1278 0,'-33'-2'267'15,"-10"4"122"-15,4 5-380 16,-12 10-8-16,2 2 0 16,-8 7 2-16,4 5 1 15,-11 13 1-15,23-5-1 16,1 1-7-1,-52 67 2-15,5 4 1 0,0 18 1 16,13-6 3-16,35-25-1 16,20-13 0-16,16 10-1 15,12-14-3-15,15 12-1 16,10-7-2-16,22-5-6 16,1-21 1-16,27-8 1 15,2-22 2-15,20-16 1 16,-1-20 4-16,21-33-2 15,-10-17 0-15,15-34 1 16,-16-15 0-16,7-17 4 16,-22 4 2-16,-8-26 0 15,-28 19 2-15,-21-11 7 16,-28 12 15-16,-32 1 24 16,-27 27 15-16,-37 2 13 15,-13 26-5-15,-37 11-18 16,1 29-24-16,-37 23-56 15,12 29-79-15,-40 45-370 0,14 35 63 16</inkml:trace>
        </inkml:traceGroup>
        <inkml:traceGroup>
          <inkml:annotationXML>
            <emma:emma xmlns:emma="http://www.w3.org/2003/04/emma" version="1.0">
              <emma:interpretation id="{F41998E7-F619-482C-9A9E-D459A73BF073}" emma:medium="tactile" emma:mode="ink">
                <msink:context xmlns:msink="http://schemas.microsoft.com/ink/2010/main" type="inkWord" rotatedBoundingBox="31310,894 32038,894 32038,1558 31310,1558"/>
              </emma:interpretation>
              <emma:one-of disjunction-type="recognition" id="oneOf1">
                <emma:interpretation id="interp5" emma:lang="" emma:confidence="1">
                  <emma:literal/>
                </emma:interpretation>
              </emma:one-of>
            </emma:emma>
          </inkml:annotationXML>
          <inkml:trace contextRef="#ctx0" brushRef="#br0" timeOffset="-864.0654">18 664 1325 0,'-14'-6'300'0,"8"1"116"16,6 1-391-16,6-2-18 16,8-5-9-16,19-4 6 15,6-4-1-15,21-16 3 16,7-13 1-16,17-13 3 15,-4-7-8-15,7-16 3 16,-12 6 7-16,-3 0-80 16,-15 9-354-16,-3-8 101 15</inkml:trace>
          <inkml:trace contextRef="#ctx0" brushRef="#br0" timeOffset="-1115.6699">84 147 1203 0,'-6'-4'424'16,"6"13"30"-16,7 9-267 16,4 7-189-16,11 12 3 15,1-1-1-15,8 10-2 16,2-4-2-16,11 5 1 16,-2-11 0-16,9-5 0 15,-20-19 4 16,-14-6 2-31,-1 2-2 0,43 11 6 0,-14-7-11 16,-9-6-96-16,-16 2-144 16,-40-2-209-16,-14-11-79 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12.5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B30689-89A0-4DF2-AB49-FBE42CD4D991}" emma:medium="tactile" emma:mode="ink">
          <msink:context xmlns:msink="http://schemas.microsoft.com/ink/2010/main" type="inkDrawing" rotatedBoundingBox="12155,4813 21195,4479 21248,5900 12207,6234" semanticType="callout" shapeName="Other">
            <msink:sourceLink direction="with" ref="{12BD50AC-026E-4607-8BD8-B05CED64EE4D}"/>
            <msink:sourceLink direction="with" ref="{AFC44DC4-FF74-44D3-905B-B5E39944CBCC}"/>
          </msink:context>
        </emma:interpretation>
      </emma:emma>
    </inkml:annotationXML>
    <inkml:trace contextRef="#ctx0" brushRef="#br0">76 131 340 0,'-8'-1'213'0,"-1"-1"1"0,0 1-83 15,0 2-17-15,0-1-44 16,2 3-18-16,2-1-29 16,2-2-7-16,2 1-11 15,-2 17-5-15,1-1-3 16,-1 5 2-16,3 8 2 16,3 5 1-16,-3-11 2 0,0 6 0 15,2 0 0-15,-2 0 1 16,-2-7 0-16,2 2 9 15,2-4 9-15,-5 5 18 16,3-2 2-16,1 10 1 16,5-4-9-16,0 9-9 15,2-4-18-15,-2 1-4 16,1-6-2-16,-4 4 6 16,-1-2 3-16,-1 4 7 15,2-2 0-15,0 2 1 16,-1 1-3-16,2 0-6 15,1-5-4-15,5 1-3 16,2-5 0-16,5-1-3 16,-1-7 1-16,4-2-1 15,-8-5 1-15,4-1 0 16,-2-7 0-16,-1-2 1 0,2 4 0 16,3-4 1-16,0-3 1 15,2 9 1-15,1-4-1 16,0 2 1-16,1-1-1 15,7-3-1-15,1-1 0 16,9 1-1-16,1-5 0 16,11 1-1-16,-1 1 1 15,7-5 0-15,0 1-1 16,3-4 0-16,-7-1 2 0,10 3 0 16,-6-1-1-16,3 1 2 15,4 1-2-15,10 2 1 16,-5 3-1-16,12-1-1 15,-9 2 0-15,11 4-1 16,-5-7 1-16,9 1-1 16,-6 1 1-16,18-5-1 15,-12-1-1-15,6 6 0 16,-13-7 1-16,7 2 0 16,-15-1 0-16,6 5 2 15,-11 2-1-15,11 5-1 16,-10 2 0-16,7 5 1 15,-10-1-1-15,11 2 0 16,-8 1 1-16,10 4 0 0,-8 1-1 16,17-5 1-1,-9-3-1-15,14 0 0 0,-12-11 0 16,10-1 1-16,-14 0-2 16,11 0 1-16,-13-3 1 15,14 5-2-15,-11-4 1 16,9 7 5-16,-16-5 3 15,11 4 3-15,-10-4 3 16,10 0 0-16,-3-3-4 0,16-1-2 16,-6-1-4-16,6 2-2 15,-11 2 0-15,8-1-1 16,-13 4 0-16,12 2 0 16,-3 2 0-16,11 2-1 15,-11-4 0-15,15-1-1 16,-12-1 1-16,14-2 0 15,-13-3 0-15,20 3 0 16,-17 6 0-16,15-3 0 16,-17 3 0-16,11 0 1 15,-14 1-1-15,17-5 1 16,-16 2 0-16,16-5-2 16,-13-2 1-16,12-2 0 15,-14 2-1-15,16-4 1 16,-16 1 0-16,13 1 0 15,-15-1 0-15,13-4 0 0,-15 5 0 16,15 1 0-16,-11-1 0 16,11 7 1-16,-17-2-1 15,12 0 0-15,-17 0 0 16,4-2 1-16,-9-7-1 16,4 8 0-16,-14-2 1 15,2 0 0-15,-11 3 0 16,-6 6-1-16,-13-3 1 0,-5-2-1 15,-7 5 0 1,2-4 2-16,-1-1 0 0,5-1-1 16,-1 6 1-16,3-7-1 15,-7 1 0-15,2-2-1 16,-7-4 2-16,2 0-2 16,-5-1 1-16,0-7 0 15,-2 2 2-15,2 0 5 16,-3-1 3-16,0 1 3 15,-3 6 0-15,0-8-1 16,0 5-5-16,2-1-3 16,-1-4-2-16,4-5-1 15,-1 2-1-15,7-5 0 16,-2-5 0-16,2-5-1 16,-2 2 0-16,0-6 0 15,-8 8 0-15,2-10 1 16,-3 5-1-16,-3-6 1 0,-3 1 3 15,2-11 0-15,-5 10 1 16,0-9 0-16,-2 9 1 16,4 0-3-16,-5 12 0 15,1-3-1-15,2 13 0 16,-1-4-2-16,-5 6 1 16,3-4-1-16,1 7 0 0,-4-3-1 15,2 1 2-15,7-4-1 16,-5 2 0-16,1-4-1 15,1 4 1-15,3 4-1 16,-6-29 1-16,6 6-1 16,0 5 1-16,-2-3 0 15,1-1 0-15,-1 34 0 16,-1-3 2-16,-6 0-1 16,0 1 1-16,2 4 0 15,-1-1 0-15,1-2 3 16,4 2 0-16,0 2 0 15,-2-4 0-15,-1 1 0 16,0 1-3-16,-3-2 1 16,3-2-1-16,-1 3 10 15,-2-3 5-15,-3 0 7 16,-2 0 3-16,1 1 0 16,-2 1-10-16,3 4-7 0,0-5-9 15,3 2-11-15,-2 2-10 16,2 2-16-16,-1-1-5 15,1 2-6-15,-8-2 8 16,-1-6 10-16,0 4 19 16,-6 4 9-16,-3-2 9 15,-1-3 8-15,1 10 2 0,-3-10 3 16,1-3 0-16,0 3 5 16,1-1-8-16,-2-4-2 15,1-1-4-15,1 3-3 16,-1-4-6-16,-2-2-1 15,-1-2-2-15,-2 1 0 16,-2-2-2-16,-5 1-1 16,1 7-2-16,-7-4-1 15,2 7 1-15,-7-2 0 16,-1 1 3-16,-8-4 1 16,-2 3-1-16,-11-1 3 15,3 2-2-15,-8-2-2 16,5 7 4-16,-8-2-2 15,4-1-1-15,-8 0-1 16,5 5 0-16,-17-2-5 16,5 4 1-16,-13 4-4 0,7 1-1 15,-9 0-9-15,12-3 0 16,-17 4-6-16,12-5 7 16,-19 1 0-16,12 0 12 15,-13 3 6-15,10 15 6 16,-14 0 0-16,14 0 2 15,-14 4-2-15,17 1-6 16,-16-18 1-16,14 2-1 16,-13 4-1-16,10-4 0 15,-16 8 5-15,26-7-1 0,-22 1-1 16,13-9 3-16,-16 7 1 16,11-11-2-16,-17 8-1 15,20-5-3-15,-16 4-1 16,13-5-1-16,-19 2 1 15,15 0 2-15,-16-6-1 16,11 0 0-16,-12-1-4 16,15 2-4-16,-20-1-1 15,16-1 4-15,-20 1 2 16,16 1 6-16,-16-1 3 16,18-3 4-16,-15 6 1 15,15-1 0-15,-14-2 1 16,18 1-1-16,-10-1-3 15,18 0-3-15,-10-3-1 0,14-3-2 16,-16 2-2 0,16 7-1-16,-14-5-4 0,16 2-4 15,-14 3-21-15,17-6-7 16,-20 6-315-16,13 6 85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2:10.935"/>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3E8B4A1E-947F-4093-9966-EB5A77354797}" emma:medium="tactile" emma:mode="ink">
          <msink:context xmlns:msink="http://schemas.microsoft.com/ink/2010/main" type="writingRegion" rotatedBoundingBox="3799,8672 9254,8494 9299,9869 3844,10047"/>
        </emma:interpretation>
      </emma:emma>
    </inkml:annotationXML>
    <inkml:traceGroup>
      <inkml:annotationXML>
        <emma:emma xmlns:emma="http://www.w3.org/2003/04/emma" version="1.0">
          <emma:interpretation id="{81897AB7-099E-46FF-A9D3-B496446B67B6}" emma:medium="tactile" emma:mode="ink">
            <msink:context xmlns:msink="http://schemas.microsoft.com/ink/2010/main" type="paragraph" rotatedBoundingBox="3799,8672 9254,8494 9299,9869 3844,10047" alignmentLevel="1"/>
          </emma:interpretation>
        </emma:emma>
      </inkml:annotationXML>
      <inkml:traceGroup>
        <inkml:annotationXML>
          <emma:emma xmlns:emma="http://www.w3.org/2003/04/emma" version="1.0">
            <emma:interpretation id="{2AFA523B-E4B1-47F4-BEE6-48F790E6BFC4}" emma:medium="tactile" emma:mode="ink">
              <msink:context xmlns:msink="http://schemas.microsoft.com/ink/2010/main" type="line" rotatedBoundingBox="3799,8672 9254,8494 9299,9869 3844,10047"/>
            </emma:interpretation>
          </emma:emma>
        </inkml:annotationXML>
        <inkml:traceGroup>
          <inkml:annotationXML>
            <emma:emma xmlns:emma="http://www.w3.org/2003/04/emma" version="1.0">
              <emma:interpretation id="{4C53EF60-2474-4BF2-A713-C85CEF678259}" emma:medium="tactile" emma:mode="ink">
                <msink:context xmlns:msink="http://schemas.microsoft.com/ink/2010/main" type="inkWord" rotatedBoundingBox="3830,9000 5908,9009 5904,9986 3825,9978"/>
              </emma:interpretation>
              <emma:one-of disjunction-type="recognition" id="oneOf0">
                <emma:interpretation id="interp0" emma:lang="" emma:confidence="1">
                  <emma:literal/>
                </emma:interpretation>
              </emma:one-of>
            </emma:emma>
          </inkml:annotationXML>
          <inkml:trace contextRef="#ctx0" brushRef="#br0">-3852-3427 789 0,'-6'0'242'0,"-2"-2"49"15,2 1-225-15,-4 2-11 16,8-1 1-1,1 2-38-15,-7-1 2 16,2-1 11 0,2 2-15-16,-8-1 6 15,3 1-4-15,-8-1 2 16,4 2-10-16,-7-1-1 16,1 2-6-16,-8-1 2 15,1 2-2-15,-7-2 5 16,6 1-2-16,-10 1 3 15,2-2 1-15,-6 3 7 16,2 0-2-16,-9 3 5 0,9 3-3 16,-6-1 4-16,9-4-8 15,-1 4 0-15,10-2-6 16,-3 1-1-16,1 1-7 16,-4 4 1-16,3-3-1 15,-6 3 2-15,6-6-2 16,2 7 4-16,5-1-2 15,1 6 3-15,4 3-1 0,0 8 1 16,3-1-1-16,3-1 2 16,2-1-4-16,6 1 2 15,1-3-2-15,3 1 2 16,0 1-3-16,4 1 4 16,3-5-2-16,3 1 0 15,2 2-1-15,8 4 3 16,-1-2-4-16,8 6 1 15,2-7-1-15,10-1-2 16,-2-2-1-16,10-7 4 16,1-4-3-16,15 2 5 15,-6-8-1-15,13-2 1 16,-1 8-3-16,8-10 5 16,-8 4-7-16,11 3 5 15,-13 3-4-15,8-8 3 16,-9 4-4-16,8-4 3 0,-11-2-3 15,9-8 4-15,-9 1-4 16,6-2 4-16,-9-7-3 16,9-4 4-16,-10 0-5 15,8-10 4-15,-11-1-4 16,7-5 4-16,-12-1-4 16,7-13 3-16,-13 6-3 15,3-8 1-15,-11 5-3 0,0-1 2 16,-11 10-3-1,-1-3 3-15,-7 6-2 0,-4 0 2 16,-7 1-2-16,-1-2 4 16,-6-1-3-16,-4 2 5 15,-2 5-2-15,-6-1 6 16,-6 5-2-16,-6-1 8 16,-6 4-1-16,-11-6 8 15,-3 4 0-15,-13-4 9 16,2 3-5-16,-11-6 7 15,7 2-8-15,-17-1 4 16,5 8-11-16,-13 0 3 16,3 6-8-16,-18 3-5 15,7 1-14-15,-16 5-34 16,-1 6-33-16,-35 6-349 0,-25 0 79 16</inkml:trace>
        </inkml:traceGroup>
        <inkml:traceGroup>
          <inkml:annotationXML>
            <emma:emma xmlns:emma="http://www.w3.org/2003/04/emma" version="1.0">
              <emma:interpretation id="{4A3DC906-8643-4994-A8BB-CBFB6E1EE05E}" emma:medium="tactile" emma:mode="ink">
                <msink:context xmlns:msink="http://schemas.microsoft.com/ink/2010/main" type="inkWord" rotatedBoundingBox="7562,9089 9107,8466 9513,9472 7968,10095"/>
              </emma:interpretation>
              <emma:one-of disjunction-type="recognition" id="oneOf1">
                <emma:interpretation id="interp1" emma:lang="" emma:confidence="1">
                  <emma:literal/>
                </emma:interpretation>
              </emma:one-of>
            </emma:emma>
          </inkml:annotationXML>
          <inkml:trace contextRef="#ctx0" brushRef="#br1" timeOffset="2.49784E6">243-3202 1040 0,'3'3'293'15,"4"8"61"-15,6 1-284 16,6 9-52-16,4 4-14 0,7 2-1 16,1-3 5-16,5-1-3 15,0-8 4-15,3-5-3 16,-6-2 4-16,-1-7-38 15,-4-5-253-15,4-2-83 16,-11 3-93-16</inkml:trace>
          <inkml:trace contextRef="#ctx0" brushRef="#br1" timeOffset="2.49738E6">339-3367 764 0,'17'20'464'0,"-5"-4"-82"16,-6-10-102-16,1 12-259 16,1 3-26-16,1 5 1 15,-3 2 6-15,1 14 0 16,-1 0 6-16,0 5 0 15,-1 2 3-15,-1 1-1 16,-4-14 3-16,0-3-4 16,-1-9 3-16,2-5-3 15,-2-8 2-15,1-4-4 16,-2-7 2-16,-5 0-14 16,-8-6-37-16,-5-15-361 0,-8-4 97 15</inkml:trace>
          <inkml:trace contextRef="#ctx0" brushRef="#br1" timeOffset="2.49919E6">195-3864 925 0,'6'8'250'16,"1"-8"60"-16,5 10-247 0,5-5-62 16,7 1-2-1,-1 4 1-15,2 4-2 0,-2-1 3 16,1 7-2-16,-6-2 4 15,-3-2-2-15,-5-5 4 16,-1-5 1-16,-6-9 8 16,-3-8 3-16,0-5 2 15,-3-8-1-15,-3-6-2 16,3-8-6-16,0 1-5 16,-4-1-3-16,2 10 2 0,4 8 0 15,1 20 2 1,4 15-4-16,2 14 4 0,11 11-3 15,1 8 1-15,6 2-4 16,3-7 5-16,9-1-157 16,3-10-186-16,-5-20 11 15</inkml:trace>
          <inkml:trace contextRef="#ctx0" brushRef="#br1" timeOffset="2.49837E6">-1044-3292 753 0,'-6'6'357'15,"2"-7"-7"-15,2 4-153 16,10 7-148-16,4 5-17 15,1 8-21-15,7 8-10 0,3 5 4 16,4 0 1 0,-5-6 0-16,4-7-1 0,-5-13 3 15,-2-7-18-15,-10-16-15 16,-7-16-50-16,-10-8-283 16,-8-20 60-16</inkml:trace>
          <inkml:trace contextRef="#ctx0" brushRef="#br1" timeOffset="2.49838E6">-959-3438 805 0,'-2'0'288'0,"4"15"27"0,5 19-184 16,5 8-89-16,6 9-7 16,3 0-6-16,9 0-4 15,5-12-8-15,5-12-2 16,4-11 468-16,8-31-822 16,-8-31 433-16</inkml:trace>
          <inkml:trace contextRef="#ctx0" brushRef="#br1" timeOffset="2.49696E6">-278-3196 962 0,'-1'-39'292'16,"-4"2"76"-16,-1 16-263 15,-9 0-16-15,0 12-29 16,-6 10-10-16,-1 10-21 0,-3 8-14 16,7 10-4-16,0 7-2 15,5 6 0-15,8 13-5 16,7 4 1-16,5 11-6 16,10 2 2-16,8 6-4 15,6-6 5-15,2-2-3 16,-2-19 4-16,1-8-3 15,-8-22 4-15,-6-6-2 16,-3-12 7-16,-5-3-1 16,-8-9 6-16,-8 0 0 15,-2-12 2-15,-13-9-3 16,-3 0 0-16,-7-3-1 16,1 5 0-16,-3 7-3 15,9 8-1-15,1 7-4 16,9 6-2-16,5 5-3 15,5-1 1-15,2 1-5 0,7-2 2 16,7-1-2-16,1-7 3 16,15-10 0-16,0-5 4 15,8-14 0-15,-3-5 3 16,5-12 0-16,-10 9 3 16,-4 0-4-16,-7 13 1 15,-10 8-6-15,-4 15-3 16,0 8-8-16,0 7-4 15,3 16 3-15,6 5 6 0,2 11 0 16,2 1 9-16,5 3 2 16,0-14 1-16,2-2-6 15,-1-14 6 1,4-12-3-16,-5-11 8 0,0-10-1 16,-6-3 5-16,-2-1-2 15,-5 2 0-15,-4 5-5 16,-4 8-3-16,-3 5-3 15,-1 4-2-15,-2 5-2 16,0-1-3-16,1 0-77 16,-2-7 56-16,8-11-410 15,2-12 80-15</inkml:trace>
          <inkml:trace contextRef="#ctx0" brushRef="#br1" timeOffset="2.49733E6">-84-3432 1303 0,'-9'18'299'16,"6"4"109"-16,-3 3-373 16,6 1-35-16,6 2-1 15,3-1-4-15,-2-9 7 16,10-4-74-16,5-10-173 16,10-25-164-16,-1-9-73 15</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5:27.9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EC5BA1-241B-406F-8E1F-FA57CFDF7FCB}" emma:medium="tactile" emma:mode="ink">
          <msink:context xmlns:msink="http://schemas.microsoft.com/ink/2010/main" type="inkDrawing" rotatedBoundingBox="8525,11432 9686,11922 9276,12891 8115,12401" semanticType="scratchOut" shapeName="Other">
            <msink:sourceLink direction="with" ref="{1F28D35A-BFD3-475B-9F78-1A5DC158ECAB}"/>
          </msink:context>
        </emma:interpretation>
      </emma:emma>
    </inkml:annotationXML>
    <inkml:trace contextRef="#ctx0" brushRef="#br0">1127 947 1177 0,'-27'10'360'0,"3"-1"60"16,-1-3-328-16,-1 2-47 15,7-4-31-15,-1-2-8 16,-5-7 0-16,-8-4 2 16,1-6-1-16,-13-12-4 15,-4-6-2-15,-16-10-8 16,3-5-5-16,-13-11 1 15,5 4 0-15,-2-4 4 16,7 13 12-16,-7-5 22 16,11 16 9-16,-8-1 12 15,12 12 2-15,5 0 1 16,16 12-19-16,9-3-10 16,15 12-11-16,5-8-9 0,10 7-15 15,12-8-14-15,7-3-3 16,19-8-4-16,10 4 3 15,20-5 7-15,-2 6 11 16,18 3 4-16,-5 3 5 16,16-2 4-16,-7 4 1 15,21-7 1-15,-19-2 1 16,10-4-20-16,-17-1-26 16,7-7-50-16,-20-2-21 15,8-5-326-15,-22 13 72 0</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5:27.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421C08-957E-47CC-85D7-0206743DD292}" emma:medium="tactile" emma:mode="ink">
          <msink:context xmlns:msink="http://schemas.microsoft.com/ink/2010/main" type="inkDrawing" rotatedBoundingBox="8806,12222 10359,12127 10367,12261 8815,12357" semanticType="underline" shapeName="Other"/>
        </emma:interpretation>
      </emma:emma>
    </inkml:annotationXML>
    <inkml:trace contextRef="#ctx0" brushRef="#br0">1528 127 908 0,'23'-6'284'0,"-20"-18"55"16,-6 6-258-16,-12-2-19 0,-9-1-31 16,-2 9 0-16,2 3-2 15,-4 2 18 1,-1 1 2-16,-6 4 15 0,2 4-1 16,-13 2 12-16,-1-1-12 15,-16 5-4-15,2-1-14 16,-17 7 1-16,3-1-15 15,-14 2 5-15,2-3 0 16,-14 5 12-16,13-11-3 16,-7-3 5-16,14-3-8 0,-3 3 6 15,20-5-16-15,-2 4-2 16,13-1-12-16,4 2-6 16,17-1-12-16,2 4-5 15,9-4-12-15,6 2-32 16,6 2-31-16,4 0-91 15,8-6-31-15,12 17-322 16,6-2 36-16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5:28.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B36E40-F002-49CD-9061-AB8B67EE5228}" emma:medium="tactile" emma:mode="ink">
          <msink:context xmlns:msink="http://schemas.microsoft.com/ink/2010/main" type="inkDrawing" rotatedBoundingBox="9914,13104 10005,11637 10773,11685 10682,13152" semanticType="verticalRange" shapeName="Other">
            <msink:sourceLink direction="with" ref="{F1FFC9A9-29FB-4EA6-8504-297F9B5BC3E1}"/>
          </msink:context>
        </emma:interpretation>
      </emma:emma>
    </inkml:annotationXML>
    <inkml:trace contextRef="#ctx0" brushRef="#br0">156 0 1208 0,'-16'16'294'0,"1"-10"96"15,7 3-347-15,11 3-38 0,14-6-8 16,8 3-4-16,17 3 1 16,9 0 2-16,16-1 2 15,-3 4 0-15,4-5 2 16,-7 1-1-16,2 5 2 15,-12-4-1-15,0 2 2 16,-9 1 1-16,-3 9-1 16,-10-2 0-16,-7 5 1 15,-8 8-1-15,-5 7 0 16,-6 0 0-16,-11 9 0 16,-7 4-1-16,-18 8 1 15,-9-1 3-15,-18 19-3 16,-6-1-2-16,-27 19 0 15,6 0-2-15,-19 19-18 0,0-1-24 16,-8 23-344 0,6-20 89-16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21.7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3097AC-A494-427E-A397-CD7830122DC1}" emma:medium="tactile" emma:mode="ink">
          <msink:context xmlns:msink="http://schemas.microsoft.com/ink/2010/main" type="inkDrawing" rotatedBoundingBox="12797,2674 14818,4764 14740,4840 12719,2749" rotationAngle="496873828" semanticType="callout">
            <msink:sourceLink direction="with" ref="{FF53E0F0-5712-4D4A-87FF-88C0805F1FB0}"/>
          </msink:context>
        </emma:interpretation>
      </emma:emma>
    </inkml:annotationXML>
    <inkml:trace contextRef="#ctx0" brushRef="#br0">19-3 953 0,'-9'1'261'16,"1"7"62"-16,2 4-256 15,6 4-54-15,9 4 0 16,5 5-6-16,16 2 4 16,0 6-4-16,15 21 3 15,0 4-6-15,16 17 3 0,-5 7-4 16,13 7 2-16,-3-17-5 15,12 4 3-15,-9-16-3 16,6 5 2-16,-1-11-3 16,2 8 4-16,-8-2-3 15,1 6 1-15,-8-9-1 16,2 7 4-16,-9-10-5 0,5 0 3 16,-8-6-1-16,9 9 1 15,-7-7-3-15,4 7 4 16,-6-5-3-16,6 7 1 15,-15-8-2-15,7 5 3 16,-7-1-4-16,2 10 5 16,-5-8-3-16,6 4 3 15,-5-7-2-15,5-10 0 16,1-4-2-16,-7-8 5 16,-8-23 0-16,-7 6 2 15,-10-3 0-15,-5-24 3 16,-8 13-19-16,-4 11-336 15,-12-10 106-15</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33.8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D17234-8329-4B63-BFE8-591657421705}" emma:medium="tactile" emma:mode="ink">
          <msink:context xmlns:msink="http://schemas.microsoft.com/ink/2010/main" type="writingRegion" rotatedBoundingBox="5435,1496 7094,1350 7150,1983 5490,2128"/>
        </emma:interpretation>
      </emma:emma>
    </inkml:annotationXML>
    <inkml:traceGroup>
      <inkml:annotationXML>
        <emma:emma xmlns:emma="http://www.w3.org/2003/04/emma" version="1.0">
          <emma:interpretation id="{865751CE-E164-48A9-962C-FE7A6A67A766}" emma:medium="tactile" emma:mode="ink">
            <msink:context xmlns:msink="http://schemas.microsoft.com/ink/2010/main" type="paragraph" rotatedBoundingBox="5435,1496 7094,1350 7150,1983 5490,2128" alignmentLevel="1"/>
          </emma:interpretation>
        </emma:emma>
      </inkml:annotationXML>
      <inkml:traceGroup>
        <inkml:annotationXML>
          <emma:emma xmlns:emma="http://www.w3.org/2003/04/emma" version="1.0">
            <emma:interpretation id="{00796384-6751-4145-A97B-8EC6E07B88C6}" emma:medium="tactile" emma:mode="ink">
              <msink:context xmlns:msink="http://schemas.microsoft.com/ink/2010/main" type="line" rotatedBoundingBox="5435,1496 7094,1350 7150,1983 5490,2128"/>
            </emma:interpretation>
          </emma:emma>
        </inkml:annotationXML>
        <inkml:traceGroup>
          <inkml:annotationXML>
            <emma:emma xmlns:emma="http://www.w3.org/2003/04/emma" version="1.0">
              <emma:interpretation id="{82AF7563-0C66-47F5-91CC-EF453BB66238}" emma:medium="tactile" emma:mode="ink">
                <msink:context xmlns:msink="http://schemas.microsoft.com/ink/2010/main" type="inkWord" rotatedBoundingBox="5435,1496 7094,1350 7150,1983 5490,2128"/>
              </emma:interpretation>
              <emma:one-of disjunction-type="recognition" id="oneOf0">
                <emma:interpretation id="interp0" emma:lang="" emma:confidence="0">
                  <emma:literal>y</emma:literal>
                </emma:interpretation>
                <emma:interpretation id="interp1" emma:lang="" emma:confidence="0">
                  <emma:literal>Y</emma:literal>
                </emma:interpretation>
                <emma:interpretation id="interp2" emma:lang="" emma:confidence="0">
                  <emma:literal>v</emma:literal>
                </emma:interpretation>
                <emma:interpretation id="interp3" emma:lang="" emma:confidence="0">
                  <emma:literal>l</emma:literal>
                </emma:interpretation>
                <emma:interpretation id="interp4" emma:lang="" emma:confidence="0">
                  <emma:literal>w</emma:literal>
                </emma:interpretation>
              </emma:one-of>
            </emma:emma>
          </inkml:annotationXML>
          <inkml:trace contextRef="#ctx0" brushRef="#br0">652 590 914 0,'-5'5'288'0,"7"-1"39"0,5-4-245 16,8-4-51-16,3 1-23 0,11-11-8 15,4-4 4-15,10-7-3 16,3 1-152-1,5-8-181-15,-9 10 12 0</inkml:trace>
          <inkml:trace contextRef="#ctx0" brushRef="#br0" timeOffset="-176.0512">650 293 925 0,'-10'6'408'0,"7"-1"-15"15,3 4-213-15,4-2-126 16,5 1-43-16,9-1-9 16,3-2 1-16,9-5-2 15,0-5 6-15,8-2-59 16,-3-5 8-16,2-2-353 16,-14 2 65-16</inkml:trace>
          <inkml:trace contextRef="#ctx0" brushRef="#br0" timeOffset="333.8832">1505 83 1128 0,'-15'-12'295'0,"-11"12"76"16,-1 7-323-16,-9 14-30 15,3 8-17-15,-3 13-1 0,10 0 8 16,5 11-2-16,12-7 5 16,11 4-5-16,7-10 2 15,9-4-6-15,6-10 4 16,9-16-4-16,1-14 6 15,9-19 0-15,-7-5 6 16,-2-16-3-16,-7 4 6 16,-12 2 9-16,-13 7 3 15,-13 1-2-15,-10 10-1 16,-15 4-31-16,-1 2-53 0,2 8-363 16,9 1 77-16</inkml:trace>
          <inkml:trace contextRef="#ctx0" brushRef="#br0" timeOffset="-473.0078">-73 343 1025 0,'-24'3'329'0,"13"-2"48"16,7-1-278-16,7 0-55 16,6 0-29-16,9-3-11 15,9-3 2-15,13-3-7 16,1 0 8-16,11-1-4 15,1 4 3-15,3 1-37 0,-8 5-18 16,0 5-335-16,-17-4 72 16</inkml:trace>
          <inkml:trace contextRef="#ctx0" brushRef="#br0" timeOffset="-686.5287">242 0 1119 0,'-22'11'262'0,"-11"13"93"0,-1 9-327 15,-2 18-16-15,3-3-5 16,-1 14 2-16,10-8 7 16,6 10-2-16,12-4 5 15,4 0-7-15,7-12-2 16,4 0-7-16,1-15 5 15,5-7-5-15,2-10 5 0,7-5-6 16,4-11 5-16,10-12-2 16,-2-3 3-1,2-6-34-15,-8-2 38 0,-11-2-393 16,-14-4 110-16</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23.4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B2D96A-9B2A-47D6-B365-80346EA93269}" emma:medium="tactile" emma:mode="ink">
          <msink:context xmlns:msink="http://schemas.microsoft.com/ink/2010/main" type="writingRegion" rotatedBoundingBox="13946,3573 13740,2541 14378,2414 14585,3446"/>
        </emma:interpretation>
      </emma:emma>
    </inkml:annotationXML>
    <inkml:traceGroup>
      <inkml:annotationXML>
        <emma:emma xmlns:emma="http://www.w3.org/2003/04/emma" version="1.0">
          <emma:interpretation id="{713FED5D-D710-4DB6-93C6-ADDD732CBCFE}" emma:medium="tactile" emma:mode="ink">
            <msink:context xmlns:msink="http://schemas.microsoft.com/ink/2010/main" type="paragraph" rotatedBoundingBox="13946,3573 13740,2541 14378,2414 14585,3446" alignmentLevel="1"/>
          </emma:interpretation>
        </emma:emma>
      </inkml:annotationXML>
      <inkml:traceGroup>
        <inkml:annotationXML>
          <emma:emma xmlns:emma="http://www.w3.org/2003/04/emma" version="1.0">
            <emma:interpretation id="{A10C38F4-EFFB-4C3B-8020-ED24121038A9}" emma:medium="tactile" emma:mode="ink">
              <msink:context xmlns:msink="http://schemas.microsoft.com/ink/2010/main" type="line" rotatedBoundingBox="13946,3573 13740,2541 14378,2414 14585,3446"/>
            </emma:interpretation>
          </emma:emma>
        </inkml:annotationXML>
        <inkml:traceGroup>
          <inkml:annotationXML>
            <emma:emma xmlns:emma="http://www.w3.org/2003/04/emma" version="1.0">
              <emma:interpretation id="{ED3B9F0B-24E1-4B16-ABD7-987A90BB58DF}" emma:medium="tactile" emma:mode="ink">
                <msink:context xmlns:msink="http://schemas.microsoft.com/ink/2010/main" type="inkWord" rotatedBoundingBox="13946,3573 13740,2541 14378,2414 14585,3446"/>
              </emma:interpretation>
            </emma:emma>
          </inkml:annotationXML>
          <inkml:trace contextRef="#ctx0" brushRef="#br0">3003 1188 637 0,'-3'-20'440'0,"-4"14"-75"16,-16 9-70-16,-1 11-244 16,-17 10-22-16,-1 7-20 15,-11 22-5-15,7 3 5 0,1 5 1 16,15-1 2-16,7 6-5 16,14-22 0-16,11-10-6 15,5-10-4-15,10-16-12 16,8-22-2-16,15-13-11 15,4-6 3-15,5-7 0 16,-2 7 13-16,-3 9 0 16,-14 15 11-16,-7 10-5 15,-6 10 3-15,-10 10-1 16,-10 9 9-16,-6 13 10 16,-6-1 11-16,-9 5 6 15,0-7 11-15,-10-2 2 16,4-10-3-16,-6 8-3 15,0-10-5-15,-8 2-10 16,9-2-6-16,-3-7-6 16,13-8-1-16,2 4-4 15,9-11-1-15,2 1-2 0,2 5-6 16,0 1-33-16,4-5-31 16,2 6 237-16,5 0-588 15,1-18 249-15</inkml:trace>
          <inkml:trace contextRef="#ctx0" brushRef="#br0" timeOffset="1000.9783">2799 1057 546 0,'11'-27'398'16,"-5"-1"-56"0,-5 10-39-16,4 15-207 0,-5 7-28 15,-5 16-26-15,-7 23-20 16,0 10-18-16,-2 8 0 16,1 20 6-16,2 20-4 15,10-5 3-15,2 8-4 16,7-5 3-16,7-14-6 15,0-23 4-15,-3-7-4 16,0-17 3-16,-4-11-3 16,-8-8 0-16,3-13-12 15,-2-9-10-15,-5-12-23 0,4-7-8 16,-2-20-19-16,2-12-94 16,5-41-192-16,1-2 37 15</inkml:trace>
          <inkml:trace contextRef="#ctx0" brushRef="#br0" timeOffset="1180.0128">3012 831 835 0,'-4'-5'271'0,"-8"20"37"0,-9 20-209 16,-4 10-83 0,1 16-4-16,1 1 0 0,2 11-3 15,11-10 5-15,8 18-4 16,8-4 1-16,9 19-6 15,8-7-1-15,6 4-324 16,4-20 107-16</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9:03.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9EB7A8-2FA0-4789-8AAA-F0D00AF31506}" emma:medium="tactile" emma:mode="ink">
          <msink:context xmlns:msink="http://schemas.microsoft.com/ink/2010/main" type="inkDrawing" rotatedBoundingBox="13000,5328 19257,5014 19268,5244 13012,5558" semanticType="underline" shapeName="Other">
            <msink:destinationLink direction="with" ref="{269B3870-B4E0-4764-B8B2-2440578A3B10}"/>
          </msink:context>
        </emma:interpretation>
      </emma:emma>
    </inkml:annotationXML>
    <inkml:trace contextRef="#ctx0" brushRef="#br0">51 235 1039 0,'-32'11'285'0,"19"4"67"0,5 9-287 16,11-3-52-16,17 1-12 16,7-4-3-16,13-1-1 15,11-6 2-15,17-2 1 16,1-3 1-16,20-3 0 15,-4 0 1-15,10-3-2 16,-7-3-1-16,11-8 2 16,-12-1-2-16,14-2 0 15,-9 2 3-15,10-9-1 16,-11 5 0-16,16 2 0 16,-13 1 0-16,19 2-1 15,-7 11 0-15,15 3 0 16,23 2 1-1,7-4-1-15,2-7-1 0,5-6-2 16,10-16 1-16,-33-5 0 16,18-5 2-16,-17 2 1 15,14 6 3-15,-17 12 2 16,19 9 2-16,-20 17-1 16,18 1 2-16,-19 4-2 15,23 5 0-15,-19-4-4 16,17-16 1-16,-17-1-1 15,18-1 0-15,-21-10-1 16,12-5 0-16,-19 5-1 0,10-4-1 16,-22-1 1-16,8 10 0 15,-22 7-1-15,2 10 1 16,-17 1-1-16,6 6 1 16,-18-2-1-16,5-2 3 15,-10-10 1-15,8 1 1 16,-13 1 0-16,3-6 1 15,-11-8-2-15,-8-1 1 16,-13 2 2-16,-7-4 19 16,-16 7 11-16,-5 7 32 15,-4 6 3-15,-8 10-4 16,-5 8-27-16,-18 12-449 16,-11 9 110-16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9:08.4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330D1F-2F15-49F6-9B61-DF0E682F4A80}" emma:medium="tactile" emma:mode="ink">
          <msink:context xmlns:msink="http://schemas.microsoft.com/ink/2010/main" type="inkDrawing" rotatedBoundingBox="6268,5174 10019,5317 10015,5425 6264,5283" semanticType="strikethrough" shapeName="Other"/>
        </emma:interpretation>
      </emma:emma>
    </inkml:annotationXML>
    <inkml:trace contextRef="#ctx0" brushRef="#br0">45-3 708 0,'-13'0'263'16,"1"3"32"-16,4 0-165 15,1 0-60-15,4-1-13 16,1 1-29-16,7 0-7 16,2-3-17-16,4 0 1 15,1-2-6-15,3-1 5 0,-3 3-4 16,3 3 10-16,0 5-2 15,3-1 10-15,2 2-4 16,4 2 6-16,-2 1-8 16,10-3 2-16,1-5-11 15,7 4 6-15,2-13 0 32,-21 2-4-32,2 2-7 15,76-13 6-15,-2 1-8 0,10 7 9 16,-2-5-8-16,-31 16 8 15,-8 2-7-15,7 4 6 16,-4-2-7-16,11 6 6 16,-11-5-5-16,13 2 5 15,-4-3-7-15,14-1 7 16,-11-5-6-16,11-2 6 16,-13-4-7-16,13-1 7 15,-14-7-7-15,15 2 7 16,-6 0-7-16,6-1 8 15,-10 4-7-15,8 6 6 16,-13 4-6-16,8 10 6 16,-5 5-7-16,12 7 7 15,-13 2-5-15,11-5 6 0,-7-11-6 16,11-3 4-16,-14-11-5 16,13-10 6-16,-13-1-1 15,7 1 2-15,-18-2-7 16,-1 4 8-16,-15 1-7 15,-4 4 1-15,-14 7-1 16,-6 2 7-16,-9 2-3 16,-3 3 12-16,-8 0-3 0,-2-1 8 15,-4-4-6-15,-1 2 3 16,0-3-12-16,0 0 0 16,3 3 453-16,0-4-816 15</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9:19.3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9B3870-B4E0-4764-B8B2-2440578A3B10}" emma:medium="tactile" emma:mode="ink">
          <msink:context xmlns:msink="http://schemas.microsoft.com/ink/2010/main" type="inkDrawing" rotatedBoundingBox="12953,5369 19127,5054 19138,5281 12965,5597" semanticType="callout" shapeName="Other">
            <msink:sourceLink direction="with" ref="{FC9EB7A8-2FA0-4789-8AAA-F0D00AF31506}"/>
          </msink:context>
        </emma:interpretation>
      </emma:emma>
    </inkml:annotationXML>
    <inkml:trace contextRef="#ctx0" brushRef="#br0">-5 365 891 0,'-2'-3'269'15,"-2"3"49"-15,1 3-233 16,-5 2-57 0,10 0-5-16,1-1-8 0,0 4 0 15,0-5-6-15,4 3 14 16,-1-2-7-16,5-4 2 15,1-1 0-15,3-2 6 16,1-2-16-16,1 1 7 16,-7 4-11-16,4 0 15 15,-4 3-3-15,4 0 16 16,-2 0-5-16,4-2 11 16,1 1-15-16,7-1 2 15,-2-1-16-15,10-1 2 16,-1-2-11-16,5 1 5 15,2-1-7-15,4-3 7 16,-3 2-6-16,2 1 4 0,-2-2-5 16,1-1 7-1,-8 3-8-15,2 1 8 0,-2-1-9 16,-1 0 9-16,-2 2-9 16,10-2 9-16,-6-3-9 15,4 1 9-15,-1 1-8 16,0-1 8-16,-6 2-9 15,6-1 9-15,-6 4-8 0,4-5 6 16,-3 1-6-16,4-2 8 16,-4 3-8-16,2 4 7 15,-3-2-6-15,5 1 7 16,-7 7-9-16,5-7 10 16,0-4-10-16,6 5 9 15,-6 5-10-15,11-6 9 16,-5-1-8-16,3-1 8 15,-2 1-7-15,10-10 6 16,-5 2-6-16,5 2 6 16,-1 1-7-16,2-5 8 15,-10 5-7-15,4 3 8 16,-8-1-9-16,4-1 9 16,-4 4-9-16,14-1 8 15,-9-4-8-15,14 2 7 16,-4-2-7-16,11-3 8 0,-7-3-8 15,12 0 8-15,-26 4-2 32,0 2-2-32,36-3-4 15,-2 0 9-15,-1 3-10 16,-3 2 10-16,-27 2-8 16,8-1 7-16,-5-1-7 15,6 1 9-15,-4 0-7 16,1 1 14-16,-6-5-6 0,3 4 11 15,-3 0-9-15,6 0 8 16,0-2-15-16,10 7 7 16,-4-4-9-16,5 2 6 15,-5 0-9-15,5 2 9 16,-7 1-10-16,-1 1 10 16,-12 2-9-16,0 0 10 15,-10 0-10-15,4 3 9 16,-3-4-8-16,7-1 10 15,-1-1-9-15,9-6 9 16,-4-3-9-16,8-1 10 16,-5 1-10-16,12 0 10 15,-14 1-9-15,7 2 10 16,-8 2-12-16,5-2 10 16,-10-3-11-16,14-2 7 15,-8 1-8-15,7-7 8 0,-4 4-8 16,3-1 6-16,-9 7-5 15,6-4 10-15,-5 5-6 16,0-1 10-16,-7 4-6 16,5 0 8-16,-8 3-11 15,12-3 7-15,-3 0-11 16,13-6 9-16,-1-2-13 16,17-5 11-16,-8 2-9 0,12 1 9 15,-7 4-10-15,1 4 11 16,-12 4-11-16,1 2 9 15,-11 2-9-15,1-1 9 16,-6 4-9-16,1 1 10 16,-8 7-8-16,-1-2 9 15,-5 3-8-15,4-5 7 16,-8-1-8-16,7-4 8 16,-7 1-8-16,-1-8 8 15,-4 2-8-15,-3 2 10 16,-7-7-9-16,1 4 7 15,-5-1-7-15,1-1 8 16,-1 0-9-16,0 3 8 16,-1-3-7-16,-2-1 21 15,-3 1-3-15,0 1 15 0,-3-1-6 16,1-1 9-16,1 1-20 16,1 3 2-16,0-2-15 15,0-1 7-15,-3-1-9 16,4 4 8-16,-2-2-10 15,-5 4-66-15,-6 7-61 16,-20 22-346-16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27.1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BD50AC-026E-4607-8BD8-B05CED64EE4D}" emma:medium="tactile" emma:mode="ink">
          <msink:context xmlns:msink="http://schemas.microsoft.com/ink/2010/main" type="inkDrawing" rotatedBoundingBox="12180,4807 23408,4795 23409,5090 12181,5103" shapeName="Other">
            <msink:destinationLink direction="with" ref="{79B30689-89A0-4DF2-AB49-FBE42CD4D991}"/>
          </msink:context>
        </emma:interpretation>
      </emma:emma>
    </inkml:annotationXML>
    <inkml:trace contextRef="#ctx0" brushRef="#br0">1 305 820 0,'-9'-15'198'0,"5"3"67"16,1-1-231-16,4 4-25 15,7-2 0-15,5 1-11 16,4 2 3-16,4-2-6 15,3 2 4-15,0 1-5 16,0 4-6-16,1 3-12 16,2 1-4-16,-1 2-9 15,-1-4 6-15,-2-1 4 0,-2-2 14 16,1-4 6-16,-4 2 10 16,2 3-1-16,-4-3 6 15,-1 3 6-15,2 0 21 16,-1 0 0-16,5-1 8 15,0 2-1-15,8 1-2 16,2-1-23-16,7 2 1 16,0 0-12-16,8 0 2 15,-2 8-8-15,1-8 6 16,-5 1-8-16,7-1 7 16,-4 0-7-16,7-7 5 15,-2 10-5-15,6 0 6 16,-3 0-7-16,3 3 6 15,-5 0-4-15,9 1 4 16,-9-5-5-16,1 7 6 0,-5-8-7 16,6-4 7-16,-9-1-6 15,6 7 6-15,-2-11-8 16,10 5 8-16,-10 5-7 16,14-4 7-16,-4 1-5 15,7 1 6-15,-1 0-6 16,2 0 7-16,-5-2-8 0,10 2 7 15,-8-3-7-15,8 0 5 16,0 0-6-16,5 2 6 16,-8-1-6-16,8 2 6 15,-10 0-5-15,8 0 6 16,-6-4-7-16,12-4 5 16,-9 2-1-16,11-3 11 15,-8-1-3-15,10 5 13 16,-11 1-4-16,10 0 3 15,-9 3-9-15,12-14 2 16,-10-3-12-16,16 1 5 16,-8-4-8-16,16 0 6 15,-12 17-7-15,8-4 7 16,-11 5-7-16,8 3 5 16,-13 0-6-16,15 3 8 15,-7 23-5-15,7-4 12 16,0 4-6-16,17-5 7 15,-7-1-6-15,19-17 4 0,-8-2-11 16,12-2 5-16,-16 7-6 16,14 1 4-16,-10 1-6 15,18 1 6-15,-13 1-6 16,18 1 5-16,-16-5-4 16,19 10 5-16,-19-17-8 15,19-4 9-15,-21-7-6 0,11 2 5 16,-22-8-4-16,12 9 7 15,-23 10-8-15,14-4 6 16,-14 2-5-16,16-7 4 16,-13 8-5-16,19-9 7 15,-18 12-8-15,13-1 8 16,-11-2-6-16,11 0 5 16,-12-2-8-16,14 10 9 15,-21-8-8-15,17 1 7 16,-16-22-7-16,9-2 7 15,-13-8-7-15,14 4 7 16,-21-5-7-16,9 28 7 16,-16 2-7-16,8 5 12 15,-14 2-5-15,13 25 9 16,-11-5-7-16,13 2 8 16,-7 0-14-16,13-2 6 15,-12-21-9-15,10-1 7 0,-11 0-8 16,8 2 8-16,-14 1-7 15,4 6 7-15,-12-5-7 16,5 2 7-16,-16-3-7 16,1-3 6-16,-13-4-6 15,5 5 8-15,-10-1-8 16,2 2 7-16,-4-1-6 16,6 4 5-16,-3-4-6 15,5-1 6-15,-8-1-6 0,8 1 7 16,-10-5-6-16,-1 1 8 15,-6-2-2-15,5 4 16 16,-11-4-4-16,9-1 14 16,0-1-9-16,4-1 5 15,-5-3-16-15,8 6 6 16,-8-3-10-16,2 2 15 16,-4 1-4-16,2-3 17 15,-7 1-5-15,-1 1 13 16,-4-2-7-16,-2 1 14 15,-6 2-13-15,-3 2 6 16,-3 1-18-16,0 0-1 16,-2 0-19-16,-1 0 4 15,0 1-28-15,0 1-52 16,-1 4-38-16,-16 33-334 0,-10 28 43 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9:33.2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90BEAD-6883-4790-AE7A-FCB19D2A09FE}" emma:medium="tactile" emma:mode="ink">
          <msink:context xmlns:msink="http://schemas.microsoft.com/ink/2010/main" type="inkDrawing" rotatedBoundingBox="12638,6590 19664,6331 19673,6578 12647,6836" semanticType="underline" shapeName="Other">
            <msink:sourceLink direction="with" ref="{4198CA5F-9807-4869-9C87-439BCBB2CC7A}"/>
          </msink:context>
        </emma:interpretation>
      </emma:emma>
    </inkml:annotationXML>
    <inkml:trace contextRef="#ctx0" brushRef="#br0">-2 249 996 0,'2'0'314'0,"-2"3"44"16,3 4-268-16,6 5-58 16,0 2-26-16,10-2-5 15,5 0 2-15,13-2-4 16,-1-7 3-16,15-3-3 16,-5 2 6-16,5-7-7 15,-6 2 7-15,6 0-6 16,-9 2 5-16,8-1-7 15,-4 2 6-15,11 2-6 16,-6-1 6-16,12 2-6 16,1-1 5-16,6-2-4 15,-8-2 5-15,10-5-5 16,-8-2 6-16,5-2-5 16,-7-2 4-16,11 2-5 15,-7 5 6-15,11 3-6 0,-14 2 6 16,6 7-6-16,-9 1 5 15,6 5-6-15,-10-1 7 16,8 4-7-16,-7-2 6 16,8 2-6-16,-8-3 7 15,15 0-7-15,-9-7 8 16,6-1-6-16,-6-5 5 0,8-2-4 16,-13-2 4-16,10 4-7 15,-4-2 6-15,8 3-5 16,-7 1 5-16,10 1-6 15,-10-1 7-15,13-1-7 16,-11-3 6-16,8-6-6 16,-6-3 7-16,17-7-7 15,-11-4 7-15,15-2-6 16,-15 4 7-16,11-2-7 16,-13 5 6-16,5 8-6 15,-16 7 3-15,14 7-5 16,-10 7 5-16,9 8-6 15,-7 4 9-15,7 2-7 16,-12-4 8-16,8 0-7 16,-10-7 7-16,11-7-7 15,-4-8 7-15,13-4-7 16,-6-4 7-16,11 0-7 16,-14 0 7-16,7 3-7 15,-11 2 5-15,5-1-5 0,-13 4 5 16,14-2-7-16,-10-2 6 15,17 1-4-15,-8-1 5 16,9-5-5-16,-5-4 5 16,14-4-5-16,-13-4 4 0,18-4-6 15,-4 4 8-15,4-1-7 16,9 1 5 0,-1 5 1-16,-11 10-7 15,-5-1 7-15,-2 8-7 16,-23 5 7-16,3-4-5 15,-10-4 6-15,7 3-6 16,-11-9 7-16,2 0-7 16,-6-1 7-16,3-2-7 15,-9 0 6-15,0 4 2 16,-7-1 11-16,-4-1 0 16,-7 7 9-16,0 1-5 15,-4-1-2-15,-4 6-10 16,-5-1-1-16,-1-4-6 15,-7 4-19-15,-12 5-382 16,-13 5 122-16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9:47.3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F9397B-DFDF-4C38-AAF4-CC7F445F621E}" emma:medium="tactile" emma:mode="ink">
          <msink:context xmlns:msink="http://schemas.microsoft.com/ink/2010/main" type="inkDrawing" rotatedBoundingBox="7084,255 12289,99 12328,1408 7123,1564" hotPoints="12115,-74 12297,1012 7637,1795 7455,708" semanticType="enclosure" shapeName="Rectangle"/>
        </emma:interpretation>
      </emma:emma>
    </inkml:annotationXML>
    <inkml:trace contextRef="#ctx0" brushRef="#br0">4896 76 974 0,'-18'8'253'0,"-1"4"69"16,1 4-270-16,-2 1-39 16,7-4-7-16,-4 1-5 15,2-2 2-15,-3-2-5 16,3 2 4-16,-9-2-3 15,3-4 5-15,-1-5-1 16,-2-1 8-16,-2 0-1 16,4-4 5-16,-7 2 0 15,-2-3 7-15,-5 2 10 16,1 3 11-16,-5 0 8 16,7 2 5-16,-5 3-7 15,2-2-12-15,-5 0-15 16,5 0-10-16,-9-2-9 15,6-2 1-15,-7-4-6 0,1 1 5 16,-5-3-6-16,4 0 6 16,-17 1-6-16,6 3 6 15,-11 0-5-15,2 3 7 16,-12 1-1-16,12 1 9 16,-9 1 3-16,12-2 10 15,-15 1-2-15,10-2 4 16,-10-2-9-16,6-4 0 15,-14-1-11-15,14-2 2 0,-9 0-10 16,14 4 6-16,-19 1-8 16,11 2 6-16,-9 7-3 15,2-4 3-15,-13 2-2 16,12-1 8-16,-4-1-9 16,12-7 5-16,-15 0-4 15,12-3 2-15,-10-1-7 16,3-4 7-16,-12 2-6 15,17 3 10-15,-8 5-3 16,10-2 10-16,-14 7-7 16,13 8 6-16,-13 3-9 15,11 0 3-15,-6 5-8 16,15-2 7-16,1-8-7 16,4-7 6-16,-5-7-8 15,10-8 3-15,-8-5-6 16,1 2 9-16,2 5-8 0,7 5 9 15,-7 5-7-15,25 11 6 32,21-5-1-17,0 1 2-15,-62 17-8 0,13 3 5 16,7 3-7-16,13 5 5 16,37-6-7-16,4-1 5 15,7 13-6-15,4-1 6 0,7 13-6 16,3-1 7-16,7 10-6 15,1-5 8-15,4 16-7 16,-2-7 7-16,2 9-6 16,-3-3 8-16,0 13-8 15,0-18 8-15,9 11-8 16,0-12 8-16,9-4-9 16,2-16 7-16,5 4-10 15,-4-14 6-15,9-5-8 16,-1-4 6-16,10-3-7 15,-1-10 9-15,10-2-3 16,-8-5 11-16,11-2-8 16,-7-4 10-16,13-1-8 15,-6-3 5-15,16-1-11 16,-6-1 7-16,11 2-7 0,-14-3 8 16,14-9-7-16,-12 9 8 15,12-9-5-15,-9-1 7 16,17-4-7-16,-12 7 1 15,11-16 0-15,-11 8 6 16,11-4-8-16,-10-1 8 16,14-1 2-16,-12 6-1 15,8-3-5-15,-11 5 5 16,8 4-5-16,-16 4 4 0,12 7-6 16,-9 8 5-16,8 7-5 15,-17-1 6-15,11 4-7 16,-14 1 6-16,4-5-4 15,-11-1 5-15,13-1-7 16,-11-4 7-16,10 1-6 16,-11 1 6-16,5 3-7 15,-13 0 7-15,11 1-6 16,-12 4 5-16,12-7-7 16,-7-4 8-16,11-3-8 15,-10 0 6-15,11-7-5 16,-11 4 6-16,9 7-6 15,-15 5 5-15,9 6-6 16,-13 3 5-16,2 6-5 16,-8-4 9-16,4-1-7 0,-9-5 8 15,4-8-8 1,-3-6 6-16,3-3-9 0,-5-14 4 16,2-8-7-16,-13 1 8 15,-1-15-5-15,-13-5 9 16,-4-4-4-16,-12 5 8 15,2-9-6-15,-10 9 5 16,2-2-5-16,-3 7 6 16,-3 5-5-16,-1 6 5 15,1 3-7-15,-6 0 6 0,3-7-9 16,0-2 5-16,1-9-8 16,-1-2 6-16,2-8-7 15,1 5 7-15,-3-7-4 16,0 9 6-16,-5-3-3 15,0 13 6-15,-4-1-3 16,3 17 15-16,-6 1 3 16,5 10 7-16,-5 7-7 15,1 10 6-15,-2 0-16 16,4 13 1-16,1 2-94 16,8 11 282-16,5 4-679 15</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0:20.6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A59830-8C08-43F1-A987-826ADB0ABFDA}" emma:medium="tactile" emma:mode="ink">
          <msink:context xmlns:msink="http://schemas.microsoft.com/ink/2010/main" type="inkDrawing" rotatedBoundingBox="11639,5102 16620,3204 16754,3556 11773,5454" semanticType="callout" shapeName="Other">
            <msink:sourceLink direction="with" ref="{72EC0CD3-7088-40F3-9B1D-15F707CAF0EA}"/>
            <msink:sourceLink direction="with" ref="{00732013-52B9-46D9-BB8C-55AEAF9C9718}"/>
          </msink:context>
        </emma:interpretation>
      </emma:emma>
    </inkml:annotationXML>
    <inkml:trace contextRef="#ctx0" brushRef="#br0">1 2130 1048 0,'-17'0'272'0,"10"-7"76"15,16-5-290 1,9-9-52-16,16-14-4 0,8-11-3 16,23-13-1-16,2 2 2 15,29-7-1-15,2 4 0 16,22-11 0-16,-3 2 1 15,26-9 0-15,-17 7 1 0,18-1 0 16,-21 15 0-16,11 11-1 16,-25 17 1-16,11 11-2 15,-16 18 0-15,12 9 0 16,-14 0-1-16,22-3 1 16,-8-7-1-16,24-13-1 15,-5-10 1-15,25-9-1 16,-13-1 1-16,17-25 1 15,-17-2 1-15,23-26 0 16,-22-5 1-16,17-15 0 16,-19 16 0-16,12-19 0 15,-28 32 1-15,5 9 0 16,-28 14-1-16,-3 10 1 16,-26 20 2-16,3 7 0 15,-20 6 1-15,10-4 0 16,-10 4-2-16,11-11 1 0,-13-2-1 15,6-11-3-15,-19-2-24 16,-20-28-326-16,-34 15 98 16</inkml:trace>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35.6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411A5E-4322-400A-A460-6DC65981403A}" emma:medium="tactile" emma:mode="ink">
          <msink:context xmlns:msink="http://schemas.microsoft.com/ink/2010/main" type="writingRegion" rotatedBoundingBox="3744,4895 9830,5390 9709,6878 3623,6383"/>
        </emma:interpretation>
      </emma:emma>
    </inkml:annotationXML>
    <inkml:traceGroup>
      <inkml:annotationXML>
        <emma:emma xmlns:emma="http://www.w3.org/2003/04/emma" version="1.0">
          <emma:interpretation id="{654F5471-4A65-44D4-945C-B6E45593745A}" emma:medium="tactile" emma:mode="ink">
            <msink:context xmlns:msink="http://schemas.microsoft.com/ink/2010/main" type="paragraph" rotatedBoundingBox="3744,4895 9830,5390 9709,6878 3623,6383" alignmentLevel="1"/>
          </emma:interpretation>
        </emma:emma>
      </inkml:annotationXML>
      <inkml:traceGroup>
        <inkml:annotationXML>
          <emma:emma xmlns:emma="http://www.w3.org/2003/04/emma" version="1.0">
            <emma:interpretation id="{6E3EEFF8-6E63-4FC4-97CF-FB48A4D35EB4}" emma:medium="tactile" emma:mode="ink">
              <msink:context xmlns:msink="http://schemas.microsoft.com/ink/2010/main" type="line" rotatedBoundingBox="3744,4895 9830,5390 9709,6878 3623,6383"/>
            </emma:interpretation>
          </emma:emma>
        </inkml:annotationXML>
        <inkml:traceGroup>
          <inkml:annotationXML>
            <emma:emma xmlns:emma="http://www.w3.org/2003/04/emma" version="1.0">
              <emma:interpretation id="{990A6D2B-A14B-4835-B100-C5F13398AD86}" emma:medium="tactile" emma:mode="ink">
                <msink:context xmlns:msink="http://schemas.microsoft.com/ink/2010/main" type="inkWord" rotatedBoundingBox="3744,4895 5124,5007 5040,6039 3660,5927"/>
              </emma:interpretation>
              <emma:one-of disjunction-type="recognition" id="oneOf0">
                <emma:interpretation id="interp0" emma:lang="" emma:confidence="1">
                  <emma:literal/>
                </emma:interpretation>
              </emma:one-of>
            </emma:emma>
          </inkml:annotationXML>
          <inkml:trace contextRef="#ctx0" brushRef="#br0">368-4 788 0,'2'-4'344'0,"-7"-1"-5"0,2 10-170 16,-1 11-130-16,-7 11-14 15,-7 8-13-15,-10 40 0 16,-7 6 2-16,-7 24 0 16,-1 6-6-16,-4 12-2 15,5-27-1-15,6-1 4 16,10-26 2-16,7-8 3 16,10-19 1-16,7-6 2 15,7-15-7-15,5-9-4 16,7-12-3-16,10-12 0 15,6-12-2-15,6-9 1 16,-4-1-5-16,2-8-24 0,-14 4-148 16,-14-1-198-16,-12 2-9 15</inkml:trace>
          <inkml:trace contextRef="#ctx0" brushRef="#br0" timeOffset="198.4712">-82 555 1123 0,'-3'0'268'16,"3"3"92"-16,7 0-329 0,7-2-15 15,4 1-12-15,10-4-1 16,7-1 1-16,10-1 0 16,0 1 3-16,11 0 251 15,-2 3-621-15,-9 0 294 16</inkml:trace>
          <inkml:trace contextRef="#ctx0" brushRef="#br0" timeOffset="853.9812">530 811 1044 0,'-1'-1'304'0,"4"2"58"0,9 2-272 15,4-7-79-15,8-2-5 16,0 1-5-16,12-11-16 15,-6-7 51-15,5-5-400 16,-9-5 133 0</inkml:trace>
          <inkml:trace contextRef="#ctx0" brushRef="#br0" timeOffset="672.8024">508 525 1217 0,'-15'9'333'0,"4"-2"79"15,7-2-349-15,7 1-32 16,6-6-29-16,13-3-2 16,5-5 0-16,15-2 3 15,2-4-6-15,5 0-62 16,-9 2-19-16,-6 3-329 16,-13 8 38-16</inkml:trace>
          <inkml:trace contextRef="#ctx0" brushRef="#br0" timeOffset="1247.6353">1002 700 929 0,'-2'8'318'0,"4"-2"43"15,-2-9-244-15,4-11-48 16,7-11-34-16,7-20-6 16,6-11-10-16,16-19-5 0,2-3-5 15,2-12-1-15,-7 13-10 16,-4 11-2-16,-16 20-1 15,-7 19-9-15,-7 19-2 16,-9 31 8-16,-6 13 1 16,-6 37 2-16,0 8 10 0,5 23 3 15,7-10-1 1,7 1-1-16,13-29 0 0,5-4-12 16,2-22-369-16,-4-19 119 15</inkml:trace>
        </inkml:traceGroup>
        <inkml:traceGroup>
          <inkml:annotationXML>
            <emma:emma xmlns:emma="http://www.w3.org/2003/04/emma" version="1.0">
              <emma:interpretation id="{AFDE1FE5-2E58-4FD3-8C08-47CEA836D9BC}" emma:medium="tactile" emma:mode="ink">
                <msink:context xmlns:msink="http://schemas.microsoft.com/ink/2010/main" type="inkWord" rotatedBoundingBox="6166,5149 9826,5447 9709,6878 6050,6580">
                  <msink:destinationLink direction="with" ref="{1FD96910-5A27-4964-A07E-6BD7D84E90AA}"/>
                  <msink:destinationLink direction="with" ref="{AB920E4D-EEF1-4E91-8EAD-0920CBA9DF25}"/>
                </msink:context>
              </emma:interpretation>
            </emma:emma>
          </inkml:annotationXML>
          <inkml:trace contextRef="#ctx0" brushRef="#br0" timeOffset="7079.3602">3955 364 1198 0,'-3'-14'435'0,"-8"8"36"15,7-3-278-15,4 11-153 0,-2-2-14 16,1 0-15-16,1 6-85 16,-3 0 417-16,-6 10-818 15,-2 4 334-15</inkml:trace>
          <inkml:trace contextRef="#ctx0" brushRef="#br0" timeOffset="6828.4821">4073 754 1243 0,'-10'0'302'0,"-5"6"104"15,-3 5-358-15,1 10-20 16,-2 6-9-16,5 18-3 16,2 1-2-16,12 10-1 15,5-8-4-15,11-2-3 16,1-11-2-16,10-8-2 16,-3-14-2-16,4-8 0 15,-5-17 2-15,8-12-40 16,-8-11-43-16,10-5-341 15,-9 1 59-15</inkml:trace>
          <inkml:trace contextRef="#ctx0" brushRef="#br0" timeOffset="7974.3353">4147 1286 1049 0,'-6'7'333'16,"4"2"57"-16,13-3-286 16,8-3-41-16,8-4-34 15,23-10 0-15,8-7-11 16,14-7-2-16,-1-4-4 15,0 4-67-15,-16 5-353 16,-25 1 96-16</inkml:trace>
          <inkml:trace contextRef="#ctx0" brushRef="#br0" timeOffset="7795.8124">4211 1172 1096 0,'-7'-2'339'0,"5"2"76"15,5 3-298-15,5-6-54 0,17-1-8 16,5-5-37-1,14-2-5-15,4-1-4 0,6 0 2 16,-6 6-5-16,-1 4 1 16,-11 4-3-16,-8 2-30 15,-13 2-41-15,-12 5-363 16,-12-2 76-16</inkml:trace>
          <inkml:trace contextRef="#ctx0" brushRef="#br0" timeOffset="7521.9409">4593 891 1058 0,'1'-5'331'15,"-2"5"88"-15,-4 6-302 0,-7 3-22 16,-6 3-36-16,-9 18-20 16,-1 6-31-16,-7 5-1 15,8 4-4-15,0 10 0 16,10-8-2-16,-1 6 1 16,8-4-2-16,1-1 0 15,6-12 0-15,1-4 1 16,4-11-2-16,10-11-1 15,3-10 0-15,13-6 2 16,5-9 1-16,12-12 3 16,-2-3 1-16,-3-3 3 15,-8 2-31-15,-13 4-34 16,-14 12-375-16,-16-2 83 16</inkml:trace>
          <inkml:trace contextRef="#ctx0" brushRef="#br0" timeOffset="8446.4597">4717 448 1047 0,'9'16'237'0,"2"7"103"0,4-1-304 16,1 10 0-16,4 1-4 15,2 11-2-15,4 7-9 16,-1 9-5-16,-2-2-7 0,-7 10 0 16,-4-2-3-16,-7 7 7 15,-10-4 2-15,-8 12 4 16,-7-4-2-16,-14 7-2 16,-10-10-4-16,-17 8 8 15,-5-11-40-15,-17 4-362 16,8-20 120-16</inkml:trace>
          <inkml:trace contextRef="#ctx0" brushRef="#br0" timeOffset="10830.6163">5116 1185 1072 0,'-4'8'321'0,"-5"-2"92"0,4 0-293 16,2-2 9-16,2-4-15 15,5-10-18-15,5-7-28 16,8-16-8-16,7-14-43 15,12-20-6-15,3-1-10 16,11-10 8-16,-8 6-7 16,-3-4 7-16,-12 19-7 15,-3 4 9-15,-17 16-11 0,-1 11 7 16,-6 23-10-16,-1 11 10 16,-11 13-10-16,0 19 8 15,1 10-6-15,-1 16 8 16,2-2-9-16,7 10 9 15,4-11-8-15,1 4 7 16,4-16-9-16,4 2 8 16,-2-14-8-16,-4-1 9 15,-1-14-9-15,-3 1 9 16,-6-10-9-16,2-1 9 16,-5-7-20-16,-6 4-62 15,0-8-49-15,-2-5-252 16,-1-2-125-16,-1-8-74 15</inkml:trace>
          <inkml:trace contextRef="#ctx0" brushRef="#br0" timeOffset="12133.6072">5526 1093 1143 0,'2'3'301'15,"14"-3"88"-15,11-3-323 16,15-1-36-16,8-5-11 16,13-2 1-16,-4 2-9 0,4 3 5 15,-14 3 10 1,-8 8-422-16,-31 2 146 0</inkml:trace>
          <inkml:trace contextRef="#ctx0" brushRef="#br0" timeOffset="11839.0643">5660 906 722 0,'-11'-8'468'16,"4"7"-49"-16,4 2-103 0,4 5-205 16,7-1-47-16,8-1-2 15,7-1-37-15,16-4-1 16,3-2-13-16,11-3 4 16,-2 0-10-16,0 1 7 15,-17 4-8-15,-2-1-27 16,-14 5-52-16,-12 5-375 15,-18 4 76-15</inkml:trace>
          <inkml:trace contextRef="#ctx0" brushRef="#br0" timeOffset="11576.6041">5981 697 902 0,'11'-15'321'0,"-4"3"76"16,-10 11-228-16,-1 1-33 15,-7 4-40-15,-7 13-9 16,-4 5-53-16,-7 14-12 16,-1 9-17-16,-1 14 5 15,5-2-8-15,1 7 7 16,7-7-8-16,2 3 5 15,12-12-4-15,5-1 4 16,4-15-6-16,6-4 4 16,1-10-5-16,6-10 5 15,0-10-4-15,7-5 9 16,-1-8-4-16,3-9 5 16,-4 0-6-16,2-9-3 15,-8 5-41-15,-2-2-66 16,-5 8-289-16,-8 1-53 0,-13 13-141 15</inkml:trace>
          <inkml:trace contextRef="#ctx0" brushRef="#br0" timeOffset="9170.3018">2540 433 887 0,'8'-9'288'0,"-5"3"65"0,-3 9-246 16,-2 6-4-16,1 3-26 15,-7 10-3-15,-1 10-22 16,-7 18-2-16,-1 5-23 16,-10 17-6-16,-4 6-11 15,-5 24 0-15,4-4-4 0,1 23 0 16,5-8-1-16,8 0 0 15,11-22-1-15,4-4 1 16,9-25-1-16,18-8-2 16,6-18-1-16,21-14-48 15,6-22-23-15,19-10-349 16,-2-13 64-16</inkml:trace>
          <inkml:trace contextRef="#ctx0" brushRef="#br0" timeOffset="5318.2234">2584 1226 1065 0,'-9'12'282'0,"0"-2"94"15,6-2-296-15,3-5-8 16,-3-3-7-16,9-8-5 16,1-7-16-16,11-15-12 15,5-6-14-15,13-20-10 16,5-7-1-16,7-10-3 16,-5 7 5-16,-1-8-5 15,-7 17 5-15,-8 8-7 16,-14 19 5-16,-4 6-12 15,-6 24 8-15,-1 18-8 16,-13 10 8-16,-2 23-6 16,-2 14 13-16,-8 16-9 15,1-6 7-15,4 9-7 0,10-18 4 16,7-3-6-16,4-21 6 16,3-12-6-16,-2-13 6 15,-1-13-53-15,-4-10-39 16,-7-9-348-16,-5-4 54 15</inkml:trace>
          <inkml:trace contextRef="#ctx0" brushRef="#br0" timeOffset="6082.2158">3036 1033 1111 0,'-3'-3'319'0,"3"3"76"0,3 0-317 16,9 3-21-16,4-1-25 15,10 2-14-15,5-2-6 16,16-1-4-16,-1-2-1 16,9 1-4-16,-6-2 3 15,2 4-3-15,-12 2 10 0,-12-1-74 16,-10 2-349-16,-11-4 100 15</inkml:trace>
          <inkml:trace contextRef="#ctx0" brushRef="#br0" timeOffset="5857.2642">3374 744 1152 0,'-3'-2'338'16,"-5"2"74"-16,-2 8-306 16,-4 4-57-16,-7 16-12 15,-1 11-5-15,-5 17-8 16,6 4-5-16,1 13-11 16,9-5-1-16,7 3-8 15,7-17 5-15,0-8-3 16,0-17 1-16,-3-5-73 15,-5-9-23-15,-7-11 144 16,5 1-489-16,-4-13 188 16</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19.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529BF0-CDFF-4327-B900-B3D6C41FDACE}" emma:medium="tactile" emma:mode="ink">
          <msink:context xmlns:msink="http://schemas.microsoft.com/ink/2010/main" type="inkDrawing" rotatedBoundingBox="8656,4553 10826,2769 10874,2829 8705,4613" semanticType="callout" shapeName="Other">
            <msink:sourceLink direction="with" ref="{FF53E0F0-5712-4D4A-87FF-88C0805F1FB0}"/>
          </msink:context>
        </emma:interpretation>
      </emma:emma>
    </inkml:annotationXML>
    <inkml:trace contextRef="#ctx0" brushRef="#br0">5286 1360 773 0,'3'-7'325'16,"-4"7"2"-16,-5 1-172 16,-6 4-108-16,-2 4-22 15,-12 6 11-15,-2 1-2 16,-13 16 4-16,-2 1-3 16,-16 15-3-16,4 5-14 0,-22 19-2 15,1-8-9-15,-19 13 6 16,2-4-3-16,-23 10 3 15,16-13-4-15,-19 19 4 16,16-9-6-16,-5 1 6 16,16-5-3-16,-12 1 8 15,22-16-6-15,-2 10 7 16,13-10-10-16,-7 4 3 16,20-2-9-16,-14 2 2 15,9-2-6-15,-10 4 5 16,16-8-5-16,-1-1 5 15,17-11-4-15,10-13 6 16,16-13-2-16,7-13-58 16,13-14 81-16,13-12-436 15,4-11 111-15</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04.4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D96910-5A27-4964-A07E-6BD7D84E90AA}" emma:medium="tactile" emma:mode="ink">
          <msink:context xmlns:msink="http://schemas.microsoft.com/ink/2010/main" type="inkDrawing" rotatedBoundingBox="4712,5232 9936,3940 10682,6956 5458,8248" hotPoints="10151,6032 7524,7783 4597,6601 7224,4850" semanticType="enclosure" shapeName="Ellipse">
            <msink:sourceLink direction="with" ref="{AFDE1FE5-2E58-4FD3-8C08-47CEA836D9BC}"/>
          </msink:context>
        </emma:interpretation>
      </emma:emma>
    </inkml:annotationXML>
    <inkml:trace contextRef="#ctx0" brushRef="#br0">4493 175 925 0,'-50'-7'247'16,"-8"2"64"-16,2 5-258 16,-7 5-24-16,8-2-14 15,-14 3 1-15,7-3 0 16,-14-2-5-16,5-1-4 0,-19 2 0 16,10-4-4-16,-13 2-2 15,5-7 1-15,-23-1-1 16,10-2-1-16,-17 4 0 15,5-3 2-15,-12 1 0 16,14 4 3-16,-21-11 17 16,14-5 5-16,-18-6 10 15,15 4 0-15,-16-4-2 16,14 10-16-16,-19 8-6 16,17 8-12-16,-15 11-1 15,17 10-2-15,-9 10 0 16,20 5 1-16,-10 7 1 15,23 0 0-15,-14 4-1 16,50-10 1 0,2 2-1-16,-68 53 0 0,16-1 0 15,-4 13-6-15,25-1-3 16,29-18-3-16,-3 15-12 16,3 1 18-1,3 8 4-15,-1 5 3 16,10 2-1-16,17-18 0 15,4 7-1-15,12-14 0 16,6 7 0-16,11-14 0 0,11 7-1 16,11-7 1-16,16 11-1 15,8-18 1-15,18 11-1 16,0-13 1-16,10 2 1 16,2-7 1-16,17 13-1 15,-11-10 1-15,25 9 0 16,-5-12-3-16,18 2-1 15,-10-15 1-15,29-4-1 16,-9-17 0-16,31-6 3 16,-7-15 0-16,37-9 1 15,-13-12 0-15,32-9 2 16,-18-9 0-16,32-6-1 16,-23-3-1-16,25-11 1 15,-27 4-1-15,16-14-1 16,-34-2 1-16,13-10 1 0,-33 3-2 15,11-15 2 1,-30 9 0-16,9-9 0 0,-25 0 0 16,-1-21 2-16,-22 4 1 15,2-25 1-15,-26 4 1 16,-2-19 5-16,-16 8-4 16,-6-29 2-16,-17 11-3 15,-3-24 4-15,-14 16-2 16,-10-18 5-16,-11 26 0 0,-8 6 5 15,-12 32 0-15,-15 8 5 16,-4 33-2-16,-17 11-1 16,-10 16-9-16,-25-5 3 15,-5 21-8-15,-44 16-22 16,-5 14-26-16,-54 16-347 16,-8 12 82-16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8:35.143"/>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7:37:18.394"/>
    </inkml:context>
  </inkml:definitions>
  <inkml:traceGroup>
    <inkml:annotationXML>
      <emma:emma xmlns:emma="http://www.w3.org/2003/04/emma" version="1.0">
        <emma:interpretation id="{8D10A0C9-C13F-493A-ADA5-DE8AF8CA6797}" emma:medium="tactile" emma:mode="ink">
          <msink:context xmlns:msink="http://schemas.microsoft.com/ink/2010/main" type="writingRegion" rotatedBoundingBox="12679,5182 19197,4831 19366,7977 12849,8328">
            <msink:destinationLink direction="with" ref="{AB920E4D-EEF1-4E91-8EAD-0920CBA9DF25}"/>
            <msink:destinationLink direction="with" ref="{83FDB6E9-AFBA-4FC5-AC56-183B1015C0BB}"/>
          </msink:context>
        </emma:interpretation>
      </emma:emma>
    </inkml:annotationXML>
    <inkml:traceGroup>
      <inkml:annotationXML>
        <emma:emma xmlns:emma="http://www.w3.org/2003/04/emma" version="1.0">
          <emma:interpretation id="{8EFFFB74-EDC8-4C52-A1F7-A30A6CF6144D}" emma:medium="tactile" emma:mode="ink">
            <msink:context xmlns:msink="http://schemas.microsoft.com/ink/2010/main" type="paragraph" rotatedBoundingBox="12679,5182 19197,4831 19287,6514 12770,6865" alignmentLevel="1"/>
          </emma:interpretation>
        </emma:emma>
      </inkml:annotationXML>
      <inkml:traceGroup>
        <inkml:annotationXML>
          <emma:emma xmlns:emma="http://www.w3.org/2003/04/emma" version="1.0">
            <emma:interpretation id="{4198CA5F-9807-4869-9C87-439BCBB2CC7A}" emma:medium="tactile" emma:mode="ink">
              <msink:context xmlns:msink="http://schemas.microsoft.com/ink/2010/main" type="line" rotatedBoundingBox="12679,5182 19197,4831 19287,6514 12770,6865">
                <msink:destinationLink direction="with" ref="{F490BEAD-6883-4790-AE7A-FCB19D2A09FE}"/>
              </msink:context>
            </emma:interpretation>
          </emma:emma>
        </inkml:annotationXML>
        <inkml:traceGroup>
          <inkml:annotationXML>
            <emma:emma xmlns:emma="http://www.w3.org/2003/04/emma" version="1.0">
              <emma:interpretation id="{695A7504-758C-4E6D-90BF-9EFACC38B65F}" emma:medium="tactile" emma:mode="ink">
                <msink:context xmlns:msink="http://schemas.microsoft.com/ink/2010/main" type="inkWord" rotatedBoundingBox="12707,5695 13943,5628 13977,6269 12741,6336"/>
              </emma:interpretation>
              <emma:one-of disjunction-type="recognition" id="oneOf0">
                <emma:interpretation id="interp0" emma:lang="" emma:confidence="1">
                  <emma:literal/>
                </emma:interpretation>
              </emma:one-of>
            </emma:emma>
          </inkml:annotationXML>
          <inkml:trace contextRef="#ctx0" brushRef="#br0">8981 1283 835 0,'-12'13'282'16,"4"1"41"-16,4-2-208 15,7-6-73-15,1-2 1 16,4-8-23-16,8-11 6 16,2-6-8-16,8-12 11 15,4-8-10-15,7-11 4 16,-4-1-12-16,6-12 6 16,-4 2-14-16,5-6 6 15,-7 14-10-15,2-1 8 16,-8 16-9-16,-6 13 10 0,-11 19-9 15,-5 8 15-15,-8 14-3 16,-5 14 9-16,-2 2-9 16,-5 9 8-16,3 3-15 15,4 8 4-15,5-8-10 16,3 7 5-16,8-7-7 16,-1 5 8-16,1-11-6 0,1-1 7 15,-5-10-7-15,2-1 8 16,-4-10-8-16,-1-2 8 15,-1 0-7-15,-1-2 6 16,-1-4-5-16,1-1 1 16,-1-1-42-16,5-5-343 15,5-7 97-15</inkml:trace>
          <inkml:trace contextRef="#ctx0" brushRef="#br0" timeOffset="492.5789">10037 799 623 0,'20'-21'340'16,"-2"2"1"-16,-8 2-150 16,-2 1-20-16,-5 8-55 0,-5 11 10 15,-4 0-34-15,-6 17-4 16,-6 8-37-16,-10 16-13 15,-2 2-33-15,-8 23 6 16,7 0-9-16,1 9 11 16,10-7-8-16,7-2 9 15,7-19-13-15,4-10 9 16,5-16-11-16,5-12 6 16,1-10-9-16,7-4 11 15,4-10-9-15,5-12 9 16,4-1-4-16,5-7 9 15,-4 1-10-15,-1 1-10 16,-5 9-40-16,-6 6-60 16,-8 7 1-16,-2 8-348 0,-7 4 69 15</inkml:trace>
          <inkml:trace contextRef="#ctx0" brushRef="#br0" timeOffset="836.5359">9796 1122 780 0,'-11'-2'330'0,"7"2"39"15,-2 0-190-15,3-1-38 16,1 1-52-16,7-3-12 15,4 3-45-15,6-6-10 16,9-2-28-16,13-4 9 16,5-1-5-16,9-7 10 15,2 2-7-15,-2-3 8 16,-11 3-9-16,-4 2 2 16,-13 2-44-16,-7 5-45 15,-11 11-322-15,-14 14 53 16</inkml:trace>
          <inkml:trace contextRef="#ctx0" brushRef="#br0" timeOffset="1040.646">9815 1187 1109 0,'-1'0'294'15,"4"-3"80"-15,3 0-327 16,10-5-14-16,5 1-30 15,8-5 5-15,2 1-8 16,5 2 7-16,-1 4-7 16,-4 1-4-16,-7 2 180 0,0-4-549 15,-6 0 234-15</inkml:trace>
        </inkml:traceGroup>
        <inkml:traceGroup>
          <inkml:annotationXML>
            <emma:emma xmlns:emma="http://www.w3.org/2003/04/emma" version="1.0">
              <emma:interpretation id="{EE54051F-08D5-4016-BF16-52AE6ED20764}" emma:medium="tactile" emma:mode="ink">
                <msink:context xmlns:msink="http://schemas.microsoft.com/ink/2010/main" type="inkWord" rotatedBoundingBox="14510,5170 16960,5038 17033,6394 14583,6526"/>
              </emma:interpretation>
              <emma:one-of disjunction-type="recognition" id="oneOf1">
                <emma:interpretation id="interp1" emma:lang="" emma:confidence="1">
                  <emma:literal/>
                </emma:interpretation>
              </emma:one-of>
            </emma:emma>
          </inkml:annotationXML>
          <inkml:trace contextRef="#ctx0" brushRef="#br0" timeOffset="2284.454">10765 892 1450 0,'2'-15'404'16,"-5"15"89"-16,4 0-379 15,2 2-95-15,-1-5-6 0,2 6-16 16,2-3 9-16,-1 0-6 16,1 3-201-16,-2-2-298 15,-8-25 38-15</inkml:trace>
          <inkml:trace contextRef="#ctx0" brushRef="#br0" timeOffset="3608.5619">11108 937 797 0,'-3'11'280'16,"-2"2"41"-16,4 1-202 0,2-2-57 16,-2-3-19-16,5-2-6 15,5 1-16-15,6-4-1 16,3-4-5-16,8 0 1 15,-2-4-5-15,4-7 6 16,-5-2 5-16,5-5 10 16,-4-3 2-16,3-8 4 15,-1 2-4-15,2-3-3 16,-1 5-12-16,2-4-1 16,-4 5-7-16,-1 0-1 15,-2 2-3-15,-4-8 5 16,-6 3 0-16,-3 0 7 15,-6 3 2-15,-8 3 11 16,-5 7 0-16,-8 7 2 16,-3 2-4-16,-10 4-3 0,3 7-13 15,-5 4-5-15,6 5-5 16,-3 8-2-16,7 1-3 16,-1 6-1-16,2 0 1 15,-1 1-1-15,4 2 1 16,-2 14 3-16,4-7 1 15,4 14 0-15,7-3 0 16,4 6 1-16,5-10-4 0,8 5 2 16,4-11-1-16,4 1-1 15,5-12 1-15,9-3-1 16,-1-13-1-16,10-11 0 16,0-12 0-16,10-20 0 15,-5-8-39-15,16-17-281 16,-12-1-134-16,-1-9-88 15</inkml:trace>
          <inkml:trace contextRef="#ctx0" brushRef="#br0" timeOffset="4995.7681">11956 1059 1023 0,'3'-9'294'0,"-8"1"101"16,1 5-275-16,-5 5-6 15,-5 2-9-15,-8 14-21 16,-5 9-28-16,-3 18-20 15,0 8-17-15,3 13-12 16,10-10 5-16,2 8-10 16,11-16 8-16,13-4-11 15,3-14 6-15,9-2-9 16,10-22 7-16,8-15-6 16,-3-13 10-16,3-23-3 15,-4-9 11-15,1-17-7 16,-12 8 8-16,-8-4-6 15,-11 12 9-15,-13 3 0 16,-7 17 8-16,-7 14-8 16,-7 15 5-16,-4 26-17 15,0 16-3-15,-4 21-10 0,4 2 13 16,4-1-134-16,19-14-362 16,7-31 88-16</inkml:trace>
          <inkml:trace contextRef="#ctx0" brushRef="#br0" timeOffset="13229.0026">12666 125 961 0,'-24'18'216'15,"0"5"89"-15,-6 16-270 16,4 7-5-16,-7 7 19 16,6 4-2-16,-7 7 20 15,11-8-8 1,-1 4 3-16,11-3-23 0,-1 6 6 15,10-7-22-15,2 10 2 16,4 0-15-16,1 9 6 16,7-6-14-16,4 10 5 15,4-13-10-15,6-2 8 16,1-13-7-16,7-2 8 16,-1-14-8-16,1-8 8 15,-2-11-7-15,1-8-40 16,-8-11 260-16,1-20 200 15,-11-8-822-15,-4-14 604 0</inkml:trace>
          <inkml:trace contextRef="#ctx0" brushRef="#br0" timeOffset="13683.9297">12911 1045 970 0,'-5'14'311'15,"1"-4"56"-15,-1 1-237 16,4-2-83-16,4-5 6 16,6-14-25-16,7-20 2 15,7-14-18-15,13-20 7 16,3-14-15-16,4-17 5 16,-1 13-10-16,-1 5 8 15,-17 22-9-15,-3 17 4 0,-12 30-9 16,-9 21 8-16,-8 18-5 15,-2 19 12-15,-4 5-1 16,-1 7 17-16,2-2-7 16,4-2 8-16,6-11-12 15,1 1 7-15,7-9-16 16,1-3 7-16,-2-8-10 16,1-2 9-16,-1-7-24 0,-1-4 412 15,5-6-822-15,1-6 395 16</inkml:trace>
        </inkml:traceGroup>
        <inkml:traceGroup>
          <inkml:annotationXML>
            <emma:emma xmlns:emma="http://www.w3.org/2003/04/emma" version="1.0">
              <emma:interpretation id="{9A32A302-5C33-49A9-920D-54EB93503AF4}" emma:medium="tactile" emma:mode="ink">
                <msink:context xmlns:msink="http://schemas.microsoft.com/ink/2010/main" type="inkWord" rotatedBoundingBox="17376,4929 19197,4831 19287,6514 17466,6612"/>
              </emma:interpretation>
            </emma:emma>
          </inkml:annotationXML>
          <inkml:trace contextRef="#ctx0" brushRef="#br0" timeOffset="15044.7396">13652 822 636 0,'-12'-3'511'15,"14"7"-125"-15,2 1-8 16,10-4-363-16,5 2-3 15,10-6-3-15,10 0 1 16,-2-4-1-16,13-4 1 16,-5-2-4-16,4 4-1 15,-10-5-1-15,2 8-34 16,-14 0 93-16,-10 2-462 16,-16 4 151-16</inkml:trace>
          <inkml:trace contextRef="#ctx0" brushRef="#br0" timeOffset="14828.7644">13810 567 1098 0,'0'-6'333'0,"0"7"71"15,-2 7-312-15,1 10-28 16,-1 6-33-16,2 10-10 15,3 5-12-15,2 8-1 0,1-11-1 16,4 7-3-16,1-2-1 16,-1 4-1-16,-1-8 0 15,-1 7 1-15,-2-11 0 16,-3-3 0-16,-3-8 0 16,-2-2-5-16,1-8-34 15,-4-8-49-15,-2-4-241 0,4-10-93 16,-3-2-93-1</inkml:trace>
          <inkml:trace contextRef="#ctx0" brushRef="#br0" timeOffset="15561.8952">14401 32 1047 0,'-18'2'523'0,"6"-4"-30"16,2 4-182-16,4 5-258 16,-2-2-14-16,5 1-27 0,-1 1-24 15,4-1-99-15,10 5-386 16,2 2 83-16</inkml:trace>
          <inkml:trace contextRef="#ctx0" brushRef="#br0" timeOffset="15368.4171">14437 451 1149 0,'8'-9'281'0,"-7"4"117"15,-2 13-329-15,-7 14 0 16,-4 7-11-16,-7 15-8 16,-1 10-21-16,2 6-8 15,6-5-13-15,8 2-2 16,10-12-3-16,9-1 0 16,4-13-2-16,8-8 2 15,2-13-1-15,5-14 1 16,-2-14 2-16,-2-14-54 15,-8-7 437-15,-4-22-819 16,-15-4 364-16</inkml:trace>
          <inkml:trace contextRef="#ctx0" brushRef="#br0" timeOffset="16397.8667">14949 760 785 0,'0'-12'392'0,"3"3"-11"16,-1 3-146-1,-1 3-136-15,-1-1-17 0,-4 8-3 16,-4-4-18-16,-7 8-15 16,3-5-13-16,-7 16-22 15,2 1-3-15,-2 8-10 16,7 4 7-16,-3 5-9 16,4-7 8-16,5 5-10 15,8-7 10-15,2-2-9 16,2-5 8-16,8-3-9 0,1-8 7 15,3-2-6-15,-3-4 10 16,4 2-10-16,-4 2 11 16,0 4-10-16,-6 3 5 15,-1 6-10-15,-8 1 9 16,0 3-8-16,-8-6 12 16,1 2-6-16,-4-6 9 15,1 0-6-15,-7-3 13 16,-1 2 6-16,-1-5 15 15,-7 3-6-15,-1-6 7 0,2 0-13 16,4-2-9-16,1-1-13 16,8-1 4-16,2-2-23 15,4 1-31-15,0-2-92 16,6 1-332-16,-3-14 44 16</inkml:trace>
          <inkml:trace contextRef="#ctx0" brushRef="#br0" timeOffset="17046.8462">14957 597 811 0,'-11'1'389'0,"2"11"-31"0,0 5-158 16,-6 14-158-16,3 5-21 16,-3 17 6-16,3 2 15 15,2 16-7 1,2-5 3-16,-1 13-13 0,3-11-7 15,-1 3-16-15,1-16 5 16,4-1-9-16,2-16 9 16,-3-10-7-16,5-13-6 0,-4-12-38 15,4-15-15-15,5-18-33 16,-1-9-122-16,2-22-182 16,7-4 27-16</inkml:trace>
          <inkml:trace contextRef="#ctx0" brushRef="#br0" timeOffset="17251.301">14987 657 875 0,'4'-18'320'0,"-2"13"26"16,-4 16-226-16,-5 10-51 15,1 7-32-15,-6 19-15 16,1-1-1-16,1 14-14 16,4-4 3-16,0 10-11 15,7-9 6-15,-1 6-8 16,3-17 8-16,-1 1-7 15,-1-12 7-15,-5-2 120 16,2-11-490-16,4-7 206 0</inkml:trace>
          <inkml:trace contextRef="#ctx0" brushRef="#br0" timeOffset="18511.6258">15018-88 820 0,'11'5'246'0,"4"2"45"16,10 7-206-16,4 5-67 15,11 10 5-15,-1 2 7 0,5 5-6 16,-4 2 3-16,7 14-6 16,-3 4-6-16,-7 22-9 15,-7 1 7-15,-9 22-9 16,-9-3 6-16,-16 10-9 15,-11-12 7-15,-17 25-7 16,-8-13 6-16,-25 26-6 16,-3-12 5-16,-14 14-8 15,8-23-326-15,-4-5 105 16</inkml:trace>
        </inkml:traceGroup>
      </inkml:traceGroup>
    </inkml:traceGroup>
    <inkml:traceGroup>
      <inkml:annotationXML>
        <emma:emma xmlns:emma="http://www.w3.org/2003/04/emma" version="1.0">
          <emma:interpretation id="{F0B71725-35B7-4CA3-82EB-9E2B9317765B}" emma:medium="tactile" emma:mode="ink">
            <msink:context xmlns:msink="http://schemas.microsoft.com/ink/2010/main" type="paragraph" rotatedBoundingBox="14547,6570 17125,6469 17190,8127 14612,8228" alignmentLevel="2"/>
          </emma:interpretation>
        </emma:emma>
      </inkml:annotationXML>
      <inkml:traceGroup>
        <inkml:annotationXML>
          <emma:emma xmlns:emma="http://www.w3.org/2003/04/emma" version="1.0">
            <emma:interpretation id="{5EA6C587-9B6E-4D32-A1EE-EE70BC69D217}" emma:medium="tactile" emma:mode="ink">
              <msink:context xmlns:msink="http://schemas.microsoft.com/ink/2010/main" type="line" rotatedBoundingBox="14547,6570 17125,6469 17190,8127 14612,8228">
                <msink:destinationLink direction="with" ref="{CFC5A79A-D44B-47FC-B7A9-89BBC3AB99CD}"/>
                <msink:destinationLink direction="with" ref="{5B297A81-FCDF-4B18-A101-30F664CFB7C1}"/>
              </msink:context>
            </emma:interpretation>
          </emma:emma>
        </inkml:annotationXML>
        <inkml:traceGroup>
          <inkml:annotationXML>
            <emma:emma xmlns:emma="http://www.w3.org/2003/04/emma" version="1.0">
              <emma:interpretation id="{283823AB-EACB-43D5-BEBE-5FDBDDC13AAC}" emma:medium="tactile" emma:mode="ink">
                <msink:context xmlns:msink="http://schemas.microsoft.com/ink/2010/main" type="inkWord" rotatedBoundingBox="14547,6570 17125,6469 17190,8127 14612,8228"/>
              </emma:interpretation>
              <emma:one-of disjunction-type="recognition" id="oneOf2">
                <emma:interpretation id="interp2" emma:lang="" emma:confidence="1">
                  <emma:literal/>
                </emma:interpretation>
              </emma:one-of>
            </emma:emma>
          </inkml:annotationXML>
          <inkml:trace contextRef="#ctx1" brushRef="#br0">12923 2015 0</inkml:trace>
          <inkml:trace contextRef="#ctx0" brushRef="#br0" timeOffset="67033.7623">10941 2803 1101 0,'-3'18'275'0,"8"0"89"16,7-3-314-16,10-9-19 15,8-4 2-15,17-10 6 16,1-8 8-16,10-5-5 15,-4 0 0-15,-1 3-14 16,-16 9-9-16,-5 7-13 16,-13 7 9-16,-2 10-82 15,-8 3 300-15,-2 7-652 16,1-1 240-16</inkml:trace>
          <inkml:trace contextRef="#ctx0" brushRef="#br0" timeOffset="66263.6014">11099 2063 1085 0,'1'-13'336'0,"-2"8"93"0,-4 8-295 16,5 11-28-16,-3 4-23 16,-4 12-24-16,-2 6-28 15,3 15-17-15,-6 7-4 16,0 20-14-16,4 3 9 0,-1 7-8 16,-3-9 10-16,6-7-7 15,2-21 11-15,2-16-10 16,1-13 6-16,4-10-12 15,-2-10 9-15,-1-17-7 16,-4-3-13-16,8-18-77 16,-5-6-27-16,4-8-343 15,-2 4 31-15</inkml:trace>
          <inkml:trace contextRef="#ctx0" brushRef="#br0" timeOffset="66776.7987">11085 2330 1173 0,'-6'6'287'0,"2"2"99"16,7-2-333-16,16 0-16 15,5-8 0-15,15-5-13 16,5-2 4-16,10-2-11 15,-6-1-2-15,6 3-12 0,-11 3 4 16,-1 2-2-16,-13 4 1 16,-5 3-8-16,-13 1-26 15,-8 4-61-15,-15 1 206 16,-8 7-535-16,-4-4 197 16</inkml:trace>
          <inkml:trace contextRef="#ctx0" brushRef="#br0" timeOffset="66546.8836">11127 2048 1246 0,'-3'-7'345'0,"0"11"79"0,6-2-345 16,3 1-52-16,6 0-16 16,8 4-8-1,5-7 5-15,13 0-8 0,-2-3 10 16,10-3-9-16,-2-1 7 15,4-4-8-15,-9 4 7 16,-2 1-9-16,-11 9 8 16,-5 1-10-16,-7 4 5 0,-7 1-8 15,-7 0 7-15,-3-3-60 16,-6 3-25-16,-6 1-348 16,-3 2 54-16</inkml:trace>
          <inkml:trace contextRef="#ctx0" brushRef="#br0" timeOffset="67376.9904">11971 1855 1157 0,'-2'-9'326'0,"-11"13"103"16,-4 16-328-16,-13 23-19 16,-7 8-10-16,-11 23-5 15,3 4-12-15,0 15-3 16,12-14 2-16,9 11-17 16,16-17-14-16,10 0-15 15,5-17 1-15,8-4-14 16,6-17 9-16,6-8-12 15,2-12 7-15,14-6-7 16,-1-9-2-16,8-9-90 16,-5-6-23-16,4-5-368 15,-11-1 27-15</inkml:trace>
          <inkml:trace contextRef="#ctx0" brushRef="#br0" timeOffset="67910.8696">12154 2336 1222 0,'0'15'334'15,"0"-1"90"-15,3 1-331 16,6-3-69-16,11-3-3 16,5-6-1-16,7-8-10 15,5-8 4-15,11-14-3 16,-4-8 2-16,2-14-7 15,-7-1 7-15,-6-4-7 16,-15 6 5-16,-10 2-5 16,-16 17 10-16,-13 11 14 0,-6 15 12 15,-9 15-6-15,2 12 8 16,-5 14-11 0,12 7-13-16,0 7-14 0,3 2-2 15,4 6-3-15,11-7 8 16,3-2-10-16,8-9 8 15,7-9-2-15,4-10-2 16,5-10-10-16,-3-7 10 0,3-7-6 16,2-2 10-16,1-3-7 15,0 0 1-15,1-3-82 16,-2-2-57-16,8-11-362 16,-2-2 26-16</inkml:trace>
          <inkml:trace contextRef="#ctx0" brushRef="#br0" timeOffset="68263.9914">12700 2632 1126 0,'-6'24'325'15,"-1"-12"87"-15,7-3-302 16,3-4-66-16,7-5-6 15,2-5-12-15,11-5-16 16,0-7 3-16,10-20-5 0,-3-5 2 16,1-15-9-1,-1 6 6-15,-4-1-9 0,-14 22 7 16,-5 11-10-16,-2 20 3 16,-11 14-2-16,-2 15 7 15,-4 17-1-15,2 4 13 16,-5 8 5-16,3-5 3 0,4-2-7 15,4-11 2-15,2-5-11 16,7-15 0-16,1-8-97 16,1-8 122-16,-8-16-480 15,5-16 110-15</inkml:trace>
          <inkml:trace contextRef="#ctx0" brushRef="#br0" timeOffset="68549.1059">13122 1936 1200 0,'-4'-17'318'15,"7"1"81"-15,1 7-328 16,5 4-67-16,5 5-8 16,1 2 3-16,6 13-5 0,1 4 7 15,10 14-5-15,-4 5 7 16,7 16-4-16,-7 3 7 15,-2 13-6-15,-11 5 8 16,-8 21 6-16,-11-5 17 16,-19 17 9-16,-11-5 7 15,-26 16-8-15,-8-11 0 16,-41 31-399-16,-10-5-79 16</inkml:trace>
          <inkml:trace contextRef="#ctx0" brushRef="#br0" timeOffset="76272.0904">11333 1698 339 0,'7'-31'262'0,"-7"2"16"0,-3 10-38 16,-9 8-55-16,-3 11-35 15,-12 9-30-15,0 9-63 16,-13 15-15-16,1 6-28 15,-2 14-3-15,5 4 0 16,-7 11 1-16,7-2-5 16,-3 21 0-16,-3-5-2 0,0 19 1 15,10-2-4-15,0 12 0 16,14-16 0-16,11 16 0 16,8-21 0-16,11 4 1 15,11-11 0-15,12 4-1 16,4-19 0-16,10-2-4 15,-2-15 1-15,5-6-2 16,-4-18-1-16,8-9 3 16,-8-12 0-16,7-12 2 15,-8-8 1-15,-1-16 3 16,-10-16 0-16,-3-35 4 16,-10-11 0-16,-4-37 1 15,-6-6-1-15,-4-26-2 16,-3 17 6-16,-3 0 19 15,-3 39 0-15,-5 19 5 0,-4 44 3 16,-5 17-5-16,-2 16-19 16,-7 13 4-16,2 4-30 15,-3-4-60-15,6 13-339 16,0 7 69-16</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12.4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EC0CD3-7088-40F3-9B1D-15F707CAF0EA}" emma:medium="tactile" emma:mode="ink">
          <msink:context xmlns:msink="http://schemas.microsoft.com/ink/2010/main" type="inkDrawing" rotatedBoundingBox="16833,443 33589,1352 33296,6762 16540,5853" hotPoints="34429,4239 24896,5706 15977,2037 25509,570" semanticType="enclosure" shapeName="Ellipse">
            <msink:sourceLink direction="with" ref="{83547064-2821-4F09-9116-286286D54171}"/>
            <msink:destinationLink direction="with" ref="{02A59830-8C08-43F1-A987-826ADB0ABFDA}"/>
          </msink:context>
        </emma:interpretation>
      </emma:emma>
    </inkml:annotationXML>
    <inkml:trace contextRef="#ctx0" brushRef="#br0">14528 438 743 0,'-36'-20'173'16,"-2"-20"87"-1,0 4-255-15,-14 7-2 16,-2 22-4-16,-20 20-1 16,-1 11 0-16,-19 15-1 15,2 2-14-15,-20 10-73 16,8-9-46-16,-13-2-99 15,9-17-54-15,-8-10 45 0,16-17 124 16,-23-19 293-16,10-7 174 16,-19-1-55-16,7-1-9 15,-28 5-60-15,12 17-91 16,-27-2-32-16,19 7-56 16,-32 4-16-16,21 4-17 15,-17-6-4-15,24 6-5 0,-30-8-4 16,21-2-7-16,-20-10-11 15,16-1-4-15,-32-7-2 16,22-2 4-16,-27-8 6 16,16 4 14-16,-25-5 11 15,27 3 4-15,-26 0 2 16,24 9-1-16,-18-5-3 16,19 9-5-16,-26 5-4 15,29 3-2-15,-30-3-3 16,22 12-4-16,-24-3-1 15,25 0-2-15,-38 2 2 16,32 2 1-16,-30-1 4 16,19 6 3-16,-29 3 0 15,27 0 1-15,-31 3 1 16,28 0 2-16,-25 0 5 16,27 0 2-16,-26 2 5 0,29-1 0 15,-17 1-2-15,25 1-6 16,-25 2-1-16,33 2-6 15,-23 4-1-15,17-1 0 16,-15 5 0-16,29 2-1 16,-27 4 1-16,26-2 0 15,-13 7 1-15,23-4-1 16,-21 7 0-16,31-7 0 16,-6-1 0-16,17-6 0 0,-6 5 1 15,25-5 0-15,-5 1-1 16,16 1 0-16,-8 5 0 15,19-4 0-15,-12 9 1 16,18 3-1-16,-8 11-1 16,21 0-1-16,-9 11 2 15,22-4-1-15,-4 6 1 16,13-6 0-16,1 3 0 16,19-9-2-16,-6 6 1 15,12-9 0-15,1 8 0 16,13-5 0-16,1 8-2 15,12-5 1-15,1 16-1 16,8-7-1-16,3 3 0 16,0-10-1-16,11 7 1 15,1-17 2-15,4 22-1 0,2-5 3 16,9 11 0-16,-3-5 1 16,11 12-1-16,2-18 0 15,7 3-2-15,2-9 1 16,11-6 0-16,-6-15 0 15,9 3 0-15,-6-6 2 16,10 7 0-16,-7-1 0 16,10 16-2-16,-8-12 1 15,11 11-2-15,-1-3-1 0,14 2-1 16,1-17 1-16,24 12 1 16,-6-5 1-16,20-8-1 15,-5-5 1-15,16 1 2 16,-11-5 1-16,14-2 2 15,-15-2 1-15,12 10 1 16,-16-7-3-16,14 1-3 16,-11-8-1-16,12 0-4 15,-16-13-1-15,14-5 0 16,-16-6 4-16,15-3-1 16,-19-10 5-16,15-3 1 15,-19 1 2-15,10-3 0 16,-25-2-1-16,11 11 1 15,-22 6-2-15,0 8 1 16,-20 8-2-16,-3 7 0 0,-17 5 0 16,-4 10 1-16,-7-2-1 15,2 6 1-15,-4-3-1 16,12 5 1-16,-3-5-2 16,9 6 0-16,-3-3 0 15,12 16 0-15,-6 1-1 16,11 13 1-16,-5-8-1 15,8 31 0-15,-10-8 1 16,4-8-1-16,-10-11 0 0,8 4 1 16,-6-30-1-16,11-6-1 15,-2 3 2-15,13 3-1 16,-5-3-1-16,11 12 1 16,-7-3 0-16,11 2-3 15,-3-7 2-15,13 1 0 16,-8-13-1-16,19 4 2 15,-2-7 0-15,10 7-2 16,-5-13 1-16,21 2-2 16,-11-4 1-16,16-1 1 15,-8-5 1-15,19 8 0 16,-18-1 2-16,20 8 0 16,-13 0-2-16,20 2 1 15,-8 2 0-15,17 0-13 0,-14-3-3 16,17 0-3-16,-24-6 0 15,11 3 0-15,-23-6 12 16,11 6 3-16,-20 0 3 16,13 3 0-16,-17 3 1 15,19 6-1-15,-16-1 0 16,20 14 1-16,-14 2 1 16,24 8-2-16,-13-2 1 0,22 3 1 15,-14-12-1 1,25 3 0-16,-21-9 0 0,18-1-1 15,-17-7 0-15,11 5 0 16,-20-6 0-16,15-3 0 16,-20 0 0-16,13 5 0 15,-16-8-1-15,20 3 1 16,-17-2 1-16,23 2-1 16,-17-4 0-16,24-5 0 15,-15-5 0-15,26-1 0 16,-20-4-1-16,26-2 0 15,-20-3 0-15,22-2 0 16,-17-2 0-16,19-7 1 16,-18-4-1-16,21-6 1 15,-19-6-1-15,15-9-2 16,-23 9-1-16,9-7 1 16,-30-1 0-16,8 5 0 15,-26 6 4-15,16-4 0 16,-16 7-1-16,17 0 1 0,-12 3-2 15,16-6 0-15,-20 3 0 16,17-8 0-16,-18 0-1 16,10-5 2-16,-22 4-1 15,4-9 2-15,-23 4 1 16,4 2 0-16,-23 6 0 16,-1 2 0-16,-21 11-1 0,0 7 0 15,-16 4 1-15,-2 4 0 16,-6 2-1-16,3-4 1 15,-4-4-1-15,4-8 0 16,0-1 0-16,3-7 1 16,-2 2-1-16,2-13 1 15,-1 2 1-15,2-12 0 16,1-1 2-16,1-7 3 16,0 1 0-16,6-6 0 15,-2 7-1-15,5-1-1 16,-3 5-4-16,5 4-2 15,-7-4 1-15,2 16 0 16,-6 8-2-16,2 4 2 16,-8 5 0-16,0 10-1 15,-3-7 1-15,3 1 0 16,-4-5 0-16,7 0 0 16,-2-3 0-16,4-6-1 0,-1-6 0 15,4 7 1-15,-7-7-1 16,-1 0 0-16,-7 3 6 15,-1 8 8-15,-4 2 3 16,-1-37 4-16,-2 0 1 16,1-6-4-16,-4-3-9 15,5-21-3-15,-1 40-4 0,4-10 0 16,1 5-1-16,3-1 1 16,-3 13-1-1,1 5 0-15,-5 11 0 0,-2 2 0 16,-3-2 0-16,-2-6 0 15,-2-3 1-15,1-12-1 16,-3 1 2-16,0-12 0 16,3 7 1-16,-2-8 0 15,1 10 0-15,-2-7-1 16,3 6-2-16,-2-3 0 16,1 0 0-16,-5-9 0 15,0 5 0-15,-5-7 1 16,-2 5 2-16,-5 4 0 15,0 10 0-15,-3-1 2 16,-2 13 1-16,-4-5-2 16,3-2 1-16,-4-31 0 0,4-55-3 15,0-5 0-15,3 4 0 16,-3 0 2-16,6 31 1 16,-8 56 1-16,1-4 1 15,-1-9 0-15,2-4-2 16,-3-8-2-16,6-5-1 15,-2-5-1-15,-2 8-1 16,-2 1 0-16,0 8 0 0,-5-4-2 16,1 7 0-16,-4-2-1 15,1 4 0-15,-10-11-1 16,1 2-1-16,-5-4 3 16,4-2 0-16,-2-5 0 15,2 11 0-15,-7-3-2 16,3 10-2-16,-12-5 0 15,0 11 1-15,-11-2 1 16,5 8 5-16,-13-4 2 16,10 9-1-16,-20-3 2 15,10 14-2-15,-22-5-1 16,5 12 0-16,-23 1-3 16,13 8 0-16,-35 3-4 15,2 6-5-15,-29 5-15 0,0 4-4 16,-54 10-18-16,13 4-4 15,-64 29-317-15,-18 13 101 16</inkml:trace>
  </inkml:traceGroup>
</inkml:ink>
</file>

<file path=ppt/ink/ink118.xml><?xml version="1.0" encoding="utf-8"?>
<inkml:ink xmlns:inkml="http://www.w3.org/2003/InkML">
  <inkml:definitions/>
  <inkml:traceGroup>
    <inkml:annotationXML>
      <emma:emma xmlns:emma="http://www.w3.org/2003/04/emma" version="1.0">
        <emma:interpretation id="{66DD834D-43BB-4ED2-A7A2-61D53EA7E851}" emma:medium="tactile" emma:mode="ink">
          <msink:context xmlns:msink="http://schemas.microsoft.com/ink/2010/main" type="writingRegion" rotatedBoundingBox="27468,6957 27483,6957 27483,6972 27468,6972"/>
        </emma:interpretation>
      </emma:emma>
    </inkml:annotationXML>
    <inkml:traceGroup>
      <inkml:annotationXML>
        <emma:emma xmlns:emma="http://www.w3.org/2003/04/emma" version="1.0">
          <emma:interpretation id="{4BE2640C-2F42-4CD4-B22C-3FB8B3C836FA}" emma:medium="tactile" emma:mode="ink">
            <msink:context xmlns:msink="http://schemas.microsoft.com/ink/2010/main" type="paragraph" rotatedBoundingBox="27468,6957 27483,6957 27483,6972 27468,6972" alignmentLevel="1"/>
          </emma:interpretation>
        </emma:emma>
      </inkml:annotationXML>
      <inkml:traceGroup>
        <inkml:annotationXML>
          <emma:emma xmlns:emma="http://www.w3.org/2003/04/emma" version="1.0">
            <emma:interpretation id="{D3A22D90-819C-4D59-8A97-C39D6C60F6D5}" emma:medium="tactile" emma:mode="ink">
              <msink:context xmlns:msink="http://schemas.microsoft.com/ink/2010/main" type="line" rotatedBoundingBox="27468,6957 27483,6957 27483,6972 27468,6972"/>
            </emma:interpretation>
          </emma:emma>
        </inkml:annotationXML>
      </inkml:traceGroup>
    </inkml:traceGroup>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31.5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FC5A79A-D44B-47FC-B7A9-89BBC3AB99CD}" emma:medium="tactile" emma:mode="ink">
          <msink:context xmlns:msink="http://schemas.microsoft.com/ink/2010/main" type="inkDrawing" rotatedBoundingBox="11639,7461 23524,7934 23468,9339 11582,8866" semanticType="underline" shapeName="Other">
            <msink:sourceLink direction="with" ref="{5EA6C587-9B6E-4D32-A1EE-EE70BC69D217}"/>
          </msink:context>
        </emma:interpretation>
      </emma:emma>
    </inkml:annotationXML>
    <inkml:trace contextRef="#ctx0" brushRef="#br0">0 0 754 0,'33'54'468'32,"-17"-27"-403"-32,1 1-60 0,67 95-6 15,10-4 6-15,26 19-6 16,11-12 7-16,-12-48-3 0,-7-7 4 16,31 10-6-16,-5-12 6 15,23 12-8-15,-11-8 5 16,30 11-6-16,-18-17 6 15,24 0-5-15,-10-10 7 16,32-1-5-16,-17-16 7 16,39-1-8-16,-16-12 8 15,36-6-5-15,-15-6 7 0,35-9-5 16,-23-3 6-16,41 2-7 16,-31-2 4-16,38-2-7 15,-27 4 4-15,39 1-6 16,-33-3 5-16,44-2 5 15,-39-1 16-15,42 2 10 16,-37-5 13-16,39 1-2 16,-44 2-3-16,45 0-16 15,-42-1-9-15,35-2-13 16,-42-6 3-16,37-6-9 16,-46-6 7-16,27-11-7 15,-40-5 7-15,26-8-9 16,-38-3 9-16,20-14-7 15,-40 4 6-15,14-7-6 16,-43 6 7-16,2-5-8 0,-45 17 7 16,-5-4-7-16,-41 5 7 15,-14 5-5-15,-35 8-1 16,-26 8-338-16,-41 8 113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48.0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945080-3F88-4F9F-A392-0CE3271E0056}" emma:medium="tactile" emma:mode="ink">
          <msink:context xmlns:msink="http://schemas.microsoft.com/ink/2010/main" type="inkDrawing" rotatedBoundingBox="17451,4077 24860,3756 24921,5151 17511,5472" semanticType="enclosure" shapeName="Other"/>
        </emma:interpretation>
      </emma:emma>
    </inkml:annotationXML>
    <inkml:trace contextRef="#ctx0" brushRef="#br0">122 453 1590 0,'-3'29'1'15,"-3"13"-2"-15,-6-9 1 0,0 10-4 16,-3-1 4-1,-3 2 1-15,3-17 4 0,-1 24 8 16,2-6 1-16,4-9 1 16,4-2 0-16,3 1-4 15,9-21-7-15,-2-2 0 16,5 9-3-16,3-3 1 16,0 1 0-16,0 1-1 15,0-4-1-15,0-2 1 16,-3 1 0-16,2-5-3 15,-4-2 1-15,5 2 0 16,3-2-1-16,5-4 0 16,2-1 1-16,10 0 1 15,-4-7 0-15,13 8-1 16,-2-1 1-16,9 5 2 0,-6-7-2 16,11 8 0-16,-8-12-1 15,9-3 0-15,-5 0-1 16,11 3 1-16,-9-7 3 15,11 10 1-15,-10-3 0 16,10-3-1-16,-10 1 0 16,12 5-4-16,-7-7-1 15,9 4 1-15,-5-2-1 16,14-4 3-16,-9-6 1 0,12 3 1 16,-9 5 0-16,11-2 0 15,-12 7 0-15,13 4-1 16,-11-2-1-16,11 0 2 15,-12 0-1-15,18 0 0 16,-10 1-1-16,11 1 1 16,-9 4-1-16,14-2 0 15,-12-1 0-15,9-1 1 16,-9-2-1-16,13-3 0 16,-11-2 0-16,13 5 0 15,-12 2 0-15,12 2 0 16,-12-4 0-16,12 5 1 15,-10-5-1-15,14 1 1 16,-12 2-1-16,8 2 0 16,-14-2 0-16,10 3 1 15,-11-2-1-15,12-2-1 0,-9 2 1 16,9 8 0-16,-9-6 0 16,9-1 0-16,-12-2 1 15,11 4-1-15,-8 1 0 16,15 4 0-16,-15 7 0 15,15 2 0-15,-9-3 1 16,15-4 0-16,-12-5-2 16,20-8 1-16,-14 1-3 0,12-5 1 15,-13-8-2-15,2-4 1 16,-16 2 1-16,5 1 2 16,-16 0 1-16,7 9 0 15,-14 6 0-15,9-6-1 16,-12-8 0-16,9 4 0 15,-13-8 0-15,10 0 0 16,-12 4 0-16,9 7 0 16,-9-5 0-16,12 3 0 15,-9-3-1-15,9-9 0 16,-6-2-1-16,9-7 2 16,-9 2 0-16,11 4 1 15,-11-24-1-15,1-5 2 16,-10 6-2-16,-4-7 1 15,-11-3-1-15,-4 30 2 16,-11 0-2-16,-5-9 0 16,-8 8-2-16,-7-10-1 0,-1 5 0 15,-3 0 4-15,-1 6 1 16,-2-1 4-16,3 7 2 16,-5-12-1-16,1 9-2 15,-5-2-1-15,0 2-3 16,-3-1-1-16,-2 10 0 15,2-5 1-15,-4 8 0 16,-4-1 1-16,-1-4 0 0,-6 6 4 16,1-5 2-16,1-1-1 15,4 2-1-15,-2 6-2 16,5-6-3-16,-3 6-4 16,2 0 0-16,-7-3 1 15,4 0 2-15,-7-1 2 16,2 4 0-16,-6-6 1 15,5 7-2-15,-4-1 1 16,-1 5-1-16,3-1 2 16,5 4 0-16,-8-4 0 15,3 4-1-15,-2-5-1 16,-2 0-3-16,-6 1 1 16,6-1-2-16,-8 0 0 15,4-3 0-15,-7-3 1 16,5 3-1-16,-10 0 3 15,5-1 0-15,-6-1 2 0,6 7-1 16,-6-8 1 0,3 0-2-16,-6 1-2 0,2 2-3 15,-7-1-1-15,3 7 0 16,-7-2 3-16,5 7 2 16,-11-7 1-16,4 4 1 15,-5-2-4-15,4 1 0 16,-14-2 2-16,6 7 3 0,-8 3 1 15,4-2 2-15,-8 5 0 16,13-3-2-16,-8 0-1 16,6-4 0-16,-8-1 0 15,9-2 1-15,-10 4-2 16,11-2 0-16,-7 1-5 16,10-2-5-16,-7-2-5 15,7-5 0-15,-11-2 1 16,3 3 3-16,-10 1 5 15,6-1 4-15,-11 2 1 16,12-1-1-16,-5 1 1 16,5-2-2-16,-10-2-7 15,11 5-8-15,-13-1-8 16,6-2-9-16,-5 3 0 16,8-2 9-16,-16-2 6 15,8 1 10-15,-12 3 9 0,5-3 3 16,-6 0 5-16,18-5 4 15,-13 5 4-15,14-6 1 16,-8 2 3-16,9 2-6 16,-9 7-2-16,13-5-6 15,-2 7 0-15,11-4-3 16,-9 2 0-16,12-5-2 16,-10 6 4-16,3-9 2 15,-9 3 2-15,11-3 0 0,-5 3 5 16,8-6-3-16,-5 9 2 15,10-3-1-15,-14 12 0 16,11-5-4-16,-6 10 0 16,7-2-3-16,-5 4 0 15,16-7-1-15,-5 6-1 16,10-3-1-16,-4 2 0 16,11 2-2-16,-6 5-11 15,9-3-14-15,-14 14-324 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0:22.0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547064-2821-4F09-9116-286286D54171}" emma:medium="tactile" emma:mode="ink">
          <msink:context xmlns:msink="http://schemas.microsoft.com/ink/2010/main" type="writingRegion" rotatedBoundingBox="17331,2190 33143,580 33613,5196 17801,6806">
            <msink:destinationLink direction="with" ref="{72EC0CD3-7088-40F3-9B1D-15F707CAF0EA}"/>
          </msink:context>
        </emma:interpretation>
      </emma:emma>
    </inkml:annotationXML>
    <inkml:traceGroup>
      <inkml:annotationXML>
        <emma:emma xmlns:emma="http://www.w3.org/2003/04/emma" version="1.0">
          <emma:interpretation id="{52020980-1C69-4CDC-8810-6F4F2BC3BD75}" emma:medium="tactile" emma:mode="ink">
            <msink:context xmlns:msink="http://schemas.microsoft.com/ink/2010/main" type="paragraph" rotatedBoundingBox="17331,2190 30948,803 31068,1978 17451,3364" alignmentLevel="1"/>
          </emma:interpretation>
        </emma:emma>
      </inkml:annotationXML>
      <inkml:traceGroup>
        <inkml:annotationXML>
          <emma:emma xmlns:emma="http://www.w3.org/2003/04/emma" version="1.0">
            <emma:interpretation id="{EAAA4FA7-A329-4B31-952C-988C854C3C19}" emma:medium="tactile" emma:mode="ink">
              <msink:context xmlns:msink="http://schemas.microsoft.com/ink/2010/main" type="line" rotatedBoundingBox="17331,2190 30948,803 31068,1978 17451,3364"/>
            </emma:interpretation>
          </emma:emma>
        </inkml:annotationXML>
        <inkml:traceGroup>
          <inkml:annotationXML>
            <emma:emma xmlns:emma="http://www.w3.org/2003/04/emma" version="1.0">
              <emma:interpretation id="{E5A69906-DB14-4697-A690-658803DF4824}" emma:medium="tactile" emma:mode="ink">
                <msink:context xmlns:msink="http://schemas.microsoft.com/ink/2010/main" type="inkWord" rotatedBoundingBox="17339,2272 22568,1740 22679,2832 17451,3364"/>
              </emma:interpretation>
              <emma:one-of disjunction-type="recognition" id="oneOf0">
                <emma:interpretation id="interp0" emma:lang="" emma:confidence="1">
                  <emma:literal/>
                </emma:interpretation>
              </emma:one-of>
            </emma:emma>
          </inkml:annotationXML>
          <inkml:trace contextRef="#ctx0" brushRef="#br0">13625-2020 1099 0,'2'-21'298'0,"1"22"72"0,0-1-321 16,7 34-22-16,-4 9-30 16,12 19 10-16,-1 10-8 15,8-11 13-15,-1-5-12 16,8-2 10-16,-7-20-13 0,8-11 11 16,-4-17-4-1,7-11 31-15,0-22-1 0,12-36 20 16,-3-13-8-1,11-31 16-15,-14-1-23 0,-5 3 21 16,-17 33-14-16,-4 15 18 16,-16 37-24-16,3 11 1 15,-9 14-31-15,-7 10-2 16,-8 3-54-16,0 3-96 16,-3 1-345-16,4-7 48 15</inkml:trace>
          <inkml:trace contextRef="#ctx0" brushRef="#br0" timeOffset="319.3673">14628-2151 1138 0,'-15'21'233'0,"-11"30"116"0,4 3-347 15,-2 16 9-15,7-7-9 16,7 6 10-16,14-26-11 15,10-17 14-15,7-23-8 16,10-27 20-16,4-14-3 16,2-34 24-16,-2 3-7 15,-5-6 24-15,-9 12-8 16,-9 0 25-16,-15 30-14 16,-13 4 11-16,-7 10-26 0,-14 8-3 15,-3 8-36-15,1 5 0 16,9-1-19-16,8 8-41 15,11-3-48-15,13 3-50 16,8-3 329-16,11-10-660 16,6-1 322-16</inkml:trace>
          <inkml:trace contextRef="#ctx0" brushRef="#br0" timeOffset="717.8218">14928-2631 1125 0,'-9'9'361'0,"-1"35"45"15,-7 22-308-15,-1 21-63 16,5 3-40-16,5 7 11 16,1-25-7-16,13 15 10 0,10-8-12 15,16-4 9 1,5-27-12-16,16-18 15 0,1-63-11 16,10-33-21-16,-8-22-23 15,-1-15-5-15,-13-13-14 16,-12-7 11-16,-20 5 21 15,-15 1 25-15,-9 20 17 16,-4 36 13-16,-4 40-6 16,1 36 9-16,1 27-8 15,4 25 0-15,5 13-12 0,13 15 8 16,10-19-10-16,15-2 8 16,6-25-10-16,10-11 7 15,6-20-9-15,-1-2 12 16,-6-1-10-16,-5 2-13 15,-13-4-31-15,-10 5-337 16,-11-22 78-16</inkml:trace>
          <inkml:trace contextRef="#ctx0" brushRef="#br0" timeOffset="1277.9984">15709-2814 1218 0,'-11'69'246'0,"-2"29"123"16,2 14-372-16,2-1 10 16,3-18-10-16,3-1 9 15,6-38-9-15,8-18 9 16,5-9-12-16,10-20 21 0,2-20 1 15,13-16 20-15,-1-16-4 16,11-37 27-16,-9-10-10 16,7-25 13-16,-13 2-11 15,-5-6 19-15,-11 40-26 16,-2 14 0-16,-8 35-25 16,-8 16-12-16,1 19-46 15,-8 7-76-15,-8 10-135 16,-13 14-218-16,-4-2-39 0</inkml:trace>
          <inkml:trace contextRef="#ctx0" brushRef="#br0" timeOffset="2570.2677">15937-2328 1142 0,'11'47'279'15,"-4"-32"86"-15,7 10-310 16,7-8-59-16,9-1 9 15,4-4-13-15,8-1 7 16,0-13-12-16,9-8-12 16,-4-7-18-16,4-16-33 15,-8-21-62-15,-1-16-19 16,-13 1 38-16,-10-6 91 16,-14 16 71-16,-8 22 98 15,-11 25 28-15,-7 24-14 0,-4 21-80 16,-1 28-23-16,2 4-43 15,3 2 6-15,12-16-12 16,14-6 6-16,8-28-11 16,14-7 7-16,12-13-12 15,14-10 12-15,2-22-10 16,16-20 14-16,-5-10-7 0,-9-1 10 16,-15 11-12-16,-12 19 7 15,-18 27-14-15,-9 30 13 16,-4 16 1-16,-4 22 18 15,-1-1-5-15,5 4 17 16,2-17-16-16,8-12 1 16,8-17-21-16,14-13 15 15,2-13-13-15,14-28 12 16,-1-16-9-16,13-22-14 16,-10 2-37-16,2-1-25 15,-12 32-12-15,-9 18-1 16,-16 35 18-16,-11 26 37 15,-6 19 31-15,-5 19 19 16,1-5 7-16,1-6 18 16,10-21-16-16,11-18 4 15,9-33-14-15,17-20 6 0,3-16-20 16,10-18 0-16,-3-7-9 16,0 7-39-16,-14 19-16 15,-7 13 1-15,-15 29 0 16,-13 26 22-16,-13 17 47 15,-5 23 29-15,-1 1 1 16,5-1 22-16,6-11-17 0,9-16-2 16,12-19-28-16,12-10-5 15,8-11-2-15,16-26 6 16,1-10-9-16,11-19 11 16,-9-2-6-1,-1-2-43-15,-17 22-15 0,-9 19 3 16,-15 24-10-16,-7 21 22 15,-8 12 26-15,0 12 12 16,3-6-3-16,0-5 9 16,7-11-15-16,11-26 7 15,8-27-6-15,-1-18 10 16,4-12-9-16,-4-18 1 16,-8 12-22-16,-10 8-13 15,-4 19-13-15,-9 14 3 16,-3 23 1-16,-6 25 32 15,-1 17 17-15,-5 24 20 16,6 6 1-16,3 4 25 0,7-11-22 16,13-9 3-16,5-27-20 15,14-15 8-15,8-20-21 16,8-29 9-16,-1-8-8 16,5-14 8-16,-8-2-18 15,-11 1-9-15,-11 24-8 16,-10 9 0-16,-10 24-2 15,-12 15 30-15,2 21 10 16,-4 15 16-16,5 3 2 0,8-3 18 16,10-15-23-16,12-8 3 15,7-23-14-15,19-22 11 16,5-13-21-16,14-18 11 16,-1-10-8-16,3-10 8 15,-13 16-17-15,-7 8 8 16,-18 21-16-16,-12 13 7 15,-9 27-8-15,-9 20 33 16,-4 10-4-16,1 14 22 16,0 1-1-16,9-8 13 15,0-18-34-15,9-12 3 16,6-18-17-16,12-18 10 16,0-20-59-16,10-20-21 15,1-2-402-15,1-12 80 0</inkml:trace>
        </inkml:traceGroup>
        <inkml:traceGroup>
          <inkml:annotationXML>
            <emma:emma xmlns:emma="http://www.w3.org/2003/04/emma" version="1.0">
              <emma:interpretation id="{154AAD1F-D81C-487F-AFDB-0D893B6D42B0}" emma:medium="tactile" emma:mode="ink">
                <msink:context xmlns:msink="http://schemas.microsoft.com/ink/2010/main" type="inkWord" rotatedBoundingBox="23065,1618 25063,1415 25148,2246 23149,2450"/>
              </emma:interpretation>
              <emma:one-of disjunction-type="recognition" id="oneOf1">
                <emma:interpretation id="interp1" emma:lang="" emma:confidence="1">
                  <emma:literal/>
                </emma:interpretation>
              </emma:one-of>
            </emma:emma>
          </inkml:annotationXML>
          <inkml:trace contextRef="#ctx0" brushRef="#br0" timeOffset="3418.9115">19435-3212 1314 0,'-2'-6'338'0,"-4"17"92"16,0 17-386-16,-4 26-25 15,-4 14-28-15,-1 16 10 16,3-6-5-16,2 12 12 15,7-15-11-15,3 0 10 16,3-15-11-16,3-6 12 16,-5-22-9-16,2-14 17 15,-1-18 11-15,-1-21 18 16,-1-15-12-16,9-27 8 16,-3-14-17-16,-1-28-10 15,-4-5-18-15,1-11 8 16,-5 16-8-16,0 13 8 15,1 35-9-15,-1 22 3 16,5 31-11-16,-2 19 4 16,1 12-9-16,10 14 10 0,4 5-4 15,12 4 11-15,6-11-8 16,13-9 9-16,5-20-9 16,11-17 13-16,-4-19-6 15,6-17 12-15,-16-4-6 16,-8-7 9-16,-16 12-11 15,-12 9 9-15,-13 16-17 16,-4 22 0-16,-7 20-12 16,-10 36 8-16,1 14-10 0,-2 24 18 15,2-2-4-15,9 8 12 16,17-25-11-16,10-1 10 16,7-23-11-16,8-15-32 15,0-31-52-15,23-23-355 16,-11-22 61-16</inkml:trace>
          <inkml:trace contextRef="#ctx0" brushRef="#br0" timeOffset="4578.4302">20097-2888 1230 0,'-9'17'254'0,"3"-8"121"15,6 1-372-15,1-2 3 16,1-4-9-16,1 4 10 16,-2 10-9-16,-2-2 12 0,-1 5-9 15,-2 6 10-15,2 0-9 16,4-3 7-16,2-6-14 16,11-6 4-16,8-10-9 15,13-13 14-15,4-10-7 16,13-10 12-16,-2-1-5 15,1-2 10-15,-11 7-15 0,-9 10 8 16,-19 11-11-16,-11 5 16 16,-14 8-1-16,-5 8 34 15,-1-7-3-15,2 1 20 16,3-3-5-16,7-9 6 16,3-8-27-16,5-4 6 15,-2-1-16-15,1-4 4 16,2 7-20-16,2 1 7 15,3 9-18-15,10 3 9 16,3-2-16-16,9 1 9 16,4-1-11-16,2-7 7 15,-4-16-30-15,7-17-45 16,-5-12-33-16,5-21-23 16,-3-6-16-16,3-2-2 15,-10 14 40-15,-8 9 29 16,-12 24 26-16,-12 21 35 0,-14 25 37 15,-8 25 33-15,-1 13-1 16,-1 23 18-16,6-1-19 16,6 10-1-16,9-7-24 15,5-5 4-15,5-19-18 16,10-5 0-16,4-17-15 16,12-20 11-16,-2-5-11 15,13-14 11-15,-4-12-4 16,2-14 12-16,-9 2-10 0,-1-9 21 15,-13 9 10-15,-5 2 36 16,-7 14 0-16,-4 7 13 16,0 7-19-16,0 4-13 15,0 5-36-15,3 3 0 16,2 0-14-16,2 0 8 16,4-1-10-16,5-11 5 15,4-6-19-15,12-15-7 16,-1-11-16-16,8-16-6 15,2-2-12-15,-1-11-10 16,-11 8 5-16,-5 10 18 16,-11 16 7-16,-13 15 38 15,-9 25 25-15,-6 28 20 16,-4 5-8-16,-4 25 9 0,10 4-22 16,2 14 6-1,11-11-18-15,9 6 9 0,5-23-14 16,-1-5 4-16,1-19-14 15,-2-10 10-15,-6-15-13 16,-2-6 19-16,-7-9-12 16,-7-19-29-16,-5-7-33 15,-9-10-10-15,0-7-19 16,-12-5 16-16,0 9 54 16,-5 3 76-16,10 16 33 0,-1 8 40 15,17 12-9-15,6 6-15 16,12 6-59-16,4 3-12 15,13 0-43-15,10 5 7 16,11-4-7-16,10 1-9 16,6-4-74-16,12-1-353 15,-8-7 70-15</inkml:trace>
        </inkml:traceGroup>
        <inkml:traceGroup>
          <inkml:annotationXML>
            <emma:emma xmlns:emma="http://www.w3.org/2003/04/emma" version="1.0">
              <emma:interpretation id="{599895D6-FADB-42C1-9DE5-2B4085A284D4}" emma:medium="tactile" emma:mode="ink">
                <msink:context xmlns:msink="http://schemas.microsoft.com/ink/2010/main" type="inkWord" rotatedBoundingBox="25620,1346 27783,1126 27859,1871 25696,2091"/>
              </emma:interpretation>
              <emma:one-of disjunction-type="recognition" id="oneOf2">
                <emma:interpretation id="interp2" emma:lang="" emma:confidence="0">
                  <emma:literal>unter</emma:literal>
                </emma:interpretation>
                <emma:interpretation id="interp3" emma:lang="" emma:confidence="0">
                  <emma:literal>unten</emma:literal>
                </emma:interpretation>
                <emma:interpretation id="interp4" emma:lang="" emma:confidence="0">
                  <emma:literal>munter</emma:literal>
                </emma:interpretation>
                <emma:interpretation id="interp5" emma:lang="" emma:confidence="0">
                  <emma:literal>unbar</emma:literal>
                </emma:interpretation>
                <emma:interpretation id="interp6" emma:lang="" emma:confidence="0">
                  <emma:literal>Unter</emma:literal>
                </emma:interpretation>
              </emma:one-of>
            </emma:emma>
          </inkml:annotationXML>
          <inkml:trace contextRef="#ctx0" brushRef="#br0" timeOffset="5132.603">21957-3164 1117 0,'-3'-15'305'0,"-2"3"101"16,2 9-329-16,-1 15-17 16,-4 9-30-16,-2 15 1 15,1 11-29-15,0 11 13 16,6-11-10-16,9-1 10 16,7-14-14-16,16-14 8 15,5-17-10-15,17-13 12 16,3-15-10-16,12-19 12 15,-12-7-11-15,-1-2 9 0,-18 10-11 16,-10 7 8 0,-13 23-13-16,-1 17 8 0,-10 17-11 15,2 17 11-15,2 6-9 16,1 6 12-16,4-9-8 16,10-3 9-16,1-15-12 15,12-15 17-15,3-12-7 16,12-15 12-16,3-12-9 15,4-15 9-15,-8 0-15 0,-2-3 7 16,-15 15-11-16,-8 12 2 16,-14 20-13-1,-10 20 3-15,-1 17-6 0,-3 11 10 16,2-1 3-16,8-2-53 16,8-17-37-16,15-24-23 15,8-20-313 1,7-29 56-16</inkml:trace>
          <inkml:trace contextRef="#ctx0" brushRef="#br0" timeOffset="5751.576">23258-3739 883 0,'-12'42'329'16,"-4"11"15"-16,-4 20-194 15,5-2-134-15,5 8 1 16,5-8-18-16,11 3 11 0,5-20-11 15,7 4 9-15,0-11-10 16,3 1 9-16,-5-12-10 16,-1-8 11-16,-4-14-7 15,-4-14 11-15,-2-20-8 16,-5-20 9-16,1-7-9 16,-1-10 15-16,-3 5-3 0,-6 7 39 15,2 16 4-15,-5 14 8 16,3 12-15-16,3 12-6 15,9 8-40-15,12 5-7 16,6-1-11-16,15 3 10 16,3-10-4-16,10-8 10 15,-5-9-5-15,2-12 10 16,-8-8-9-16,-9-4 6 16,-16 3-11-16,-4 0 6 15,-12 12-18-15,-15 12 8 16,-3 10-7-16,1 19 10 15,1 7-9-15,7 11 14 16,13-1-8-16,16-1 8 16,9-15-10-16,11-4 14 15,-1-14-6-15,8-11 5 16,-7-7-12-16,-1-3 9 16,-10-4-11-16,-2 1 10 0,-14 3-4 15,-7 1 30-15,-9 2 2 16,-3-1 21-16,-3-4 3 15,-4-11 34-15,1-4-19 16,-3-10 17-16,9-4-22 16,3-4-4-16,9 8-38 15,12 6-3-15,12 10-29 16,10 10 8-16,5 10-8 0,11 7-54 16,-1 2-55-16,7 9-371 15,-13-1 42-15</inkml:trace>
        </inkml:traceGroup>
        <inkml:traceGroup>
          <inkml:annotationXML>
            <emma:emma xmlns:emma="http://www.w3.org/2003/04/emma" version="1.0">
              <emma:interpretation id="{2D37FF04-AD64-4063-B902-358EC983A579}" emma:medium="tactile" emma:mode="ink">
                <msink:context xmlns:msink="http://schemas.microsoft.com/ink/2010/main" type="inkWord" rotatedBoundingBox="28362,1272 30969,1007 31058,1880 28451,2146"/>
              </emma:interpretation>
              <emma:one-of disjunction-type="recognition" id="oneOf3">
                <emma:interpretation id="interp7" emma:lang="" emma:confidence="0">
                  <emma:literal>vouk.</emma:literal>
                </emma:interpretation>
                <emma:interpretation id="interp8" emma:lang="" emma:confidence="0">
                  <emma:literal>voll K.</emma:literal>
                </emma:interpretation>
                <emma:interpretation id="interp9" emma:lang="" emma:confidence="0">
                  <emma:literal>Volk.</emma:literal>
                </emma:interpretation>
                <emma:interpretation id="interp10" emma:lang="" emma:confidence="0">
                  <emma:literal>Vonk</emma:literal>
                </emma:interpretation>
                <emma:interpretation id="interp11" emma:lang="" emma:confidence="0">
                  <emma:literal>voUk.</emma:literal>
                </emma:interpretation>
              </emma:one-of>
            </emma:emma>
          </inkml:annotationXML>
          <inkml:trace contextRef="#ctx0" brushRef="#br0" timeOffset="6252.4776">24620-3295 1002 0,'19'-4'271'0,"2"1"79"16,8 0-265-16,-2 3-41 15,0 4 13-15,-5 7-28 16,-8 13 4-16,-14 8-19 15,-9 23 2-15,-8 5-14 16,-5 12 9-16,2-6-10 16,8 2 10-16,9-25-11 0,11-8 4 15,8-20-9-15,19-14 13 16,4-19-10-16,9-13 13 16,-1-14-7-16,5-21 8 15,-16-3-13-15,0-8 11 16,-15 8-8-16,-13 5 24 15,-13 23-8-15,-7 14 10 16,-7 16-9-16,-4 13 4 16,8 11-25-16,6 10 5 15,3 6-13-15,8 2 7 16,17-2-8-16,7 1 13 16,-1-12-31-16,11-9-295 15,2-12-89-15,-2-9-95 16</inkml:trace>
          <inkml:trace contextRef="#ctx0" brushRef="#br0" timeOffset="6561.6974">25555-3246 593 0,'-10'10'463'16,"-11"10"-93"-16,-3 7-44 15,-5 18-260-15,3 3-44 16,8 10 5-16,11-10-26 0,10 2 5 15,7-20-11-15,11-6 15 16,4-15-8-16,8-14 21 16,1-8-6-16,8-20 13 15,-6-14-14-15,2-19 22 16,-10 0-12-16,-11-12 15 16,-14 14-9-16,-20 5 8 15,-11 17-23-15,-8 10 5 16,4 19-21-16,-1 11 1 15,17 14-10-15,8 11-33 16,8 1-58-16,6 1-336 16,20-5 60-16</inkml:trace>
          <inkml:trace contextRef="#ctx0" brushRef="#br0" timeOffset="6916.9261">25968-3643 1143 0,'-24'50'262'0,"-5"5"97"16,-1 22-324-16,3-1-37 15,6 10 5-15,14-12-7 16,8-4 9-16,11-20-9 16,11-10 10-16,7-19-5 15,9-15 9-15,3-21-6 0,9-19 11 16,-11-14-9-16,4-21 9 15,-12-8-12-15,-5-13 6 16,-14 7-1-16,1 1 43 16,-13 19 7-16,-1 21 29 15,-4 22-5-15,-4 25 0 16,-4 20-47-16,-3 25-5 16,-1 7-32-16,4 16 9 15,6-5-12-15,9 11 10 16,13-12-9-16,5-3-14 15,5-14-72-15,13-17-368 16,-3-26 79-16</inkml:trace>
          <inkml:trace contextRef="#ctx0" brushRef="#br0" timeOffset="7347.3475">26454-3854 1142 0,'-1'-5'331'0,"4"13"56"0,4 22-293 16,1 16-97-16,2 22 2 15,1 5-4-15,-1 14 12 16,1-9-9-16,1 2 10 16,-2-13-9-16,1-2 8 15,-2-20-9-15,1-6 10 16,-1-16 2-16,3-16 27 16,3-14 5-16,11-20 19 15,5-14-9-15,8-25 2 16,5-2-28-16,7-20 4 15,-10 11-18-15,-8 2 11 16,-8 23-11-16,-8 8 6 16,-14 28-21-16,-3 7-66 15,-2 12-42-15,-8 7-167 0,-5 2-195 16,1-1-21-16</inkml:trace>
          <inkml:trace contextRef="#ctx0" brushRef="#br0" timeOffset="7600.0386">26798-3344 924 0,'5'16'239'0,"-2"2"66"0,3 14-246 16,0 6-55-16,3 5 8 16,-3 2-12-16,4 2 20 15,1-8 178-15,10-18-505 16,-5-14 242-1</inkml:trace>
          <inkml:trace contextRef="#ctx0" brushRef="#br0" timeOffset="7817.0773">27265-3146 1601 0,'4'5'444'0,"-7"-1"110"16,0 4-467-16,-4-1-33 0,1-1-44 16,-2-4-14-16,2-4-31 15,-4-13-386-15,2-6-133 16</inkml:trace>
        </inkml:traceGroup>
      </inkml:traceGroup>
    </inkml:traceGroup>
    <inkml:traceGroup>
      <inkml:annotationXML>
        <emma:emma xmlns:emma="http://www.w3.org/2003/04/emma" version="1.0">
          <emma:interpretation id="{864C17E9-D40E-49D5-9D5A-365AE94139AD}" emma:medium="tactile" emma:mode="ink">
            <msink:context xmlns:msink="http://schemas.microsoft.com/ink/2010/main" type="paragraph" rotatedBoundingBox="20968,2899 33374,2070 33594,5363 21187,6191" alignmentLevel="2"/>
          </emma:interpretation>
        </emma:emma>
      </inkml:annotationXML>
      <inkml:traceGroup>
        <inkml:annotationXML>
          <emma:emma xmlns:emma="http://www.w3.org/2003/04/emma" version="1.0">
            <emma:interpretation id="{89307D78-8EB7-4300-BE19-87719BD3313A}" emma:medium="tactile" emma:mode="ink">
              <msink:context xmlns:msink="http://schemas.microsoft.com/ink/2010/main" type="line" rotatedBoundingBox="20968,2899 30507,2262 30627,4057 21087,4694"/>
            </emma:interpretation>
          </emma:emma>
        </inkml:annotationXML>
        <inkml:traceGroup>
          <inkml:annotationXML>
            <emma:emma xmlns:emma="http://www.w3.org/2003/04/emma" version="1.0">
              <emma:interpretation id="{0B278A62-6700-46F5-82E4-ED6290011923}" emma:medium="tactile" emma:mode="ink">
                <msink:context xmlns:msink="http://schemas.microsoft.com/ink/2010/main" type="inkWord" rotatedBoundingBox="21000,3383 22892,3257 22944,4028 21051,4155"/>
              </emma:interpretation>
              <emma:one-of disjunction-type="recognition" id="oneOf4">
                <emma:interpretation id="interp12" emma:lang="" emma:confidence="1">
                  <emma:literal/>
                </emma:interpretation>
              </emma:one-of>
            </emma:emma>
          </inkml:annotationXML>
          <inkml:trace contextRef="#ctx0" brushRef="#br0" timeOffset="8539.174">17362-1549 1143 0,'18'-19'376'0,"-23"25"41"15,-5 22-326-15,-8 32-41 16,-3 17-58-16,-6 19 14 16,6 3-8-16,7 8 14 15,8-25-11-15,9-4 8 0,8-16-12 16,2-13 8-16,2-20-13 31,5-23 17-31,2-20-8 0,16-32 12 0,4-16-10 16,18-26 14-16,6-8-18 15,7-14 9-15,-7 22-11 0,-3 7 10 16,-21 23-2-16,-9 19-68 16,-20 23 13-1,-21 14-377-15,-13 10 57 0</inkml:trace>
          <inkml:trace contextRef="#ctx0" brushRef="#br0" timeOffset="8790.1201">17620-1122 1159 0,'7'12'252'0,"5"12"110"16,6-5-344-16,9-4-12 15,2 11-8-15,16 5 11 16,-2-1-18-16,16-1-349 15,-2 2 118-15</inkml:trace>
          <inkml:trace contextRef="#ctx0" brushRef="#br0" timeOffset="9331.7578">18277-1113 1111 0,'-6'1'361'16,"-6"-1"57"-16,0-1-313 0,-6 7-42 16,3 4-46-16,-3 7 1 15,5 2-18-15,-2 13 10 16,10-5-11-16,4 3 8 15,2-9-11-15,5-5 8 16,6-8-9-16,3-8 12 16,0-11-9-16,9-5 11 15,2-8-7-15,7-3 9 16,-3 1-10-16,1 5 7 16,-8 3-10-16,-1 11 9 15,-11 2-13-15,-2 5 10 16,-5-1-9-16,2 8 10 15,-1-4-10-15,1 11 13 16,0-5-11-16,4 3 9 0,1-8-11 16,3-2 11-16,-1-4-8 15,2-8 11-15,-1 4-9 16,4-9-4-16,-5 7-45 16,-10-29-381-16,-4 1 99 15</inkml:trace>
          <inkml:trace contextRef="#ctx0" brushRef="#br0" timeOffset="9708.7494">18737-1310 1066 0,'-2'2'396'16,"4"11"24"-16,-7 10-298 16,-1 19-47-16,-1 3-61 15,-1 0 5-15,5-11-9 0,6 2 10 16,6-22-13-16,15-11 8 15,6 6-16-15,15-26 10 16,6-19-13-16,12-10-10 16,-9-2-14-16,-4-8 5 15,-16 25-11-15,-10 17 4 16,-16 23 6-16,-8 20 12 16,-8 7-4-16,-2 10 15 15,2-4 1-15,2-4 12 16,6-11-7-16,8-5 6 15,10-23-17-15,6-23-393 16,5-15 129-16</inkml:trace>
        </inkml:traceGroup>
        <inkml:traceGroup>
          <inkml:annotationXML>
            <emma:emma xmlns:emma="http://www.w3.org/2003/04/emma" version="1.0">
              <emma:interpretation id="{A07964DB-C0BA-4772-BB72-B6DBEE67CEB4}" emma:medium="tactile" emma:mode="ink">
                <msink:context xmlns:msink="http://schemas.microsoft.com/ink/2010/main" type="inkWord" rotatedBoundingBox="23230,3258 26497,3040 26536,3635 23270,3854"/>
              </emma:interpretation>
              <emma:one-of disjunction-type="recognition" id="oneOf5">
                <emma:interpretation id="interp13" emma:lang="" emma:confidence="1">
                  <emma:literal/>
                </emma:interpretation>
              </emma:one-of>
            </emma:emma>
          </inkml:annotationXML>
          <inkml:trace contextRef="#ctx0" brushRef="#br0" timeOffset="10597.4978">19582-1691 1135 0,'3'78'378'15,"-23"-3"56"-15,-5-17-276 16,-2 17-96-16,7-1-25 16,10-2 10-16,8-24-26 15,10-7-1-15,8-16-20 0,7-16 9 16,-1-16-22-16,7-11-53 16,-4-3-42-16,4-17-38 15,-4 1 282-15,2-7-584 16,-3 4 314-16,0 2-387 15,-4 9-245-15,0 8 1092 16,-8 14-5-16,1 5-39 16,-10 2-140-16,-4 24-21 15,-5 8-61-15,0 13 27 16,-8 6-6-16,10 0 10 16,5-15-36-16,8-4-12 15,5-13-34-15,7-16 4 16,3-7-10-16,9-14 10 15,0-12-8-15,9-9 9 16,-5 0-8-16,2 3 4 16,-13 1-12-16,-8 16 6 15,-9 14-11-15,-6 16 6 0,-5 7-2 16,1 22 22-16,1 1-1 16,3 2 19-16,1-13-5 15,11 5 5-15,5-16-24 16,11-17 14-16,4-14-14 15,14-17 8-15,-2-16-11 16,4-6 11-16,-6 3-26 0,-3 6-10 16,-16 17-16-16,-4 23 5 15,-11 10-10-15,-5 25 16 16,-3 1 15-16,-2 13 20 16,2-16-2-16,3 2 16 15,3-15-8-15,6-7 7 16,9-13-11-16,12-14 10 15,3-13-14-15,12-10 7 16,-4-9-15-16,5 2 1 16,-13 8-14-16,-4 12 5 15,-14 10-9-15,-3 17 2 16,-11 1-4-16,-4 23 17 16,-4 6-1-16,4 14 16 15,-3-3 1-15,6 4 15 16,3-19-18-16,13-10 8 15,5-22-9-15,15-19 7 16,4-6-13-16,8-21 10 0,-6 2-11 16,0 2-11-16,-11 14-31 15,-7 10-2-15,-9 19-12 16,-4 11 7-16,-7 5 5 16,-4 18 33-16,3-1 6 15,-1 9 12-15,4-10-6 16,7 2 1-16,5-21 0 15,8-10 10-15,2-14-10 0,11-12-5 16,-3-9-37-16,6 4-77 16,-1 3-347-16,-8 11 54 15</inkml:trace>
          <inkml:trace contextRef="#ctx0" brushRef="#br0" timeOffset="11665.4934">21760-1308 887 0,'2'4'347'0,"-2"-5"33"0,0 1-201 16,3 0-103-16,-2 1 2 15,2-7-42-15,8 2 4 16,10-17-19-16,9-2 12 15,7-7-23-15,8-2 8 16,-1-1-16-16,-4 12 8 16,-10-1-12-16,-6 4 11 15,-13 4-9-15,-8 4 6 16,-12 8-12-16,-6 8 8 16,-5 6-9-16,-4 11 7 15,3 2-6-15,3 16 13 16,6-5-9-16,6 2 11 15,6-11-10-15,9-5 8 16,8-17-8-16,16-20 11 16,9-12-11-16,16-8 11 15,4-4-8-15,7-2 8 16,-13 17-13-16,-11 8 10 0,-17 10-13 16,-10 9 9-16,-9 6-12 15,-4 9 16-15,-5 0-11 16,1 9 4-16,4-12-10 15,-2 6 30-15,4-20-13 0,7 2 28 16,4-18 3 0,4 5 13-16,8-17-29 0,3 10 8 15,3-4-28-15,2 5 8 16,-5 4-15-16,-3 6 10 16,-6 4-13-16,-5 2 9 15,-5 3-25-15,-2 3-78 16,-6 0 447-16,-2-1-812 15,-1-4 335-15</inkml:trace>
        </inkml:traceGroup>
        <inkml:traceGroup>
          <inkml:annotationXML>
            <emma:emma xmlns:emma="http://www.w3.org/2003/04/emma" version="1.0">
              <emma:interpretation id="{C6684487-1E3F-4289-B43D-37B8BF2FD5EE}" emma:medium="tactile" emma:mode="ink">
                <msink:context xmlns:msink="http://schemas.microsoft.com/ink/2010/main" type="inkWord" rotatedBoundingBox="26622,2521 30507,2262 30627,4057 26742,4316"/>
              </emma:interpretation>
              <emma:one-of disjunction-type="recognition" id="oneOf6">
                <emma:interpretation id="interp14" emma:lang="" emma:confidence="0">
                  <emma:literal>UK</emma:literal>
                </emma:interpretation>
                <emma:interpretation id="interp15" emma:lang="" emma:confidence="0">
                  <emma:literal>"K.</emma:literal>
                </emma:interpretation>
                <emma:interpretation id="interp16" emma:lang="" emma:confidence="0">
                  <emma:literal>K.</emma:literal>
                </emma:interpretation>
                <emma:interpretation id="interp17" emma:lang="" emma:confidence="0">
                  <emma:literal>UK,</emma:literal>
                </emma:interpretation>
                <emma:interpretation id="interp18" emma:lang="" emma:confidence="0">
                  <emma:literal>Uk</emma:literal>
                </emma:interpretation>
              </emma:one-of>
            </emma:emma>
          </inkml:annotationXML>
          <inkml:trace contextRef="#ctx0" brushRef="#br0" timeOffset="12616.2606">22907-1436 1139 0,'18'-2'371'0,"-4"-4"56"0,8 3-314 15,13-1-35-15,7-2-48 16,18-3 11-16,0 4-21 16,10-4 26-16,1-1-78 15,-7 1-412-15</inkml:trace>
          <inkml:trace contextRef="#ctx0" brushRef="#br0" timeOffset="12406.1989">22987-1592 909 0,'12'-9'433'16,"-9"-5"-13"-16,10-7-157 15,7 9-190-15,2-4-5 0,1 5-33 16,7 13 0 0,-5 13-26-16,-4-3 6 0,-3 4-16 15,-6 7 9-15,-7-4-12 16,-14 2 11-16,-6 0-11 16,-11 20 14-16,-1-10-10 15,-7 19 13-15,7-6-13 0,0 5 13 16,9-14-13-16,6 4 10 15,9-17-14-15,7-5 9 16,5-10-13-16,8-8 13 16,5-8-11-16,16-8 13 15,4-4-8-15,10-1 10 16,-1 1-8-16,6-9-35 16,-13 6-40-16,-5 3-61 15,-15 1-331-15,-12 3 53 16</inkml:trace>
          <inkml:trace contextRef="#ctx0" brushRef="#br0" timeOffset="13796.3426">24260-2437 1032 0,'10'-32'339'0,"-8"2"92"16,-1 14-284-16,-5 17-25 15,1 23-52-15,-15 27-11 16,-2 9-53-16,-10 26-5 31,-6 43-8-31,-17 42 15 0,-1-13-10 0,-16 35 10 16,1 1-9-16,-6-26 14 16,15-33-13-16,0 12 12 15,22-34-7-15,16-11-26 16,19-31-59-16,25-31-366 15</inkml:trace>
          <inkml:trace contextRef="#ctx0" brushRef="#br0" timeOffset="19015.173">24419-1540 971 0,'0'-18'294'15,"6"9"77"-15,-2-1-240 16,1 2-37-16,1 7-7 16,-2 2-27-16,4 4-17 15,-2 4-26-15,1 7-9 16,1 2-3-16,-4 17 2 0,-4 8 1 15,0 20 0-15,0 7 1 16,-3 11-1-16,3-14-2 16,3-13 2-16,2-19-1 15,4-11-2-15,3-21-1 16,4-8 4-16,2-1 0 16,5-28 3-16,-2-5 8 15,3-17 22-15,-5 4 6 16,-1-14 17-16,-4 18 3 0,-7 1 2 15,-4 15-22-15,-1 4-10 16,-4 14-16-16,-1 8-8 16,0 3-9-16,2 3-80 15,2 2-78-15,2 1-368 16,0 1 18-16</inkml:trace>
          <inkml:trace contextRef="#ctx0" brushRef="#br0" timeOffset="19337.3537">25064-1517 1070 0,'-4'-6'357'0,"-8"4"72"16,-2 1-295-16,-10 1-46 16,-3 7-37-16,-4 10-23 0,-2 2-25 15,-6 19-3-15,7 5 1 16,2 10-2-16,9-6 2 15,12 7-4-15,12-17-2 16,12-4-2-16,12-15-1 16,8-10 4-16,-1-22 5 15,7-16 6-15,1-10 10 16,0-19 15-16,-8 4 7 16,-4-1 15-16,-13 14 4 15,-11 3 5-15,-14 13-13 0,-11 11-11 16,-5 6-18-16,-8 5-16 15,2 5-17-15,2 7-38 16,13-2-29-16,4 7-72 16,11-1-3-16,15-1-339 15,8-5 73-15</inkml:trace>
          <inkml:trace contextRef="#ctx0" brushRef="#br0" timeOffset="19807.7917">25364-2059 1070 0,'8'-44'389'16,"-10"47"41"-16,-5 42-277 15,-4 19-91-15,-5 38-25 16,-2 7-36-16,-5 7-1 16,5-37 1-16,5 5 2 0,8-34 1 15,10 2 0-15,5-3-3 16,11-10-1-1,0-15-1-15,6-23 6 0,6-14 1 16,9-29 2-16,-1-10 0 16,9-9 2-16,-10-7-5 15,-1-40-5-15,-6-13 2 0,-4-7 2 16,-11 10 9-16,-3 20 22 16,-9 48 6-16,-20 52-6 15,-5 56-1-15,-8 48-10 16,-8 8-21-16,4 9-2 15,5-2 2-15,4-32 0 16,11-43 0-16,17-13-1 16,2 5 4-16,10-8-72 15,6-13 9-15</inkml:trace>
          <inkml:trace contextRef="#ctx0" brushRef="#br0" timeOffset="20312.5575">26070-2127 893 0,'32'-88'850'0,"-5"58"-604"0,-12 22-100 16,-20 4-52-16,-11 29-26 15,-2 13-58-15,-10 85-11 16,1 6 0-16,3 11 3 16,3-16 3-16,3 13 0 15,9-86-2-15,5-17 1 16,5 5-2-16,5-7 0 15,2-18-3-15,11-19 4 0,8-7 0 16,14-29 0-16,9-5 3 16,14-31 0-16,-1-10-4 15,8-40 0-15,-13 2 4 16,1 2 8-16,-19 31 3 16,-8 22 2-16,-16 52 0 15,-5 9-1-15,-11 7-22 16,-11 7-122-16,-5 4-363 0,-7-15 68 15</inkml:trace>
          <inkml:trace contextRef="#ctx0" brushRef="#br0" timeOffset="20586.3564">26240-1750 1318 0,'-38'138'296'0,"50"-96"138"16,0-1-385-16,5-19-12 16,2-1-3-16,10 0-6 15,-2 0-8-15,4-4-91 16,-7 4-368-16</inkml:trace>
          <inkml:trace contextRef="#ctx0" brushRef="#br0" timeOffset="20826.3605">26762-1396 127 0,'35'25'1071'16,"-38"-4"-508"-16,3-39-76 15,0 19 77-15,-2 17-563 16,4-37 4-16,17 4-122 15</inkml:trace>
        </inkml:traceGroup>
      </inkml:traceGroup>
      <inkml:traceGroup>
        <inkml:annotationXML>
          <emma:emma xmlns:emma="http://www.w3.org/2003/04/emma" version="1.0">
            <emma:interpretation id="{819201D8-1827-4B53-B479-2FA2C6A87A6E}" emma:medium="tactile" emma:mode="ink">
              <msink:context xmlns:msink="http://schemas.microsoft.com/ink/2010/main" type="line" rotatedBoundingBox="27889,4250 33414,3505 33621,5039 28095,5784"/>
            </emma:interpretation>
          </emma:emma>
        </inkml:annotationXML>
        <inkml:traceGroup>
          <inkml:annotationXML>
            <emma:emma xmlns:emma="http://www.w3.org/2003/04/emma" version="1.0">
              <emma:interpretation id="{90EF7145-183A-4A28-ABBF-4D5EC050CB06}" emma:medium="tactile" emma:mode="ink">
                <msink:context xmlns:msink="http://schemas.microsoft.com/ink/2010/main" type="inkWord" rotatedBoundingBox="27889,4250 33414,3505 33621,5039 28095,5784"/>
              </emma:interpretation>
              <emma:one-of disjunction-type="recognition" id="oneOf7">
                <emma:interpretation id="interp19" emma:lang="" emma:confidence="1">
                  <emma:literal/>
                </emma:interpretation>
              </emma:one-of>
            </emma:emma>
          </inkml:annotationXML>
          <inkml:trace contextRef="#ctx0" brushRef="#br0" timeOffset="21714.3037">24297-510 1051 0,'6'-21'379'0,"-7"19"55"16,-4 5-261-16,7 15-92 15,-8 35-10-15,0 41-53 16,-3 14-3-16,-5 6-16 0,-2 5 12 16,4-29-12-16,4-19 13 15,7-16-13-15,8-8 9 16,4-20-11-16,13-24 16 16,6-27-13-16,15-21 13 15,7-15-10-15,22-48 10 16,-2-12-14-16,10-26 11 15,-8 18-13-15,-5 5 12 16,-18 48-12-16,-10 30 13 16,-22 29-12-16,-14 7-1 15,-11 9-62-15,-27 12-394 16,-7 7 101-16</inkml:trace>
          <inkml:trace contextRef="#ctx0" brushRef="#br0" timeOffset="21917.8054">24476 72 987 0,'1'21'273'0,"7"-12"80"15,7-3-248-15,4 0-56 16,7 2 9-16,-1-1-31 16,11 4-4-16,3 13-59 0,-3 1-335 15,-4 4 95 1</inkml:trace>
          <inkml:trace contextRef="#ctx0" brushRef="#br0" timeOffset="22202.0933">25031-43 1191 0,'-19'-5'386'0,"-5"5"61"16,0 6-343-16,-5 12-35 15,1-3-54-15,-4 12-6 16,4 0-16-16,-1 6 13 15,9-12-13-15,11 9 12 16,14-9-13-16,10-10 10 16,8-5-9-16,8-9 15 15,5-20-8-15,8-14 13 16,-4-2-10-16,1-9 9 16,-7 7-13-16,-7 14 9 15,-13-22-10-15,-5 37 5 0,-11 13-26 16,-7 8 6-16,-7 3-11 15,-2 50 8-15,6-29-10 16,1 3-13-16,7-12-34 16,13-6-348-16,9-11 72 15</inkml:trace>
          <inkml:trace contextRef="#ctx0" brushRef="#br0" timeOffset="22717.3843">25280-216 614 0,'-9'-2'414'0,"-12"64"-57"15,-6 13-60-15,-4 15-217 16,5-37-23-16,-4 37 32 16,8 0-22-16,1 10 15 15,6-8-25-15,7 7 3 16,10-31-35-16,5-11 2 16,5-18-25-16,-1-9 8 15,-2-21-13-15,0-15 15 16,-2-21-8-16,2-26 12 15,5-17-10-15,7-43 12 16,4-1-32-16,13-6-12 16,4 13-12-16,4 13 10 15,-4 47-11-15,-4 11 28 0,-14 26 8 16,-6 4 7-16,-8 7-13 16,-5 7 9-16,1 1-9 15,-3 3 13-15,2 6-7 16,-4 0 14-16,2-2-14 15,-7 5 18-15,-5-4-4 16,-10-1 23-16,-11 2-7 16,-9 6 16-16,-4-6-19 0,-7 5 6 15,8 7-24-15,2-6-30 16,14-11-61-16,16-4-375 16,13-7 68-16</inkml:trace>
          <inkml:trace contextRef="#ctx0" brushRef="#br0" timeOffset="22890.012">25683-258 1165 0,'-29'45'347'0,"-2"19"85"16,2 7-319-16,-4 10-27 15,11-39-33-15,4-1 8 16,13-10-32-16,8-8 3 0,12-11-80 15,12-9-412-15,5-8 119 16</inkml:trace>
          <inkml:trace contextRef="#ctx0" brushRef="#br0" timeOffset="23406.2774">26154-722 1262 0,'8'0'339'0,"-14"12"84"0,-5 20-334 31,1 1-90-31,-19 100 16 0,-4 10-11 16,-6 19 13-16,4-9-16 15,19-36 10-15,7-64-11 16,10-13 12-16,7-19-11 16,-2-7 14-16,3-22-8 0,3-14 11 15,-2-8-11-15,5-23 10 16,-6 4-16-16,-7-56 9 15,-7-11-13-15,-2 5 13 16,-7 22-12-16,4 8 2 16,2 75-11-16,1 45 8 15,2 12-13-15,7 36 11 16,4-1-2-16,10-5 8 16,8-25-9-16,14-8-21 15,0-39-37-15,13-11-47 16,0-11 37-16,1-43-362 15,-10-6 112-15</inkml:trace>
          <inkml:trace contextRef="#ctx0" brushRef="#br0" timeOffset="24132.8995">25765-883 1210 0,'-16'-9'461'0,"5"0"24"15,8 2-321-15,11 5-89 16,8-1-79-16,7 6-471 16</inkml:trace>
          <inkml:trace contextRef="#ctx0" brushRef="#br0" timeOffset="23915.9523">26391-366 937 0,'-7'12'332'0,"-10"6"59"16,-4 42-252-16,-6 10-25 16,2 2-40-16,-4 4 17 0,7-6-31 15,4-37 6 1,12-7-30-16,10-5 1 0,7-12-29 15,13-14 8-15,6-13-12 16,10-16 13-16,2-5-9 16,9-57 11-16,-9-7-14 15,-6-8 9-15,-15 15-14 0,-7 2 4 16,-16 56-18-16,-8 35 1 16,-8 36-12-16,-8 29 10 15,2 34-4-15,-1 10 17 16,8-11-4-16,7-11 15 15,8-25-11-15,10-35 10 16,8-11-10-16,13-16 15 16,7-16-10-16,15-46 12 15,4-16-9-15,8-42 12 16,-9 6-16-16,7-5 9 16,-15 32-13-16,-5-9 14 15,-11 36-12-15,-8 1 11 16,-14 16-13-16,-11 17 7 15,-8 31-16-15,-14 23 9 16,-1 13-13-16,-10 17 13 16,0 0-1-16,-3 6 25 15,12-5-8-15,4 16 13 0,16-9-13 16,11 4 6-16,11 26-23 16,3 0 13-16,5-34-22 15,4-6-48-15,-4-14-61 16,4-35-366-16,0-11 42 15</inkml:trace>
          <inkml:trace contextRef="#ctx0" brushRef="#br0" timeOffset="25977.9994">27016-528 1108 0,'1'-20'361'0,"-2"29"54"15,-4 24-313-15,-1 26-30 16,-1 40-41-16,-4 7-9 16,4-14-5-16,5-5 1 15,5-24-4-15,3-37-3 16,5-10-2-16,4-10 0 16,3-12 4-16,9-12 1 15,4-7-1-15,10-41 0 16,-2-4-2-16,1-9-5 15,-7 5-3-15,-7 10-1 16,-14 38-2-16,-6 29-3 16,-9 20-2-16,-8 46 4 15,2 0 1-15,-1 13 2 16,1-17 4-16,4-3 0 16,10-38-4-16,4-5 0 15,4-13-1-15,11-7 5 16,5-10 2-16,8-11 1 0,0-1 1 15,-3-47-2-15,-7 5-4 16,-3 5-5-16,-9 10-4 16,-6 4-10-16,-4 97 0 15,-7 0 2-15,-4 0 2 16,-1 0 4-16,1-1 9 16,3-49 0-16,4-2-4 0,5 2 3 15,3-2-16-15,3-4-38 16,3 2-25-16,6 6-46 15,-3-46-7-15,-3-1-103 16,-3-1 37-16,-4-2 83 16,-5-4 83-16,-5 48 36 15,1 48 132-15,-2 2 36 16,-2-2-43-16,-1 2-20 16,0 5-25-16,0-44-2 15,3 1-32-15,5 4-14 16,2-2-12-16,10-10-3 15,5-7-10-15,10-4 3 16,1-4 0-16,7-55 1 16,-2-8-6-16,-1-17 0 15,-8-2-5-15,-7-2 2 0,-13 55-1 16,-7 11-4 0,-10 25-2-16,-4 19-3 0,-1 18-2 15,1 21 1-15,3 4 6 16,4 41 5-16,8-13 2 15,8-16 2-15,7-59 1 16,13-26 8-16,10-56-2 16,14-26 2-16,4-4-2 15,4 29-2-15,-31 35-5 16,1 1-6 0,18-45-2-16,-21 24-6 0,-18 5-12 15,-9 16-3-15,-29 41-4 16,-2 28-1-16,-14 19 3 15,4 3 12-15,-7 11 16 16,13-2 6-16,8 22 6 16,18-14 2-16,17 42 0 15,10-18-12-15,10-12-6 16,2-31-3-16,4-7 1 16,-4-44 1-16,-2-60 3 15,-5-18-2-15,-5-22-9 16,-11-2-8-16,-2-5-5 15,-5 60-3-15,-5 15-4 16,-7 30 6-16,0 6 6 16,-7 9-1-16,-1 31 4 0,5 10 12 15,5 7 9-15,5 40 3 16,10-4 2-16,1-31-3 16,6 0-3-16,3-20-6 15,12-98 3-15,4-7 2 16,10-29-1-16,-7-20-12 15,10 2-35-15,-10 55-22 16,-7 2-21-16,-12 28 0 0,-3 11 9 16,-10 10 35-16,-10 2 36 15,-5 8 29-15,-2 9 21 16,0 17 13-16,0 8 12 16,4 1-15-16,8 7-9 15,6-15-21-15,6-35-11 16,8-13-13-16,14-27 2 15,4-18 3-15,11 5 3 16,2 11-3-16,11-13-13 16,-5 15-15-16,-5-16-33 15,-8-10-30-15,-8 0-6 16,-21 16 12-16,-12 14 3 16,-10 26 30-16,-13 23 41 15,-7 14 15-15,-17 22 29 16,-1 5 24-16,-6 7 20 15,8-9-8-15,5 4-6 16,19 0-29-16,7 12-15 0,15 1-21 16,4 35-3-16,7-15-4 15,5-19 1-15,1-24-1 16,-1-8 2-16,2-39-2 16,3 0 2-16,-1-47-2 15,10-25-8-15,1-14-11 0,10-14-26 16,-1-5-11-16,-3 39 1 15,-13 27 7-15,-9 10 10 16,-14 19 25-16,-7 8 22 16,-10 8 7-16,-13 9 3 15,0 6 4-15,-2 18 5 16,1 18-4-16,7 50-2 16,10-7-2-16,7-5-4 15,6-21-4-15,9-20-6 16,4-51-3-16,7 0 1 15,-2 0 0-15,1-2 3 16,1-2 1-16,-2 1 2 16,-3 0-1-16,-1-2-22 15,-4 2-22-15,-5 0-63 16,4 3-38-16,-5-3-332 16,4 8 58-16</inkml:trace>
          <inkml:trace contextRef="#ctx0" brushRef="#br0" timeOffset="26359.0847">28299-1075 1551 0,'-13'-1'346'0,"8"-4"138"16,16 4-448-16,8 2 309 16,2-4-828-16</inkml:trace>
          <inkml:trace contextRef="#ctx0" brushRef="#br0" timeOffset="27442.2385">29183-955 1322 0,'3'12'309'0,"-10"26"106"16,-1 10-376 0,-1 13-36-16,-3 1-2 0,-1 4 6 15,2-1 2-15,-1 28 1 16,3 21-1-16,3 1 6 15,2-14 6-15,-1-21 24 16,4-37 10-16,4-41 8 16,1-5-3-16,8-70-5 0,5-24-24 15,-1-13-9-15,-10 44-6 32,0 2-12-32,-1-70 0 0,-8 74-2 15,-11 26-8-15,-4 16-3 16,-1 34-1-16,5 5-1 15,5 5-1-15,8-2 8 16,10 3-1-16,12-5 1 16,13-2-2-16,5-4-4 0,6-7-5 15,-4-13-5-15,-2-8-18 16,-13 0-12-16,-8-11-21 16,-8 10-4-16,-5 4 1 15,-10 1 16-15,-5 5 9 16,-2 11 30-16,-12 4 23 15,1 16 16-15,-4 34 31 16,4 47 19-16,1-2 12 16,14-5-12-16,4-9-11 15,10-36-26-15,13-54-5 16,7-54-9-16,10-38 4 16,11-22 2-16,11-7-1 15,-1-5-8-15,3 31-4 16,-7 20-5-16,-10-9-1 15,-14 6-7-15,-14 4-7 0,-11 19-2 16,-11 25-7-16,-8 33-2 16,-11 18 1-16,1 15 7 15,-8 19 11-15,6 1 7 16,4 4 3-16,11-12 5 16,9 0-1-16,9-22-8 15,5 2-2-15,2 4-1 16,1 11 1-16,-1-4-1 0,-2 8 3 15,-5-10 0-15,-5-8 1 16,-4-13 0-16,-3-7 2 16,2-6-1-16,-2-3 0 15,3-3-1-15,1-1-3 16,1-4-2-16,1-10 0 16,-3-12-2-16,-2-19 5 15,-2-4 0-15,-7-2-3 16,-2 8-8-16,-7 8-11 15,4 15-10-15,-2 5-2 16,7 2 2-16,1 2 7 16,8 5 8-16,4 7 3 15,2 3 0-15,7 4-3 16,10 1-1-16,6 2 2 16,7 1 6-16,13-4 2 0,-1-1 5 15,5 2 4 1,-4-7 1-16,-5-2 3 0,-11-2 3 15,-11-2-120-15,-17-7-374 16,-20-7 87-16</inkml:trace>
          <inkml:trace contextRef="#ctx0" brushRef="#br0" timeOffset="27696.0779">29373-1006 1292 0,'-74'-84'917'0,"83"86"-791"0,0 2-50 16,-4-1-55-16,7 0 12 15,4 6-77-15,16-7-445 16</inkml:trace>
          <inkml:trace contextRef="#ctx0" brushRef="#br0" timeOffset="27747.9383">29385-1076 1685 0,'16'0'1026'0,"-8"0"-834"0,1 1-134 0,30-1-23 16,6-13-23-16</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0:19.4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804934-B0A9-4ACC-9164-CC61114CBC6E}" emma:medium="tactile" emma:mode="ink">
          <msink:context xmlns:msink="http://schemas.microsoft.com/ink/2010/main" type="writingRegion" rotatedBoundingBox="10439,6061 11364,1086 13313,1449 12388,6423">
            <msink:destinationLink direction="with" ref="{65E818A5-0A3D-4466-A6F1-0BD2CC27885D}"/>
          </msink:context>
        </emma:interpretation>
      </emma:emma>
    </inkml:annotationXML>
    <inkml:traceGroup>
      <inkml:annotationXML>
        <emma:emma xmlns:emma="http://www.w3.org/2003/04/emma" version="1.0">
          <emma:interpretation id="{0B20C8B6-2B9A-4115-8502-5660C2090B01}" emma:medium="tactile" emma:mode="ink">
            <msink:context xmlns:msink="http://schemas.microsoft.com/ink/2010/main" type="paragraph" rotatedBoundingBox="10439,6061 11364,1086 13313,1449 12388,6423" alignmentLevel="1"/>
          </emma:interpretation>
        </emma:emma>
      </inkml:annotationXML>
      <inkml:traceGroup>
        <inkml:annotationXML>
          <emma:emma xmlns:emma="http://www.w3.org/2003/04/emma" version="1.0">
            <emma:interpretation id="{7D793181-DF76-4442-8B33-188EEF02D3EB}" emma:medium="tactile" emma:mode="ink">
              <msink:context xmlns:msink="http://schemas.microsoft.com/ink/2010/main" type="line" rotatedBoundingBox="10439,6061 11364,1086 13313,1449 12388,6423"/>
            </emma:interpretation>
          </emma:emma>
        </inkml:annotationXML>
        <inkml:traceGroup>
          <inkml:annotationXML>
            <emma:emma xmlns:emma="http://www.w3.org/2003/04/emma" version="1.0">
              <emma:interpretation id="{00732013-52B9-46D9-BB8C-55AEAF9C9718}" emma:medium="tactile" emma:mode="ink">
                <msink:context xmlns:msink="http://schemas.microsoft.com/ink/2010/main" type="inkWord" rotatedBoundingBox="10917,6149 11258,4314 12361,4519 12020,6355">
                  <msink:destinationLink direction="with" ref="{02A59830-8C08-43F1-A987-826ADB0ABFDA}"/>
                  <msink:destinationLink direction="with" ref="{AB920E4D-EEF1-4E91-8EAD-0920CBA9DF25}"/>
                </msink:context>
              </emma:interpretation>
              <emma:one-of disjunction-type="recognition" id="oneOf0">
                <emma:interpretation id="interp0" emma:lang="" emma:confidence="1">
                  <emma:literal/>
                </emma:interpretation>
              </emma:one-of>
            </emma:emma>
          </inkml:annotationXML>
          <inkml:trace contextRef="#ctx0" brushRef="#br0">-108-1114 739 0,'0'-5'287'0,"-8"4"26"16,7 1-199-16,5 1-46 16,-1 1-43-16,5 2 13 15,7 1-22-15,1-4 10 16,2 2-10-16,6-1 7 15,3 2-22-15,3 1 9 16,-1 2-14-16,5 1 11 16,1-2-12-16,2-5 11 15,-1-4-10-15,8-7 10 16,-4-4-10-16,10 2 10 0,-6 2-10 16,4 5 10-16,-11 4-10 15,-1 5 10-15,-10 4-8 16,-4 1 9-16,-5-5-8 15,-1 2 0-15,-4-1 27 16,-3-1-363-16,-10 2 124 16</inkml:trace>
          <inkml:trace contextRef="#ctx0" brushRef="#br0" timeOffset="329.678">102-746 939 0,'-23'12'276'16,"10"-8"56"-16,4 1-236 16,6-2-70-16,9-3-10 15,3 1-6-15,13-4 4 16,4-1-16-16,11 1 9 15,2-2 0-15,12 2 0 16,-4 5-9-16,7-1 7 0,-6 2-7 16,2 0 8-16,-10 0-8 15,4-4 12-15,-10-4-25 16,-5-13-330-16,-8-7 107 16</inkml:trace>
          <inkml:trace contextRef="#ctx0" brushRef="#br0" timeOffset="1664.537">935-2284 916 0,'15'-73'214'0,"-5"28"81"15,2 12-264-15,-4 19-25 16,-8 25 5-16,-6 19 1 16,-11 22 4-16,-7 14-1 0,-12 29 6 15,-3-1-5-15,-13 22-3 16,-1 0-6-16,-5 8 6 16,7-16-1-16,1-1-1 15,10-29-1-15,14-15-1 16,19-27-10-16,13-16-6 15,18-20-2-15,28-23 2 16,16-16 2-16,25-29 7 16,10-7-7-16,36-3-312 15,-15 5 98-15</inkml:trace>
        </inkml:traceGroup>
        <inkml:traceGroup>
          <inkml:annotationXML>
            <emma:emma xmlns:emma="http://www.w3.org/2003/04/emma" version="1.0">
              <emma:interpretation id="{FF53E0F0-5712-4D4A-87FF-88C0805F1FB0}" emma:medium="tactile" emma:mode="ink">
                <msink:context xmlns:msink="http://schemas.microsoft.com/ink/2010/main" type="inkWord" rotatedBoundingBox="11088,2573 11364,1086 13313,1449 13037,2936">
                  <msink:destinationLink direction="with" ref="{72529BF0-CDFF-4327-B900-B3D6C41FDACE}"/>
                  <msink:destinationLink direction="with" ref="{FD3097AC-A494-427E-A397-CD7830122DC1}"/>
                </msink:context>
              </emma:interpretation>
            </emma:emma>
          </inkml:annotationXML>
          <inkml:trace contextRef="#ctx0" brushRef="#br0" timeOffset="-192218.114">291-4364 699 0,'-14'12'361'0,"4"-5"-24"15,4-8-100 1,9-5-188-16,4-12 0 0,5-11-8 15,13-17-6-15,6-10-11 16,11-19-2-16,5 1-8 0,11-11-4 31,-2 11-3-31,6-14-1 0,-5 5-1 16,4-8 0-16,-6 14-1 16,-3-1-1-16,-11 25 1 0,-8 17 3 15,-15 24-1-15,-11 18 10 16,-11 20 3-16,-8 19-1 15,-6 9-1-15,-5 18-1 16,2-4-8-16,2 1-5 16,7-12 0-16,4 0-2 15,8-18 2-15,2 0-2 16,1-9 2-16,-2-2-1 16,-2-5 1-16,-2 2-3 15,-3-5 2-15,-3 5 0 16,1-5 0-16,-1 0-1 15,0-7 5-15,2-1-1 16,2-6 3-16,-1-1-2 0,3-4 2 16,2-1-22-16,-2 0-30 15,4 2-373-15,7-7 98 16</inkml:trace>
          <inkml:trace contextRef="#ctx0" brushRef="#br0" timeOffset="-191269.968">1079-4651 1119 0,'1'1'242'0,"11"-4"104"15,12-3-330-15,11-6-10 16,4-3 2-16,18-9-3 16,-3-3 4-16,11-1 13 15,-5 1-370-15,2-5 128 16</inkml:trace>
          <inkml:trace contextRef="#ctx0" brushRef="#br0" timeOffset="-191492.3733">1163-4779 622 0,'-14'-6'450'16,"5"2"-62"-16,5 1-35 15,4-2-246-15,9 1-21 16,1-5-34-16,18-2-22 16,2-5-21-16,22-5-5 0,-1 0 4 15,12 1-3-15,-8 7 3 16,-1 7-4-16,-18 1 3 15,-2 2-18-15,-16 2-49 16,-4 1-366-16,-11 0 90 16</inkml:trace>
          <inkml:trace contextRef="#ctx0" brushRef="#br0" timeOffset="-191773.6604">1578-5208 945 0,'9'-10'294'15,"-6"7"75"-15,-2 1-221 16,-4 4-50-16,-6 5 2 16,-7 8-28-16,-11 14-18 15,-2 11-31-15,-10 20-10 16,2 3-7-16,-5 11-3 0,8-8 2 15,0 10-2-15,4-16 3 16,12 6-5-16,7-8 4 16,8 0-5-16,9-17 3 15,9-1-6-15,2-17 3 16,8-8-6-16,5-17-1 16,8-13-2-16,0-16 0 0,7-14-34 15,-11-5-27-15,-2-4-32 16,-11 13-320-16,-8 10 69 15</inkml:trace>
          <inkml:trace contextRef="#ctx0" brushRef="#br0" timeOffset="-130391.8081">1136-5610 755 0,'-96'-18'262'0,"36"24"37"16,1-11-209-16,-4-5-21 16,9-2-30-16,12-9-2 15,14 10 29 1,1 2-34-16,-30-4-6 16,0 8-5-16,-8 11-7 15,8 12-3-15,9 5-6 16,6-1 3-16,0 2-5 15,10-1 5-15,1-5-6 16,10 1 4-16,1-1-5 16,5 2 5-16,2 2-7 0,1 19 3 15,4 2 1 1,2 16-7-16,5 5 6 16,1 12-6-16,6-16 6 15,3 12-5-15,1-14 7 16,5-1-7-16,0-10 5 15,6 5-3-15,-1-14 3 16,2 4-3-16,-4 0 4 16,2 3-4-16,-5-8 3 0,-1 9-4 15,-5-6 4-15,0 4-3 16,0-8 3-16,1 4-4 16,1-4 4-16,7-3-4 15,-2-4 4-15,7-1-3 16,-4-10 5-16,10 0-6 15,-5-1 6-15,7-2-6 16,-5 0 6-16,10-2-7 16,-2-1 7-16,8 2-8 15,-3-10 7-15,9 4-6 16,-7-2 7-16,4-3-6 16,-5-8 5-16,8 5-3 15,2-6 5-15,7 0-5 16,-7-3 6-16,4 8-5 15,-5-5 5-15,-1 6-7 0,-4 0 6 16,7 4-7-16,-8-8 5 16,8 1-7-16,-4-5 6 15,8-2-5-15,-5-4 6 16,10-4-6-16,-7-10 8 16,2-11-5-16,-13-5 5 15,5-10-4-15,-10 2 4 16,5-7-5-16,-7 10 5 15,1-9-5-15,-9 6 6 0,-3-5-4 16,-11 9 7-16,-4-11-1 16,-4 1 4-16,-7-11-3 15,-2 3 5-15,-5-12-3 16,-3 15 4-16,-8-2 0 16,1 12 5-16,-13 2-4 15,-4 11 3-15,-12-2-6 16,-3 6 4-16,-22 3-6 15,-2 6 3-15,-23 4-8 16,-3 8 2-16,-19 12-11 16,-1 12-1-16,-44 35-40 15,7 22-363-15,-58 33 106 16</inkml:trace>
        </inkml:traceGroup>
      </inkml:traceGroup>
    </inkml:traceGroup>
  </inkml:traceGroup>
</inkml:ink>
</file>

<file path=ppt/ink/ink122.xml><?xml version="1.0" encoding="utf-8"?>
<inkml:ink xmlns:inkml="http://www.w3.org/2003/InkML">
  <inkml:definitions/>
  <inkml:traceGroup>
    <inkml:annotationXML>
      <emma:emma xmlns:emma="http://www.w3.org/2003/04/emma" version="1.0">
        <emma:interpretation id="{764B2975-F3BB-469B-B435-C6C0DB3DF9A9}" emma:medium="tactile" emma:mode="ink">
          <msink:context xmlns:msink="http://schemas.microsoft.com/ink/2010/main" type="writingRegion" rotatedBoundingBox="27667,13516 29787,13516 29787,13817 27667,13817"/>
        </emma:interpretation>
      </emma:emma>
    </inkml:annotationXML>
    <inkml:traceGroup>
      <inkml:annotationXML>
        <emma:emma xmlns:emma="http://www.w3.org/2003/04/emma" version="1.0">
          <emma:interpretation id="{A526A42E-A6DB-43C3-91DE-611C0A1F6391}" emma:medium="tactile" emma:mode="ink">
            <msink:context xmlns:msink="http://schemas.microsoft.com/ink/2010/main" type="paragraph" rotatedBoundingBox="27667,13516 29787,13516 29787,13817 27667,13817" alignmentLevel="1"/>
          </emma:interpretation>
        </emma:emma>
      </inkml:annotationXML>
      <inkml:traceGroup>
        <inkml:annotationXML>
          <emma:emma xmlns:emma="http://www.w3.org/2003/04/emma" version="1.0">
            <emma:interpretation id="{24BBD4A7-72BB-4390-8711-907298C10941}" emma:medium="tactile" emma:mode="ink">
              <msink:context xmlns:msink="http://schemas.microsoft.com/ink/2010/main" type="line" rotatedBoundingBox="27667,13516 29787,13516 29787,13817 27667,13817"/>
            </emma:interpretation>
          </emma:emma>
        </inkml:annotationXML>
      </inkml:traceGroup>
    </inkml:traceGroup>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39.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D3F62A-D0BE-4166-9D20-E9B3CD9F319D}" emma:medium="tactile" emma:mode="ink">
          <msink:context xmlns:msink="http://schemas.microsoft.com/ink/2010/main" type="inkDrawing" rotatedBoundingBox="22911,10027 31750,7357 31868,7746 23029,10415" semanticType="underline" shapeName="Other">
            <msink:sourceLink direction="with" ref="{CF8C8EB1-0B4F-4A4C-9F25-4DA0A2C92FEF}"/>
          </msink:context>
        </emma:interpretation>
      </emma:emma>
    </inkml:annotationXML>
    <inkml:trace contextRef="#ctx0" brushRef="#br0">828 2189 1306 0,'3'-13'378'0,"51"-28"71"0,36-5-381 16,65-26-25-16,56 9-46 31,-106 31 9-31,2 1-9 16,396-106 11-16,10 6-12 15,73-17 8-15,-8 8-12 0,-167 25 8 16,-34-4-11 0,64-22 11-16,-45 16-10 0,61-19 14 15,-59 24-7-15,44-6 9 16,-65 28-8-16,27-4 10 15,-75 29-10-15,-5 8 9 16,-79 23-8-16,-35 11 10 16,-83 13-9-16,-38 6 7 15,-54 7-7-15,-49 2 34 16,-36 0-9-16,-50 8 11 16,-26 2-9-16,-56 16 8 15,-20 11-36-15,-58 28 8 16,0 14-13-16,-76 38 9 15,9 10-10-15,-77 27 11 16,24 1-10-16,-96 28 11 16,39-15-9-16,-88 27 9 0,38-10-9 15,-77 13 9-15,76-33-9 16,-66 11 8-16,80-32-7 16,-29-5 1-16,89-35-11 15,2-2 8-15,108-33-8 16,38-10 3-16,107-28-24 15,49-4-67-15,79-16-41 16,73-20-331-16,57-12 27 16</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39.8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A96265-1E37-4B4B-8526-0A5878CEEC18}" emma:medium="tactile" emma:mode="ink">
          <msink:context xmlns:msink="http://schemas.microsoft.com/ink/2010/main" type="inkDrawing" rotatedBoundingBox="25776,9177 30472,7905 30500,8010 25805,9282" semanticType="underline" shapeName="Other">
            <msink:sourceLink direction="with" ref="{CF8C8EB1-0B4F-4A4C-9F25-4DA0A2C92FEF}"/>
          </msink:context>
        </emma:interpretation>
      </emma:emma>
    </inkml:annotationXML>
    <inkml:trace contextRef="#ctx0" brushRef="#br0">0 1290 627 0,'458'-167'387'15,"-50"23"-49"-15,64-5-84 16,-49 26-184-16,52-12-19 15,-43 19-33-15,48 4 1 16,-68 13-16-16,21 0 22 16,-63 27 19-16,-42-2-395 15</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20.1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38521B-3278-4AE5-9EDD-0C8553560B5A}" emma:medium="tactile" emma:mode="ink">
          <msink:context xmlns:msink="http://schemas.microsoft.com/ink/2010/main" type="writingRegion" rotatedBoundingBox="8716,2697 9330,2697 9330,3298 8716,3298"/>
        </emma:interpretation>
      </emma:emma>
    </inkml:annotationXML>
    <inkml:traceGroup>
      <inkml:annotationXML>
        <emma:emma xmlns:emma="http://www.w3.org/2003/04/emma" version="1.0">
          <emma:interpretation id="{BABF1B7D-25C2-4197-B23A-C66F608631BB}" emma:medium="tactile" emma:mode="ink">
            <msink:context xmlns:msink="http://schemas.microsoft.com/ink/2010/main" type="paragraph" rotatedBoundingBox="8716,2697 9330,2697 9330,3298 8716,3298" alignmentLevel="1"/>
          </emma:interpretation>
        </emma:emma>
      </inkml:annotationXML>
      <inkml:traceGroup>
        <inkml:annotationXML>
          <emma:emma xmlns:emma="http://www.w3.org/2003/04/emma" version="1.0">
            <emma:interpretation id="{399BE100-7A0B-424D-8273-6DF87919D474}" emma:medium="tactile" emma:mode="ink">
              <msink:context xmlns:msink="http://schemas.microsoft.com/ink/2010/main" type="line" rotatedBoundingBox="8716,2697 9330,2697 9330,3298 8716,3298"/>
            </emma:interpretation>
          </emma:emma>
        </inkml:annotationXML>
        <inkml:traceGroup>
          <inkml:annotationXML>
            <emma:emma xmlns:emma="http://www.w3.org/2003/04/emma" version="1.0">
              <emma:interpretation id="{869BEC2C-A0AF-40E8-81B6-4B0E7AF7F87A}" emma:medium="tactile" emma:mode="ink">
                <msink:context xmlns:msink="http://schemas.microsoft.com/ink/2010/main" type="inkWord" rotatedBoundingBox="8635,3209 9193,2682 9412,2914 8854,3441"/>
              </emma:interpretation>
            </emma:emma>
          </inkml:annotationXML>
          <inkml:trace contextRef="#ctx0" brushRef="#br0">3632 1234 930 0,'-12'2'249'15,"-2"4"63"-15,-10 9-252 16,-3 7-51-16,-7 11 1 16,-2 0 1-16,-2 20 5 15,10-4-1-15,-2 18-1 16,13-6-4-16,1 8 1 15,10-18-5-15,7 0 3 16,8-25-3-16,12-2-1 16,6-20-3-16,15-17 2 15,2-11-4-15,8-14 3 16,-2-8 1-16,-1-8-9 16,-10 7-15-16,0-5-316 0,-7 13 91 15</inkml:trace>
          <inkml:trace contextRef="#ctx0" brushRef="#br0" timeOffset="248.5239">3183 1680 937 0,'-12'8'310'0,"3"-13"48"16,9 2-246-16,9 2-67 15,6 1-22-15,12-15-5 16,10 1-12-16,17-7 1 16,1-3-3-16,8-7 0 15,-5 5-4-15,-2-5-2 16,-14 2-24-16,-6 1-339 16,-11 8 104-16</inkml:trace>
          <inkml:trace contextRef="#ctx0" brushRef="#br0" timeOffset="473.5926">3147 1829 1028 0,'-6'3'306'16,"9"0"55"-16,9-8-290 15,15-2-39-15,13-19-28 16,29-14-3-16,8-13 4 15,19-10 174-15,5-4-540 16,2 11 242-16</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52.6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552E1D-781F-424E-A252-28A2FEBD6197}" emma:medium="tactile" emma:mode="ink">
          <msink:context xmlns:msink="http://schemas.microsoft.com/ink/2010/main" type="writingRegion" rotatedBoundingBox="3620,11156 22869,7636 23872,13124 4624,16643"/>
        </emma:interpretation>
      </emma:emma>
    </inkml:annotationXML>
    <inkml:traceGroup>
      <inkml:annotationXML>
        <emma:emma xmlns:emma="http://www.w3.org/2003/04/emma" version="1.0">
          <emma:interpretation id="{5CDEB711-ACA0-46DD-B956-6FF986413FE0}" emma:medium="tactile" emma:mode="ink">
            <msink:context xmlns:msink="http://schemas.microsoft.com/ink/2010/main" type="paragraph" rotatedBoundingBox="3701,11121 11708,10258 11952,12530 3946,13392" alignmentLevel="1"/>
          </emma:interpretation>
        </emma:emma>
      </inkml:annotationXML>
      <inkml:traceGroup>
        <inkml:annotationXML>
          <emma:emma xmlns:emma="http://www.w3.org/2003/04/emma" version="1.0">
            <emma:interpretation id="{00F0BAAB-F9AA-4B1A-8AA9-3ACA048980E5}" emma:medium="tactile" emma:mode="ink">
              <msink:context xmlns:msink="http://schemas.microsoft.com/ink/2010/main" type="line" rotatedBoundingBox="3701,11121 11708,10258 11952,12530 3946,13392">
                <msink:destinationLink direction="with" ref="{90211AC2-0677-4046-A7F4-2F4E4DBBA3A0}"/>
              </msink:context>
            </emma:interpretation>
          </emma:emma>
        </inkml:annotationXML>
        <inkml:traceGroup>
          <inkml:annotationXML>
            <emma:emma xmlns:emma="http://www.w3.org/2003/04/emma" version="1.0">
              <emma:interpretation id="{08D7B704-4F21-40A2-871A-6E3481C8A26A}" emma:medium="tactile" emma:mode="ink">
                <msink:context xmlns:msink="http://schemas.microsoft.com/ink/2010/main" type="inkWord" rotatedBoundingBox="3701,11121 4948,10986 5184,13174 3937,13308"/>
              </emma:interpretation>
              <emma:one-of disjunction-type="recognition" id="oneOf0">
                <emma:interpretation id="interp0" emma:lang="" emma:confidence="1">
                  <emma:literal/>
                </emma:interpretation>
              </emma:one-of>
            </emma:emma>
          </inkml:annotationXML>
          <inkml:trace contextRef="#ctx0" brushRef="#br0">183 6 1116 0,'-8'-15'316'0,"-1"12"74"15,2 21-328 1,-7 21-17-16,-2 15-33 0,-8 35-8 16,-2 13-2-16,-1 33 2 15,3-5 1-15,4 28-2 16,13-12 1-16,11 26-2 15,13-17-1-15,16 24 1 16,11-22-2-16,19 5 0 16,1-34 0-16,25-8 6 15,-1-42-26-15,28-13 442 16,2-25-816-16,42-22 396 16</inkml:trace>
          <inkml:trace contextRef="#ctx0" brushRef="#br0" timeOffset="-3019.9905">594 1264 1084 0,'-21'28'343'0,"4"-7"72"16,4-3-283-16,7-4-46 15,6-9-23 1,7-5-12-16,10-23-11 0,13-13-6 16,21-38-15-16,12-16 4 15,20-33-13-15,-2-6 1 16,7-15-11-16,-14 22 9 0,-7 8-8 15,-23 32 8 1,-8 23-12-16,-23 37 7 0,-13 29-15 16,-10 28 10-16,-8 34-5 15,-5 15 12-15,-1 21-5 16,0-3 14-16,6 18-9 16,9-18 6-16,9 8-11 15,2-19 11-15,11-4-14 16,2-27 11-16,3-13-7 15,0-18-8-15,6-31 311 16,-6-26-777-16</inkml:trace>
        </inkml:traceGroup>
        <inkml:traceGroup>
          <inkml:annotationXML>
            <emma:emma xmlns:emma="http://www.w3.org/2003/04/emma" version="1.0">
              <emma:interpretation id="{A12A8A7E-1711-446A-8058-FB766E09C2A8}" emma:medium="tactile" emma:mode="ink">
                <msink:context xmlns:msink="http://schemas.microsoft.com/ink/2010/main" type="inkWord" rotatedBoundingBox="5525,11263 7659,11033 7836,12678 5702,12908"/>
              </emma:interpretation>
              <emma:one-of disjunction-type="recognition" id="oneOf1">
                <emma:interpretation id="interp1" emma:lang="" emma:confidence="1">
                  <emma:literal/>
                </emma:interpretation>
              </emma:one-of>
            </emma:emma>
          </inkml:annotationXML>
          <inkml:trace contextRef="#ctx0" brushRef="#br0" timeOffset="-2155.0281">1820 1039 878 0,'-7'-12'470'15,"7"7"-47"-15,6 4-192 16,7-4-143-16,10 1-67 16,10-5-16-16,6-3-4 0,15-5 1 15,2 1 1-15,10 2 0 16,-5 7-48-16,8 2-380 16,-12 10 112-16</inkml:trace>
          <inkml:trace contextRef="#ctx0" brushRef="#br0" timeOffset="-2386.3498">1931 706 1225 0,'3'-29'352'0,"1"8"93"15,-1 12-353-15,0 7-23 16,-2 16-35-16,2 13-14 16,0 9-16-16,2 18-1 15,-1 6 1-15,4 17 2 16,-2-5 0-16,0 6-1 15,1-14-1-15,-1-2 0 16,-1-19-1-16,-5-10-75 16,-2-18-43-16,-8-16-340 15,-4-13 23-15</inkml:trace>
          <inkml:trace contextRef="#ctx0" brushRef="#br0" timeOffset="-1863.8069">2637 61 1436 0,'-3'13'393'0,"-6"-6"94"0,0 5-397 16,5 2-69 0,-4 10-84-16,-1 7-173 0,-6-2-251 15</inkml:trace>
          <inkml:trace contextRef="#ctx0" brushRef="#br0" timeOffset="-1896.7197">2684 588 1055 0,'16'6'388'16,"-14"3"34"-16,-2 17-249 16,-2 7-108-16,-4 11-21 15,0 7-13-15,2 13-8 16,4-5-11-16,4 4 13 15,5-9-56-15,-1-12-81 16,-8-23-334-16,-9-20 33 0</inkml:trace>
          <inkml:trace contextRef="#ctx0" brushRef="#br0" timeOffset="-641.2336">2820 1390 1092 0,'-18'15'356'15,"12"-9"55"-15,14 0-300 16,10-4-60-16,19-8-23 15,10-2-28-15,19-11 5 16,6-7 2-16,15-7 3 16,-7 3 7-16,4-5-87 15,-21 7-346-15,-9-4 93 16</inkml:trace>
          <inkml:trace contextRef="#ctx0" brushRef="#br0" timeOffset="-904.0625">2844 1243 1167 0,'-9'0'374'0,"2"-2"73"16,5-1-338-16,14-3-27 15,3-6-44-15,17-6-23 16,8-6-14-16,16-3 2 0,1 2 0 16,6 1 7-16,-6 9-31 15,-4 7-74-15,-20 4 466 16,-15 10-820-16,-21 4 348 15</inkml:trace>
          <inkml:trace contextRef="#ctx0" brushRef="#br0" timeOffset="-1167.3007">3308 865 413 0,'12'-14'356'16,"-4"5"-28"-16,-1-1-32 15,-2 4-46-15,-5-5 7 0,0 8-60 16,-11 2-18-16,-7 10-52 15,-13 19-34-15,-8 17-63 16,-14 24-20-16,5 14-8 16,0 17 1-16,15-8 0 15,9-2-2 1,13-18-2-16,16-7-1 0,10-22-2 16,12-11-1-16,6-17 2 0,15-21 2 15,-2-15 2-15,12-15-25 16,-7-8-15-16,0-5-45 15,-15 5-45-15,-5 2-378 16,-31 7 92-16</inkml:trace>
          <inkml:trace contextRef="#ctx0" brushRef="#br0" timeOffset="-358.7956">3599 42 1058 0,'3'-11'318'16,"8"5"62"-16,5 9-300 15,4 12-23-15,4 11-28 0,7 9 0 16,-1 1-5-16,6 13-2 16,-1 4-8-16,3 13-6 15,-5 1-7-15,-5 29-2 16,-10-1 1-16,-13 17 1 16,-17 0 2-16,-26 29 1 15,-16-3 1-15,-29 22 6 16,-13-11-45-16,-31 3-373 15,11-40 115-15</inkml:trace>
        </inkml:traceGroup>
        <inkml:traceGroup>
          <inkml:annotationXML>
            <emma:emma xmlns:emma="http://www.w3.org/2003/04/emma" version="1.0">
              <emma:interpretation id="{A220EA8F-3EF1-400A-99F8-A901BDB8ABE3}" emma:medium="tactile" emma:mode="ink">
                <msink:context xmlns:msink="http://schemas.microsoft.com/ink/2010/main" type="inkWord" rotatedBoundingBox="8224,11247 9466,11113 9645,12779 8404,12912"/>
              </emma:interpretation>
              <emma:one-of disjunction-type="recognition" id="oneOf2">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1</emma:literal>
                </emma:interpretation>
              </emma:one-of>
            </emma:emma>
          </inkml:annotationXML>
          <inkml:trace contextRef="#ctx0" brushRef="#br0" timeOffset="64951.6116">5052 75 530 0,'-27'5'136'0,"-3"5"40"16,6 1-153-16,0 11-10 16,11-2 5 15,5-11 1-31,2 1-7 0,-19 38-10 0,4-1-1 15,3 13-13-15,-2-3 7 16,5-12-5-16,0 1 11 16,-3 8-4-16,-1-6 15 15,-1 11-8-15,1-4 4 16,-2 7-9-16,0-3 6 16,-6 13-8-16,4-12 6 0,-1 7-5 15,8-7 7-15,-4-1-6 16,8-11 8-16,2 6 20 15,5-8 25-15,2 2 0 16,5-4 10-16,13 1-6 16,4-7-19-16,10 5-26 15,4-2-1-15,9 4-11 16,-3-3 4-16,3 0-9 16,-3-9 9-16,6-2-11 15,-6-10 11-15,9-6-7 16,-5-7 9-16,7-10-11 15,-4-5 3-15,13-14-23 16,-6-6 6-16,8-12-10 16,-7-2 11-16,0-11-1 15,-13 7 23-15,1-12-4 16,-15 6 10-16,3-12-9 16,-2 5 8-16,4-11-10 0,-7 6 6 15,7-7-8-15,-10 7 9 16,2-11-5-16,-7 11 7 15,-1-18-5-15,-5 8 7 16,-4-13-6-16,-4 11 9 16,-7-8 20-16,-5 19 25 0,-9 4 20 15,-5 9 14 1,-14 4 2-16,-4 14-17 0,-16 6-28 16,-1 14-22-16,-29 10-13 15,-3 19-12-15,-30 34-138 16,4 17-198-16,-57 13 17 15</inkml:trace>
        </inkml:traceGroup>
        <inkml:traceGroup>
          <inkml:annotationXML>
            <emma:emma xmlns:emma="http://www.w3.org/2003/04/emma" version="1.0">
              <emma:interpretation id="{CEC63BB1-A51C-4BF4-9742-0DBCBA68962C}" emma:medium="tactile" emma:mode="ink">
                <msink:context xmlns:msink="http://schemas.microsoft.com/ink/2010/main" type="inkWord" rotatedBoundingBox="8717,11739 9281,11678 9329,12128 8765,12188"/>
              </emma:interpretation>
              <emma:one-of disjunction-type="recognition" id="oneOf3">
                <emma:interpretation id="interp7" emma:lang="" emma:confidence="1">
                  <emma:literal/>
                </emma:interpretation>
              </emma:one-of>
            </emma:emma>
          </inkml:annotationXML>
          <inkml:trace contextRef="#ctx0" brushRef="#br0" timeOffset="1215.2094">4953 955 960 0,'-7'1'408'0,"10"8"-11"0,10 2-177 15,10-2-209-15,16 0 13 16,4-6-9-16,25-2 10 16,1-4-12-16,15 2 27 15,-4 2-70-15,8 11-384 16,-20 5 126-16</inkml:trace>
          <inkml:trace contextRef="#ctx0" brushRef="#br0" timeOffset="1011.7561">4986 627 963 0,'26'15'328'0,"7"0"49"16,1-3-244-16,13 3-85 16,1-3-23-16,11-1 5 15,-5-5-24-15,-3 3 8 16,-6-6-12-16,-6 8-30 15,-17-1-165-15,-16 2-189 16,-19-3-30-16</inkml:trace>
        </inkml:traceGroup>
        <inkml:traceGroup>
          <inkml:annotationXML>
            <emma:emma xmlns:emma="http://www.w3.org/2003/04/emma" version="1.0">
              <emma:interpretation id="{C867239F-CDE0-4526-97C1-583FF56C7786}" emma:medium="tactile" emma:mode="ink">
                <msink:context xmlns:msink="http://schemas.microsoft.com/ink/2010/main" type="inkWord" rotatedBoundingBox="10218,10718 11740,10554 11897,12010 10375,12174"/>
              </emma:interpretation>
              <emma:one-of disjunction-type="recognition" id="oneOf4">
                <emma:interpretation id="interp8" emma:lang="" emma:confidence="1">
                  <emma:literal/>
                </emma:interpretation>
              </emma:one-of>
            </emma:emma>
          </inkml:annotationXML>
          <inkml:trace contextRef="#ctx0" brushRef="#br0" timeOffset="1876.1247">6683 33 752 0,'-2'4'313'16,"7"4"17"-16,-2-1-158 16,10 8-67-16,2-1-6 15,11 1 10-15,2-12-5 16,22-12-10-16,2-12-22 0,22-17-22 16,-3-11-10-16,10-17-14 15,-15 4-2-15,1-11-11 16,-23 10 5-16,-10 1-9 15,-20 14 7-15,-13 3 1 16,-14 21 9-16,-23 12-12 16,-17 12 10-16,-20 23-12 15,-8 16-2-15,-20 15-10 16,15 4 11-16,1 11-13 16,17 0 11-16,5 11-12 15,23-11 9-15,7 4-13 16,15-12 9-16,19 0-12 15,17-19 9-15,20-1-10 16,10-17 12-16,24-5-12 16,1-19-7-16,16-4-71 15,-10-11-32-15,3 0-369 0,-16-5 49 16</inkml:trace>
          <inkml:trace contextRef="#ctx0" brushRef="#br0" timeOffset="2270.3012">7571 31 1272 0,'-12'5'426'15,"-9"-4"69"-15,-15 13-352 16,-6 13-66-16,-10 14-33 16,5 8-34-16,10 16-12 15,14-2 11-15,19 0-14 16,17-14 9-16,19-8-13 15,10-26 13-15,21-24-7 16,3-20 13-16,9-16-7 16,-10-7 13-16,-2-4-5 15,-18 8 16-15,-14 2 9 16,-20 14 19-16,-22 10-7 16,-17 11 2-16,-22 11-18 15,-5 14-10-15,-7 7-20 16,14 1-1-16,9 2-142 15,24 2-413-15,16-34 87 16</inkml:trace>
          <inkml:trace contextRef="#ctx0" brushRef="#br0" timeOffset="4353.1153">6560 908 1073 0,'-6'-12'344'0,"3"17"46"16,9 10-272-16,13 4-94 16,5 5-7-16,9-1-4 15,20-7 7-15,13-8 5 16,34-11 2-16,19-12-2 16,30-17-2-16,-2-4-7 0,19 0-4 15,-23 5-4 1,-3 8-2-16,-35 14-1 0,-9 8 1 15,-32 7 0-15,-11 7 7 16,-23 2-11-16,-9 11-433 16,-15 1 146-16</inkml:trace>
        </inkml:traceGroup>
      </inkml:traceGroup>
    </inkml:traceGroup>
    <inkml:traceGroup>
      <inkml:annotationXML>
        <emma:emma xmlns:emma="http://www.w3.org/2003/04/emma" version="1.0">
          <emma:interpretation id="{2603D766-0C28-4045-BD7C-B4E70C30A7D5}" emma:medium="tactile" emma:mode="ink">
            <msink:context xmlns:msink="http://schemas.microsoft.com/ink/2010/main" type="paragraph" rotatedBoundingBox="9751,11658 23156,9208 23872,13124 10468,15575" alignmentLevel="2"/>
          </emma:interpretation>
        </emma:emma>
      </inkml:annotationXML>
      <inkml:traceGroup>
        <inkml:annotationXML>
          <emma:emma xmlns:emma="http://www.w3.org/2003/04/emma" version="1.0">
            <emma:interpretation id="{89471B90-8156-410A-A1AD-1678538B524B}" emma:medium="tactile" emma:mode="ink">
              <msink:context xmlns:msink="http://schemas.microsoft.com/ink/2010/main" type="line" rotatedBoundingBox="9751,11658 22860,9262 23327,11816 10218,14212"/>
            </emma:interpretation>
          </emma:emma>
        </inkml:annotationXML>
        <inkml:traceGroup>
          <inkml:annotationXML>
            <emma:emma xmlns:emma="http://www.w3.org/2003/04/emma" version="1.0">
              <emma:interpretation id="{0FF847B6-6328-4E32-9B24-611356379D86}" emma:medium="tactile" emma:mode="ink">
                <msink:context xmlns:msink="http://schemas.microsoft.com/ink/2010/main" type="inkWord" rotatedBoundingBox="9933,12653 12560,12173 12845,13732 10218,14212">
                  <msink:destinationLink direction="with" ref="{90211AC2-0677-4046-A7F4-2F4E4DBBA3A0}"/>
                  <msink:destinationLink direction="with" ref="{24F2A2C7-288A-4098-897F-54DF779F26C5}"/>
                </msink:context>
              </emma:interpretation>
              <emma:one-of disjunction-type="recognition" id="oneOf5">
                <emma:interpretation id="interp9" emma:lang="" emma:confidence="0">
                  <emma:literal>Elen)</emma:literal>
                </emma:interpretation>
                <emma:interpretation id="interp10" emma:lang="" emma:confidence="0">
                  <emma:literal>Elen</emma:literal>
                </emma:interpretation>
                <emma:interpretation id="interp11" emma:lang="" emma:confidence="0">
                  <emma:literal>ELEN)</emma:literal>
                </emma:interpretation>
                <emma:interpretation id="interp12" emma:lang="" emma:confidence="0">
                  <emma:literal>Files)</emma:literal>
                </emma:interpretation>
                <emma:interpretation id="interp13" emma:lang="" emma:confidence="0">
                  <emma:literal>*Elen)</emma:literal>
                </emma:interpretation>
              </emma:one-of>
            </emma:emma>
          </inkml:annotationXML>
          <inkml:trace contextRef="#ctx0" brushRef="#br0" timeOffset="5320.1399">6316 2565 1121 0,'3'30'368'0,"5"-24"40"16,14-4-264-16,15-10-130 16,15-10 20-16,8-9 1 15,11-9 2-15,-2-1 3 0,4-10-82 16,-11 5-67-16,2-6-334 15,-11 0 19-15</inkml:trace>
          <inkml:trace contextRef="#ctx0" brushRef="#br0" timeOffset="4720.1366">6390 1576 1016 0,'15'8'275'0,"-7"16"84"15,1 21-253-15,-3 12-37 0,-8 28 25 16,-5 4-8 0,-5 21-8-16,-2-8-24 0,-1 6-13 15,4-24-28-15,5-5-3 16,5-26-5-16,2-20 1 15,4-26 0-15,1-25-65 16,-3-22-43-16,-3-25-341 16,-5-16 35-16</inkml:trace>
          <inkml:trace contextRef="#ctx0" brushRef="#br0" timeOffset="4987.9861">6422 1509 1116 0,'12'-15'404'15,"-9"22"29"-15,9 1-259 16,4-1-143-16,13 2-2 0,7 0-7 16,12-7 6-16,3-7-2 15,15-10-1-15,-2-1-9 16,2-4-4-16,-6 4-6 16,-6-1-1-16,-21 14 2 15,-10 0-37-15,-14 9-50 16,-17 8 156-16,-13 8-544 15,-12 11 182-15</inkml:trace>
          <inkml:trace contextRef="#ctx0" brushRef="#br0" timeOffset="5272.1321">6459 1818 1135 0,'-3'24'355'0,"0"-6"69"0,18 0-299 16,9-8-70-16,18-10-1 15,5-7-25-15,23-13-2 16,-2-5 1-16,11-7 0 16,-10 7-8-16,0 7-68 15,-25 10-60-15,-26 16-349 16,-21 8 29-16</inkml:trace>
          <inkml:trace contextRef="#ctx0" brushRef="#br0" timeOffset="5598.3967">7357 1339 914 0,'-6'0'463'0,"-11"23"-36"16,-8 13-203-16,-11 25-137 15,0 13-67-15,-9 22-2 16,7 3-2-16,10 15 4 16,8-17 0-16,20 9 1 15,15-24-4-15,12-2-8 16,6-20-6-16,6-5-1 16,-4-20 0-16,11-13-51 0,-1-11-40 15,5-17 95-15,-1-12-459 16,2-11 143-16</inkml:trace>
          <inkml:trace contextRef="#ctx0" brushRef="#br0" timeOffset="5912.7076">7653 1848 1102 0,'-10'21'412'0,"0"-8"47"0,4 7-255 15,6 1-124-15,12-5-12 16,9-1-40-16,17-4-10 16,5-17-12-16,11-17 1 15,-4-5 2-15,5-22 3 16,-11-2-1-16,-1-5 0 16,-14 9 0-16,-7 0-3 15,-17 16-1-15,-19 11-10 16,-13 17-3-16,-13 19-1 15,-7 13-3-15,-10 26-1 16,5 12 9-16,-4 15 2 16,11-7 1-16,5 4 1 0,17-15-1 15,9-4-1-15,14-19-2 16,15-4-3-16,10-15 1 16,15-13-36-16,5-14-62 15,23-8-379-15,-4-7 71 16</inkml:trace>
          <inkml:trace contextRef="#ctx0" brushRef="#br0" timeOffset="6266.5581">8115 2327 1154 0,'-12'28'362'0,"1"-5"75"16,11-14-332-16,11-18-22 15,7-15-39-15,19-29-20 16,10-11-13 0,17-19 3-16,4-1-8 0,-3-6-9 15,-16 25-6-15,-14 16-2 16,-19 23-6-16,-13 29-4 16,-13 27 11-16,-10 21 1 15,-2 13 2-15,-7 21 20 16,1-4 13-16,4 12 12 15,6-13 2-15,7-2 3 16,7-26-16-16,10-14-16 16,4-32-4-16,13-35-100 0,7-25 26 15,1-25-406-15,-2-22 54 16</inkml:trace>
          <inkml:trace contextRef="#ctx0" brushRef="#br0" timeOffset="6538.8165">8636 1356 1069 0,'-12'31'417'16,"4"-1"8"-16,4 2-249 0,4 2-142 15,1-1-30-15,10 9 0 16,7-1-3-16,9-1-1 16,3-7 1-16,12 8 2 15,-5-7 1-15,4 11 0 16,-7-1 2-16,1 17 11 15,-13-8 1-15,-5 13 6 16,-14-3 2-16,-18 18 3 16,-12-3-7-16,-14 23-2 15,-7-8-6-15,-7 1 6 16,5-20-86-16,-26 0-399 16,-2-28 113-16</inkml:trace>
        </inkml:traceGroup>
        <inkml:traceGroup>
          <inkml:annotationXML>
            <emma:emma xmlns:emma="http://www.w3.org/2003/04/emma" version="1.0">
              <emma:interpretation id="{C9E3DA64-1519-41E4-8313-E3C26A4564D5}" emma:medium="tactile" emma:mode="ink">
                <msink:context xmlns:msink="http://schemas.microsoft.com/ink/2010/main" type="inkWord" rotatedBoundingBox="13267,11016 18445,10069 18878,12438 13701,13384">
                  <msink:destinationLink direction="with" ref="{90211AC2-0677-4046-A7F4-2F4E4DBBA3A0}"/>
                </msink:context>
              </emma:interpretation>
              <emma:one-of disjunction-type="recognition" id="oneOf6">
                <emma:interpretation id="interp14" emma:lang="" emma:confidence="1">
                  <emma:literal/>
                </emma:interpretation>
              </emma:one-of>
            </emma:emma>
          </inkml:annotationXML>
          <inkml:trace contextRef="#ctx0" brushRef="#br0" timeOffset="17028.769">14135 941 1142 0,'-11'8'353'15,"8"8"57"-15,9 1-317 16,11-1-48-1,14-10-36-15,26-15 4 0,8-12 0 16,25-18 0-16,4-10-1 16,13-16 0-16,-18 5-5 15,-4-8-2-15,-23 10-5 0,-13 1-64 16,-22 19-9 0,-10 10-353-16,-14 14 48 0</inkml:trace>
          <inkml:trace contextRef="#ctx0" brushRef="#br0" timeOffset="9712.7111">12185 237 1247 0,'16'-9'423'0,"-13"15"56"16,-7 6-329-16,-13 20-56 15,-1 14-33-15,-16 19 1 16,-3 8-10-16,1 20-7 16,12-10-20-16,9-8-10 15,17-22-11-15,13-16-3 0,7-20 1 16,18-20-13-16,3-15-23 15,11-23-108-15,-3-15 25 16,11-22-416-16,-11-1 51 16</inkml:trace>
          <inkml:trace contextRef="#ctx0" brushRef="#br0" timeOffset="10003.7829">12305-279 1741 0,'-3'-3'416'0,"-3"4"146"15,3 4-505-15,0 2-36 16,3 1-13-16,0 1 0 16,3 3-13-16,12 4-376 15,-2-4-179-15</inkml:trace>
          <inkml:trace contextRef="#ctx0" brushRef="#br0" timeOffset="11795.7875">13309-321 1037 0,'7'-29'309'0,"-4"10"78"15,-1 8-267-15,2 11-60 16,2 15-17-16,2 23 4 16,2 14-21-16,2 23-5 15,1 11 3-15,0 16 8 16,-4-10-4-16,-4 20 3 15,-7-14-5-15,-13 25-1 16,-12-3-10-16,-29 28-4 16,-16-8-6-16,-34 40-1 0,-14-9-11 15,-53 37 377-15,-10-10-820 16,-38 42 390-16</inkml:trace>
          <inkml:trace contextRef="#ctx0" brushRef="#br0" timeOffset="10785.2221">12809 572 823 0,'0'-9'573'0,"-22"0"-95"0,-5 6-75 16,-4 7-330-16,-9 16-23 16,-1 5-22-16,-2 17-14 15,7 0-6-15,6 2-3 16,12-11-2-16,7-4-2 15,8-17-2-15,6 0 0 16,5-6-2-16,7 3 0 16,1 1 0-16,7 4 0 15,1-2 2-15,1 6 1 16,-1 1 1-16,-4 2 1 16,-4 2-2-16,-4 4 1 15,-6-3-2-15,-3 1 2 16,-4-2-1-16,-7-2 11 0,-5-3 8 15,-10-5 23-15,-2-4 13 16,-8-1 17-16,-2-8 0 16,-5-3-5-16,7-3-23 15,-2-3-13-15,10-3-18 16,2 0-40-16,13 1-27 16,8 5-148-16,11 3-72 15,15 5-302-15,8-2-38 0</inkml:trace>
          <inkml:trace contextRef="#ctx0" brushRef="#br0" timeOffset="11264.1696">12671 440 766 0,'18'-23'406'0,"-5"4"11"0,-8 11-158 16,-1 14-105-16,-4 11-57 15,-9 23-9-15,-4 14-42 16,-11 29-2-16,-6 4 1 16,-11 15 6-16,4-6-13 0,-1 9-4 15,10-22-13-15,5 1-6 16,11-24-7-16,5-17-3 15,7-26-5-15,9-26-19 16,10-27-24-16,14-30-84 16,6-17-37-16,12-28-333 15,-3-4 35-15</inkml:trace>
          <inkml:trace contextRef="#ctx0" brushRef="#br0" timeOffset="11542.424">12905 411 909 0,'5'8'407'16,"-22"8"9"-16,-11 31-194 15,-7 14-136-15,-14 23-14 16,-4 5-29-16,-4 28-7 16,12-15-8-16,10 8-1 15,17-17 0-15,11-11-75 16,10-32 79-16,7-34-484 0,-1-26 118 16</inkml:trace>
          <inkml:trace contextRef="#ctx0" brushRef="#br0" timeOffset="17557.1489">14496 330 1100 0,'2'-16'283'0,"7"1"79"16,6 7-314-16,6 2-28 15,3 2-16-15,1 10 2 16,-4 4-3-16,0 13 6 15,-10 2 4-15,-11 17 12 16,-11 5 4-16,-19 20 9 16,-13 2-3-16,-23 17 9 0,-6 1-8 15,-14 20 3 1,7-13 2-16,-11 11 5 0,19-13-12 16,11-2-3-16,21-26-8 15,18-6-13-15,31-27-13 16,31-16 4-16,13-22-1 15,32-17 1-15,11-13 6 0,25-11-16 16,-8-1-63-16,16 2-386 16,-21 10 89-16</inkml:trace>
          <inkml:trace contextRef="#ctx0" brushRef="#br0" timeOffset="8571.2942">9949-159 1163 0,'3'-12'319'0,"-6"6"103"15,-6 10-335-15,-7 14-22 16,-7 5-17-16,-5 25-13 15,-2 7-20-15,0 26 0 16,3 10 1-16,-3 26-6 16,4 1-2-16,1 26-1 15,1-15-2-15,12 16 0 16,9-25 0-16,7 1 0 16,11-26-1-16,14-4-1 15,-7-28 1-15,11-5 0 16,0-24 1-16,8-7-27 15,-10-13-46-15,14-10-382 16,-6-11 84-16</inkml:trace>
          <inkml:trace contextRef="#ctx0" brushRef="#br0" timeOffset="9012.2379">10385 955 1160 0,'-5'7'323'0,"5"4"111"16,-1-5-328-16,5 0-1 15,4-6-18-15,5-9-7 16,7-14-27-16,19-16-10 16,3-15-15-16,19-25-10 15,7-9-11-15,7-11-2 16,-14 9-3-16,1 5 1 16,-20 28 0-16,-12 18-5 15,-18 30-4-15,-12 22 0 16,-15 23 1-16,-7 23 2 15,-4 11 6-15,-4 19 5 16,6-5 2-16,1 5 0 0,10-14-1 16,1-5-2-16,10-20-1 15,2-14-23-15,6-20-102 16,5-16-379-16,2-15 70 16</inkml:trace>
          <inkml:trace contextRef="#ctx0" brushRef="#br0" timeOffset="9495.5281">11057 680 1340 0,'2'3'385'16,"-5"3"75"-16,9 1-379 16,7 9-46-16,5 3-33 15,17-1-2-15,10-6 4 16,16-4 12-16,5-13-52 16,15-10-426-16,-12-6 135 15</inkml:trace>
          <inkml:trace contextRef="#ctx0" brushRef="#br0" timeOffset="9254.4277">11306 417 501 0,'2'0'612'16,"-5"14"-191"-16,-5 17-280 16,-2 10 313-16,-5 25-386 15,1 7-4-15,-1 9-11 16,3-4-19-16,6 4-12 15,9-19-17-15,3-1-5 16,6-16-19-16,0-10-36 16,-4-18-25-16,-7-9-58 15,-5-15 232-15,-2-9-550 16,-3-9 245-16</inkml:trace>
        </inkml:traceGroup>
        <inkml:traceGroup>
          <inkml:annotationXML>
            <emma:emma xmlns:emma="http://www.w3.org/2003/04/emma" version="1.0">
              <emma:interpretation id="{CC70586A-F2C4-4238-ABAB-00DB813DDC58}" emma:medium="tactile" emma:mode="ink">
                <msink:context xmlns:msink="http://schemas.microsoft.com/ink/2010/main" type="inkWord" rotatedBoundingBox="18915,10817 23007,10068 23285,11587 19192,12335">
                  <msink:destinationLink direction="with" ref="{E6FC4313-2064-4233-9FAB-579980A14453}"/>
                </msink:context>
              </emma:interpretation>
              <emma:one-of disjunction-type="recognition" id="oneOf7">
                <emma:interpretation id="interp15" emma:lang="" emma:confidence="0">
                  <emma:literal>ungedeckte</emma:literal>
                </emma:interpretation>
                <emma:interpretation id="interp16" emma:lang="" emma:confidence="0">
                  <emma:literal>ungerechte</emma:literal>
                </emma:interpretation>
                <emma:interpretation id="interp17" emma:lang="" emma:confidence="0">
                  <emma:literal>zugedeckte</emma:literal>
                </emma:interpretation>
                <emma:interpretation id="interp18" emma:lang="" emma:confidence="0">
                  <emma:literal>Urgedecke</emma:literal>
                </emma:interpretation>
                <emma:interpretation id="interp19" emma:lang="" emma:confidence="0">
                  <emma:literal>Urgedichte</emma:literal>
                </emma:interpretation>
              </emma:one-of>
            </emma:emma>
          </inkml:annotationXML>
          <inkml:trace contextRef="#ctx0" brushRef="#br0" timeOffset="18112.6988">15250 266 894 0,'-5'4'317'0,"1"16"42"16,1 10-237-16,4 15-54 16,2 9-35-16,6 15-11 15,3-3-15-15,8 7 0 16,0-13-2-16,5-10 2 15,4-17 1-15,1-18 3 16,-3-18 1-16,7-21 8 16,-2-13 0-16,4-24-1 15,0 0-1-15,3-14-3 16,-6 15-8-16,0 6-2 16,-9 25-2-16,-8 13-9 15,-5 25 0-15,-10 16 10 0,-2 17 5 16,1 18 8-16,-2 3 11 15,5 3 1-15,8-7-8 16,5-12-4-16,4-22-8 16,11-19 2-16,4-19 0 15,16-29 2-15,0-14 0 0,11-18 2 16,-5 4-5-16,1-2-2 16,-16 25-4-16,-7 10-5 15,-13 22-3-15,-7 19 1 16,-9 13-3-16,-1 10 3 15,-1 7 5-15,1 1 3 16,1-8-2-16,4-12-10 16,4-17-30-16,8-22 419 15,5-18-819-15,12-10 384 16</inkml:trace>
          <inkml:trace contextRef="#ctx0" brushRef="#br0" timeOffset="18573.0255">16487 168 1116 0,'-23'47'324'0,"-2"14"71"16,5-1-311-16,5 6-22 16,8-9-29-16,10-1-4 15,6-16-8-15,10 1-6 16,5-8-11-16,8 6 0 0,-2-5-2 16,8 6 0-16,-8-1 1 15,-3 7 0-15,-12-5 0 16,-6-1 0-16,-12-2 0 15,-9-5-4-15,-5-12 19 16,-2-8 28-16,-1-10 9 16,-6-15 7-16,8-10 2 0,2-20-17 15,7-12-29 1,18-24-10-16,13-3-7 0,19-22 1 16,9 7-2-16,7-6 2 15,-6 18-2-15,1 2 2 16,-14 20-1-16,-7 1 1 15,-8 14 0-15,-14 6 2 16,-14 13 3-16,-10 13 4 16,-6 18 1-16,-10 19 0 15,1 11-5-15,0 14-3 16,6 3-5-16,4-2 0 16,11-5-1-16,9-1 0 15,9-10 1-15,12-5 4 16,8-12-21-16,17-18-127 15,2-20 189-15,17-23-541 16,-5-20 113-16</inkml:trace>
          <inkml:trace contextRef="#ctx0" brushRef="#br0" timeOffset="19091.3443">17241-195 1285 0,'-24'19'342'15,"-12"26"94"-15,-7 15-361 16,-9 21-11-16,7-4-14 15,7 6 2-15,17-23-6 16,17-14-9-16,22-26-23 0,21-26-8 16,15-18-4-16,21-45 3 15,5-20 2-15,11-31 2 16,-13 4-2-16,-7-14 1 16,-23 34-3-16,-14 9-3 15,-23 34 0-15,-14 28 0 16,-12 31 1-16,-18 28-1 15,-5 26 1-15,-10 26-1 16,5 7 1-16,-1 15 6 16,17-11 1-16,9-5 0 15,12-24 1-15,17-13-1 16,8-29-7-16,19-22-3 16,7-16 3-16,19-22 1 15,-2-20 1-15,10-14-1 16,-12 2 2-16,-3-9-2 15,-21 13-3-15,-12 8 1 0,-15 18 0 16,-11 8-3-16,-10 16 2 16,-9 16-2-16,-1 14 1 15,-14 17-2-15,1 14 3 16,-2 17-3-16,10-1 2 16,7 1-1-16,16-11 2 15,11-11-2-15,10-18 0 16,14-10-2-16,5-11 4 15,18-28-44-15,0-7-58 0,13-18 195 16,2-11-601-16,10-2 203 16</inkml:trace>
          <inkml:trace contextRef="#ctx0" brushRef="#br0" timeOffset="19338.429">18189-275 1069 0,'-31'6'435'0,"-7"20"20"16,1 7-285-16,-7 12-65 15,8 3-64-15,6 6-13 16,11-14-17-16,13 2-3 16,13-12-5-16,11-5-5 15,8-15-1-15,16-16 1 16,4-15-15-16,11-23-53 16,2-16-30-16,5-19-81 0,-5-1-283 15,2-20 52-15</inkml:trace>
          <inkml:trace contextRef="#ctx0" brushRef="#br0" timeOffset="20008.8934">18553-790 924 0,'-27'20'316'0,"-6"17"45"15,-11 25-213-15,0 7-91 16,5 5-3-16,17-8-20 16,8 3-6-16,14-18-17 15,12-3-8-15,9-9-3 0,9-5 1 16,2-17-2-16,7-11 3 15,-6-12 2-15,6-18 3 16,-7-11 1-16,-4-11 3 16,-5-7-2-16,7-22 0 15,-3 2-4-15,7-19 0 16,2 3-1-16,2-4 0 16,-10 17 0-16,-10 16-4 15,-9 25-1-15,-13 22 1 16,-10 25-2-16,-11 30 4 15,1 7 2-15,-8 22 2 16,7 5-1-16,4 16 6 16,13-9 2-16,-4 10 4 0,11-12 0 15,5 3-1-15,2-24-5 16,-1 4-4-16,4-16-4 16,-3-7 1-16,-2-17 0 15,-2-2 20-15,-2-20 30 16,-5-13 17-16,-2-11 1 15,-2-14 0-15,1-12-21 16,-1-9-28-16,3 6-19 16,6-3 0-16,3 16-2 0,-3 10-1 15,5 16-5-15,5 9-3 16,-1 10-3-16,12 8 1 16,8 6 1-16,13-3 3 15,7-1 3-15,19-8-1 16,-2-9 0-16,12-14 1 15,-12-10 2-15,-6-6 3 16,-16-7 1-16,-8-13 4 16,-17 4 1-16,-8-5 0 15,-10 4 0-15,-11 6 0 16,-8 17-2-16,-21 20-3 16,0 20-2-16,-18 32-3 15,1 11 0-15,-6 24 0 16,16-2 0-16,10 9 0 15,19-15 1-15,23 3-1 16,21-20-2-16,27-10-1 0,14-25 2 16,25-22-62-1,6-20-437-15,0-10 129 0</inkml:trace>
        </inkml:traceGroup>
      </inkml:traceGroup>
      <inkml:traceGroup>
        <inkml:annotationXML>
          <emma:emma xmlns:emma="http://www.w3.org/2003/04/emma" version="1.0">
            <emma:interpretation id="{E60C5AF9-6D9B-4EFA-B45C-2BBF016AC16D}" emma:medium="tactile" emma:mode="ink">
              <msink:context xmlns:msink="http://schemas.microsoft.com/ink/2010/main" type="line" rotatedBoundingBox="18945,12735 23510,11312 23976,12806 19410,14229">
                <msink:destinationLink direction="with" ref="{E6FC4313-2064-4233-9FAB-579980A14453}"/>
              </msink:context>
            </emma:interpretation>
          </emma:emma>
        </inkml:annotationXML>
        <inkml:traceGroup>
          <inkml:annotationXML>
            <emma:emma xmlns:emma="http://www.w3.org/2003/04/emma" version="1.0">
              <emma:interpretation id="{2531243C-54A1-47F0-B8B9-FC3E9CE59D84}" emma:medium="tactile" emma:mode="ink">
                <msink:context xmlns:msink="http://schemas.microsoft.com/ink/2010/main" type="inkWord" rotatedBoundingBox="18945,12735 23510,11312 23976,12806 19410,14229"/>
              </emma:interpretation>
              <emma:one-of disjunction-type="recognition" id="oneOf8">
                <emma:interpretation id="interp20" emma:lang="" emma:confidence="0">
                  <emma:literal>Zweispätzeit</emma:literal>
                </emma:interpretation>
                <emma:interpretation id="interp21" emma:lang="" emma:confidence="0">
                  <emma:literal>Zinspietät</emma:literal>
                </emma:interpretation>
                <emma:interpretation id="interp22" emma:lang="" emma:confidence="0">
                  <emma:literal>Zinspörkelt</emma:literal>
                </emma:interpretation>
                <emma:interpretation id="interp23" emma:lang="" emma:confidence="0">
                  <emma:literal>Zinspickert</emma:literal>
                </emma:interpretation>
                <emma:interpretation id="interp24" emma:lang="" emma:confidence="0">
                  <emma:literal>Zweispötter</emma:literal>
                </emma:interpretation>
              </emma:one-of>
            </emma:emma>
          </inkml:annotationXML>
          <inkml:trace contextRef="#ctx0" brushRef="#br0" timeOffset="21050.5736">15316 2142 1299 0,'-16'-1'349'0,"14"1"82"16,23-3-362-16,20-12-47 15,10-2-10-15,25-7-15 16,5-4 15-16,11 1-28 16,-5 7-10-16,3-1-415 15,-27 3 115-15</inkml:trace>
          <inkml:trace contextRef="#ctx0" brushRef="#br0" timeOffset="20802.9552">15472 1828 1243 0,'-57'-16'394'0,"21"-11"73"16,17-2-346-16,25-14-41 16,16-2-41-16,22-12-22 15,10 3-8-15,15 10-15 16,-9 14 11-16,-3 23-15 16,-17 23 10-16,-13 37-8 15,-22 13 12-15,-16 37-9 16,-14 1 15-16,-14 14-9 15,0-15 8-15,-2 6-11 16,10-26 13-16,7 2-5 16,16-17 10-16,11-8-11 15,12-23 10-15,17-11-14 16,10-20 5-16,22-21-8 0,7-20 11 16,19-22-8-1,-7-7 11-15,4-10-20 0,-26 11-72 16,-4 9-412-16,-25 18 99 15</inkml:trace>
          <inkml:trace contextRef="#ctx0" brushRef="#br0" timeOffset="21372.3292">16191 2003 693 0,'-10'46'479'16,"5"-13"-84"-16,7 6-49 15,1-12-298-15,10-3-16 0,7-15-3 16,14-15-10 0,7-12 1-16,19-22-10 0,4-14 10 15,10-17-10-15,-8 6 3 16,-6 2-13-16,-19 21 8 15,-10 21-17-15,-17 27 11 16,-11 26-7-16,-6 16 18 0,1 15 5 16,-7-3 25-1,8 14-1-15,4-20 11 16,3-12-18-16,1-17-2 0,13-11-18 16,1-28 5-16,15-19-10 15,4-9 9-15,17-22-12 16,-3-1 10-16,0 0-17 15,-13 17 7-15,-5 8-12 16,-18 28-2-16,-8 16-16 16,-11 16 14-16,-10 8-66 15,-5 2-36-15,-2-1-368 16,3-16 60-16</inkml:trace>
          <inkml:trace contextRef="#ctx0" brushRef="#br0" timeOffset="21722.608">16867 1446 1019 0,'-15'-38'426'16,"4"19"31"-16,8 14-273 0,8 14-83 15,8 6-41-15,7 6-47 16,14 5-77-16,7-2-29 16,20-5-357-16,1-2 41 15</inkml:trace>
          <inkml:trace contextRef="#ctx0" brushRef="#br0" timeOffset="21843.956">17439 1477 1148 0,'-24'11'378'0,"-8"14"59"15,1 8-297-15,-7 8-69 16,10 1-15-16,-4-2-19 16,17-11-4-16,9-10-17 15,11-11-4-15,16-10-13 16,7-7-23-16,14-4-54 15,3-2 0-15,14-2-17 16,-8 5 4-16,3 5 23 16,-17 8 47-1,-8 11-2-15,-19 6 33 0,-10 11 55 16,-10 2 33-16,-14 11 32 16,-3-1 30-16,-15 7-12 15,3 1-51-15,-6 6-33 0,7-13-27 16,7-9-24-1,11-9-3-15,10-15-49 0,13-12-63 16,16-14-436-16,10-23 83 16</inkml:trace>
          <inkml:trace contextRef="#ctx0" brushRef="#br0" timeOffset="22301.7872">17847 1291 1283 0,'-9'30'346'16,"-7"3"86"-16,-6 30-347 16,4 8-74-16,2 22 8 15,7-3 15-15,6 25-6 16,9-19 10-16,9 7-14 16,3-21-7-1,9 5-15-15,-6-24 6 0,-7 3-9 16,-5-13 20-16,-8-7 2 15,-5-19 13-15,-8-10 24 16,0-26 12-16,-5-30-20 16,3-18-2-16,5-39-12 15,9-26-28-15,12-37-65 16,13 7 7-16,6 2-10 0,4 36 10 16,-2 23-6-16,-3 50 60 15,-6 22-14-15,-9 19 10 16,-3 12-12-16,0 10 13 15,-5 10-9-15,1 2 15 16,-4 8-7-16,-8 2 18 16,-4 7 4-16,-1-6 17 15,-6 6-6-15,3-11 11 16,-3-5-17-16,6-14-6 0,-3-6-9 16,0-14-15-16,-1-10-121 15,10-9 427-15,4-16-826 16,10-5 299-16</inkml:trace>
          <inkml:trace contextRef="#ctx0" brushRef="#br0" timeOffset="23633.4943">18266 1345 867 0,'3'9'467'0,"-3"12"-37"16,-5 8-180-16,-5 13-113 15,-1 3-57-15,4 4-14 16,2-4-8-16,8-3-17 15,8-15-16-15,13-13-18 16,3-17 3-16,12-20-7 16,1-7 9-16,5-10-8 15,-8-5 4-15,-9 3-34 0,-13 10 2 16,-13-2-11 0,-11 5 6-16,-12 10-7 0,-5 5 33 15,-6 14 0-15,5 11 11 16,2 8-7-16,10 8 14 15,7 2-9-15,11-13 5 16,11 2-10-16,7-4 8 0,16-14-8 16,6-11 10-16,5-13-7 15,-3-15 13-15,4-21-31 16,-11-3-20-16,-1-18-79 16,-8 4-18-1,-7-10-40-15,-13 11 28 16,-10 4 18-16,-10 19 93 0,-5 13 73 15,-1 23 69-15,2 19 8 16,3 8 11-16,0 22-26 16,3 10-46-16,0 12-42 15,5 4-4-15,7 16-12 16,10-7 8-16,8 10-10 16,6-13 10-16,5-2-12 15,-1-18 11-15,1-10-8 16,-8-17 10-16,-8-5-10 15,-7-9 12-15,-7-8-5 16,-8-7 12-16,-8-16-9 0,-2-10 12 16,-10-13-2-16,1 1 9 15,-7-4 1-15,7 20 13 16,-2 5-4-16,12 23 0 16,3 14-18-16,15 17-3 15,4 8-16-15,13 3 2 16,14 2-11-16,7-10 13 15,11-7-10-15,8-10-4 16,9-14-46-16,-6-14 0 16,0-13-11-16,-13-4 10 0,-12-11 5 15,-20 7 48-15,-18-1 8 16,-15 15 19-16,-17 5-5 16,-4 17 10-16,-8 14-6 15,5 17 8-15,3 13-9 16,9 9 10-1,9 6-9-15,15-5 5 0,12-8-14 16,11-15 0 0,17-13-14-16,8-16 9 0,12-25-8 15,1-11 12-15,8-25-10 16,-9-5 12-16,0-16-10 16,-17 10 4-16,-7 1-31 15,-13 14 5-15,-14 12-22 0,-12 24 4 16,-11 18-9-16,-8 21 29 15,-4 24-6-15,2 11 26 16,3 14 8-16,8-2 18 16,8 2-7-16,11-16 11 15,14-7-14-15,5-22-5 16,16-22-12-16,7-24 10 16,15-30-8-16,0-16 11 15,9-28-9-15,-6 5 6 0,0-25-11 16,-22 10 8-16,-13-8-17 15,-16 21 8-15,-15 11-16 16,-13 41 6 0,-5 28-9-16,-2 28 15 0,-7 32-9 15,1 18 14-15,1 20-6 16,7-1 12-16,6 7-9 16,13-18 12-16,14-2-10 15,5-20 8-15,10 1-12 16,0-13 10-16,6-1-11 15,-6-7 9-15,5-2-12 16,-11-8 11-16,-5-1-11 16,-8-7 12-16,-8-10-6 15,-11-7 12-15,-5-13-9 16,-5-8 10-16,-9-11-10 0,-5-4 7 16,-12-7-11-16,1 4 9 15,-11-6-11-15,6 9 10 16,-3 4-10-16,16 7 10 15,10 10-9-15,13 6 6 16,18 3-13-16,13 7 10 16,19 8-11-16,11-4 9 15,25 7-23-15,-2 6-19 16,12-8 363-16,-6-1-814 0,-13-10 364 16</inkml:trace>
          <inkml:trace contextRef="#ctx0" brushRef="#br0" timeOffset="23922.5238">18039 922 1610 0,'-6'-6'352'0,"8"-3"144"0,10 1-459 16,7-2-78-16,1-5-57 15,13-6-403 1,-6 1 67-16</inkml:trace>
          <inkml:trace contextRef="#ctx0" brushRef="#br0" timeOffset="24195.4771">18384 815 1524 0,'2'9'364'0,"-4"-6"126"0,4-1-436 15,1-7-41-15,0 2-89 16,3-18-409-16,-9-18 118 15</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32.2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297A81-FCDF-4B18-A101-30F664CFB7C1}" emma:medium="tactile" emma:mode="ink">
          <msink:context xmlns:msink="http://schemas.microsoft.com/ink/2010/main" type="inkDrawing" rotatedBoundingBox="10932,7948 11517,6916 12181,7292 11596,8324" semanticType="verticalRange" shapeName="Other">
            <msink:sourceLink direction="with" ref="{5EA6C587-9B6E-4D32-A1EE-EE70BC69D217}"/>
          </msink:context>
        </emma:interpretation>
      </emma:emma>
    </inkml:annotationXML>
    <inkml:trace contextRef="#ctx0" brushRef="#br0">0 1127 917 0,'18'-3'588'15,"0"0"-515"-15,27-25-38 16,-2-16-15-16,14-28-1 16,-1-18-5-16,-8-24-1 0,-8-5-6 15,0-25-2-15,-10 13-1 16,-9-1 17-16,-14 27 89 15,-5 23-27 1,-4 41 10-16,-4 22-17 16,9 29-17-16,9 17-34 15,17 18-12-15,8 5-9 16,14 10-2-16,6-5-1 0,15 1 0 16,-6-13-8-16,11-2-70 15,-2-10 66 1,1-7-426-16,-11-11 94 0</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47.7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920E4D-EEF1-4E91-8EAD-0920CBA9DF25}" emma:medium="tactile" emma:mode="ink">
          <msink:context xmlns:msink="http://schemas.microsoft.com/ink/2010/main" type="inkDrawing" rotatedBoundingBox="5592,4465 19707,4877 19599,8564 5484,8152" semanticType="9" shapeName="Other">
            <msink:sourceLink direction="with" ref="{8D10A0C9-C13F-493A-ADA5-DE8AF8CA6797}"/>
            <msink:sourceLink direction="with" ref="{00732013-52B9-46D9-BB8C-55AEAF9C9718}"/>
            <msink:sourceLink direction="with" ref="{AFDE1FE5-2E58-4FD3-8C08-47CEA836D9BC}"/>
          </msink:context>
        </emma:interpretation>
      </emma:emma>
    </inkml:annotationXML>
    <inkml:trace contextRef="#ctx0" brushRef="#br0">2080-186 877 0,'10'-22'430'0,"-16"22"-36"16,-3 15-174-16,6 19-181 0,8 16-38 16,5 21-4-16,5 10-9 31,0 1 1-31,18 121-12 0,-16-61-28 15,-1 3 26 1,13 173 7-16,-5 48 17 16,-21-79 4-1,0-11 8-15,0-84 6 0,6-15 5 16,6-55 0 0,18 1 0-16,6-27-6 0,15-1-6 15,9-25-7-15,22 1-1 16,1-14 0-16,19-6-1 15,-1-15 0-15,23-8 2 16,-1-13-1-16,31-6-1 16,-6-9 0-16,31-1 1 15,-7 1 0-15,28 1-1 16,-24 7 0-16,32 10 0 16,-21 3-1-16,18 12-1 15,-13 2 1-15,31 2 0 16,-25-4 0-16,39-3 0 15,-16-12 0-15,32 0 0 0,-20-10-1 16,36-4 1-16,-29-2-1 16,32-1 1-16,-29 2 1 15,25 5 0-15,-32-1 0 16,27 11 0-16,-33 2-1 16,26 1 1-16,-28-2 0 15,34 4 0-15,-31-4-1 16,36 1 2-16,-30-7-2 15,32 1 0-15,-27-4 0 0,32-4 0 16,-38-4 0 0,34-2-1-16,-31-2 1 0,28 2 1 15,-37 2 0-15,28 1 0 16,-36-3-1-16,26-6-1 16,-39-6-1-16,32-11 1 15,-31-7 0-15,14-4 0 16,-35 1 4-16,15 6-1 15,-43 7 0-15,7 14 0 16,-34 8 0-16,5 8-1 16,-30 4 0-16,-3 4 0 15,-23-3-1-15,4 3 1 16,-24-8 0-16,0-4 0 16,-14 2 0-16,-1-1 1 15,-15 1-1-15,-3 2 0 16,-9 4-1-16,-1 1 2 0,-6-2-1 15,-2-1 1-15,-6-1 1 16,1-5-1-16,-2-6 1 16,4-5 1-16,-2-5 2 15,5-11 2-15,0-6 2 16,5-14-1-16,-7 1 0 16,8-19-1-16,-1 1-3 15,1-16-2-15,-3 1 0 16,10-19-2-16,-5 8-2 0,1-18-2 15,-3 3-4-15,4-26-2 16,-5 5-4-16,2-21-1 16,-5 9 5-16,2-24 2 15,-2 18 2-15,-2-17 4 16,1 20 1-16,5-21 1 16,-3 24-1-16,2-8 1 15,-5 23 1-15,3-3 2 16,-6 31 0-16,-2-7 2 15,-4 20 3-15,-4-4 4 16,-2 13 1-16,-5-3 8 16,-1 22 2-16,2 0 0 15,2 15-6-15,1-6-2 16,1 3-9-16,0 2-5 16,1 4-2-16,-1 4 0 0,0 8 0 15,-1 5 0-15,-4 1 0 16,-4 4 0-16,0-4 2 15,-10 0 1-15,-4 5 2 16,-7-5-2-16,-4 6-1 16,-13 4-2-16,1-4-1 15,-10-3-7-15,1 3 2 16,-17-10-4-16,4-8-5 0,-22 3-16 16,0 0 1-16,-24 1-5 15,9 7 4 1,-30 1 5-16,4 6 17 0,-27 6 1 15,14 0 7-15,-36 0 2 16,11 7-2-16,-22 2 0 16,15-4 4-16,-35 8-1 15,21-7-1-15,-26-3 5 16,14 0-2-16,-22-1 0 16,18-10 0-16,-35 10 1 15,30-1 0-15,-33 4-1 16,17 4 0-16,-27 0-2 15,26 0-1-15,-33 3-1 16,30-3 2-16,-32 0-1 16,26 3 0-16,-35 0 0 15,30-2 1-15,-34 1 0 16,32-8 0-16,-31 1 0 0,33-1-1 16,-30-3 0-16,32 3-1 15,-31-3-1-15,24 3 0 16,-29-6 1-16,27-1 0 15,-32 2 1-15,38 2-1 16,-36-1 1-16,34 2 0 16,-30 5-1-16,34-3 0 15,-32-1 0-15,40 2 0 0,-24 1 1 16,30-2-1-16,-20 1 4 16,32 1 2-16,-22-4 5 15,30-2 2-15,-14 4 8 16,32-6 0-16,-24 7 1 15,31 5-4-15,-1 8 4 16,25 1-4-16,-2 12-2 16,37 0-4-16,9 6 0 15,23-3-30-15,24 0-427 16,35-9 135-16</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2:07.3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211AC2-0677-4046-A7F4-2F4E4DBBA3A0}" emma:medium="tactile" emma:mode="ink">
          <msink:context xmlns:msink="http://schemas.microsoft.com/ink/2010/main" type="inkDrawing" rotatedBoundingBox="2558,10063 17811,9053 18150,14169 2897,15179" hotPoints="17338,9037 17821,13677 3223,15198 2739,10558" semanticType="enclosure" shapeName="Rectangle">
            <msink:sourceLink direction="with" ref="{C9E3DA64-1519-41E4-8313-E3C26A4564D5}"/>
            <msink:sourceLink direction="with" ref="{0FF847B6-6328-4E32-9B24-611356379D86}"/>
            <msink:sourceLink direction="with" ref="{00F0BAAB-F9AA-4B1A-8AA9-3ACA048980E5}"/>
          </msink:context>
        </emma:interpretation>
      </emma:emma>
    </inkml:annotationXML>
    <inkml:trace contextRef="#ctx0" brushRef="#br0">70 0 1200 0,'-43'182'241'0,"-4"62"122"16,64 56-363 31,-8-149-2-32,-5-76 2-15,1 1-4 0,41 577 10 0,19 8-10 0,16-47 10 16,-2-29-8-16,-58-352 8 16,-12-51-8-16,-3-11 8 15,-6-50-7-15,-3-28 8 16,-3-39-9-16,-1-21 2 16,-4-33-30-16,-4-36-333 15,3-24 97-15</inkml:trace>
    <inkml:trace contextRef="#ctx0" brushRef="#br0" timeOffset="1614.2011">54 31 1085 0,'-20'-36'252'0,"10"0"98"15,7 5-329-15,18-8 2 16,10 3-22-16,25-5 4 16,8 8-13-16,34 3 8 15,4 5-9-15,27 7 10 16,-1 4-8-16,29 7 10 16,-4 5-9-16,31 4 10 15,-18 2-8-15,44-4 8 16,-14-7-8-16,32-5 10 15,-12-2-11-15,41-16 10 16,-13-4-9-16,49-10 8 16,-15 1-9-16,43-10 9 15,-13 12-10-15,23 4 10 16,-20 11-10-16,40 8 9 16,-32 9-9-16,35 8 9 15,-25 11-9-15,26 5 10 0,-33 2-8 16,34 1 8-16,-32-8-8 15,35-7 9-15,-38-13-8 16,38-4 8-16,-40-4-8 16,39 3 7-16,-45 6-8 15,37 11 8-15,-47 4-9 16,32 9 9-16,-48 4-8 16,33 1 8-16,-47-4-9 0,29-7 11 15,-40-6-10-15,25-15 10 16,-44-7-9-16,29-16 9 15,-44-7-8-15,11-13 8 16,-40 8-8-16,7-10 10 16,-45 14-10-16,-1 2 8 15,-34 16-8-15,-4 2 6 16,-27 19-10-16,-5 4 15 16,-23 10-8-16,4 8 15 15,-16 5-8-15,1 10 11 16,-5 4-15-16,7 10 8 15,-13-8-14-15,0 3 10 16,-7-11-8-16,-8-8 10 16,-8-11-8-16,-2-3 9 15,-8-8-8-15,1-4 8 16,-2 3-11-16,-1 0 5 0,1 5-10 16,5 10 3-16,4 12-6 15,6 19 15-15,5 14-6 16,14 22 13-16,0 8-7 15,12 22 9-15,5 1-16 16,16 22 8-16,-8-4-11 16,19 17 10-16,-8-7-12 15,3 21 11-15,-12-9-11 16,-1 31 10-16,-20-12-10 0,-9 29 10 16,-14-16-10-1,-8 27 12-15,-11-25-11 0,0 19 12 16,3-29-10-16,3 14 11 15,-2-43-12-15,7 7 11 16,1-36-11-16,-2-7 11 16,-4-35-11-16,2-8 12 15,-8-27-9-15,-2-6 9 16,-2-14-9-16,-4-1 10 16,-2-4-10-16,1-1 12 15,-9-2-5-15,-5 0 13 16,1-5-10-16,-14-2 9 15,-12-1-13-15,-15 3 5 16,-9-4-14-16,-32 4 8 16,-6-2-10-16,-31 1 9 0,-6 2-9 15,-38 8 10-15,2 0-10 16,-52 14 10-16,11 2-9 16,-51 8 11-16,19 3-10 15,-57 9 10-15,37-9-8 16,-63 5 9-16,39-11-10 15,-64 3 8-15,51-11-8 16,-67 1 9-16,45-8-12 0,-55 1 10 16,37-5-9-16,-61 0 10 15,46-1-11-15,-55-1 10 16,49 5-8-16,-47 8 8 16,49 1-9-16,-41 7 10 15,45 6-9-15,-49 6 10 16,54-8-10-16,-30 8 8 15,34-6-8-15,-38 5 8 16,52-13-11-16,-45 5 12 16,37-12-10-16,-25-3 10 15,51-16-9-15,-41-4 10 16,57-11-8-16,-30 2 34 16,59-10 3-16,-18 2 28 15,58-2-5-15,0-8 16 16,50-2-30-16,-7 2 3 15,47 5-28-15,12 3 6 16,37 5-20-16,19 2-13 0,39-1-96 16,30-18-392-16,27-10 85 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23.7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A47B2E-435C-47B2-8B42-CF58F0FA38C3}" emma:medium="tactile" emma:mode="ink">
          <msink:context xmlns:msink="http://schemas.microsoft.com/ink/2010/main" type="inkDrawing" rotatedBoundingBox="12913,5749 20826,5874 20822,6071 12910,5946" shapeName="Other"/>
        </emma:interpretation>
      </emma:emma>
    </inkml:annotationXML>
    <inkml:trace contextRef="#ctx0" brushRef="#br0">68-8 307 0,'-12'3'263'16,"-3"-1"-2"-16,2-1-54 0,4 7-30 15,-2-2-53-15,4-9-42 16,5 4-45-16,4 7-22 15,-1-2-6-15,7-3-13 16,4 6 10-16,0-5-9 16,3-1 8-16,6-1-7 15,0-1 9-15,4-1-11 16,2-1 8-16,6-4-9 16,-3 1 7-16,6-4-6 15,-3-1 9-15,9-1-3 16,-1 2 10-16,8 2-3 15,1 2 6-15,10 4-7 16,-6 3 2-16,9 3-9 16,-6-3 5-16,11 9-9 15,-8-8 8-15,9 4-9 16,-6-4 8-16,9-2-7 16,-9-7 7-16,8 5-7 0,-10-6 9 15,10 3-7-15,-11 2 8 16,7 4-2-16,-5 0 7 15,10 3-7-15,-8 1 8 16,14 1-10-16,-5-2 5 16,5 4-9-16,-9-7 5 0,7 2-7 15,-11-1 8 1,-1-4-8-16,-4 0 7 0,6 6-7 16,-9-1 7-16,7-2-7 15,-7 7 7-15,0-2-7 16,-8 1 7-16,5-2-7 15,-6 2 7-15,12 0-2 16,2 3 7-16,16 0-6 16,-2 0 7-16,15 2-1 15,-9-1-4-15,16-5-8 16,-10-1 6-16,16 1-6 16,-5-5 0-16,18 0-1 15,-16-2 9-15,19 1-7 16,-14-4 5-16,17-1-6 15,-16-1 7-15,18-4-8 16,-20 2 7-16,16-3-6 0,-19 2 7 16,11-2-7-16,-16 4 7 15,9 4-5-15,-21 4 10 16,16 1-4-16,-17 2 10 16,10 2-4-16,-5-2 5 15,11-3-9-15,-15-2 6 16,12-1-10-16,-10-6 5 15,9-3-8-15,-9-3 6 16,14-1-9-16,-13-1 8 0,6 1-7 16,-12-4 6-16,8 5-7 15,-18 3 7-15,9 5-8 16,-10 4 8-16,11 12-6 16,-13 0 8-16,16 3-7 15,-10-2 8-15,16 5-9 16,-10-12 5-16,20-1-6 15,-11-4 7-15,10-5-9 16,-15-4 8-16,0-2-7 16,-19 1 4-16,-1 0-6 15,-17 3 7-15,-3-2-6 16,-11 7 7-16,-2 2-5 16,-11-2 8-16,0 1-6 15,-8-5 6-15,-1 4 9 16,-6-2 15-16,0 3 5 0,-3-6 16 15,-3 6 14-15,0 3 3 16,2-5-1-16,-4 1-1 16,2 7-10-16,0-2-8 15,-1-2-12-15,-2-5-3 16,-2 1-7-16,-2-2 2 16,1-2-11-16,-2 3 2 15,1 6-13-15,2-5 4 16,2 1-12-16,2 4 2 0,-4-3-30 15,5 4-13-15,-4-1-54 16,-4 8-17-16,-8 22-46 16,-7 19-294-16,-1 37 86 15</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19.4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E818A5-0A3D-4466-A6F1-0BD2CC27885D}" emma:medium="tactile" emma:mode="ink">
          <msink:context xmlns:msink="http://schemas.microsoft.com/ink/2010/main" type="inkDrawing" rotatedBoundingBox="8210,5063 8935,3903 9305,4134 8581,5294" semanticType="verticalRange" shapeName="Other">
            <msink:sourceLink direction="with" ref="{F8804934-B0A9-4ACC-9164-CC61114CBC6E}"/>
          </msink:context>
        </emma:interpretation>
      </emma:emma>
    </inkml:annotationXML>
    <inkml:trace contextRef="#ctx0" brushRef="#br0">3467 2507 577 0,'-11'3'418'16,"-8"8"-91"-16,-5 11-26 15,-3 4-283-15,-6 17-3 16,-2-4-2-16,-4 12 5 16,1-4-3-16,-7 13 0 15,-1-7-4-15,-10 32 1 16,-1-2-7-16,-9 17 1 16,3-10-2-16,0 3 0 15,11-29-3-15,4 0 2 16,13-23-3-16,8 2 2 15,10-11-2-15,8-7 1 16,11-5-2-16,8-1 2 0,11-16-3 16,22-4 3-16,11-4-3 15,19-16 3-15,4-6-4 16,16-10 4-16,-9-1-20 16,3-7-333-16,-24 14 107 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7:22.1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75D579-8BD7-4C67-9CDA-655DDD6B2C4A}" emma:medium="tactile" emma:mode="ink">
          <msink:context xmlns:msink="http://schemas.microsoft.com/ink/2010/main" type="inkDrawing" rotatedBoundingBox="14153,4795 14953,4586 15104,5167 14305,5376" shapeName="Other"/>
        </emma:interpretation>
      </emma:emma>
    </inkml:annotationXML>
    <inkml:trace contextRef="#ctx0" brushRef="#br0">1382 2154 916 0,'18'21'247'0,"-2"6"61"0,14 2-240 16,6 2-62-16,9 2 2 15,0-3-5-15,9 6 4 16,0 0-5-16,6 9 5 15,-7-7-2-15,7 1 7 16,-10-8-1-16,-8-11 10 16,-11-13 9-16,1-16 28 15,-14-9 4-15,6-22 9 16,-6-7-13-16,1-23-3 16,-5 1-28-16,5-23-7 15,-8 14-10-15,4 1 4 16,-5 22-10-16,2 7 4 15,-9 21-4-15,-6-2-54 16,6 16-358-16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03.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FDB6E9-AFBA-4FC5-AC56-183B1015C0BB}" emma:medium="tactile" emma:mode="ink">
          <msink:context xmlns:msink="http://schemas.microsoft.com/ink/2010/main" type="inkDrawing" rotatedBoundingBox="12014,4311 20248,4481 20160,8765 11926,8596" semanticType="enclosure" shapeName="Other">
            <msink:sourceLink direction="with" ref="{8D10A0C9-C13F-493A-ADA5-DE8AF8CA6797}"/>
          </msink:context>
        </emma:interpretation>
      </emma:emma>
    </inkml:annotationXML>
    <inkml:trace contextRef="#ctx0" brushRef="#br0">14437-250 854 0,'-99'-17'289'0,"35"7"163"16,-1-1-408 0,-71-14-6-16,12-1-16 0,-5-7-4 15,11 6-14-15,22 6-4 16,9-4-3-16,-15 5 1 16,4 4 5-16,-19-5 11 15,16 7 6-15,-25 5 2 16,11 0-1-16,-25 8-1 15,15 2-8-15,-22 7 7 16,17 5 1-16,-16-7 10 16,21 5 0-16,-11-4-1 15,20-7-11-15,-17-4-4 0,19 2-11 16,-16-4-3-16,10 5 0 16,-19 5-1-16,19 2 2 15,-26 8-1-15,14 13 1 16,-20 4 0-16,17 2-1 15,-21 9 1-15,19 2-1 16,-7 5 0-16,14-5 1 16,-14 1 0-16,24-6-1 15,-5 0-1-15,15-13 0 0,-2 4 1 16,19 0-1-16,-9 0 0 16,13 1 0-16,-9 11 2 15,14 11-1-15,-3 28 0 16,17 4-1-16,-7 28-2 15,13-3-2-15,-4 13-3 16,11-18-3-16,-4 12 1 16,12-24 1-16,6-2 2 15,13-20 2-15,9 0 2 16,13-19 0-16,13 5-3 16,8-7 0-16,20 20 0 15,8-2 2-15,18 20 0 16,2 5 2-16,17 20 1 15,-7-11 1-15,10 18 0 0,-9-12 1 16,12 15 0 0,-6-10-7-16,15 9-15 0,-6-22-4 15,14 8-5-15,-10-19 0 16,14 2 6-16,-9-10 15 16,20 8 2-16,-12-15 5 15,23 2 1-15,-11-11 0 16,20 2 2-16,-8-8-1 15,24 4 4-15,-16-8-1 0,31-1 0 16,-20-15 0-16,32 3 1 16,-16-15-2-16,32-1 0 15,-19-9 0-15,31-7 0 16,-15-8 0-16,23-7 0 16,-35-2 0-16,30-2 0 15,-25 0 0-15,12 3-1 16,-26 4 1-16,28-1-1 15,-33 1-1-15,17-2 1 16,-17-7-2-16,25-13 1 16,-18-9-1-16,23-21-2 15,-16-6-3-15,22-22-1 16,-27-5-1-16,23-27 1 16,-30 6 2-16,14-26 3 15,-32 15 1-15,12-22 2 16,-34 15 0-16,6-22-3 15,-29 17-1-15,-3-25-6 0,-27 15-4 16,-8-21 0-16,-23 25 2 16,-14-19 3-16,-20 19 8 15,-23-14 6-15,-17 21 2 16,-32-17 9-16,-5 11 5 16,-32-17 13-16,-2 16 3 15,-31-9 7-15,4 25-3 16,-25 7-2-16,9 27-16 0,-31 9-31 15,17 27-31-15,-33-12-130 16,11 17-231-16</inkml:trace>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1:33.702"/>
    </inkml:context>
    <inkml:brush xml:id="br0">
      <inkml:brushProperty name="width" value="0.09333" units="cm"/>
      <inkml:brushProperty name="height" value="0.09333" units="cm"/>
      <inkml:brushProperty name="fitToCurve" value="1"/>
    </inkml:brush>
    <inkml:context xml:id="ctx1">
      <inkml:inkSource xml:id="inkSrc8">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7:40:30.272"/>
    </inkml:context>
  </inkml:definitions>
  <inkml:traceGroup>
    <inkml:annotationXML>
      <emma:emma xmlns:emma="http://www.w3.org/2003/04/emma" version="1.0">
        <emma:interpretation id="{CF8C8EB1-0B4F-4A4C-9F25-4DA0A2C92FEF}" emma:medium="tactile" emma:mode="ink">
          <msink:context xmlns:msink="http://schemas.microsoft.com/ink/2010/main" type="writingRegion" rotatedBoundingBox="23828,7538 30502,6377 30811,8149 24137,9310">
            <msink:destinationLink direction="with" ref="{16D3F62A-D0BE-4166-9D20-E9B3CD9F319D}"/>
            <msink:destinationLink direction="with" ref="{E2A96265-1E37-4B4B-8526-0A5878CEEC18}"/>
          </msink:context>
        </emma:interpretation>
      </emma:emma>
    </inkml:annotationXML>
    <inkml:traceGroup>
      <inkml:annotationXML>
        <emma:emma xmlns:emma="http://www.w3.org/2003/04/emma" version="1.0">
          <emma:interpretation id="{C5D80E8B-5F33-4D66-8A4B-7A141958D6A7}" emma:medium="tactile" emma:mode="ink">
            <msink:context xmlns:msink="http://schemas.microsoft.com/ink/2010/main" type="paragraph" rotatedBoundingBox="23828,7538 30502,6377 30811,8149 24137,9310" alignmentLevel="1"/>
          </emma:interpretation>
        </emma:emma>
      </inkml:annotationXML>
      <inkml:traceGroup>
        <inkml:annotationXML>
          <emma:emma xmlns:emma="http://www.w3.org/2003/04/emma" version="1.0">
            <emma:interpretation id="{5BFE89F3-E46C-442A-9052-2411048884E0}" emma:medium="tactile" emma:mode="ink">
              <msink:context xmlns:msink="http://schemas.microsoft.com/ink/2010/main" type="line" rotatedBoundingBox="23828,7538 30502,6377 30811,8149 24137,9310"/>
            </emma:interpretation>
          </emma:emma>
        </inkml:annotationXML>
        <inkml:traceGroup>
          <inkml:annotationXML>
            <emma:emma xmlns:emma="http://www.w3.org/2003/04/emma" version="1.0">
              <emma:interpretation id="{342C0172-4A87-4EE6-AC7F-95B07B8CCC56}" emma:medium="tactile" emma:mode="ink">
                <msink:context xmlns:msink="http://schemas.microsoft.com/ink/2010/main" type="inkWord" rotatedBoundingBox="23828,7538 30502,6377 30811,8149 24137,9310"/>
              </emma:interpretation>
              <emma:one-of disjunction-type="recognition" id="oneOf0">
                <emma:interpretation id="interp0" emma:lang="" emma:confidence="1">
                  <emma:literal/>
                </emma:interpretation>
              </emma:one-of>
            </emma:emma>
          </inkml:annotationXML>
          <inkml:trace contextRef="#ctx0" brushRef="#br0">20650-3317 1205 0,'0'-10'290'0,"1"5"96"16,2 7-361-16,-1 4-14 15,-4 3-22-15,-7 13 26 16,-9 10 1-16,-9 22 19 16,-3 9-5-16,-4 21 10 0,-4 3-25 15,2 18 1-15,6-12-16 16,-4 11 9-16,5-17-10 16,3 1 8-16,8-23-8 15,3-16 11-15,11-25-11 16,2-21 10-16,11-30-11 0,8-37 9 15,12-17-9-15,13-41-31 16,4-12-34-16,14-26-13 16,-3 19-8-16,-3 4 6 15,-13 35 34-15,-5 29 37 16,-20 43 14-16,-11 24 3 16,-10 25-7-16,-10 29 14 15,-1 12-11-15,-1 26 17 16,4 1 0-16,5 13 15 15,11-8-13-15,6 7 10 16,8-21-18-16,13 7 6 16,-2-18-14-16,11 0 8 15,-6-14-10-15,-1-7 8 16,-11-16-8-16,-5-7 9 16,-11-14 1-16,-11-14 37 15,-12-8-6-15,-12-17 6 16,-9-3-7-16,-9-15-3 0,-2-5-37 15,2-7 7-15,9 6-8 16,2 0 7-16,14 15-11 16,10 4 1-16,11 14-10 15,22 3 9-15,11 3-10 16,23 6 11-16,8 3-3 16,17 8 10-16,-2 4-12 0,8 12 9 15,-18 3-11-15,-7 12 8 16,-18 1-8-16,-12 7 8 15,-18-4-7-15,-8 0 16 16,-2-13-5-16,-4-5 19 16,-1-11 10-16,0-8 43 15,0-15-14-15,-4-17 10 16,-1-10-17-16,-5-15-5 16,-2-3-43-16,-3 0 11 15,0 13-13-15,-2 10 7 16,7 19-15-16,1 12 6 15,6 12-12-15,3 10 9 16,4 4-10-16,8 5 10 16,5 1-8-16,5-2 10 15,2-6-11-15,12-3 7 16,-1-15-10-16,8-9 11 0,1-5-12 16,2-14 21-16,-10 1-31 15,-7-14-106-15,-8-2-375 16,-9-10 65-16</inkml:trace>
          <inkml:trace contextRef="#ctx0" brushRef="#br0" timeOffset="-843.7049">20163-2760 1144 0,'26'-51'0'0</inkml:trace>
          <inkml:trace contextRef="#ctx0" brushRef="#br0" timeOffset="963.0361">21435-3513 1215 0,'3'-27'341'16,"-5"16"73"-16,2 16-333 15,6 7-73-15,-6 24-6 16,-3 12-15-16,-3 25 14 16,0 5-3-16,3 20 12 15,5-14-6-15,8-5 8 16,4-25-10-16,5-9 7 16,-1-21-12-16,12-22 6 15,3-13-30-15,14-17-24 16,0-7-12-16,5-2 12 15,-10 13-8-15,-1 4 24 16,-14 29 22-16,-5 15 8 0,-13 9-1 16,-10 11 40-16,-8-2 11 15,-9 6 36-15,0-11 4 16,-5 2 32-16,4-9-24 16,-8-3 22-16,1-9-22 15,-16-7 11-15,0-10-37 16,-9-8-6-16,1-8-36 15,1-8-3-15,14-1-22 0,7 5 7 16,11 5-15-16,14 8-61 16,9 14-50-16,18 10 292 15,5 4-720-15,7 2 297 16</inkml:trace>
          <inkml:trace contextRef="#ctx0" brushRef="#br0" timeOffset="1866.7314">21885-3350 1275 0,'-16'-22'349'0,"16"4"89"15,13-12-349-15,14 3-62 16,17-5-1-16,2 2-21 15,11-3-18-15,-6 15 390 16,-15-9-816-16,-21 0 376 16</inkml:trace>
          <inkml:trace contextRef="#ctx0" brushRef="#br0" timeOffset="2118.6132">22182-3708 1360 0,'-66'1'296'0,"-196"2"128"16,284 5-406-16,22 5-67 16,7 1 248-16,12-4-614 15,-6 2 229 1</inkml:trace>
          <inkml:trace contextRef="#ctx0" brushRef="#br0" timeOffset="1213.4046">21995-3117 1048 0,'3'-3'411'16,"3"6"-1"-16,-3 13-275 0,-3 17-84 15,0 6-61-15,-2 15 13 16,-1-1-2-16,2 8 13 15,4-10-8-15,6 5-3 16,6-14-57-16,4-11-358 16,2-18 93-16</inkml:trace>
          <inkml:trace contextRef="#ctx0" brushRef="#br0" timeOffset="1624.8154">22273-3695 1179 0,'-3'-18'298'16,"-11"32"84"-16,-4 29-323 16,-2 13-60-16,4 29 8 15,1 7-5-15,3 19 11 0,9-9-6 16,15 6 12 0,7-29-13-16,7-8 9 15,6-31-10-15,2-11 7 0,-4-29-4 16,3-18 12-16,-1-17-12 15,7-11 9-15,-6-5-7 16,-3 10 0-16,-9 16-15 16,-5 16 4-16,-14 21-13 15,-7 19 9-15,-2 7-7 0,-2 8 15 16,1-1-3-16,4-4 13 16,7-19-9-16,6-4 7 15,6-16-11-15,9-5 18 16,1-12-6-16,10-3 12 15,4-3-7-15,6-12 12 16,-3-5-18-16,3 5 10 16,-5 2-13-16,-7 1 8 15,-7 15-12-15,-5 3 9 16,-10 3-12-16,-5-3-14 16,-9 0-61-16,-14-9-52 15,-15 0-327-15,-16-5 37 16</inkml:trace>
          <inkml:trace contextRef="#ctx0" brushRef="#br0" timeOffset="2795.0818">23088-3135 1012 0,'0'-19'239'0,"-8"-4"148"0,1 2-287 16,-8 8 41-16,1 5-11 15,-10 14-13-15,9 14-63 16,-4 16-10-16,4 9-47 0,0 6 11 15,6-5-10-15,6 1 12 16,9-22-12-16,4-11 13 16,10-13-10-16,16-25 13 15,0-16-9-15,9-23 1 16,1-6 1 0,-5-9 11-16,-14 15-21 0,-8 15-32 15,-16 24-23-15,-9 24-15 16,-4 22-12-16,-1 20 16 15,1 8 32-15,8 7 32 16,10-6 4-16,14-6 5 16,7-18-12-16,16-23-20 15,-2-16-23-15,10-21-7 16,-10-16-6-16,-1-11 11 16,-13 6 20-16,-9-2 32 15,-13 19 24-15,-13 11 12 0,-8 23-5 16,-8 23 18-16,-1 16-14 15,-1 16 0-15,9 5-10 16,8 9 10-16,11-7-16 16,10 1 7-16,10-8-13 15,7 5 7-15,3-9-15 16,2 11 9-16,-5-10-13 0,-1 5 9 16,-3-8-11-1,-1 0 10-15,-7-13-11 16,-4 3 9-16,-4-7-9 0,-16 7 10 15,-7-6-10-15,-7-2 17 16,-7-4 3-16,-4-1 30 16,-3-16 1-16,-6-14 20 15,0-16-18-15,6-16-3 16,1-18-33-16,14-19 0 16,15-4-19-16,18-15 10 15,12 7-6-15,14-14 2 16,-2 18-1-16,6 0 10 15,-10 18-11-15,-2 6 10 16,-15 25-1-16,0 5 2 16,-12 14-10-16,-6 7 7 15,-6 9-11-15,-2 3 11 16,-1 7-12-16,-1 7 10 0,5-1-3 16,-4 1-93-16,3-1-190 15,0-7-192-15,-12-9-99 16</inkml:trace>
          <inkml:trace contextRef="#ctx1" brushRef="#br0">23662-4147 0</inkml:trace>
          <inkml:trace contextRef="#ctx0" brushRef="#br0" timeOffset="4025.3978">24060-3897 1133 0,'-15'-14'287'16,"-4"16"85"-16,1 14-335 0,-3 25-15 16,4 11-24-16,1 25 6 15,10 1-4-15,6 26 10 16,7-4-6-16,8 26 6 15,-1-7-9-15,5 19 8 16,-4-21-9-16,0-1 9 16,-6-34-9-16,-6-5 2 15,-6-29 19-15,-3-9 38 16,-3-21 18-16,-3-20 36 16,2-22-1-16,1-36-22 15,3-21-38-15,7-45-31 16,10-10-53-16,11-15 10 15,2 33-5-15,5 16 8 16,-7 51-1-16,4 28 20 0,-10 34-16 16,2 19 3-16,-4 10-11 15,0 16 17-15,-4 1-3 16,1 4 15-16,-5-11-5 16,1-8 13-16,-2-13-13 15,-1-7 11-15,-1-14-12 16,3-11 11-16,2-8-9 15,4-22 14-15,3-12-10 0,4-23 11 16,2-4-9-16,-1-6 10 16,-7 9-13-16,-4 9 12 15,-6 20-9-15,-7 16 2 16,-4 18-15-16,4 22 10 16,-2 8-14-16,7 18 8 15,4 0-6-15,14 6 14 16,5-12-12-16,18-4 8 15,0-17-10-15,15-17 13 16,-4-17-7-16,7-16 14 16,-11-8-7-16,-2-5 13 15,-19 3-11-15,-10-9 10 16,-18 9-14-16,-10 7 4 16,-10 14-19-16,-8 20 7 15,-4 23-13-15,4 17 9 0,5 9-5 16,7 14 15-16,14-4-7 15,14 7 8-15,12-11-8 16,18-5 9-16,8-20-10 16,16-22 15-16,3-22-8 15,12-22 14-15,-10-16-8 16,1-8 13-16,-17 1-13 16,-11-9 11-16,-23 16-13 15,-17 7 6-15,-10 17-17 16,-13 25 6-16,-7 26-12 0,-2 22 6 15,4 8-8-15,0 14 16 16,10-6-6-16,13 0 8 16,10-13-7-16,13-7 7 15,10-17-10-15,13-20-21 16,-2-14-72-16,7-17-377 16,-10-5 76-16</inkml:trace>
          <inkml:trace contextRef="#ctx0" brushRef="#br0" timeOffset="5276.4171">24791-4347 1441 0,'23'-12'445'0,"-12"-8"69"0,-2 3-384 15,7 8-88-15,-4 8-49 16,5 8-500-16,-5-1 173 16</inkml:trace>
          <inkml:trace contextRef="#ctx0" brushRef="#br0" timeOffset="4336.6316">25245-4038 1230 0,'-23'39'283'0,"5"21"115"0,6 3-369 16,8 18-1-16,8-6-17 15,13 6 3-15,5-16-13 16,8-4 8-16,3-17-9 15,8-14 6-15,1-18-8 16,6-18 5-16,-3-20-19 16,-1-19-15-16,-10-7-12 15,-11-5 8-15,-11 12-2 0,-11 15 27 16,-7 22 20 0,-9 29 25-16,3 15-3 0,-6 14 25 15,11-2-13-15,-1 1 15 16,13-13-23-16,11-6 3 15,8-18-26-15,17-12 5 16,8-16-14-16,13-22-9 16,-2-7-43-16,6-25 47 15,-18-7-378-15,-12-7-62 16,-18 9-46-16</inkml:trace>
          <inkml:trace contextRef="#ctx0" brushRef="#br0" timeOffset="4980.6925">25872-3872 1053 0,'-27'63'337'0,"-1"16"88"15,13-9-291-15,12 2-12 16,13-22-50-16,17-11-5 16,12-18-44-16,17-15-3 0,1-18-14 15,7-21 11-15,-3-14-9 16,0-23-7-16,-13-7-49 16,-6-15-60-16,-16 14-59 15,-19 5-65-15,-14 26 11 16,-20 23 102-16,-5 32 88 0,-7 28 86 15,6 16 77 1,-4 20 52-16,16-1-52 0,4 6-6 16,17-14-39-16,14-6-1 15,11-21-56-15,14-12-7 16,8-17-22-16,1-23 16 16,0-16-10-16,10-23 11 15,-7-8-9-15,3-32 9 16,-4-3-16-16,5-29 3 15,-10-2-9-15,-4-21 7 16,-17 28-11-16,-15 15 10 16,-21 47-3-16,-15 38 9 15,-11 40-11-15,-8 33 10 16,4 15-8-16,9 26 14 16,16-8-10-16,16 10 12 15,16-10-10-15,15 11 7 16,1-17-14-16,8 18 9 0,2-15-9 15,1 0 11 1,-9-19-10-16,2-8 12 0,-10-21-11 16,-10-14 11-16,-6-10-11 15,-9-18 16-15,-4-12-11 16,-11-22 10-16,-3-7-13 16,-14-22 11-16,-4 0-16 15,-14-11 8-15,-1 14-9 16,-1 5 11-16,8 17-8 0,10 11 20 15,13 18-6-15,13 6 9 16,11 3-12-16,21 0 5 16,12 3-21-16,21 2 8 15,6 4-8-15,6 1 13 16,-13 2-69-16,-5 3-434 16,-33-7 125-16</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2:18.6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FC4313-2064-4233-9FAB-579980A14453}" emma:medium="tactile" emma:mode="ink">
          <msink:context xmlns:msink="http://schemas.microsoft.com/ink/2010/main" type="inkDrawing" rotatedBoundingBox="17805,11021 23198,9441 24185,12810 18792,14390" hotPoints="18449,11537 19678,10389 22924,9921 23939,11822 23700,12838 18974,14272" semanticType="enclosure" shapeName="Hexagon">
            <msink:sourceLink direction="with" ref="{CC70586A-F2C4-4238-ABAB-00DB813DDC58}"/>
            <msink:sourceLink direction="with" ref="{E60C5AF9-6D9B-4EFA-B45C-2BBF016AC16D}"/>
          </msink:context>
        </emma:interpretation>
      </emma:emma>
    </inkml:annotationXML>
    <inkml:trace contextRef="#ctx0" brushRef="#br0">395 4219 1397 0,'-36'40'813'0,"0"2"-741"0,81-39-70 0,74-28-11 16,40-11 17-1,87-12-9-15,-21-6 7 0,52-17-9 16,-6-2 9-16,54-14-9 16,-30-5 8-16,46-19-8 15,-41 4 8-15,25-8-9 16,-49 11 9-16,17 7-9 16,-56 19 9-16,9 0-9 15,-49 17 9-15,-1 1-9 16,-43 11 10-16,-13 7-9 15,-44 13 10-15,-15 10-10 16,-34 5 10-16,-20 8-10 16,-15 3 11-16,-8 3-7 15,-7-3 13-15,-3 3-11 16,2-1 12-16,-4-7-11 0,2-2 6 16,5-5-18-16,2-6 4 15,17-11-19-15,6 2 7 16,12-12-14-16,2 6 16 15,5-4-6-15,-10 4 19 16,0-11-7-16,-9 4 14 16,-4-22-8-16,-8-1 13 15,-3-17 1-15,-9 2 15 16,-5-10-2-16,-8 4 12 0,-11-17-6 16,-5 6-4-16,-8-11-11 15,-4 5 1-15,-5-11-14 16,7 11 5-16,-8-7-10 15,2 12 6-15,-9-12-11 16,5 16 10-16,-16-2-8 16,8 16 13-16,-11-9-5 15,11 6 10-15,-3-11-10 16,11 8 8-16,1-11-10 16,12 17 8-16,3 5-9 15,9 20 12-15,4 10-9 16,7 17 9-16,1 5-13 15,4 14 9-15,5 5-17 16,2 7 7-16,1 7-12 0,3 6 11 16,1 4-12-16,4-5 16 15,-4 4-11-15,-1-9 12 16,-4-2-10-16,-4-7 12 16,-11-3-11-16,-7-10 11 15,-16-2-10-15,-9-2 11 16,-24 2-13-16,-11-1 12 15,-22 7-11-15,-4 7 12 0,-23 7-11 16,1 4 12-16,-22 13-12 16,4-2 12-16,-35 8-12 15,5 5 11-15,-28 2-10 16,7-1 11-16,-27 13-11 16,25-11 11-16,-32 7-12 15,26-4 11-15,-15 5-10 16,31-5 9-16,-7 6-9 15,46-9 10-15,8 9-11 16,34-6 11-16,0 2-12 16,28 4 10-16,-4 9-10 15,12-5 10-15,0 11-10 16,12 2 11-16,6 5-10 16,13-5 10-16,-1 2-11 15,9-10 10-15,3-7-10 16,3-17 12-16,3-4-12 15,6-17 13-15,8 0-11 0,2-2 10 16,1 1-11-16,4 4 11 16,2 13-13-16,3 5 12 15,7 20-13-15,3 7 11 16,9 31-11-16,3 11 11 16,8 26-11-16,-2 4 13 15,1 35-12-15,-4-8 11 16,-1 19-10-16,-2-15 13 15,6 17-13-15,6-27 11 0,-2 12-10 16,4-25 9-16,8 23-10 16,-7-23 11-16,9 8-11 15,0-23 11-15,5 1-9 16,-5-30 10-16,3-6-10 16,-9-22 10-16,-10-13-10 15,-8-13 11-15,-2-12-10 16,-11-15 11-16,-4-1 5 15,4-7-25-15,-16-16-470 16,-20-10 160-16</inkml:trace>
  </inkml:traceGroup>
</inkml:ink>
</file>

<file path=ppt/ink/ink13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42:00.8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E8D6E8-95BC-4CE5-8CFD-AF9D5C211119}" emma:medium="tactile" emma:mode="ink">
          <msink:context xmlns:msink="http://schemas.microsoft.com/ink/2010/main" type="writingRegion" rotatedBoundingBox="19808,15408 19823,15408 19823,15423 19808,15423"/>
        </emma:interpretation>
      </emma:emma>
    </inkml:annotationXML>
    <inkml:traceGroup>
      <inkml:annotationXML>
        <emma:emma xmlns:emma="http://www.w3.org/2003/04/emma" version="1.0">
          <emma:interpretation id="{44082F17-AFDB-48EE-88F7-DA983590A677}" emma:medium="tactile" emma:mode="ink">
            <msink:context xmlns:msink="http://schemas.microsoft.com/ink/2010/main" type="paragraph" rotatedBoundingBox="19808,15408 19823,15408 19823,15423 19808,15423" alignmentLevel="1"/>
          </emma:interpretation>
        </emma:emma>
      </inkml:annotationXML>
      <inkml:traceGroup>
        <inkml:annotationXML>
          <emma:emma xmlns:emma="http://www.w3.org/2003/04/emma" version="1.0">
            <emma:interpretation id="{D36532F8-7A2D-4C0F-9A92-62319C8E6AFA}" emma:medium="tactile" emma:mode="ink">
              <msink:context xmlns:msink="http://schemas.microsoft.com/ink/2010/main" type="line" rotatedBoundingBox="19808,15408 19823,15408 19823,15423 19808,15423"/>
            </emma:interpretation>
          </emma:emma>
        </inkml:annotationXML>
        <inkml:traceGroup>
          <inkml:annotationXML>
            <emma:emma xmlns:emma="http://www.w3.org/2003/04/emma" version="1.0">
              <emma:interpretation id="{5CFD0F46-CF9A-4246-A369-1BFE567D03D4}" emma:medium="tactile" emma:mode="ink">
                <msink:context xmlns:msink="http://schemas.microsoft.com/ink/2010/main" type="inkWord" rotatedBoundingBox="19808,15408 19823,15408 19823,15423 19808,15423"/>
              </emma:interpretation>
            </emma:emma>
          </inkml:annotationXML>
          <inkml:trace contextRef="#ctx0" brushRef="#br0">0 0 0,'0'0'16</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37:45.3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96E0A4-6CE5-4897-A8FD-05AD83197954}" emma:medium="tactile" emma:mode="ink">
          <msink:context xmlns:msink="http://schemas.microsoft.com/ink/2010/main" type="inkDrawing" rotatedBoundingBox="15939,8656 15954,8656 15954,8671 15939,8671" shapeName="Other"/>
        </emma:interpretation>
      </emma:emma>
    </inkml:annotationXML>
    <inkml:trace contextRef="#ctx0" brushRef="#br0">12158 3715 0,'0'0'15,"0"0"17</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2:45.6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F2A2C7-288A-4098-897F-54DF779F26C5}" emma:medium="tactile" emma:mode="ink">
          <msink:context xmlns:msink="http://schemas.microsoft.com/ink/2010/main" type="inkDrawing" rotatedBoundingBox="9179,12514 13369,11687 13838,14061 9647,14888" hotPoints="13552,13167 11474,14554 9162,13605 11240,12217" semanticType="enclosure" shapeName="Ellipse">
            <msink:sourceLink direction="with" ref="{0FF847B6-6328-4E32-9B24-611356379D86}"/>
          </msink:context>
        </emma:interpretation>
      </emma:emma>
    </inkml:annotationXML>
    <inkml:trace contextRef="#ctx0" brushRef="#br0">3273 72 866 0,'-18'-15'289'16,"-4"1"34"-16,1 7-228 0,-3 4-60 15,3 1-22 1,-5 2-7-16,2 3 1 0,-4-4-12 15,-1-2 5-15,-7 0-7 16,2-3 4-16,-16 0-5 16,-1 0 13-16,-15 0-4 15,2 0 7-15,-15 0-4 16,3 4 11-16,-8 7 7 16,7 2 13-16,-13 8 7 15,12 2 4-15,-9 8-10 16,7-7-8-16,-10 8-21 15,9-7-7-15,-6 2-9 16,8-7 9-16,-17 2-5 16,12-7 13-16,-15-1-4 15,2-2 5-15,-5-3-8 16,12 0 5-16,-12 0-7 0,14 1 2 16,-10 2-4-16,11 3 6 15,-8 0-5-15,17 2 8 16,-1 5-6-16,14 2 7 15,-4 14-9-15,33-3-5 16,0 1 4 0,-39 46-8-16,9 5 7 15,0 17-3-15,13-2 8 0,19-8-4 16,7-10 8-16,3 3-7 16,7 14 6-1,10-2 2-15,13-1-7 16,7 2 6-16,20 11-6 15,3-28 6-15,15 9-7 16,5-11 6-16,15 7-6 16,-7-14-2-16,17 8 0 15,-6-10 7-15,12 0-9 16,-9-9 7-16,15 2 0 16,-6-17 1-16,16 0-8 15,-13-13 10-15,21-2-6 16,-12-11 7-16,18 2-10 15,-11-4 8-15,18 1-6 16,-16-6 6-16,19 0-6 16,-13-2 9-16,20-4-7 0,-8-6 6 15,18-10-8-15,-13-7 5 16,23-11-11-16,-20-11 6 16,15-14-11-16,-16 0 6 15,14-17-10-15,-25 1 5 16,16-14-9-16,-24 10 10 15,3-10-7-15,-21 10 8 16,5-14-7-16,-23 8 6 16,3-12-14-16,-15 5 4 0,-6-13-7 15,-19 9 11-15,-7-15-5 16,-17 6 15-16,-13-14-3 16,-10 13 11-16,-10-4 2 15,-14 23 16-15,-15 5 14 16,-6 13 18-16,-21 7 11 15,-4 15 3-15,-18 2-4 16,7 11-10-16,-29 4-19 16,4 7-10-16,-29 1-12 15,7 4-8-15,-40 3-14 16,12 3 6-16,-40 6-22 16,3 4-7-16,-65 23-356 15,-1 5 105-15</inkml:trace>
  </inkml:traceGroup>
</inkml:ink>
</file>

<file path=ppt/ink/ink13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38:33.9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440B6F-46A0-45A6-BE11-05BCD1EC9376}" emma:medium="tactile" emma:mode="ink">
          <msink:context xmlns:msink="http://schemas.microsoft.com/ink/2010/main" type="inkDrawing" rotatedBoundingBox="27667,13802 27682,13802 27682,13817 27667,13817" shapeName="Other"/>
        </emma:interpretation>
      </emma:emma>
    </inkml:annotationXML>
    <inkml:trace contextRef="#ctx0" brushRef="#br0">23861 2698 0,'0'0'0,"0"0"16</inkml:trace>
  </inkml:traceGroup>
</inkml:ink>
</file>

<file path=ppt/ink/ink13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38:39.3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CE61F5-4B1F-4509-B531-A631A038A303}" emma:medium="tactile" emma:mode="ink">
          <msink:context xmlns:msink="http://schemas.microsoft.com/ink/2010/main" type="inkDrawing" rotatedBoundingBox="29772,13516 29787,13516 29787,13531 29772,13531" shapeName="Other"/>
        </emma:interpretation>
      </emma:emma>
    </inkml:annotationXML>
    <inkml:trace contextRef="#ctx0" brushRef="#br0">25966 2412 0</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22.5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5E3D53-9DAE-4FA2-9DF7-77CD8CBD93E8}" emma:medium="tactile" emma:mode="ink">
          <msink:context xmlns:msink="http://schemas.microsoft.com/ink/2010/main" type="inkDrawing" rotatedBoundingBox="13093,5772 13112,5778 13110,5785 13091,5778" shapeName="Other"/>
        </emma:interpretation>
      </emma:emma>
    </inkml:annotationXML>
    <inkml:trace contextRef="#ctx0" brushRef="#br0">19 5 365 0,'-7'0'91'0,"-1"-4"40"16,4 2-101-16,4 2-14 15,1-1-15-15,4 1-123 16,1 0 20-16</inkml:trace>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6:45.8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0555AF-9F02-445D-8218-0B036C7C5E17}" emma:medium="tactile" emma:mode="ink">
          <msink:context xmlns:msink="http://schemas.microsoft.com/ink/2010/main" type="inkDrawing" rotatedBoundingBox="14819,1665 23800,1536 23816,2639 14835,2768" hotPoints="23015,1010 23177,1893 15115,3377 14953,2495" semanticType="9" shapeName="Rectangle"/>
        </emma:interpretation>
      </emma:emma>
    </inkml:annotationXML>
    <inkml:trace contextRef="#ctx0" brushRef="#br0">237 1009 959 0,'-7'0'251'16,"1"2"69"-16,3 5-257 15,0-1-68 1,4-7-7-16,4-2-2 16,2 4 1-16,1-5 4 15,1-4 12-15,-2 11 10 16,2-1 8-16,-3-1-1 15,3-1 2-15,0 3-5 0,3-1-3 16,0 2-6 0,3-7 4-16,-1 3 1 0,5 2 9 15,1-7 1-15,5 2 1 16,2 5-5-16,7-5-4 16,-3 1-8-16,8 1-5 15,-1-5 0-15,2-2-2 16,-4 4 2-16,8-1-3 15,-8 5 3-15,9 0-2 16,-3 3 1-16,10-1-1 16,-2-4 1-16,10 5-2 15,-3-3 2-15,11-9-2 16,-11 5 2-16,4-2-2 16,-4-5 2-16,11 10-2 15,-11 7 2-15,15-2-2 16,-5 5 3-16,10-4-3 0,-10-5 2 15,12 0-2 1,-10-2 2-16,7-5-3 0,-10 5 3 16,8 1-2-16,-13-2 2 15,7 3-3-15,-10-3 2 16,8 3 0-16,-13-9 1 16,10 0-2-16,-10 3 3 15,5 6-2-15,-5-5 2 16,10 7-2-16,-6 4 2 0,9-5-2 15,-5-1 3-15,11-1-4 16,-3-1 3-16,8-5-3 16,-11 5 2-16,12-1-2 15,-12 0 1-15,5-1-1 16,-5 10 2-16,9-11-2 16,-12 4 2-16,7 2-1 15,-9 2 1-15,5-9-2 16,-6 9 3-16,12-1-3 15,-8 5 3-15,16-8-3 16,-7 5 1-16,11-1-1 16,-9-4 1-16,4-10-2 15,-9 13 3-15,8-2-2 16,-7-5 2-16,4 7-1 16,-2 5 1-16,7-4-1 0,-7-4 1 15,6 1-1-15,-9-2 0 16,13-1-1-16,-13 0 1 15,11 2-1-15,-6-2 1 16,12 3-1-16,-7-5 2 16,9-2-2-16,-13 8 2 15,11 1-1-15,-15 4 1 16,5-5-2-16,-5 8 2 0,13-6-2 16,-8-1 1-1,6-1-1-15,-4 7 1 0,8-4 0 16,-15 1 0-16,9 1 0 15,-6-5 1-15,12-1-2 16,-13-3 2-16,7 0-2 16,-3 2 2-16,6 1-2 15,-12-2 2-15,12 5-2 16,-6 5 2-16,6-5-2 16,-9-3 1-16,5 3 0 15,-11-8 1-15,14-4-2 16,-13 3 2-16,8 0-1 15,-4 0 0-15,7 0-1 16,-15 0 1-16,6 2-1 16,-12 1 2-16,3 3-1 15,-7 4 1-15,2 2-1 16,-8-1 2-16,4 1-3 0,-8-3 2 16,2 0-2-16,-4 0 2 15,5 4-2-15,-7-7 2 16,3 3-1-16,-7-4 1 15,1 2-2-15,-6-4 0 16,2 8 0-16,-8-4 3 0,4 2-4 16,-5 2 4-1,-4 5-1-15,-4-10 0 0,-1 3-3 16,-7 2 3-16,-2-4-2 16,-2-2 3-16,-6 2-3 15,0 2 2-15,0-6 0 16,0 0 3-16,-3-1-3 15,3 4 4-15,0-3-6 16,1 6-3-16,2-5-9 16,2-2-6-16,1-14-12 15,-2 3 0-15,1-23-1 16,-2 4 7-16,-3-5 5 16,1 7 12-16,-1-8 5 15,-3 16 3-15,2-6 0 16,-4 0-2-16,1-2-1 15,-1 4-5-15,2-9-8 16,-1 4-7-16,-2-1-17 16,-3-1-3-16,-3 1 3 0,-2 10 14 15,2 0 22-15,0 7 25 16,2 4 4-16,4 2 4 16,-2-2-6-16,-1 4-14 15,2 3-1-15,2 0 2 16,-2 0 1-16,1 3 3 15,-3-5-2-15,4 4-4 16,-4-2-3-16,3-3-3 0,2 1-1 16,1 2 4-16,-5-4 4 15,1 1 3-15,-4 7 8 16,-2-4 1-16,-1 2 0 16,1 1-6-16,-1 1-6 15,2-2-10-15,-3 1-6 16,1 0-2-16,-2-5-2 15,-1 1 1-15,-5-1 1 16,2-4 2-16,-5 2 3 16,1 1 2-16,-5-2 5 15,2 2 0-15,-6 3 1 16,2-1-3-16,-5 1 1 16,0 0-3-16,-5 1 1 15,5-2-1-15,-3 4 1 16,3 0-1-16,-6 0 2 15,6-2-1-15,-9 2 0 0,0-1-1 16,-8-7 1-16,7 4-3 16,-8-2 3-16,3 0-2 15,-8 0 3-15,10 4-1 16,-11 1 3-16,7 2-2 16,-7 2 5-16,5 5-2 15,-8 1 2-15,4 1-1 16,-9 4-1-16,8-2-4 0,-7 1 0 15,5-1-4-15,-1 0 0 16,8-4-1-16,-13-2 3 16,10-2-1-16,-11-1 3 15,4 3 0-15,-12 3 3 16,13-3-2-16,-13 0 2 16,13 3-2-16,-8-1 0 15,9-1-1-15,-9 5 1 16,9 0-2-16,-14-1 1 15,8 2-2-15,-11-1 0 16,8-4-1-16,-1-2 0 16,5-3-1-16,-11-3 3 15,10 1-1-15,-9 4 3 16,1-1 0-16,-7 2 2 16,7 2-1-16,-5-5 4 0,11 6-2 15,-5-5 1 1,8-1-3-16,-7 3-1 0,6-4-4 15,-11-4 0-15,7 2-2 16,-10 0 2-16,13-6 0 16,-11 6 3-16,10 2-3 15,-13-4-1-15,10 4-2 16,-16 2 1-16,9-2-1 0,-9-4 3 16,11 4 3-16,-10 1 2 15,10 1-2-15,-16-1 1 16,11 3-1-16,-12 0 0 15,10-6 0-15,-5 2 0 16,11-1 0-16,-13 2 1 16,12-4-1-16,-11 1 0 15,7-3 0-15,-10-2 1 16,16-4-1-16,-8 3 1 16,9 3-1-16,-11 0 2 15,11-1-3-15,-17 1 1 16,11 0-1-16,-9-2 1 15,6-1-1-15,-6 2 2 16,15 1-2-16,-12 0 5 16,12 1-1-16,-8 1 2 15,10-1 1-15,-1-2 1 0,11 1-3 16,-7-2 1-16,11 2-4 16,-5-1 2-16,2 2-2 15,-4 2 2-15,12 0 0 16,-8 2 3-16,11 2 0 15,-4 1 1-15,13-1-2 16,-3 2-2-16,7-1-1 16,-5 1-3-16,7 1 0 15,-6-1 0-15,4-1 1 0,-3 4 3 16,11 0-1-16,-1 3 3 16,5-2-2-16,-1 5 1 15,6-1-4-15,-4 1 0 16,7-3-2-16,-5 3 2 15,7-3 5-15,-1 1 6 16,7 1 9-16,-2 1 3 16,6 0 0-16,0 3-6 15,3-2-3-15,-2 8-10 16,5 0-1-16,-3 6-4 16,5-1 2-16,-2 10-3 15,0-6 3-15,-3 6-3 16,0-2 2-16,0 4-1 15,-3-7 3-15,1 10-4 16,2-11 5-16,0 15-3 16,0-7 3-16,0 4-4 0,0-2 3 15,3 11-2-15,3-12 5 16,-3 6-1-16,3-6 5 16,0-6-2-16,2-9 1 15,1-3-4-15,3-3-1 16,-3-4-4-16,-3 2 3 15,0-1 1-15,-5-1 11 0,4-7 18 16,-2 1 16 0,1-1 16-16,2-4 7 0,3-7-7 15,-1 5-17-15,4 1-17 16,-2-4-18-16,1 2-25 16,2 0-13-16,11-6-51 15,6-3-32-15,15-9-348 16,-1-34 72-16</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7:09.0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8AD7E0-744E-4534-8085-DB3D4C6356A5}" emma:medium="tactile" emma:mode="ink">
          <msink:context xmlns:msink="http://schemas.microsoft.com/ink/2010/main" type="writingRegion" rotatedBoundingBox="24996,2000 29843,1558 30009,3376 25161,3818">
            <msink:destinationLink direction="with" ref="{E1D9C6FC-D9D0-4B44-AF62-E99FD7722D19}"/>
          </msink:context>
        </emma:interpretation>
      </emma:emma>
    </inkml:annotationXML>
    <inkml:traceGroup>
      <inkml:annotationXML>
        <emma:emma xmlns:emma="http://www.w3.org/2003/04/emma" version="1.0">
          <emma:interpretation id="{88DAE57B-716B-49B0-BA80-2F753EACBE34}" emma:medium="tactile" emma:mode="ink">
            <msink:context xmlns:msink="http://schemas.microsoft.com/ink/2010/main" type="paragraph" rotatedBoundingBox="24996,2000 29843,1558 30009,3376 25161,3818" alignmentLevel="1"/>
          </emma:interpretation>
        </emma:emma>
      </inkml:annotationXML>
      <inkml:traceGroup>
        <inkml:annotationXML>
          <emma:emma xmlns:emma="http://www.w3.org/2003/04/emma" version="1.0">
            <emma:interpretation id="{4D6AE32B-42DD-4524-BF64-691F2994215E}" emma:medium="tactile" emma:mode="ink">
              <msink:context xmlns:msink="http://schemas.microsoft.com/ink/2010/main" type="line" rotatedBoundingBox="24996,2000 29843,1558 29937,2587 25089,3029"/>
            </emma:interpretation>
          </emma:emma>
        </inkml:annotationXML>
        <inkml:traceGroup>
          <inkml:annotationXML>
            <emma:emma xmlns:emma="http://www.w3.org/2003/04/emma" version="1.0">
              <emma:interpretation id="{CB5A9EC4-681C-4753-BD53-4FC11D2068B6}" emma:medium="tactile" emma:mode="ink">
                <msink:context xmlns:msink="http://schemas.microsoft.com/ink/2010/main" type="inkWord" rotatedBoundingBox="25006,2108 26808,1944 26885,2794 25083,2959"/>
              </emma:interpretation>
              <emma:one-of disjunction-type="recognition" id="oneOf0">
                <emma:interpretation id="interp0" emma:lang="" emma:confidence="1">
                  <emma:literal/>
                </emma:interpretation>
              </emma:one-of>
            </emma:emma>
          </inkml:annotationXML>
          <inkml:trace contextRef="#ctx0" brushRef="#br0">583 368 711 0,'0'-3'221'15,"1"2"72"-15,5-7-180 16,-3 8-9-16,-1 5-21 15,2 13 17 1,-4 10-35-16,-3 16-3 0,-3 4-23 16,-4 9 5-16,-4-5-21 15,5-2 3-15,3-13-17 0,3-16 6 16,2-3-7-16,5-10 12 16,-4-5-9-16,5-5 32 15,7 1-4-15,13-22 8 16,2-4-10-16,12-12 7 15,-1 3-31-15,1-22 1 16,-12 8-11-16,-2-4 5 16,-7 9-6-16,-4 2 2 15,-8 25-6-15,-3 7-2 16,-3 11-7-16,-2 6-49 16,-5 0-16-16,-1-4-362 15,1-1 71-15</inkml:trace>
          <inkml:trace contextRef="#ctx0" brushRef="#br0" timeOffset="176.4226">704 616 1150 0,'-7'6'270'16,"5"0"95"-16,2-3-332 15,11 4-27-15,-1-1-8 16,13 2 4-16,1-4-4 15,6 4 4-15,0-7-8 0,1-2-165 16,-7-1-195-16,-12 8 4 16</inkml:trace>
          <inkml:trace contextRef="#ctx0" brushRef="#br0" timeOffset="691.1843">1041 349 1113 0,'-14'33'234'16,"-1"13"109"-16,6 4-331 0,0-4 3 15,9-14-5-15,6-2 8 16,3-11-5-16,3-1 5 15,3-4-12-15,-4 4 8 16,-4-6-1-16,-2-3 25 16,-2-6 4-16,0-8 39 15,1-2-4-15,5-13 1 16,3-1-24-16,5-9-5 16,4 6-38-16,-3-15 2 15,3 3-12-15,3-6 8 16,-6 2-11-16,0-1 8 15,-2 17-8-15,-2 8 6 16,-5 8-8-16,0 4-36 16,0 4-52-16,-3 0 146 15,0 1-508-15,0-2 171 16</inkml:trace>
          <inkml:trace contextRef="#ctx0" brushRef="#br0" timeOffset="890.1946">1186 493 671 0,'-15'22'413'16,"12"-1"-58"-16,5-7-96 16,1 4-191-16,6-9-38 15,4 3 9-15,2-3-18 16,3 6 2-16,3-5-17 0,-1 8 3 16,-4-4-6-16,-2-2-2 15,-7-8-39-15,1 2-340 16,-2-6 94-16</inkml:trace>
          <inkml:trace contextRef="#ctx0" brushRef="#br0" timeOffset="1427.8041">1303 515 1243 0,'0'-15'282'0,"14"-4"109"16,11-7-369-16,17-11-10 15,8 2-12-15,14 5 3 16,-1 9-4-16,9 5 2 15,-17 14-5-15,-4 13 0 16,-18 2-4-16,-9 4 3 16,-14 7-6-16,-4-2 6 15,-6-1 11-15,-4-3 38 16,-4 5 7-16,-7-4 33 16,2 5 5-16,-13-9 16 15,2 0-29-15,-9-3 6 16,5-1-33-16,-4-11-4 15,9 6-28-15,1-3 3 0,14-2-35 16,2-7-131-16,15 0-371 16,2-39 58-16</inkml:trace>
          <inkml:trace contextRef="#ctx0" brushRef="#br0" timeOffset="1131.7612">1548 425 1078 0,'4'17'285'15,"-7"10"66"-15,-3 10-283 16,-1-1-82-16,-4 9 18 16,4-7-3-16,2-4 13 15,7-2 2-15,2-8 1 16,4-3-10-16,-4-8-16 0,-1-7-21 16,-4-6-336-16,-4-4 88 15</inkml:trace>
          <inkml:trace contextRef="#ctx0" brushRef="#br0" timeOffset="-956.8796">24 380 936 0,'-3'9'269'0,"2"-1"62"16,2 1-241-16,8 4-63 15,5-11 1-15,1-1-9 16,12-5 2-16,0-7-8 16,10-13 7-16,1-3-5 15,7-7 4-15,-8-4-6 16,8-7 5-16,-7 5-7 15,3-3 2-15,-10 3-7 0,-7 7 9 16,-10 7-1-16,-4 2 23 16,-11 9 0-16,-7 6 15 15,-1 2-10-15,-10 4 4 16,-7 4-23-16,-7 5 0 16,-2 5-16-16,-5 5 4 15,4 4-11-15,-9 8 4 16,4-1-6-16,-4 14 3 15,8-4-5-15,1 15 4 16,7-4-4-16,7 10 5 16,13-2-2-16,7 1 7 15,8-9-5-15,14-8 7 16,4-14-8-16,10-5 6 16,1-8-9-16,16-10 9 15,-5-1-5-15,14-10 7 0,-9-13-2 16,8-7 7-16,-14-10-52 15,2-13-398 1,-25-1 117-16</inkml:trace>
        </inkml:traceGroup>
        <inkml:traceGroup>
          <inkml:annotationXML>
            <emma:emma xmlns:emma="http://www.w3.org/2003/04/emma" version="1.0">
              <emma:interpretation id="{7AEDF939-4F36-4BEA-AF78-C2D879C6F685}" emma:medium="tactile" emma:mode="ink">
                <msink:context xmlns:msink="http://schemas.microsoft.com/ink/2010/main" type="inkWord" rotatedBoundingBox="27344,2289 28085,2222 28107,2469 27367,2536"/>
              </emma:interpretation>
              <emma:one-of disjunction-type="recognition" id="oneOf1">
                <emma:interpretation id="interp1" emma:lang="" emma:confidence="1">
                  <emma:literal/>
                </emma:interpretation>
              </emma:one-of>
            </emma:emma>
          </inkml:annotationXML>
          <inkml:trace contextRef="#ctx0" brushRef="#br0" timeOffset="2135.6461">2305 268 1089 0,'9'6'283'15,"-3"-5"76"-15,12 2-288 16,1-3-65-16,17-4 15 16,0-4-5-16,20-4 6 15,-2-4-6-15,12-2 0 16,-6 4-14-16,0-1 4 16,-20 6-3-16,-2 3-21 0,-16 4-24 15,-7 1-339-15,-13 7 82 16</inkml:trace>
          <inkml:trace contextRef="#ctx0" brushRef="#br0" timeOffset="2347.8015">2350 460 1134 0,'0'6'341'0,"4"-6"55"15,10-9-320-15,22 3-35 16,6-5-30-16,25-7 11 15,5 2-2-15,15-2 7 16,-4 1-12-16,7 5-6 16,-21 5-57-16,11-1-369 15,-17-8 103-15</inkml:trace>
        </inkml:traceGroup>
        <inkml:traceGroup>
          <inkml:annotationXML>
            <emma:emma xmlns:emma="http://www.w3.org/2003/04/emma" version="1.0">
              <emma:interpretation id="{A37584D6-C614-4E49-ACC1-E8BF391D0C27}" emma:medium="tactile" emma:mode="ink">
                <msink:context xmlns:msink="http://schemas.microsoft.com/ink/2010/main" type="inkWord" rotatedBoundingBox="28569,1674 29843,1558 29937,2587 28663,2703"/>
              </emma:interpretation>
              <emma:one-of disjunction-type="recognition" id="oneOf2">
                <emma:interpretation id="interp2" emma:lang="" emma:confidence="1">
                  <emma:literal/>
                </emma:interpretation>
              </emma:one-of>
            </emma:emma>
          </inkml:annotationXML>
          <inkml:trace contextRef="#ctx0" brushRef="#br0" timeOffset="3708.9083">3602-157 1241 0,'-3'-33'324'15,"4"4"89"-15,10-2-340 16,7-2-56-16,21-6-2 0,10 7-11 16,14 1 4-16,0 7-8 15,11 6 4-15,-13 10-7 16,-1 13 0-16,-15 4-6 15,-3 10 3-15,-18 4-5 16,-4 4 4-16,-16 0-1 16,-13 3 11-16,-1 1-2 15,-7 1 9-15,-4-4-3 16,-3 5 12-16,5-7-3 0,-13 2 23 16,2-2 1-16,-10-5 23 15,1-5-7-15,-6 2 6 16,12-13-25-16,3-1-1 15,13-1-26-15,11-3-7 16,14-1-13-16,14-2-56 16,8-6-55-16,23-12-370 15,2-9 54-15</inkml:trace>
          <inkml:trace contextRef="#ctx0" brushRef="#br0" timeOffset="3347.3577">3953-166 1142 0,'-2'12'249'16,"-2"9"103"-16,-2 3-339 0,-2 9-4 15,1 0-9 1,-1 6 8-16,4-3-1 0,2 0 5 15,5-9-8-15,2-3 6 16,-1-11-4-16,2-2 4 16,-3-8-2-16,-1-2-34 15,-4 1 55-15,-2 2-395 16,-7 1 114-16</inkml:trace>
          <inkml:trace contextRef="#ctx0" brushRef="#br0" timeOffset="4473.4512">4336-39 528 0,'7'-1'334'15,"-2"-7"-28"-15,-2 2-68 16,-2-1-116-16,2 2-1 0,-7-2-37 16,-2 8-4-16,-2 1-32 15,-4 13-6-15,-6 3-33 16,-4 9 4-16,-2-3-11 16,-3 4 9-16,7-10-5 15,7 0 6-15,8-4-12 0,4-4 4 16,14-4-7-16,4 0 4 15,-1-1-6-15,13-4 9 16,-1 1-4-16,1-2 5 16,-5 3-5-16,3-2 4 15,-12 5-7-15,-5 3 2 16,-5-1-7-16,-8 1 2 16,-3 3-5-16,-9 8 7 15,-2 1-3-15,-8 3 23 16,2 1 7-16,-4 2 32 15,0-7 2-15,-7-1 22 16,1-1-16-16,-2-4-3 16,5-1-30-16,6-7-3 15,9-3-22-15,6-3-18 16,6-4-50-16,7-10 165 16,8-1-573-16,6-9 202 15</inkml:trace>
          <inkml:trace contextRef="#ctx0" brushRef="#br0" timeOffset="4785.204">4402-151 790 0,'-14'9'341'0,"7"3"-9"15,-1 0-167 1,2 0-135-16,3 4-20 0,-3 10 4 15,2-1-7-15,-1 16 6 16,1 2-10-16,-7 5 6 16,8 3-4-16,-4 4 16 15,-1-13-5-15,1-3 13 16,5-9-4-16,-5-12 16 16,10-9-12-16,-2-9 9 15,5-8-11-15,6-23 1 16,6-11-18-16,14-24-46 15,4-4-58-15,6-17-304 16,-3 8 36-16</inkml:trace>
          <inkml:trace contextRef="#ctx0" brushRef="#br0" timeOffset="4923.3678">4534-192 864 0,'-21'39'278'0,"-8"12"52"0,4 3-247 16,-1 6-3-16,10-9-39 15,5 8 1-15,7-10-18 16,7 0 1-16,3-10-13 15,3-6 264-15,1-15-633 16,7-9 302-16</inkml:trace>
          <inkml:trace contextRef="#ctx0" brushRef="#br0" timeOffset="9654.0813">3768 526 920 0,'-87'82'238'0,"57"-76"85"15,12-7-263-15,8 5-13 16,5-1-9-16,14-4-14 16,6 2-9-16,11 2-7 15,5-4 3-15,16-2-7 16,5 3 3-16,22-9-5 16,1 0 2-16,21-8-6 15,-5 2 8-15,13-10-7 16,-12 13 6-16,-1-12-2 15,-14 6 11-15,2-3 10 0,-16 7 8 16,-1-7-3-16,-14 9 4 16,-8 3-7-16,-14 2-3 15,-5-1-2-15,-6 7 4 16,-3 2-5-16,-4-1 1 16,-2-4-12-16,-2 5 2 15,-7-2-6-15,3-1 8 16,-4 1-8-16,1 1 7 0,-12 0 360 15,-6-8-776-15,-20-11 380 16</inkml:trace>
        </inkml:traceGroup>
      </inkml:traceGroup>
      <inkml:traceGroup>
        <inkml:annotationXML>
          <emma:emma xmlns:emma="http://www.w3.org/2003/04/emma" version="1.0">
            <emma:interpretation id="{25930AEC-9A09-4C8F-8541-CBCED226E3B8}" emma:medium="tactile" emma:mode="ink">
              <msink:context xmlns:msink="http://schemas.microsoft.com/ink/2010/main" type="line" rotatedBoundingBox="28871,2582 29786,3157 29459,3679 28543,3104"/>
            </emma:interpretation>
          </emma:emma>
        </inkml:annotationXML>
        <inkml:traceGroup>
          <inkml:annotationXML>
            <emma:emma xmlns:emma="http://www.w3.org/2003/04/emma" version="1.0">
              <emma:interpretation id="{E5787E64-9C96-4246-A1B8-563F7AF0A2B6}" emma:medium="tactile" emma:mode="ink">
                <msink:context xmlns:msink="http://schemas.microsoft.com/ink/2010/main" type="inkWord" rotatedBoundingBox="28871,2582 29786,3157 29459,3679 28543,3104"/>
              </emma:interpretation>
              <emma:one-of disjunction-type="recognition" id="oneOf3">
                <emma:interpretation id="interp3" emma:lang="" emma:confidence="1">
                  <emma:literal/>
                </emma:interpretation>
              </emma:one-of>
            </emma:emma>
          </inkml:annotationXML>
          <inkml:trace contextRef="#ctx0" brushRef="#br0" timeOffset="10483.4916">3725 1108 700 0,'-18'-46'360'0,"3"-50"-10"16,9 30-136-16,3 6-111 16,6-4-35-16,10 7-15 0,4 38-18 15,10-2-14-15,6 1-5 16,10 7-11-16,-2 4 0 15,8 9-9-15,-5 3 3 16,1 7-6-16,-8-7 6 16,1 15-4-16,-11-3 7 15,-5 0-4-15,-7-4 6 16,-6 4-4-16,-9-11 4 0,-1 2-3 16,-4 39 9-1,-4 5 14-15,3 4 18 0,-4-1 15 16,-4 2 9-16,-5-34 4 15,-5 0-13-15,-9 8-17 16,0-10-14-16,-2 8-11 16,7-10-6-16,7-1-6 15,13-5-20-15,14-11-89 16,9-20 459-16,14-5-823 16</inkml:trace>
          <inkml:trace contextRef="#ctx0" brushRef="#br0" timeOffset="10139.8915">3945 794 734 0,'-4'-42'350'16,"-2"45"-6"-16,3-4-165 15,3-1-109-15,1 50-41 0,1 14-14 16,1 13-12-16,0 23-3 15,0 1 4-15,0-41-2 16,1-11 5-16,1-14-6 16,1-18 5-16,-3-3-5 15,-2-3 6-15,-1-5-4 16,3-1 6-16,-6-3-1 16,0 0 6-16,-7-9-41 15,-2 5 51-15,-9-4-382 16,0 1 103-16</inkml:trace>
          <inkml:trace contextRef="#ctx0" brushRef="#br0" timeOffset="12118.1269">4082 1347 937 0,'-3'3'222'16,"15"-5"103"-16,10-2-258 15,20-1 2-15,7-7 1 16,15 0 4-16,1-1-14 16,8 2-18-16,-13-1-11 0,6 3-8 15,-12-1-9-15,-6-7-399 16,-18-28 131-16</inkml:trace>
          <inkml:trace contextRef="#ctx0" brushRef="#br0" timeOffset="11886.187">4198 1270 716 0,'1'0'356'0,"-2"-3"-3"16,5 0-160-16,5-3-71 15,0 5-47-15,12-14-16 16,6 1-16 0,8-4-15-16,4-3-8 0,10-4-11 15,-7 13 1-15,2-2-8 16,-8 11 4-16,-6 2-6 16,-11 11 7-16,-4 16-47 15,-10-14-24-15,-8 6-337 16,-8-11 60-16</inkml:trace>
          <inkml:trace contextRef="#ctx0" brushRef="#br0" timeOffset="11577.8865">4529 1053 738 0,'5'-30'326'0,"-4"12"20"16,-2 4-136-16,-2 4-98 16,-2-4 2-16,-1 13-28 0,-4 1-15 15,1-3-25-15,-8 9-18 16,2 0-15-16,-9 15-10 15,2 13 1-15,-5 22-10 16,10-26 2 0,2 1 6-16,-15 32-6 15,12-10 9-15,3-10-9 16,8-19 7-16,16-9-8 16,4-6 6-16,13 0-7 15,2-9 10-15,16-4-6 16,-4-4 7-16,4-2-3 15,-10-1 7-15,-4 2-7 16,-10 5 6-16,-4-4-6 16,-10 7 6-16,-3-1-76 15,-6-1 466-15,-6 2-822 16,-3 2 358-16</inkml:trace>
        </inkml:traceGroup>
      </inkml:traceGroup>
    </inkml:traceGroup>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7:39.9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D9C6FC-D9D0-4B44-AF62-E99FD7722D19}" emma:medium="tactile" emma:mode="ink">
          <msink:context xmlns:msink="http://schemas.microsoft.com/ink/2010/main" type="inkDrawing" rotatedBoundingBox="24605,1745 29915,1422 30044,3550 24735,3873" hotPoints="29847,1706 29886,3358 24702,3479 24664,1828" semanticType="9" shapeName="Rectangle">
            <msink:sourceLink direction="with" ref="{E38AD7E0-744E-4534-8085-DB3D4C6356A5}"/>
          </msink:context>
        </emma:interpretation>
      </emma:emma>
    </inkml:annotationXML>
    <inkml:trace contextRef="#ctx0" brushRef="#br0">5007 148 383 0,'-4'-3'348'16,"-7"1"-91"-16,2 1-14 16,0 2-195-16,3 1-35 15,0-2-1-15,3 0-4 0,-3-2-2 16,-1 1 0-16,-4-2 0 16,-2 0 4-16,-4-2 3 15,1 2 3-15,-5 2 1 16,1-1 0-16,-5 2-4 15,1 2-4-15,-6-2 0 16,6-2-3-16,-5 2 2 16,4 0-3-16,1-1 2 15,0-2-3-15,-8-2 2 16,2 1-3-16,-6-6 4 16,-2 0-3-16,-1 1 3 15,5 0 1-15,-7 1 2 16,7 5 0-16,-5-1 3 15,3 2-2-15,-6-2 0 16,9 1-2-16,-9 0-1 0,1-2-3 16,1 2 3-16,5-1-5 15,-8-4 3-15,4-2-4 16,-8 4 3-16,0 0-4 16,-8 1 0-16,2 5-3 15,-4 2 2-15,5 2-1 16,-5 1 3-16,3-1 2 15,1 2 5-15,7 0 1 0,-8-4 6 16,6 1-4-16,-4 0 1 16,1-2-3-16,-7 1-3 15,8 1-8 1,-8 0 0-16,5 3-3 0,-8 0-3 16,7 1 3-16,-3 2 2 15,4 2 1-15,-13 2 3 16,6-2 1-16,-9 1 1 15,-2 0-1-15,-7 0 1 16,14-4-3-16,-10 2 2 16,14-2-2-16,-7 1 3 15,4-2-4-15,-9 4 1 16,5-2-1-16,-11 3 4 16,8-2-5-16,-7-1 4 15,17 0-1-15,-6 0 1 16,12-4-3-16,-9 4 2 0,8-2-2 15,-14 5 2-15,4 0-4 16,-10 6 4-16,9-3-4 16,-8 5 3-16,26-8 0 31,24-6 4-15,0 0-2-16,-73 12 7 0,10-6-7 15,-4-3 6-15,9-2-7 16,28-5 5-16,6 1-5 15,-8 7 3-15,5-1-3 0,-1 3 5 16,8-4-5-16,1-1 8 16,10-2-6-16,6 4 7 15,1-5-8-15,5 2 5 16,6 2-10-16,0 2 5 16,2-2-5-16,-2 2 4 15,1 1-5-15,0-1 5 16,1 1-4-16,-4 5 4 15,7 2-5-15,-4 3 5 16,4 8-6-16,-1 2 3 16,4 4-3-16,-1 4 3 15,4 3-1-15,-1 12 4 16,2-1-3-16,2 5 3 16,-2-2-4-16,0-2 4 15,0-17-4-15,0 2 3 0,0-4-3 16,3 1 4-16,-2-6-6 15,2 3 4-15,3 19-4 16,2-2 5-16,-1-9-4 16,2 5 6-16,2 4-4 15,1-14 5-15,1 1-4 16,4 7 3-16,-1-1-5 16,4-5 2-16,1-10-5 0,3-7 3 15,-4-4-5-15,4-8 8 16,1-3-5-16,-1-6 7 15,-6 6-4-15,5-3 7 16,-7 3-7-16,2-3 7 16,2 1-7-16,4-2 6 15,1-2-8-15,8 1 6 16,-1 8-7-16,10-6 5 16,1 2-5-16,7-2 7 15,-1-2-6-15,11-8 7 16,-4 7-6-16,7-5 5 15,-7 8-6-15,5-7 8 16,-7-1-8-16,6 5 7 16,-6 2-6-16,9-4 5 15,-1 4-6-15,11-2 6 16,-1-5-6-16,14-4 5 0,-3-1-4 16,8-2 4-16,-10 4-4 15,9-5 7-15,-10 1-7 16,10-11 6-16,-9 8-6 15,4-3 5-15,-14 2-8 16,9 7 9-16,-16 13-7 16,7 1 6-16,-10 5-6 15,13 13 5-15,-13-8-5 0,8 0 6 16,-9 0-5-16,8-5 4 16,-12-5-4-16,5 2 5 15,-8-4-5-15,2 3 5 16,-7-3-6-16,2 0 6 15,-7 0-6-15,-1 3 0 16,-7-7 2-16,2 5 4 16,-7-1-5-16,6-1 5 15,-6 4 0-15,5-2-1 16,-7-2-5-16,8 1 6 16,-7 1-6-16,6-2 7 15,-7 2-7-15,5 4 7 16,-6-2-7-16,5-2 7 15,-5-1-8-15,6 2 7 16,-3-4-5-16,3-2 4 0,-5 2-4 16,5 2 5-1,-4-3-5-15,4 3 4 0,-2 2-4 16,10-1 4-16,-2-1-4 16,10 2 4-16,-1-4-3 15,8 2 4-15,-5 2-6 16,6-1 6-16,-7-1-6 15,8 3 5-15,-7 0-5 16,8-1 4-16,-8 1-3 0,4-2 3 16,-7 1-2-16,9 4 2 15,-9-5-1-15,11 1 3 16,-13 1-5-16,4 3 4 16,-9-8-4-16,8 19 4 15,-7-2-4-15,11 0 4 16,-1-4-4-16,8 2 5 15,-4-16-5-15,1-13-2 16,-6-1-5-16,3-2-4 16,-11-1-2-16,-2 0 0 15,-6 7 0-15,-7-4 6 16,-5 5 1-16,-2-3 6 16,-8 2-2-16,-2 2 6 15,-5 4-4-15,3-4 6 16,-2-1-6-16,2-1 6 15,0 1-6-15,11-2 3 0,-11-1-6 16,-2 0 3-16,2-3-5 16,-1-3 5-16,-7-6-4 15,2-16 7-15,0 7-4 16,-3-18 5-16,2-44-4 16,-4 1 6-16,2 20-5 15,0-10 5-15,-1 16-5 16,-4 43 4-16,8-1-6 0,-1-2 6 15,-1 4-6 1,1 0 6-16,1-2-6 0,-3-10 7 16,-2-6-3-16,1-4 10 15,2-1-4-15,-8-4 8 16,-4 8-7-16,2 2 3 16,-1 5-9-16,1 0 3 15,4 7-7-15,1 2 5 16,1 0-4-16,1 0 3 15,4 5-5-15,-4-5 6 16,1 6-6-16,4 1 5 16,-5 7-2-16,-4 1 9 15,1 7-3-15,-2-1 9 16,-1 2-5-16,1-1 5 16,-1-1-11-16,5 0 4 15,0 3-8-15,0-1 4 0,0-1-5 16,-1-1 5-16,-1-3-5 15,-2 3 5-15,-1-1-4 16,-2-5 6-16,-1 3-5 16,-2-2 8-16,-2 1 0 15,0 1 9-15,1 6-4 16,-2-2 5-16,-1 4-10 16,1-2 3-16,1 0-10 0,-5 0 5 15,4-3-5-15,-2-3 5 16,1 0-6-16,-4 0 3 15,0-2-8-15,-4 4 4 16,4 1-6-16,-3 1 9 16,6-2-6-16,-8 2 12 15,-1 1 1-15,-9-4 14 16,1 4-7-16,-8 5 8 16,5 2-9-16,2 2 1 15,9 2-13-15,2 2-42 16,5-7 316-16,-4-8-690 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8:30.7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A96A327-3020-4B6D-831F-54F72C4B6CE9}" emma:medium="tactile" emma:mode="ink">
          <msink:context xmlns:msink="http://schemas.microsoft.com/ink/2010/main" type="inkDrawing" rotatedBoundingBox="3241,9993 18294,11284 18016,14535 2962,13245" hotPoints="17721,10002 18008,12589 4161,14127 3874,11540" semanticType="9" shapeName="Rectangle"/>
        </emma:interpretation>
      </emma:emma>
    </inkml:annotationXML>
    <inkml:trace contextRef="#ctx0" brushRef="#br0">13448 399 1287 0,'62'19'346'0,"-76"-20"-275"16,-2-1-48-1,-1 1-27-15,2 1-1 16,3 1 2-16,-3-1-3 16,3 3 7-16,-3 0 4 0,2 3 4 15,-4-3-1-15,2 0 5 16,-2-4 5-16,2 1 3 16,-7-5 3-16,4-1 2 15,-6 2 0-15,0-1-6 16,-3 1-3-16,4-1-7 15,-4 2-5-15,5-1-4 16,-5-2-1-16,3 0-2 16,-9-3-4-16,1 3-1 15,2 0-1-15,-1 0 1 0,-5-2 1 16,3 5 5-16,-8 0 8 16,-1-1 9-16,-7 1 7 15,4 3 5-15,-7 0-1 16,9 1-7-16,-5 1-8 15,4 1-10-15,-1-3-3 16,3-2-1-16,-3-1 0 16,5-1 5-16,-5 1 0 15,7-2 4-15,-4-1-2 16,5 2 3-16,-10 1-5 16,7-3 2-16,-10 1-3 15,2 5 1-15,-5 0-1 16,5 0 0-16,-7 2-4 15,4-1-1-15,-2-1-4 16,10 0 0-16,-10-3-1 0,7 3 5 16,-8 0-1-16,0 0 4 15,-14 2 0-15,5 4 3 16,-11-5-1-16,8 4 2 16,-4-2 1-16,8-2 1 15,-7-1-1-15,8 2 2 16,-11-5 1-16,7 1 1 0,-15 1 0 15,11-1 3-15,-10-2 8 16,14 1 5-16,-11 0-1 16,14 1 1-16,-11 2-7 15,8 2-8-15,-14-1-9 16,8-1 0-16,-15 0-4 16,11-3 5-16,-4-3-4 15,10 5 3-15,-11-4 4 16,11-1 4-16,-7 3 0 15,5 2 3-15,-10-5-2 16,10 0-3-16,-4 1-6 16,12 2 1-16,-10-4-8 15,11 1-1-15,-10-3-5 16,6-3 0-16,-14-2-2 16,13 1 9-16,-13-1-1 15,13 5 8-15,-5-1 2 16,10-1 4-16,-8-1 0 0,8 3 3 15,-8-6-4-15,2 8 1 16,-4-4-5-16,9 4 1 16,-9-2-1-16,13 3-2 15,-5-3-6-15,4 0 3 16,-11 1-4-16,11-2 0 16,-18 4 0-16,9 1 7 0,-12 2-3 15,10 0 2-15,-7 5-5 16,12-1 4-1,-15-1-5-15,9 0 4 0,-13 5-2 16,2 2 4-16,-12-1-5 16,11 5 6-16,-1 5-3 15,13-4 3-15,-9 0-2 16,12 0 2-16,-9-1-2 16,4-8 2-16,-13-3-4 15,9 0 4-15,-2-2-1 16,13-1 0-16,-16 0 0 15,14 5 0-15,-6-7-2 16,3 2 0-16,-12-4-5 16,18 1-1-16,-11 0-4 15,8 0 3-15,-9-2-2 16,11 4 7-16,-13-1 0 0,8 2 2 16,-11 0-13-16,13 2-4 15,-11-2-6-15,9 0 2 16,-9-6 1-16,10 1 12 15,-14 5 6-15,8 2 7 16,-12-1-3-16,10 7 5 16,-8-1 1-16,16-2 2 15,-11-1-4-15,10-2 1 0,-8-2-3 16,5-3-1-16,-12 0-3 16,12 0 3-16,-8-5-3 15,13 8 5-15,-8-1-4 16,9-2 3-16,-12 3-2 15,9 1 1-15,-16-4-4 16,12 11 4-16,-11 2-5 16,10-5 3-16,-5 7-1 15,11 0 2-15,-10-3-2 16,8 0 3-16,-7 7-1 16,6-2 3-16,-7-2-3 15,12 1 2-15,-3-7-2 16,5 2 1-16,-7 1-2 15,5-2 2-15,-9 2-3 16,7 3 2-16,-5 0-1 16,10 3 1-16,1-1-1 0,8-5 2 15,-13-2-10 1,10-2-16-16,-9-7-18 0,0-1-3 16,-8 0-4-16,15-1 12 15,-7-5 16-15,11 4 26 16,-2 2 14-16,12 0 9 15,-6 5 8-15,9 4 1 16,-9-2-8-16,7 1-10 16,-7-1-8-16,9 2-7 0,-3-3-3 15,9 3 5-15,-5 2 7 16,7-1 5-16,-4 7 6 16,8 5 4-16,-1 4-6 15,8 4-5-15,4 6-7 16,7 1-5-16,-3 8-7 15,7-3 1-15,-1 11-7 16,0 1 3-16,-4 3-6 16,7-4 5-16,0 10-4 15,-6-5 8-15,4 10-4 16,1-1 7-16,-8 10-2 16,-2-4 3-16,1 7-3 15,-2-7 4-15,-2 4-3 16,4-8 2-16,-1 9-2 15,5-10 3-15,0 5-3 0,3-2 4 16,0 4 0-16,3-9 1 16,6 9-2-16,3-18 2 15,9 11-1-15,3-17 1 16,9 0-4-16,3-11 4 16,11 11-9-16,-1-13 0 15,10 4-8-15,-2-9 4 16,10 1-7-16,-7-10 8 15,17 2-3-15,-7-7 7 0,13-2-2 16,-2-4 6-16,17-2-1 16,-7-4 5-16,16-4-2 15,-5 0 4-15,18-4-3 16,-8-1 1-16,25-4-3 16,-8 0 3-16,26-6-5 15,-14-1 3-15,27-5-2 16,-17 1 2-16,30-2-5 15,-21 2 4-15,28 1-6 16,-20 5 3-16,23-4-5 16,-19 6 4-16,26 2-2 15,-23 4 5-15,24 0-3 16,-20 6 4-16,23 1-2 16,-23 1 3-16,28-2-3 15,-19 6 2-15,22-3-2 16,-19 0 3-16,22 1-4 0,-20 1 4 15,21-5-4-15,-25 0 4 16,22 3-3-16,-23-5 2 16,21 7-3-16,-22 1 4 15,22 1-4-15,-21 1 5 16,20 2-5-16,-17 2 3 16,21 2-3-16,-26 1 4 0,27 7-5 15,-27-2 5 1,18-2-3-16,-18 1 4 0,21-1-5 15,-23-4 4-15,21 4-3 16,-22 0 2-16,15 1-3 16,-22 2 5-16,19 2-5 15,-22-4 3-15,21-2-2 16,-23-2 2-16,21 0-2 16,-21-6 2-16,17 1-3 15,-20-2 4-15,24-2-3 16,-26-2 2-16,21 1-3 15,-22-2 3-15,16 0-2 16,-25-5 2-16,19-4-4 16,-24 0 4-16,17-3-2 15,-19 0 0-15,13-1-1 16,-22 2 4-16,13 1-2 16,-18 1 1-16,12 0-1 0,-17 0 2 15,10-8-11-15,-21 1 2 16,4-8-4-16,-23 1 3 15,4-4-3-15,-17 6 8 16,-3-7-2-16,-12 5 3 16,-4-13-5-16,-13 0 4 15,-5-12-3-15,-10 1 5 16,1-16 0-16,-4 6 7 0,1-7-2 16,-1 5 5-16,-1-7-2 15,-3 12 3-15,-4-4-2 16,-2 8 4-16,-2-11-5 15,1 8 0-15,1-13-3 16,-5 1-1-16,2-14-7 16,-1 10 5-16,-4-6-3 15,-2 12 2-15,-5 1-1 16,-5 11 3-16,-7-4 2 16,-4 9 5-16,-8-8 6 15,1 6 7-15,-2 3 14 16,-2 9 7-16,0 0 2 15,12 11-5-15,-2-1-7 16,10 11-16-16,7 2-107 16,15 4-368-16,-6 6 84 15</inkml:trace>
    <inkml:trace contextRef="#ctx0" brushRef="#br0" timeOffset="81827.7727">-1076-1090 343 0,'-18'9'89'0,"3"4"30"15,-1 10-98-15,2-4-6 16,-1 7 3-16,2-1-3 0,-2 8 22 16,0-6 17-16,-2 11 52 15,1-4 11-15,1 10 12 16,3-2-21-16,-4 18-11 16,6 3-47-16,-1 18-10 15,2 6-13-15,0 26-1 16,2-11-7-16,-4 11-4 15,4-13-3-15,-4-4 3 16,4-27 2-16,1-4 8 16,3-22-1-16,3-10-2 15,1-15-6-15,5-6-4 16,2-10-7-16,4-4-2 16,0-5 0-16,4-4 3 15,4 1 1-15,3 1 4 16,1 3 3-16,6 4 2 15,3 8-2-15,12 5-3 0,3 1-1 16,6 3-5-16,19-5 0 16,2-1-2-1,3-10-3-15,5-4 1 16,10-11-2-16,-15-1 1 16,8-8-2-16,-11 4 2 15,6-8-1-15,-11 5 3 0,5-1-2 16,-9 1 4-16,11 0-4 15,-6 10 3-15,7 4-3 16,-9 1 7-16,15 4-5 16,-6 4 4-16,15-2-5 15,-9 0 3-15,18 1-7 16,-13 1 5-16,7-5-3 16,-18-2 4-16,9-2-4 15,-18-4 4-15,4-1-4 16,-10 6 4-16,3 0-4 15,-11 2 2-15,3 4-3 16,-4 3 8-16,3 4 2 16,-9 1 4-16,8 2-3 15,-5 2 5-15,3-1-8 16,-3-10-2-16,7 5-4 16,-8-3 4-16,-1 0-4 15,-8-1 3-15,0 1-4 0,-8 0 4 16,1-2-4-16,-7 1 3 15,0 2-3-15,-7-1 5 16,1 2-5-16,-6 4 4 16,3-5-5-16,-6 2 6 15,3 2-5-15,-6-1 6 16,3-4-3-16,-2-1 5 16,2 1-5-16,3-3 4 0,-3-8-5 15,2 2 3-15,2 0-5 16,-2-1 5-16,-2 2-5 15,0 5 5-15,0-1-4 16,-3 4 2-16,6-2-3 16,0 1 3-16,4-2-3 15,-1-2 3-15,3-1-4 16,-6 0 3-16,-1-4-5 16,-5-2 3-16,0-3-7 15,-6-8 8-15,1-13 0 16,-1 0 4-16,5-11 0 15,-1-1 3-15,7 0-4 16,3 6-1-16,4-9 0 16,1 12 0-16,2-3-1 15,0 8 1-15,2 1-2 16,-7 12 2-16,2 1-2 16,-4 10 3-16,1 2-3 0,-3 4 4 15,1 1-5-15,-5-2 4 16,5 2-5-16,-5 2 5 15,-1-2-5-15,1-3 6 16,-4 1-5-16,-4-2 4 16,0 1-3-16,-6 1 4 15,0-1-4-15,-4 0 6 0,1 2-5 16,-5-2 6-16,2-2-3 16,3 7 5-16,2-1-6 15,4 2 5-15,0-3-7 16,4 6 1-16,-4 2-4 15,0-8 5-15,-6 6-5 16,5 0 5-16,-1-5-4 16,2-1 5-16,2-1-6 15,-1 2 4-15,1-4-5 16,-1 3 5-16,-1-1-7 16,-1 4 6-16,-1-5-4 15,-1-1 5-15,0-1-4 16,0-4 6-16,-6-2-5 15,3-5 3-15,-1 0-3 16,1-5 3-16,-3-3-3 16,3 2 5-16,3 0-5 0,-2 5 5 15,2-1-4-15,0 11 3 16,0 3-4-16,-4 2 5 16,2-2-4-16,-8 6 3 15,1-6-4-15,-3 0 4 16,-2 1-6-16,-4 2 2 15,-4-1-3-15,-5-1 2 0,-8 1 0 16,-1-1 3 0,-6-1 1-16,1 2 5 0,-4 1 5 15,6 3 4-15,-6 4-1 16,12-2 1-16,-7 1-4 16,4 3-4-16,-6 0-8 15,6 0 1-15,-14 4-3 16,10-1 1-16,-8 3 0 15,4-4 2-15,-3 2-4 16,5 2 4-16,-6 2-4 16,6-4 2-16,-4 7-1 15,1-5 6-15,-11 1-2 16,5-4 3-16,-9 0-3 16,3-7 2-16,-9 1-2 15,12-5 1-15,-5 2-2 16,11-1 2-16,-6 2-5 0,11-1-1 15,-4 5-8-15,4-4-1 16,-11 4-6-16,4-5 5 16,-8-2-1-16,2-2 10 15,-4-1 0-15,7 4 5 16,-2-2-2-16,4 3 3 16,0-3-3-16,10 1 4 15,-2-2-3-15,10-1 3 16,-5-1-5-16,2-3 3 0,-12-6-5 15,8-3 5-15,-10 0-1 16,10-4 2-16,-7 4-2 16,8 6 4-16,-6-2-3 15,7 8 0-15,-4 8-1 16,8-2 4-16,-4-2-5 16,5 2 5-16,-10-4-4 15,4-4 4-15,-11 2-3 16,2 0 5-16,-12 0 0 15,9 2 4-15,-9-1-1 16,6-2 2-16,0-2-2 16,9 1-1-16,-6-4-3 15,12 2 3-15,-6-1-1 16,6 4 3-16,-3 1-5 16,12 4 1-16,4 2-3 15,16 0-10-15,11 2 268 0,14-2-675 16,5-18 305-16</inkml:trace>
    <inkml:trace contextRef="#ctx0" brushRef="#br0" timeOffset="312445.3715">-1001-926 607 0,'-7'-2'234'0,"-4"5"15"16,-2 5-126-16,4-1-60 15,-3 4 7-15,4 1-4 16,-1 4 5-16,-4 2-14 16,-1 11-13-16,2 2-20 0,0 11-6 15,5 3-12-15,1 7-2 16,1-10-2-16,4 6 1 16,-2-8-2-16,1 10 0 15,2-7 0-15,-3 11 0 16,-1-7-1-16,2 7 2 15,-1-9 0-15,-1 1 1 16,5-5 1-16,4 10 1 16,-1-12 1-16,4 3 1 15,1 0-1-15,-2-1 0 16,2-13-3-16,-3 2 1 16,0-7-2-16,-1-1 1 15,2-4-1-15,-2-1 2 16,1-2-1-16,3 1 1 15,0-5-1-15,4 2 3 16,5 1-2-16,6 1 1 0,2-2-2 16,4 7-1-16,1-10-2 15,8-2 4-15,0-2-2 16,12-2 3-16,-1-10 0 16,16 8 1-16,-4 2-4 15,16-1 0-15,-6-1-1 16,9-2-1-16,-9-2-1 0,10-4 1 15,-13-1 0 1,18 1 1-16,-5 4 0 0,14-8-2 16,-12-1 0-16,13-2 1 15,-14-7-1-15,7-5 3 16,-14 5 1-16,10 1 0 16,-11 5-1-16,8 8 0 15,-11 5-2-15,4-4 1 16,-7 4 0-16,8-1 1 15,-10 4 1-15,11-2 0 16,-4 6 1-16,10-3-1 16,-12-3 0-16,8-8-1 15,-7-1-1-15,7-1 1 16,-13-5 0-16,8-3-1 16,-9 3 0-16,2 0 2 15,-14 1-2-15,5 7 0 16,-11 2 3-16,1-1 6 0,-8 5 1 15,5-2 5-15,-7-2-1 16,3 4-1-16,-3-2-7 16,2-6 0-16,-5-3-4 15,3-5 0-15,-6 2 1 16,3-4 0-16,-6-8 0 16,2-1-1-16,-4 6 0 15,1-10 0-15,-4 8-1 16,2 0-1-16,-7 2 0 15,4-2-2-15,-5 3 0 0,4-12-1 16,-7 1 0-16,5-5 1 16,-9-8 0-16,8-2 2 15,-10 5-1-15,-1-12-1 16,-7 8 0-16,-7-1 0 16,-5 2 1-16,-5 0 0 15,1 16 3-15,-5 2 7 16,2 9 2-16,-5 6 2 15,5 3 0-15,-2-1 0 16,5 4-8-16,2-2-3 16,2-1-2-16,-1 2-1 15,7-2-1-15,-4 0-2 16,2-6-1-16,3-3 0 16,0 0 0-16,-4-2 1 15,2 4 1-15,-4 2 3 16,0 5 0-16,-7 0 2 0,1 2-1 15,-8-1 0-15,-1 2 0 16,-6-1 3-16,0 2 1 16,-8 2 5-16,2 0 1 15,-10 3 3-15,4 2-3 16,-9-4 0-16,3 2-1 0,-11 0 1 16,5 0 2-1,-12 0 4-15,5 5 0 0,-13-1 0 16,9 5-4-16,-10 0-6 15,11 2-4-15,-5-1 0 16,4-2-4-16,-13 1 3 16,8-3 0-16,-14 0 1 15,0-2-1-15,-8 2-1 16,14 0-1-16,-9 0 0 16,9-1-1-16,-11 1 1 15,5 0 1-15,-10 1 2 16,3-1 0-16,-6 3 1 15,14-6 0-15,-10 0 1 16,11-1-1-16,-8-4 2 16,7 1 0-16,-13 2 0 15,18-1-3-15,-6 0 4 0,13-1-2 16,-13-5 2-16,14 1-1 16,-14-1 3-16,7 2-3 15,-7-4-1-15,15 2-2 16,-2 0-2-16,16 0-1 15,-5-3 2-15,13 2 2 16,-5 1 4-16,5-2 1 16,-1 2-1-16,12 2-3 15,0-2-3-15,12 1-3 0,6 2 1 16,5 0-2-16,1 2-19 16,6 2-32-16,-2 4-71 15,4 4-347-15,-4 9 59 16</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9:18.4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E4EB0F-92B4-4F57-B527-E2E53049503E}" emma:medium="tactile" emma:mode="ink">
          <msink:context xmlns:msink="http://schemas.microsoft.com/ink/2010/main" type="inkDrawing" rotatedBoundingBox="13011,5257 21207,4980 21248,6185 13052,6462" hotPoints="20402,4949 20495,5717 13646,6546 13553,5778" semanticType="9" shapeName="Rectangle"/>
        </emma:interpretation>
      </emma:emma>
    </inkml:annotationXML>
    <inkml:trace contextRef="#ctx0" brushRef="#br0">0 279 781 0,'6'-3'232'0,"1"-8"41"0,2 5-210 16,6-4-46-16,-1 5-13 15,1-2-2-15,-5 5 6 16,1 2 0 0,14-1 13-16,-4 4 5 15,2 0 5-15,-7-3 23 16,1 0-41-16,8-5-2 16,-1 2-2-16,3-4 10 15,-1-2 2-15,-8 3 3 16,0 3-4-1,1-2-3-15,1 1-10 0,4 1-2 16,-2 0-4-16,7-3 1 16,-4-2-1-16,5 2 1 15,-4-3-2-15,5-1 2 16,-4 1-2-16,1 1 1 16,-4 2 6-16,3 0 9 15,-8 1 2-15,5 4 6 16,-4-2-1-16,7 1-5 15,-6 1-9-15,4 1-2 16,-1-3-4-16,8 1-1 16,-4 1-2-16,8-2 2 15,0-2-1-15,2 2 0 0,-2 0 1 16,-3-1 0-16,-2 1-1 16,2 3 0-16,-1 0 0 15,5 0-1-15,0 1-1 16,3 1 1-16,2-1-1 15,3-1 1-15,-9 0 0 16,2 2 0-16,-4-2 1 0,4-3-1 16,-1 3 0-1,10-5 0-15,-4-1 1 0,10-3 0 16,-8 0 0-16,3-1 1 16,-8 1-2-16,9 0 1 15,-10 3-2-15,12 1 1 16,-11 1-1-16,8 2 1 15,-4 1-1-15,5 2 1 16,-8-1 0-16,10-1 1 16,-5 1-1-16,2-3 2 15,-6 0-2-15,8-2 1 16,-8 4-1-16,6-2 0 16,-4 3-2-16,1 0 2 15,-5 0-1-15,2 1 1 16,-12-1 0-16,9 2 0 15,-4-2 0-15,5 3 1 16,-1 1 0-16,9 1 1 0,0-2 0 16,9 4 1-16,-4-4-3 15,10-3 1-15,-6 2-2 16,3 1 0-16,-12-3 0 16,3 4 0-16,-9 2 0 15,2-3 2-15,-5 2 0 16,6-1 0-16,-6 1 1 15,6-1-1-15,-2 1 0 0,8 1-1 16,-1 1-1 0,7-2 0-16,-3-1 0 0,5-1 0 15,-5-1 1-15,7-2 0 16,-4-2 0-16,6-1 2 16,-4-1-1-16,7 1 0 15,-6 1-1-15,6 1 1 16,-10 2-3-16,4 2 1 15,-8 0 0-15,10-1 1 16,-11 2-1-16,15-2 3 16,-9-2 1-16,12 0-1 15,-9-3-2-15,9-3 1 16,-4-2-3-16,2 5-1 16,-11 0 2-16,11 3 1 15,-11 2-1-15,4 4 2 16,-3-2-1-16,9 2 1 0,-6 5-1 15,6-1 1-15,-6 1-2 16,3 1 1-16,-12-1-2 16,8-2 1-16,-10-3 1 15,8 0 1-15,-4-3-1 16,8 0 2-16,-7-3-2 16,9-2 1-16,-9-1-1 0,8 0 1 15,-8 0-2-15,2 2 1 16,-10 2-1-16,8 1 1 15,-6 1 0-15,11 0 1 16,-5 1 0-16,12-1 0 16,-9-1 0-16,9-1 0 15,-9-2-2-15,0-4-1 16,-13 2 2-16,-2 0 0 16,-12 0-1-16,-8 0 2 15,-5 3-3-15,-2 0 24 16,-6 0 10-16,-2 0 25 15,-1-1 13-15,-1 2 28 16,-4-1-17-16,1 2-2 16,-2-4-25-16,0 4-14 15,1-2-26-15,-1 0-23 16,0 3-67-16,8 18-401 16,-17 10 99-16</inkml:trace>
    <inkml:trace contextRef="#ctx0" brushRef="#br0" timeOffset="251309.0372">7096-314 941 0,'-8'5'342'16,"-5"-4"22"-16,4 2-239 15,-2-3-87-15,2-4-33 16,2-4-10-16,1-1-3 0,-6-10-1 16,6 1 0-16,1 0 15 15,-2 1 14-15,-5-3 27 16,3 7 13-16,-12-1 7 15,0 2-11-15,-8 3-9 16,2 3-24-16,-11 0-14 16,5 2-9-16,-4-4 2 15,1 1-1-15,-5 1 2 16,5-2 1-16,-7-2 4 16,8 1-1-16,-2-2 0 15,5 1-3-15,-7-1-2 16,6 2-3-16,-13-1 1 15,4 4 0-15,-11-2-1 16,3 2 1-16,-5 0-2 16,1-1-4-16,-8-2 0 15,5 4-1-15,-9-4 2 0,8-3 2 16,-11 5 6-16,4-8 3 16,-10-3 6-16,4 4 0 15,-14 7 3-15,8-2-3 16,-5 12 0-16,8-2-8 15,-14 1-1-15,10 1-4 16,-17 6-1-16,6-6-1 16,-10 7 0-16,14 1-1 0,-8-4-1 15,9-10 0-15,-15 0 3 16,6-3 1-16,-16 3 2 16,7 3 1-16,-3 6 1 15,14 2-1-15,-13 1 2 16,11 0 0-16,-14 3-1 15,8 9-1-15,-7-2-1 16,16-2-2-16,-14 1-1 16,14-6-1-16,-15-3 1 15,6 0-1-15,-11 3 2 16,11-3-1-16,-13-2 1 16,16-1 1-16,-17 2 3 15,11-4-2-15,-6 2 1 16,19 0 1-16,-11-1-2 0,17-2 0 15,-8 0 1 1,11-2 0-16,-12 4-1 0,14 4 0 16,0 3 0-16,9-8-1 15,-9 7 0-15,8-5 0 16,-8-2 1-16,-1 1-1 16,-5 7-1-16,15 0 0 15,-6-1-1-15,15-2 1 16,-10-2 1-16,10-2 1 15,-12-2 1-15,4 0-1 16,-13 1 1-16,12-1-1 0,-12 3-1 16,16 0 0-16,-4 3 3 15,9 0 1-15,-4 2 6 16,11 2 2-16,-4 1 4 16,9 1-3-16,3-3-2 15,15 1-4-15,1-1-1 16,8-1-6-16,0-5-1 15,6 3-3-15,-3 1-9 16,5 2-4-16,1-1 2 16,1 2 0-16,4-4 4 15,2-4 7-15,1 2 4 16,1-8 0-16,3 7 3 16,3 0-1-16,0 1 2 15,3-2 0-15,3 14 1 0,3-13-1 16,6 12-1-16,1-3-2 15,7 3 1-15,2-3-1 16,8 8 0-16,-3-10 0 16,10 5-1-16,-4 0 0 15,6-3 0-15,-6-1-1 16,4-1 1-16,-5-1-1 16,11 0 2-16,-4-1-1 0,15-2 1 15,-4 1-1-15,14 1 1 16,-5-4-2-16,13 1 1 15,-7-1-2-15,14 1-1 16,-5-1 0-16,13 1 2 16,-11 1-1-16,22 3 2 15,-11-2 0-15,8 7-1 16,-8-2 0-16,16 2 1 16,-13-5 0-16,23 0-5 15,-3-2 0-15,10-2-2 16,-15-2-1-16,19-2 2 15,-14 4 4-15,14-2 2 16,-11 1 0-16,19 1 1 16,-10 1-1-16,20-3 0 15,-12-3-2-15,20 1-11 16,-15-1-2-16,21-9-4 0,-24 2-3 16,26-5-3-16,-20-5 9 15,22-2 1-15,-26 1 2 16,22-6 5-16,-28 1 4 15,22 1 3-15,-24 4 0 16,17-4 2-16,-19 4-1 16,20 0 1-16,-22 5-1 15,16 1 1-15,-18 1 0 16,15 4 0-16,-15 1-1 0,18-5 0 16,-19 1 0-16,19-5 0 15,-19-2 0-15,7-5 0 16,-21 2 0-16,6-2-1 15,-25 2-2-15,4-2 1 16,-23 1 0-16,-2-2-1 16,-16 7 2-16,-1-4 2 15,-16 4 0-15,-1-1 1 16,-10-1 0-16,-3 0 2 16,-7 6-1-16,-2 3 3 15,-6 2 0-15,-2 2 3 16,-1-1-3-16,-3-3 2 15,-1 0-4-15,-5-7-3 16,-5-1-3-16,-7-14-2 16,-4-4-1-16,-13-10-2 15,-2 2 5-15,-14-4 12 0,-2 11 4 16,-16-6 1-16,9 7 1 16,-19-4-1-16,2 6-10 15,-16-10-8-15,6 10-14 16,-27 7-55-16,12 7 94 15,-33 16-452-15,12 22 133 16</inkml:trace>
    <inkml:trace contextRef="#ctx0" brushRef="#br0" timeOffset="280391.4705">6638-421 987 0,'-41'-1'241'0,"-2"-7"77"16,7 4-283-16,-3 2-29 0,4-5-5 15,-7-5-9-15,5 9 3 16,-8-6-2-16,1 0 6 16,-6-2-3-16,8 1 6 15,-13-2-3-15,1 4 2 16,-12 1 2-16,9 4 5 0,-12-2 7 16,4 1 10-1,-11-2 3-15,8 1 0 0,-16-2-5 16,4-4-6-16,-8 1-9 15,7-5-7-15,-12-9-8 16,10-3 0-16,-14 3-2 16,9 4 3-16,-15 7 0 15,13 11 10-15,-14 7 3 16,13-2 6-16,-16 9 0 16,11-3 3-16,-14 6-5 15,13 3-3-15,-13 4-8 16,14-11 0-16,-13 5-5 15,11-7 2-15,-15-3-1 16,13-4 4-16,-11-1-3 16,9-4 5-16,-15-7 1 15,10 1 3-15,-16 1 2 16,13 2 6-16,-7-1 0 16,14 10 3-16,-13 1 0 0,20 2-2 15,-17 3-4-15,20 6-1 16,-9-4-6-16,15-4 0 15,-13 1-2-15,14-4 1 16,-10-4-1-16,10 3 3 16,-7 0-5-16,17-1 4 15,-23-1-3-15,9 2 0 16,-15 2 0-16,7 1 6 0,-15 4-1 16,23 2 7-16,-10-1-1 15,16-4 2-15,-8 4-4 16,14-5 0-16,-15 4-6 15,13 1 2-15,-5 5-5 16,10-4 2-16,-11 5-4 16,13-5 4-16,-11 6 4 15,8 0 10-15,-2 9 0 16,12 0 5-16,5 11-3 16,20-5-4-16,5 6-11 15,18-11-1-15,15 5-8 16,12-4 2-16,20 11-7 15,7-2 7-15,21 14-16 0,4-4 0 16,16 11-12 0,-5-11 1-16,9 0-5 0,-12-13 16 15,9-1 3-15,-10-11 12 16,13 1 1-16,-3-8 4 16,18 1-3-16,-3-5 6 15,18 1-5-15,-7-2 3 16,19-8-4-16,-9 3 4 15,18-8-6-15,-10-7 7 16,20-9-3-16,-10 6 2 0,24-12-2 16,-16 5 4-16,21 1-4 15,-14 9 3-15,18 3-4 16,-25 7 3-16,29 4-3 16,-23-1 2-16,20-2-3 15,-23-4 5-15,25-4-5 16,-28-3 3-16,25-1-2 15,-26 1 3-15,28 0-4 16,-18 1 5-16,28 2-2 16,-20-1 5-16,30-3-6 15,-16 1 4-15,28 0-4 16,-23-1 3-16,28 1-4 16,-24 3 3-16,17-2-4 15,-30 2 4-15,19 5-3 16,-32-1 3-16,22-2-3 0,-26-1 3 15,18-2-5-15,-28-4 0 16,12-4-4-16,-31 0 3 16,5-3-1-16,-25 0 3 15,7-4-1-15,-21-1 5 16,-1-2-2-16,-22-5 3 16,-5-3 0-16,-23 0 7 15,-6-6-2-15,-15-5 10 16,-12-4 8-16,-9-1 10 15,-11-10 8-15,-8 4 12 0,-11-7 0 16,1 8-7-16,-11-12-16 16,-1 9-26-16,-12-8-55 15,1 16-22-15,-22-4-42 16,-2 14-8-16,-28-9-240 16,-10 9-36-16,-34 8-59 15</inkml:trace>
    <inkml:trace contextRef="#ctx0" brushRef="#br0" timeOffset="289303.3598">5923-583 913 0,'-21'-13'234'0,"-4"-1"68"15,4 2-253-15,-5 3-37 16,4-1 1-16,-10-1 6 16,2-2 3-16,-6 2 2 15,2 1 2-15,-10-2-6 16,5 6-4-16,-6 6 0 16,3-5 3-16,-11 4 3 15,7 4 7-15,-11-6-1 16,6-3-1-16,-11 9-6 15,8-11-3-15,-10 10-7 16,4 10 0-16,-14 6-3 16,9-2 2-16,-10 14-5 0,8-6 1 15,1-7-8-15,9-5 5 16,-11-6-4-16,10-6 4 16,-10 0-3-16,-1 0 5 15,-14 4-5-15,8 1 1 16,-12 4-3-16,12 3 7 15,-7 3-2-15,7-3 5 16,-12 1-4-16,11-4 3 0,-12 0-7 16,7-4 4-16,-9-5-7 15,16 0 6-15,-16-6-4 16,8-2 5-16,-16 1-1 16,9 1 9-16,-23-2 4 15,20 7 10-15,-17 1 1 16,11 0 2-16,-11 3-7 15,12 3-5-15,-15 1-10 16,19-2 0-16,-15-1-9 16,15-4 4-16,-14-1-3 15,11-2 2-15,-20 1-4 16,20 4 7-16,-12-2-6 16,8 0 5-16,-13 4-5 15,14 1 8-15,-20 2 4 0,16 7 11 16,-10 5-1-1,16-1 7-15,-13 6-4 0,20-1-4 16,-14 6-12-16,16-5 2 16,-4 3-8-16,20-3 3 15,-7 3-6-15,17-5 5 16,2-1-7-16,11-3 7 16,-4 0-7-16,14-3 5 15,3 2-7-15,9 2 7 16,6 7-9-16,10-1 5 0,8 13-7 15,8-2 5 1,8 15-5-16,5-2 6 0,9 10-4 16,0-10 4-16,6 4-5 15,-1-14 6-15,13 0-3 16,-1-12 5-16,13 0-2 16,-2-7 7-16,19-4-7 15,-4-5 4-15,19-7-5 16,-4 1 6-16,20-10-6 15,-8 1 8-15,14-4-8 16,-5 4 8-16,19-7-6 16,-8 1 6-16,20 2-8 15,-10 1 8-15,20-4-7 16,-12 2 6-16,18-1-7 0,-11-2 8 16,18-5-7-16,-17 2 5 15,16-3-5 1,-16 6 8-16,14-3-8 0,-13 6 5 15,18 2-4-15,-19-1 6 16,19 2-7-16,-15 1 4 16,17 2-2-16,-17 0 5 15,17 5-7-15,-16 1 5 16,16 0-3-16,-24 0 4 16,16 3-6-16,-20-2 5 0,14 4-3 15,-27-2 4-15,20 2-6 16,-23-4 6-16,11-1-4 15,-20-1 2-15,15-4-8 16,-22-2 6-16,7-8-7 16,-14-4 5-16,7-6-3 15,-16-1 7-15,10-2-4 16,-14 5 6-16,5-2-5 16,-17 5 5-16,7 1-5 15,-11 4 3-15,5-2-3 16,-7 4 4-16,9-1-6 15,-13 5 7-15,8-6-4 16,-12 0 4-16,3-4-5 16,-11 1 5-16,5-5-5 15,-11-2 6-15,1-1-6 16,-9 5 5-16,-3-3-5 16,-9 3 7-16,-5 0 4 0,-7-4 12 15,0-8 7-15,-6 1 11 16,-3-8 5-16,-3 1-4 15,-4 0-9-15,-7 6-8 16,-5-8-9-16,-4 3-5 16,-13-2-8-16,-6 1 1 15,-12-5-6-15,-1 4 2 0,-29-8-5 16,0 4 6-16,-32 4-7 16,-7 11 9-16,-32-2-8 15,7 14-3-15,-52 16-56 16,0 8-48-16,-73 53-362 15,-8 26 52-15</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9:26.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DB6579-19B2-4AC4-A54C-181849C87BD4}" emma:medium="tactile" emma:mode="ink">
          <msink:context xmlns:msink="http://schemas.microsoft.com/ink/2010/main" type="inkDrawing" rotatedBoundingBox="3225,5245 8270,5177 8286,6387 3241,6456" hotPoints="8778,5838 6112,6427 3447,5833 6113,5243" semanticType="9" shapeName="Ellipse"/>
        </emma:interpretation>
      </emma:emma>
    </inkml:annotationXML>
    <inkml:trace contextRef="#ctx0" brushRef="#br0">-2 195 627 0,'6'-4'316'0,"-9"1"-21"15,0 3-116-15,3 0-140 16,3 0-15-16,3 0-14 16,0 1-9-1,14 2 1-15,10 0-1 16,3 2-1-16,6 1 0 16,-11-2 1-16,-1 1 0 15,-6-4 0-15,3 2 2 16,-7-4-2-16,2-4 2 15,-2-1 1-15,2-3 7 16,-5-4 3-16,5-1 7 16,-2-1 0-16,1 3 4 15,-2 6-8-15,6 4 1 16,-1 4-6-16,6 7 0 16,3 1-5-16,10 4 0 15,-2-2-3-15,10 0-2 16,-6-1-3-16,3-5 2 15,-9-3-1-15,6 0 1 16,-11-6 0-16,8 0 1 16,-10-2-1-16,2 4 2 15,-10-4-2-15,3 5 0 0,-7-1 1 16,2-1-1-16,-1 1 0 16,6-2 4-16,-1 1 1 15,9-5 0-15,2 1 0 16,13-5-1-16,-4 0-5 15,8-4 1-15,-9 3-1 16,3-1 1-16,-12 4-2 16,8 1 2-16,-8 5-1 0,3 0 1 15,-8 2 0-15,5 1 0 16,-9 0 0-16,5 0 1 16,-4 0-2-16,7 0 0 15,-3-3 1-15,4-2 0 16,-3 1-1-16,1-2 0 15,1 0 0-15,-4 1 1 16,-7 1-2-16,3 2 3 16,-4 4 2-16,-2 4 3 15,-2 0 1-15,2 3 2 16,-6 0-1-16,-1-2-2 16,4-1-2-16,1-1-1 15,5-1-2-15,5-2 1 16,1-2-1-16,-2-3 1 15,-1-2-2-15,0-1 2 16,-6 2-1-16,3-2 1 0,-3 1-2 16,-1 1 2-16,-1 2-3 15,2-1 1-15,0 3-1 16,4 0 0-16,0 0-1 16,7 0 2-16,-1 0-1 15,10-3-1-15,-4-3 1 16,8-1-1-16,-7-2 0 0,-1-3 0 15,-5 1 1 1,2-1 2-16,-10 3-2 0,8 6 2 16,1 0-1-16,0 3 1 15,-2 3-2-15,10 2 2 16,-4-4-1-16,5 2 0 16,-1-1-1-16,7-1 0 15,-7 2-1-15,5-1 2 16,-4-1-2-16,3 5 1 15,-9-1-1-15,2-1 1 16,-5 5-1-16,1-1 1 16,-5-1 1-16,8 2 1 15,-1 2 0-15,6-2 2 16,-1-2-2-16,4 2 1 16,-5 0-2-16,8-1 1 15,-5-2-2-15,6 0 0 0,-2-3-1 16,2-3 1-16,-8 0-1 15,1-2 0-15,-9 1 0 16,-3-1 2-16,-6 4-1 16,1-2 2-16,-4 0-1 15,6 1 3-15,-6-1 3 16,3 3 3-16,0 2 1 16,0-2 1-16,-1 1-4 15,4 4-2-15,-3-5-4 16,0 1 0-16,-3 2-1 0,-2-1 0 15,-5-2 2-15,-2-1-2 16,0-2 0-16,-6 0 2 16,0 0-2-16,0-2 0 15,-3 4 12-15,0-2 21 16,-2 0 10-16,2 0 13 16,-3 1 1-16,3-1-9 15,-1-1-22-15,1 1-10 16,0-2-32-16,3 4-73 15,3 2 226-15,-8 4-580 16</inkml:trace>
    <inkml:trace contextRef="#ctx0" brushRef="#br0" timeOffset="234190.6919">4392-338 296 0,'-16'5'286'0,"4"0"-40"15,4-2 7-15,2-2-130 16,0 1-20-16,6-2-49 15,-1 1-18-15,4 1-29 16,0-2-3-16,1 0-3 0,-1 1 7 16,0-2 4-16,-1-1 18 15,-4 1 9-15,-4-1 15 16,0 2 0-16,-3 0 1 16,-3 0-16-16,0 0-7 15,-1-3-13-15,-1-3-5 16,2 0-7-16,-4-2-1 15,2-1-1-15,-2 0 2 16,-1 3 3-16,0 2 18 16,5 1 6-16,-4 1 4 15,4 2-4-15,-3-3-5 16,0 0-23-16,-5-3-12 16,1-1-8-16,-10-1-1 0,2 2 1 15,-10 3 8-15,4 5 16 16,-6-2 16-16,6 0 9 15,-3 3 7-15,1 1 1 16,-8-4-7-16,2 5-11 16,-8 1-11-16,-2-5-4 15,-4-2-8-15,6-1-2 16,-10-4-6-16,8-1 3 16,-6 2-4-16,8-4 5 0,-8 2-1 15,6 1 7-15,-11 1-3 16,7-1 6-16,-14 3-2 15,7 3 5-15,-10-3-4 16,10 0 3-16,-5 3-1 16,11-3 3-16,-7-3-6 15,8 0 4-15,-10 0-4 16,4-3 0-16,-14 0-8 16,5 0 3-16,-6-9-4 15,11 3 4-15,-2 6 1 16,11-4 8-16,-11-4 0 15,8 8 6-15,-8 0-4 16,2-6 1-16,-10 9-7 16,15 8 4-16,-8 4-8 15,8 0 6-15,-1 4-5 16,11-2 6-16,-4-7-8 16,6 1 5-16,-9-7-10 0,5-2 3 15,-16-2-6-15,7 0 5 16,-10 0-3-16,11 1 9 15,-9 5 3-15,13 6 5 16,-2 3-1-16,10 2 7 16,-8 5-1-16,11 5 0 0,-13-3-4 15,7 3 1-15,-6 5-10 16,10-2 2-16,2-3-8 16,9 0 5-16,-2-2-4 15,10 1 4-15,-1 1-6 16,4 1 8-16,-1 2-8 15,4 0 5-15,-2 2-4 16,3-2 6-16,-5 2-8 16,5 1 7-16,0 4-5 15,3 1 4-15,0-2-8 16,11-8 6-16,1 2-10 16,6-9 5-16,10 3-7 15,5-1 8-15,3 4-6 16,5-3 12-16,-1 9-6 15,-2-5 9-15,5 10-7 16,1-2 7-16,1 7-8 16,3-7 7-16,7 3-8 0,-1-3 6 15,5 0-6-15,1-3 5 16,11 3-5-16,-5-4 5 16,16-1-5-16,-1-5 6 15,0-2-6-15,-3-6 6 16,11 2-3-16,-11-5 5 15,7 1-5-15,4-1 5 16,9 2-5-16,-7-4 5 0,8 4-5 16,-13-1 5-16,16 2-6 15,-11 0 6-15,14-1-6 16,-7-4 5-16,21-2-4 16,-20-5 5-16,12 0-6 15,-12 0 7-15,10 1-6 16,-16 1 6-16,17 1-6 15,-11 0 6-15,11 1-7 16,-13-5 6-16,11 2-5 16,-12-1 6-16,12 0-5 15,-7-4 5-15,17 2-6 16,-11 1 6-16,9-2-6 16,-17 1 6-16,10 5-5 15,-13 2 4-15,12-2-5 16,-6 0 5-16,14-3-6 15,-14-5 7-15,5-4-6 0,-14-3 5 16,6-5-5-16,-15 1 4 16,4-2-5-16,-7 3 5 15,3 0-5-15,-10 3 7 16,0 0-6-16,-10 0 6 16,-2 0-5-16,-11 3 5 15,-2-2-5-15,-8-1 6 16,-1-1-8-16,-7 1 6 0,0-8-7 15,-6 8 6-15,2-6-5 16,-5 3 7 0,-5-3-5-16,-4 3 10 0,-1-6-3 15,-1 11 8-15,-10-10-7 16,3 5 7-16,-7-6-7 16,-2 5 5-16,-17-11-6 15,-4 4 5-15,-12-5-5 16,-4 1 7-16,-17-3 3 15,1 4 9-15,-10-4 3 16,9 3 7-16,-15-3 6 16,7 0 1-16,-19 6-6 15,8 9-3-15,-27 9-20 16,15 9-20-16,-34 12-113 16,7-2-428-16</inkml:trace>
    <inkml:trace contextRef="#ctx0" brushRef="#br0" timeOffset="245100.9844">2028-483 397 0,'-27'-5'375'16,"-3"-1"-81"-16,0 3-48 15,-12 0-119-15,4 3-75 0,-7-1-11 16,5-2-21-16,-8-2-6 16,4-1-10-1,-6-4-3-15,4 4-2 0,-13-2 0 16,5 4-4-16,-10 1 5 15,-1 6 0-15,-14 1 4 16,5 4 4-16,-14 1 11 16,5-3-2-16,-7-3 12 15,18 1-2-15,-8-1 3 16,11-1-10-16,-9 5 0 16,9-1-13-16,-12 5 0 15,9-1-8-15,-6-2 4 16,12-2-5-16,-2 4 4 15,16 1-3-15,-7 7 3 16,10 7-4-16,-7 8 4 16,10 2-5-16,-4 3 4 0,13-1-4 15,10 1 4-15,12-7-3 16,10-1 4-16,16 0-2 16,14-1 3-16,14-4-4 15,15 14 5-15,2 3-5 16,11 9 2-16,-1 0-7 15,9 6 3-15,-10-12-4 16,16-1 3-16,-7-10-3 16,10 1 5-16,-9-8-2 0,9-1 4 15,-12-4-1-15,10 2 7 16,-13-4-2-16,18-5 5 16,-2-5-4-16,12-7 5 15,-8-4-8-15,16-8 6 16,-11 0-5-16,16-8 5 15,-13 2-5-15,18-1 6 16,-18 1-8-16,7 3 5 16,-13 7-7-16,13 2 4 15,-14 5-5-15,20-1 6 16,-14-1-7-16,16-1 6 16,-10 2-4-16,15-5 3 15,-15-1-4-15,20 1 6 16,-23-2-6-16,12-5 4 15,-16 4-3-15,10-1 2 0,-21 2-2 16,20-1 3-16,-16 1-4 16,7-2 6-16,-14 1-6 15,10-4 4-15,-17-1-2 16,10-5 2-16,-9 2-3 16,9-4 8-16,-13 1-5 15,2-2 6-15,-11 5-5 16,-1-3 4-16,-17 6-7 15,2 2 4-15,-8 2-5 0,-2 1 5 16,-9-1-4-16,0-1 3 16,-6 0-3-16,-3 0 4 15,-2 0-3-15,-2-4 3 16,-5-5-2-16,-2 3 4 16,-4-3-1-16,-4 4 10 15,-4 2 1-15,-4-3 13 16,-3 3-3-16,-6-1 7 15,-1-5-11-15,-4-3 1 16,1 4-15-16,-5-16 2 16,1 2-9-16,-4-7 3 15,-1 4-7-15,-4-8 14 16,7 4-3-16,-13-4 17 16,7 4-1-16,-13 1 12 0,2 2-12 15,-18 4 6 1,8 7-16-16,-15-2 1 0,10 7-11 15,-12-1 7-15,9 5-9 16,-4-3 13-16,2 5-7 16,-14-4 9-16,5-1-6 15,-14 6 8-15,-1 11-12 16,-6 5 6-16,20 8-10 16,-1-1-5-16,14-5-39 0,2-3-71 15,11 19-360 1,-8 4 67-16</inkml:trace>
    <inkml:trace contextRef="#ctx0" brushRef="#br0" timeOffset="277695.1473">3391-350 960 0,'-35'-30'15'16,"10"-1"-15"-16,-5-11-311 15</inkml:trace>
    <inkml:trace contextRef="#ctx0" brushRef="#br0" timeOffset="278856.2885">3056-501 872 0,'-24'1'302'16,"-7"2"45"-16,1-7-232 16,-8 2-30-16,2-1-33 15,-8 2-5-15,2-4-16 16,-7 1-6-16,4-2-13 0,-3-3-2 15,10 1-6-15,-11-1 3 16,5 5-1-16,-7-2 1 16,3 1-1-16,-15-1 0 15,15 3-3-15,-12-3 1 16,7 2 0-16,-7 2 4 16,9 1 0-16,-6-2 6 15,5 0-2-15,-11 0 0 16,6 3-1-16,-12 4-2 15,0 5-4-15,-8 3-2 16,8 2-4-16,-12-2-21 16,13 1-5-16,-11-2 0 15,7 1 2-15,-8 1 10 16,8 1 21-16,-13-2 13 0,9-2 1 16,-3 1 2-16,13-1-3 15,-6 2-4-15,15-3-6 16,-9 8-2-16,9 1-4 15,-11 3-3-15,13-3-6 16,-12 3-11-16,15-1-2 16,-7-1-3-16,11-1 3 15,-3 5 3-15,9 1 10 0,-1 4 6 16,7-1 7-16,4 2 10 16,10-7 5-16,5 2 4 15,13-6-2-15,13 12-2 16,9 3-10-16,13 14-5 15,11 2-5-15,14 10-1 16,-1-7-2-16,13 2-6 16,-5-12-5-16,7-1-1 15,-5-12-1-15,9-7 1 16,-7-5 7-16,11-4 3 16,-7-4 3-16,17-4 1 15,-8-1-1-15,20-1 1 16,-8-1-1-16,13 5 2 15,-13 2 0-15,14 5 1 16,-13-2-1-16,14 3 0 16,-8-3-1-16,15-2-1 0,-10-5 0 15,11 2 0-15,-11-4-1 16,11-4 0-16,-14-2 1 16,10-2-1-16,-19-5 2 15,13-2 4-15,-15 0 5 16,13 0 2-16,-9-3 1 15,11 0 0-15,-17-2-5 16,13-2-3-16,-14-4-1 0,12 2-2 16,-9 2 1-16,14 2-2 15,-16 7 0-15,13-2 0 16,-13 3-1-16,7-4 1 16,-13 0-1-16,10-5 2 15,-15 1-2-15,1-4 0 16,-15 0-1-16,-2-7 1 15,-16-1-1-15,-3-5 1 16,-13-1 1-16,-1 2 2 16,-14 2 3-16,-5 1 3 15,-5 6 2-15,-8 1 8 16,-5 1 2-16,0-1 2 16,-3 2-1-16,-5 0-3 15,4-1-7-15,-4-4-2 16,-1 2-5-16,-4 0-1 15,-7-1-2-15,-7-2 7 0,-10 3 2 16,-14-4 16-16,0 4 6 16,-13-1 11-16,3 4-3 15,-13-3-1-15,10 6-14 16,-23-8-6-16,7 5-11 16,-17 2-16-16,7 1-16 15,-10 1-42-15,30 17-23 16,7 6-68-16,40 18-337 0</inkml:trace>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3:34.2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4885A7-AF2A-418D-BF96-40D9C2BB1FC0}" emma:medium="tactile" emma:mode="ink">
          <msink:context xmlns:msink="http://schemas.microsoft.com/ink/2010/main" type="inkDrawing" rotatedBoundingBox="24870,5342 30991,5232 31012,6404 24891,6514" hotPoints="25251,5641 26988,5312 30546,5587 31226,6223 30332,6343 25037,6221" semanticType="9" shapeName="Hexagon"/>
        </emma:interpretation>
      </emma:emma>
    </inkml:annotationXML>
    <inkml:trace contextRef="#ctx0" brushRef="#br0">5664 99 1022 0,'-21'6'248'0,"-11"0"83"16,5 5-294-16,0 7-19 15,4-5-12-15,8 2 1 16,8-4-5-16,-2-1-1 16,1-7-2-16,-4 2 0 15,-3-4 1-15,-12 2 1 0,-1-1 1 16,-8-1 1-16,-3 2-1 15,-8 2 6-15,4 3 3 16,-5-1 5-16,0 5-1 16,-8 0 3-16,8 0-8 15,-9-1-2-15,3-1-6 16,-6-2 1-16,4-4-4 16,-10-2 3-16,8-2-2 15,-11-6 3-15,10-2 0 0,-10-5 4 16,6 2-3-16,-15-2 1 15,6-1-2-15,-15 1 1 16,6 2-5-16,-11-1 3 16,17-3-2-16,-10-5 2 15,7 1-2-15,-13-5 2 16,9-5-1-16,-16 4 4 16,10 8-2-16,-7-4 7 15,8 9-2-15,-18 2 3 16,15 7-4-16,-17-2 1 15,10 8-6-15,-8 0 4 16,16 5-7-16,-19-8 4 16,20 1-3-16,-18-2 7 15,12-5-1-15,-11 0 12 16,16 1 2-16,-19-1 9 16,15 2-4-16,-14 8 2 0,13 2-12 15,-17 9-2 1,24 2-10-16,-11 4 1 0,10-3-6 15,-13 3 2-15,12-3-2 16,-17 6 4-16,14-2-4 16,-4 7 6-16,21-7-4 15,-13 4 4-15,13-3-5 16,-8 7 4-16,14-6-5 0,-9 10 5 16,19-2-6-16,1 1 6 15,13-9-7-15,3 6 7 16,7-11-6-16,10 7 4 15,8-7-5-15,-1 8 5 16,8-7-6-16,4 8 6 16,0-7-6-16,3 6 6 15,1-4-5-15,4 8 4 16,-1-8-5-16,5 5 5 16,0-2-9-16,11 2 6 15,2-7-4-15,14 8 6 16,3-8-4-16,14 0 7 15,1-6-4-15,12 0 3 16,-6-7-6-16,15-4 2 16,-2-2-6-16,7-5 4 15,-5-3-3-15,12-3 5 16,-12-2-1-16,14-5 6 0,-1 2-3 16,17-1 4-16,-6 2-5 15,20-4 5-15,-9 6-4 16,19 5 2-16,-12 5-2 15,16 4 3-15,-14 6-5 0,15 4 4 16,-14 3-3 0,13-1 4-16,-11 0-5 15,15 0 6-15,-14-5-10 0,15-2-1 16,-17-2-3-16,13 3 3 16,-18-2-5-16,10 5 11 15,-18 0 0-15,12 6 4 16,-12 2-4-16,13 1 3 15,-11 0-2-15,10-2 4 16,-10-7-5-16,13 0 4 16,-14-10-4-16,16-1-1 15,-12-4-9-15,10-1-12 16,-18-1-8-16,19-5-3 16,-20-2-3-16,9 1 7 15,-20 2 9-15,6-4 8 16,-21 4 3-16,7-2 5 15,-11 1 0-15,7-1 4 0,-12 1-2 16,-1-4 5 0,-7 2-2-16,4-4 1 0,-11-4-1 15,6-7 3-15,-5 2-4 16,1-9 2-16,-11 4-1 16,-3-3 2-16,-14 8-2 15,-2-2 2-15,-13 3 0 16,-7-3 3-16,-7 1 0 15,-8-4 8-15,-6 2 1 16,-11-4 7-16,-5 5 0 0,-14-6 9 16,-2 5-6-16,-11-10 12 15,7 2-3-15,-6-10 14 16,-2 2-4-16,-16-1 15 16,3 4-10-16,-21 2-2 15,0 9-20-15,-8 12-11 16,7 8-33-16,-29 23-59 15,4 22-247-15,-58 19-104 16</inkml:trace>
    <inkml:trace contextRef="#ctx0" brushRef="#br0" timeOffset="22506.3768">4698 220 161 0,'-10'-8'214'16,"-1"0"-38"-16,-1-1 18 16,2 6-71-16,-1-3-15 15,1 2-35-15,1-1 4 16,-2-1-14-16,2 3 6 15,-1-1-9-15,-2 5 6 16,-2-1-19-16,1 2-5 0,-4-1-18 16,-2 4-4-16,7-7-12 15,-6 4 0-15,4 4-8 16,-4-15 3-16,0 4-5 16,-9 1 5-16,2-5-4 15,-10 0 5-15,0 9 0 16,-5-3 5-16,-1-2 1 15,-4 4 3-15,5 1-3 16,-2-2-2-16,4 1 0 16,-7-2-5-16,6-2-2 15,-7 1 2-15,1-2 2 0,-2 0 5 16,5 0 5-16,-9 0 4 16,6 0-2-16,-8 3 0 15,5-2-12-15,-6 5 1 16,8 0-5-16,-5-1 1 15,7-1-2-15,-8 1 4 16,10-2-2-16,-11-5 9 16,7 1-3-16,-5-4 4 15,3 5-3-15,-11-6 1 16,11 6-8-16,-11 3 0 16,7 0-2-16,-5 2 3 15,4-1-2-15,-7 2 4 0,8-3-1 16,-7-3 4-1,7 0-5-15,-7-1 4 0,5-5-4 16,-8 1 2-16,7 4-4 16,-11 2 2-16,4 7-4 15,-5 5 5-15,4 5-6 16,-5 0 5-16,11 2-2 16,-13 1 7-16,8-5-3 15,-7 2 7-15,6-1-1 16,-9 1 3-16,16-2-6 0,-10 2 1 15,9-3-7-15,-9 3 1 16,6-1-4-16,-13 5 3 16,5-2-3-16,-10-1 4 15,3 1-5-15,-6 1 6 16,12-8-4-16,-5 10 5 16,13-2-5-16,-4 5 5 15,10-4-5-15,-8 5 3 16,8-3-5-16,-3 3 5 15,7 3-6-15,1 0 5 16,14-1-4-16,5 4 4 16,7-2-5-16,7 4 4 15,8 5-5-15,8 7 2 16,7-2-5-16,9 6 4 16,6-3-3-16,12 0 2 0,4-6-1 15,13 3 4-15,4-6-3 16,13-1 5-16,-3-4-3 15,14-2 4-15,-2-11-4 16,16-5 2-16,-2-4-3 16,25-9 5-16,-10-1-5 15,22-5 6-15,-12-2-3 16,26 2 3-16,-13 3-4 0,23 3 5 16,-11 5-4-1,25 5 3-15,-16 2-3 0,25 3 3 16,-13 0-5-16,26 0 4 15,-19-4-3-15,26-2 1 16,-20-8-5-16,24-7 2 16,-22-6-4-16,27-10-1 15,-26-5-8-15,16-8-1 16,-21 2-2-16,12-6 2 16,-25 4 3-16,12-4 9 15,-26 9 3-15,5 3 4 16,-24 11-1-16,-2-1 3 15,-22 8-5-15,1 0 4 16,-24 5-3-16,-7-2 3 16,-22 3-6-16,-13-2 8 15,-17 4 3-15,-14-5 33 16,-11-3 8-16,-13-8 17 0,-6 1-5 16,-16-22-3-16,-8-5-34 15,-12-14-12-15,1-2-28 16,-21-12-18-16,5 17-29 15,-18 12 284-15,3 26-638 16,-51 17 295-16</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49:34.2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98D5BD-BDEF-408F-A612-2FF72E520726}" emma:medium="tactile" emma:mode="ink">
          <msink:context xmlns:msink="http://schemas.microsoft.com/ink/2010/main" type="inkDrawing" rotatedBoundingBox="25457,10405 30924,10031 31017,11393 25550,11768" hotPoints="30518,10023 30705,10790 26077,11915 25891,11148" semanticType="9" shapeName="Rectangle"/>
        </emma:interpretation>
      </emma:emma>
    </inkml:annotationXML>
    <inkml:trace contextRef="#ctx0" brushRef="#br0">2444 941 809 0,'-1'-2'248'15,"-1"4"36"-15,1-4-214 16,2-1-62-16,2-4-10 16,0-1-2-16,0 2 8 15,0 0 7-15,-3 2 20 16,0 4 3-16,0 4 5 16,-3-5-3-16,6 5-4 0,2-5-19 15,2 5-3-15,2-7-7 16,5 5 0-16,-1-7-1 15,1 5 0-15,-1-6-1 16,5 2 4-16,-3-1-1 16,5 1 4-16,-4-5-2 15,2 0 2-15,-3 6-4 16,5-3 5-16,-8 3 6 16,2 0-6-16,14-9 1 15,-8 7 1 1,1 1-9-16,27-7 0 15,-2 0-2-15,-1 4 2 16,-3 2-1-16,-6 5 0 16,-1-1 0-16,1-1 1 15,-3 1-2-15,4-1 1 16,-4 1-2-16,5-1 2 16,-5 2-1-16,1-1 1 15,-1-2-2-15,2-2 2 16,-5-1-2-16,2 2 0 15,-5 2 1-15,6 4 0 16,0-1-1-16,4 1 2 16,1-5 0-16,8 1 0 15,-7-1 0-15,3 0 0 0,-4 3-1 16,1 5 1-16,-8-2-2 16,4 1 2-16,-4 1-2 15,4 1 2-15,-4-6-3 16,5 3 2-16,-5 0-1 15,-1 1 1-15,-9-1-1 16,6 6 2-16,-3-1-1 16,1 1 2-16,1-1-2 0,5 1 1 15,-4-3 0-15,3 3 0 16,-4-2-1-16,2 2 1 16,-4 0-1-16,3-3 0 15,-6-3 0-15,2 2 1 16,-5-4-1-16,3 2 2 15,-5 0-2-15,1 0 1 16,-4-1-1-16,2-2 1 16,-4 1-2-16,2-2 3 15,-1 1-4-15,6 0 3 16,-6 1-1-16,3-4 0 16,-3 2 0-16,-3-1 1 15,-3-2-1-15,-1 7 9 16,-5-2 4-16,-2-1 4 15,4 2 0-15,-5-4 3 16,4 4-7-16,-1-2-4 0,2 6-3 16,3-9-18-16,8 1-357 15,-14-22 109-15</inkml:trace>
    <inkml:trace contextRef="#ctx0" brushRef="#br0" timeOffset="253847.5724">-500 671 981 0,'-17'9'271'0,"4"2"66"16,5 7-272-16,8 7-45 16,2 10-16-16,1 2 3 15,6 19-2-15,-2-2 9 0,2 15-5 16,2-3 7-16,2 11-7 15,1-11 2-15,5 6-9 16,-1-12 3-16,-4-6-4 16,-2-17 4-16,0-1 2 15,-6-12 13-15,-3 2 7 16,3-2 6-16,1 5-5 16,2-5 0-16,5 4-15 15,4-4-7-15,4-6-7 16,-1-4 6-16,12-2-9 15,5-3 6-15,11-3-4 16,4 3 7-16,16-3-6 16,-7-9 7-16,10 1-4 15,-9-1 3-15,6-1-7 0,-11 1 6 16,8 3-7-16,-7 0 8 16,4 4-8-16,-11 4 7 15,16-4-6-15,-12 2 5 16,13-4-6-16,-2-7 5 15,20-4-5-15,-6-3 6 16,21 3-7-16,-7-4 8 16,10-1-8-16,-15 1 8 15,14 4-7-15,-17-3 6 0,15 13-6 16,-9 4 7-16,10-2-7 16,-12 0 7-16,15 4-6 15,-14-10 4-15,16-4-5 16,-8 5 6-16,17-10-8 15,-11-6 8-15,12 2-5 16,-13 2 5-16,12-1-6 16,-13 3 6-16,7 4-5 15,-18 2 5-15,9 3-6 16,-19 2 5-16,10 7-3 16,-11 0 3-16,14-3-4 15,-16-3 5-15,9-3-5 16,-16-2 5-16,4-4-5 15,-17 0 5-15,6-1-6 16,-15 1 7-16,1 1-7 16,-13 1 5-16,2 4-4 0,-10 1 5 15,-1 2-6-15,-10-3 7 16,-1 0-4-16,-5 2 5 16,-5-4-6-16,-6 1 10 15,-3 7 5-15,3-3 9 16,-6-2-3-16,1-1 6 15,1 3-9-15,2-3-5 0,1-1-9 16,1-2 3-16,-3-6-6 16,6-3 6-16,3-9-6 15,-1-8 7-15,4-11-7 16,1-2 7-16,4-11-8 16,-4 4 7-16,-2-5-8 15,1 12 8-15,-3 1-8 16,-6 8 6-16,-5 0-5 15,4 14 7-15,-7-1-6 16,1 8 6-16,-4 3 3 16,4 7 8-16,-1-4-7 15,4 6 7-15,-1 2-7 16,1-2 0-16,1 1-12 16,-2 4 5-16,2-2-6 15,-1-2 8-15,-1 4-9 16,1-5 8-16,1 0-8 15,-6 0 9-15,6 3-9 0,0-5 8 16,-2 4-7-16,-2-1 5 16,-2-1 1-16,-5-3 11 15,-4 3-5-15,-7-1 10 16,-9-1-2-16,-5 1-2 16,-6-1-8-16,-1-1 1 15,-7 0-6-15,5 2 2 16,-13-4-6-16,2 1 5 0,-5 2-6 15,-1 2 6-15,-14 2-6 16,5 2 6-16,-19 5-5 16,1 2 6-16,-13-1-6 15,9-2 7-15,-13 2-7 16,11-2 7-16,-19-2-5 16,7 0 4-16,-14 3-5 15,10-5 7-15,-21 2-8 16,19 2 5-16,-22 2-7 15,13 1 5-15,-17 8-7 16,19 1 7-16,-20 4-4 16,21-6 5-16,-13 2-3 15,18-8 7-15,-16-6-7 16,14-5 7-16,-12 2-4 16,14-4 3-16,-7 2-7 15,17 4 7-15,-11-1-7 0,12 1 6 16,-5 8-6-1,9-4 7-15,-6 0-9 0,23 3 9 16,-7-3-6 0,14 2 6-16,-6-5-6 0,12 3 8 15,-5-3-7-15,14 0 7 16,-1-3-5-16,13 4 6 16,1-4-9-16,13-1 6 0,-2-4-7 15,15-1 5-15,-2 2-10 16,7 2-44-16,-5-2-424 15,-9-5 122-15</inkml:trace>
    <inkml:trace contextRef="#ctx0" brushRef="#br0" timeOffset="258547.3626">-58 1763 6 0,'55'7'9'0,"6"1"-1"16,-4-2-1-16,6 3-1 15,-7 0-4-15,11-2-2 16,-4-2-3-16,11-4 2 0,-2-2 0 16,6-4 4-1,-9-1 6-15,5 2 5 16,-11 5 0-16,4 1-1 0,-5 1-1 15,7 1-5-15,-5-1-5 16,11 0 0-16,-10 3-1 16,9 6 1-16,-11-7-1 15,9 2 0-15,-12-4 0 0,10 0 0 16,-7-9-1-16,11 2 0 16,-7-2-1-16,14-3-3 15,-7-8 2-15,10 2 3 16,-12 6 1-16,8-3 1 15,-10 5 2-15,14 13 0 16,-9-2-3-16,9 5 0 16,-10 2-1-16,13-1-2 15,-13-8-1-15,14 2 2 16,-5-5 0-16,16-8 2 16,-11-5-12-16,14-1-13 15,-10-6-1-15</inkml:trace>
    <inkml:trace contextRef="#ctx0" brushRef="#br0" timeOffset="259079.8926">3826 1635 106 0,'74'-9'37'0,"5"5"3"0,-8 2-28 15,8-4-6-15,-8 3-5 16,10-6 2-16,-9 5 0 16,3-4 5-16,-7 1-1 15,1-1 2-15,-14 4-3 16,2-13 2-16,-6 2-6 15,-3-3 2-15,-9-3 0 0,-3-3 1 16,-10 1 0 0,-7 4 12-16,-10 1 34 0,-9 0 32 15,-7 4 15-15,-11 4 37 16,-3-1-3-16,-12 1-26 16,1 2-33-16,-5-2-14 15,8 1-37-15,-4-2-9 16,9 4-10-16,-3-4 1 15,6 4-4-15,0-5 3 16,3 0-4-16,2-9 2 16,7 0-4-16,1-8 3 15,5-4-4-15,0-6 4 16,3 3-4-16,-4-10 6 16,2 2 1-16,-4 2 0 15,2 6-5-15,-2 1 39 16,0 16 12-16,-8 4 13 0,8 4 1 15,0 10 10 1,-1-4-38-16,4 5-13 0,4 2-17 16,-4 2 5-16,0-4-7 15,-1 2 3-15,2-1-3 16,-2-1 6-16,-1-3-7 16,-2 0 5-16,4 0-6 15,-11 0 3-15,4 5-14 0,-7 1-99 16,-4 3-126-16,-11 7-54 15,1-4-125-15</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2:28.73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1594 116 837 0,'-12'-3'239'0,"1"0"52"16,2 0-242-16,0-2-21 0,2 2-24 16,-1-7 0-16,2 1-3 15,-3 4 7 1,0-1 7-16,-7 3 13 0,-1 5 4 15,-7-1 7-15,0 1-5 16,-4 1-3-16,1 3-14 16,-5-5 1-16,5 2-4 15,-6 2 7-15,5-8-2 16,-1 4 4-16,1-1-5 0,-4 0-3 16,5-6-8-16,-3 5-1 15,0-10-3-15,-3 2 1 16,3-3 3-16,-3 6 6 15,3-3 0-15,-5 6 7 16,5 3-1-16,-6 2 0 16,3-1-5-16,-7 4-1 15,5-2-8-15,-4 3-1 16,5 0-2-16,-5 3 0 16,6-2-1-16,-8-2 2 15,5-2-3-15,-6 3 1 16,3-3-1-16,-5 3 1 15,7 4 3-15,-4-2 8 16,14-1 3-16,-10 2 3 0,8 5 1 16,-5 1-2-1,4 3-8-15,-6 3-2 0,12-3-3 16,-2 3-1-16,8-5-2 16,2 2 0-16,4-1-2 15,1 4 1-15,4-2-3 16,-1 7 2-16,4-1-1 15,4 7 0-15,1-1-1 16,4 5 0-16,1-3 0 16,7 5 1-16,-1-5-1 15,9 2 0-15,0-4-2 0,11 4-2 16,1-14 1-16,6 3 0 16,-6-9 2-16,13-5 3 15,-8-4 1-15,8 5 2 16,-1-7-2-16,9 4 2 15,-6-4-1-15,14 5 0 16,-8-4-1-16,14 2 0 16,-2-2 0-16,3-2-1 15,-3-5 0-15,6-7 0 16,-9-3 1-16,6-1 0 16,-1-1 0-16,7-4 1 15,-8 11-2-15,10-5 1 16,-10 1-1-16,4 8 1 15,-10 2 0-15,4-2 0 16,-7 6-1-16,7-6 2 0,-6-6-1 16,5-2-7-16,-5-8-6 15,2-11-8-15,-11-3-4 16,-1-8-5-16,-16-3 7 16,-6-5 7-16,-12 8 7 15,-3-2 5-15,-9 7 6 16,2 0 5-16,-2 10 3 0,-6-1 8 15,-3 8 3-15,-5-4 5 16,-4 4-2-16,-12-2 0 16,-3 3-7-16,-16-3-2 15,-7 4-6-15,-19-2-1 16,-1-4-4-16,-22-2 5 16,8 2 0-16,-15 2-1 15,9 8-3-15,-17 16-7 16,11 15-26-16,-27 37-386 15,-3 19 113-15</inkml:trace>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2:34.05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3049 142 746 0,'-9'-2'318'0,"0"2"-5"16,-1 0-149-16,4-1-150 15,1 1-8-15,-1 0-8 16,0-5 1-16,2 1-1 16,-5 2 6-16,0-2 3 15,-2 1 9-15,2 1 2 16,-3 4 5-16,-1-1-2 16,-8 4 0-16,0-2-6 15,-9 4 2-15,0-7-6 16,-6 3 2-16,6 0-1 0,-11-3 6 15,5 2-5-15,-6 1 4 16,3 0-2-16,-5-2 3 16,7 5-5-16,-2-1-1 15,6 1-3-15,-3 1-4 16,6-4-4-16,-5 5 1 16,7-4-2-16,-19 1 1 15,4-4 4-15,-11 4 2 16,0-7 1-16,-15 5 8 15,15-1 1-15,-9 1 11 16,5-2 0-16,-5 5 0 16,17-4-6-16,-5-1-1 15,9-1-13-15,-6 3-1 0,7-1-4 16,-10-1-1-16,6 1-2 16,-7 2 0-16,7-1-1 15,-6 0 1-15,7-4-1 16,-7 4 1-16,6-5-2 15,-5 2-3-15,5-7-1 16,-7 4 1-16,-2-6 0 16,-8 0 3-16,4-6 5 15,-7 12 10-15,10 1 7 0,-1 11 8 16,11 0-1-16,-8 9-1 16,13-1-10-16,-2 5-7 15,7-4-10-15,1 5 0 16,8-2-2-16,-4 1 1 15,3-4 1-15,-7 3 0 16,1-4 2-16,-8 1 0 16,7-5-1-16,-7 5-4 15,10-3-4-15,-2 6-8 16,6 0 0-16,-3 6 0 16,9 0 2-16,-2 6 3 15,9-1 7-15,2 1-2 16,8-4 0-16,4 1-3 15,6-9-3-15,3 3-1 16,5-2-1-16,7 1 2 0,3 1 3 16,9 4 2-16,1-2 2 15,17 1 1-15,-3-2-2 16,11 2 2-16,-2-6 1 16,16 0 1-16,-2-3 2 15,17 0 2-15,3-6 0 16,24-3 0-16,-17-3-2 15,20-4 1-15,-10-1-1 16,14-1 2-16,-14 3-1 0,15 0 1 16,-18 2-1-1,15 1-1-15,-16 0 0 0,16-2 1 16,-7-1-1-16,7-3 1 16,-15-4-2-16,16-7-1 15,-20-5-2-15,6-7 1 16,-10-4-3-16,5-6-6 15,-24-1-3-15,9-10-10 16,-12-1-6-16,3-4-4 16,-13 4 5-16,7-8 6 15,-13 8 10-15,-1-2 6 16,-13 7 8-16,-3-2 0 16,-9 12 0-16,-6 1 1 15,-10 10-2-15,-4 4 3 16,-5 6-2-16,-8 1 11 15,1 5 6-15,-14-4 16 0,-7-2 3 16,-16-3 10 0,-12-5-7-16,-30-7-4 0,-4-3-19 15,-24-10-13-15,3-5-21 16,-34-14-41-16,10 1-21 16,-13-22-324-16,18 6 76 15</inkml:trace>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4:21.3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902B6B-C029-4D17-A485-A562D4E94EB6}" emma:medium="tactile" emma:mode="ink">
          <msink:context xmlns:msink="http://schemas.microsoft.com/ink/2010/main" type="inkDrawing" rotatedBoundingBox="20524,608 23360,377 23463,1642 20627,1873" semanticType="enclosure" shapeName="Other"/>
        </emma:interpretation>
      </emma:emma>
    </inkml:annotationXML>
    <inkml:trace contextRef="#ctx0" brushRef="#br0">2820 408 1223 0,'-32'-17'283'0,"-5"4"101"15,5 1-370-15,-5-5-26 16,7 5-21-16,-5-6-8 16,4 5-8-16,-5-1 13 15,3 5 4-15,-11-3 14 16,-1 8 6-16,-10-4 11 15,-4 4-5-15,-12-7 9 16,7-1-7-16,-11-9 11 16,7-1-5-16,-7-8 15 15,15 1-6-15,-13-4 16 16,7 8-4-16,-12-2 12 16,8 6-13-16,-15 7 5 15,14 8-17-15,-5 2 4 0,13 5-16 16,-6 2 7-16,10-1-9 15,-14 4 5-15,7 0-4 16,-11 1 7-16,3 1-8 16,-4 4 8-16,9-2-4 15,-3 7 5-15,9 1-6 16,-7 7 11-16,10 2-7 16,-5 9 8-16,8-4-9 15,0 8 5-15,10-1-12 16,1 6 7-16,11-7-7 0,1 7 8 15,7-9-8-15,1 4 9 16,4-2-9-16,1 7 10 16,1 0-10-16,5 9 8 15,5-3-8-15,5 5 8 16,4-7-10-16,13 4 9 16,0-8-5-16,12-2 11 15,6-2-7-15,16 4 11 16,2-6-9-16,24 4 7 15,2-2-11-15,15-4 8 16,-1-6-9-16,19-9 7 16,-14-8-7-16,19-8 7 15,-4-2-7-15,9-8 8 16,-8-4-8-16,12-4 7 16,-13-1-6-16,15-7 6 0,-12 3-8 15,10 1 8-15,-15 1-7 16,5 1 6-16,-18 2-7 15,11-3 7-15,-11 2-7 16,9-5 6-16,-15-9-10 16,8-6 3-16,-20 1-8 15,-2-10 4-15,-16-1-7 16,-3-8 8-16,-22 4-6 0,-7-14 8 16,-14 1-2-16,-13-9 9 15,-10 5-3-15,-13-9 15 16,-10 8 2-16,-16-2 29 15,-3 7 4-15,-12-6 33 16,3 9-12-16,-15-2 9 16,6 13-33-16,-23 13-7 15,1 16-40-15,-31 37-68 16,-7 29-38-16,-46 70-355 16,-37 20 42-16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2:46.94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433 178 679 0,'-12'-1'203'15,"2"-1"38"-15,-1-2-179 16,1-1-51-16,-1 1-6 16,2-1 4-16,-1 2 6 15,-2 0 12-15,-2 2 3 16,-1 4 7-16,2 0 2 15,-2 3-3-15,-5 6-8 16,4 3-2-16,-8 3-4 16,-2 6 0-16,-1 4 3 15,3-2 9-15,-1 2 7 16,4-4 4-16,0 3-4 16,2-6-7-16,3 5-10 15,4-2-13-15,-2 7-6 16,7-1-3-16,-2 8-3 15,4-7 2-15,4 8-2 16,1-7 2-16,-2 4-1 0,5-4 1 16,3 1-2-16,2-2 1 15,7 7-2-15,4-7 2 16,9 4-2-16,3-4 4 16,13-2 0-16,4-8 3 15,16 0-2-15,1-5 2 16,14 2-1-16,-2-4-1 0,14 2-3 15,-11-1 2-15,15 2-2 16,-7 1 2-16,13-3-2 16,-10 0 2-16,14-5-5 15,-16-2 4-15,13-7-3 16,-13-4 2-16,10-3-2 16,-12-4 4-16,12-2-2 15,-12 3 2-15,10 0-3 16,-11 4 5-16,16 4-5 15,-12 4 3-15,6-2-2 16,-10-2 1-16,11-5-4 16,-16-5 5-16,11-8-6 15,-9-5 5-15,5-6-2 16,-14 3 2-16,1-5-1 16,-17 7 2-16,2-2-2 15,-15 6 2-15,0 0-2 16,-9 3 2-16,3 3-3 0,-10 3 4 15,0-2-5-15,-10 4 3 16,-1-7-5-16,-6-1 4 16,-6-6-6-16,-4 0 3 15,-5-6 0-15,-6 2 5 16,-8-9-1-16,2 6 6 16,-9-5 1-16,2 4 3 0,-7 1 2 15,3 5 2-15,-8-2-3 16,4 5 0-16,-6-4-5 15,3 3-2-15,-17-6-2 16,2 5 1-16,-13-5 1 16,-2 1 2-16,-17 1 8 15,11 4 2-15,-12-2 0 16,10 8 1-16,-16 0 6 16,5 0-3-16,-19 2 10 15,5 4 4-15,-19 4 10 16,14-5-4-16,-12 4 0 15,11 0-12-15,-13 6-8 16,10-6-12-16,-18 3-9 16,17 3-8-16,-20 1-1 15,15-1-5-15,-22 6-12 16,14 2-8-16,-24 10-26 0,20 3-10 16,-16 15-20-16,22 7 1 15,-12 28-322-15,10-2 111 16</inkml:trace>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4:27.96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755 45 793 0,'-15'5'245'16,"-1"1"46"-16,4-2-223 0,-2-1-26 16,1 0-26-16,-1-3-8 15,-1 2-5-15,-3-5 0 16,-1 1 3-16,-8-1 14 15,3 2 10-15,-6-1 19 16,0 2 1-16,-5 5 6 16,4 4-8-16,-8 8 0 15,4 1-14-15,-4 7 6 16,5-1-6-16,-4 6 4 16,5-9-9-16,-5 6-1 15,10-3-10-15,-2 5-4 16,6-4-10-16,3 8-2 15,6-3-2-15,-2 3-1 0,5-3 0 16,0 0 0-16,3-1-1 16,-1 2 0-16,8-5 1 15,-5 2 0-15,4-5 1 16,6 2-1-16,3-1 1 16,7 2-2-16,5 0 0 15,8 7-1-15,-4-3 2 16,11-2 2-16,-3-4 0 15,9 0 1-15,2-10 0 0,7-1-1 16,-1 1-1-16,10 2-1 16,0-2 0-16,9-2 0 15,-8-5 1-15,13-1 1 16,-7-3 2-16,7 2 1 16,-7 5-1-16,15 1 0 15,-12-1-1-15,14 1 0 16,-12-4-2-16,8-1 0 15,-7 0-1-15,10 2 2 16,-11-2-2-16,10-2 1 16,-5 1-1-16,7-4-2 15,-7-1 0-15,2-7 1 16,-10-2 0-16,5-9 1 16,-14-3 2-16,0-5 1 15,-6 4-1-15,0-8 2 16,-13-2 0-16,1-2 0 0,-8 2 0 15,-2-5 0-15,-11 4-1 16,-2 1 1-16,-8 2-1 16,-5-3 1-16,-6 3-2 15,-3-8 1-15,-5 1-2 16,-7-8 1-16,0 3-2 0,-10-5 2 16,-1 5 0-16,-8-1 6 15,0 13 2-15,-17-3 14 16,6 3 9-16,-10 0 14 15,-2 7 2-15,-20-5 5 16,4 2-15-16,-26 5-6 16,0 5-17-16,-14-3-6 15,3 1-8-15,-22 3 0 16,9 5-5-16,-24-1-11 16,0 7-17-16,-36 4-36 15,-5 0-403-15,-33 3 107 16</inkml:trace>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4:40.24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1859 109 442 0,'-3'-5'275'0,"-6"-5"-42"16,3 1-89-16,-2-2-85 16,1 4-45-16,1-1 9 15,-2 2 11-15,-1 2 30 16,2-1 5-16,-2 1 10 15,-3-1-12-15,-2 4-5 16,-1-1-30-16,-4-1-3 0,2 3-13 16,-2-1 0-16,-1 1-7 15,-4-2 4-15,2 4-2 16,-11-4 5-16,4 2-4 16,-5 0 4-16,2 2-5 15,-2-2 0-15,4 1-5 16,-7 2 1-16,6 0-5 15,-7-3 0-15,5 0 0 0,-4-1 1 16,2-2 0-16,-1-2 2 16,6 2-2-16,-6 2-7 15,3 2-3-15,-9 5 5 16,-1 5-1-16,-13 2 2 16,5 4 7-16,-7-2 3 15,6 0-5-15,-6-3 2 16,5 3 0-16,-1-2 0 15,6 1 0-15,-1 2-1 16,5-1-1-16,-4-4-2 16,6 1-2-16,-4 3 0 15,2 0-1-15,2 9 1 16,6 1-1-16,-3 7 2 16,11-1 0-16,-4 2 1 15,6-1-2-15,2-1 2 16,5-4-2-16,-1 0 1 0,8-3-1 15,2 2 1-15,2-2-2 16,5 3 1 0,2-3 1-16,5 6-1 0,5-4 1 15,6 5 1-15,2-5-2 16,8 1-3-16,-1-6 1 16,11 1 1-16,0-8 0 15,10 4 2-15,-3-5 2 16,15 5-3-16,-6-9 0 15,13 2 0-15,-5-10 0 0,11-1 2 16,-8-4 1-16,8 1 1 16,-10-3-1-16,7 3 0 15,-12-5-2-15,8 5 1 16,-4-1-1-16,2 1 1 16,-4-3-2-16,9 3 0 15,-3-5 0-15,8-2 0 16,-1 2 0-16,10-2 1 15,-8 1 0-15,0-2-1 16,-10 5 1-16,2 0 1 16,-14 3-1-16,2 2 0 15,-7-1 0-15,0-2 0 16,-9-2-1-16,-1-6 0 16,-10-5-2-16,2-2 3 15,-8-2 3-15,0-8 10 0,-5 2 6 16,-5-5 11-16,-6 4 4 15,-3-7 7-15,-8 4-7 16,-2-7 4-16,-2 7-7 16,-8-4 4-16,-3 4-8 15,-5-7 0-15,-1 7-9 16,-11-1-3-16,1-2-10 16,-9-7-5-16,3 5-7 0,-15-9-8 15,-3-3-12-15,-27 5-43 16,-12 12-19-16,-68 27-355 15,-7 49 76-15</inkml:trace>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54:48.69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2476 168 1014 0,'-12'6'230'16,"-4"4"89"-16,6-1-297 0,2 0-11 15,2-4-6 1,3-2-3-16,2-3 1 0,1 1 0 16,-2-2 2-16,2 1 8 15,-1-2 8-15,-4 1 8 16,1-2 2-16,-2 0 2 15,-3-2-3-15,-2-1-2 16,2 3-5-16,0-1-1 16,3 2-3-16,0-2-2 15,0 1-2-15,3-2-4 16,-3 2 0-16,0-3-5 16,0 2 1-16,-1-2-3 15,-4 0 4-15,-1 0 1 16,2 0 8-16,-5-5 0 15,-2 2 4-15,-4-1-5 16,3 2 0-16,0 2-7 0,-1 0 3 16,-1 0-2-16,4 0 5 15,-2 0-3-15,-3 0 7 16,1-1-2-16,-1 5 4 16,-3-1-6-16,0-1 6 15,-3 1-13-15,3 1-1 16,-3-1-8-16,5 5 5 15,-4-2-9-15,2 6 9 16,-3-6-6-16,4-3 4 16,-5 3-5-16,5 3 7 0,-5-8-7 15,4 4 7-15,-6 2-5 16,0-2 4-16,-3-1-5 16,6 1 5-16,-2 8-6 15,4-5 8-15,-4 1-4 16,7 0 7-16,-10 3-6 15,2-8 7-15,-6 2-8 16,5 3 4-16,-8-1-6 16,4 1 5-16,-7 3-7 15,5-2 6-15,-7 2-5 16,8-3 5-16,-6 2-7 16,4-2 7-16,-4 3-4 15,6 1 7-15,-3 4-3 16,8-4 9-16,-8 4-5 0,4-4 4 15,-5 4-8-15,2-2 1 16,-8 4-5-16,5 2 2 16,-5 2-3-16,2-2 5 15,-7-2-2-15,6 1 4 16,-8-1-3-16,8-1 1 16,-6 2-4-16,8 1 4 0,-4 4-5 15,7-1 5-15,-5 8-4 16,7 1 6-16,2 7-5 15,9 1 6-15,3 2-8 16,12-8 4-16,5 9-6 16,5-8 5-16,7 6-9 15,4-2 7-15,6 10-8 16,0-7 7-16,3 4-8 16,1-10 7-16,4 1-6 15,2-8 8-15,2 3-5 16,0-6 7-16,6 4-6 15,8-2 6-15,13 5-7 16,7-5 6-16,17 1-5 16,3-2 6-16,17 4-5 15,-12-13 5-15,14 8-5 16,-4-6 6-16,17 0-6 0,-17-7 5 16,21-1-5-16,-13-7 6 15,8 2-6-15,-13-7 6 16,12-2-4-16,-12 4 4 15,16-9-5-15,-16-3 5 16,15-5-6-16,-15-5 7 16,12-10-5-16,-17 1 3 0,16-10-9 15,-20-1 4 1,8-10-9-16,-16 1 4 0,1-11-4 16,-20 7 8-16,0-17-1 15,-17 6 7-15,-4-13-3 16,-14 7 6-16,-9-7 2 15,-11 16 9-15,-14 1 11 16,-14 13 12-16,-24 4 14 16,-11 13 3-16,-37 7-10 15,-19 11-16-15,-51 28-25 16,-10 19-33-16,-76 40 205 16,-28 17-669-16</inkml:trace>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24:20.497"/>
    </inkml:context>
    <inkml:brush xml:id="br0">
      <inkml:brushProperty name="width" value="0.09333" units="cm"/>
      <inkml:brushProperty name="height" value="0.09333" units="cm"/>
      <inkml:brushProperty name="fitToCurve" value="1"/>
    </inkml:brush>
  </inkml:definitions>
  <inkml:trace contextRef="#ctx0" brushRef="#br0">527-283 1278 0,'-33'-2'267'15,"-10"4"122"-15,4 5-380 16,-12 10-8-16,2 2 0 16,-8 7 2-16,4 5 1 15,-11 13 1-15,23-5-1 16,1 1-7-1,-52 67 2-15,5 4 1 0,0 18 1 16,13-6 3-16,35-25-1 16,20-13 0-16,16 10-1 15,12-14-3-15,15 12-1 16,10-7-2-16,22-5-6 16,1-21 1-16,27-8 1 15,2-22 2-15,20-16 1 16,-1-20 4-16,21-33-2 15,-10-17 0-15,15-34 1 16,-16-15 0-16,7-17 4 16,-22 4 2-16,-8-26 0 15,-28 19 2-15,-21-11 7 16,-28 12 15-16,-32 1 24 16,-27 27 15-16,-37 2 13 15,-13 26-5-15,-37 11-18 16,1 29-24-16,-37 23-56 15,12 29-79-15,-40 45-370 0,14 35 63 16</inkml:trace>
  <inkml:trace contextRef="#ctx0" brushRef="#br0" timeOffset="-864.0654">18 664 1325 0,'-14'-6'300'0,"8"1"116"16,6 1-391-16,6-2-18 16,8-5-9-16,19-4 6 15,6-4-1-15,21-16 3 16,7-13 1-16,17-13 3 15,-4-7-8-15,7-16 3 16,-12 6 7-16,-3 0-80 16,-15 9-354-16,-3-8 101 15</inkml:trace>
  <inkml:trace contextRef="#ctx0" brushRef="#br0" timeOffset="-1115.6699">84 147 1203 0,'-6'-4'424'16,"6"13"30"-16,7 9-267 16,4 7-189-16,11 12 3 15,1-1-1-15,8 10-2 16,2-4-2-16,11 5 1 16,-2-11 0-16,9-5 0 15,-20-19 4 16,-14-6 2-31,-1 2-2 0,43 11 6 0,-14-7-11 16,-9-6-96-16,-16 2-144 16,-40-2-209-16,-14-11-79 15</inkml:trace>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0:37.7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407A8E-422E-4DA3-82A3-D2A1F408E355}" emma:medium="tactile" emma:mode="ink">
          <msink:context xmlns:msink="http://schemas.microsoft.com/ink/2010/main" type="inkDrawing"/>
        </emma:interpretation>
      </emma:emma>
    </inkml:annotationXML>
    <inkml:trace contextRef="#ctx0" brushRef="#br0">456 170 1071 0,'-29'21'287'0,"-1"1"73"16,5 2-296-16,2-1-45 16,7-3-10-16,-1-2-19 15,4 0-9-15,-2 0-29 16,0 4 1-16,-2 10-12 15,-4 4 18-15,-6 9 6 16,-3 3 29-16,-3 9-3 0,-3-5 14 16,0 7 4-16,6-7 14 15,6 7 0-15,9-7 11 16,4 1-7-16,10-9-3 16,7-1-13-16,5-10 0 15,8 5-9-15,7-1 4 16,11 5-7-16,1 2 6 0,8 2-7 15,-4-8 4 1,11-4-6-16,-8-7 6 0,10-6-6 16,-7-7 7-16,17 2-5 15,-11-7 6-15,10 0-8 16,-3-4 7-16,9-5-8 16,-7-3 8-16,11-2-6 15,-10 1 9-15,10 1-1 16,-7 4 2-16,14 5-8 15,-6 3 6-15,14 5-8 16,-8 2 0-16,9 2 0 16,-10 0 7-16,10 3-7 15,-9-1 6-15,19-4-6 16,-9-6 5-16,14-6-7 16,-8-5 6-16,11-8-8 15,-15-5 9-15,20-1-6 0,-15 1 9 16,8 2-7-16,-10 5 8 15,12 2-8-15,-21 4 7 16,11 4-7-16,-10 1 7 16,9-1-7-16,-16 3 6 15,18-3-7-15,-14-3 7 16,13-1-8-16,-8-1 8 16,18-4-6-16,-16 3 6 15,11 2-7-15,-11 1 7 0,8 1-8 16,-14 4 9-16,16-1-8 15,-13-5 6-15,2-1-6 16,-8-1 5-16,4-7-6 16,-15 1 7-16,9-2-7 15,-8 1 7-15,10-2-5 16,-8 3 5-16,5-6-7 16,-14 1 5-16,7-4-5 15,-13 0 8-15,5-7-5 16,-8 4 9-16,1-8-7 15,-10 2 6-15,3-3-7 16,-9 2 6-16,-1-4-7 16,-5 5 7-16,5 5-5 15,-7 2 5-15,-1 5-6 16,-4 2 5-16,-4-1-5 0,-8-2 4 16,-5-1-4-16,-3-1 3 15,-8-1-1-15,-1 2 4 16,-7-7-4-16,-5 3 5 15,-12-5-5-15,-3 4 4 16,-15-7-4-16,-2 11 4 16,-11 0 3-16,0 6 12 15,-9 0 4-15,5 5 10 16,-8-7-1-16,7 1-2 0,0-5-8 16,4-3-6-16,-11-9-6 15,10-2 2-15,-9-5-7 16,0 1 2-16,-10-8-6 15,12 11 1-15,-11-6-7 16,7 8 6-16,-11-5-7 16,5 12 7-16,-17-2-4 15,5 11 5-15,-16 0-4 16,6 3 8-16,-8-1-1 16,10 1 4-16,-19-5-4 15,10 2 8-15,-22-8-4 16,12 1 2-16,-14-7-4 15,10 4 5-15,-15-8-7 16,13 6 6-16,-16-3-3 0,10 7 7 16,-17 5 2-1,13 12 2-15,-19 11-6 0,10 10 4 16,-24 0-9-16,15 15 0 16,-20 6-7-16,7 0 1 15,-29 6-5-15,21 4 5 16,-23-3-19-16,15-3-10 15,-28-5-84-15,15 2-350 16,-33 13 73-16</inkml:trace>
  </inkml:traceGroup>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0:42.1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84D811-A40C-4721-A7E4-8463F6DACE0C}" emma:medium="tactile" emma:mode="ink">
          <msink:context xmlns:msink="http://schemas.microsoft.com/ink/2010/main" type="inkDrawing" rotatedBoundingBox="14957,1092 15249,1372 15215,1408 14923,1128" semanticType="callout" shapeName="Other">
            <msink:sourceLink direction="with" ref="{38BB94EC-3595-48B7-B951-3F724FBA02BC}"/>
            <msink:sourceLink direction="with" ref="{40D00742-6F85-4F21-B628-51A4B5D4A979}"/>
          </msink:context>
        </emma:interpretation>
      </emma:emma>
    </inkml:annotationXML>
    <inkml:trace contextRef="#ctx0" brushRef="#br0">8 0 1028 0,'-5'0'347'0,"1"-1"39"16,5 4-276-16,1 3-58 16,4 5-33-16,7 4-19 15,5 3 5-15,9 7-9 16,3-1 8-16,5 5-9 15,-2-4 9-15,0 2-15 0,-6-6-2 16,0 2-39-16,-8-7-1 16,-8-1-35-16,-4-3-2 15,-8 3-226-15,-7-7-23 16,-10 2-65-16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0:42.3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F3CA10-ADB0-4D0B-9A84-9E10CB8BC881}" emma:medium="tactile" emma:mode="ink">
          <msink:context xmlns:msink="http://schemas.microsoft.com/ink/2010/main" type="inkDrawing" rotatedBoundingBox="14965,1397 15257,1154 15290,1193 14997,1436" semanticType="callout" shapeName="Other">
            <msink:sourceLink direction="with" ref="{40D00742-6F85-4F21-B628-51A4B5D4A979}"/>
          </msink:context>
        </emma:interpretation>
      </emma:emma>
    </inkml:annotationXML>
    <inkml:trace contextRef="#ctx0" brushRef="#br0">51 261 509 0,'-14'-5'407'0,"1"-1"-90"16,5 5-42-16,-1-1-205 16,2 1-36-16,2 2-14 15,10 2 0-15,1-7-9 16,7 1 4-16,13-5-9 16,1-4 4-16,6-13-8 15,3-1 7-15,4-10-20 16,-5-1-2-16,-2-2-15 15,-11 10-311-15,-8-2 92 16</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0:42.8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BB94EC-3595-48B7-B951-3F724FBA02BC}" emma:medium="tactile" emma:mode="ink">
          <msink:context xmlns:msink="http://schemas.microsoft.com/ink/2010/main" type="inkDrawing" rotatedBoundingBox="14688,1506 15118,661 15680,948 15251,1792" hotPoints="14762,1494 14926,1040 15318,787 15521,1033 15380,1559 15083,1676" semanticType="enclosure" shapeName="Hexagon">
            <msink:destinationLink direction="with" ref="{4784D811-A40C-4721-A7E4-8463F6DACE0C}"/>
          </msink:context>
        </emma:interpretation>
      </emma:emma>
    </inkml:annotationXML>
    <inkml:trace contextRef="#ctx0" brushRef="#br0">516 149 932 0,'-21'-13'189'16,"-8"4"88"-16,-1 6-264 15,-7 6-9-15,2 9 15 16,-2 7 9-16,7 1 14 0,-2 10-2 16,5-3 2-16,3 3-10 15,8-6-5-15,-1 4-13 16,4-8-2-16,2 7-12 15,4-3 4-15,1 9-7 16,1-1 6-16,2 13-6 16,2 1 7-16,-5 8-8 15,3-7 8-15,3 4-8 16,3-11 7-16,12-1-3 16,7-10 9-16,13 1-3 15,5-11 9-15,16-1-8 16,-7-13 5-16,11-7-10 15,-6-7 6-15,8-15-9 16,-11-9 10-16,11-16-11 16,-13-7 10-16,-2-25-11 15,-14 2 5-15,-5-22-9 16,-16 5 9-16,-10-5-4 16,-13 22 8-16,-20 2 6 0,-11 28 27 15,-15 16 32-15,-5 25 12 16,-15 25-9-16,7 28-10 15,-23 51-56-15,-3 31-72 16,-39 67-369-16,3 7 80 16</inkml:trace>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2:54.0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B75C5F-4766-4AD4-80AA-E5B6C50B443B}" emma:medium="tactile" emma:mode="ink">
          <msink:context xmlns:msink="http://schemas.microsoft.com/ink/2010/main" type="inkDrawing"/>
        </emma:interpretation>
      </emma:emma>
    </inkml:annotationXML>
    <inkml:trace contextRef="#ctx0" brushRef="#br0">15 0 830 0,'-5'7'267'0,"-1"1"38"0,2 2-202 15,4 1-86-15,0 2 6 16,1-1-6-16,5 8 11 16,0-1-3-16,0 7 8 15,-1 2-7-15,1 7 2 16,-3 2-11-16,-3 5 2 16,0-3-8-16,-2-1 2 15,1-7-6-15,-2-7 2 16,1-7-5-16,2-7 3 15,0-5-5-15,-4-10-34 16,-2-2-58-16,3-10-267 16,0 1 33-16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4:20.1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6333DF-380F-4634-8CF4-1AF538B8CD92}" emma:medium="tactile" emma:mode="ink">
          <msink:context xmlns:msink="http://schemas.microsoft.com/ink/2010/main" type="inkDrawing" rotatedBoundingBox="16986,1699 23354,1976 23343,2244 16974,1967" shapeName="Other"/>
        </emma:interpretation>
      </emma:emma>
    </inkml:annotationXML>
    <inkml:trace contextRef="#ctx0" brushRef="#br0">38-4 1090 0,'-11'0'289'16,"-1"2"73"-16,2-1-291 15,5 4-64-15,2 0 1 16,5-1-9-16,2 2 4 15,5 3-7-15,5-3 5 16,4 3-6-16,6-3 8 16,1 0-5-16,5-4 7 15,-1 2-6-15,9-1 8 16,-5 3-8-16,12-1 8 16,-2 4-9-16,8-3 7 15,0 0-9-15,18-3 5 16,-4 0-8-16,19-9 9 0,3 0-8 15,10-5 10-15,-5 4-6 16,19-2 7-16,-15 9-6 16,14 3 6-16,-7 6-8 15,10 3 8-15,-11 6-8 16,17 0 6-16,-16 3-5 0,14 1 5 16,-7-2-7-16,10-4 9 15,-13-2-8-15,17-1 7 16,-13-4-8-16,21 3 8 15,-16 0-9-15,19 2 10 16,-16 1-9-16,22 6 9 16,-15-5-9-16,29 4 8 15,-17-1-8-15,30-2 8 16,-15-7-9-16,21-5 7 16,-21-1-10-16,27-11 9 15,-22-2-8-15,13-5 11 16,-28 5-7-16,25-9 9 15,-29 11-8-15,7-4 8 16,-21 4-9-16,10 1 9 16,-29 6-9-16,5-3 9 15,-21 3-9-15,-2 3 22 16,-19-6-2-16,1 3 19 0,-20-5-2 16,2-1 19-16,-11 2-21 15,1 1 15-15,-14-5-16 16,1 4 9-16,-13-1-19 15,-1-2 7-15,-4 4-20 16,-4-2 3-16,-2 1-14 16,-1 2-23-16,1 1-36 0,-5-1-45 15,0 4 223-15,-3-8-557 16,-6-8 238-16</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2:54.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8DBCFE-16FD-4300-8D5D-8BFB4957AA60}" emma:medium="tactile" emma:mode="ink">
          <msink:context xmlns:msink="http://schemas.microsoft.com/ink/2010/main" type="inkDrawing"/>
        </emma:interpretation>
      </emma:emma>
    </inkml:annotationXML>
    <inkml:trace contextRef="#ctx0" brushRef="#br0">1 0 551 0,'0'6'371'0,"-2"4"-66"15,2 8-40-15,2 6-231 16,5 6 6-16,2 0-9 16,6 9 2-16,3 2-5 15,6 5 0-15,2-2-14 16,7 5 0-16,-2-10-6 15,4-6 2-15,-6-13-4 16,-2-5 9-16,-9-12 4 0,-2-6 20 16,-4-5 3-16,-1-13 13 15,-5-7-4-15,-2-14-4 16,-2-3-18-16,-7-9-6 16,-4 6-8-16,2 1 13 15,-4 16 5-15,2 5 10 16,3 13 0-16,2 5 2 15,-1 8-15-15,4-1-7 16,-2 4-9-16,1-2-3 16,2 2-4-16,0-1-4 15,2-2-7-15,-1-5-59 16,-1-1-59-16,-3-12-350 16,-1-1 41-16</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2:59.5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09645B-E8E5-4EC1-AE1E-8C548A8158E1}" emma:medium="tactile" emma:mode="ink">
          <msink:context xmlns:msink="http://schemas.microsoft.com/ink/2010/main" type="inkDrawing"/>
        </emma:interpretation>
      </emma:emma>
    </inkml:annotationXML>
    <inkml:trace contextRef="#ctx0" brushRef="#br0">3 0 912 0,'-4'6'217'0,"5"2"84"16,-2 2-263-16,5 4-3 15,1-1-11-15,-1 8 0 16,-2 0-11-16,2 0 0 0,-4-4 147 16,9-2-474-16,0-15 213 15</inkml:trace>
  </inkml:traceGroup>
</inkml:ink>
</file>

<file path=ppt/ink/ink16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23:29.2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70B218-4FA6-4CE4-9C26-20F356EDB87B}" emma:medium="tactile" emma:mode="ink">
          <msink:context xmlns:msink="http://schemas.microsoft.com/ink/2010/main" type="inkDrawing" rotatedBoundingBox="25847,8630 25862,8630 25862,8645 25847,8645" shapeName="Other">
            <msink:destinationLink direction="with" ref="{939A873D-4A43-4219-B8BF-9F1C757ADCF0}"/>
          </msink:context>
        </emma:interpretation>
      </emma:emma>
    </inkml:annotationXML>
    <inkml:trace contextRef="#ctx0" brushRef="#br0">0 0 0</inkml:trace>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2:47.0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FA7592-90B5-48BB-8BDC-B4A4FD0FC2B7}" emma:medium="tactile" emma:mode="ink">
          <msink:context xmlns:msink="http://schemas.microsoft.com/ink/2010/main" type="inkDrawing" rotatedBoundingBox="3339,3080 12053,8883 11963,9018 3249,3215" shapeName="Other"/>
        </emma:interpretation>
      </emma:emma>
    </inkml:annotationXML>
    <inkml:trace contextRef="#ctx0" brushRef="#br0">12 0 365 0,'-3'1'218'0,"0"2"-13"16,2 0-87-1,1 0-18-15,0-3-48 0,-2 2-4 16,2-4-18-16,0 2 1 15,0-3-12-15,-1 3 31 16,1-3 3-16,0 5 25 16,-2-2-3-16,4 0 11 15,-1 3-30-15,2-2 0 16,-1 1-25-16,1-1-1 16,0 4-20-16,1 1 3 15,1-2-12-15,4 5 6 16,0-3-4-16,1 5 5 15,4-5-4-15,-2 7 5 16,0-8-5-16,1 2 4 16,1-5-6-16,-2 2 4 15,0 2-3-15,1 0 7 0,-2 0-1 16,1 5 7-16,-3-4-3 16,4-5 3-16,-2 8-5 15,-2 4 2-15,1 2-4 16,2 4 3-16,0-4-3 15,2 8 2-15,2-12-5 16,1 6 1-16,-2-6-5 16,1 2 1-16,2-7-2 15,-4 10 3-15,-1-11-3 0,-1 1 5 16,-1 7-1-16,-4-7 6 16,2-2-3-16,2 1 6 15,-2 0-2-15,3-3 6 16,-3 6-3-16,1 1 8 15,2 1-4-15,5 2 3 16,-1-4-9-16,6 5 1 16,0-2-9-16,4 0 3 15,-4 3-8-15,5 4 3 16,-3-5-4-16,2 1 3 16,-4-2-3-16,2 2 3 15,-9-4-2-15,3 0 2 16,-3-4-2-16,-3 4 0 15,-3-4 1-15,6 1 1 16,-4 2 3-16,-1 8 6 0,4 0 2 16,4 2 0-16,-2 1 0 15,5 3-3-15,-4-5-5 16,5 4-2-16,-5-4-2 16,2-5 0-16,1 2 0 15,1 2-1-15,-5-10 0 16,2 5 2-16,-1-2-2 15,-1-8 2-15,-1 3-2 16,2 4 2-16,-2-4-2 0,6 8 1 16,-1 1-1-16,1 1 2 15,1-4-1-15,7 11 1 16,-5-8-2-16,3 9 2 16,-2-6-3-16,1 6 3 15,-4-6-3-15,7 3 1 16,-7-3-1-16,5 0 3 15,-3-3-3-15,-1 4 1 16,-1-2 0-16,4 1 1 16,-2-1-1-16,4 2 4 15,2-2 0-15,0 5 6 16,-1-2-3-16,1 4 4 16,0-3-4-16,3-6 1 15,-3 1-5-15,5 2 1 16,-2 0-2-16,4 0 0 15,-4-1-2-15,2 2 1 0,-1-1 0 16,1-3 0-16,-11-10 0 16,9 14 0-16,-5-10 0 15,2 6 1-15,-1-1-2 16,10 10 0-16,-9-11 1 16,10 7 0-16,-8-4-3 15,5 2 5-15,-4 3-4 0,5 3 4 16,-6-4-4-16,5 2 6 15,-4 4-4-15,3 1 1 16,-4-5 2-16,2 6 5 16,-1-3-1-16,0-2 2 15,-1-2 0-15,7 1-4 16,0-5-3-16,0 2-2 16,0-1 0-16,3-1 0 15,-9-4-2-15,6 1 2 16,-5-1-1-16,7 4 1 15,-6-4-1-15,7 10 2 16,-9 2-2-16,4 5 1 16,-7-1 0-16,6 8-1 15,-10-7 1-15,4 3 0 16,-3-7 1-16,6 4-1 16,-3-5 2-16,7 4-1 0,-2-5-1 15,4 3 1-15,-8-5-1 16,5 3 0-16,-3-1-1 15,5 1 2-15,-5-1-3 16,8 3 3-16,-8 0-2 16,6 3 0-16,-5-4 0 15,2 2 2-15,-6-10-1 16,5 8 0-16,-8-7 2 0,3 5 1 16,1 0-2-16,4 9 1 15,-2-6-1-15,6 5 0 16,-5-4-1-16,5 4 0 15,-3-4-1-15,3 2 1 16,-2-4-2-16,5 4 2 16,-6-5-2-16,6 4 2 15,-5-3-1-15,1 4 1 16,-7-5-1-16,5 5 0 16,-6-6 1-16,5 3-2 15,-1-4 2-15,4 4-2 16,-4-9 2-16,5 4-1 15,-4-1 0-15,5 6 1 16,-2-4-2-16,6 5 2 16,-7-1-1-16,10 3 0 15,-8-3-1-15,1 3 2 16,-4-1-2-16,0 1 1 0,-4-5 1 16,5 2-1-16,1-4 1 15,1 0 0-15,3-1-1 16,3 2 0-16,-8-3-1 15,10 3 2-15,-5-1-3 16,5-1 3-16,-4 2-2 16,8 2 2-16,-9-5 0 15,2 1-1-15,-5 2 1 0,3-3-2 16,-9-3 2-16,6 6-2 16,-2-1 2-16,5 2-1 15,-1-1-1-15,4 5 3 16,-6-4-1-16,7 4 1 15,-5-7-3-15,6 5 3 16,-5-3-3-16,6 2 2 16,-11-5 0-16,8 3 0 15,-9 0 1-15,8 3 0 16,-5 0-1-16,6 3 0 16,-5-3 0-16,5 0-2 15,-6-4 1-15,6 1 1 16,-6-5-1-16,5 7 1 15,-5-7-1-15,5 5 0 0,-8-1 0 16,3 5 0-16,-5-4 2 16,1 8 2-16,-7-2 2 15,8 3 0-15,-3-5 2 16,5 5-1-16,-2-4-2 16,6-1-1-16,-6-1-2 15,6 0 0-15,-6-2-2 16,3 0 1-16,-4-2-1 15,7 4 1-15,-6-3 0 16,3 1-1-16,-2-2 0 0,-1 2 1 16,-4-5-1-16,4 5-1 15,-3-2 2-15,1 4-1 16,4-3 0-16,2 1 0 16,-2-2-1-16,2-1 1 15,-5-1-1-15,5 3 3 16,-4 2-2-16,4-2 2 15,-7 1-3-15,4 2 3 16,-4-4-3-16,-1-1 2 16,-8 1 2-16,3-5-3 15,-9-3 2-15,0 2-1 16,-5-4 2-16,4 1 2 16,-5 1 6-16,3 3 3 15,-8-9 2-15,8 7-1 0,-3-5-6 16,3-1-1-1,-1-2-4-15,4 5-2 0,-3-8 0 16,3 5-1-16,-6-1 0 16,1-4-1-16,-2-4 1 15,-2 4-1-15,0-5 0 16,0 3 0-16,0-2 2 16,0 2-2-16,-2-4 2 15,1 5-1-15,-4-4 1 0,4 3-3 16,-4 0 3-16,1 2 1 15,2-1 0-15,-1-5 1 16,2 5 1-16,-1-1 0 16,-1-3-2-16,-3 5 0 15,-1-2-2-15,-2-3-1 16,1 1-4-16,-1 4-31 16,2-8-52-16,-7-2-436 15,-5-11 97-15</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29.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CD98E1-7303-468E-ADD4-53520854E15A}" emma:medium="tactile" emma:mode="ink">
          <msink:context xmlns:msink="http://schemas.microsoft.com/ink/2010/main" type="writingRegion" rotatedBoundingBox="7474,6793 7312,4123 7437,4115 7599,6786"/>
        </emma:interpretation>
      </emma:emma>
    </inkml:annotationXML>
    <inkml:traceGroup>
      <inkml:annotationXML>
        <emma:emma xmlns:emma="http://www.w3.org/2003/04/emma" version="1.0">
          <emma:interpretation id="{299B1794-50F4-468F-AD82-DE0EDE057F26}" emma:medium="tactile" emma:mode="ink">
            <msink:context xmlns:msink="http://schemas.microsoft.com/ink/2010/main" type="paragraph" rotatedBoundingBox="7474,6793 7312,4123 7437,4115 7599,6786" alignmentLevel="1"/>
          </emma:interpretation>
        </emma:emma>
      </inkml:annotationXML>
      <inkml:traceGroup>
        <inkml:annotationXML>
          <emma:emma xmlns:emma="http://www.w3.org/2003/04/emma" version="1.0">
            <emma:interpretation id="{F181A63F-7C13-4732-AA14-C0FB2EF2623A}" emma:medium="tactile" emma:mode="ink">
              <msink:context xmlns:msink="http://schemas.microsoft.com/ink/2010/main" type="line" rotatedBoundingBox="7474,6793 7312,4123 7437,4115 7599,6786"/>
            </emma:interpretation>
          </emma:emma>
        </inkml:annotationXML>
        <inkml:traceGroup>
          <inkml:annotationXML>
            <emma:emma xmlns:emma="http://www.w3.org/2003/04/emma" version="1.0">
              <emma:interpretation id="{0EBCFB0D-793D-49B7-97DC-9EBCEAA127E2}" emma:medium="tactile" emma:mode="ink">
                <msink:context xmlns:msink="http://schemas.microsoft.com/ink/2010/main" type="inkWord" rotatedBoundingBox="7487,6793 7448,6158 7460,6157 7499,6792">
                  <msink:destinationLink direction="with" ref="{49DD880C-5D0D-41C0-BB91-C8DD2A92053B}"/>
                </msink:context>
              </emma:interpretation>
              <emma:one-of disjunction-type="recognition" id="oneOf0">
                <emma:interpretation id="interp0" emma:lang="" emma:confidence="1">
                  <emma:literal/>
                </emma:interpretation>
              </emma:one-of>
            </emma:emma>
          </inkml:annotationXML>
          <inkml:trace contextRef="#ctx0" brushRef="#br0">113 1891 576 0,'-3'18'136'0,"5"-1"49"15,-1 0-169-15,2 8-9 16,-1-2-6-16,4 8 1 0,-3 4 0 15,1 7 25 1,1 1 6-16,-1 19 4 0,-4-2-1 16,3 12-15-16,0-2-157 15,-1-1-82-15,1-18-36 16</inkml:trace>
        </inkml:traceGroup>
        <inkml:traceGroup>
          <inkml:annotationXML>
            <emma:emma xmlns:emma="http://www.w3.org/2003/04/emma" version="1.0">
              <emma:interpretation id="{B8196868-61C7-49F9-955C-F01242867F80}" emma:medium="tactile" emma:mode="ink">
                <msink:context xmlns:msink="http://schemas.microsoft.com/ink/2010/main" type="inkWord" rotatedBoundingBox="7434,5874 7343,4375 7452,4369 7543,5867">
                  <msink:destinationLink direction="with" ref="{66C23AA1-5075-4629-8E2F-78828EEF79BC}"/>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7121.3088">65 105 501 0,'-7'24'129'16,"-4"6"52"-16,1 11-108 15,2 5-2-15,4 8 23 16,-1 5-7-16,8 4-3 16,0-11-33-16,5-1-12 15,1-6-26-15,4-6 0 16,-2-4-8-16,8 4 1 15,-8-6-4-15,2 0 2 16,-2-1-3-16,-4 2 2 0,-2-1-2 16,-1 18 2-16,-2 8 5 15,-4 13 8-15,5 0 0 16,0 10 3-16,0-16-3 16,2 5-4-16,1-14-7 15,-2 2 0-15,-2-16-2 16,2-1 1-16,-2-16-1 15,-1-2 3-15,-1-11-2 0,0-4 5 16,-3-3 0 0,2-3 6-16,-2-4-2 0,0-1 3 15,0 1-3-15,3-4-2 16,-3 4-5-16,3 1-1 16,-2 0-3-16,2-3 0 15,-1-5-2-15,1-1 2 16,-2-6-4-16,-1-13 4 15,-3-13-1-15,0-25 1 16,2-22-1-16,-2-40 2 16,-2 3-1-16,1-16 1 15,1 21 0-15,1-7 0 16,2 35 0-16,3 0-1 16,6 25-1-16,-3 7-2 15,0 30-1-15,-1 7 2 16,-4 10-5-16,4 2-2 0,-2 11-1 15,-2 3 4-15,-1 6-4 16,2 17 7-16,-4 7 1 16,2 4 2-16,-3 1-4 15,5 5 4-15,2-2-3 16,2 8 4-16,3-4-4 16,3 10 1-16,0-4-3 15,-1 1 2-15,-1 4-3 16,-2 26 3-16,-1 1 0 0,1 13 2 15,1 1-1-15,1 0 3 16,2-28-2-16,-1-8 2 16,-1-19-2-16,-1-4 3 15,-1-11 48-15,-1-3-366 16,1-9 141-16</inkml:trace>
        </inkml:traceGroup>
        <inkml:traceGroup>
          <inkml:annotationXML>
            <emma:emma xmlns:emma="http://www.w3.org/2003/04/emma" version="1.0">
              <emma:interpretation id="{B7254731-C949-488E-B3CD-96068D2A307B}" emma:medium="tactile" emma:mode="ink">
                <msink:context xmlns:msink="http://schemas.microsoft.com/ink/2010/main" type="inkWord" rotatedBoundingBox="7359,4894 7312,4123 7427,4116 7474,4887">
                  <msink:destinationLink direction="with" ref="{CE96EF1D-7DB7-48CF-AB9D-3551C5EE2AA8}"/>
                  <msink:destinationLink direction="with" ref="{66C23AA1-5075-4629-8E2F-78828EEF79BC}"/>
                </msink:context>
              </emma:interpretation>
              <emma:one-of disjunction-type="recognition" id="oneOf2">
                <emma:interpretation id="interp6" emma:lang="" emma:confidence="1">
                  <emma:literal/>
                </emma:interpretation>
              </emma:one-of>
            </emma:emma>
          </inkml:annotationXML>
          <inkml:trace contextRef="#ctx0" brushRef="#br0" timeOffset="3420.4373">49 203 375 0,'-2'4'245'0,"-4"1"-5"15,-1-4-89 1,5 4-27-16,-2-4-54 0,2 1-32 16,7-4-30-16,-1 4-5 15,-2-13-8-15,2-1 3 16,-2-6 6-16,-2-1 3 16,0-2-2-16,-3 13 13 15,-5 10-2-15,4 8 3 16,2 8-3-16,-5 11 2 15,4 5-13-15,-2-4 5 16,1 0 0-16,-1-7 4 16,4-8-2-16,2-12-3 15,7-5-4-15,-2-20 3 16,1-8-2-16,2-21 1 0,0-6 4 16,-1-3-3-16,-1 10-4 15,-2 11-5-15,-1 24-1 16,-5 25 0-16,-4 27 0 15,1 20 2-15,1 12 6 16,-3 24 8-16,-2-8 4 16,5 1 11-16,0-13-1 0,0-10 0 15,6-22-10-15,6-29 2 16,2-27-10-16,5-38 4 16,-1-14-13-16,-1-26-30 15,-10 3-108-15,2 3-193 16,-6 34-5-16</inkml:trace>
          <inkml:trace contextRef="#ctx0" brushRef="#br0" timeOffset="5787.3905">-4-21 525 0,'-6'13'139'0,"6"13"41"16,-1 6-143-16,1 13 1 15,4 0 0-15,1 6 10 16,-4-11 2-1,4-2-4-15,-1-16-12 0,-1-14 1 16,3-8-7-16,3-17 3 16,-3-14 0-16,0-19-4 15,0-8-6-15,5-17-5 16,-7 2-7-16,4 9-4 16,-4 19 1-16,1 15-2 15,-7 24 6-15,1 22-2 16,-4 13 2-16,1 16-1 0,-2 9 0 15,-2 14-3-15,4-8 6 16,-2-3 4-16,1-14 5 16,4-7 0-16,4-19 3 15,-2-5-6-15,4-24-1 16,4-5-5-16,-2-8 1 16,1-22-3-16,-2-8 2 0,1 5-6 15,-5-2 1-15,-2 6-7 16,0 25-2-16,-5 18-1 15,-1 20 3-15,3 24-5 16,-1 8 5-16,1 17 0 16,1 3 2-16,2 14-4 15,2-14 6-15,-2-6-3 16,1-18 2-16,5-18-3 16,-6-26 6-16,6-34-2 15,2-12 4-15,-4-28-2 16,-5-10 3-16,1-14-12 15,-6 20-5-15,-3 8-6 16,1 30-3-16,4 27-6 16,4 31 10-16,-2 24 1 15,5 12 2-15,3 20 5 16,2 0-3-16,7 5-296 16,1-14 99-16</inkml:trace>
        </inkml:traceGroup>
      </inkml:traceGroup>
    </inkml:traceGroup>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27.0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B5D4F0-8892-4480-8E22-4351FAA75079}" emma:medium="tactile" emma:mode="ink">
          <msink:context xmlns:msink="http://schemas.microsoft.com/ink/2010/main" type="inkDrawing" rotatedBoundingBox="2396,4458 3660,4357 3666,4430 2402,4532" shapeName="Other"/>
        </emma:interpretation>
      </emma:emma>
    </inkml:annotationXML>
    <inkml:trace contextRef="#ctx0" brushRef="#br0">1264 26 447 0,'-45'3'206'16,"3"0"9"-16,-6 1-95 15,9-7-44-15,-5 3-18 16,7-6-21-16,-2-3-9 15,7 0-14-15,-8 5-5 16,7-1-2-16,-6 7-5 16,4-4 0-16,-4 5-5 0,6-1 4 15,-2 4-4-15,7 1 5 16,-7 1-3-16,7-2 4 16,-5 0-2-16,0-5 1 15,-5-4-2-15,4 2 2 16,-10-5-2-16,5 1 1 15,2 7-3-15,4 1 1 16,3 6-3-16,7 0 3 16,-2 0-2-16,5-8 3 0,1 8-1 15,1-6 3-15,-4 6-2 16,3-3 1-16,-2 6 1 16,1-7 0-16,-1 2-1 15,6-2 2-15,-1-2-1 16,4-3 1-16,1 1 0 15,2-1 1-15,8-4-3 16,1 7 19-16,7-5-267 16,4 4 92-16</inkml:trace>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4.5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616732-9056-4A38-A4AA-BC6B29BFEDF7}" emma:medium="tactile" emma:mode="ink">
          <msink:context xmlns:msink="http://schemas.microsoft.com/ink/2010/main" type="writingRegion" rotatedBoundingBox="7462,5153 2358,5465 2296,4462 7401,4150"/>
        </emma:interpretation>
      </emma:emma>
    </inkml:annotationXML>
    <inkml:traceGroup>
      <inkml:annotationXML>
        <emma:emma xmlns:emma="http://www.w3.org/2003/04/emma" version="1.0">
          <emma:interpretation id="{AF897E56-F12F-4914-8429-E8D716978B65}" emma:medium="tactile" emma:mode="ink">
            <msink:context xmlns:msink="http://schemas.microsoft.com/ink/2010/main" type="paragraph" rotatedBoundingBox="7462,5153 2358,5465 2296,4462 7401,4150" alignmentLevel="1"/>
          </emma:interpretation>
        </emma:emma>
      </inkml:annotationXML>
      <inkml:traceGroup>
        <inkml:annotationXML>
          <emma:emma xmlns:emma="http://www.w3.org/2003/04/emma" version="1.0">
            <emma:interpretation id="{AD4B092E-3EBD-4A9D-BBA6-7EC5C7D4B7FB}" emma:medium="tactile" emma:mode="ink">
              <msink:context xmlns:msink="http://schemas.microsoft.com/ink/2010/main" type="inkBullet" rotatedBoundingBox="7460,5130 7185,5146 7183,5105 7458,5088"/>
            </emma:interpretation>
            <emma:one-of disjunction-type="recognition" id="oneOf0">
              <emma:interpretation id="interp0" emma:lang="" emma:confidence="0">
                <emma:literal>-</emma:literal>
              </emma:interpretation>
            </emma:one-of>
          </emma:emma>
        </inkml:annotationXML>
        <inkml:trace contextRef="#ctx0" brushRef="#br0">2018 716 1192 0,'-44'-9'287'31,"10"6"98"-31,-4 3-370 0,8-1-61 0,-12 2-227 16,0-7-109-16,-6-1-70 15</inkml:trace>
      </inkml:traceGroup>
      <inkml:traceGroup>
        <inkml:annotationXML>
          <emma:emma xmlns:emma="http://www.w3.org/2003/04/emma" version="1.0">
            <emma:interpretation id="{3D843C07-C0A4-4967-B162-2C4F0599415A}" emma:medium="tactile" emma:mode="ink">
              <msink:context xmlns:msink="http://schemas.microsoft.com/ink/2010/main" type="line" rotatedBoundingBox="6986,5182 2358,5465 2348,5301 6976,5019"/>
            </emma:interpretation>
          </emma:emma>
        </inkml:annotationXML>
        <inkml:traceGroup>
          <inkml:annotationXML>
            <emma:emma xmlns:emma="http://www.w3.org/2003/04/emma" version="1.0">
              <emma:interpretation id="{669FC145-43C6-42F7-9336-E3E8D7172DF6}" emma:medium="tactile" emma:mode="ink">
                <msink:context xmlns:msink="http://schemas.microsoft.com/ink/2010/main" type="inkWord" rotatedBoundingBox="6979,5052 6934,5054 6933,5036 6977,503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45.3925">1536 638 150 0,'-45'-4'0'0</inkml:trace>
        </inkml:traceGroup>
        <inkml:traceGroup>
          <inkml:annotationXML>
            <emma:emma xmlns:emma="http://www.w3.org/2003/04/emma" version="1.0">
              <emma:interpretation id="{B523EFAB-F8F2-42A1-BB79-0D113EF03F54}" emma:medium="tactile" emma:mode="ink">
                <msink:context xmlns:msink="http://schemas.microsoft.com/ink/2010/main" type="inkWord" rotatedBoundingBox="6563,5115 6090,5144 6087,5103 6561,5075"/>
              </emma:interpretation>
              <emma:one-of disjunction-type="recognition" id="oneOf2">
                <emma:interpretation id="interp6" emma:lang="" emma:confidence="0">
                  <emma:literal>-</emma:literal>
                </emma:interpretation>
                <emma:interpretation id="interp7" emma:lang="" emma:confidence="0">
                  <emma:literal>_</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0" timeOffset="194.4059">1120 689 893 0,'-49'-1'282'15,"-1"-2"48"-15,-4 0-239 16,7 4-56-16,-4-5-15 0,6 4-24 15,-3 4-20-15,9 2-166 16,-6 6-141-16,0 17-25 16</inkml:trace>
        </inkml:traceGroup>
        <inkml:traceGroup>
          <inkml:annotationXML>
            <emma:emma xmlns:emma="http://www.w3.org/2003/04/emma" version="1.0">
              <emma:interpretation id="{956BEB29-CE4D-4621-ABEA-8EAB162A63D7}" emma:medium="tactile" emma:mode="ink">
                <msink:context xmlns:msink="http://schemas.microsoft.com/ink/2010/main" type="inkWord" rotatedBoundingBox="2788,5439 2358,5465 2348,5301 2778,5275"/>
              </emma:interpretation>
              <emma:one-of disjunction-type="recognition" id="oneOf3">
                <emma:interpretation id="interp11" emma:lang="" emma:confidence="0">
                  <emma:literal>w</emma:literal>
                </emma:interpretation>
                <emma:interpretation id="interp12" emma:lang="" emma:confidence="0">
                  <emma:literal>.</emma:literal>
                </emma:interpretation>
                <emma:interpretation id="interp13" emma:lang="" emma:confidence="0">
                  <emma:literal>W</emma:literal>
                </emma:interpretation>
                <emma:interpretation id="interp14" emma:lang="" emma:confidence="0">
                  <emma:literal>~</emma:literal>
                </emma:interpretation>
                <emma:interpretation id="interp15" emma:lang="" emma:confidence="0">
                  <emma:literal>v</emma:literal>
                </emma:interpretation>
              </emma:one-of>
            </emma:emma>
          </inkml:annotationXML>
          <inkml:trace contextRef="#ctx0" brushRef="#br0" timeOffset="879.542">-2655 1015 549 0,'-48'4'344'16,"7"-10"-31"-16,-1-4-106 16,14-4-97-16,-1 1-42 15,11 1-42-15,-6 1-9 16,3 8-6-16,-2 5-4 16,4 2-2-16,-2-1 1 15,6 5-2-15,1-2-10 16,4-9-8-16,-2-3-24 15,3-2-11-15,-2-8-5 16,2-1 8-16,-1 4 10 16,4 1 25-16,0 3 7 0,-3 7 3 15,4 11-2 1,2 6 0-16,2 9-2 0,1 6 4 16,1 5-88-16,1-7-189 15,7-5 35-15</inkml:trace>
        </inkml:traceGroup>
      </inkml:traceGroup>
      <inkml:traceGroup>
        <inkml:annotationXML>
          <emma:emma xmlns:emma="http://www.w3.org/2003/04/emma" version="1.0">
            <emma:interpretation id="{5B90092F-323F-4066-8882-604866ADCED3}" emma:medium="tactile" emma:mode="ink">
              <msink:context xmlns:msink="http://schemas.microsoft.com/ink/2010/main" type="line" rotatedBoundingBox="5988,4531 4254,4363 4260,4292 5995,4461"/>
            </emma:interpretation>
          </emma:emma>
        </inkml:annotationXML>
        <inkml:traceGroup>
          <inkml:annotationXML>
            <emma:emma xmlns:emma="http://www.w3.org/2003/04/emma" version="1.0">
              <emma:interpretation id="{C68EE21B-6149-4C33-8655-28A21B27722A}" emma:medium="tactile" emma:mode="ink">
                <msink:context xmlns:msink="http://schemas.microsoft.com/ink/2010/main" type="inkWord" rotatedBoundingBox="5988,4531 4254,4363 4260,4292 5995,4461">
                  <msink:destinationLink direction="with" ref="{CE96EF1D-7DB7-48CF-AB9D-3551C5EE2AA8}"/>
                </msink:context>
              </emma:interpretation>
              <emma:one-of disjunction-type="recognition" id="oneOf4">
                <emma:interpretation id="interp16" emma:lang="" emma:confidence="0">
                  <emma:literal>-</emma:literal>
                </emma:interpretation>
                <emma:interpretation id="interp17" emma:lang="" emma:confidence="0">
                  <emma:literal>_</emma:literal>
                </emma:interpretation>
                <emma:interpretation id="interp18" emma:lang="" emma:confidence="0">
                  <emma:literal>.</emma:literal>
                </emma:interpretation>
                <emma:interpretation id="interp19" emma:lang="" emma:confidence="0">
                  <emma:literal>~</emma:literal>
                </emma:interpretation>
                <emma:interpretation id="interp20" emma:lang="" emma:confidence="0">
                  <emma:literal>*</emma:literal>
                </emma:interpretation>
              </emma:one-of>
            </emma:emma>
          </inkml:annotationXML>
          <inkml:trace contextRef="#ctx0" brushRef="#br0" timeOffset="-38181.9002">548 92 579 0,'-39'6'211'0,"-3"-2"29"16,8 1-159-16,-1-10-23 16,4-4-25-16,-4-3-5 15,0 2-11-15,-2-10-2 16,1 8-1-16,-3 0-8 15,3 3-4-15,0-4-40 16,1 10-50-16,-2 3-170 16,-4-2 5-16</inkml:trace>
          <inkml:trace contextRef="#ctx0" brushRef="#br0" timeOffset="-37992.2397">-455-37 610 0,'-48'1'264'0,"5"-2"9"15,-5 2-147-15,4 4-59 16,-5-5-29-16,5 1-22 16,-11-1-7-16,2-4-5 15,2-5-1-15,5 0 1 0,-6-2-3 16,15 5 3-16,-5-1-8 16,4 7 0-16,-5 3-281 15,4 0 88-15</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32.0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36EFB1-A41F-448A-A8F1-364CAFC73EF2}" emma:medium="tactile" emma:mode="ink">
          <msink:context xmlns:msink="http://schemas.microsoft.com/ink/2010/main" type="writingRegion" rotatedBoundingBox="2030,4443 2399,4443 2399,4591 2030,4591"/>
        </emma:interpretation>
      </emma:emma>
    </inkml:annotationXML>
    <inkml:traceGroup>
      <inkml:annotationXML>
        <emma:emma xmlns:emma="http://www.w3.org/2003/04/emma" version="1.0">
          <emma:interpretation id="{846C15E1-6A02-4C8E-BB95-FD68883C228E}" emma:medium="tactile" emma:mode="ink">
            <msink:context xmlns:msink="http://schemas.microsoft.com/ink/2010/main" type="paragraph" rotatedBoundingBox="2030,4443 2399,4443 2399,4591 2030,4591" alignmentLevel="1"/>
          </emma:interpretation>
        </emma:emma>
      </inkml:annotationXML>
      <inkml:traceGroup>
        <inkml:annotationXML>
          <emma:emma xmlns:emma="http://www.w3.org/2003/04/emma" version="1.0">
            <emma:interpretation id="{34882870-D6C3-4F09-A894-2080265BBFD3}" emma:medium="tactile" emma:mode="ink">
              <msink:context xmlns:msink="http://schemas.microsoft.com/ink/2010/main" type="line" rotatedBoundingBox="2030,4443 2399,4443 2399,4591 2030,4591"/>
            </emma:interpretation>
          </emma:emma>
        </inkml:annotationXML>
        <inkml:traceGroup>
          <inkml:annotationXML>
            <emma:emma xmlns:emma="http://www.w3.org/2003/04/emma" version="1.0">
              <emma:interpretation id="{676E859D-D2F4-435D-B7EF-3BF2464E0C45}" emma:medium="tactile" emma:mode="ink">
                <msink:context xmlns:msink="http://schemas.microsoft.com/ink/2010/main" type="inkWord" rotatedBoundingBox="2030,4443 2399,4443 2399,4591 2030,459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369 148 341 0,'-2'-3'107'16,"-4"-9"24"-16,2 3-75 15,1-1 48-15,-3-8 4 16,-2 12 24-16,2 10-3 0,-3-2 0 15,-1-1-63-15,-2 14-5 16,0-12-26-16,-3 2 7 16,0-5-15-16,0 1 5 15,-5-10-11-15,-2-1 4 16,-1 2-14-16,-1-1 1 16,3 8-8-16,-1 7 7 15,5 0-6-15,-2 1 5 16,4-5-5-16,1 4 3 15,5 1-7-15,3-2 3 16,2-2-5-16,4 6 5 16,-2-14-4-16,1-1 5 15,2 5-5-15,2-2 2 16,0-2-4-16,9 5 3 16,-1-3-7-16,5 5 7 0,2 4-3 15,9 0 4-15,-1-2-3 16,5 1 3-16,-2 1-3 15,-1-14 3-15,-5 2-4 16,-1-1 5-16,-4-1-5 16,-4-2 4-16,-2 7-4 15,-3-2 5-15,-6 2-5 16,-3 2 7-16,-3 5-7 0,-6-5 6 16,-3 5-5-16,-2 2 6 15,-4 2-8-15,-4-4 7 16,-1-2-7-16,-1-2 7 15,0-2-6-15,-1-2 6 16,2-4-6-16,4 5 5 16,4-10-6-16,1 10 6 15,10-2-5-15,1 2 3 16,6 2-3-16,4 7 3 16,2-9-5-16,5 0 4 15,4 3-2-15,3-6 3 16,1 1-3-16,5-4 4 15,-3 2-4-15,-1-7 5 16,-7 8-5-16,-4-6 5 16,-4 6-5-16,-5 2 6 15,-5-1-5-15,-4 5 5 0,-1 5-6 16,-11 2 6-16,-5 4-7 16,-7 4 11-16,-3-5-3 15,-9-1 10-15,5-4-3 16,1-4 5-16,10-2-8 15,5-5 0-15,14 0-10 16,7-2-19-16,7-8-324 16,2-11 99-16</inkml:trace>
        </inkml:traceGroup>
      </inkml:traceGroup>
    </inkml:traceGroup>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29.9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DD880C-5D0D-41C0-BB91-C8DD2A92053B}" emma:medium="tactile" emma:mode="ink">
          <msink:context xmlns:msink="http://schemas.microsoft.com/ink/2010/main" type="inkDrawing" rotatedBoundingBox="7485,7260 7486,7897 7479,7898 7478,7260" semanticType="callout" shapeName="Other">
            <msink:sourceLink direction="with" ref="{0EBCFB0D-793D-49B7-97DC-9EBCEAA127E2}"/>
            <msink:sourceLink direction="with" ref="{BBC1CE49-2754-4F1C-9946-EDE3206C1E36}"/>
          </msink:context>
        </emma:interpretation>
      </emma:emma>
    </inkml:annotationXML>
    <inkml:trace contextRef="#ctx0" brushRef="#br0">6 0 483 0,'-5'72'176'15,"5"15"14"-15,-1-8-130 0,2 2-28 16,1-9-25-16,-1 1-53 16,-1-14-67-16,0 2-78 15,-1-7-45-15</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30.3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0D75503-A39D-41E3-8C73-19848FB2B893}" emma:medium="tactile" emma:mode="ink">
          <msink:context xmlns:msink="http://schemas.microsoft.com/ink/2010/main" type="writingRegion" rotatedBoundingBox="7389,8712 7479,8712 7479,9770 7389,9770"/>
        </emma:interpretation>
      </emma:emma>
    </inkml:annotationXML>
    <inkml:traceGroup>
      <inkml:annotationXML>
        <emma:emma xmlns:emma="http://www.w3.org/2003/04/emma" version="1.0">
          <emma:interpretation id="{F88BB466-5BCD-44B6-BEC0-FC5F1BFE7407}" emma:medium="tactile" emma:mode="ink">
            <msink:context xmlns:msink="http://schemas.microsoft.com/ink/2010/main" type="paragraph" rotatedBoundingBox="7389,8712 7479,8712 7479,9770 7389,9770" alignmentLevel="1"/>
          </emma:interpretation>
        </emma:emma>
      </inkml:annotationXML>
      <inkml:traceGroup>
        <inkml:annotationXML>
          <emma:emma xmlns:emma="http://www.w3.org/2003/04/emma" version="1.0">
            <emma:interpretation id="{639379CE-2C49-4922-804B-41A5DFDF4CE0}" emma:medium="tactile" emma:mode="ink">
              <msink:context xmlns:msink="http://schemas.microsoft.com/ink/2010/main" type="line" rotatedBoundingBox="7389,8712 7479,8712 7479,9770 7389,9770"/>
            </emma:interpretation>
          </emma:emma>
        </inkml:annotationXML>
        <inkml:traceGroup>
          <inkml:annotationXML>
            <emma:emma xmlns:emma="http://www.w3.org/2003/04/emma" version="1.0">
              <emma:interpretation id="{BBC1CE49-2754-4F1C-9946-EDE3206C1E36}" emma:medium="tactile" emma:mode="ink">
                <msink:context xmlns:msink="http://schemas.microsoft.com/ink/2010/main" type="inkWord" rotatedBoundingBox="7389,8712 7479,8712 7479,9770 7389,9770">
                  <msink:destinationLink direction="with" ref="{49DD880C-5D0D-41C0-BB91-C8DD2A92053B}"/>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-26 922 477 0,'-8'27'149'0,"1"4"23"16,4-5-128-16,-2-4-26 15,2-7-10-15,0-3 1 16,3-9 8-16,-3-3 12 16,3-3 5-16,-1-1 2 15,2-1-4-15,-1-1-16 16,0-1-43-16,3 5-133 16,0 7-53-16,2 5-53 15</inkml:trace>
          <inkml:trace contextRef="#ctx0" brushRef="#br0" timeOffset="-206.1154">31 0 345 0,'-6'69'127'0,"-2"6"15"0,2-13-89 15,0 2-17-15,3-10-16 16,0 3-2-16,5-12-14 15,-2 2-150-15,1-13 43 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5:30.4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B76DF0-5C50-41CF-80B8-72631515AA73}" emma:medium="tactile" emma:mode="ink">
          <msink:context xmlns:msink="http://schemas.microsoft.com/ink/2010/main" type="inkDrawing" rotatedBoundingBox="13463,2218 18111,2106 18139,3267 13492,3380" semanticType="enclosure" shapeName="Other"/>
        </emma:interpretation>
      </emma:emma>
    </inkml:annotationXML>
    <inkml:trace contextRef="#ctx0" brushRef="#br0">141 891 842 0,'-7'3'272'0,"-2"2"36"15,9-1-219-15,-6-1-67 16,7-1-16-16,-1 1-2 15,5-5-1-15,1 1 1 0,0-1 0 16,3 4 2-16,3-1 3 16,1 4 1-16,-1 1 0 15,6 0 0-15,0 0-4 16,2 0-2-16,-2 1-2 16,0-2 0-16,-3-1 0 15,4 4 8-15,-2-2 1 0,4 0 2 16,0 1 1-16,4 4-2 15,-1-7-5-15,8 2-3 16,-4 2-2-16,7-2 0 16,-5-8-1-16,3 8 1 15,-1-3 0-15,4-3 0 16,-6 3 0-16,4 6-1 16,-2-1 0-16,7 5 0 15,-5 5 0-15,5-3 0 16,2 0 0-16,2-6 0 15,-4-1-1-15,3-14 1 16,-1 1 0-16,4-7 2 16,-5 6 1-16,7-9 10 15,-6 5 3-15,4-4 2 16,-8 11-1-16,5-9-1 16,-6 5-9-16,8 1-4 0,-7 0-2 15,10-6 0-15,-5 4-1 16,9 1-1-16,-5-1 1 15,7-2-1-15,-4 2 1 16,7 2-1-16,-8 2 0 16,3 1 0-16,-9 4-1 15,8 2 0-15,-11 2 0 16,7 5 2-16,-4-2-1 16,8-1 0-16,-7 2 1 0,8-6 0 15,-9-3-1-15,6 5 1 16,-9-2 0-16,8-3-1 15,-6 1 0-15,2 7 0 16,-2-7 0-16,-1 2 0 16,-5 2 1-16,2 4-1 15,-2-8 0-15,1 14 1 16,-2-6-1-16,5-1 0 16,-3-5 0-16,8 6-1 15,-5-14 1-15,7 7 1 16,-4 10-1-16,11-9 0 15,-8-5 1-15,6 8-2 16,-7-7 1-16,7-8 0 16,-8 10-1-16,8-5 1 15,-6-7 1-15,6 5 0 0,-4-6-1 16,5-1 0-16,-7 2 1 16,6 2-1-16,-4 0 0 15,4 6-1-15,-6-4 1 16,2 1 0-16,-5 4 0 15,3-4 0-15,-8 2 1 16,4 1 0-16,-4 0-1 16,-2-5 0-16,-5 2 1 15,-3-4 0-15,-6 1 0 0,-3 0 0 16,-6-2 2-16,0 4 15 16,-5 2 5-16,-2 4 12 15,1-2 1-15,-5 1-1 16,1 2-14-16,2-3-8 15,5 2-11-15,6-2-2 16,3 1 0-16,14-1-3 16,-2 2 0-16,8-5-12 15,-2-20-9-15,4-1-8 16,-10 3 0-16,2-8 1 16,-10 4 11-16,1 14 9 15,-5 1 9-15,-3-10 1 16,-8 8 2-16,-1 0 2 15,-3 5 0-15,-3-5 3 16,-3 6 1-16,0-5 3 0,-3 4-1 16,3-7-1-16,0 7-3 15,6-10-4-15,3 5-3 16,3-12-7-16,-4-1-1 16,4-13-8-16,-2 5-2 15,-4-6-5-15,0 8 5 16,-1 1 1-16,-7 10 8 15,-2 2 5-15,-1 6 7 0,-1-1 5 16,0 1 3-16,0 1 7 16,-3 2 1-16,3 0-1 15,2 5-4-15,1 2-6 16,1 0-8-16,4 1-12 16,4-1-7-16,-5 1-5 15,-1-2 3-15,0 3 1 16,2-3 12-16,-7 3 11 15,10 1 11-15,-7 4 6 16,2-2 2-16,-1 6 0 16,4-3-8-16,-6-3-4 15,7 1-5-15,-4 2 0 16,2-1 0-16,-7 1-1 16,2 0-2-16,-10 1-1 15,-1-2-2-15,-7 1 1 16,2-2 0-16,-14 1 2 0,4-2 1 15,-6 1 1-15,1-2-2 16,-5 2 1-16,3 3 0 16,-6-4 1-16,4 3 0 15,-2-2 0-15,4 4-1 16,-6-2-5-16,12-2-5 16,-8 2-3-16,4 9-3 15,-11-13-4-15,3-2 6 16,-12 4 2-16,1-4 4 0,-6-9 2 15,7 9 5-15,-10-4-1 16,8-1 2-16,-7-1 0 16,7-2 0-16,-12-1 0 15,10 5 1-15,-11-4 0 16,3 4 1-16,-3-1-1 16,7 5 0-16,-8-1-2 15,13 1 0-15,-5 0-1 16,9-2 0-16,-12 1 0 15,6-1 1-15,-12 1 0 16,2 1 0-16,-8 1 1 16,12 4 0-16,-10-4 0 15,13 7 0-15,-12-2 0 16,9 0 0-16,-11 3 0 16,11 0-1-16,-14-2 1 15,11-1-1-15,-7 0-1 0,8-1-1 16,-2-4-2-16,1-2-2 15,-11-1-3-15,8-2-1 16,-9-2 0-16,3-2 2 16,-2 2 4-16,13 0 5 15,-4 0 5-15,8 0 1 16,-3-1 1-16,9 4-2 16,-4 0-1-16,4 3-2 0,4 3 0 15,6 6 0-15,2-2 0 16,9-1 1-16,2 3-2 15,4 0-1-15,3-6-2 16,6 3-3-16,-3-3-4 16,1 3 0-16,1-1-1 15,2 1 1-15,-1 1 1 16,3 2 6-16,-3-3 3 16,11 5 1-16,-7 2 3 15,4 1 2-15,1 4-1 16,3-2-3-16,-9 2-1 15,10 0-1-15,-1 6-1 16,2 2-2-16,4 6 1 16,3 2 0-16,-5 8 0 15,1 2 0-15,-2 1 0 0,1-2 1 16,1 1 2-16,2-7 1 16,2-2 0-16,3-4 2 15,0 2-1-15,-1-3-1 16,1 3-1-16,-2-1-1 15,1-2-1-15,2-3 1 16,2-2 0-16,0-2-1 16,3-4 0-16,6 10-1 15,-4 1-5-15,-1-1-5 0,7-1 473 16,1-4-818-16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34.4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265FB8-4D49-4C74-9EBF-41EE04A28A00}" emma:medium="tactile" emma:mode="ink">
          <msink:context xmlns:msink="http://schemas.microsoft.com/ink/2010/main" type="writingRegion" rotatedBoundingBox="7410,9748 7530,9748 7530,10248 7410,10248"/>
        </emma:interpretation>
      </emma:emma>
    </inkml:annotationXML>
    <inkml:traceGroup>
      <inkml:annotationXML>
        <emma:emma xmlns:emma="http://www.w3.org/2003/04/emma" version="1.0">
          <emma:interpretation id="{39B0EA0B-DA58-4B95-9A6C-DFC2C6BC7486}" emma:medium="tactile" emma:mode="ink">
            <msink:context xmlns:msink="http://schemas.microsoft.com/ink/2010/main" type="paragraph" rotatedBoundingBox="7410,9748 7530,9748 7530,10248 7410,10248" alignmentLevel="1"/>
          </emma:interpretation>
        </emma:emma>
      </inkml:annotationXML>
      <inkml:traceGroup>
        <inkml:annotationXML>
          <emma:emma xmlns:emma="http://www.w3.org/2003/04/emma" version="1.0">
            <emma:interpretation id="{DF80DDD1-0B80-4900-AC8B-DE7FF089C202}" emma:medium="tactile" emma:mode="ink">
              <msink:context xmlns:msink="http://schemas.microsoft.com/ink/2010/main" type="line" rotatedBoundingBox="7410,9748 7530,9748 7530,10248 7410,10248"/>
            </emma:interpretation>
          </emma:emma>
        </inkml:annotationXML>
        <inkml:traceGroup>
          <inkml:annotationXML>
            <emma:emma xmlns:emma="http://www.w3.org/2003/04/emma" version="1.0">
              <emma:interpretation id="{FF4B5D63-3B47-41BD-9D97-160384CA4CD6}" emma:medium="tactile" emma:mode="ink">
                <msink:context xmlns:msink="http://schemas.microsoft.com/ink/2010/main" type="inkWord" rotatedBoundingBox="7410,9748 7530,9748 7530,10248 7410,10248"/>
              </emma:interpretation>
              <emma:one-of disjunction-type="recognition" id="oneOf0">
                <emma:interpretation id="interp0" emma:lang="" emma:confidence="0">
                  <emma:literal>'</emma:literal>
                </emma:interpretation>
                <emma:interpretation id="interp1" emma:lang="" emma:confidence="0">
                  <emma:literal>R</emma:literal>
                </emma:interpretation>
                <emma:interpretation id="interp2" emma:lang="" emma:confidence="0">
                  <emma:literal>M</emma:literal>
                </emma:interpretation>
                <emma:interpretation id="interp3" emma:lang="" emma:confidence="0">
                  <emma:literal>„</emma:literal>
                </emma:interpretation>
                <emma:interpretation id="interp4" emma:lang="" emma:confidence="0">
                  <emma:literal>m</emma:literal>
                </emma:interpretation>
              </emma:one-of>
            </emma:emma>
          </inkml:annotationXML>
          <inkml:trace contextRef="#ctx0" brushRef="#br0">51 0 412 0,'0'33'98'0,"4"19"42"15,1 1-119 1,-1 19 25-16,1-10 17 0,-2 7 50 16,-5-20 4-16,-4-4 11 15,3-21-23-15,-1-4-12 16,1-19-45-16,-2-8-10 16,2-10-13-16,-7-28-4 15,-1-10-10-15,-1-19-3 16,6 6-1-16,-1 2-2 15,8 23-1-15,5 17-6 16,3 22 0-16,2 16-1 16,-1 7 2-16,4 17 1 15,-4 3 4-15,1 12 1 16,-4-4 0-16,-1 3 0 16,-1-14 2-16,-4 6 1 0,1-12 2 15,-2-3-1-15,-2-6 1 16,1-8 2-16,-1-11-1 15,-2-23 1-15,-2-12 0 16,0-17-1-16,0-5-5 16,1-8-1-16,2 10-1 15,3 3-2-15,2 17 0 16,2 8-6-16,-2 13-1 16,1 7-2-16,3 13 1 0,-2 8 1 15,-1 5 3-15,6 6 4 16,-4 3 1-16,-1 8-1 15,-1-2 0-15,2 5-1 16,-5-5 1-16,1-5 2 16,1-10 3-16,-2-7 1 15,-2-8 3-15,2-8-1 16,-1 2 1-16,1-4-2 16,-2-1-1-16,2-4-3 15,0 5-2-15,0 1-4 16,3-2-1-16,0 7 162 15,2-1-499-15,-2-13 220 16</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54.2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2E58F3-96B5-4868-A017-11D18F3E1978}" emma:medium="tactile" emma:mode="ink">
          <msink:context xmlns:msink="http://schemas.microsoft.com/ink/2010/main" type="inkDrawing"/>
        </emma:interpretation>
      </emma:emma>
    </inkml:annotationXML>
    <inkml:trace contextRef="#ctx0" brushRef="#br0">291 43 402 0,'0'-9'243'0,"-3"0"14"16,-2 2-87-16,-3 2-25 15,-2-2-47-15,-4 5-5 0,-2-1-41 16,-4 2 6-1,2 1-13-15,-3 6 2 0,0 3-11 16,-1 10-6-16,-5 7-21 16,0 11 0-16,3 5-7 15,0 8 1-15,6-4 2 16,9 4 2-16,9-11-4 16,-2-5 2-16,11-11-4 15,5-10 0-15,-1-8 0 16,5-20 0-16,8-9 1 15,4-21 1-15,-3-5 1 0,3-8 4 16,-6 5-2-16,-6 5 0 16,-6 23-4-16,-5 5-5 15,-4 17-1-15,-3 20-2 16,-3 8 0-16,-4 25 2 16,-1 8 3-16,-1 16 1 15,5-4 2-15,1 7 1 16,4-20 0-16,4-4 2 15,1-16-2-15,0 1 1 16,-3-16-2-16,3 4 1 16,-3-7-3-16,1-2 3 15,-1-10-2-15,3-1 3 16,-3-6-3-16,0-6-353 0,3-13 117 16</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59.2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4716A6-D706-4F8C-9083-E7CF17376EF9}" emma:medium="tactile" emma:mode="ink">
          <msink:context xmlns:msink="http://schemas.microsoft.com/ink/2010/main" type="inkDrawing"/>
        </emma:interpretation>
      </emma:emma>
    </inkml:annotationXML>
    <inkml:trace contextRef="#ctx0" brushRef="#br0">48 20 372 0,'-9'-12'381'15,"5"4"-97"-15,-1 11-17 16,1 0-174-16,2 14-49 0,4 7-25 16,1 20 4-1,1 4-4-15,7 18 2 0,-2 1-2 16,1 14 0-16,-1-10-9 16,3 5-1-16,-6-13-5 15,0-4 11-15,-1-19 5 16,-7-6 14-16,-1-13 1 15,-1-5 11-15,-2-7-4 16,-3-7 8-16,-2-5-7 16,-2-12-2-16,-1-8-9 0,-2-19-8 15,4-9-17-15,6-18-1 16,1-5-3-16,5-10 1 16,6 14 1-16,3 1 2 15,2 19-5-15,2 7 0 16,1 13 0-16,4 1-1 15,-2 8-2-15,4 3 0 16,-1 6-1-16,7 4 0 16,-5 4-1-16,5 4 1 15,-1 1 0-15,2 4-2 16,-3 2-1-16,2 4 0 16,-7 1-1-16,-1 5 0 15,-6 2 4-15,-7 5-3 16,-2 2 2-16,-8 8 1 15,-5-1 2-15,-7 3 1 16,2 0 5-16,-7-3 7 0,2-7 5 16,-5-5 14-16,1-5 2 15,-2-8 9-15,4-5-4 16,-3-9-3-16,7-6-16 16,0-12-6-16,6 0-25 15,3-11-79-15,8 7 329 16,11 1-682-16,4 16 262 0</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0.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A73E48-7FB3-4F27-A42F-A74E5D40FFCD}" emma:medium="tactile" emma:mode="ink">
          <msink:context xmlns:msink="http://schemas.microsoft.com/ink/2010/main" type="inkDrawing"/>
        </emma:interpretation>
      </emma:emma>
    </inkml:annotationXML>
    <inkml:trace contextRef="#ctx0" brushRef="#br0">51 2 377 0,'5'0'249'16,"-10"-2"-12"-16,2 2-55 15,5 0-63-15,-5 2-5 16,-2-1-38-16,-1 2-1 16,3 2-19-16,-4 10-7 15,4 0-23-15,0 12-3 16,3 4-16-16,-6 16 3 15,4-8-5-15,-2 12 6 0,-1-9-2 16,1 1 5-16,8-10-4 16,-1 2 2-16,2-11-6 15,8-1 3-15,1-5-7 16,-4-9 4-16,7-8-4 16,2-10 4-16,-4-10-2 15,6-13 6-15,3 1-4 0,-3-7 3 16,-3 6-7-16,-4 2-19 15,-5 14-10-15,-8 5-318 16,-5 13 83-16</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1.1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90599C-E210-46D2-BED4-4679964F7537}" emma:medium="tactile" emma:mode="ink">
          <msink:context xmlns:msink="http://schemas.microsoft.com/ink/2010/main" type="inkDrawing"/>
        </emma:interpretation>
      </emma:emma>
    </inkml:annotationXML>
    <inkml:trace contextRef="#ctx0" brushRef="#br0">28 106 572 0,'-13'-6'377'0,"1"3"-63"16,9 2-96-16,3 2-152 15,4-1-52-15,13 3-10 16,2 0-6-16,13-1 2 16,4-4 0-16,10-5 3 0,-5-5 0 15,10-8 25-15,-11-2-145 16,4-2-196-16,-11 6 40 15</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1.9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BBE521-6A65-4297-B829-37E4CE537B9D}" emma:medium="tactile" emma:mode="ink">
          <msink:context xmlns:msink="http://schemas.microsoft.com/ink/2010/main" type="inkDrawing"/>
        </emma:interpretation>
      </emma:emma>
    </inkml:annotationXML>
    <inkml:trace contextRef="#ctx0" brushRef="#br0">72 15 414 0,'5'-15'349'16,"-10"14"-73"-16,-1 17-61 16,0 7-112-16,-1 10-52 15,-7 10-28-15,2 10 6 16,2-8-3-16,-1 9 0 15,7-15-5-15,2 3-4 0,4-13-8 16,4 2 1-16,3-8-3 16,0-2 1-16,6-11-2 15,4 2 1-15,1-6-4 16,2-6 2-16,4-4-2 16,-1-2 3-16,-2-3-1 15,1-6-4-15,-5-2-1 16,-5-2-323-16,-4-2 101 15</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2.2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9E3E9F-D145-4D24-AF91-0BA32B07468B}" emma:medium="tactile" emma:mode="ink">
          <msink:context xmlns:msink="http://schemas.microsoft.com/ink/2010/main" type="inkDrawing"/>
        </emma:interpretation>
      </emma:emma>
    </inkml:annotationXML>
    <inkml:trace contextRef="#ctx0" brushRef="#br0">22 74 688 0,'-12'-5'268'0,"3"13"26"15,8-10-185-15,7-1-42 16,6 2-37-16,10-7-12 16,10-11-14-16,11 7 2 15,4-3 0-15,19 4-301 16,-5 5 101-16</inkml:trace>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7.3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E2BCEB-D376-4500-A2CA-3666617F0E19}" emma:medium="tactile" emma:mode="ink">
          <msink:context xmlns:msink="http://schemas.microsoft.com/ink/2010/main" type="inkDrawing"/>
        </emma:interpretation>
      </emma:emma>
    </inkml:annotationXML>
    <inkml:trace contextRef="#ctx0" brushRef="#br0">30 105 1027 0,'-9'7'268'0,"-2"14"72"15,5 8-297-15,3 22-22 16,2 3-18-16,5 10 0 15,4-8 1-15,4 6 3 16,0-16-3-16,3-4 1 16,-5-18-3-16,1 0 3 15,-8-13-3-15,0-8 9 16,-3-8 1-16,-2 2 3 16,-4-9-2-16,0 2 0 15,-1-1-7-15,-2 5 0 16,3-3-3-16,-2 11 1 15,4-13 0-15,2-1-2 16,1-9-1-16,2-16 0 16,4-17-1-16,5-8 0 15,1-6 2-15,4-10-1 0,-3 14 0 16,3 7 0-16,-3 18-1 16,0 7-2-16,-3 22-1 15,3 7-1-15,-1 9-1 16,1 4 1-16,1 8 1 15,2 0 2-15,2 2 2 16,1-2 1-16,-5-5-1 0,1 1 0 16,-5-5-1-16,-2 1 1 15,-5 5 4-15,-7 9 21 16,-4 3 6-16,-9 15 7 16,-1-3 6-16,-7 6 8 15,5-7-12-15,-3-6 11 16,6-13-4-16,2-7 4 15,4-9-14-15,-2-10-6 16,6-4-17-16,1-16-2 16,1-4-7-16,3-7-1 15,3 6-8-15,-2 5-48 16,1 12-47-16,-1 26-36 16,-1 16-178-16,6 13-146 15,0 0 6-15</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8.0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DC02EC-A2B8-44DF-91D9-338EC4D4BD64}" emma:medium="tactile" emma:mode="ink">
          <msink:context xmlns:msink="http://schemas.microsoft.com/ink/2010/main" type="inkDrawing"/>
        </emma:interpretation>
      </emma:emma>
    </inkml:annotationXML>
    <inkml:trace contextRef="#ctx0" brushRef="#br0">207 4 704 0,'5'-9'315'16,"-5"12"-3"-16,-8 12-137 15,2 9-111-15,-10 13-5 16,1 7-18-16,-5 20 5 16,4-1-12-16,-5 8-1 15,6-13-9-15,1 1 1 16,7-26-3-16,-1-8 0 15,5-11-2-15,2-10 2 16,-4-11-5-16,4-17-5 16,2-8-2-16,1-25-13 15,-2-3-19-15,3-4-11 16,3 10-1-16,-3 6 0 16,-2 24 9-16,5 6 14 0,-4 16 9 15,-7 2-5-15,5 6-5 16,-1 8 1-16,1 11 2 15,1 11 8-15,10 2 5 16,-2 7 7-16,4-3-1 16,5-3-1-16,-1-17-5 15,2 1 1-15,-4-11-2 16,-3-6 3-16,-3-8-1 16,-1-2 6-16,-8-7 0 0,0-5 10 15,-5-1 0-15,-7-2 5 16,-1 1-6-16,-8-9-1 15,0 9-8-15,-2-6-3 16,1 0-5-16,1-3 0 16,6 12-2-16,-3-11 0 15,1 11-2-15,11 8-3 16,-3 1-3-16,6 4 1 16,8 13-3-16,5 5 1 15,2 4 4-15,9 7 1 16,-1 9 3-16,2-3 0 15,2-3 1-15,3-6 0 16,-1-3 0-16,5-17 0 16,-1-10 0-16,2 0 433 15,-10 8-820-15</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0.3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B95F6E-A93F-4695-B52A-57B2147603D5}" emma:medium="tactile" emma:mode="ink">
          <msink:context xmlns:msink="http://schemas.microsoft.com/ink/2010/main" type="inkDrawing"/>
        </emma:interpretation>
      </emma:emma>
    </inkml:annotationXML>
    <inkml:trace contextRef="#ctx0" brushRef="#br0">10 0 974 0,'-12'115'223'15,"9"-16"87"-15,6 4-285 16,0-27-11-16,-2-5-9 16,-2-32 22-16,-1-20-337 15,2-19 116-15</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5:46.2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BF9860-994A-4B91-A8B1-F875CD296B6E}" emma:medium="tactile" emma:mode="ink">
          <msink:context xmlns:msink="http://schemas.microsoft.com/ink/2010/main" type="inkDrawing"/>
        </emma:interpretation>
      </emma:emma>
    </inkml:annotationXML>
    <inkml:trace contextRef="#ctx0" brushRef="#br0">476 3 259 0,'-63'9'297'0,"-1"-1"-57"16,9-8-27-16,0 4-87 0,11-1-68 15,2 8-12-15,6 4-34 16,2 9 0-16,10-3-16 16,1 22 6-16,5 4-13 15,9 16 11-15,8 0-10 16,2 20 9-16,2-11-7 15,12 16 11-15,0-4-11 16,11 17 11-16,4-8-9 0,9 17 8 16,-2-14-9-1,11 9 8-15,-7-18-8 0,15 12 11 16,-2-20-9-16,10 7 12 16,-2-18-9-16,5 1 9 15,-5-15-9-15,11 1 17 16,-2-14-10-16,17 2 10 15,6-8-8-15,15-4 12 16,-2-7-19-16,20 2 9 16,-10-7-9-16,20 1 15 15,-11-7-1-15,9-1 21 16,-13-4-6-16,17-10 12 16,-19-4-14-16,22-3 2 15,-13-3-17-15,21-6 7 16,-9 6-12-16,23-7 9 15,-10-2-13-15,26-9 6 16,-9-8-10-16,17-13 5 0,-20 5-8 16,26-7 8-16,-27 4-12 15,14-11 7-15,-19 9-10 16,18-26 5-16,-26 0-7 16,18-10 12-16,-22 14-7 15,18-1 12-15,-26 26-7 16,15 5 8-16,-25 17-8 0,17 5 7 15,-23 6-12-15,3-9 3 16,-19-4-11-16,1-5-4 16,-29-6-13-16,-4-12 7 15,-16 1-1-15,-13-6 12 16,-20-4 2-16,-14-9-30 16,-21 2-98-16,-24-25-127 15,-11-2-33-15</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0.5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8B294F-77D3-42B6-9078-A87FB81880CD}" emma:medium="tactile" emma:mode="ink">
          <msink:context xmlns:msink="http://schemas.microsoft.com/ink/2010/main" type="inkDrawing"/>
        </emma:interpretation>
      </emma:emma>
    </inkml:annotationXML>
    <inkml:trace contextRef="#ctx0" brushRef="#br0">1 0 275 0,'-2'78'391'15,"5"6"-113"-15,-3-13-8 16,2-2-142-16,1-17-86 16,-3-10-95-16,1-15-226 15,1-9 43-15</inkml:trace>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0.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AB775B-0DFF-43D5-B581-643BB0652BA1}" emma:medium="tactile" emma:mode="ink">
          <msink:context xmlns:msink="http://schemas.microsoft.com/ink/2010/main" type="inkDrawing"/>
        </emma:interpretation>
      </emma:emma>
    </inkml:annotationXML>
    <inkml:trace contextRef="#ctx0" brushRef="#br0">-2 0 472 0,'2'89'320'0,"-2"17"-33"16,3-11-91-16,0 1-75 15,0-24-56-15,0-14-10 16,0-28-25-16,-3-10-10 16,-2-22-7-16,-1-17-10 15,0-10-15-15,0-5-306 16,0 2 98-16</inkml:trace>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1.6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F7C451-E227-4305-A6DF-2E76E581311E}" emma:medium="tactile" emma:mode="ink">
          <msink:context xmlns:msink="http://schemas.microsoft.com/ink/2010/main" type="inkDrawing"/>
        </emma:interpretation>
      </emma:emma>
    </inkml:annotationXML>
    <inkml:trace contextRef="#ctx0" brushRef="#br0">-1 0 978 0,'-1'3'267'16,"7"7"67"-16,3 8-278 16,7 6-19-16,8 3-23 15,5 8 2-15,2 2-6 0,7-2-2 16,-4-7-4-16,2-1 2 15,-6-9-3-15,-3-4 3 16,-7-5-2-16,-5-2 1 16,-9-2 0-16,-3 1-36 15,-7-2 2-15,-7 7-322 16,-8-4 71-16</inkml:trace>
  </inkml:traceGroup>
</inkml:ink>
</file>

<file path=ppt/ink/ink1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1.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7643DF-F83C-44AC-8BB4-A11110785D23}" emma:medium="tactile" emma:mode="ink">
          <msink:context xmlns:msink="http://schemas.microsoft.com/ink/2010/main" type="inkDrawing"/>
        </emma:interpretation>
      </emma:emma>
    </inkml:annotationXML>
    <inkml:trace contextRef="#ctx0" brushRef="#br0">16 347 1013 0,'-11'-9'284'0,"5"1"69"15,8 1-292-15,5-8-17 16,8-5-22-16,9-10-1 16,6-1-5-16,5-11 0 15,1 4-5-15,1-1-3 0,-4 12-5 16,0-1 2-16,-7 14-9 15,-6-7-366-15,-7 3 121 16</inkml:trace>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2.5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6EFD0E-74EB-4C14-8B0B-2E7099B3AD5D}" emma:medium="tactile" emma:mode="ink">
          <msink:context xmlns:msink="http://schemas.microsoft.com/ink/2010/main" type="inkDrawing"/>
        </emma:interpretation>
      </emma:emma>
    </inkml:annotationXML>
    <inkml:trace contextRef="#ctx0" brushRef="#br0">169 47 469 0,'3'-18'373'0,"-1"3"-60"15,-4 6-51-15,4 3-152 16,-2 8-42-16,-2 10-4 16,1 13-25-16,4 11-2 15,-6 10-14-15,1 14-7 16,-2-3-8-16,-1 7-2 0,-4-5-3 16,-3-7 2-16,3-11 0 15,-1-11 2-15,1-15 1 16,3-15 2-16,1-17-2 15,-1-22-6-15,0-9-14 16,-3-16-23-16,-3-1-12 16,2-2-3-16,-2 16 6 15,0 12 12-15,3 14 22 0,0 13 9 16,4 15 3-16,5 9 1 16,2 5-1-16,4 9 3 15,4 5-2-15,8-1 4 16,0-9-1-16,8 2 0 15,-4-5-1-15,7-2 0 16,-4-2-2-16,4 4 0 16,-7-2-1-16,4-1 0 15,-10-6-1-15,-4 2 2 16,-3 1-1-16,-4-6 1 16,-4 1 5-16,-4-2 12 15,-4-2 2-15,-8 0 3 16,0-3-2-16,-14-8-2 15,2-1-14-15,-10-12-3 0,4-1-2 16,-6-1 1-16,7 5-1 16,7 3 1-16,10 9-1 15,6 2-4-15,10-1-1 16,14-1-2-16,11-7 0 16,13-8 1-16,7-5 5 15,17-7 7-15,2-4-366 16,1 0 128-16</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6.1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FB8142-F902-4D77-B1D4-E1625FE986B3}" emma:medium="tactile" emma:mode="ink">
          <msink:context xmlns:msink="http://schemas.microsoft.com/ink/2010/main" type="inkDrawing"/>
        </emma:interpretation>
      </emma:emma>
    </inkml:annotationXML>
    <inkml:trace contextRef="#ctx0" brushRef="#br0">15 44 674 0,'-4'-12'383'0,"-2"-2"-24"16,1 4-132-16,5 2-109 15,3 5-54-15,6 5-17 16,3 5-21-16,8 8-13 0,8 2-5 16,7 8-4-16,1 2 3 15,12 5-7-15,0-4 6 16,-2 2-7-16,-4-1 5 15,2 0-6-15,-14-10 6 16,-5-2-6-16,-8-5 5 16,-2-2-2-16,-6-8 5 15,-5-2-3-15,-5 1 6 16,-4-4-3-16,-2-7 2 0,-7 4-24 16,-2-6-31-16,-5 1-349 15,-2-1 85-15</inkml:trace>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6.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798B85-296D-4F31-AC0D-CD7E8FA287A8}" emma:medium="tactile" emma:mode="ink">
          <msink:context xmlns:msink="http://schemas.microsoft.com/ink/2010/main" type="inkDrawing"/>
        </emma:interpretation>
      </emma:emma>
    </inkml:annotationXML>
    <inkml:trace contextRef="#ctx0" brushRef="#br0">50 406 945 0,'-17'9'318'0,"-1"-9"62"16,9 1-256-16,2-4-14 15,5 0-37-15,8-6-16 16,9-1-19-16,9-14-17 15,8-8-13-15,5-12-8 16,2 1 6-16,-6-8-7 0,-4 6 7 16,-4-2-6-16,-2 10 9 15,-4 2-76-15,-5 10 470 16,2 14-822-16,-7 13 358 16</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6.9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12F1D7-21CA-4A7B-A299-2DBA2DB03C8B}" emma:medium="tactile" emma:mode="ink">
          <msink:context xmlns:msink="http://schemas.microsoft.com/ink/2010/main" type="inkDrawing"/>
        </emma:interpretation>
      </emma:emma>
    </inkml:annotationXML>
    <inkml:trace contextRef="#ctx0" brushRef="#br0">6 102 840 0,'11'-36'324'0,"-4"-1"46"0,-1 19-216 16,-1 6-35-16,-2 16-40 16,-5 23-23-16,-4 17-24 15,-1 17-16-15,-2 10-4 16,-2 15-7-16,8-10 4 0,2 7-5 15,4-19 3-15,3-5-4 16,3-19 2-16,1-8-6 16,2-22 4-16,8-10-4 15,-1-6 6-15,5-13-5 16,-1-8 8-16,1-6-7 16,-5 3 5-16,-1-2-32 15,-7 11-24-15,-5 0-363 16,-3 15 85-16</inkml:trace>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7.2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56B00C-BCA2-401B-8B18-0878BF7F9B84}" emma:medium="tactile" emma:mode="ink">
          <msink:context xmlns:msink="http://schemas.microsoft.com/ink/2010/main" type="inkDrawing"/>
        </emma:interpretation>
      </emma:emma>
    </inkml:annotationXML>
    <inkml:trace contextRef="#ctx0" brushRef="#br0">16 90 1181 0,'-9'1'359'16,"1"1"72"-16,10 4-323 0,10-5-66 15,12-5-21-15,8-5-14 16,14 3-8-16,8-3 6 16,8-3-50-16,-2 1 151 15,3-10-538-15,-15-7 184 16</inkml:trace>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7.7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71E62D-F661-4191-9697-6B2BF83DF860}" emma:medium="tactile" emma:mode="ink">
          <msink:context xmlns:msink="http://schemas.microsoft.com/ink/2010/main" type="inkDrawing"/>
        </emma:interpretation>
      </emma:emma>
    </inkml:annotationXML>
    <inkml:trace contextRef="#ctx0" brushRef="#br0">461 86 1003 0,'-2'10'303'0,"-2"-1"72"16,-1-3-256-16,4 0-39 16,-4-4 9-16,2-4-17 15,-4-5-9-15,1-4-16 16,-5-2-3-16,1 4-9 0,-7-2 12 16,-1 7 8-1,-8 1 5-15,1 3-5 0,-8-5-14 16,0 5-14-16,-6-4-11 15,4-2-5-15,-2-3-9 16,7 0 5-16,-3-2-9 16,12 2 6-16,4 6-8 15,2 0 9-15,3 2-10 16,8 2 9-16,-2 1-10 16,0-4 8-16,7 5-10 15,4-3 6-15,2 5-10 16,5-1 8-16,8-1-7 15,2 2 10-15,5-1-30 16,0-1-14-16,3 0-77 16,-6 2-33-16,0 10-348 15,-9 3 56-15</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5:46.6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4E2682-E11B-4BA3-80F3-AAB8F255576F}" emma:medium="tactile" emma:mode="ink">
          <msink:context xmlns:msink="http://schemas.microsoft.com/ink/2010/main" type="inkDrawing"/>
        </emma:interpretation>
      </emma:emma>
    </inkml:annotationXML>
    <inkml:trace contextRef="#ctx0" brushRef="#br0">6100 525 1025 0,'-74'-74'303'0,"-14"-2"72"16,4 7-298-16,-16 10-15 15,18 14-40-15,-11 3 2 16,13 10-22-16,-16 2 3 16,14 8-12-16,-17 5 5 15,10 1-11-15,-15-2 8 0,19 7-8 16,-19 2 6-16,7 5-13 15,-20 4-5-15,8 7-15 16,-17 1-6-16,14-1 9 16,-20 5 17-16,12-3 7 15,-14 2 28-15,12-2 9 16,-22 3 2-16,17-2-8 16,-17 2 7-16,13 0-19 0,-22 5 6 15,16-2-15-15,-17 3 8 16,21 0-9-16,-23 3 10 15,17 4-11-15,-17 9 9 16,18 2-9-16,-26 12 8 16,21 6-12-16,-17 7 4 15,20-2-10-15,-15-2 7 16,16-9-10-16,-25-9 13 16,20-12-3-16,-8-9 13 15,22-8-8-15,-11-4 11 16,33-1-10-16,0 7 9 15,20 10-27-15,10 25-321 16,33 10 101-16</inkml:trace>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8.3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7BD256-87BF-4E50-80FE-1BE1E45C5F53}" emma:medium="tactile" emma:mode="ink">
          <msink:context xmlns:msink="http://schemas.microsoft.com/ink/2010/main" type="inkDrawing"/>
        </emma:interpretation>
      </emma:emma>
    </inkml:annotationXML>
    <inkml:trace contextRef="#ctx0" brushRef="#br0">321 488 897 0,'-3'15'304'0,"-6"-3"66"16,4-4-229-16,1-2 2 15,-1 0-15-15,2-2 2 16,-1-2-14-16,-2-5-21 16,3-3-31-16,-8-14-20 15,2-2-15-15,-9-13-12 16,-3-4 3-16,-7-13-7 0,1 7 3 15,-12-6-10 1,7 10 3-16,1 5-9 16,7 15 5-16,3 6-8 0,10 6 6 15,5 5-8-15,5 2 4 16,8 5-9-16,7-4 5 16,7 2-6-16,6 1 10 15,9-5-7-15,1-8 12 0,5 1-8 16,-1-4 10-1,1-1-9-15,-9 6 8 0,0 5-10 16,-5-1 11-16,-2 4-57 16,-8-5-66-16,4-24-387 15,-7-7 57-15</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37.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CC46BB-813A-4E3D-BC0F-2A4EADCA7C2C}" emma:medium="tactile" emma:mode="ink">
          <msink:context xmlns:msink="http://schemas.microsoft.com/ink/2010/main" type="inkDrawing" rotatedBoundingBox="1819,6127 7449,5907 7454,6041 1824,6261" shapeName="Other"/>
        </emma:interpretation>
      </emma:emma>
    </inkml:annotationXML>
    <inkml:trace contextRef="#ctx0" brushRef="#br0">5627 56 599 0,'-16'-2'262'16,"1"1"-5"-16,-2-4-118 15,7 1-99-15,-5-4 9 16,-6-2-6-16,3-4 15 16,-5 1-6-16,-7 4-5 15,2 6-20-15,-7 4-6 16,-1 10-14-16,-4 5 1 16,4 4-4-16,-8 1 2 15,10-2-1-15,-9-4 0 16,4-7-1-16,-7-2 0 15,5-8-1-15,-8-4 1 16,1-3-1-16,-9-3 0 16,1-1-1-16,-8 4 0 15,4 3-1-15,-6 6-1 0,6 6 1 16,-4 6-1-16,10 0 2 16,-9 1-1-16,9-4 0 15,-15 0 0-15,3-3 0 16,-16-4-1-16,4-2 0 15,-15-3 2-15,11-3-1 0,-8 1 2 16,12 1-2 0,-10 5 1-16,4 1 0 0,-11 7-1 15,11 1 1-15,-15 4 0 16,12-2-3-16,-9 3 3 16,7-2-2-16,-16 1-1 15,9-5 1-15,-15-6 4 16,16-5-1-16,-11-4 2 15,11-3-2-15,-13-3 1 16,14 2-2-16,-16 4-1 16,17 3-1-16,-8 1 3 15,11 4-3-15,-12-1 0 16,12-2 1-16,-12-1 0 16,11 1-3-16,-4-2 4 15,15 1-2-15,-14-1 1 16,8 2-1-16,-11 1 1 15,11 3-1-15,-10 4 3 16,19 4-4-16,-2 7 5 0,16 0-4 16,-8 1 3-1,14 1-3-15,-7 0 2 0,11-5-3 16,-7-2 3-16,15-2-3 16,-1-4 3-16,13-4-2 15,-2-1 2-15,8-4-2 16,3-1 1-16,7-1-1 15,7-1-2-15,7 1-9 16,10-7-333-16,8-1 106 0</inkml:trace>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5.1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962CDB-503D-431A-8504-05AC57C96184}" emma:medium="tactile" emma:mode="ink">
          <msink:context xmlns:msink="http://schemas.microsoft.com/ink/2010/main" type="inkDrawing" rotatedBoundingBox="3148,5235 4047,5132 4056,5206 3157,5310" semanticType="underline" shapeName="Other"/>
        </emma:interpretation>
      </emma:emma>
    </inkml:annotationXML>
    <inkml:trace contextRef="#ctx0" brushRef="#br0">896 0 521 0,'-64'12'277'0,"-8"1"-14"16,12-4-134-16,-1-1-20 0,9-5-55 15,-7-3-7-15,7-6-8 16,-5 0-5-16,4-3-7 15,-4 7-6-15,9 8-7 16,-1 5-5-16,7 10-1 16,3 4-9-1,7-1-16-15,-1-13-142 0,3-2-152 16,-6-6-12-16</inkml:trace>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4.9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0E094D-F744-48BC-8892-B294FE566696}" emma:medium="tactile" emma:mode="ink">
          <msink:context xmlns:msink="http://schemas.microsoft.com/ink/2010/main" type="inkDrawing" rotatedBoundingBox="4442,5120 5361,5143 5359,5213 4440,5189" semanticType="underline" shapeName="Other"/>
        </emma:interpretation>
      </emma:emma>
    </inkml:annotationXML>
    <inkml:trace contextRef="#ctx0" brushRef="#br0">919 6 1284 0,'-77'12'294'0,"4"-2"111"16,16 5-379-16,-1 0-44 15,15-9-48-15,-4-4-52 16,4-4 0-16,-8-5-1 16,1-2 42-16,-5 3 47 15,-2-3 50-15,-5 4 1 16,4-1 3-16,-7-1-131 15,7 1-198-15,-7-3 22 16</inkml:trace>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57.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E973DE-8BB1-4CAE-AE79-9399F110E8A4}" emma:medium="tactile" emma:mode="ink">
          <msink:context xmlns:msink="http://schemas.microsoft.com/ink/2010/main" type="writingRegion" rotatedBoundingBox="7108,1080 12417,703 12502,1899 7193,2276"/>
        </emma:interpretation>
      </emma:emma>
    </inkml:annotationXML>
    <inkml:traceGroup>
      <inkml:annotationXML>
        <emma:emma xmlns:emma="http://www.w3.org/2003/04/emma" version="1.0">
          <emma:interpretation id="{5CA2BF68-4C3D-400F-BE33-187F92965AB5}" emma:medium="tactile" emma:mode="ink">
            <msink:context xmlns:msink="http://schemas.microsoft.com/ink/2010/main" type="paragraph" rotatedBoundingBox="7108,1080 12417,703 12502,1899 7193,2276" alignmentLevel="1"/>
          </emma:interpretation>
        </emma:emma>
      </inkml:annotationXML>
      <inkml:traceGroup>
        <inkml:annotationXML>
          <emma:emma xmlns:emma="http://www.w3.org/2003/04/emma" version="1.0">
            <emma:interpretation id="{DAA9524C-B97D-4747-AA99-14B699C52171}" emma:medium="tactile" emma:mode="ink">
              <msink:context xmlns:msink="http://schemas.microsoft.com/ink/2010/main" type="line" rotatedBoundingBox="7108,1080 12417,703 12502,1899 7193,2276"/>
            </emma:interpretation>
          </emma:emma>
        </inkml:annotationXML>
        <inkml:traceGroup>
          <inkml:annotationXML>
            <emma:emma xmlns:emma="http://www.w3.org/2003/04/emma" version="1.0">
              <emma:interpretation id="{45ACE7A8-6991-4119-8610-A3012253897B}" emma:medium="tactile" emma:mode="ink">
                <msink:context xmlns:msink="http://schemas.microsoft.com/ink/2010/main" type="inkWord" rotatedBoundingBox="7127,1345 8843,1223 8900,2030 7184,2151"/>
              </emma:interpretation>
              <emma:one-of disjunction-type="recognition" id="oneOf0">
                <emma:interpretation id="interp0" emma:lang="" emma:confidence="1">
                  <emma:literal/>
                </emma:interpretation>
              </emma:one-of>
            </emma:emma>
          </inkml:annotationXML>
          <inkml:trace contextRef="#ctx0" brushRef="#br0">285 39 1035 0,'-6'-17'321'0,"-2"7"91"16,-1 2-291-16,-6 5-7 15,-3 6-35-15,-3 5-13 16,0-2-33-16,-3 4-3 16,3 5-11-16,-3 8-2 15,3-1-4-15,-7 7-1 16,4 1-3-16,1-3 0 15,8-5-1-15,6-4-1 16,11-6-2-16,8-7-3 16,8-2-5-16,14-8 0 15,2 1 1-15,13-5 4 16,-1 0 1-16,7-2 2 16,-8 5 0-16,0 3 0 0,-14 6-5 15,-2 8-4-15,-11 7-2 16,-6 10-4-16,-11 2 0 15,-5 16 4-15,-7-4 5 16,-7 9 2-16,0-2 4 16,-6 1 8-16,3-10 4 15,-6-2 11-15,5-10 2 16,-4-7 6-16,7-4-8 0,-2-2-5 16,7-8-11-16,4-1-5 15,8-9-6-15,-1-3-46 16,8-7-48-16,5-5 19 15,5-9-424-15,9-14 103 16</inkml:trace>
          <inkml:trace contextRef="#ctx0" brushRef="#br0" timeOffset="1136.5576">593-152 1076 0,'10'-1'332'0,"-13"7"66"15,-3 10-294-15,-1 14-18 16,-1 0-29-16,-2 12-4 16,4 2-11-16,6 13-10 0,6-6-17 15,10 18-5-15,1-5-5 16,4 10-1-16,-2-12-1 16,-1-2 0-16,-7-14-1 15,-2-13 2-15,-5-16 0 16,-1-5 4-16,-3-9 3 15,-4-17 1-15,-2-7-1 16,-6-21 4-16,-3-13-2 16,0-16-4-16,1 7 0 15,5 8-2-15,5 24-4 0,2 11-7 16,4 23-3-16,2 13 0 16,4 4 0-16,4 10 2 15,3 4 5-15,7 2 2 16,2-8-1-16,5-6-1 15,-4-9-3-15,7-14 1 16,-13-7 0-16,4-13 4 16,-5-5 2-16,0-5 3 15,-11 2 2-15,2 1 0 16,-9 13-3-16,-6 8-5 16,-3 14-3-16,2 17-4 15,-2 13 1-15,3 12 4 16,4 0 5-16,11 2 3 15,3-16 1-15,3-5-2 0,3-22-4 16,9-14 2-16,-4-14 0 16,2-20 5-16,-1-10 2 15,-3-6 3-15,-9 3-3 16,-6-2-1-16,-6 25-5 16,-1 7-5-16,-4 18-3 15,1 22 1-15,-1 16 0 16,1 8 5-16,-1 4 5 0,7 3 5 15,4-13-1-15,3-8-1 16,7-16-5-16,8-16-1 16,2-15-2-16,7-18 2 15,0-6 0-15,0-11 3 16,-7 8-1-16,-4 11-1 16,-8 14-5-16,-7 13-5 15,-2 17-4-15,-5 13 0 16,-2 7 0-16,1 6 5 15,5-3 6-15,4-2 4 16,2-11-2-16,4-14-1 16,4-12-1-16,4-15 0 15,-2-6 0-15,-1-12 2 16,2 3 1-16,-12-2 1 16,-4 13-1-16,-5 8-6 15,-6 16-8-15,-3 13-1 16,3 16 0-16,-6 13 0 0,1 2 7 15,1 4 5-15,7-10 2 16,9-7-3-16,7-15-1 16,13-10-1-16,7-13 0 15,7-4 3-15,1-3 1 16,8-3 1-16,-7 8 0 0,0 2-1 16,-13 7-6-1,-5 4 0-15,-12 4-2 0,-5 2 0 16,-7 0 3-16,2-3 10 15,-4-3 11-15,-5-9 12 16,-2-9 0-16,-6-9 1 16,-3-6-7-16,-3-4-8 15,3 11-9-15,1 1-3 16,8 7-4-16,6 12-3 16,8 6-4-16,5-3-1 15,10 12-12-15,2 4-158 16,8 5-360-16,-1 3 58 15</inkml:trace>
        </inkml:traceGroup>
        <inkml:traceGroup>
          <inkml:annotationXML>
            <emma:emma xmlns:emma="http://www.w3.org/2003/04/emma" version="1.0">
              <emma:interpretation id="{F87A1513-CA7A-4592-886E-3E125135F75C}" emma:medium="tactile" emma:mode="ink">
                <msink:context xmlns:msink="http://schemas.microsoft.com/ink/2010/main" type="inkWord" rotatedBoundingBox="9513,909 10549,836 10633,2032 9598,2105"/>
              </emma:interpretation>
              <emma:one-of disjunction-type="recognition" id="oneOf1">
                <emma:interpretation id="interp1" emma:lang="" emma:confidence="0">
                  <emma:literal>auf</emma:literal>
                </emma:interpretation>
                <emma:interpretation id="interp2" emma:lang="" emma:confidence="0">
                  <emma:literal>aufn</emma:literal>
                </emma:interpretation>
                <emma:interpretation id="interp3" emma:lang="" emma:confidence="0">
                  <emma:literal>aufm</emma:literal>
                </emma:interpretation>
                <emma:interpretation id="interp4" emma:lang="" emma:confidence="0">
                  <emma:literal>aufs</emma:literal>
                </emma:interpretation>
                <emma:interpretation id="interp5" emma:lang="" emma:confidence="0">
                  <emma:literal>Auf</emma:literal>
                </emma:interpretation>
              </emma:one-of>
            </emma:emma>
          </inkml:annotationXML>
          <inkml:trace contextRef="#ctx0" brushRef="#br0" timeOffset="2483.4255">2679-63 461 0,'-13'-23'482'0,"-10"5"-106"15,-2 6-12-15,-8 9-220 16,1 11-59-16,-4 10-13 0,3 4-26 16,2 14-2-16,8-1-16 15,5 8-6-15,12-8-7 16,11 4-4-16,7-12-7 16,7-2 0-16,7-11-1 15,7-10-1-15,-2-11 2 16,1-10 2-16,-4-7 2 15,-1-9 3-15,-9 5-1 16,-4-8 0-16,-5 3-1 16,-5 1-1-16,-4 10 0 0,-4 4 5 15,-1 10-1-15,4 23-3 16,-1 8-2-16,-1 11-1 16,3 5-5-16,5 8 0 15,1-14 3-15,4-6 0 16,4-11-1-16,8-14 1 15,2-13 0-15,3-13 2 16,0-7 0-16,3-13 3 16,-7 1 0-16,-7-13 0 15,-5 11-2-15,-7 9-3 16,-5 12-3-16,-4 20-7 16,-1 23-3-16,-1 17 0 15,-2 6 3-15,3 15 9 16,1-10 9-16,7-2 6 15,4-15 1-15,9-9 0 0,6-26-6 16,13-13-4-16,4-18-1 16,8-25 2-16,-4-10-1 15,-1-8 1-15,-14 4-5 16,-4 7-8-16,-14 25-5 16,-8 25-14-16,-10 24-5 15,-9 31 1-15,-3 19 6 16,-4 16 10-16,2-2 24 15,3 4 11-15,13-23 4 0,7-9 0 16,6-27-7-16,10-21-8 16,13-21-9-16,15-30 2 15,1-23 0-15,9-20 1 16,-9-4-17-16,-5-10-58 16,-11 25-15-16,-11 17-1 15,-11 29-2-15,-4 28-1 16,-12 21 59-16,-6 22 25 15,-3 14 10-15,-4 20 35 16,-1-2 30-16,4 12 17 16,4-12-12-16,6-6-9 15,10-15-32-15,10-7-17 16,4-14-15-16,7-3 0 16,2-2-1-16,3 10-1 0,-1 2 2 15,-1 10-1-15,-10 5-4 16,-3 19-1-16,-7-1 0 15,-10 14-1-15,-4-6 2 16,2 11 1-16,-2-15 0 16,-6-1 2-16,7-11 0 15,-1-7 3-15,-1-20-1 16,-1-14 3-16,-1-23 0 16,-7-28-5-16,2-13-5 0,-2-28-1 15,4-5-2-15,9-6 5 16,7 21 4-16,5 10 3 15,11 25 0-15,4 16-2 16,1 14-5-16,10 1-3 16,-2-1-91-16,12 5-417 15,-3-16 107-15</inkml:trace>
        </inkml:traceGroup>
        <inkml:traceGroup>
          <inkml:annotationXML>
            <emma:emma xmlns:emma="http://www.w3.org/2003/04/emma" version="1.0">
              <emma:interpretation id="{40D00742-6F85-4F21-B628-51A4B5D4A979}" emma:medium="tactile" emma:mode="ink">
                <msink:context xmlns:msink="http://schemas.microsoft.com/ink/2010/main" type="inkWord" rotatedBoundingBox="11276,1034 12435,952 12488,1695 11329,1777">
                  <msink:destinationLink direction="with" ref="{6EF3CA10-ADB0-4D0B-9A84-9E10CB8BC881}"/>
                  <msink:destinationLink direction="with" ref="{4784D811-A40C-4721-A7E4-8463F6DACE0C}"/>
                </msink:context>
              </emma:interpretation>
              <emma:one-of disjunction-type="recognition" id="oneOf2">
                <emma:interpretation id="interp6" emma:lang="" emma:confidence="0">
                  <emma:literal>Nach</emma:literal>
                </emma:interpretation>
                <emma:interpretation id="interp7" emma:lang="" emma:confidence="0">
                  <emma:literal>Nack</emma:literal>
                </emma:interpretation>
                <emma:interpretation id="interp8" emma:lang="" emma:confidence="0">
                  <emma:literal>Nah</emma:literal>
                </emma:interpretation>
                <emma:interpretation id="interp9" emma:lang="" emma:confidence="0">
                  <emma:literal>Nasch</emma:literal>
                </emma:interpretation>
                <emma:interpretation id="interp10" emma:lang="" emma:confidence="0">
                  <emma:literal>Neuich</emma:literal>
                </emma:interpretation>
              </emma:one-of>
            </emma:emma>
          </inkml:annotationXML>
          <inkml:trace contextRef="#ctx0" brushRef="#br0" timeOffset="3194.8072">4221-257 966 0,'0'-18'281'0,"-2"5"97"15,2 8-270-15,-1 10-6 0,-2 11-20 16,-5 17-10-16,1 12-36 16,-2 14-5-1,1 4-15-15,-1 9-2 0,5-8-9 16,2 1 4-16,2-16-7 15,2-7 6-15,1-18-4 16,3-16 3-16,0-20 1 16,1-30 7-16,4-14-5 0,-2-28 3 15,-3-12-4-15,0-10-4 16,-2 19-5-16,-5 13 0 16,-2 30-6-16,0 26-8 15,-3 30-3-15,-3 29 1 16,1 16-1-16,5 20 8 15,2 1 10-15,7 6 4 16,4-18 7-16,13-8 5 16,1-19-5-16,12-13 2 15,2-17-3-15,5-21-3 16,-5-20 0-16,-4-20 7 16,-2-10-4-16,-11-22 9 15,-11 2-8-15,-5-11 2 16,-4 15-10-16,-10 11 20 15,5 28 0-15,-1 15 12 0,-1 24-11 16,2 20 8-16,2 7-21 16,1 12 0-16,5 0-12 15,4 5-16-15,4-14-51 16,3-5 285-16,6-10-708 16,12-10 283-16</inkml:trace>
          <inkml:trace contextRef="#ctx0" brushRef="#br0" timeOffset="3558.4174">4782-117 1017 0,'6'27'283'15,"-1"0"82"-15,-1 4-264 16,-5-7-40 0,-5 5 18-16,-5-7-15 0,-1 7 3 15,0-2-17-15,6 7-4 16,3-5-26-16,5-2-3 15,5-11-15-15,1-8 3 16,1-11-1-16,6-15 11 16,1-12-1-16,4-14 10 15,-4-10-5-15,-1-6 16 16,-7 9-9-16,-5 6 7 16,-6 17-8-16,-5 19 5 15,-1 24-19-15,-3 18 2 0,0 10-9 16,2 11 4-1,4-1-7-15,7-7 6 16,5-13-6-16,8-10 2 0,2-19-8 16,7-14-22-16,2-13-57 15,5-16 303-15,2-7-709 16,-3-19 287-16</inkml:trace>
          <inkml:trace contextRef="#ctx0" brushRef="#br0" timeOffset="4057.4541">5057-92 1062 0,'-13'50'374'0,"-10"8"75"16,-1 1-277-16,3 4-43 16,6-15-43-16,9-6-12 15,11-14-46-15,11-17-11 16,8-14-21-16,12-20 8 16,6-8-4-16,5-17 9 15,-5-2-3-15,1-7 6 16,-10 3-9-16,-6 0 5 15,-9 6-6-15,-6 0 7 16,-7 8-7-16,-7 2 9 16,-4 10-6-16,-4-1 6 15,1 7-6-15,-5 2 4 16,8 8-8-16,-4 1 4 16,5 8-12-16,-1 3 6 0,3 8-6 15,-9 9 5-15,6 8-5 16,-1 13 9-16,-4 7-6 15,1 12 6-15,4 0-5 16,-2 0 7-16,4-3-7 16,2-2 7-16,4-16-7 15,2-4 6-15,5-8-6 0,-3-11 4 16,2-4-6-16,7-4 5 16,-5-4-6-1,2-2 6-15,6 1-3 0,-3-2 6 16,-6 2-5-16,0 2 5 15,-4 4-7-15,-7 0 5 16,5 1-5-16,-4 4 5 16,1-1-29-16,1-2-22 15,4-5-55-15,4-8-383 16,9-2 82-16</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26.1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96EF1D-7DB7-48CF-AB9D-3551C5EE2AA8}" emma:medium="tactile" emma:mode="ink">
          <msink:context xmlns:msink="http://schemas.microsoft.com/ink/2010/main" type="inkDrawing" rotatedBoundingBox="6350,4452 7335,4417 7336,4451 6351,4486" semanticType="callout" shapeName="Other">
            <msink:sourceLink direction="with" ref="{B7254731-C949-488E-B3CD-96068D2A307B}"/>
            <msink:sourceLink direction="with" ref="{C68EE21B-6149-4C33-8655-28A21B27722A}"/>
          </msink:context>
        </emma:interpretation>
      </emma:emma>
    </inkml:annotationXML>
    <inkml:trace contextRef="#ctx0" brushRef="#br0">1893 14 678 0,'-3'-3'249'0,"0"6"24"15,-3 0-180-15,0 3-32 16,3-2-32-16,-9 5-3 16,5-7-7-16,-5-1 1 15,3-1-4-15,-3 0 0 16,3-1-7-16,-8-1-2 15,4 4-8-15,-5-1-7 16,-2-1-3-16,-5 5-7 16,-1-4 0-16,-4-2-2 15,-3-5 8-15,-4 3 2 16,2 0 8-16,-4-2 1 16,3-1 6-16,1 8-3 15,8-2 4-15,-4-2-4 0,7 8 1 16,-8 3 0-16,4-1 1 15,-5-1-1-15,4-1 2 16,-8-4 3-16,7-1-1 16,-6 1 0-16,4-4 0 15,-2 4-1-15,4-2-1 16,-3 0-4-16,4-2-12 16,-10 2-283-16,4 3 88 0</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45.1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28636C-305F-46BF-9145-2BDE701FDF6B}" emma:medium="tactile" emma:mode="ink">
          <msink:context xmlns:msink="http://schemas.microsoft.com/ink/2010/main" type="inkDrawing" rotatedBoundingBox="8124,4719 8288,5426 7601,5585 7437,4879" semanticType="verticalRange" shapeName="Other">
            <msink:sourceLink direction="with" ref="{3E6755FF-75CC-4789-BAA2-2E043F52144D}"/>
            <msink:destinationLink direction="with" ref="{8B090C0D-403A-4804-8FFB-9693B2CF0283}"/>
          </msink:context>
        </emma:interpretation>
      </emma:emma>
    </inkml:annotationXML>
    <inkml:trace contextRef="#ctx0" brushRef="#br0">308 627 498 0,'7'20'272'16,"-1"-8"22"-16,2-3-89 0,-2-3-17 15,-6-6-31-15,-6-15 2 16,-3-3-42-16,-6-24-40 16,-5-15-13-16,-2-24-25 15,-4 4-27-15,-12-10 0 16,2 15-4-16,-6 9 0 16,5 15-1-16,4 2 1 15,9 18-6-15,7 7 1 16,10 11 0-16,4 8-2 15,6 7-5-15,10 5 2 16,5 4-2-16,9 0 0 16,3 2 1-16,15-2 2 15,3-13 1-15,16-10-1 16,2-4 0-16,9-3 1 0,-12-3 0 16,3-2 2-16,-15 19 1 15,-3 7-46-15,-8 7-32 16,7 15-348-16,-11 3 58 15</inkml:trace>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39.3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9432EF-8C2D-40FD-881A-5ACE26270154}" emma:medium="tactile" emma:mode="ink">
          <msink:context xmlns:msink="http://schemas.microsoft.com/ink/2010/main" type="inkDrawing" rotatedBoundingBox="7386,4458 7500,5974 7335,5986 7220,4471" shapeName="Other"/>
        </emma:interpretation>
      </emma:emma>
    </inkml:annotationXML>
    <inkml:trace contextRef="#ctx0" brushRef="#br0">133 26 401 0,'-24'-2'191'0,"7"-1"-6"16,1 2-72-16,8 7-87 15,1-2-1-15,4 13-13 16,3 22 1-16,6 12 1 0,3 24 21 16,6 9 3-16,6 31 11 15,-5-18-1-15,5 18-1 16,-3-11-21-16,0 7-2 15,-7-23-12-15,5 14 0 16,-2-23-3-16,-5 0 1 16,-8-22-5-16,-1-6 3 15,-6-12-2-15,-4 2 1 16,-1-13-2-16,1 7 1 16,1-5-4-16,1-6 5 15,4-8 4-15,-1-5 5 16,5-8 1-16,-4-2 1 15,2-1-3-15,-2-4-5 16,2-4-6-16,-2-17 0 0,-1-7-1 16,-4-17-2-16,-3-13-4 15,-3-32 1-15,-4-8-2 16,1-34 1-16,1 9 1 16,2-8 4-16,-1 25 0 15,7 7 3-15,1 29-3 16,2-4 2-16,3 15-3 15,5 4 2-15,-4 5-4 0,2 2 3 16,5 13-3 0,-2 6 2-16,3 12-4 0,0 13 3 15,-2 1-4-15,-1 22 4 16,2 4-3-16,-4 22 5 16,4 10-2-16,1 28 4 15,-2-8-2-15,2 19 1 16,-1-16-2-16,7 5 1 15,-3-2-3-15,3 20 4 16,0-8-3-16,1 16 3 16,-2-8-3-16,-1 6 5 15,-2-27-4-15,-2-1 3 16,-5-19-3-16,-5-10 4 16,-2-20-2-16,4-7 1 15,1-14-1-15,2-19 4 16,1-10-2-16,-4-25 2 15,-2-11 0-15,1-23-1 16,-2-4-3-16,2-26 1 0,3 7-2 16,0-5 0-16,-1 9-2 15,2-17-3-15,1 17-4 16,1-12 1-16,-2 9-2 16,2 6 1-16,0 33 3 15,-1 15 1-15,-2 30-1 16,-3 10-1-16,4 14 0 0,-5 14 2 15,-5 5-1-15,1 23 3 16,2 14 0-16,-3 16 3 16,3 9-3-16,3 19 6 15,5-15-3-15,1 9 4 16,4-1-4-16,2 11 4 16,6-16-5-16,-1 13 5 15,2-17-5-15,-1-12 4 16,-1-24-3-16,-4 0 62 15,2-18-364-15,0-3 142 16</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44.5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090C0D-403A-4804-8FFB-9693B2CF0283}" emma:medium="tactile" emma:mode="ink">
          <msink:context xmlns:msink="http://schemas.microsoft.com/ink/2010/main" type="inkDrawing" rotatedBoundingBox="7646,5086 10463,5158 10460,5256 7643,5184" semanticType="callout" shapeName="Other">
            <msink:sourceLink direction="with" ref="{1928636C-305F-46BF-9145-2BDE701FDF6B}"/>
            <msink:sourceLink direction="with" ref="{3A957E08-162A-4A95-B231-0E90DD8DFADC}"/>
          </msink:context>
        </emma:interpretation>
      </emma:emma>
    </inkml:annotationXML>
    <inkml:trace contextRef="#ctx0" brushRef="#br0">23 9 796 0,'-12'9'252'16,"3"0"47"-16,7-1-219 15,7-7-23-15,4-2-21 16,11-4 5-16,5-2-5 0,11-4 6 16,3 8-10-16,11-4-4 15,-5 5-12-15,6 2-3 16,-6 8-8-16,9 1 1 16,-5 1-2-16,10 2 1 15,-5-3-2-15,13 2 0 16,-5-8-2-16,9 0 0 15,-5 0-1-15,6 3 0 16,-9-11 0-16,4 13 1 16,-7 2 0-16,5-7 1 15,-8 3-2-15,9 9 1 16,-6-13-2-16,11 4 3 16,-8 3-4-16,13-12 2 15,-10-2-1-15,14-2 1 16,-11-7-2-16,13 7 4 15,-8 4-2-15,10 3 1 16,-16 1-1-16,8-1 0 0,-13-7-1 16,5 1 1-16,-11 0 0 15,9 0 1-15,-11 7-1 16,7 2 1-16,-11 0-1 16,6 3 1-16,-13-1-1 15,2-5 0-15,-5 3 0 16,-7 4 1-16,-13-4 0 15,-3 2 2-15,-10-1 1 16,-14-2 1-16,-17-11 10 0,-22 4-369 16,-9-2 126-16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24.7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C23AA1-5075-4629-8E2F-78828EEF79BC}" emma:medium="tactile" emma:mode="ink">
          <msink:context xmlns:msink="http://schemas.microsoft.com/ink/2010/main" type="inkDrawing" rotatedBoundingBox="7414,4452 7531,5832 7474,5836 7357,4456" semanticType="scratchOut" shapeName="Other">
            <msink:sourceLink direction="with" ref="{B8196868-61C7-49F9-955C-F01242867F80}"/>
            <msink:sourceLink direction="with" ref="{B7254731-C949-488E-B3CD-96068D2A307B}"/>
          </msink:context>
        </emma:interpretation>
      </emma:emma>
    </inkml:annotationXML>
    <inkml:trace contextRef="#ctx0" brushRef="#br0">172 1557 466 0,'-2'0'252'0,"1"0"-7"15,1-2-78-15,-3 4-69 16,3-4-14-16,1 2-28 16,1 2-7-16,-2 2-20 15,0-2-9-15,0 2-9 16,-2-4 0-16,2 0-3 15,2-4 4-15,-4 5 2 0,2-5 9 16,0 2 3-16,-1-2 6 16,-2-2-2-16,0-6 3 15,0 3-10-15,-2-3-1 16,1 3-8-16,-1 0 0 16,2 0-8-16,0-3 0 15,2 1-4-15,-1-8 1 16,2 1-3-16,-1-5 1 15,-1 1-1-15,-1-7 1 16,2 4-1-16,-2-8 1 16,0 5 0-16,0-5-1 15,1 5 0-15,-1-5 0 16,0 4 0-16,2-4 0 16,1 6 1-16,-2-6 0 15,-1 2-2-15,-1-2 3 16,1 6-2-16,-3-5 1 15,4 13-2-15,-2-2 3 0,4 4-4 16,-2 2 4-16,2 2-4 16,-3-4 4-16,3 1-4 15,-1 5 4-15,-2-10-3 16,3 2 2-16,-3-2-2 16,0 3 2-16,0-5-1 15,0 7 1-15,0 4-1 16,0-6 1-16,0-2 0 15,3-4 0-15,-2 1-3 0,2-7 4 16,0 6-4-16,2 0 2 16,-2 3-2-16,-2-3 3 15,1 5-3-15,-1-5 4 16,1 7-3-16,-2 1 2 16,1 2-2-16,2 1 3 15,2 5-4-15,-1-1 4 16,-1-1-1-16,0 7 6 15,-3 3-3-15,2-2 3 16,-1 1-4-16,4-4 1 16,-1-5-6-16,4-7 4 15,-1 5-4-15,-2-7 4 16,-1 8-3-16,1-5 3 0,-4 5-4 16,1-2 4-16,-1 10-3 15,2 1 3-15,0 5-3 16,3-1 5-16,-1 13-3 15,-2-15 5-15,0-2-4 16,-2 2 4-16,2 2-4 16,-1-14 1-16,4 12-20 15,1-3-169-15,2-5-179 16,0-11-14-16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1:36.4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6BB195-5DCC-4DDE-B6B0-030564F77ED8}" emma:medium="tactile" emma:mode="ink">
          <msink:context xmlns:msink="http://schemas.microsoft.com/ink/2010/main" type="inkDrawing"/>
        </emma:interpretation>
      </emma:emma>
    </inkml:annotationXML>
    <inkml:trace contextRef="#ctx0" brushRef="#br0">1058 304 329 0,'-27'3'114'0,"0"-1"13"16,6 1-98-16,-4 1-3 16,4 4-25-16,-5-8 6 15,2 0-6-15,0 4 40 16,-1-2 10-16,-5 2 35 15,4 4 8-15,-4 4 26 16,-4-8-32-16,-2 4 7 16,3-4-29-16,-5-1 2 15,2-4-27-15,2 1 1 16,4 1-23-16,-5 2 0 16,3 3-17-16,-1 6 6 15,3 6-10-15,-4 2 9 16,1 7-8-16,0 9 11 15,3 5-7-15,-2 4 9 16,5 3-8-16,-1 10 10 0,1-8-11 16,0-1 11-16,-2-1-9 15,1 2 18-15,4-16-8 16,6 7 14-16,4-8-11 16,7-2 6-16,7-4-17 15,10 6 5-15,5-1-14 16,11 12-1-16,4-2-1 15,6 10 10-15,-3-5-10 0,4 5 8 16,-1-14 0-16,6 10 0 16,-4-15-11-16,8 1 11 15,-2-4-8-15,10 3 9 16,-3-10-8-16,14 4 9 16,-4-6-8-16,11 4 8 15,-9-4-8-15,14-9 7 16,-10 8-8-16,11 1 7 15,-7-2-8-15,15 1 10 16,-11 7-10-16,7-9 10 16,-10 2-8-16,6-2 7 15,-13-3-9-15,4 1 8 16,-9-2-9-16,10-4 8 16,-6-1-8-16,17 0 10 15,-11-4-9-15,10-1 11 0,-10 1-10 16,11-1 9-16,-15-4-10 15,15 3 9-15,-3 3-11 16,13-4 12-16,-12 4-10 16,13-5 10-16,-10 1-10 15,8-5 10-15,-7-2-10 16,11 2 10-16,-6 2-10 16,6-2 8-16,-8 0-8 15,7-5 9-15,-12 2-10 0,7-4 10 16,-7 1-9-16,10 1 9 15,-10-1-8-15,1 2 9 16,-10-1-10-16,9 1 9 16,-16-2-10-16,4 3 10 15,-5-3-10-15,5 3 10 16,-11 3-9-16,12 1 10 16,-11 1-10-16,2 1 9 15,-7-3-9-15,8-2 9 16,-11-1-10-16,7 2 10 15,-1-4-10-15,6 4 9 16,-9-1-7-16,8 1 7 16,-5-1-7-16,5 4 8 15,-8-4-10-15,6-1 10 16,-9-3-10-16,3 1 10 0,-8-7-10 16,4 0 9-16,-11-1-8 15,3 1 9-15,-8 1-9 16,4 2 9-16,-5 3-8 15,11-3 7-15,-8 2-7 16,7-7 8-16,-2 2-9 16,1-4 10-16,-8 1-9 15,4-5 9-15,-5 2-9 0,-2-12 10 16,-2 9-10-16,-1 0 10 16,-5 0-9-16,-2 2 9 15,-2 5-8-15,1-13 11 16,-2 0-10-16,1-3 10 15,1-1-11-15,2-2 8 16,-2 3-9-16,4-5 7 16,-3 2-7-16,3-3 8 15,-6 1-8-15,0-1 8 16,-1 5-8-16,-5 2 8 16,-8 2-6-16,2-4 16 15,-6 11-5-15,-4-1 25 16,-1 0-5-16,-2 3 20 15,-2 17-13-15,-2-14 9 16,2 3-23-16,-3-3 6 16,2 1-23-16,-4-11 7 0,1 7-16 15,-2-5 9-15,1 4-10 16,-7-2 8-16,4 1-9 16,-7-4 10-16,0 6-10 15,-7-6 10-15,-1 4-10 16,-8-4 11-16,7 11-10 15,-11-4 11-15,7 1-11 16,-10-1 12-16,4 8-11 0,-16-9 9 16,4 6-9-16,-13-1 13 15,5 5-10-15,-6-10 12 16,9 9-9-16,-5-1 10 16,11 1-15-16,-3-5 8 15,9 11-14-15,-7 0 10 16,5-4-11-16,-7-5 11 15,6 10-7-15,-7-4 6 16,6-1-11-16,-9-4 6 16,10 8-12-16,-11-7 7 15,10-1-6-15,-10 4 14 16,7 4-7-16,-11-3 13 16,1 1-7-16,-7-2 9 15,7-1-10-15,-8-2 7 16,11 1-12-16,1 0 9 15,5 6-10-15,-4 3 7 16,6-2-5-16,-4 5 7 0,2 0-8 16,-2 0 12-16,7-3-8 15,-5 3 7-15,6 2-6 16,-5-4 4-16,4 2-14 16,-3 2 11-16,6 2-8 15,-8 1 7-15,7 5-7 16,-11 2 14-16,4 0-10 0,-8 5 11 15,7-2-7 1,-8 1 10-16,11-2-11 0,-6 4 9 16,6-3-10-16,-5-3 9 15,8 1-10-15,-10 2 9 16,4-3-10-16,-8-1 9 16,5 2-10-16,-11-7 9 15,10 0-9-15,-13 0 8 16,8 2-7-16,-15-10 9 15,3 8-9-15,-10-3 10 16,4 0-10-16,-13 5 10 16,15 2-10-16,-8-4 10 15,9 0-10-15,-8 2 10 16,13-11-9-16,-13 4 9 16,10-2-10-16,-10 4 10 15,15 4-24-15,-10 8-23 0,9 5-38 16,-18 16-331-16,8 3 69 15</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5:48.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4892B9-0688-4DD9-AC9B-31E28AD742B5}" emma:medium="tactile" emma:mode="ink">
          <msink:context xmlns:msink="http://schemas.microsoft.com/ink/2010/main" type="inkDrawing"/>
        </emma:interpretation>
      </emma:emma>
    </inkml:annotationXML>
    <inkml:trace contextRef="#ctx0" brushRef="#br0">747 316 452 0,'-52'9'351'0,"-11"7"-83"16,5 6-36-16,-2 11-190 16,9-2-26-16,-1 4-9 15,8-7 7-15,2 10-8 16,5-7 6-16,1 14-11 15,3 0 5-15,-5 11-10 16,2-5 8-16,0 10-9 16,2-5 11-16,4 8 3 15,12-8 18-15,-2 4 3 16,11-6 10-16,5 6-10 16,5-4-2-16,5 11-17 15,5 1-3-15,7 11-11 16,4-5 8-16,11 10-11 15,2-10 10-15,14-2-10 0,-8-17 9 16,11-1-4-16,-2-15 11 16,11-1-4-16,-4-11 10 15,24 0-5-15,-2-5 6 16,17-4-8-16,-3-6 5 16,13-4-9-16,-8-8 6 15,16-8-8-15,-9-1 5 0,15-3-7 16,-7 2 9-16,19 1-10 15,-12 3 7-15,16 3-8 16,-11 0 7-16,12-2-10 16,-20 1 10-16,13-4-9 15,-17-2 7-15,13-2-7 16,-9 0 9-16,17 1-10 16,-14 2 8-16,22-1-7 15,-14 1 8-15,18-3-9 16,-20 3 9-16,25-2-9 15,-20 5 9-15,18-3-9 16,-23 0 9-16,16-6-9 16,-25 0 9-16,11-3-9 15,-23-3 7-15,9-3-6 16,-18 2 7-16,8-8-7 16,-20 0 8-16,10-4-4 15,-12 3 12-15,-4 2-3 0,-14 2 12 16,5 5-2-16,-10 7 5 15,5-3-13-15,-2 0 2 16,7-8-11-16,-8-4 0 16,4-18-15-16,-9 0 6 15,4-9-7-15,-15 6 8 16,-6-6-6-16,-8 14 17 0,-2-4-5 16,-13 8 9-16,7-6-9 15,-2 7 8-15,0-4-11 16,-3 3 2-16,0-9-19 15,-9 3 3-15,-9-15-18 16,-14 3 6-16,-13-18-6 16,-12 0 16-16,-19-16-6 15,-5 9 16-15,-20-8 1 16,4 18 17-16,-13 5 11 16,5 23 23-16,-5 11 8 15,11 17 11-15,-18 10-10 16,12 12-7-16,-19 9-19 15,3 0-7-15,-8 7-17 16,9-4 3-16,-24-1-10 16,12-5 6-16,-21-3-21 15,9-6 3-15,-27-3-14 16,10-2 8-16,-20-1-5 0,14 3 21 16,-33 0-1-16,26 6 13 15,-13 9-5-15,15 2 9 16,-27 4-7-16,23 6 9 15,-12 6-4-15,11-5 7 16,-27 8-11-16,24-3 8 16,-26-1-11-16,5-6 5 0,-19 2-11 15,28-4 11-15,-31 0-12 16,22 3 10-16,-12 9-23 16,25 5-19-16,-35 25-353 15,29 6 95-15</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04.4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6755FF-75CC-4789-BAA2-2E043F52144D}" emma:medium="tactile" emma:mode="ink">
          <msink:context xmlns:msink="http://schemas.microsoft.com/ink/2010/main" type="writingRegion" rotatedBoundingBox="8012,5042 8234,5042 8234,5096 8012,5096">
            <msink:destinationLink direction="with" ref="{1928636C-305F-46BF-9145-2BDE701FDF6B}"/>
          </msink:context>
        </emma:interpretation>
      </emma:emma>
    </inkml:annotationXML>
    <inkml:traceGroup>
      <inkml:annotationXML>
        <emma:emma xmlns:emma="http://www.w3.org/2003/04/emma" version="1.0">
          <emma:interpretation id="{C6C87C97-7891-463F-93BD-E4172162A833}" emma:medium="tactile" emma:mode="ink">
            <msink:context xmlns:msink="http://schemas.microsoft.com/ink/2010/main" type="paragraph" rotatedBoundingBox="8012,5042 8234,5042 8234,5096 8012,5096" alignmentLevel="1"/>
          </emma:interpretation>
        </emma:emma>
      </inkml:annotationXML>
      <inkml:traceGroup>
        <inkml:annotationXML>
          <emma:emma xmlns:emma="http://www.w3.org/2003/04/emma" version="1.0">
            <emma:interpretation id="{0D49202E-A3D2-4A7D-99B7-4032D4D40255}" emma:medium="tactile" emma:mode="ink">
              <msink:context xmlns:msink="http://schemas.microsoft.com/ink/2010/main" type="line" rotatedBoundingBox="8012,5042 8234,5042 8234,5096 8012,5096"/>
            </emma:interpretation>
          </emma:emma>
        </inkml:annotationXML>
        <inkml:traceGroup>
          <inkml:annotationXML>
            <emma:emma xmlns:emma="http://www.w3.org/2003/04/emma" version="1.0">
              <emma:interpretation id="{B19A5C63-6466-4AD9-B7F1-0FA0AB3A20B2}" emma:medium="tactile" emma:mode="ink">
                <msink:context xmlns:msink="http://schemas.microsoft.com/ink/2010/main" type="inkWord" rotatedBoundingBox="8012,5042 8234,5042 8234,5096 8012,5096">
                  <msink:destinationLink direction="with" ref="{67B4E862-2FDF-4D27-A225-4BC4AEF98C88}"/>
                </msink:context>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222 40 992 0,'-20'11'312'0,"1"-8"52"15,4-5-272-15,1 4-49 16,4-2-29-16,1-2-5 15,1 1-6-15,2-2-3 16,-1-2-1-16,-1 2 3 0,-1-4-5 16,-10-2-6-16,5 4-355 15,-11-5 0-15,-14 1-128 16</inkml:trace>
        </inkml:traceGroup>
      </inkml:traceGroup>
    </inkml:traceGroup>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0.0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B4E862-2FDF-4D27-A225-4BC4AEF98C88}" emma:medium="tactile" emma:mode="ink">
          <msink:context xmlns:msink="http://schemas.microsoft.com/ink/2010/main" type="inkDrawing" rotatedBoundingBox="8572,5061 8691,5664 8624,5677 8505,5074" semanticType="callout" shapeName="Other">
            <msink:sourceLink direction="with" ref="{B19A5C63-6466-4AD9-B7F1-0FA0AB3A20B2}"/>
          </msink:context>
        </emma:interpretation>
      </emma:emma>
    </inkml:annotationXML>
    <inkml:trace contextRef="#ctx0" brushRef="#br0">35 0 972 0,'-17'38'221'0,"2"-2"87"15,11-2-288-15,5 20-4 16,7-3-9-16,5-3 0 16,2 12-1-16,6 15 0 15,2-12 1-15,4 16-319 16,3-10 107-16</inkml:trace>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4:10.2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EAEFA7-6AC4-4715-BA5E-1E552FFBBA32}" emma:medium="tactile" emma:mode="ink">
          <msink:context xmlns:msink="http://schemas.microsoft.com/ink/2010/main" type="inkDrawing" rotatedBoundingBox="8606,6983 8666,6439 8678,6441 8618,6984" shapeName="Line"/>
        </emma:interpretation>
      </emma:emma>
    </inkml:annotationXML>
    <inkml:trace contextRef="#ctx0" brushRef="#br0">67 0 1081 0,'-16'66'241'15,"4"15"97"-15,6-5-319 0,1 13-8 16,-2-15-9-16,1-4 124 15,-5-20-464-15,7-13 194 16</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3:45.8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D524BA-39F4-40B6-A72D-59BC7A2FFAEA}" emma:medium="tactile" emma:mode="ink">
          <msink:context xmlns:msink="http://schemas.microsoft.com/ink/2010/main" type="writingRegion" rotatedBoundingBox="10488,4787 13209,3851 13589,4956 10868,5892"/>
        </emma:interpretation>
      </emma:emma>
    </inkml:annotationXML>
    <inkml:traceGroup>
      <inkml:annotationXML>
        <emma:emma xmlns:emma="http://www.w3.org/2003/04/emma" version="1.0">
          <emma:interpretation id="{ECD9AF00-27C7-4EF3-AC9C-0B7C7C5109FB}" emma:medium="tactile" emma:mode="ink">
            <msink:context xmlns:msink="http://schemas.microsoft.com/ink/2010/main" type="paragraph" rotatedBoundingBox="10488,4787 13209,3851 13589,4956 10868,5892" alignmentLevel="1"/>
          </emma:interpretation>
        </emma:emma>
      </inkml:annotationXML>
      <inkml:traceGroup>
        <inkml:annotationXML>
          <emma:emma xmlns:emma="http://www.w3.org/2003/04/emma" version="1.0">
            <emma:interpretation id="{59CC2CA0-1C2E-4CF7-B1DC-039637EE9986}" emma:medium="tactile" emma:mode="ink">
              <msink:context xmlns:msink="http://schemas.microsoft.com/ink/2010/main" type="line" rotatedBoundingBox="10488,4787 13209,3851 13589,4956 10868,5892"/>
            </emma:interpretation>
          </emma:emma>
        </inkml:annotationXML>
        <inkml:traceGroup>
          <inkml:annotationXML>
            <emma:emma xmlns:emma="http://www.w3.org/2003/04/emma" version="1.0">
              <emma:interpretation id="{3A957E08-162A-4A95-B231-0E90DD8DFADC}" emma:medium="tactile" emma:mode="ink">
                <msink:context xmlns:msink="http://schemas.microsoft.com/ink/2010/main" type="inkWord" rotatedBoundingBox="10488,4787 13209,3851 13589,4956 10868,5892">
                  <msink:destinationLink direction="with" ref="{8B090C0D-403A-4804-8FFB-9693B2CF0283}"/>
                </msink:context>
              </emma:interpretation>
              <emma:one-of disjunction-type="recognition" id="oneOf0">
                <emma:interpretation id="interp0" emma:lang="" emma:confidence="0">
                  <emma:literal>Steuerkeile</emma:literal>
                </emma:interpretation>
                <emma:interpretation id="interp1" emma:lang="" emma:confidence="0">
                  <emma:literal>Steuerkat</emma:literal>
                </emma:interpretation>
                <emma:interpretation id="interp2" emma:lang="" emma:confidence="0">
                  <emma:literal>Steuerkant</emma:literal>
                </emma:interpretation>
                <emma:interpretation id="interp3" emma:lang="" emma:confidence="0">
                  <emma:literal>Sternalkat</emma:literal>
                </emma:interpretation>
                <emma:interpretation id="interp4" emma:lang="" emma:confidence="0">
                  <emma:literal>Steuerklut</emma:literal>
                </emma:interpretation>
              </emma:one-of>
            </emma:emma>
          </inkml:annotationXML>
          <inkml:trace contextRef="#ctx0" brushRef="#br0">358 39 944 0,'-17'-24'297'16,"-1"13"61"-16,-6 8-247 16,-6 11-52-16,-10 19-9 15,1 15-20-15,-10 18 2 16,7 8-4-16,2 5 3 15,14-13-6-15,4-10-3 16,11-13-11-16,10-2-2 16,10-13-7-16,6-8-1 15,6-10-1-15,12-16 2 16,1-4-1-16,7-2 3 16,0 1-1-16,7 11-2 15,-9 14-2-15,0 11-3 16,-6 11-4-16,-5 21 0 15,-10-1 1-15,0 8 3 16,-7-7 3-16,-7-1 4 0,-2-11 13 16,-5-4 32-16,-6-7 9 15,-11-4 13-15,-5-6 1 16,-13-3-7-16,-2-6-30 16,-10-6-12-16,8-10-12 15,3-4-6-15,15-4-4 16,3 0-36-16,12 3-37 0,9 3-70 15,9 0 34 1,6-3-368-16,1-5 98 0</inkml:trace>
          <inkml:trace contextRef="#ctx0" brushRef="#br0" timeOffset="954.6908">635-161 1163 0,'-10'9'290'0,"-2"33"89"16,3 12-328-16,-2 23-42 16,5 2-3-16,5 2 15 15,2-11 2-15,7-6 4 16,2-19-1-16,8 5-2 16,3-5-15-16,3 6-2 15,-6-5-3-15,-1 5 2 16,-7-12-2-16,-4-6 1 0,-9-12-1 15,-1-6 6-15,-5-10 0 16,-8-10 1-16,-1-10-1 16,-6-24-3-16,-7-15-11 15,-2-9-7-15,4 2 0 16,5 2-1-16,8 28 2 16,8 11-2-16,11 16 5 15,9 13-4-15,5 12-2 0,7 4 5 16,6 14 7-16,6 9 2 15,-5-6 4-15,5-9-1 16,-3-16-3-16,3-23-4 16,-4-24 0-16,-2-14 3 15,-7-2 0-15,-5-4 5 16,-14 2 4-16,-8 0 1 16,-7 9 0-16,-5 8 0 15,-1 11-6-15,4 14-2 16,0 23-4-16,6 13-2 15,5 12 0-15,5 15 3 16,3 9 2-16,10 9 3 16,-1-5 0-16,7-1 1 15,1-18-2-15,4-16 0 16,-3-22-3-16,6-17-2 0,-5-22 1 16,2-22 2-16,-9-13 0 15,2-16 5-15,-13 8 2 16,-2 0 1-16,-7 26-1 15,2 11-3-15,-3 22-5 16,2 13-5-16,1 15-2 16,4 15 1-16,2 7 4 15,2 20 2-15,2-6 5 16,1 3 1-16,-2-16-1 0,6-16-2 16,-2-23-1-16,7-32 3 15,-1-17 1-15,1-22 3 16,-7-7 4-16,-4-16 2 15,-6 13-5-15,-6 5 0 16,2 21-4-16,-5 22-6 16,0 32 0-16,1 37 1 15,5 12-2-15,6 16 4 16,2 1 3-16,5 5 4 16,1-19 1-16,5-5 2 15,-2-15-1-15,4-15-1 16,-2-29-6-16,7-20 1 15,-5-8-1-15,0-20 3 16,-3-1-1-16,-2 2-39 0,-10 17-18 16,-1 11-38-1,-4 30-11-15,-5 24-27 0,1 20 28 16,3 7 4-16,1 0 31 16,2 0-5-16,5-12-2 15,-1-21-253-15,1-14 80 16</inkml:trace>
          <inkml:trace contextRef="#ctx0" brushRef="#br0" timeOffset="1487.3339">1526 281 134 0,'4'12'194'0,"2"-11"-10"0,-1 1 54 16,-4-7-21-16,-1-8 20 15,0-11-55-15,-6 1-4 16,-3-11-55-16,0-1-23 15,2 2-40-15,-2 7-2 16,3 10-21-16,1 10-7 16,-1 9-12-16,-1 18-1 15,-2 0-11-15,-3 10-1 16,0 6-4-16,1 8 2 16,3-5-1-16,1 7 2 15,5-16-2-15,2-7 1 16,2-13-2-16,2-4-1 15,7-11-2-15,7-5 2 16,3-6 0-16,14-5 2 0,-2-5 2 16,7-4 2-16,-11 8-4 15,-2 9-1-15,-11 8-5 16,-4 11-1-16,-10 8-1 16,-1 9 4-16,-4-3 2 15,2 3 4-15,-1-9 1 16,2-3 15-16,-1-13 3 0,4-5 6 15,-3-11-2-15,1-20 2 16,-1-17-14-16,8-6-3 16,-7 1-6-16,5 9-1 15,-4 23-1-15,2 18-5 16,-5 14-5-16,2 17 1 16,1 5 1-16,1 5 2 15,1 2 9-15,2-2-47 16,2-15-34-16,-1-7-364 15,7-19 58-15</inkml:trace>
          <inkml:trace contextRef="#ctx0" brushRef="#br0" timeOffset="1813.3877">1743-497 1210 0,'-19'37'296'0,"5"19"95"0,10 12-344 15,2 17-37 1,4-7-7-16,7 8 3 0,3-17 0 16,3-2 2-16,3-20 0 15,6-5 0-15,-2-15-3 16,4 2 1-16,-2-17-3 16,-5 3 1-16,-5-8-4 15,-4-7 0-15,-2-7-3 0,-1-22 7 16,2-12-1-16,5-34 3 15,1-9-1 1,0-18 3-16,-2 17-8 0,-1 2 5 16,-4 34 0-16,-5 14 0 15,-5 20 0-15,-4 8-43 16,-4 8-14-16,-1 22-359 16,-4 7 70-16</inkml:trace>
          <inkml:trace contextRef="#ctx0" brushRef="#br0" timeOffset="1983.9544">1983 183 1293 0,'3'12'323'0,"2"5"97"16,2 1-355 0,2 0-62-16,0-5-48 15,2-7-32-15,-1-16-98 0,-2-8-246 16,1-20 14-16</inkml:trace>
          <inkml:trace contextRef="#ctx0" brushRef="#br0" timeOffset="2731.2978">2164 54 1074 0,'1'-3'292'0,"-2"10"70"0,4 2-289 15,3 2-64-15,6-8-7 16,1-6-2-1,2-9-1-15,3-11 0 0,0-13 4 16,-3-7 3-16,-7 1 1 16,-10-5 0-16,-4 8 1 15,-6 15-4-15,-6 17 2 16,0 20-2-16,-3 31 2 16,2 13-1-16,-1 30 4 15,8 4 2-15,6 4 9 16,6-24-2-16,6-7 4 15,5-31-3-15,8-10-4 16,4-17-11-16,7-29 2 16,1-16-3-16,-2-37 3 15,-2-18 1-15,-6-20-8 0,-9 11-16 16,-8 13-1-16,-1 42-3 16,-4 19-7-16,-4 38 10 15,1 39 16-15,1 14 1 16,-3 31 10-16,3 3 14 15,6 9 17-15,1-22 4 16,1-11 2-16,10-33-8 16,-2-11-7-16,5-22-19 0,6-19-5 15,3-22-3-15,2-31 4 16,-1-18 1-16,4-30 1 16,-11-5-3-16,0 4-14 15,-8 25-2-15,-1 7 1 16,-4 34-2-16,1 11 3 15,-2 13 10-15,-1 4 0 16,-3 12-3-16,-3-1 4 16,-3-3 0-16,-4 2 4 15,-4-2-1-15,1-5-1 16,-1 3-1-16,2 3-3 16,3 3-2-16,3 3-8 15,3 7-4-15,3 13-4 31,2 11 1-31,4 23 3 0,3 10 5 0,4 20 4 16,2 7 5-16,6 16-1 16,-1-14-2-16,2 3 4 0,-3-21 0 15,-1-20 0-15,-6-25-2 16,6-28-3-16,-8-29 4 16,-1-32-43-16,-6-13-15 15,-10-24-369-15,-16 9 78 0</inkml:trace>
          <inkml:trace contextRef="#ctx0" brushRef="#br0" timeOffset="2951.5932">2285-773 1618 0,'-15'0'351'0,"-6"0"144"16,9 6-480-16,6 9-58 15,0 6-92-15,-24 24-364 16</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02.5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4C8C08-4AC7-4DF4-BE90-A3E9764609E6}" emma:medium="tactile" emma:mode="ink">
          <msink:context xmlns:msink="http://schemas.microsoft.com/ink/2010/main" type="inkDrawing"/>
        </emma:interpretation>
      </emma:emma>
    </inkml:annotationXML>
    <inkml:trace contextRef="#ctx0" brushRef="#br0">29-2 1231 0,'-3'-3'357'16,"-3"17"68"-16,-3 19-325 15,3 7-83-15,1 20-3 16,5 5-8-16,5 4 7 0,5-3-5 16,5 7 2-1,-1-8-9-15,1 11 3 0,-2-1-5 16,-5 7 2-16,-5-12-2 15,1-7 4-15,-2-21-2 16,-2-13 9-16,1-17 12 16,1-24 18-16,-1-20-4 15,4-29 4-15,1-14-11 0,9-20-8 16,1 11-19-16,2 15 2 16,-3 27-4-1,2 21-1-15,-9 22-9 0,-1 14 4 16,-4 11-4-16,2 7 7 15,-4 0 2-15,1 4 8 16,-2-7-3-16,4-2 6 16,1-7-7-16,4-2 3 15,0-5-5-15,3-5 5 16,0-5-7-16,0-5 8 16,-2-10-3-16,-1-11 14 15,-1-8-4-15,-4-16 10 16,-2 1-8-16,-8-4 9 15,-6 4-11-15,-5 7 7 0,2 17-10 16,-3 8 8-16,6 10-14 16,3 12 3-16,6 3-9 15,5 4 5-15,7 5-8 16,12 0 6-16,7-3-5 16,7-1-5-16,2-8-28 15,7-11-80-15,-8-7-43 16,0-10-273-16,-5-5-76 0,2-3-81 15</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03.3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4FAB51-BEFE-4892-96DD-5F2AADDEA553}" emma:medium="tactile" emma:mode="ink">
          <msink:context xmlns:msink="http://schemas.microsoft.com/ink/2010/main" type="inkDrawing"/>
        </emma:interpretation>
      </emma:emma>
    </inkml:annotationXML>
    <inkml:trace contextRef="#ctx0" brushRef="#br0">60 146 860 0,'-10'11'354'0,"-2"11"25"16,-2 7-197-16,2 8-77 16,3 1-29-16,3 2 7 15,6-7-24-15,5-4-6 16,2-10-28-16,10-8-6 15,1-16-15-15,7-19 0 16,5-12-3-16,5-16 9 16,-5-1-5-16,-5-14-16 15,-10 8-8-15,-9 10-1 16,-7 16-10-16,-8 15 2 16,0 28 18-16,-2 25 12 15,2 7 0-15,2 15 19 16,5-9 1-16,8-2 5 15,5-14-7-15,13-8-1 0,4-26-15 16,13-14-1-16,1-13-3 16,8-13-41-16,-8-12-35 15,-2-4-28-15,-13 8-170 16,-9 8-32-16,-13 17 125 16,-8 31 140-16,-11 24 60 0,-4 24 215 15,0 10 43-15,-1 17-46 16,-1-9-91-16,10 3-14 15,5-11-45-15,7-4-9 16,7-21-39-16,4-3-12 16,1-14-18-16,-1 4 3 15,2-10-6-15,-6 7 4 16,5-5-5-16,-7 10 6 16,-1-7-6-16,-7 8 7 15,-2-5-6-15,-8-5 8 16,1-7-6-16,-2 0 16 15,0-13-4-15,6-8 4 16,1-6-11-16,13-29 2 16,5-7-12-16,13-18 3 15,1-6-3-15,6-6 12 16,-5 19-5-16,-4-1 5 16,-9 12-6-16,-3 9 5 15,-9 12-8-15,-9 5 5 0,2 13-8 16,-5 9 5-16,-3 9-7 15,0 7 6-15,0 11-8 16,4 11 11-16,1 1-9 16,4 6 8-16,4-5-7 0,8-1 16 15,-1-8-49 1,17-3 348-16,11-4-823 0,6-9 346 16</inkml:trace>
  </inkml:traceGroup>
</inkml:ink>
</file>

<file path=ppt/ink/ink2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03.9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EA918D-8642-4446-A453-1C62AF5DD444}" emma:medium="tactile" emma:mode="ink">
          <msink:context xmlns:msink="http://schemas.microsoft.com/ink/2010/main" type="inkDrawing"/>
        </emma:interpretation>
      </emma:emma>
    </inkml:annotationXML>
    <inkml:trace contextRef="#ctx0" brushRef="#br0">131 24 558 0,'-4'-5'465'0,"-1"-7"-82"0,-2 6 18 16,-1 5-277-16,-5 5 1 16,-1 2-36-16,1 15-15 15,-2-3-44-15,1 8-7 16,7-2-17-16,2 0 4 15,4-8-9-15,5 1 3 16,5-5-6-16,2-11 3 16,2-1-2-16,7 0 3 15,-4-3-2-15,2 0 3 16,-3 11-5-16,-3 1-4 16,-4 3-5-16,-2 9-1 15,-5 3-2-15,-2 4 7 16,-5 1 8-16,-5 6 19 15,-2-2 12-15,-5 3 18 0,-2-6-1 16,-2 0-2-16,1-8-15 16,0-10-2-16,3-12-34 15,10-16-123-15,5-11 12 16,15-15-387-16,6 1 5 16</inkml:trace>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04.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11918F-2303-4BA4-8125-385D4B710F12}" emma:medium="tactile" emma:mode="ink">
          <msink:context xmlns:msink="http://schemas.microsoft.com/ink/2010/main" type="inkDrawing"/>
        </emma:interpretation>
      </emma:emma>
    </inkml:annotationXML>
    <inkml:trace contextRef="#ctx0" brushRef="#br0">0 615 1083 0,'6'9'339'0,"-1"1"74"16,2 4-312-16,1-1-18 15,-2-8-43-15,1-2-12 16,1-8-19-16,2-8 3 16,-5-7-5-16,2-10 7 15,-8-3-4-15,-2 3 1 16,-2 8-8-16,-4 8-5 15,0 14-8-15,3 15 7 16,-1 15 0-16,-1 12 17 16,7 9 8-16,4 5 17 15,6-2-6-15,7-6 3 16,2-13-17-16,6-11 1 16,-3-12-19-16,3-20 8 0,2-14-8 15,2-20 9 1,-2-8-6-16,-5-10 9 0,-9 6-10 15,-11 6 6-15,-7 15-12 16,-1 18-2-16,-7 19-7 16,2 19 7-16,3 11-6 15,2 16 13-15,-1-8 3 16,10 0 12-16,7-14-7 16,4-5 7-16,8-17-9 0,8-18 3 15,2-14-13-15,8-26 8 16,-3-7-4-16,-3-29 5 15,-9-2-10-15,-7-30-67 16,-16 12-56-16,-7-2-17 16,-7 33 13-16,-10 31 31 15,5 49 81-15,-1 39 68 16,5 25 24-16,4 37 16 16,5-5-5-16,4 12 15 15,7-16-19-15,7-5-1 16,7-32-32-16,7 1-16 15,1-22-28-15,4-3 3 16,-8-18-8-16,-2-7 5 16,-8-12-5-16,-8-15 5 15,-9-12-3-15,-9-15 3 16,-11-6-3-16,-8-9 3 0,-4 9-7 16,1 7 3-1,7 16-3-15,4 8 3 0,11 16-4 16,8 10 4-16,5 4-5 15,8 11 4-15,5 3-4 16,7 3 4-16,1-3-3 16,5-7 5-16,0-8-6 15,6-3 3-15,-4-15-6 16,4-8 1-16,-9-1-4 0,0-12 5 16,-12-9-1-16,-7-3 11 15,-10 3 0-15,-5 2 2 16,-4 13-6-16,-3 18 4 15,1 18-9-15,-4 22 8 16,2 16 0-16,-1 26 14 16,5 2-3-16,8 12 5 15,8-10-6-15,11-5 2 16,5-25-12-16,12-10 1 16,3-20-6-16,11-20 3 15,0-17-2-15,1-19-51 16,-11-9-74-16,5-15-377 15,-22 6 48-15</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05.3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EC8CC4-D67E-47AD-ACFD-646AA3F6AE60}" emma:medium="tactile" emma:mode="ink">
          <msink:context xmlns:msink="http://schemas.microsoft.com/ink/2010/main" type="inkDrawing"/>
        </emma:interpretation>
      </emma:emma>
    </inkml:annotationXML>
    <inkml:trace contextRef="#ctx0" brushRef="#br0">0 571 1298 0,'32'-5'375'0,"26"-14"71"16,20-1-346-16,53-7-88 15,22 5-19-15,54-1 9 16,0-2-3-16,49-4 3 16,-15 8-4-16,37-6 3 15,-38 5-5-15,24 8 2 16,-40 7-2-16,12-1 3 15,-43 7-2-15,15-6 5 0,-42-6-3 16,14-13 2-16,-36-1-2 16,4-12 3-16,-33 2-1 15,-2-10 376-15,-41 4-820 16,-21-19 401-16</inkml:trace>
  </inkml:traceGroup>
</inkml:ink>
</file>

<file path=ppt/ink/ink20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25:22.1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E443F6-78CB-4F38-A004-7BD9BC5576FD}" emma:medium="tactile" emma:mode="ink">
          <msink:context xmlns:msink="http://schemas.microsoft.com/ink/2010/main" type="inkDrawing"/>
        </emma:interpretation>
      </emma:emma>
    </inkml:annotationXML>
    <inkml:trace contextRef="#ctx0" brushRef="#br0">0 0 0</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7:56.1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49E508-BF9D-439C-AC66-0CE48F42DBC6}" emma:medium="tactile" emma:mode="ink">
          <msink:context xmlns:msink="http://schemas.microsoft.com/ink/2010/main" type="inkDrawing" rotatedBoundingBox="12180,10060 19533,9888 19557,10898 12204,11069" semanticType="callout" shapeName="Other">
            <msink:sourceLink direction="to" ref="{28830D7A-711A-44A0-A2A5-CA5681B92935}"/>
            <msink:sourceLink direction="to" ref="{AFC44DC4-FF74-44D3-905B-B5E39944CBCC}"/>
          </msink:context>
        </emma:interpretation>
      </emma:emma>
    </inkml:annotationXML>
    <inkml:trace contextRef="#ctx0" brushRef="#br0">227 277 746 0,'-9'1'264'0,"2"5"24"16,1 5-183-16,-2-7-75 16,1 8-13-16,-1 2-12 15,2 2 0-15,2-2-4 16,2 4 1-16,-4-6-1 15,3 1 1-15,-3-1-1 16,0 0 0-16,-3 5 0 0,5 2 1 16,-4 2 0-16,8 2 1 15,-6 1 0-15,3 3 0 16,-4-2-1-16,7 8 1 16,-11 0-2-16,5 8 0 15,-7-4-1-15,4 9 0 16,-5-12 1-16,-1 1 1 15,3-10 1-15,0 2 3 16,3-13 2-16,3-1 5 16,3-4 1-16,2 0 6 15,1-4-1-15,3 1-1 16,0 0-7-16,6 0-1 16,-2-3-6-16,7-2-2 15,1 4 0-15,4-1 0 16,-2 1-1-16,4-2 1 15,-2 3 0-15,2-6 1 16,0 0 0-16,5-3 1 0,1-2-1 16,1 1 0-16,-1-1 0 15,2 2 0-15,-4 2-1 16,4 1 0-16,-2-3 0 16,3 0 2-16,-2 0-1 15,7 0 1-15,-7 0-2 16,9 4 1-16,-4 4-1 15,6-4 0-15,-3 4-1 0,3-1 1 16,-3-4 1-16,1 3 1 16,-2-1 1-16,2-4 1 15,-1 4-1-15,2 1-2 16,-4 0-2-16,2 0 1 16,-6 7-3-16,6-2 2 15,-4 1 0-15,7-2 0 16,-2 1-1-16,10-4 1 15,-3 1-1-15,5-1 0 16,-5 2 0-16,2-1 0 16,-4 2 1-16,9 2-1 15,-6 0 0-15,12 0 1 16,-1-3-1-16,7-1 1 16,-6-4-1-16,11 1 1 15,-7-2-2-15,4 1 1 16,-10-1 0-16,8 3-1 0,-10-3 1 15,10 5 1-15,-2-4 0 16,11 2 0-16,-6-1 0 16,13-1-1-16,-7-2-1 15,3-2-1-15,-5-3 2 16,11-3 0-16,-13-5 0 16,13 1 0-16,-5-1 1 15,10 2-1-15,-15 5 0 0,7 2-1 16,-12 4 1-16,10-1 1 15,-11 2-1-15,13 2-1 16,-8-7 3-16,16 2-2 16,-11 0 1-16,6-1-1 15,-7-2 0-15,10 4 0 16,-15-4 0-16,9 0 0 16,-2-1-1-16,10 1 2 15,-14-3-2-15,8-2 1 16,-8 4 0-16,3-2 0 15,-12 0 0-15,4 1 1 16,-2 7-1-16,4 1 0 16,-6-2 0-16,14 8 0 15,-10-1 1-15,8-2-1 16,-10-5 0-16,7 2 0 16,-12-1 0-16,9-4 0 0,-8-1 1 15,8 5-1-15,-9 1-1 16,4-2 0-16,-13 8 0 15,3 2 1-15,-11 1-1 16,7-2 1-16,-10 2 2 16,10-1-1-16,-7-4 0 15,10 2-1-15,-7-1 0 16,8-2 1-16,-3 0-2 0,10 1 1 16,-12-2 0-16,1-1 0 15,-11 1 0-15,-3-2 0 16,-8 0 0-16,1 0 0 15,-2 0 1-15,3 3 0 16,3 0-1-16,0-3 0 16,1 4 1-16,2 1 0 15,-1-5 0-15,4 3 0 16,-6-5 0-16,4-1-1 16,-2-1 0-16,6-2 4 15,-5-3 2-15,4 1 4 16,-4 1 1-16,-1-1 2 15,-10-1-2-15,1-1 0 16,-7 1-3-16,4 0 2 16,-4 4-1-16,4-1 8 0,-8 2 2 15,3 1 2-15,-5-3 0 16,2 0-4-16,0 0-8 16,2 0-3-16,-2-2-5 15,1 2-1-15,-2 0 1 16,-2-1 0-16,0-2-1 15,-3 0 3-15,-3 3-1 16,-2-8 1-16,-2-1 0 0,-5-3 0 16,0-4-1-16,-3-10 2 15,0 0-1-15,-3-2 2 16,0-2 2-16,-3 0 4 16,0 4 1-16,-5-1 5 15,1 6 0-15,-2 0 3 16,0 6-5-16,-2-3-3 15,2 6-6-15,2-1-3 16,-5 2-4-16,0-5-1 16,0 2 1-16,-5-4-1 15,2 5 1-15,-1-8 1 16,-2 4 0-16,-3-5 1 16,4 1 2-16,-5-5 7 15,4 8 3-15,1-3 10 16,3 3 4-16,2 4 5 15,5 7-3-15,1-1-5 0,4 7-10 16,4 4-4-16,1 1-9 16,1-1-2-16,4 3-8 15,1-1-53-15,3 2-40 16,1-7-350-16,-2-6 51 16</inkml:trace>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23.8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80D693-9F2C-44E7-B0AB-FE5DF0E999CC}" emma:medium="tactile" emma:mode="ink">
          <msink:context xmlns:msink="http://schemas.microsoft.com/ink/2010/main" type="inkDrawing"/>
        </emma:interpretation>
      </emma:emma>
    </inkml:annotationXML>
    <inkml:trace contextRef="#ctx0" brushRef="#br0">3 75 855 0,'0'0'275'0,"-3"-1"46"15,3 1-232-15,3-3-29 16,2 3-19-16,1-5-4 15,1 2 1-15,2 3-2 16,2 3-1-16,1-3-11 16,6 6-4-16,3-1-11 15,-2-2 0-15,10 4-9 16,-2-4 5-16,0-6-6 16,-2-1 5-16,7-5-5 15,-10-6 7-15,2 6-6 16,-7 0 5-16,-2-2-5 15,-6 4 5-15,-2 1-6 0,-4-2 6 16,-1 4-2-16,-5 1 14 16,-6 1 5-16,-3 4 6 15,-8-1 0-15,-1 5 10 16,-7 2-10-16,-2-2 1 16,-3-2-1-16,6 4 1 15,-3-4-8-15,4-1 2 16,5 2-8-16,6-2 2 15,0-5-9-15,8 2 4 0,2-1-8 16,2-2 4-16,2 1-13 16,4 5 4-16,1-4-10 15,2 1 7-15,11 4-9 16,-1-4 10-16,11-3-3 16,2 3 9-16,2-4-8 15,-2 1 8-15,4 0-6 16,-9 1 6-16,0-2-6 15,-6 2 7-15,-5-1-6 16,-7 3 7-16,-1-1-6 16,-7 4 7-16,-4 1 2 15,-6 5 11-15,-7-4 3 16,-4 1 12-16,-8 0 0 16,2-2 2-16,-4 4-9 15,3 2-1-15,-3-1-12 16,5-6 0-16,4 3-12 0,6-6 3 15,4-3-8-15,5 3 7 16,9 5-11-16,-3-4 8 16,6 1-12-16,3 4 9 15,9 0-10-15,3-2 10 16,12 4-8-16,2-5 11 16,5 3-8-16,-1-8 8 15,3-5-7-15,-6 1 8 16,-3 3-8-16,-12-5 8 0,-1 7-5 15,-10 1 6-15,-4 0-2 16,-7-5 7-16,-2 10-4 16,-8-10 6-16,-4 10-6 15,-6-2 6-15,-4 4-7 16,-2-7 6-16,-3 5-7 16,4-5 8-16,2 1-9 15,8-1 7-15,1 0-10 16,12 3 6-16,0-3-10 15,4 0 4-15,5 0-12 16,6 2 9-16,5-2-9 16,8 0 10-16,13-5-5 15,1-1 10-15,10 0-8 16,-5 0 9-16,1-3-8 0,-8 3 6 16,-2 6-5-16,-11-1 7 15,-4-2-5-15,-10 4 7 16,-4-1-3-16,-7-1 8 15,-5 2-5-15,-6 4 6 16,-9 1-7-16,-5 1 3 16,-6 2-7-16,2-1 5 15,-3-2-5-15,3-3 6 16,2 4-8-16,11-5 6 0,2-2-8 16,9-2 6-16,5-1-10 15,5-6 6-15,5 2-16 16,8-5 8-16,10 6-8 15,6 4 9-15,12-4-4 16,1 2 13-16,10 8-14 16,-5-7 2-16,3 3-12 15,-7-1 4-15,-7-4-5 16,-14 2 15-16,-5-3 1 16,-14 2 16-16,-11 7 4 15,-8-2 15-15,-15-5 4 16,-8 2 9-16,-17 5-8 15,-1-9-1-15,-10 5-15 16,9 7-5-16,-2 0-8 0,17-3 4 16,3 1-9-16,17 2 7 15,4-4-9-15,12 2 5 16,4-4-12-16,7 0 4 16,4-1-20-16,7-7 2 15,10-7-20-15,4 5 5 16,7-2-34-16,2 1-5 15,3 10-42-15,-9 10-278 16,-7 27-29-16,-13 10-99 0</inkml:trace>
  </inkml:traceGroup>
</inkml:ink>
</file>

<file path=ppt/ink/ink2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25:27.4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48682B-E861-4EEB-9501-BE2D1CA254FD}" emma:medium="tactile" emma:mode="ink">
          <msink:context xmlns:msink="http://schemas.microsoft.com/ink/2010/main" type="inkDrawing"/>
        </emma:interpretation>
      </emma:emma>
    </inkml:annotationXML>
    <inkml:trace contextRef="#ctx0" brushRef="#br0">0 0 0</inkml:trace>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5:28.7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1752B3-B7D2-4504-8ADB-DE9AEC62016F}" emma:medium="tactile" emma:mode="ink">
          <msink:context xmlns:msink="http://schemas.microsoft.com/ink/2010/main" type="inkDrawing"/>
        </emma:interpretation>
      </emma:emma>
    </inkml:annotationXML>
    <inkml:trace contextRef="#ctx0" brushRef="#br0">88 0 213 0,'-12'17'191'0,"6"28"-46"16,5 15 2-16,-1 17-118 16,1 10 4-16,5 15 12 0,-1-14 7 15,2 2 11 1,4-13-2-16,1-8-11 0,1-21-15 16,4 2-12-16,-5-10-13 15,2 2-6-15,-3-9-1 16,-1 17-2-16,-7-4 5 15,1 11-2-15,-4 0 2 16,-2 15-1-16,2-18 1 16,1 2-5-16,-2-13 4 0,-2-11 16 15,2-15 15-15,0-2 11 16,-1-12 6-16,1-3 0 16,1-5-16-16,2-11-15 15,-3-6-10-15,2-20-6 16,2-16 0-16,-1-25-3 15,-3 2 4-15,-1-6-3 16,-1 17 2-16,-5 8-3 16,-2 22 3-16,1 4-6 15,1 10 5-15,2 5-5 16,7 9 4-16,-1 6-4 16,4 8 4-16,-2-2-5 15,0 3 3-15,-3 3-6 16,3 1 5-16,0 4-4 15,3 7 6-15,0 9-4 0,4 3 5 16,-2 12-3-16,2-2 5 16,-2 23-4-16,-1 0 6 15,2 11-6-15,-1-4 4 16,-1 7-4-16,2-28 3 16,-3-5-2-16,-6-18 8 15,-1-17-1-15,-1-18 5 16,-4-28-4-16,2-21 2 0,-2-35-7 15,3-9 1-15,-3-29-4 16,1 11 3-16,1-3-5 16,4 24 5-16,0 12-8 15,1 36 5-15,2 6-9 16,-1 37 7-16,-2 10-7 16,0 10 8-16,1 10-5 15,-4 16 7-15,5 1-5 16,-2-2 5-16,3 22-7 15,0-1 6-15,0 10-7 16,-3-2 7-16,0 30-7 16,0-9 9-16,-2 9-5 15,4-4 8-15,2 4-7 16,4-24 5-16,4-9-6 16,0-16 5-16,1-11-8 15,-2-12 6-15,-1-8-7 16,-2-5 4-16,-2-11-4 0,-3-5 6 15,1-16-4-15,-5-12 8 16,-2-21-4-16,0-13 4 16,-5-34-5-16,1 0 5 15,-1-7-6-15,1 11 6 16,2-4-7-16,7 25 5 16,-2-1-5-16,4 9 4 0,5-1-7 15,-4 23 6-15,-1 2-6 16,7 19 6-16,-7 10-1 15,-2 10-1-15,1 1-6 16,1 7 7-16,-2 4-7 16,2-8-1-16,2 11 2 15,-1 4 6-15,-1 8-6 16,-1-1 8-16,0 20-5 16,5-2 6-16,4 12-7 15,-2-2 7-15,1 7-6 16,2-5 5-16,-1-6-6 15,-4 0 7-15,2 18-6 16,-2-3 5-16,2 12-4 16,1 2 3-16,1-2-4 15,-3-26 4-15,1-7-15 16,-5-19 3-16,2-17-315 0,-1-20 94 16</inkml:trace>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02.8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A796896-7721-4379-9736-F0EB4DB64B83}" emma:medium="tactile" emma:mode="ink">
          <msink:context xmlns:msink="http://schemas.microsoft.com/ink/2010/main" type="inkDrawing"/>
        </emma:interpretation>
      </emma:emma>
    </inkml:annotationXML>
    <inkml:trace contextRef="#ctx0" brushRef="#br0">-2 125 469 0,'0'3'317'0,"0"0"-40"15,0 0-111-15,0 6-38 16,1 0-75-16,2-1-13 16,2-2-11-16,-1-5 8 15,2 1-7-15,2-4 6 16,-2-2-2-16,0-1 6 15,-3 5-8-15,-2-1 10 16,1 1-1-16,-1-2 15 16,-2 5-5-16,2-3 3 15,-1-1-13-15,0 2-3 16,0-1-21-16,3 0-3 16,-1 2-9-16,2-2 1 15,1 0-5-15,-2 0 3 0,1 0-2 16,2-3 4-16,0 4-3 15,3-1 4-15,0 0-4 16,0 0 7-16,-1 0-4 16,2 2 7-16,-2-1-5 15,2 1 4-15,4-2-8 16,-1 1 4-16,2-2-9 16,2-4 7-16,-2 1-8 15,-2 1 8-15,4-5-8 16,4 5 7-16,-2 2-7 0,4-1 6 15,1-2-6-15,0 1 5 16,-5-3-5-16,4 0 5 16,-5-3-7-16,0 0 7 15,-5 0-4-15,1 4 5 16,-2-1-5-16,3 6 4 16,-3-3-6-16,-2-1 5 15,-1 1-4-15,3 3 5 16,-1-6-5-16,4 4 5 15,0 4-5-15,3-5 5 16,0-2-5-16,-3 4 5 16,-3-4-6-16,0 7 5 15,-6-7-5-15,2 8 6 16,-4-6-4-16,1 6 6 0,-1-1-7 16,-1 4 7-16,-3-5-5 15,2 5 6-15,-4-6-6 16,1-1 13-16,-1-1-1 15,-4-2 9-15,-4 4-5 16,-10 0 5-16,1 3-11 16,-10 0 2-16,0 1-11 15,-4 1 8-15,6-1-8 16,-7 7 5-16,4-4-5 0,-2 2 3 16,1-1-6-16,-4 5 7 15,4-4-7-15,-4 2 9 16,7-2-8-16,-5 0 6 15,3-6-7-15,-3-2 6 16,3 1-7-16,-3-2 6 16,9-3-5-16,1 0 4 15,10-3-4-15,2 3 3 16,10 1-5-16,5 2-1 16,5 3-6-16,9 6 3 15,8-1-4-15,11 2 5 16,1-1 1-16,8-1 7 15,-2-2-5-15,4-2 5 16,-8-2-5-16,4-2 4 16,-8-2-4-16,-2-4 4 15,-7 0-3-15,-1-3 4 0,-8-1-2 16,-2-4 4-16,-4 5-2 16,-3 3 3-16,-4 3-6 15,1 3 4-15,-2 2-5 16,1 4 3-16,-2-3-3 15,2 1 5-15,-2 1-1 16,0-1 2-16,-2-2-2 0,1-1 4 16,-4-2-2-16,2 1 4 15,-3-2-3-15,-6 2 17 16,-2-1-2-16,-5-1 13 16,-7-1-6-16,-7-4 7 15,2 1-17-15,-8 0 0 16,1 0-13-16,1 0 3 15,4 7-9-15,6 1 6 16,7-1-6-16,1 4 6 16,10-1-7-16,3-1 7 15,0-3-8-15,0 2 1 16,4-5-8-16,5-5 2 16,6 1-9-16,15-8 8 15,6-2-2-15,11-5-5 16,-1 7-3-16,1 0 6 15,-8 6-5-15,-2 6 6 16,-7 4 6-16,-2-2 9 16,-6 4-4-16,-2-5 6 0,-2-1-5 15,-2 3 3-15,-2-4-6 16,-2 4 7-16,-3-3-6 16,-3 3 7-16,-2-8-2 15,-8 5 9-15,-5-4-5 16,-11 5 5-16,-7-7-8 15,-11 11 5-15,1-1-7 0,-11 4 3 16,6 2-3-16,1 2 7 16,10-1-6-16,1-7 4 15,15 2-7-15,4-4 3 16,7 1-15-16,-1-2-4 16,7 2-7-16,-1-1 4 15,2-2-3-15,2 1 13 16,-2 2 1-16,10 2 5 15,4 2-12-15,14 10-57 16,4 4-32-16,17 10-170 16,1 5-160-16,1-3-23 15</inkml:trace>
  </inkml:traceGroup>
</inkml:ink>
</file>

<file path=ppt/ink/ink21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27:14.6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38B0AC-5F77-456A-A437-EE4D68017D6C}" emma:medium="tactile" emma:mode="ink">
          <msink:context xmlns:msink="http://schemas.microsoft.com/ink/2010/main" type="inkDrawing"/>
        </emma:interpretation>
      </emma:emma>
    </inkml:annotationXML>
    <inkml:trace contextRef="#ctx0" brushRef="#br0">0 0 0</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17.1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5263B3-6E52-4217-9532-651FA70F41DE}" emma:medium="tactile" emma:mode="ink">
          <msink:context xmlns:msink="http://schemas.microsoft.com/ink/2010/main" type="inkDrawing"/>
        </emma:interpretation>
      </emma:emma>
    </inkml:annotationXML>
    <inkml:trace contextRef="#ctx0" brushRef="#br0">-1 163 1121 0,'0'3'278'0,"6"17"85"15,6 8-325-15,1 28-28 16,4 2-11-16,5 22 4 15,2-8 3-15,3 3 15 16,-1-18 6-16,2-1 7 16,-4-20-3-16,-3-8 5 15,-6-8-11-15,3-10 2 16,-4-11-7-16,1-11 2 16,0-9-4-16,3-29 6 15,-3-13-4-15,0-29 2 16,-3-4-5-16,-2-4 0 15,-1 19-1-15,-1 12 10 16,1 31 0-16,0 10 3 16,-3 14-3-16,3 5-6 15,0 8-12-15,0 1-1 0,-3 3-4 16,5-5-1 0,-7 4-25-16,-1-10-80 0,-9-7 190 15,-9-15-556-15,-9-7 171 16</inkml:trace>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17.4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2675ED-EEC8-4DF5-8539-5215E5A04E29}" emma:medium="tactile" emma:mode="ink">
          <msink:context xmlns:msink="http://schemas.microsoft.com/ink/2010/main" type="inkDrawing"/>
        </emma:interpretation>
      </emma:emma>
    </inkml:annotationXML>
    <inkml:trace contextRef="#ctx0" brushRef="#br0">-3 425 1197 0,'-6'4'417'15,"7"-7"29"1,7-9-299-16,5-6-152 0,13-15-20 15,-1-3 1-15,10-11 3 16,2 2 12-16,7-7 4 16,-4 5-18-16,8-1-52 15,-6 11-7-15,6 4-342 16,-4 15 63-16</inkml:trace>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17.9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AD324F-3BB0-4517-A749-AC452F84EFFA}" emma:medium="tactile" emma:mode="ink">
          <msink:context xmlns:msink="http://schemas.microsoft.com/ink/2010/main" type="inkDrawing"/>
        </emma:interpretation>
      </emma:emma>
    </inkml:annotationXML>
    <inkml:trace contextRef="#ctx0" brushRef="#br0">52 141 876 0,'-11'-15'334'15,"1"2"20"-15,-1 4-203 16,2 4-119-16,0 16-7 16,5 11-16-16,5 28 18 15,7 11 4-15,10 23 10 16,6 1-4-16,9-6-2 15,1-17-20-15,5-13-6 16,-4-23-4-16,9-14-3 16,-5-11-10-16,3-20-2 15,-11-17-5-15,-1-26 0 16,-15-14 3-16,-12-23 11 16,-13 1 5-16,-7 0 16 15,-8 25 24-15,-10 16 45 0,-2 34 5 16,1 23 11-16,1 20-12 15,4 17-25-15,9 10-43 16,3 10-7-16,7-6-12 16,1 0-51-16,5-14-77 15,0-13-375-15,-1-27 49 16</inkml:trace>
  </inkml:traceGroup>
</inkml:ink>
</file>

<file path=ppt/ink/ink2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33.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82153E-88F9-43A0-ADEF-B3B4AA835542}" emma:medium="tactile" emma:mode="ink">
          <msink:context xmlns:msink="http://schemas.microsoft.com/ink/2010/main" type="inkDrawing"/>
        </emma:interpretation>
      </emma:emma>
    </inkml:annotationXML>
    <inkml:trace contextRef="#ctx0" brushRef="#br0">5 28 636 0,'-5'-9'423'16,"8"2"-62"-16,-1 5-89 16,2-2-167-1,2 2-43-15,-4-1 13 0,1 2-8 16,-2 1 12-16,2 3-8 0,-3 3 7 16,0 4-16-16,0 7-8 15,-1 1-21-15,2 13-7 16,1-1-16-16,2 6 0 15,1-1-3-15,5-4 1 16,-1-10-1-16,3-1-1 16,0-11-2-16,2-1-1 15,-2-7-1-15,0 1 0 16,-2-5 0-16,2-3 1 16,-3-3-1-16,2-5 0 15,-4-1-1-15,-1-3-21 16,-3 0-29-16,-3 0-80 15,-3 7 226-15,-1-2-592 16,-4 1 214-16</inkml:trace>
  </inkml:traceGroup>
</inkml:ink>
</file>

<file path=ppt/ink/ink2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36.1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E0ED8F-EA12-4A8F-93D6-A4204D406067}" emma:medium="tactile" emma:mode="ink">
          <msink:context xmlns:msink="http://schemas.microsoft.com/ink/2010/main" type="inkDrawing"/>
        </emma:interpretation>
      </emma:emma>
    </inkml:annotationXML>
    <inkml:trace contextRef="#ctx0" brushRef="#br0">32 60 761 0,'-12'22'345'0,"4"1"7"16,2-5-133-16,0-11-120 16,9 2 0-16,-1-7-26 0,7-7-13 15,0-7-23-15,10-6-2 16,1-4-13-16,10-4 4 16,-5 4-1-16,5 7-1 15,-4 7-10-15,-1 5-4 16,-7 5-3-16,-4-1-3 15,-5 1-31-15,0-4-156 16,1-1-260-16,-1-7 5 16</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6:10.2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8830D7A-711A-44A0-A2A5-CA5681B92935}" emma:medium="tactile" emma:mode="ink">
          <msink:context xmlns:msink="http://schemas.microsoft.com/ink/2010/main" type="inkDrawing" rotatedBoundingBox="12258,9001 19292,8910 19307,10040 12272,10131" shapeName="Other">
            <msink:destinationLink direction="to" ref="{F049E508-BF9D-439C-AC66-0CE48F42DBC6}"/>
          </msink:context>
        </emma:interpretation>
      </emma:emma>
    </inkml:annotationXML>
    <inkml:trace contextRef="#ctx0" brushRef="#br0">167 1059 495 0,'-7'6'288'0,"4"-7"-39"0,-2-2-68 16,4 1-160-1,4-1-6-15,4 2-17 0,4 2 5 16,7 2-4-16,3 0 5 15,0 2-7-15,4 2 8 16,-1 4-7-16,3 1 7 16,-1-2-6-16,2-2 8 15,-2 2-8-15,1-7 11 16,-8-1-6-16,4-1 14 16,-2-2-6-16,5-4 10 15,-1 2-8-15,7-3 7 16,-4 0-13-16,5 2 8 15,-4-2-8-15,4-3 9 16,-9 4-7-16,10 1 8 16,-10-2-11-16,6 4 7 0,-3 2-12 15,6 0 7 1,-7 0-9-16,10 6 7 0,-8 0-7 16,4-1 9-16,-1-4-8 15,5 4 10-15,-4-10-8 16,4-2 7-16,-4 2-10 15,4-1 8-15,-5 5-8 16,5 1 7-16,-6 1-5 16,3 1 12-16,0 1-9 15,2-5 10-15,-4 4-9 0,7-5 6 16,-2 4-11-16,1-2 7 16,-2-2-8-16,1-3 14 15,-2 4-3-15,11-2 13 16,-1-2-8-16,12 0 6 15,-2 3-13-15,9-2 3 16,-8 1-12-16,10 5 9 16,-7 2-8-16,14 2 8 15,0 2-10-15,17 7 7 16,-6-10-9-16,8 2 8 16,-5-1-8-16,11-1 7 15,-16-7-7-15,14 2 7 16,-8-1-8-16,9-1 8 15,-16-4-8-15,8-1 8 16,-14 4-7-16,-1-1 7 16,-13 4-8-16,5-1 8 0,-11 7-7 15,6-2 7-15,-3 0-7 16,12 1 8-16,-7-1-9 16,7 2 8-16,-6-4-7 15,7-2 7-15,-10-2-8 16,14 0 8-16,-8-5-7 15,9 2 7-15,-7 0-8 16,5-1 8-16,-11 1-7 0,5 0 7 16,-11-2-8-16,8 4 7 15,-8-1-7-15,11 2 7 16,-7 2-7-16,17-6 7 16,-8 1-6-16,9-1 8 15,-12-1-8-15,11-1 7 16,-14 3-7-16,3 3 8 15,-6 0-10-15,9 2 8 16,-9-1-7-16,9 2 7 16,-4-1-6-16,2 1 6 15,-7 0-6-15,8 1 7 16,-11 1-8-16,4-1 8 16,-2 1-8-16,8-1 8 0,-8-1-8 15,9-3 9-15,-7 0-8 16,-1-3 7-16,-6 0-6 15,3 0 5-15,-9 2-7 16,5-1 7-16,-7 4-6 16,-2-1 6-16,-10 1-7 15,4 2 8-15,-8-1-7 16,3 0 6-16,-5-1-6 16,-2-1 7-16,-5 1-7 15,-1-2 6-15,-7 0-5 16,2-3 6-16,-3 1-6 15,-1-2 7-15,-1 1-7 0,4-2 7 16,-4 7-8-16,1-7 8 16,2 2-9-16,-1 2 7 15,-1 1-8-15,-1-2 9 16,2 2-8-16,-4 2 8 16,-4-2-8-16,1-5 9 15,-1 2-9-15,1-3 8 16,-1 0-8-16,2-1 9 15,-3 1-9-15,3-3 7 16,-4-8-7-16,-4-16 2 16,2-1-9-16,-4-22 7 15,-5-4-10-15,-2-4 10 16,4 10-3-16,-4 1 18 0,1 20-3 16,-1 7 16-16,4 13-5 15,-4 1 10-15,4 3-15 16,4 3 5-16,0 1-15 15,0 2 4-15,3 3-11 16,-3-1 8-16,-2-2-9 16,4 0 8-16,-4 1-9 15,-4-1 9-15,5 3-8 16,-2 2 8-16,-3-1-8 0,1 2 6 16,-1 0-4-16,-6 0 9 15,2-1-6-15,-5-1 8 16,-2 1-5-16,-4-1 5 15,4-1-9-15,-8 3 7 16,4 2-5-16,-6-2 7 16,3 1-7-16,-6 2 10 15,3-1-6-15,-11-2 9 16,7 1-8-16,-8 1 10 16,9-4-10-16,-9 2 8 15,10 0-9-15,-13-3 6 16,6 3-12-16,-12-1 9 15,6-1-10-15,-12 2 11 16,12 0-7-16,-5 0 10 16,11 2-7-16,-9-1 8 0,8 1-11 15,-4-2 6-15,7 1-10 16,-4 1 7-16,10-4-9 16,-11 2 8-16,4 0-9 15,-11 0 8-15,2-1-7 16,-12-1 7-16,10 1-7 15,-8-2 7-15,7-2-6 16,-7 1 6-16,5-2-7 0,-4-6 6 16,8 4-10-16,-15-1 5 15,8-1-8-15,-13-1 8 16,2 2-8 0,-15 0 10-16,12 0-5 0,-14 0 8 15,13 3-7-15,-13-1 7 16,7 1-7-16,-14 0 6 15,9 3-6-15,-13 1 7 16,10 2-8-16,-4 0 9 16,11-3-8-16,-14-1 7 15,11 1-6-15,-13 0 6 16,9 0-6-16,-11 3 7 16,11 0-8-16,-6-2 8 15,12 2-8-15,-13 0 8 16,11 3-7-16,-6 2 6 15,7-2-8-15,-7-2 8 16,19 1-9-16,-5-4 8 0,7 1-6 16,-10-1 8-16,11 2-8 15,-13-1 8-15,3 4-8 16,-2-3 7-16,11 1-7 16,-8 1 7-16,16-1-8 15,-8-1 7-15,11 0-8 16,-7-1 7-16,7-1-6 15,-9 2 8-15,7 2-8 0,-10-4 9 16,9 1-9-16,-9 1 9 16,10-2-8-16,-5 1 9 15,5 1-8-15,-8-3 8 16,8 0-8-16,-10 0 6 16,9-2-8-16,-3-2 9 15,13 1-9-15,-4 0 8 16,9 1-6-16,-6-1 9 15,12 3-9-15,-9 2 10 16,5-4-11-16,-7 1 9 16,7-2-9-16,-13 1 8 15,11 1-9-15,-4 1 8 16,3 3-7-16,0 1 8 16,7 1-8-16,-5 1 7 15,8 1-7-15,-3-2 8 16,8-1-9-16,-4 4 9 0,8-4-7 15,-1 4 8-15,4-2-9 16,0 4 9-16,6 1-9 16,-3-1 7-16,7-1-7 15,2 5 7-15,-4-7-10 16,2 5 10-16,7-3-9 16,-2 3 7-16,0-1-7 15,4 4 6-15,4-2-9 16,-4 4 10-16,-1-1-9 0,0 7 9 15,2-2-7-15,-4 6 10 16,2-3-8-16,2 3 8 16,4 0-8-16,-5 1 9 15,-1 1-10-15,5 2 8 16,-4 1-7-16,4 6 8 16,1-4-8-16,3 1 8 15,-3-5-8-15,3-2 9 16,3-4-10-16,-5 5 9 15,5 1-10-15,6 7 10 16,-1 2-9-16,-4 0 9 16,5-3-9-16,-1 3 10 15,-10-13-9-15,-2 1 9 16,2-6-9-16,-5-5 8 0,2-4-9 16,4 2 10-16,-2-2-9 15,-3-2 9-15,3 1-8 16,-5-4 8-16,-1-1-10 15,3-1 11-15,0-2-9 16,2 1 10-16,-1-1-8 16,4 3 9-16,-2 3-12 15,0 5 8-15,0 2-9 16,0 8 10-16,1-4-10 16,-1 1 9-16,3-1-8 0,-6-5 6 15,0-6-21-15,-1-2-41 16,2-14-338-16,-19-23 84 15</inkml:trace>
  </inkml:traceGroup>
</inkml:ink>
</file>

<file path=ppt/ink/ink2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27:58.7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63C84F2-0A3E-4E5A-84A5-27647A6C737C}" emma:medium="tactile" emma:mode="ink">
          <msink:context xmlns:msink="http://schemas.microsoft.com/ink/2010/main" type="inkDrawing"/>
        </emma:interpretation>
      </emma:emma>
    </inkml:annotationXML>
    <inkml:trace contextRef="#ctx0" brushRef="#br0">12 27 369 0,'0'-9'358'0,"-1"3"-71"16,-4 4-78-16,2 10-52 16,0-11-94-16,2 7-27 15,2-2-23-15,2-4-5 0,0 1-10 16,3 5 0 0,-3-7-2-16,0 6 5 0,-3-4 7 15,2 2 13-15,-2-4 7 16,1 3 16-16,-1-1 3 15,2 5 3-15,-4-7-11 16,2 3-8-16,3-1-15 16,0 1-5-16,2-5-7 15,3 2 1-15,-1 5-2 16,1-2 0-16,1-6-2 0,0 3 0 16,0 6-1-16,1-6 2 15,-2 4 1-15,1 7 3 16,0-5 0-16,1-6 3 15,-1 7-1-15,2-7 2 16,-2-1-2-16,1 10 4 16,-4-3 14-1,2 1-14-15,7-5-1 16,4 8 0 0,1-5-10-16,1-2 2 15,-6-8-2-15,0 10 1 16,-6-4-1-16,0 4 1 15,0-1 0-15,0 1 4 16,-2-2 0-16,4 4 3 16,-4-4 0-16,4 2 2 0,-1 1-4 15,4-2-1 1,-1-2-3-16,4 10 0 0,-2-6-2 16,3 3 0-16,-3-9 0 15,-5 10 0-15,-2-10-1 16,-4 8-2-16,-4-7 1 15,2 10 5-15,-4-10 4 16,1 5 6-16,1-6 2 16,-2 5 2-16,2-2-5 15,2-3-2-15,-2 3-5 0,0 4 0 16,0-4-2-16,0-3 0 16,0 11-1-16,0-7 1 15,-2-1 0-15,-2 2 0 16,-5-5-2-16,-6 3 1 15,-3 3-1-15,-2 0 1 16,-1 4 0-16,2 10 0 16,2-8-1-16,1-6 1 15,1 0-1-15,4-3-1 16,-4-8 1-16,0-1 1 16,0 8-1-16,-1-4 1 15,-7 4-1-15,4-1 0 16,-2 7-1-16,0-5-1 15,1-3 1-15,4 4 0 16,2-1-1-16,1 0 1 16,-1-1 1-16,-1 1 1 0,3-2 1 15,2 1 2-15,2-2-2 16,5 3 0-16,5-5-4 16,1 4-3-16,4 1-2 15,8 0-1-15,5-3 1 16,4 0 0-16,6-9 2 15,4 3 2-15,-1-3 0 16,3 3 1-16,-7-2 2 0,-4 7 0 16,-5-1-1-16,-2 1 1 15,-9 2-1-15,6 10-1 16,-2-7 1-16,1 2 1 16,-5-1-2-16,7 1 1 15,-2-6 0-15,1 1 1 16,1 1-2-16,4-1 1 15,-5-5 0-15,-2 5 1 16,-2 1-2-16,-5-2 2 16,-3-3-1-16,0 10 0 15,-3-4-1-15,1 0 0 16,-2 0 0-16,1 5 0 16,-2-7 0-16,-2 2 3 15,-2 5 0-15,-5-4 1 16,-1 4 1-16,-4-1 1 15,-1 7-3-15,-2-10-2 0,2 8 0 16,-2 2 0-16,1-2-1 16,-6-5 0-16,1 8 1 15,-4-4 0-15,0-2 0 16,-4 4 1-16,2-4-1 16,-2-1 1-16,2 1 0 15,-2-6-2-15,7-2 1 0,0 4 1 16,6-2-2-1,0 0 0-15,9 1 0 0,3 2-2 16,1-1-1-16,5-4 0 16,0 1-1-16,2 1 0 15,1-3-1-15,6 1 2 16,3-4 1-16,9 8 0 16,0-1 1-16,7 7 1 15,1-7-1-15,5 17 0 16,-1-12 0-16,3-1-3 15,-6-7-1-15,0 2 2 16,-10-4-2-16,-2-2 2 16,-5-2 2-16,1-1 2 15,-4 5 0-15,-2-1 0 16,-4 4 1-16,1 2 0 16,-4 2-3-16,-1-1 4 0,0 1-1 15,-1 0-1-15,-2 6 4 16,-2 4-47-16,-5 11-58 15,-16 20-336-15,-17 2 46 16</inkml:trace>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12.7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9A873D-4A43-4219-B8BF-9F1C757ADCF0}" emma:medium="tactile" emma:mode="ink">
          <msink:context xmlns:msink="http://schemas.microsoft.com/ink/2010/main" type="inkDrawing" rotatedBoundingBox="19961,6898 27063,635 27160,744 20057,7007" semanticType="callout" shapeName="Other">
            <msink:sourceLink direction="with" ref="{3270B218-4FA6-4CE4-9C26-20F356EDB87B}"/>
            <msink:sourceLink direction="with" ref="{E8A7DDF4-0002-4B9F-838D-1F0C4AEF1C94}"/>
          </msink:context>
        </emma:interpretation>
      </emma:emma>
    </inkml:annotationXML>
    <inkml:trace contextRef="#ctx0" brushRef="#br0">86 6272 1269 0,'-41'-15'860'0,"1"1"-757"0,34 5-57 0,12-4-43 16,22-14-14-16,13-5 6 16,14-10-5-16,7-3 7 15,13-17-16-15,-5 2 1 16,9-13-11-16,-7 5 9 16,9-10-6-16,-12 11 18 15,16-11 1-15,-2 4 12 0,16-10-6 16,-12 7 7-16,15-7-7 15,-10 11 6-15,14-14-5 16,-10 9 4-16,24-17-5 16,-8 0 7-16,18-22-8 15,-19 15 6-15,26-6-4 16,-14 17 3-16,17-38-8 16,-17 4 8-16,27-13-6 15,-26 12 4-15,11-18-3 16,-11 34 7-16,15-6-7 15,-14 14 6-15,19-31-7 16,-15 7 7-16,18-5-7 16,-16 24 7-16,23-35-7 15,-23 19 8-15,27-32-7 16,-25 19 6-16,20-10-6 0,-24 26 6 16,14-14-6-16,-21 37 6 15,14-19-5-15,-19 6 5 16,18 2-7-16,-18 20 8 15,11-16-7-15,-12 17 5 16,11-18-6-16,-19 6 5 16,20-8-6-16,-20 22 8 15,3-13-7-15,-16 20 7 16,4-6-6-16,-17 11 6 16,10-8-7-16,-14 14 6 0,2 0 5 15,-20 13 9-15,0 3-5 16,-15 9 9-16,-3 6-1 15,-8 7 2-15,4 5 1 16,-11 6 8-16,-2 3-7 16,-7 3 3-16,-3 3-12 15,-4 5-2-15,-4 1-10 16,-2 0 5-16,-4 1-8 16,1 4 10-16,1-4-79 15,4 4-32-15,1-16-385 16,-2 1 43-16</inkml:trace>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19.8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AEDC28-52A2-4898-8E83-83C166D18C19}" emma:medium="tactile" emma:mode="ink">
          <msink:context xmlns:msink="http://schemas.microsoft.com/ink/2010/main" type="writingRegion" rotatedBoundingBox="33039,4561 27781,4780 27607,584 32865,366"/>
        </emma:interpretation>
      </emma:emma>
    </inkml:annotationXML>
    <inkml:traceGroup>
      <inkml:annotationXML>
        <emma:emma xmlns:emma="http://www.w3.org/2003/04/emma" version="1.0">
          <emma:interpretation id="{52F6EC8C-6275-4FD3-89DC-BD51E9389B70}" emma:medium="tactile" emma:mode="ink">
            <msink:context xmlns:msink="http://schemas.microsoft.com/ink/2010/main" type="paragraph" rotatedBoundingBox="32252,4318 29986,4871 29708,3730 31974,3177" alignmentLevel="2"/>
          </emma:interpretation>
        </emma:emma>
      </inkml:annotationXML>
      <inkml:traceGroup>
        <inkml:annotationXML>
          <emma:emma xmlns:emma="http://www.w3.org/2003/04/emma" version="1.0">
            <emma:interpretation id="{C556EC6A-B6F0-470B-A194-696F5157FD56}" emma:medium="tactile" emma:mode="ink">
              <msink:context xmlns:msink="http://schemas.microsoft.com/ink/2010/main" type="line" rotatedBoundingBox="32252,4318 29986,4871 29708,3730 31974,3177"/>
            </emma:interpretation>
          </emma:emma>
        </inkml:annotationXML>
        <inkml:traceGroup>
          <inkml:annotationXML>
            <emma:emma xmlns:emma="http://www.w3.org/2003/04/emma" version="1.0">
              <emma:interpretation id="{6026E324-4572-4C7D-A35D-03668BA08409}" emma:medium="tactile" emma:mode="ink">
                <msink:context xmlns:msink="http://schemas.microsoft.com/ink/2010/main" type="inkWord" rotatedBoundingBox="32146,3880 31334,4078 31187,3476 31999,327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g</emma:literal>
                </emma:interpretation>
              </emma:one-of>
            </emma:emma>
          </inkml:annotationXML>
          <inkml:trace contextRef="#ctx0" brushRef="#br0">-886 3083 1092 0,'-27'-24'307'0,"9"-4"84"16,8 6-305-16,2 4-40 15,5 14-23-15,5 4-5 16,-4 6-22-16,2 19 5 16,-1 7-6-16,7 22 6 15,-2-22 13 16,1 1 7-31,7 24-7 0,4-33 18 16,7-29-14-16,5-50 11 16,1-29-10-16,1-7 5 15,-8 13-21-15,-5 3 8 16,-14 33-11-16,-3 21 1 16,-5 12-14-16,4 18 4 0,1 17-10 15,0 14 8-15,-2-1-2 16,2 14 14-16,3-2-2 15,5 6 11-15,5-10-10 16,8-7 6-16,3-20-11 16,12-20 13-16,0-18-9 15,6-20 9-15,-1-8-7 16,-8-3 0-16,-11 9-13 0,-5 10 7 16,-13 16-10-16,-5 10 5 15,-1 10 0-15,1 9 4 16,-4-2-8-16,4 20 16 15,1 5-4-15,4 1 14 16,-1-6-4-16,12 0 7 16,2-19-13-16,9-10 9 15,2-1-13-15,17 0 11 16,0 2-8-16,11 8 7 16,-7 1-11-16,2 4 9 15,-18 0-10-15,-6-5 12 16,-15-5-9-16,-6-8 41 15,-9-9 8-15,-7-20 26 16,-8-8-8-16,-8-28 10 16,-2-4-39-16,-7 0-8 0,5 15-28 15,0 10 7 1,12 32-12-16,3 5 5 0,8 4-12 16,5 0-3-16,8 4-33 15,8-2-59-15,10 5-46 16,15 4-336-16,-2 2 42 15</inkml:trace>
        </inkml:traceGroup>
        <inkml:traceGroup>
          <inkml:annotationXML>
            <emma:emma xmlns:emma="http://www.w3.org/2003/04/emma" version="1.0">
              <emma:interpretation id="{DA9C3505-5195-46E0-AE2E-608865EAD6ED}" emma:medium="tactile" emma:mode="ink">
                <msink:context xmlns:msink="http://schemas.microsoft.com/ink/2010/main" type="inkWord" rotatedBoundingBox="31020,4619 29986,4871 29708,3730 30742,3477"/>
              </emma:interpretation>
              <emma:one-of disjunction-type="recognition" id="oneOf1">
                <emma:interpretation id="interp5" emma:lang="" emma:confidence="1">
                  <emma:literal/>
                </emma:interpretation>
              </emma:one-of>
            </emma:emma>
          </inkml:annotationXML>
          <inkml:trace contextRef="#ctx0" brushRef="#br0" timeOffset="-747.6218">-2163 3325 852 0,'-27'-24'372'0,"-8"6"6"15,-5 10-195-15,2 13-109 16,8 10-42-16,0 15-5 16,9 9-23-16,12 19 4 15,7 8-14-15,10 0 9 16,5-10-5-16,13-8 5 16,1-24-9-16,9-21-1 15,-4-21 6-15,5-29 12 16,-10-20-7-16,-7-10 11 15,-10-2 2-15,-11 1-7 16,-14 24-10-16,1 24 4 16,4 18-13-16,-1 24 5 15,8 24-10-15,6 22 9 0,-6 4 0 16,9 19 19-16,2-14-2 16,7-2 14-16,0-23-12 15,10-10 7 1,-7-28-13-16,11-22 10 0,-2-21-12 15,4-26 13-15,-10-10-10 0,-1-12 6 16,-14 9-12-16,-9 12 8 16,-5 29-10-16,-1 16 1 15,0 25-10-15,3 25 4 16,5 5-10-16,2 4 7 16,2 7-1-16,6 1 9 15,3-7-3-15,2-10 6 16,2-4-9-16,5-28 14 15,3-15-7-15,5-18 10 16,-1-6-7-16,1-15 12 16,-8 6-15-16,-8 11 7 15,-4 13-14-15,-4 18 1 16,-4 25-10-16,-1 16 6 16,3 7-8-16,0 12 13 15,5-2-2-15,2-5 11 16,1-8-8-16,2-14 8 15,1-19-6-15,10-19 15 0,-1-17-11 16,7-36 12-16,1-15-8 16,1-24 6-16,-11 7-14 15,-8 5 10-15,-4 33-12 16,-7 21 6-16,-1 34-16 16,-7 11 6-16,5 11-13 15,-4 17 11-15,2-7-7 16,-4 27 20-16,5 7-5 15,1 3 15-15,5-5-9 16,2 11 11-16,3-28-12 0,8 2 6 16,2-2-13-16,5 18 10 15,5 6-12-15,7 15 8 16,-6-2-10-16,1-2 11 16,-7-17-8-16,-6 9 8 15,-9-10-7-15,-7 1 9 16,-1-9-7-16,-5-11 14 15,-2-40-9-15,-8-28 18 16,-4-22-9-16,-10-19 1 16,-1-1-15-16,-2-14 7 15,7 19-16-15,3 8 8 16,12 18-4-16,6 9 7 16,6 25-12-16,6 2 8 15,4-1-11-15,7 2-15 16,1-4-36-16,10-4 63 0,5-4-441 15,3-8 136-15</inkml:trace>
        </inkml:traceGroup>
      </inkml:traceGroup>
    </inkml:traceGroup>
    <inkml:traceGroup>
      <inkml:annotationXML>
        <emma:emma xmlns:emma="http://www.w3.org/2003/04/emma" version="1.0">
          <emma:interpretation id="{93394C95-6260-4AA3-9ADD-37EDB017A891}" emma:medium="tactile" emma:mode="ink">
            <msink:context xmlns:msink="http://schemas.microsoft.com/ink/2010/main" type="paragraph" rotatedBoundingBox="31832,2620 29783,2923 29661,2095 31710,1793" alignmentLevel="2"/>
          </emma:interpretation>
        </emma:emma>
      </inkml:annotationXML>
      <inkml:traceGroup>
        <inkml:annotationXML>
          <emma:emma xmlns:emma="http://www.w3.org/2003/04/emma" version="1.0">
            <emma:interpretation id="{581C8FCB-B31B-444A-AD83-0C9FCA1032F3}" emma:medium="tactile" emma:mode="ink">
              <msink:context xmlns:msink="http://schemas.microsoft.com/ink/2010/main" type="line" rotatedBoundingBox="31832,2620 29783,2923 29661,2095 31710,1793"/>
            </emma:interpretation>
          </emma:emma>
        </inkml:annotationXML>
        <inkml:traceGroup>
          <inkml:annotationXML>
            <emma:emma xmlns:emma="http://www.w3.org/2003/04/emma" version="1.0">
              <emma:interpretation id="{53714116-4266-44DD-9968-9A617A81D8FE}" emma:medium="tactile" emma:mode="ink">
                <msink:context xmlns:msink="http://schemas.microsoft.com/ink/2010/main" type="inkWord" rotatedBoundingBox="31832,2620 29783,2923 29661,2095 31710,1793"/>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0" timeOffset="-1993.2667">-2031 1396 1273 0,'-33'43'273'15,"-3"2"116"-15,4 23-366 16,7-4-27-16,14 20 10 15,8-4-11-15,24 12 10 16,5-14-10-16,10 6 10 16,-5-20-10-16,7-10 10 15,-13-21-9-15,-1-7 8 16,-9-19-8-16,-1 1 8 16,-5-7-3-16,-5-10 13 15,-1-4-3-15,-6-13 10 16,-1-25-8-16,-8-24 5 15,-2-1-14-15,-1-4 5 16,2 22-11-16,1 20 4 16,9 32-9-16,4 23 3 15,5 13-6-15,8 9 6 0,2 4-4 16,10 7 8-16,1-11-4 16,4-8 7-16,-2-10-7 15,4-22 11-15,-6-25-6 16,0-22 10-16,-6-10-6 15,-6-23 9-15,-8 10-11 16,-7 9 9-16,-1 22-12 0,-5 13 2 16,-2 30-11-1,2 25 6-15,0 20-10 0,-1 28 9 16,7 6-1-16,6 2 13 16,0-18-6-16,12-13 10 15,0-28-11-15,6-11 11 16,-1-10-10-16,5-22 12 15,-1-15-9-15,0-30 12 16,-6-10-11-16,-1-17 8 16,-7 16-13-16,-7 11 10 15,-4 31-11-15,-4 19 3 16,-1 20-12-16,0 23 9 16,3 9-9-16,2 14 11 15,2 1-3-15,4 2 12 16,4-16-10-16,7-5 9 15,2-16-11-15,5-25 13 16,4-16-9-16,3-20 11 0,-6-11-7 16,0-11 7-16,-6 10-10 15,-5 8 6-15,-8 18-12 16,-2 14 0-16,-5 22-7 16,1 16 4-16,1 12-7 15,4 12 8-15,7-1 0 16,5 2 6-16,5-13-10 15,8-13 10-15,-1-16-7 0,5-17 13 16,-7-17-5-16,1-21 12 16,-9-6-10-16,-3-8 10 15,-10 11-13-15,1 6 10 16,-9 22-13-16,-3 13 6 16,-3 13-13-16,-2 16 8 15,1 8-13-15,-1 12 12 16,7 4-7-16,-1-3 13 15,5-10-9-15,6-6 7 16,0-19-12-16,8-5 13 16,8-2-10-16,10-8 11 15,2 2-8-15,11 11 9 16,-6 6-10-16,-1 5 6 16,-14 8-10-16,-6 7 13 15,-12-11-7-15,-2-3 9 0,-7-12-1 16,-1-14 26-16,-1-20-8 15,-1-25 10-15,-4-17-9 16,-2-21 5-16,-3 1-26 16,-2-1 6-16,1 28-11 15,2 16 6-15,5 25-11 16,6 17 4-16,6 16-11 16,12 11 9-16,6 2-8 15,15 5 9-15,8-5 0 16,14-2-103-16,-4-11-360 0,0-32 85 15</inkml:trace>
          <inkml:trace contextRef="#ctx0" brushRef="#br0" timeOffset="-3143.6697">-2372 1544 1161 0,'0'-40'241'0,"-21"22"115"16,-14 12-351-16,5 12 3 15,11 10-8 1,-1 8 6-16,5 5-6 0,6 11 7 16,11 2-10-16,5 3 8 15,5-3-8-15,11-5 5 16,1-12-6-16,10-5 7 16,1-10-6-16,1-5 10 15,2 1-7-15,5 13 7 16,-10 5-11-16,2 17 7 15,-8 8-11-15,-9 10 8 16,-14-13-7-16,-7 4 8 16,-9-13 4-16,-7-2 45 15,-1-10 8-15,-8 1 37 16,-4-5 0-16,-5-5 5 16,0-10-44-16,1-9-11 0,8-12-42 15,11-15-97-15,8-15 28 16,8-45-393-16,4-1 50 15</inkml:trace>
        </inkml:traceGroup>
      </inkml:traceGroup>
    </inkml:traceGroup>
    <inkml:traceGroup>
      <inkml:annotationXML>
        <emma:emma xmlns:emma="http://www.w3.org/2003/04/emma" version="1.0">
          <emma:interpretation id="{7A5B0598-C2EF-4DF4-8393-AAD25B6CB269}" emma:medium="tactile" emma:mode="ink">
            <msink:context xmlns:msink="http://schemas.microsoft.com/ink/2010/main" type="paragraph" rotatedBoundingBox="32910,1450 27652,1669 27607,584 32865,366" alignmentLevel="1"/>
          </emma:interpretation>
        </emma:emma>
      </inkml:annotationXML>
      <inkml:traceGroup>
        <inkml:annotationXML>
          <emma:emma xmlns:emma="http://www.w3.org/2003/04/emma" version="1.0">
            <emma:interpretation id="{04C658DD-0776-4B00-8BAE-EAFBEE3C5C47}" emma:medium="tactile" emma:mode="ink">
              <msink:context xmlns:msink="http://schemas.microsoft.com/ink/2010/main" type="inkBullet" rotatedBoundingBox="32910,1450 31915,1492 31870,407 32865,366"/>
            </emma:interpretation>
          </emma:emma>
        </inkml:annotationXML>
        <inkml:trace contextRef="#ctx0" brushRef="#br0" timeOffset="-697484.6128">0 0 1246 0,'-2'0'254'0,"8"4"119"16,9 5-364-16,9 3-14 16,6 6 9-16,2 8-10 15,1-2 9-15,4 12-11 16,-2 3 10-16,-5 7-9 15,-3-2 12-15,-4 7-23 16,-7-9-11-16,-1 3 12 16,-4-14-355-16,7-4 103 0</inkml:trace>
        <inkml:trace contextRef="#ctx0" brushRef="#br0" timeOffset="-697209.3881">13 381 938 0,'-4'-20'291'16,"2"10"44"-16,10-1-240 15,7 4-87-15,9-4-11 16,3 2 10-16,9-1-10 16,0-5 8-16,7-2-8 15,3-4 11-15,14-16-346 16,-3-16 119-16</inkml:trace>
        <inkml:trace contextRef="#ctx0" brushRef="#br0" timeOffset="-696509.245">260-176 1124 0,'-33'-11'221'0,"-5"1"114"16,5 7-329-16,-8 3-12 16,8 3 11-16,-6 4-9 15,2 4 10-15,-4 13-10 16,4 8 13-16,-7 22-10 0,1 7 9 15,-2 25-10-15,6-4 11 16,6 11-8-16,9-13 12 16,16 4-9-16,17-21 8 15,18 3-11-15,9-12 7 16,20 0-10-16,2-10 7 16,14-5-12-16,3-15 8 0,8-20-9 15,-7-14 10 1,7-10-6-16,-11-10 13 0,0-9-9 15,-10 5 9-15,1-13-10 16,-17 1-3-16,-1-13 2 16,-15 8 10-16,-10-12 3 15,-14 7 18-15,-8-11 8 16,-13 2 2-16,-13-14-11 16,-7 4-3-16,-13-11-43 15,-6 13-19-15,-24 6-36 16,-19 25-311-16</inkml:trace>
        <inkml:trace contextRef="#ctx0" brushRef="#br0" timeOffset="-118600.7753">230-53 751 0,'4'-12'211'15,"-4"0"80"-15,-3 2-207 16,2-1 8-16,-11 2-10 16,-4 0 0-16,-5 3-21 15,-1 2 2-15,-4 1-14 0,-4 1 2 16,3 5-13 0,-3 2-5-16,5 4-15 0,-4 3-4 15,5 3-8-15,-4 4-1 16,2 1-3-16,-1 4 3 15,6 0-4-15,-1 6 2 16,5-3-2-16,-1 7 4 16,2 8 1-1,-1 0-3-15,2 2 10 16,6-1-2-16,6-1 10 16,6-10-8-16,5 2 7 15,2-4-13-15,1 3 3 16,2-6-10-16,4 2 8 15,1-2-7-15,3 3 4 0,0 0-3 16,3 6 3-16,0 2-5 16,4 2 3-16,-1-4-7 15,6 6 4-15,-1-13-3 16,4-4 2-16,-6-8-2 16,1-7 7-16,1-13-6 15,-2 5 6-15,-7-10-5 16,4-4 6-16,-5-3-7 15,2-1 6-15,2-7-6 0,4-1 5 16,-2-1-5 0,5-7 6-16,-6-2-5 0,5-4 5 15,-4 2-6-15,-1-6 5 16,-1 6-4-16,1-8 4 16,-6 4-4-16,0-4 5 15,-2 7-4-15,-4-4 5 16,-6 8-2-16,-4-3 9 15,-7 11 0-15,-5-10 18 16,-7 7-2-16,-5-5 13 16,-5 3-4-16,-8-5 2 15,1 5-15-15,-5 0 0 16,1 0-14-16,1-1 1 16,4 2-10-16,-5 2 4 15,10 3-7-15,-4 4-1 16,2 8-7-16,-16 11 2 0,-12 10-30 15,-30 21-77 1,-8 15 174-16,-36 29-525 0,-2 25 154 16</inkml:trace>
      </inkml:traceGroup>
      <inkml:traceGroup>
        <inkml:annotationXML>
          <emma:emma xmlns:emma="http://www.w3.org/2003/04/emma" version="1.0">
            <emma:interpretation id="{54656AD8-7264-4744-B012-F43CFCE18489}" emma:medium="tactile" emma:mode="ink">
              <msink:context xmlns:msink="http://schemas.microsoft.com/ink/2010/main" type="line" rotatedBoundingBox="28783,1496 27646,1544 27608,629 28745,581"/>
            </emma:interpretation>
          </emma:emma>
        </inkml:annotationXML>
        <inkml:traceGroup>
          <inkml:annotationXML>
            <emma:emma xmlns:emma="http://www.w3.org/2003/04/emma" version="1.0">
              <emma:interpretation id="{E8A7DDF4-0002-4B9F-838D-1F0C4AEF1C94}" emma:medium="tactile" emma:mode="ink">
                <msink:context xmlns:msink="http://schemas.microsoft.com/ink/2010/main" type="inkWord" rotatedBoundingBox="28783,1496 27646,1544 27608,629 28745,581">
                  <msink:destinationLink direction="with" ref="{939A873D-4A43-4219-B8BF-9F1C757ADCF0}"/>
                </msink:context>
              </emma:interpretation>
              <emma:one-of disjunction-type="recognition" id="oneOf3">
                <emma:interpretation id="interp11" emma:lang="" emma:confidence="1">
                  <emma:literal/>
                </emma:interpretation>
              </emma:one-of>
            </emma:emma>
          </inkml:annotationXML>
          <inkml:trace contextRef="#ctx0" brushRef="#br0" timeOffset="-5493.9169">-4427 453 948 0,'-17'-8'306'15,"4"1"64"-15,7 2-266 16,4 4-30-16,5-4-37 0,11 1-13 16,5-2-22-16,17-5-2 15,9 2-1-15,17-1 1 16,-5-1 2-16,15-2-39 15,-9-2-14-15,3-6-322 16,-12-2 62-16</inkml:trace>
          <inkml:trace contextRef="#ctx0" brushRef="#br0" timeOffset="-5798.7001">-4026-8 965 0,'-30'29'319'16,"1"-1"36"-16,7 14-232 15,14-16-109 1,2 1-12-16,-6 30-2 15,6-6 0-15,11 4 0 16,-1-4 2-16,5-6-1 16,2-7 0-16,2-1 0 15,-2-11 1-15,-2-5-16 16,-5-9-9-16,-5-3-27 0,-7-4 47 16,-5-7-355-16,-10-4 122 15</inkml:trace>
          <inkml:trace contextRef="#ctx0" brushRef="#br0" timeOffset="-6037.0598">-4273 130 708 0,'26'-42'274'0,"-5"-1"33"16,-1 17-183-16,-8 8-12 16,-6 8-27-16,-2 7 6 15,-5 9-20-15,-14 13-13 16,-6 14-25-16,-13 21-14 0,-3 17-18 15,-13 28 2-15,5 3 2 16,-1 12 0-16,10-7 1 16,-3-4-1-16,13-23-1 15,5-8-1-15,18-48 0 16,2 1-10 0,7-2-20-16,12-26-24 0,9-48-333 15,6-30 84-15</inkml:trace>
          <inkml:trace contextRef="#ctx0" brushRef="#br0" timeOffset="-5228.4232">-3666 292 1197 0,'1'-13'281'16,"-4"2"96"-16,2 16-353 16,1 10-10-16,0 9-14 15,0 12 0-15,0 10 4 16,3 10 0-16,4-3 0 15,4 2 0-15,1-7-1 16,7-3 0-16,1-15-2 16,1-9-2-16,-3-16-1 0,6-16-10 15,0-16-22-15,0-16 39 16,-4-10-386-16,10-4 118 16</inkml:trace>
          <inkml:trace contextRef="#ctx0" brushRef="#br0" timeOffset="-4715.0815">-3809 521 640 0,'-6'-2'124'0,"5"5"64"16,4 2-193-16,4 2 36 15,1 1 35-15,-2-2 50 16,-2-2 16-16,1-1 30 16,-2-1-28-16,4-2-26 15,4-3-45-15,14-14-14 0,7-4-27 16,13-15-7-16,0 1-9 15,6-5-24-15,-15 10 222 16,-7 13-574 0,-22 16 241-16</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1.499"/>
    </inkml:context>
    <inkml:brush xml:id="br0">
      <inkml:brushProperty name="width" value="0.09333" units="cm"/>
      <inkml:brushProperty name="height" value="0.09333" units="cm"/>
      <inkml:brushProperty name="fitToCurve" value="1"/>
    </inkml:brush>
  </inkml:definitions>
  <inkml:trace contextRef="#ctx0" brushRef="#br0">197-4 1171 0,'-11'-3'246'16,"-1"10"108"-16,0 8-345 15,-1 17-11-15,-4 10-3 16,-2 34 5-16,-4 14 7 16,1 27 9-16,-1-1 5 15,4-2 6-15,5-27-1 16,4-19-1-1,8-35-9-15,2-21-1 0,2-21-4 0,4-39 2 16,4-27-3 0,4-44 0-16,-4 2-4 0,1-3-2 15,-1 36-3-15,-5 21 1 16,-4 43-3-16,2 10-8 16,2 16 0-16,-2 4-2 15,4 5 1-15,4 17 2 16,4 13 7-16,3 13 0 15,3 5 0-15,1 14 1 16,2-4-1-16,2 3 2 16,-1-13 0-16,2 0 0 15,-24-35 3 17,-1-14 0-32,1 1 29 15,-3 31 2-15,-17-23 13 16,-8-19 2-16,-16-11-5 0,11-26-15 15,0-14-11-15,11 7-13 16,7-8-1-16,13 3-6 16,10 1-3-16,8 8-3 15,13-5-2-15,5 8 2 16,14 0 0-16,-1 6 4 16,1 3 1-16,-7 9 0 0,1 5-8 15,-15 5-3-15,-3 10-4 16,-5 5-2-16,-5 7 1 15,-8 5 8-15,-5 17 2 16,-1-3 4-16,-3 11 3 16,-1-4 4-16,4 3 3 15,0-19 3-15,0-2 1 16,1-14-4-16,4-13 3 16,2-13-2-16,8-13-1 15,0-13-11-15,6-18-52 16,-1 1-30-16,-1 2-19 15,-4 13-1-15,-1 17-13 16,-7 23 42-16,-2 18 20 16,-5 6 16-16,3 9 8 15,-2-6 22-15,2-1 10 16,3-17-2-16,3-17 7 0,3-17-5 16,5-26 0-16,-1 0-1 15,1 3-9-15,-5 13-9 16,-3 10-12-16,-6 26-12 15,-5 16 23-15,-5 10 36 16,-2 30 31-16,-2 10 25 16,1 17 32-16,4 0-10 15,3 5 1-15,4-20-25 16,8 0-11-16,5-13-20 0,4-2-8 16,0-11-19-16,1 4-4 15,-4-8-1-15,-1 4 0 16,-12-5-2-16,-4 4 2 15,-5-11-1-15,-7 2 1 16,-1-12 0-16,-2-4 2 16,4-14-2-16,-2-17-2 15,6-17 0-15,7-28 2 16,13-13-2-16,11-33 1 16,7-4 2-16,4-17-1 15,-3 16-1-15,-6-3-1 16,-6 37 0-16,-7 13 0 15,-5 33 0-15,-6 10-4 16,-5 22-2-16,-8 1 2 16,2 10 0-16,-4 10 2 15,5 17 6-15,-1 16 5 0,7 4-1 16,1 7 1-16,6-8-3 16,3-17-2-16,4-14-4 15,8-11-9-15,5-17-27 16,7-24-48-16,0-12-329 15,3-17 70-15</inkml:trace>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1.774"/>
    </inkml:context>
    <inkml:brush xml:id="br0">
      <inkml:brushProperty name="width" value="0.09333" units="cm"/>
      <inkml:brushProperty name="height" value="0.09333" units="cm"/>
      <inkml:brushProperty name="fitToCurve" value="1"/>
    </inkml:brush>
  </inkml:definitions>
  <inkml:trace contextRef="#ctx0" brushRef="#br0">50 0 1183 0,'-18'54'267'0,"-2"13"114"15,11 3-344-15,6 6-4 16,6-35-6-16,8-8-6 15,2-8-6-15,4-1-8 16,-1-9-5-16,7-13 2 16,-2-1 0-16,9-13-7 15,0 2-10-15,6-2-33 16,0 7-20-16,4-4-24 16,-8 15 5-16,-4-3 1 15,-11 5 30-15,-10 2 42 16,-11 5 47-16,-8 0 65 0,-8 12 36 15,-8 9 43-15,-8 2-6 16,-8 4-6-16,5-5-61 16,0-14-23-16,11-13-39 15,7-13-33-15,10-10-52 16,13-16-116-16,10-11-37 16,12 8-324-16,4 10-2 15</inkml:trace>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2.328"/>
    </inkml:context>
    <inkml:brush xml:id="br0">
      <inkml:brushProperty name="width" value="0.09333" units="cm"/>
      <inkml:brushProperty name="height" value="0.09333" units="cm"/>
      <inkml:brushProperty name="fitToCurve" value="1"/>
    </inkml:brush>
  </inkml:definitions>
  <inkml:trace contextRef="#ctx0" brushRef="#br0">65 789 1104 0,'-18'8'259'16,"1"2"102"-16,-1 4-306 16,6-2-16-16,11 10-2 15,5 4-9-15,8-2-8 16,5-3-16-16,5-12 3 15,1-17-2-15,-1-16 3 16,2-7 3-16,0-20 0 16,-6 1-6-16,-9-55-12 15,-6-18-14-15,-6-8-28 16,-4 19 0-16,-7 8-10 16,4 67-1-16,-4 53 14 15,7 31 32-15,2 58 22 16,2-2 25-16,8 7 34 0,2-23 1 15,5-12-3-15,0-60-21 16,12-6-15-16,-1-10-23 16,17-17 2-16,1-68 2 15,4-37 4-15,-8-6-14 16,-7-11-54-16,-18 10-24 16,-7 64-2-16,-11 40-8 0,-5 20 5 15,-1 18 63-15,-1 15 43 16,1 18 14-16,-3 83 52 15,1-2 30-15,4 9 25 16,4-4-17-16,9-11-14 16,6-81-46-16,12-6-22 15,1-17-35-15,4-1-6 16,-4-15-2-16,2-9-3 16,-7 0-1-16,-7-13-5 15,-7-11-4-15,-12 0-1 16,-7 3 3-16,-10 0 1 15,-2 10 6-15,-5 14 3 16,4 2-1-16,4 5-1 16,5 4-1-16,4-47 5 15,7-2 2-15,6 47-1 16,4-51-1-16,10 4-2 16,4 43-19-16,13-11-109 0,8-47-20 15,8 49-319-15,-5-8-8 16</inkml:trace>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2.639"/>
    </inkml:context>
    <inkml:brush xml:id="br0">
      <inkml:brushProperty name="width" value="0.09333" units="cm"/>
      <inkml:brushProperty name="height" value="0.09333" units="cm"/>
      <inkml:brushProperty name="fitToCurve" value="1"/>
    </inkml:brush>
  </inkml:definitions>
  <inkml:trace contextRef="#ctx0" brushRef="#br0">161 3 753 0,'-18'-7'485'0,"-6"13"-70"0,-6 21-80 16,3 3-248-16,-2 18-10 16,11-6-30-16,6 43-8 15,9-23-16-15,14 1-20 16,5-65-16-16,11-4-54 15,0-52-30-15,8 1-43 16,-6 0-5-16,4 58-297 16,-12 55 106-16</inkml:trace>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2.644"/>
    </inkml:context>
    <inkml:brush xml:id="br0">
      <inkml:brushProperty name="width" value="0.09333" units="cm"/>
      <inkml:brushProperty name="height" value="0.09333" units="cm"/>
      <inkml:brushProperty name="fitToCurve" value="1"/>
    </inkml:brush>
  </inkml:definitions>
  <inkml:trace contextRef="#ctx0" brushRef="#br0">244 0 1065 0,'-18'17'411'0,"-9"2"66"15,-5-2-289-15,-13-2-21 16,9-3-62-16,1-5-31 15,10-5-40-15,4-10-69 16,15-4-101-16,6-12-372 16,6 2 37-16</inkml:trace>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2.982"/>
    </inkml:context>
    <inkml:brush xml:id="br0">
      <inkml:brushProperty name="width" value="0.09333" units="cm"/>
      <inkml:brushProperty name="height" value="0.09333" units="cm"/>
      <inkml:brushProperty name="fitToCurve" value="1"/>
    </inkml:brush>
  </inkml:definitions>
  <inkml:trace contextRef="#ctx0" brushRef="#br0">138 0 1300 0,'-30'9'278'0,"-1"3"132"16,7 2-380-16,0 5 1 15,7-4-3-15,8 6-5 16,6-3-9-16,5 3-8 16,5-7-7-16,7-8-1 15,2-5 0-15,7 2-2 16,1-3-9-16,7 8-19 15,-4 10-7-15,5 12-7 16,-7-5 0-16,-5 14 7 16,-11-1 18-16,-8 38 13 15,-8-14 19-15,-7 2 28 16,-1-14 17-16,-6 1 22 16,2-42-3-16,-1 2-9 15,4-5-24-15,1-3-28 16,9-6-62-16,7-5-66 15,10-47-339-15,10-9 48 0</inkml:trace>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3.710"/>
    </inkml:context>
    <inkml:brush xml:id="br0">
      <inkml:brushProperty name="width" value="0.09333" units="cm"/>
      <inkml:brushProperty name="height" value="0.09333" units="cm"/>
      <inkml:brushProperty name="fitToCurve" value="1"/>
    </inkml:brush>
  </inkml:definitions>
  <inkml:trace contextRef="#ctx0" brushRef="#br0">54 551 874 0,'4'-14'350'0,"-10"2"24"15,-3 2-175-15,-1-1-117 16,-1 1-8-16,2 7-26 0,0 3-16 15,6 1-27-15,0 5-6 16,3 9-4-16,2-4 7 16,1 2 7-16,3 4 3 15,6 1 2-15,3 3-1 16,1-5-8-16,7-7 0 16,-1-10-1-16,4-10 4 15,-4-11-1-15,4-4 2 16,-8 4-5-16,-1-4-29 15,-7 7-14-15,1 1-12 16,-5 7-9-16,-3 16-6 16,-2 11 28-16,-2 7 28 15,-2 11 27-15,0 22 32 16,6-5 16-16,-2 3 6 16,4-5-17-16,5-13-15 0,-1-39-20 15,6-34 5 1,6-19-4-16,5-13 0 15,-4-7 2-15,1-23-1 0,-14 10-49 16,-14-9-86-16,-5-4-25 16,-4 12-4-16,-2 42-14 15,5 30 37-15,2 29 97 16,3 35 50-16,-1 16 22 0,4 17 53 16,0-2 42-16,7 1-12 15,4-13-27-15,7-11-17 16,4-23-42-1,7-5-43-15,5-11 2 0,7 1-2 16,-4-2-2-16,7 7-13 16,-5 1-7-16,-3-4-26 15,-11 2-6-15,-5-13 4 16,-14-14 16-16,-12-14 8 16,-11 4 27-16,-10-14 7 15,-6 10-8-15,-15 1-11 16,-1 7-6-16,-7-7-1 15,7 5 1-15,1 0 14 16,16 5 18-16,7-1 26 16,13 5 6-16,6 2 2 15,6 1-13-15,10-5-15 16,13-1-25-16,20-4-3 16,13-1 0-16,23 1-15 0,-1 3-66 15,-1-8-351-15</inkml:trace>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7:58.8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8061C0-8320-4BD9-A183-0CF49A7D47A0}" emma:medium="tactile" emma:mode="ink">
          <msink:context xmlns:msink="http://schemas.microsoft.com/ink/2010/main" type="inkDrawing" rotatedBoundingBox="12253,10907 16301,10813 16325,11849 12277,11943" semanticType="callout" shapeName="Other">
            <msink:sourceLink direction="to" ref="{AFC44DC4-FF74-44D3-905B-B5E39944CBCC}"/>
          </msink:context>
        </emma:interpretation>
      </emma:emma>
    </inkml:annotationXML>
    <inkml:trace contextRef="#ctx0" brushRef="#br0">40 7 481 0,'-4'-6'339'16,"-7"3"-62"-16,7 2-40 16,-5 1-203-16,6 1-9 15,0 1-18-15,-3-1-2 16,4 1-2-16,7 4-3 15,-5 6-2-15,6 9-2 16,4 3 0-16,-4 9-1 16,-1 0 1-16,1 7 1 0,-5-5 4 15,-2 10 1-15,1-8 0 16,-2 8 1-16,4-7 0 16,-2 4 0-16,-2-10-3 15,1 10 2-15,-4-9 0 16,5 4 1-16,-1-1 1 15,1 0 3-15,3-6-1 0,7 8 1 16,-8-10-1-16,4 4-1 16,3-5-1-16,1 3-1 15,1-8-1-15,5 4 0 16,-4-8 0-16,8-2 1 16,-5-7 0-16,1-1 2 15,-1-8 1-15,6-2 3 16,-4-1 0-16,4-3 3 15,-2-1 0-15,5-2-1 16,-3 0-2-16,8 0-2 16,-1 1-2-16,7-1-2 15,-2 5-2-15,9 2-1 16,-3 1 0-16,6 2 0 16,-7 4 0-16,7 1 1 15,-12-6-2-15,3 4 2 0,-6 4 0 16,6-2 0-16,-6-2-1 15,6 5 1-15,-3-3 0 16,7-6 0-16,-5 2-1 16,7-4 1-16,-2 2 0 15,8-3-1-15,-7 0 1 16,13 2-1-16,-6-2 0 16,6 3 0-16,-4-2 0 0,8 2-1 15,-10-3 1 1,9 3 1-16,-3-3 0 0,5 0 0 15,-5 2 0-15,6-4 0 16,-10 1-1-16,7 1 0 16,-11-2-1-16,7 4 1 15,-11 1 0-15,6 0 0 16,-9 1 1-16,7 2 0 16,-8 0 0-16,4 2 5 15,-3-2 0-15,4 1 1 16,-1 2-1-16,5-1-1 15,-3-4-3-15,7 4-1 16,-8-1-1-16,4 1 0 16,-10-2 0-16,2 4 0 15,-7-1 0-15,2 3 0 16,-2-1 1-16,7 1-1 16,-5-2 1-16,7-1 0 0,-4-3 0 15,7 0 0-15,-7-1-1 16,7-1 1-16,-3-2-1 15,5 2 1-15,-5-2-1 16,5-5 0-16,-10-3 0 16,6 1 1-16,-10-1 1 15,1-3 0-15,-6 2-1 16,7-2 1-16,-8-2 0 16,5-1 3-16,-4 2 2 0,5-4 5 15,-4 2-1-15,10 0 2 16,-4-3-5-16,7-1-3 15,-2-1-4-15,8 1 0 16,-11-2-2-16,0 1 2 16,-6 7 0-16,3-4 0 15,-12 4 0-15,3-4-1 16,-3 7 1-16,1-5-1 16,-2 4 0-16,-1 2 0 15,-1 5 0-15,-4-2 1 16,-2 3-2-16,-3 3 2 15,-3-3-1-15,0 6 0 16,0-2 0-16,-3-1 1 16,0-3 0-16,0 5 0 15,0-4 0-15,-2-1 0 0,2 5 0 16,-1-7 1-16,-1 2 0 16,2-4 0-16,-1-4 0 15,2-5 2-15,-2 1 1 16,1-6 0-16,-3-2 1 15,-2-4 4-15,1 5-1 16,-1-4 2-16,-1 1-2 16,2-3-1-16,-2 10-4 0,0-3 0 15,1 5-3-15,2 1 1 16,-1 4-1-16,-1-2 0 16,2-1-1-16,0 4 0 15,-1-2 0-15,-1 1 0 16,1 1 0-16,-2 5 0 15,-2-4 0-15,1 3 0 16,-2-1 5-16,1 1 6 16,1 0 1-16,-1 4 0 15,-1-1 0-15,5 0-4 16,-1 5-8-16,1-2-10 16,-1-3-12-16,5 4-27 15,0 1-189-15,3-11-128 16,-3-5-38-16</inkml:trace>
  </inkml:traceGroup>
</inkml:ink>
</file>

<file path=ppt/ink/ink2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4.862"/>
    </inkml:context>
    <inkml:brush xml:id="br0">
      <inkml:brushProperty name="width" value="0.09333" units="cm"/>
      <inkml:brushProperty name="height" value="0.09333" units="cm"/>
      <inkml:brushProperty name="fitToCurve" value="1"/>
    </inkml:brush>
  </inkml:definitions>
  <inkml:trace contextRef="#ctx0" brushRef="#br0">228 97 1537 0,'-21'6'415'0,"-12"11"101"0,3-11-432 15,4-5-63-15,10-7-41 16,-1-10-73-16,4-16-36 15,-8 4-53-15,-2 1-326 16,-5 9 74-16</inkml:trace>
</inkml:ink>
</file>

<file path=ppt/ink/ink2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5.055"/>
    </inkml:context>
    <inkml:brush xml:id="br0">
      <inkml:brushProperty name="width" value="0.09333" units="cm"/>
      <inkml:brushProperty name="height" value="0.09333" units="cm"/>
      <inkml:brushProperty name="fitToCurve" value="1"/>
    </inkml:brush>
  </inkml:definitions>
  <inkml:trace contextRef="#ctx0" brushRef="#br0">745 0 1259 0,'-59'10'386'0,"-10"-1"58"16,8-1-346-16,-7-2-59 15,11-2-44-15,-10-2-24 16,8-4-20-16,-4-7-36 16,6 5-6-16,-9-5-30 15,10 1-296-15,-7 2 103 16</inkml:trace>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5.363"/>
    </inkml:context>
    <inkml:brush xml:id="br0">
      <inkml:brushProperty name="width" value="0.09333" units="cm"/>
      <inkml:brushProperty name="height" value="0.09333" units="cm"/>
      <inkml:brushProperty name="fitToCurve" value="1"/>
    </inkml:brush>
  </inkml:definitions>
  <inkml:trace contextRef="#ctx0" brushRef="#br0">718 42 940 0,'-92'19'475'0,"17"-10"-34"15,-12 6-150-15,15-6-230 16,-6-7-41-16,11-10-46 16,-13-11-67-16,2-14-362 15,-11-3 54-15</inkml:trace>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5.370"/>
    </inkml:context>
    <inkml:brush xml:id="br0">
      <inkml:brushProperty name="width" value="0.09333" units="cm"/>
      <inkml:brushProperty name="height" value="0.09333" units="cm"/>
      <inkml:brushProperty name="fitToCurve" value="1"/>
    </inkml:brush>
  </inkml:definitions>
  <inkml:trace contextRef="#ctx0" brushRef="#br0">572 0 1116 0,'-65'12'368'15,"-10"3"41"-15,12-3-299 0,3-7-52 16,12 2-39-16,-3-2-37 16,6-7-30-16,-9-1 51 15,2 8-423-15,-7-4 125 16</inkml:trace>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5.635"/>
    </inkml:context>
    <inkml:brush xml:id="br0">
      <inkml:brushProperty name="width" value="0.09333" units="cm"/>
      <inkml:brushProperty name="height" value="0.09333" units="cm"/>
      <inkml:brushProperty name="fitToCurve" value="1"/>
    </inkml:brush>
  </inkml:definitions>
  <inkml:trace contextRef="#ctx0" brushRef="#br0">349 0 986 0,'-39'16'372'0,"-1"4"55"16,8-2-255-16,2 0-36 15,8-2-41-15,-1 1-22 16,10-16 1 0,-1 2-85-1,-11-1-30-15,5-5-26 16,-1-3 5-16,0 1-11 15,9 11 34-15,3 9-3 0,0 15-10 16,0 15-355-16,-1 3 99 16</inkml:trace>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29.971"/>
    </inkml:context>
    <inkml:brush xml:id="br0">
      <inkml:brushProperty name="width" value="0.09333" units="cm"/>
      <inkml:brushProperty name="height" value="0.09333" units="cm"/>
      <inkml:brushProperty name="fitToCurve" value="1"/>
    </inkml:brush>
  </inkml:definitions>
  <inkml:trace contextRef="#ctx0" brushRef="#br0">1 5974 302 0,'4'-1'218'15,"1"-4"-8"-15,5-4-24 16,2-3-69-16,8-9-14 16,4-3-48-16,7-11-16 15,1 1-32-15,10-7 1 16,-3 7-10-16,0-2 6 15,-6 9-7-15,5-2 5 16,-8 5-7-16,0-4 6 16,-2-1-8-16,2-7 5 15,-3 2-6-15,-1-2 7 16,-1 1-5-16,2-1 7 16,-3 9-3-16,0 0 6 15,-1 6-5-15,1 4 3 16,-6 8-4-16,0 0 3 15,-2 5-5-15,2-5 5 0,0 0-3 16,5-5 7-16,-4-2-2 16,7-8 6-16,1 0-4 15,3-12 7-15,-1 3-8 16,4-5 9-16,-6 5-8 16,3 0 8-16,-2 6-9 15,1 2 7-15,1 1-11 16,6-5 7-16,-3 4-7 0,4-10 10 15,-2 2-7-15,7-7 14 16,-5 5-4-16,2-4 10 16,-4 9-8-16,4-6 5 15,-6 9-11-15,3-3 3 16,-3 3-12-16,-1 0 6 16,-7 3-8-16,7-11 8 15,-4-1-9-15,7-3 9 16,-2 3-9-16,9 2 8 15,-9 11-8-15,4 2 8 16,-7 5-8-16,6-5 7 16,-6-2-7-16,5-4 7 15,-8 0-6-15,7-1 13 16,-4 4-4-16,10 3 11 16,-6-24-5-16,7-2 7 15,-7 2-14-15,4-9 6 0,-10-5-13 16,5 16 7-16,-3 5-9 15,5-2 8-15,-7 1-9 16,4 3 9-16,-5 16-8 16,0-5 8-16,-5 2-7 15,8 1 6-15,-1 2-6 16,5-7 7-16,-1 2-8 16,9-8 6-16,-6 15-5 0,5-13 6 15,0 3-8-15,-7 2 8 16,-10 2-8-16,5-3 9 15,-4 9-9-15,1-4 8 16,4-2-7-16,6-3 8 16,-3-2-9-16,4-2 9 15,-2 4-9-15,1 1 7 16,0-2-7-16,6 1 8 16,-8 0-7-16,4-2 7 15,-4 4-7-15,1 5 6 16,-5 1-6-16,0 2 7 15,-6 2-8-15,6-3 9 16,-7 2-8-16,5-11 7 16,-2 1-8-16,7-4 8 15,-8 1-8-15,7-1 7 16,-5 12-7-16,4-3 9 0,-5 6-9 16,5-4 8-16,-5 7-7 15,2 0 7-15,-4 0-8 16,8-3 8-16,-5 1-8 15,7-14 8-15,-1-4-8 16,6-8 8-16,-7-7-8 16,1 5 8-16,-6 5-7 15,0 2 7-15,-4 13-8 16,4-26 8-16,0 1-8 0,3 2 8 16,3 1-8-16,1-7 8 15,-1 32-8-15,5-7 8 16,-4 1-7-16,5-1 8 15,-1 5-8-15,2 0 7 16,-1-1-7-16,6-7 7 16,-6 4-9-16,7-14 9 15,-4-3-8-15,4-3 7 16,-7 4-7-16,8-8 7 16,-7 10-7-16,2 0 8 15,-1 4-7-15,4-3 6 16,-8 7-6-16,8-2 7 15,-4 6-8-15,7-3 7 16,-6 3-6-16,6-2 7 16,-3 5-8-16,2-7 9 0,-11 4-8 15,6-6 7-15,-8 3-8 16,4-6 8-16,-2 4-9 16,6-4 8-16,-9 8-6 15,9-7 6-15,-6 5-6 16,6-3 7-16,-5 5-7 15,7-6 6-15,-4 4-6 0,6-4 7 16,-12 5-7-16,5-1 7 16,-6 3-7-16,0 2 6 15,-6 1-7-15,9 1 8 16,-6-1-9-16,8 2 9 16,-5-8-8-16,4-3 7 15,-10 1-8-15,8 1 9 16,-10 2-7-16,1 4 6 15,-1 4-5-15,1-2 6 16,-7 5-7-16,5-1 6 16,-3 4-5-16,3-2 7 15,0 4-8-15,1-1 8 16,-4 2-8-16,1 0 8 16,-4 2-8-16,0-4 8 15,-1 0-9-15,-2-5 10 16,0 4-10-16,1-3 13 15,-4 4-9-15,-1 1 10 0,-1 2-8 16,2 1 8-16,-1 2-12 16,4-1 7-16,-2 5-9 15,5-2 9-15,-4-2-9 16,1-1 9-16,-2 0-6 16,1-3 20-16,-4 2-1 15,2-1 15-15,-3 5-6 16,-3 0 14-16,-1-1-18 0,-1 1 8 15,-2 6-15-15,-1-5 10 16,4 4-16-16,-1 2 10 16,-1 1-13-16,2-7 7 15,1 1-10-15,-2 1 6 16,2 1-11-16,-1-1 7 16,-1 3-10-16,-2 5 5 15,-1-2-36-15,-7 15-345 16,-4-8 104-16</inkml:trace>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41.514"/>
    </inkml:context>
    <inkml:brush xml:id="br0">
      <inkml:brushProperty name="width" value="0.09333" units="cm"/>
      <inkml:brushProperty name="height" value="0.09333" units="cm"/>
      <inkml:brushProperty name="fitToCurve" value="1"/>
    </inkml:brush>
  </inkml:definitions>
  <inkml:trace contextRef="#ctx0" brushRef="#br0">4 8 658 0,'-2'4'317'0,"1"2"-4"16,-1-4-157-16,1-1-68 16,1 1-50-16,3-4-11 15,-2-1-14-15,5-1-4 0,0-2-3 16,0 1 6-16,-3 2 4 16,-1 3 27-16,-2 2 11 15,-5 4 20-15,2-2 3 16,-1 5 2-16,2-1-28 15,1 2-10-15,2-5-7 16,1 1-31 0,2 9-1-16,1-8 0 0,1 2-1 15,1 0 0-15,-1-3 1 16,3-1 1-16,3 2-1 16,2 4 1-16,1-1 0 15,-6-1 0-15,1 2 2 16,-4-1 3-16,0 1 1 15,2-1 3-15,4 4-1 16,-5-5-3-16,4 3-1 16,-7 1-2-16,4-2-2 15,-2 1-1-15,3 3 0 16,4 0-1-16,7-2-1 16,-7 5 1-16,5-3 0 15,-3-3-1-15,0 2 2 16,-1-1 0-16,4 1 5 15,-3-1 2-15,4 4 3 0,-2-2-1 16,2 3 0-16,1-5-4 16,4 2-3-16,-6-4-2 15,4 4 0-15,-2-2-1 16,-2 3 0-16,-3-3 1 16,5 4-1-16,-7-5 0 15,5 0 0-15,-1 0 0 16,2 0-2-16,1-5 1 15,2 4 0-15,-1-2 2 16,2 1 4-16,-2 1 4 0,1 2 5 16,-5-5 1-16,-4 8 2 15,1-4-3-15,-2 3-3 16,-2-4-5-16,7 10-2 16,-2-9-1-16,4 3-3 15,-1 0 1-15,2 3-1 16,-2-12-1-16,3 7 2 15,-5 2-1-15,4-4 2 16,-1-2 0-16,4 3 2 16,-5-3 0-16,6-2 1 15,-3 1 0-15,4 1-1 16,0 0-1-16,3-2-2 16,-1 1 0-16,3 2-2 15,-3-2 2-15,3-2 0 0,-4 3 0 16,2 6 0-16,-5-5 0 15,-1 5-2-15,-4 0 1 16,2 3 0-16,-8-10-2 16,9 10 1-16,-3-5 0 15,3 5 0-15,0-1 1 16,6 5 0-16,-6-5 1 16,7 1 0-16,-4 0-1 0,6-1 0 15,-1-4-1-15,5 5 0 16,-5-1 0-16,4-1-2 15,-4 4 0-15,2 1 1 16,-4-2-1-16,5 7 1 16,-8-1 1-16,1-1 1 15,-2-6-1-15,1 8 1 16,-8-8 0-16,7 7-1 16,-5-2 1-16,3 8 0 15,-3-8 1-15,4 2-3 16,-2-5 1-16,7 5 1 15,-3-2-1-15,3 2-2 16,-2 2 1-16,5 3-1 16,-7 2 0-16,5 4 0 15,-2-1 2-15,2-2 0 16,-2-5 1-16,7-1 0 16,-6-10-1-16,6 2 0 0,-3-10 0 15,0-1 0-15,-4 1 1 16,4 3 0-16,-5-3 0 15,1 6-1-15,-4 1 1 16,-1-4 1-16,-4 0-2 16,1 6 1-16,1 0 0 15,2 2-1-15,2 4 0 16,4 1 0-16,-2-4 0 0,1 3 0 16,-1-3 0-1,1-1 1-15,-2-2-1 0,3 3 0 16,-6-5 1-16,6 5-1 15,-4-1 0-15,2-1 0 16,-1-1 0-16,5 3 0 16,-5-4 0-16,6 7 1 15,-3-4 0-15,4 2-1 16,-1-4-1-16,2 2 0 16,-7-5 1-16,8 4-1 15,-3-2 0-15,3 2 1 16,5 1 1-16,4 1-1 15,-6-3 1-15,6 0-1 16,-5-3 0-16,7 3 0 16,-5-5 0-16,6 4-1 0,-6-1 1 15,6 7 0 1,-7-2 0-16,-1 1 0 0,-8 2 1 16,10 6-1-16,-8-6 1 15,10 5-2-15,-2-1 1 16,12 2 1-16,-8-4-2 15,11 1 1-15,-7-3 1 16,7 3-1-16,-7-4-1 16,8-1 1-16,-10 4-1 0,5-1 0 15,-13-5 1-15,7 4 0 16,-8-3 0-16,7-5 0 16,-4-4-1-16,9 5 0 15,-7-11 1-15,2 4 0 16,-7 4 1-16,6 4-1 15,-5-2 1-15,6 11 0 16,-1-3 0-16,3 2-1 16,-7-2 1-16,4 3-1 15,-9-3 0-15,4 4 1 16,-2-2-1-16,7 1 2 16,-3 0-2-16,7 1 0 15,-8-5 0-15,4 3 0 16,-6-5-1-16,3-2 0 15,-7-1 1-15,4 3-1 16,-8-1 2-16,5 1-2 0,-3-2 2 16,-1 2-2-16,-5-1 2 15,3-4-2-15,-6 1 2 16,0-2-2-16,-2 1 2 16,2 1-3-16,-3-1 2 15,5 7-1-15,-2 2 1 16,1 4-1-16,1-1 2 15,5 4-1-15,-5-4 0 16,7 5 0-16,-3-7 1 0,6 2-1 16,-3-5 0-16,3 5 1 15,-4-5 0-15,4 1 0 16,-5 0-2-16,7 2 2 16,-7-4-2-16,5-1 0 15,-3-1 0-15,2-1 1 16,-4-2 0-16,5-1-1 15,-1 1 2-15,5-4-1 16,-4 1 0-16,9 2 0 16,-6-4 0-16,6 11 0 15,-6-5 1-15,6 4-1 16,-7 1 0-16,6 4 1 16,-5-9-1-16,4 12 0 0,-5-11 1 15,2 5 0-15,-7 0 0 16,0 0-1-16,-7-4 0 15,5 7 1-15,1-5-1 16,7 2 0-16,-2-1 1 16,10 4 1-16,-10-1-2 15,10 1 1-15,-8-5-2 16,6 2 1-16,-5 2-1 16,10-7 0-16,-6 2 1 15,2-1-1-15,-8 1 1 0,-1 0 0 16,-5-2 0-16,-2 2 1 15,-3 2-1-15,10-1 1 16,-2-5-1-16,4 2 0 16,-2-1-1-16,5-1 1 15,-4-1-1-15,2 1 2 16,-4-1-1-16,5-1 1 16,-5-1 0-16,2 2-1 15,-2-1 0-15,0 2 0 16,-6-4-1-16,3 7 1 15,-6-7 1-15,0 8 0 16,-6-3 1-16,3 6 1 16,-6-6 0-16,1 2 0 15,4-5-1-15,4 2-1 16,-6-5 0-16,4-2 1 16,-2-1 0-16,-5-1 3 0,-2-4 1 15,4 4 3-15,-4-4 1 16,4 4 2-16,-1-1-3 15,2 5-1-15,0-3-3 16,2 0-2-16,-4-1-1 16,7-2 0-16,-7-3-1 15,4 0-1-15,-2 3 0 0,0 1 0 16,-4-4 0-16,-1 2 1 16,-4-2-1-16,-3 0 1 15,0-2 0-15,-1 2 1 16,-1-1 2-16,-1-1 6 15,-1 1 4-15,-2-2 6 16,-2-2 1-16,2 7 2 16,-1-4-4-16,-1-2 0 15,4 2-6-15,-2-1 0 16,0-3-5-16,0 5-2 16,0-2-4-16,0 0-2 15,0 0 1-15,0-2-2 16,0-2 0-16,0 4-12 15,0 1-11-15,-2 2-33 16,1 0-60-16,-10 15-430 16,-5-1 102-16</inkml:trace>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48.921"/>
    </inkml:context>
    <inkml:brush xml:id="br0">
      <inkml:brushProperty name="width" value="0.09333" units="cm"/>
      <inkml:brushProperty name="height" value="0.09333" units="cm"/>
      <inkml:brushProperty name="fitToCurve" value="1"/>
    </inkml:brush>
  </inkml:definitions>
  <inkml:trace contextRef="#ctx0" brushRef="#br0">24 1 772 0,'-4'-2'247'16,"-5"4"49"-16,7 2-209 15,-1 7-4-15,2 1 37 31,-1 1-32-31,1 14-69 16,-2 12-6-16,4 9-9 0,-1 11-2 16,3-13-3-16,-1 35-5 15,1-7-16-15,-3 2-256 16,1-8-68-16,-4-5-77 16</inkml:trace>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49.122"/>
    </inkml:context>
    <inkml:brush xml:id="br0">
      <inkml:brushProperty name="width" value="0.09333" units="cm"/>
      <inkml:brushProperty name="height" value="0.09333" units="cm"/>
      <inkml:brushProperty name="fitToCurve" value="1"/>
    </inkml:brush>
  </inkml:definitions>
  <inkml:trace contextRef="#ctx0" brushRef="#br0">8 0 1026 0,'-3'36'260'0,"-1"4"84"15,1 1-303-15,7 6-17 16,5-5-18-16,0 0-1 16,2-8-8-16,4 1 3 15,-2-7-5-15,-4 1-15 0,0-11-9 16,-1 1-14-16,1-1-16 15,-6 3-147-15,0 3-88 16,0 14-18-16,-9-2-163 16</inkml:trace>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49.361"/>
    </inkml:context>
    <inkml:brush xml:id="br0">
      <inkml:brushProperty name="width" value="0.09333" units="cm"/>
      <inkml:brushProperty name="height" value="0.09333" units="cm"/>
      <inkml:brushProperty name="fitToCurve" value="1"/>
    </inkml:brush>
  </inkml:definitions>
  <inkml:trace contextRef="#ctx0" brushRef="#br0">14 0 503 0,'-5'38'343'0,"-1"-13"-51"0,2 2-77 16,5-9-130-16,-1 0-42 15,2-7-23-15,7 4-6 16,0-5-6-16,-2 4-1 15,2-2-1-15,-1 1 2 16,-5-2 3-16,-3-1 11 16,-3-1 1-16,-3 0 0 15,-2-9-2-15,-2-9-339 16,1-13 101-16</inkml:trace>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8:11.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34C1B0-12F4-4FE3-B42F-1AA79467E85F}" emma:medium="tactile" emma:mode="ink">
          <msink:context xmlns:msink="http://schemas.microsoft.com/ink/2010/main" type="inkDrawing" rotatedBoundingBox="12269,11785 18386,11511 18440,12711 12322,12985" semanticType="callout" shapeName="Other">
            <msink:sourceLink direction="to" ref="{C0075144-60B9-4B1E-A03E-891186FDB140}"/>
            <msink:sourceLink direction="to" ref="{9990FE6D-DE92-4B2C-8059-2396CB54B243}"/>
          </msink:context>
        </emma:interpretation>
      </emma:emma>
    </inkml:annotationXML>
    <inkml:trace contextRef="#ctx0" brushRef="#br0">124 162 308 0,'0'1'101'16,"0"4"55"-16,2-2-68 15,-7 0 45-15,4-2 7 16,-1 1 3-16,4-2-32 15,-1 0-19-15,4 0-48 16,-4 1-13-16,-4 1-15 16,6 2 5-16,-7 2-2 0,-4 5 4 15,1 1-2-15,2 4 2 16,-5 4-5-16,7 2-1 16,-3 4-2-16,3 2-3 15,-3-3-6-15,0 5-1 16,-2-4 0-16,2-4 11 15,0-1 2-15,0 8 3 16,0-10-1-16,2 7-2 16,2-2-10-16,-2 1-3 15,1-2-3-15,0 7 0 16,-3-6-1-16,3 4-1 16,0-1 0-16,3 2 1 15,-2-4-1-15,5 2 0 16,-3-3 2-16,2 3-1 15,2-4 0-15,-2 1 0 16,-1-6 2-16,-4 5 4 0,5-6-1 16,-5-1 4-16,1-7-1 15,4 0 0-15,4-3-4 16,-6-3-2-16,6 2-1 16,0-4-3-16,1 7 4 15,-5-7 0-15,7 1 0 16,-3-1 0-16,3 4 2 15,0-8-4-15,3 3-1 0,0-2 1 16,1-1 0-16,4 2-1 16,-2-2 1-16,6 1 0 15,3 1 0-15,3-1 0 16,0 1-1-16,4 2 1 16,-2-2 0-16,4 4 0 15,0-2 0-15,6 5-1 16,2-1 1-16,11 2-2 15,-5-5 1-15,8 8 0 16,-7-10 0-16,5 0-1 16,-10 3 1-16,7 2-1 15,-4-10 0-15,11 5 0 16,-4 2 0-16,13-5 0 16,0 3 0-16,5-2 2 15,-7 1-1-15,10 1 0 16,-13 0 1-16,10 1-1 0,-8 4 0 15,15 2 1-15,-9-4-1 16,15 3 0-16,-12-6-1 16,9 2 1-16,-10-1-1 15,8 2 1-15,-11-1-1 16,10 2 2-16,-9 1-1 16,9-2 1-16,-7 1-1 0,8 4 1 15,-11-1-1 1,10 2 0-16,-11-1 0 0,10 2 0 15,-8-2 0-15,12 4 0 16,-7 0 0-16,5 1 1 16,-11-1-1-16,10-1-1 15,-12-2 1-15,7-5 0 16,-8-1-1-16,14-3 0 16,-8 2 1-16,4-2 0 15,-7 0-1-15,4 1 1 16,-14-2 0-16,11-4 1 15,-9 2-1-15,11-3 0 16,-4-1 1-16,10-1-1 16,-10 4 1-16,9-2-1 15,-13 3 1-15,4 0 0 16,-7 3 0-16,5 1 0 16,-8-1 0-16,9-1-1 0,-8-1 1 15,7-1-1-15,-8-1 0 16,6-2 0-16,-12 4 0 15,0 1 0-15,-9-1-1 16,2-2 1-16,-11 1 1 16,9-3-1-16,-3-2 1 15,3 2 0-15,-5-4-1 16,10 4-1-16,-7 0 1 0,2-2 0 16,-4-2 0-16,1 4 0 15,-9 0 1-15,2-5 1 16,-5 4 3-16,1 1 2 15,-7-3 1-15,5-3-1 16,-5 7 1-16,-3-10 6 16,-2 3 1-16,2-1 2 15,-4-1 1-15,2-7-2 16,4 6-10-16,2-7-1 16,-2 3-4-16,2-7 1 15,-4 4-1-15,0-2 1 16,-6 1-1-16,5-4 1 15,-5 2 3-15,4-4 3 16,-4 2 1-16,3-3-1 16,2 2 1-16,-1-2-3 15,-2 3-5-15,4-5 0 16,-3 7 0-16,-3-2 0 0,-2 6 1 16,-2 0-2-16,-4 9 1 15,-1 3 0-15,-1-2 0 16,-4 4 0-16,2 2 1 15,0-2-1-15,-1-2 0 16,1 6-1-16,0-6 0 16,-5 1 1-16,4 2 0 0,-4 2 2 15,-1-2 2 1,2 4 1-16,1 2-1 0,-3-3-1 16,3 2-1-16,-3-2 0 15,1-2-2-15,-2 2 0 16,1 2-1-16,-6-2 0 15,3 0 0-15,-6 0 0 16,0 1-1-16,-3-1 2 16,1 0 1-16,-4-3 0 15,3 4 1-15,-1-4 1 16,1-3-2-16,-3 0 0 16,0 6-1-16,-2-9 1 15,4 3-3-15,-2 0 1 16,1-2 0-16,-1-1-2 15,2 6 0-15,-4 0-1 0,-1 2 0 16,-7-2-1-16,2 1 4 16,-7-1 0-16,2 0 2 15,-7-1-1-15,9 1-1 16,-8 0-2-16,7 1 0 16,-5 1 1-16,4 2 0 15,-5 1-2-15,3-1 2 16,-3-1-1-16,1 0 0 15,-1-4 1-15,5 2 2 0,-4-1-1 16,4 2 1-16,-8-1-2 16,3 4 0-16,-6-2 1 15,2-2 1-15,-3 1 1 16,7-2 1-16,-3 3 1 16,7-2 0-16,-2 2 0 15,4-4 0-15,-5 1-2 16,5-2 2-16,0-2 1 15,8 2-1-15,-4 2 1 16,8-1-1-16,-4 1 0 16,-2 0-3-16,-8 1 1 15,4-1-1-15,-8 5-1 16,3 1 1-16,-4 1-1 16,3 2 0-16,-4 3-3 15,2 0 0-15,-6 0-2 16,6 3 0-16,-4 0-1 0,1 2 4 15,-3-2-2-15,6 1 0 16,-8 4 1-16,1-1-2 16,-4 4-35-16,1 2-25 15,-16-10-331-15,5-9 68 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0.267"/>
    </inkml:context>
    <inkml:brush xml:id="br0">
      <inkml:brushProperty name="width" value="0.09333" units="cm"/>
      <inkml:brushProperty name="height" value="0.09333" units="cm"/>
      <inkml:brushProperty name="fitToCurve" value="1"/>
    </inkml:brush>
  </inkml:definitions>
  <inkml:trace contextRef="#ctx0" brushRef="#br0">260 91 1205 0,'15'-3'709'0,"2"2"-655"0,-53 7-32 0,-2-11-28 15,-3 4-37-15,2-11-13 16,11 0-32-16,-4-2-69 16,-8-8-230-16,2-5 56 15</inkml:trace>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0.571"/>
    </inkml:context>
    <inkml:brush xml:id="br0">
      <inkml:brushProperty name="width" value="0.09333" units="cm"/>
      <inkml:brushProperty name="height" value="0.09333" units="cm"/>
      <inkml:brushProperty name="fitToCurve" value="1"/>
    </inkml:brush>
  </inkml:definitions>
  <inkml:trace contextRef="#ctx0" brushRef="#br0">490 0 724 0,'-47'13'539'0,"-10"2"-116"16,11 0-90-16,-8-1-254 16,9-5-76-16,-11-2-76 15,4-8-12-15,-15-10-340 16,1-5 51-16</inkml:trace>
</inkml:ink>
</file>

<file path=ppt/ink/ink2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0.580"/>
    </inkml:context>
    <inkml:brush xml:id="br0">
      <inkml:brushProperty name="width" value="0.09333" units="cm"/>
      <inkml:brushProperty name="height" value="0.09333" units="cm"/>
      <inkml:brushProperty name="fitToCurve" value="1"/>
    </inkml:brush>
  </inkml:definitions>
  <inkml:trace contextRef="#ctx0" brushRef="#br0">505 0 1125 0,'-57'12'412'0,"-13"7"19"16,13-2-299-16,-8 2-104 15,14-5-92-15,-9-8-314 16,-6-5-54-16,-13-4-123 16</inkml:trace>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0.673"/>
    </inkml:context>
    <inkml:brush xml:id="br0">
      <inkml:brushProperty name="width" value="0.09333" units="cm"/>
      <inkml:brushProperty name="height" value="0.09333" units="cm"/>
      <inkml:brushProperty name="fitToCurve" value="1"/>
    </inkml:brush>
  </inkml:definitions>
  <inkml:trace contextRef="#ctx0" brushRef="#br0">730 0 687 0,'-101'24'470'0,"19"-5"-92"16,-8-2-60-16,13-4-297 15,-14-5-61-15,8-5-22 16,-22-3-316-16,4-2 57 0</inkml:trace>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0.965"/>
    </inkml:context>
    <inkml:brush xml:id="br0">
      <inkml:brushProperty name="width" value="0.09333" units="cm"/>
      <inkml:brushProperty name="height" value="0.09333" units="cm"/>
      <inkml:brushProperty name="fitToCurve" value="1"/>
    </inkml:brush>
  </inkml:definitions>
  <inkml:trace contextRef="#ctx0" brushRef="#br0">729 0 1051 0,'-96'24'338'15,"16"-4"57"-15,-4 1-279 16,18-5-66-16,-3-5-23 16,15-11-14-16,-6-2-12 15,15-1 1-15,1-7-5 16,13 7 5-16,-1 3-4 16,11 4 5-16,2 5-14 15,4 9-21-15,3 3-5 16,9 2-361-16,6-5 97 15</inkml:trace>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3.153"/>
    </inkml:context>
    <inkml:brush xml:id="br0">
      <inkml:brushProperty name="width" value="0.09333" units="cm"/>
      <inkml:brushProperty name="height" value="0.09333" units="cm"/>
      <inkml:brushProperty name="fitToCurve" value="1"/>
    </inkml:brush>
  </inkml:definitions>
  <inkml:trace contextRef="#ctx0" brushRef="#br0">13 47 398 0,'-6'-14'221'0,"5"2"35"16,-1 3-83-16,1 0 9 15,1 6-39-15,0 3-12 0,0 5-58 16,1 13-16 0,1 7-40-16,4 10 0 0,0 5-10 15,7 16 8-15,2 1-9 16,-1 12 6-16,-2-2-12 16,1 8 8-16,-11-12-10 15,-4 1 19-15,-1-22 3 16,-4-5 31-16,-4-16 3 15,1-9 30-15,2-10-12 16,-4-8-1-16,2-11-27 0,-1-20-4 16,2-16-29-16,5-31-5 15,7-11-13-15,6-8 1 16,4 16-8-16,4 6 6 16,-4 31-3-16,5 16 10 15,-9 16-5-15,5 7 4 16,-2 10-9-16,1 5 7 15,2 5-8-15,8 8 8 16,-1 5-4-16,5 7 9 16,5 4-7-16,-2 1 10 15,-8-5-9-15,-7-4 9 16,-4-2-10-16,-10 1 13 16,-8-3-1-16,-7 4 23 15,-4 1-1-15,-6 5 19 0,2-7-11 16,1-3 10-16,3-9-22 15,1-4 5-15,4-10-21 16,5 2 4-16,1 2-45 16,5-5-59-16,8 0-41 15,2 7 50-15,4-13-387 16,15 3 141-16</inkml:trace>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3.477"/>
    </inkml:context>
    <inkml:brush xml:id="br0">
      <inkml:brushProperty name="width" value="0.09333" units="cm"/>
      <inkml:brushProperty name="height" value="0.09333" units="cm"/>
      <inkml:brushProperty name="fitToCurve" value="1"/>
    </inkml:brush>
  </inkml:definitions>
  <inkml:trace contextRef="#ctx0" brushRef="#br0">23 33 665 0,'10'-20'470'0,"-5"7"-93"15,-4 11-83-15,1 5-243 16,-2 6-46-16,3 8-2 16,-2-1-7-16,1 7 7 15,-4-1 0-15,1 5 13 16,-5 5-2-16,-3 7 13 15,0 0 0-15,0 8 10 16,3-4-13-16,1 1 11 16,5-8-15-16,5-9 3 15,5-6-14-15,7-5 6 16,4-8-16-16,14-7 8 0,-1-4-7 16,10-15 9-16,-4-3-9 15,1-13-23-15,-19-4-30 16,-2-4-34-16,-14 9-29 15,-12 0-309-15,-8 13 85 16</inkml:trace>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3.720"/>
    </inkml:context>
    <inkml:brush xml:id="br0">
      <inkml:brushProperty name="width" value="0.09333" units="cm"/>
      <inkml:brushProperty name="height" value="0.09333" units="cm"/>
      <inkml:brushProperty name="fitToCurve" value="1"/>
    </inkml:brush>
  </inkml:definitions>
  <inkml:trace contextRef="#ctx0" brushRef="#br0">29 188 812 0,'-17'3'383'0,"8"-6"-13"16,5-1-158-16,5 1-167 0,11-8-14 15,5-3-23-15,10-11 0 16,6-2-6-16,15-6 8 16,-2 4-26-16,4 1-357 15,-17 14 113-15</inkml:trace>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5.562"/>
    </inkml:context>
    <inkml:brush xml:id="br0">
      <inkml:brushProperty name="width" value="0.09333" units="cm"/>
      <inkml:brushProperty name="height" value="0.09333" units="cm"/>
      <inkml:brushProperty name="fitToCurve" value="1"/>
    </inkml:brush>
  </inkml:definitions>
  <inkml:trace contextRef="#ctx0" brushRef="#br0">55 0 703 0,'-24'18'159'16,"-7"3"-159"-16</inkml:trace>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6.762"/>
    </inkml:context>
    <inkml:brush xml:id="br0">
      <inkml:brushProperty name="width" value="0.09333" units="cm"/>
      <inkml:brushProperty name="height" value="0.09333" units="cm"/>
      <inkml:brushProperty name="fitToCurve" value="1"/>
    </inkml:brush>
  </inkml:definitions>
  <inkml:trace contextRef="#ctx0" brushRef="#br0">392 149 886 0,'-19'-23'312'16,"-7"8"30"-16,4 8-239 15,-2 7-54-15,3-5-37 16,-5 10-5-16,5-1-3 16,-6 5 2-16,3-9 2 15,-4 5 22-15,2-5 2 0,-2 1 0 16,5 8-3-16,-2 6-4 16,2 0-22-16,7 12-4 15,7 3-1-15,3-1-1 16,12 2-1-16,3 4-2 15,7-10 0-15,7-5 0 16,5-14-3-16,8-21 4 16,6-18 3-16,0-18 2 15,-6-6 0-15,-6-2 3 16,-10 11-1-16,-10 8 1 16,-7 13-2-16,-4 6 4 15,-2 7-1-15,0 14-1 16,0 11-3-16,0 14 1 15,0 16-4-15,4 17 2 16,2 7 1-16,3 13 2 16,3-9-1-16,3 3 2 0,-1-17-1 15,-2-8 2-15,-3-14-1 16,-5-3 1-16,-4-15 0 16,-1-3 1-16,1-3-1 15,-2 2 1-15,2-1-3 16,0 4-1-16,3 2-1 15,0-1 0-15,2-4-1 16,2 4-32-16,2 0-20 16,2-5-326-16,-2-7 70 15</inkml:trace>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12.0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075144-60B9-4B1E-A03E-891186FDB140}" emma:medium="tactile" emma:mode="ink">
          <msink:context xmlns:msink="http://schemas.microsoft.com/ink/2010/main" type="inkDrawing" rotatedBoundingBox="1426,12932 19029,13437 19018,13813 1415,13308" shapeName="Other">
            <msink:destinationLink direction="to" ref="{7634C1B0-12F4-4FE3-B42F-1AA79467E85F}"/>
          </msink:context>
        </emma:interpretation>
      </emma:emma>
    </inkml:annotationXML>
    <inkml:trace contextRef="#ctx0" brushRef="#br0">1 9 770 0,'3'1'202'16,"7"4"56"-16,1-1-220 0,11 1-21 15,5 1-15-15,5-3 5 16,-2-3-8-16,6 3 6 15,-5-8-7-15,7-2 6 16,-2 2-7-16,3-2 8 16,-2-4-7-16,7-1 8 15,-5 4-7-15,3-1 11 16,-1 5 0-16,4 4 23 16,-6 6-3-16,10 1 21 15,-7 9-7-15,12-1 2 16,-1-3-22-16,8 3 0 15,-1-5-21-15,15-5 2 16,-9-5-12-16,12-2 6 16,-7-2-6-16,10 4 7 15,-13 1-4-15,8 4 8 0,-10 2-6 16,9-1 5-16,-10-3-6 16,11-3 6-16,-3 0-6 15,9 2 6-15,-8 1-6 16,14 1 7-16,-10 5-6 15,14 2 6-15,-11-2-6 16,22 3 8-16,-9-6-10 16,14-5 8-16,-6-1-7 15,15-1 6-15,-18-5-7 0,18 0 7 16,-13 4-6-16,14-1 7 16,-11 3-5-16,17 5 6 15,-10 2-5-15,20-1 7 16,-8 2-9-16,17-5 7 15,-5-6-8-15,24-5 7 16,-10-4-8-16,20 0 7 16,-8-1-6-16,18-4 7 15,-17 5-6-15,19 2 5 16,-11 1-6-16,22 7 7 16,-19 4-8-16,25 2 7 15,-21-2-6-15,21 11 7 16,-19-10-8-16,28 5 8 15,-22-8-7-15,28 1 4 16,-21-13-6-16,24 3 7 16,-24-6-7-16,23 0 8 0,-26 3-4 15,24 5 5-15,-27 2-6 16,22 8 5-16,-27 8-6 16,25 5 8-16,-23-1-8 15,24 3 8-15,-24 2-5 16,29 5 5-16,-24 1-7 15,26 11 6-15,-14-1-7 16,25 2 5-16,-19-8-8 0,24-3-4 16,-28-14-13-16,25-2-3 15,-26-10-5-15,18 2 6 16,-24-3 6-16,23 6 15 16,-32 5 5-16,20 5 8 15,-29 4-5-15,21 7 8 16,-27-5-5-16,24 4 7 15,-25-7-7-15,21 2 8 16,-22-6-7-16,19 3 4 16,-26-6-9-16,23-4 5 15,-22-10-10-15,19-4 6 16,-23-9-8-16,21-4 12 16,-28 1 2-16,16-2 22 15,-25 8-1-15,13 6 12 16,-27 8-11-16,11 5 1 15,-26 7-21-15,10 1 2 0,-20-3-10 16,13 1 5-16,-19-5-8 16,11-5 7-16,-14-5-9 15,4-2 5-15,-20-4-5 16,4 1 182-16,-28-1-542 16,-23-8 241-16</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7.062"/>
    </inkml:context>
    <inkml:brush xml:id="br0">
      <inkml:brushProperty name="width" value="0.09333" units="cm"/>
      <inkml:brushProperty name="height" value="0.09333" units="cm"/>
      <inkml:brushProperty name="fitToCurve" value="1"/>
    </inkml:brush>
  </inkml:definitions>
  <inkml:trace contextRef="#ctx0" brushRef="#br0">72-5 1201 0,'-9'-3'282'0,"-2"24"100"15,4 8-340-15,-5 13-38 16,1 4-1-16,5 10 0 16,-3-14 0-16,3 10-2 15,6-14 1-15,6 2 0 16,-3-10-1-16,6 10 0 15,2-19 0-15,-2 3-1 0,0 0-1 16,6-2-2-16,-5-4-1 16,11-9 3-16,-1-7-2 15,5-11-13-15,-1-2-8 16,3-7-21-16,-6 5-17 16,0-7-257-16,-6-1-49 15,0-1-71-15</inkml:trace>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7.374"/>
    </inkml:context>
    <inkml:brush xml:id="br0">
      <inkml:brushProperty name="width" value="0.09333" units="cm"/>
      <inkml:brushProperty name="height" value="0.09333" units="cm"/>
      <inkml:brushProperty name="fitToCurve" value="1"/>
    </inkml:brush>
  </inkml:definitions>
  <inkml:trace contextRef="#ctx0" brushRef="#br0">73 186 1086 0,'-33'0'248'0,"7"0"95"16,15 0-321-16,8-2-13 15,6 2-6-15,10-24 3 16,5-7-1-16,12-8 5 16,3 1 1-16,6-1-4 15,-2 26-5-15,8 13 1 16,-4 13-3-16,8 4-22 16,-1-4 154-16,8 2-483 15,-16-12 189-15</inkml:trace>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0:58.566"/>
    </inkml:context>
    <inkml:brush xml:id="br0">
      <inkml:brushProperty name="width" value="0.09333" units="cm"/>
      <inkml:brushProperty name="height" value="0.09333" units="cm"/>
      <inkml:brushProperty name="fitToCurve" value="1"/>
    </inkml:brush>
  </inkml:definitions>
  <inkml:trace contextRef="#ctx0" brushRef="#br0">48 284 268 0,'-12'-3'322'15,"5"1"-76"-15,4 11 129 16,0 0-284 0,4 5-1-16,1-2-14 15,-2 3-1-15,3-9-27 0,1 3-8 16,1-9-20-16,1-8-3 16,3-7-6-16,-2-7 1 15,-1-10-5-15,0-4 1 16,2 8-3-16,-7 4-2 15,1 12-2-15,-5 6-1 16,3 13-1-16,-8 5 0 16,5 5 2-16,-4 5 3 15,2 2 2-15,-1-4 5 16,5-4 2-16,1-8-1 16,1-8-1-16,5-8 0 15,2-7-6-15,-2-13-1 16,1-4-6-16,2-7-9 0,-7 3-1 15,-2 4-1-15,-5 16 4 16,-8 11 17-16,-4 13 10 16,2 13 7-16,-1 4 3 15,1 12-2-15,9-1-7 16,3-3-3-16,4-11-7 16,2-5-2-16,5-14 0 15,7-12-1-15,0-9-1 16,0-17 2-16,1-8 1 15,1-9-8-15,-14 4 0 0,-2 5-1 16,-7 17-3-16,-7 13-1 16,-4 17 4-16,2 10-4 15,2 14 0-15,-1 11 2 16,10 8 1-16,8-5-381 16,8-15 131-16</inkml:trace>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0.004"/>
    </inkml:context>
    <inkml:brush xml:id="br0">
      <inkml:brushProperty name="width" value="0.09333" units="cm"/>
      <inkml:brushProperty name="height" value="0.09333" units="cm"/>
      <inkml:brushProperty name="fitToCurve" value="1"/>
    </inkml:brush>
  </inkml:definitions>
  <inkml:trace contextRef="#ctx0" brushRef="#br0">28 2 673 0,'-5'11'181'15,"-1"2"76"-15,3-1-177 16,0-1 16-16,0-4 1 15,-1-1 10-15,2-3-23 16,-1-7-17-16,3 1-4 31,2 0-48-31,-2-9-10 0,1 0 1 16,2 0-2-16,-1 1-1 16,-2 5-1-16,1 5 0 15,-2 1-1-15,1-2 0 16,1 2 1-16,1 2-1 15,-5-2-1-15,4 1 1 16,2 2-1-16,-1-1 1 16,-1-1-1-16,2 1 0 15,-3-1 0-15,2-1 0 16,-1 2 0-16,1-2 0 16,1 0 1-16,0 0-1 15,-2 1 1-15,-1-2 0 16,2 2 0-16,-2-2 0 0,1 1 3 15,-1 0 12-15,0 0 11 16,0 0-2-16,2 0 0 16,-4 0-3-16,2 1-12 15,3-1-12-15,-1 0 2 16,1 0 1-16,-2 0-1 16,-1-1 2-16,0 1 0 15,0 0 0-15,-1-2 1 0,1 2 0 16,-2 0 3-16,4-1 1 15,-4 1 0-15,2 0-2 16,0 0 0-16,2 0-4 16,-4 0-1-16,1 0 1 15,2 0 0-15,-1 1-1 16,0-2-2-16,3 5-1 16,0 1-2-16,-1 5 3 15,-1 2 0-15,2 6 0 16,-1 0 3-16,-2 11-1 15,0-1-3-15,-2 13-28 16,-1 2-20-16,-3 10-268 16,6-7-61-16,0 1-88 15</inkml:trace>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0.200"/>
    </inkml:context>
    <inkml:brush xml:id="br0">
      <inkml:brushProperty name="width" value="0.09333" units="cm"/>
      <inkml:brushProperty name="height" value="0.09333" units="cm"/>
      <inkml:brushProperty name="fitToCurve" value="1"/>
    </inkml:brush>
  </inkml:definitions>
  <inkml:trace contextRef="#ctx0" brushRef="#br0">30 0 1011 0,'-11'18'243'15,"2"13"85"-15,3 2-295 16,3 8-16-16,0 1-10 16,8-3-3-16,-2-8-3 15,4-1-13-15,-1-7 21 16,3-1-338-16,-1-1 106 16</inkml:trace>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0.517"/>
    </inkml:context>
    <inkml:brush xml:id="br0">
      <inkml:brushProperty name="width" value="0.09333" units="cm"/>
      <inkml:brushProperty name="height" value="0.09333" units="cm"/>
      <inkml:brushProperty name="fitToCurve" value="1"/>
    </inkml:brush>
  </inkml:definitions>
  <inkml:trace contextRef="#ctx0" brushRef="#br0">14 0 655 0,'-6'53'330'0,"0"9"-10"16,4-10-159-16,1 2-57 16,1-12-59-16,6 3-12 15,-5-10-18-15,1 7-6 16,4-5-4-16,-2 10-18 16,-2-7 29-16,1 5-351 15,3-6 111-15</inkml:trace>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0.854"/>
    </inkml:context>
    <inkml:brush xml:id="br0">
      <inkml:brushProperty name="width" value="0.09333" units="cm"/>
      <inkml:brushProperty name="height" value="0.09333" units="cm"/>
      <inkml:brushProperty name="fitToCurve" value="1"/>
    </inkml:brush>
  </inkml:definitions>
  <inkml:trace contextRef="#ctx0" brushRef="#br0">61 0 937 0,'-17'36'287'0,"7"6"53"15,4-3-264-15,1 8-29 0,7-4-33 16,-1 8-4-16,4-4-7 16,4 10-3-16,-2-5-13 15,1 10-33-15,-4-8-59 16,2 8-147-16,-4-8-64 15,-7 9-10-15,2-6 33 16,-1 10 107-16,-4-4 198 16,-4 11 131-16,5-8 40 0,2 6 41 15,1-13-32-15,2 2-27 16,4-17-56-16,-2 1-5 16,-2-14-37-16,2 10-15 15,0-11-23-15,2 15-11 16,1-3-11-16,-2 10-2 15,-1-5-3-15,-3 4 0 16,6-15 0-16,-6-4 19 16,0-11 9-16,-3-8 10 15,2-10 0-15,-2-3-1 16,6 2-21-16,1-2-6 16,5-2-8-16,2 1-2 15,-5 1 4-15,3 0-21 16,0 1 148-16,-6 1-475 15,-5-7 188-15</inkml:trace>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3.889"/>
    </inkml:context>
    <inkml:brush xml:id="br0">
      <inkml:brushProperty name="width" value="0.09333" units="cm"/>
      <inkml:brushProperty name="height" value="0.09333" units="cm"/>
      <inkml:brushProperty name="fitToCurve" value="1"/>
    </inkml:brush>
  </inkml:definitions>
  <inkml:trace contextRef="#ctx0" brushRef="#br0">417 127 387 0,'18'-52'275'0,"-1"10"16"15,-10 21-84-15,-4 9 8 16,-6 16-57-16,-3 8-32 16,-3 9-55-16,-6 20-16 15,-4 11-33-15,-10 16-6 16,1 0-5-16,-8 11 1 16,3-8-2-16,-9 5-2 15,6-5-1-15,-5 8-1 16,5-11-2-16,0 1 1 0,9-16-1 15,1-8 1-15,7-17-2 16,5-10-15-16,8-13-21 16,9-20 38-16,6-32-386 15,0-23 122-15</inkml:trace>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4.084"/>
    </inkml:context>
    <inkml:brush xml:id="br0">
      <inkml:brushProperty name="width" value="0.09333" units="cm"/>
      <inkml:brushProperty name="height" value="0.09333" units="cm"/>
      <inkml:brushProperty name="fitToCurve" value="1"/>
    </inkml:brush>
  </inkml:definitions>
  <inkml:trace contextRef="#ctx0" brushRef="#br0">8 0 955 0,'0'9'419'0,"-4"2"-19"16,-1 4-206-16,7 3-162 16,4 4-33-16,6 4-2 15,6-5 0-15,13-3 0 16,7-8 1-16,12-1-2 16,4-9-16-16,7-1-52 15,-8 2 494-15,-2 16-818 16,-8 8 386-16</inkml:trace>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4.430"/>
    </inkml:context>
    <inkml:brush xml:id="br0">
      <inkml:brushProperty name="width" value="0.09333" units="cm"/>
      <inkml:brushProperty name="height" value="0.09333" units="cm"/>
      <inkml:brushProperty name="fitToCurve" value="1"/>
    </inkml:brush>
  </inkml:definitions>
  <inkml:trace contextRef="#ctx0" brushRef="#br0">130 38 757 0,'2'-26'333'16,"-7"13"7"-16,-2 16-202 15,-5 18-51-15,1 13-57 16,-4 20-12-16,2 8-12 16,-1 19 1-16,5-6 4 15,0 7 2-15,0-18 1 0,0-7 10 16,2-17 3 0,-2-5 8-16,6-17-1 0,3 3-4 15,3-2-11-15,6-8-7 16,6-5-7-16,6-8 0 15,6-10-1-15,12-12 2 16,1-1 1-16,10-13-1 16,-5 7-2-16,2-13 0 15,-14 8-16-15,-5-3-46 16,-13 10-7-16,-3-8-331 16,-16 16 63-16</inkml:trace>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12.8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46785F-2F92-41BD-A654-9CAD49775AB6}" emma:medium="tactile" emma:mode="ink">
          <msink:context xmlns:msink="http://schemas.microsoft.com/ink/2010/main" type="inkDrawing" rotatedBoundingBox="-999,3977 23716,-3179 28145,12119 3429,19275" semanticType="9" shapeName="Other">
            <msink:sourceLink direction="with" ref="{C893CDEC-71D4-4473-8821-998CB0447668}"/>
          </msink:context>
        </emma:interpretation>
      </emma:emma>
    </inkml:annotationXML>
    <inkml:trace contextRef="#ctx0" brushRef="#br0">145-2 1096 0,'-10'3'269'0,"-1"12"91"15,1 6-316-15,-1 19-27 16,4 14-12-16,2 23 3 16,1 4-9-16,2 25 5 15,5-1-7-15,8 19 7 16,-5-9-9-16,1 22 8 0,-2-10-8 16,-4 14 7-16,-2-13-6 15,-2 12 9-15,-3-19-5 16,1 8 13-16,-1-24-6 15,-7 1 9-15,7-18-7 16,-2-5 6-16,2-28-14 16,3-4 7-16,2-21-9 15,-2-7 8-15,1-14-11 16,2-3-7-16,-3-6-26 0,-4-9 136 16,-8-11-476-16,-15-16 185 15</inkml:trace>
    <inkml:trace contextRef="#ctx0" brushRef="#br0" timeOffset="154633.0489">-190-9472 726 0,'-18'2'349'0,"-4"4"-29"15,2-3-146-15,1 1-162 16,4-5-28-16,-6-2-5 15,4-5-6-15,-5 2 11 16,-2-3-1-16,-5 5 17 16,1-1 4-16,-5-1 15 15,6 2-7-15,-11-1 6 0,5-4-13 16,-4-1 5-16,-2-4-7 16,-8-7 22-16,9-2 1 15,-4-1 19-15,5-1-6 16,-2-5 4-16,3 6-21 15,-8-5-7-15,2 1-21 16,-6 1 3-16,-6 7-9 31,27 10 27-15,2 1 0-16,-97-30 15 0,2 6-10 0,-11 0 4 16,1-2-16-16,50 11-2 15,7 2-14-15,-8-7 7 16,10 4-6-16,-12-2 14 15,10 4 0-15,-10-2 11 16,14 5-9-16,-15-1 5 16,8 9-13-16,-19-1-1 15,8 7-12-15,-24 1 5 16,10 10-6-16,-17-4 8 16,10 5-3-16,-17 0 6 15,9 3-2-15,-16-4-1 16,14 1-10-16,-26 3 7 15,16-2-4-15,-19 4 6 16,16-2 1-16,-23 3 11 16,17-5-3-16,-24 5 13 0,26-4-3 15,-28 2 10-15,22-2-8 16,-22 4 2-16,27-5-14 16,-29 7 3-16,21-5-11 15,-24 3 6-15,23-3-7 16,-24 4 8-16,17-2-7 15,-27-4 6-15,26-2-5 0,-30 5 8 16,20-7-7-16,-16 0 10 16,20 3-5-16,-27 3 13 15,22-3-7-15,-16 2 5 16,16-1-8-16,-23-2 5 16,25-1-14-16,-19 1 6 15,15-2-9-15,-23 1 8 16,25-2-7-16,-25 2 8 15,16-2-6-15,-22-2 9 16,25 4-7-16,-29 2 6 16,23 0-7-16,-21-4 7 15,23 5-7-15,-27-1 7 16,26 0-8-16,-19-4 9 16,21 7-8-16,-22-8 6 15,24-2-5-15,-21 2 7 16,16 1-9-16,-22-2 9 0,24 3-9 15,-29 0 8-15,23 3-9 16,-20 0 9-16,19 1-9 16,-25 5 9-16,35 0-9 15,-26 2 9-15,23-4-9 16,-16 7 10-16,24-8-7 16,-29 3 8-16,29-2-8 15,-15 5 9-15,18-4-9 0,-20 8 7 16,24-4-9-16,-11 6 9 15,14-3-10-15,-17 6 7 16,26-2-5-16,-9 0 7 16,10-8-9-16,-13 1 9 15,23-3-5-15,-10-2 5 16,15 4-8-16,-16 11 12 16,20 5-4-16,-16 17 14 15,17 5-7-15,-15 10 10 16,22-2-14-16,-10 13 4 15,18 4-16-15,-9 8 7 16,19 7-10-16,-4 18 8 16,18-14-7-16,-7 3 7 15,10-3-9-15,-6 16 2 16,7-12-12-16,-6 23 7 16,14-2-8-16,-16 19 9 0,7-13 1 15,-14 28 10-15,5-6-6 16,-8 11 9-1,25-16-8-15,-1 10 7 0,17-16-7 16,6 18 7-16,9-15-8 16,-4 24 8-16,8-9-2 15,1 17-1-15,2-14-7 16,-1 15 8-16,3-18-7 16,-2 20 0-16,5-22 3 0,0 24 7 15,8-16-7-15,5 37 2 16,5-16-13-16,2 32 2 15,5-18-9-15,1 32 8 16,-2-30-3-16,4 24 14 16,-1-28-2-16,2 17 9 15,5-27-8-15,-2 20 8 16,1-26-8-16,9 19 9 16,-3-22-11-16,0 15 10 15,6-31-8-15,3 17 9 16,-3-30-5-16,3 13 15 15,6-27-6-15,1 16 10 16,1-20-10-16,7 13 6 16,4-15-15-16,7 15 7 15,-2-17-10-15,5 7 7 16,-2-24-8-16,3 5 7 0,-3-26-7 16,0 6 10-16,-9-14-8 15,6 19 9-15,-11-10-9 16,1 16 10-16,-7-9-11 15,5 10 9-15,-12-15-10 16,3 9 10-16,-4-12-9 16,2 6 9-16,-1-9-9 0,3 9 9 15,-3-7-7-15,5 7 6 16,1-8-8-16,3 10 9 16,2-11-9-16,-1 4 8 15,-4-8-9-15,5 15 9 16,-7-11-8-16,2 19 8 15,3 2-9-15,5 21 8 16,-7-10-9-16,5 21 8 16,-4-17-8-16,-5 4 8 15,-5-20-7-15,1 4 9 16,-1-21-10-16,2 6 11 16,8-13-11-16,5 7 8 15,4-12-12-15,8-5 4 16,2-13-7-16,8-4 8 15,-1-20-6-15,16-1 13 16,-2-7-4-16,15 2 10 0,-6-4-9 16,26 11 7-16,-10-7-7 15,28 6-13-15,-3-7-12 16,20-4 2-16,-16-8-7 16,20-8 3-16,-22-6 13 15,16-3 11-15,-14-5-2 16,15-4 8-16,-10-1-6 15,22-7 7-15,-15-2-9 0,27-5 10 16,-18 1-8-16,29-7 8 16,-18 6-9-16,20-3 9 15,-20 2-8-15,28-10 6 16,-25 3-7-16,20-7 8 16,-17-3-8-16,23-9 9 15,-23 6-8-15,27-4 9 16,-23 8-8-16,22 1 8 15,-24 11-8-15,23 1 9 16,-27 8-10-16,24-5 8 16,-22 5-9-16,19-4 8 15,-17 2-9-15,22-4 9 16,-21 4-7-16,22-10 7 16,-20 5-9-16,15-5 9 15,-27 2-8-15,25 0 7 16,-25 11-7-16,19-5 10 15,-18 7-10-15,20-1 7 0,-20 3-6 16,19-4 7-16,-16 1-9 16,16 0 9-16,-17 3-7 15,19-2 7-15,-21 2-7 16,17-4 7-16,-16 2-7 16,16-10 6-16,-21 5-8 15,20-8 8-15,-18 6-9 16,19-9 10-16,-21 10-8 15,16-7 8-15,-17 8-7 0,13 2 9 16,-20 6-10-16,15 4 9 16,-14 8-8-16,16 4 8 15,-14 1-8-15,22 3 8 16,-13 1-9-16,19-7 8 16,-15-3-7-16,20-3 7 15,-22-1-8-15,17-10 9 16,-17 5-9-16,15-1 8 15,-19 4-8-15,17-3 8 16,-18 6-9-16,16-2 8 16,-18-1-7-16,16-3 7 15,-18-1-8-15,18-4 6 16,-16 1-6-16,18-4 8 16,-17 2-8-16,17-3 9 0,-18 3-6 15,18 2 7-15,-24 1-8 16,15 3 9-16,-22 6-9 15,11 3 9-15,-20 4-8 16,7 5 7-16,-19 5-7 16,13-1 7-16,-18 2-8 15,15-6 7-15,-12-1-9 16,17-13 9-16,-14-7-10 16,6-9 8-16,-20-6-8 0,10-9 9 15,-20 5-6-15,2-13 9 16,-13-1-7-16,2-15 8 15,-10 1-6-15,1-17 10 16,-8 4-8-16,4-14 9 16,-13 10-8-16,2-16 6 15,-7 9-10-15,-2-11 8 16,-7 5-10-16,2-7 10 16,-13 15-9-16,2-12 9 15,-4 12-9-15,1-8 9 16,-7 14-8-16,10-18 7 15,-8 14-8-15,1-11 7 16,-4 4-8-16,3-23 5 16,-4 6-6-16,4-21 4 0,-6 7-7 15,0-23 7-15,-6 19-6 16,-3-22 5-16,-8 23-4 16,-4-18 7-16,-1 22-6 15,-4-21 6-15,2 16-5 16,0-23 8-16,5 7-10 15,4-30 8-15,0 19-7 16,0-28 6-16,1 19-6 16,7-18 7-16,-5 34-7 15,3-19 7-15,4 26-7 0,4-19 6 16,-4 25-6-16,11-25 6 16,0 21-6-16,8-21 5 15,1 21-5-15,18-17 6 16,-1 19-7-16,11-14 8 15,-4 20-8-15,9-2 8 16,-13 24-7-16,8-3 7 16,-8 26-7-16,10 2 8 15,-6 15-8-15,15-1 11 16,-2 18-10-16,15-3 9 16,-6 6-8-16,22 0 7 15,-7 6-10-15,22-3 10 16,-4 0-9-16,13-6 7 15,-6-6-8-15,14-15 7 16,-14-3-8-16,14-15 8 16,-11 12-7-16,6-5 9 0,-19 13-7 15,1 4 6-15,-22 21-8 16,10 4 6-16,-23 16-8 16,5 4 9-16,-14 10-7 15,7-1 8-15,-10 0-5 16,12-4 7-16,-3-4-8 15,15-7 6-15,-6-6-7 0,14-11 7 16,-3-4-9-16,13-15 7 16,-8 3-6-16,17-1 7 15,-4 17-6-15,5-7 8 16,-9 18-8-16,9-6 8 16,-14 3-8-16,7-1 8 15,-12 14-8-15,7-30 8 16,-11 4-7-16,13-16 7 15,-12-16-9-15,12-15 7 16,-12 26-7-16,15-11 7 16,-21 13 1-16,5 26 2 15,-14-31-9-15,-3-15 8 16,-22 19-7-16,-7-1 0 16,-14-23-1-16,-16 46 10 15,-10 11-7-15,-12-3 8 16,-7 2-7-16,-11 5 7 0,-3-1-2 15,-11-6 12-15,1 2-7 16,-16-9 9-16,-2 9-10 16,-16-5-3-16,-6 15-17 15,-25-6 4-15,6 10-10 16,-24 2 9-16,-1 3-3 16,-22-6 11-16,9 3-5 15,-20-3 10-15,8-10-11 0,-19-4 9 16,25 2-7-16,-25 2 8 15,12 1-10-15,-20-24 10 16,25 36-8-16,-31-20 8 16,22 5-8-16,-25-5 10 15,27 32-9-15,-28-31 9 16,21 22-5-16,-14-15 11 16,23 6-10-16,-27-5 10 15,25 5-10-15,-11-25 10 16,16 7-11-16,-18-27 5 15,23-11-8-15,-14-23 7 16,18 9-12-16,-21-6 9 16,23 11-7-16,-15-7 8 15,18 18-11-15,-25 9-33 16,16 21 455-16,-36 24-815 16,6 26 385-16</inkml:trace>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4.735"/>
    </inkml:context>
    <inkml:brush xml:id="br0">
      <inkml:brushProperty name="width" value="0.09333" units="cm"/>
      <inkml:brushProperty name="height" value="0.09333" units="cm"/>
      <inkml:brushProperty name="fitToCurve" value="1"/>
    </inkml:brush>
  </inkml:definitions>
  <inkml:trace contextRef="#ctx0" brushRef="#br0">26 274 871 0,'-18'2'302'0,"7"-7"39"16,11-1-224-1,5-1-73-15,13-5-15 0,4-5-20 16,19-8-4-16,2-1-1 15,14-4 2-15,-1 5-2 16,10-4 1-16,-8 8-3 16,6-3 19-16,-7 5-368 0,-3-11 128 15</inkml:trace>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5.218"/>
    </inkml:context>
    <inkml:brush xml:id="br0">
      <inkml:brushProperty name="width" value="0.09333" units="cm"/>
      <inkml:brushProperty name="height" value="0.09333" units="cm"/>
      <inkml:brushProperty name="fitToCurve" value="1"/>
    </inkml:brush>
  </inkml:definitions>
  <inkml:trace contextRef="#ctx0" brushRef="#br0">129 31 1212 0,'-51'-31'271'0,"36"44"105"0,0 20-352 0,-4 20-19 16,-4 40-5-16,20-7-56 16,5-5 78-16,5 6-400 15,2-17 106-15</inkml:trace>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5.319"/>
    </inkml:context>
    <inkml:brush xml:id="br0">
      <inkml:brushProperty name="width" value="0.09333" units="cm"/>
      <inkml:brushProperty name="height" value="0.09333" units="cm"/>
      <inkml:brushProperty name="fitToCurve" value="1"/>
    </inkml:brush>
  </inkml:definitions>
  <inkml:trace contextRef="#ctx0" brushRef="#br0">36 0 595 0,'-12'75'123'0,"-2"5"60"16,7-4-177-16,4 8-188 15,4-10 63-15</inkml:trace>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5.660"/>
    </inkml:context>
    <inkml:brush xml:id="br0">
      <inkml:brushProperty name="width" value="0.09333" units="cm"/>
      <inkml:brushProperty name="height" value="0.09333" units="cm"/>
      <inkml:brushProperty name="fitToCurve" value="1"/>
    </inkml:brush>
  </inkml:definitions>
  <inkml:trace contextRef="#ctx0" brushRef="#br0">0 0 299 0,'8'54'175'15,"-1"10"-26"1,1 0-50-16,1 6-76 0,-2-2-25 16,2 11-147-16,-1-8 44 15</inkml:trace>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5.668"/>
    </inkml:context>
    <inkml:brush xml:id="br0">
      <inkml:brushProperty name="width" value="0.09333" units="cm"/>
      <inkml:brushProperty name="height" value="0.09333" units="cm"/>
      <inkml:brushProperty name="fitToCurve" value="1"/>
    </inkml:brush>
  </inkml:definitions>
  <inkml:trace contextRef="#ctx0" brushRef="#br0">0 0 551 0,'9'61'310'16,"-3"2"-18"-16,3 14-104 15,0-8-113-15,12 8-26 16,-6-7-31 0,4-2-9-16,-4-13 3 0,3 2 8 15,-11-6 11-15,2 9-3 16,0-3 2-16,-1 6-8 15,-4-7-7-15,4-5-14 16,-5-12 5-16,-3-6-6 16,-3-12 5-16,-2-4-6 15,-1-1 5-15,-1 1-22 16,1-1-6-16,-5 8-310 0,-1 8 84 16</inkml:trace>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6.304"/>
    </inkml:context>
    <inkml:brush xml:id="br0">
      <inkml:brushProperty name="width" value="0.09333" units="cm"/>
      <inkml:brushProperty name="height" value="0.09333" units="cm"/>
      <inkml:brushProperty name="fitToCurve" value="1"/>
    </inkml:brush>
  </inkml:definitions>
  <inkml:trace contextRef="#ctx0" brushRef="#br0">141-1 1130 0,'-17'11'421'16,"2"-8"26"-16,0-3-277 16,9 6-103-1,0 1-85-15,-6 10-90 0,-4-11 11 16,-4 3-350-16,-14-14 29 16</inkml:trace>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6.691"/>
    </inkml:context>
    <inkml:brush xml:id="br0">
      <inkml:brushProperty name="width" value="0.09333" units="cm"/>
      <inkml:brushProperty name="height" value="0.09333" units="cm"/>
      <inkml:brushProperty name="fitToCurve" value="1"/>
    </inkml:brush>
  </inkml:definitions>
  <inkml:trace contextRef="#ctx0" brushRef="#br0">636 0 1242 0,'-86'24'309'0,"-11"7"97"15,8 4-360-15,-4 7-25 16,17-2-50-16,-26-11-376 16,9-8 114-16</inkml:trace>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6.700"/>
    </inkml:context>
    <inkml:brush xml:id="br0">
      <inkml:brushProperty name="width" value="0.09333" units="cm"/>
      <inkml:brushProperty name="height" value="0.09333" units="cm"/>
      <inkml:brushProperty name="fitToCurve" value="1"/>
    </inkml:brush>
  </inkml:definitions>
  <inkml:trace contextRef="#ctx0" brushRef="#br0">554 62 798 0,'-117'15'426'15,"25"-17"-41"-15,-6-2-127 16,22-11-231-16,-10-11-391 16,1-4 107-16</inkml:trace>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6.887"/>
    </inkml:context>
    <inkml:brush xml:id="br0">
      <inkml:brushProperty name="width" value="0.09333" units="cm"/>
      <inkml:brushProperty name="height" value="0.09333" units="cm"/>
      <inkml:brushProperty name="fitToCurve" value="1"/>
    </inkml:brush>
  </inkml:definitions>
  <inkml:trace contextRef="#ctx0" brushRef="#br0">1967 11 940 0,'-111'-12'230'0,"8"7"72"16,-11 10-273-16,20 10-28 15,-14 10-1-15,15 5 2 16,-9 9 25-16,13 2 19 15,-12 10 17-15,19-5 0 0,-1 1 4 16,20-11-21-16,-4-4-13 16,13-19-15-16,-8-8-5 15,8-11-8-15,-17-15-2 16,8-8-2-16,-9-4-2 16,8 0 3-16,-4 3 6 15,16 7-2-15,-7 13 0 16,13 10-4-16,8 10-43 15,8 1-343-15,6 5 94 16</inkml:trace>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7.986"/>
    </inkml:context>
    <inkml:brush xml:id="br0">
      <inkml:brushProperty name="width" value="0.09333" units="cm"/>
      <inkml:brushProperty name="height" value="0.09333" units="cm"/>
      <inkml:brushProperty name="fitToCurve" value="1"/>
    </inkml:brush>
  </inkml:definitions>
  <inkml:trace contextRef="#ctx0" brushRef="#br0">231 13 555 0,'-9'-3'792'15,"0"0"-495"-15,-3-3-223 16,3 7-47-16,2 13-1 0,4 10 25 31,1 0-10-31,-2 60 2 0,1 36-3 16,7 19-13-16,-1 2-1 15,2-16-14-15,-1-9 0 16,-1 5-12-16,-6-13 8 16,-3 21-9-16,-3-1 9 0,0 1-6 15,-6-27 13-15,2 15 1 16,1-16 11-16,3 10-6 16,0-22 6-16,7-5-13 15,4-23 1-15,-1-10-12 16,-1-25 8-16,5-8-11 15,-4-8 10-15,2-10-4 16,-4-12 12-16,4-6-8 16,-3-9 9-16,-2-27-7 15,2-1 3-15,3-20-14 16,-3-8 7-16,0-27-10 16,0 10 6-16,-1-35-9 15,-4-5 9-15,-5-27-9 16,1 22 10-16,-6-13-22 15,0 41 5-15,-3-21-9 16,6 21 8-16,0-3-9 0,7 22 23 16,2-1-6-16,3 50 8 15,-1 19-9-15,-1 18 5 16,-2 4-8-16,1 5 7 16,-3 11-10-16,4 2 8 15,2 11-8-15,2 12 6 16,5 29-6-16,1 4 9 15,-1 39-7-15,-1 0 9 0,2 9-6 16,-7-9 8-16,2 32-7 16,-4-20 11-16,-4 19-6 15,2-8 8-15,2 9-6 16,-2-28 7-16,4 2-9 16,-1-24 7-16,-1 8-8 15,1-23 9-15,1-3-71 16,-1-16 458-16,-6-31-824 15,-4-32 360-15</inkml:trace>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13.4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90FE6D-DE92-4B2C-8059-2396CB54B243}" emma:medium="tactile" emma:mode="ink">
          <msink:context xmlns:msink="http://schemas.microsoft.com/ink/2010/main" type="inkDrawing" rotatedBoundingBox="19278,11887 22639,11673 22645,11770 19284,11984" semanticType="underline" shapeName="Other">
            <msink:sourceLink direction="with" ref="{C893CDEC-71D4-4473-8821-998CB0447668}"/>
            <msink:destinationLink direction="to" ref="{7634C1B0-12F4-4FE3-B42F-1AA79467E85F}"/>
          </msink:context>
        </emma:interpretation>
      </emma:emma>
    </inkml:annotationXML>
    <inkml:trace contextRef="#ctx0" brushRef="#br0">81 261 1043 0,'-36'-2'284'16,"7"-10"76"-16,16 6-289 16,10 3-48-16,6 2-16 15,12-1 6-15,12 7-16 0,13-1 5 16,10 1-5-16,19-2 5 16,6-2-7-16,18-2 7 15,-1-7-5-15,19-2 6 16,-5-4-6-16,23-6 8 15,-7 2-5-15,11 5 7 16,-8-1-9-16,19 11 7 16,-12 5-5-16,15 2 6 15,-2 2-8-15,15 0 7 16,-13-3-7-16,12-7 4 16,-11-4-7-16,11-10 6 15,-20-1-5-15,10-10 7 16,-23 4-7-16,-4-4 2 15,-31 13 1-15,-10-1 15 0,-31 16 2 16,-13-1 22-16,-16 5 4 16,-9 2 2-16,-10 2-16 15,-4 5-16-15,-1 6-64 16,-6 8-348-16,-1-8 84 16</inkml:trace>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8.720"/>
    </inkml:context>
    <inkml:brush xml:id="br0">
      <inkml:brushProperty name="width" value="0.09333" units="cm"/>
      <inkml:brushProperty name="height" value="0.09333" units="cm"/>
      <inkml:brushProperty name="fitToCurve" value="1"/>
    </inkml:brush>
  </inkml:definitions>
  <inkml:trace contextRef="#ctx0" brushRef="#br0">-5 281 999 0,'4'-33'568'0,"2"1"-523"0,54 13-43 16,-3 11 2-16,18-2-7 0,12 10 7 15,-1-2-7-15,-1-4 7 16,16-1-7-16,-9 4 7 15,14-11-7-15,-10-2 8 16,18 7-8-16,-6-8 8 16,19-5-8-16,-9 5 6 15,11-2-6-15,-13 1 7 16,14 7-8-16,-15 11 8 0,11-1-7 16,-14 2 5-16,16 1-5 15,-14 4 6-15,15-6-7 16,-12 1 8-16,14-5-5 15,-19-4 5-15,14 1-6 16,-24-1 7-16,2 7-9 16,-26 8 8-16,-7 1-6 15,-26-2 5-15,-2 3-6 16,-13-5 7-16,-3-2-5 16,-10-1 7-16,-11-1 0 15,-14-4 151-15,-11-4-485 16,-22 4 215-16</inkml:trace>
</inkml:ink>
</file>

<file path=ppt/ink/ink2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9.245"/>
    </inkml:context>
    <inkml:brush xml:id="br0">
      <inkml:brushProperty name="width" value="0.09333" units="cm"/>
      <inkml:brushProperty name="height" value="0.09333" units="cm"/>
      <inkml:brushProperty name="fitToCurve" value="1"/>
    </inkml:brush>
  </inkml:definitions>
  <inkml:trace contextRef="#ctx0" brushRef="#br0">626 124 515 0,'17'-69'387'16,"-19"42"244"15,1 14-352-31,1-1-193 0,-21 13-25 16,-15 17-28-16,-14 40-10 15,-9 23-9-15,-4 3-11 16,8-13 8-16,-4 1-6 15,10-26 8-15,-2-2-7 16,7-8 8-16,5 4-9 0,11 1 3 16,-2 4-10-1,12-2-2-15,0 5-1 0,4-4 9 16,7 0-11-16,8-6 9 16,7-1-1-16,11-8-1 15,14-9-10-15,6-10 11 16,21-14-8-16,9-8 11 15,26-7 0-15,4 4-31 0,24-1-389 16,-9 6 124-16</inkml:trace>
</inkml:ink>
</file>

<file path=ppt/ink/ink2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09.906"/>
    </inkml:context>
    <inkml:brush xml:id="br0">
      <inkml:brushProperty name="width" value="0.09333" units="cm"/>
      <inkml:brushProperty name="height" value="0.09333" units="cm"/>
      <inkml:brushProperty name="fitToCurve" value="1"/>
    </inkml:brush>
  </inkml:definitions>
  <inkml:trace contextRef="#ctx0" brushRef="#br0">573 17 1175 0,'-33'-18'267'0,"-13"15"105"15,4 10-338-15,-8 22-23 16,5 13 3-16,-9 58-6 16,0-8 8-16,-6 13-4 15,11-9 8-15,-2-10-4 16,11-52 5-16,9 4-10 16,16-4 3-16,12-14-12 15,16-14 4-15,19 0-10 16,12 0 3-16,14-14-25 15,4 2 0-15,5 6-26 16,-8-1-9-16,-4 4-11 16,-13 4 23-16,-6 19 2 15,-13 5 21-15,-10 10 5 16,-8 4 13-16,-14 7 28 0,-9-11 31 16,-11 7 43-16,-5-8 30 15,-14 10 16-15,0-8-19 16,-8 12-24-16,11-9-37 15,-4-3-26-15,13-13-14 16,3-2-16-16,12-17 1 16,10-11-114-16,13-14-26 15,19-38-343-15,9-19-1 16</inkml:trace>
</inkml:ink>
</file>

<file path=ppt/ink/ink2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10.717"/>
    </inkml:context>
    <inkml:brush xml:id="br0">
      <inkml:brushProperty name="width" value="0.09333" units="cm"/>
      <inkml:brushProperty name="height" value="0.09333" units="cm"/>
      <inkml:brushProperty name="fitToCurve" value="1"/>
    </inkml:brush>
  </inkml:definitions>
  <inkml:trace contextRef="#ctx0" brushRef="#br0">179-2 1033 0,'-3'-4'360'16,"-23"31"32"-16,-4 31-242 15,-1 35-141-15,-1 8-1 16,7-7 6-16,7 1-5 16,15-23 8-16,10-25-8 15,7 1 2-15,1 21-8 16,-5-3 4-16,-7 12-7 15,-4-2 7-15,-7-4-7 16,-1-27 7-16,-1-10-2 16,4-18 7-16,-2-10 2 0,2-13 7 15,0-21-5-15,2-14 1 16,2-34-13-16,4-3-5 16,4-6-7-16,3 18 2 15,-2 14-6-15,-1 34 9 16,2 4-12-16,-4 19 6 15,5 5-7-15,2 7 10 0,4 10-4 16,1 3 15 0,7-3-7-16,2-8 5 0,1-10-7 15,0-19 7-15,1-8-3 16,-6-3 10-16,-3-12-5 16,-9 3 8-16,-5 3-8 15,-8 4 5-15,-2 1-12 16,-5 13 6-16,-2 4-12 15,-1 11 7-15,-2 15-11 16,2 2 12-16,2 25-1 16,6 0 12-16,7 9-5 15,7-11 10-15,6-1-9 16,-1-24 2-16,10-6-7 16,-4-16 8-16,10-17-7 15,-5-9 9-15,3-20-5 16,-5-2 7-16,-2-5-10 15,-13 10 7-15,-2 14-11 0,-7 15-1 16,-8 21-7-16,1 9 4 16,-2 20-7-16,2 5 12 15,-1 16 6-15,7-11 0 16,0 6-6-16,4-20 6 16,10-8-11-16,2-17 0 15,13-18 4-15,2-17 8 16,7-20-4-16,-5-7 11 15,-2-4-9-15,-11 6 5 0,-5 9-6 16,-8 26 2-16,-5 7-11 16,-4 10 5-16,-4 17-11 15,0 11 7-15,-3 19-5 16,2 9 11-16,2 10-4 16,5-7 9-16,8 3-7 15,5-19 5-15,10-14-34 16,2-23-34-16,10-22-384 15,-5-13 89-15</inkml:trace>
</inkml:ink>
</file>

<file path=ppt/ink/ink2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11.214"/>
    </inkml:context>
    <inkml:brush xml:id="br0">
      <inkml:brushProperty name="width" value="0.09333" units="cm"/>
      <inkml:brushProperty name="height" value="0.09333" units="cm"/>
      <inkml:brushProperty name="fitToCurve" value="1"/>
    </inkml:brush>
  </inkml:definitions>
  <inkml:trace contextRef="#ctx0" brushRef="#br0">43 559 800 0,'-5'6'592'0,"-5"6"-128"15,-5 0-90-15,7-5-295 0,4-10-61 16,2 15-14-16,2-9 0 15,5-6-7-15,1 3 9 16,4 3-7-16,-4-7 11 16,-1-4-5-16,-4 1 7 15,-4 5-10-15,-4-1 5 16,-2 6-11-16,3 3 6 16,1 5-10-16,10-2 8 0,11 6-12 15,14-9 9-15,18-2-7 16,7-4 10-16,9-15-11 15,-5-7 8-15,1-7-16 16,-17 2 4-16,-10 3-12 16,-13 14 8-16,-13 8-6 15,-14 11 21-15,-10 6 11 16,-5 3 19-16,-2-1 4 31,3-5 14-31,3-6-7 0,6-2-6 0,1-10-10 16,4-1 1-16,1-13-11 15,0-5 4-15,4-8-10 16,4 9 6-16,1-5-10 16,-5 22 6-16,7-4-10 15,-2 8 6-15,4-3-40 16,1 5-11-16,13-10-54 16,-2 11-23-16,11-45-47 0,2-20 21 15,4-28-143-15,-5-6-103 16,4-6 14-16</inkml:trace>
</inkml:ink>
</file>

<file path=ppt/ink/ink2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11.514"/>
    </inkml:context>
    <inkml:brush xml:id="br0">
      <inkml:brushProperty name="width" value="0.09333" units="cm"/>
      <inkml:brushProperty name="height" value="0.09333" units="cm"/>
      <inkml:brushProperty name="fitToCurve" value="1"/>
    </inkml:brush>
  </inkml:definitions>
  <inkml:trace contextRef="#ctx0" brushRef="#br0">85 45 675 0,'1'-27'404'16,"-2"11"-30"-16,-4 14-145 15,-7 19-100-15,0 7-66 0,-4 10-18 16,1 8-17-16,3 33-7 16,4 0 3-16,4 36-8 15,5-9-3-15,1 6-10 16,1-32 4-16,0-7-7 15,-3-39 7-15,-3-3-4 16,3-11 4-16,-3-7 1 16,3-7 8-16,3-5-3 15,0-5 10-15,4-11-2 16,5-2 4-16,5-9-7 16,2 1 0-16,13-50-9 15,1-10 1-15,9-10-10 16,-3 1 5-16,1-2-7 15,-8 53 9-15,-2 17-59 16,-12 12-18-16,-6 5-46 16,-4 13-128-16,-23 22-204 0,-11 23 36 15</inkml:trace>
</inkml:ink>
</file>

<file path=ppt/ink/ink2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11.904"/>
    </inkml:context>
    <inkml:brush xml:id="br0">
      <inkml:brushProperty name="width" value="0.09333" units="cm"/>
      <inkml:brushProperty name="height" value="0.09333" units="cm"/>
      <inkml:brushProperty name="fitToCurve" value="1"/>
    </inkml:brush>
  </inkml:definitions>
  <inkml:trace contextRef="#ctx0" brushRef="#br0">2 0 836 0,'0'28'288'15,"-3"5"35"-15,3 3-210 16,6 6-60-16,3-4-20 16,3-4-13-16,1-10-7 0,8-18-11 15,-3-12 6-15,6-18-347 16,-10-19 118-16</inkml:trace>
</inkml:ink>
</file>

<file path=ppt/ink/ink2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12.575"/>
    </inkml:context>
    <inkml:brush xml:id="br0">
      <inkml:brushProperty name="width" value="0.09333" units="cm"/>
      <inkml:brushProperty name="height" value="0.09333" units="cm"/>
      <inkml:brushProperty name="fitToCurve" value="1"/>
    </inkml:brush>
  </inkml:definitions>
  <inkml:trace contextRef="#ctx0" brushRef="#br0">9 712 1012 0,'-3'12'321'0,"-5"-3"43"16,13-4-267-16,10-7-62 16,4 1-21-16,13-16-5 15,3-5 5-15,1-4-8 16,0-34 3-16,1-6-8 0,-11-2 6 15,-1-13-9-15,-10 2 8 16,-3 28-6-16,-10 7 7 16,-7 13 4-16,-1 20 10 15,-7 17-8-15,-8 29 5 16,-2 56-6-16,-4 2-2 16,-1 11-3-16,1-5 13 15,-3-7-1-15,6-53 10 16,4 6-7-16,6-14 0 15,13-10-14-15,8-10 1 0,12-4-8 16,6-8 6-16,5-10-7 16,-1-4 13-16,2-16-6 15,-4-10 7-15,-1-2-8 16,-5-38 6-16,-5-2-9 16,-7 14 5-16,-6 10-12 15,-7 13 5-15,-4 95-10 16,-1 7 7-16,-4 19-3 15,-2 8 13-15,0 2-4 16,4-49 12-16,4 8-8 16,4-11 5-16,7-14-11 15,1-10 5-15,8-9-8 16,1-7 9-16,8-14-7 16,2-5 10-16,3-2-4 15,-9 5 3-15,2-7-7 0,-10 11 6 16,-4 7-10-16,-3 4 3 15,0 7-11-15,-3 5 6 16,3 1-7-16,2-2 9 16,2 1-5-16,2-5 11 15,6-7-4-15,-1-7 6 16,5-6-5-16,5-36 8 16,8-26-7-16,-1-8 4 0,7-10-8 15,-4 4 6-15,2 35-6 16,-9 23 5-16,-1 6-6 15,-8 11 8-15,-6-2-8 16,-9 4 8-16,-6 2-9 16,-7 9 4-16,-7 5-9 15,-3 1 8-15,-1 7-9 16,0 4 8-16,-1 2-7 16,4 2 7-16,-3 11-8 15,3-2 7-15,-3 12-7 16,4 22 11-16,1 22-6 15,4 25 9-15,4 3-7 16,11-11 8-16,3-14-8 16,8-27 6-16,5-32-8 15,-1-5 6-15,5-5-8 16,-4-14 9-16,1 3-78 16,-2-12-7-16,-9-8-370 0,-9-70 47 15</inkml:trace>
</inkml:ink>
</file>

<file path=ppt/ink/ink2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52.527"/>
    </inkml:context>
    <inkml:brush xml:id="br0">
      <inkml:brushProperty name="width" value="0.09333" units="cm"/>
      <inkml:brushProperty name="height" value="0.09333" units="cm"/>
      <inkml:brushProperty name="fitToCurve" value="1"/>
    </inkml:brush>
  </inkml:definitions>
  <inkml:trace contextRef="#ctx0" brushRef="#br0">758 12 590 0,'-19'-6'380'0,"1"0"-50"16,0 5-93-16,-6 1-151 0,3 3-45 16,-6 1-12-16,6 5-3 31,10-4-16-31,1-1-6 16,-34 20 5-16,5 6-4 0,-4 3 2 15,2 2-2-15,11 1 2 16,0-5-4-16,-4 11 3 15,0 2-2-15,-2 13 6 16,5-9 1-16,-1 9 7 16,5-10-1-16,2 1 1 15,4-6-3-15,-2 4-2 16,5-10-9-16,-3 17 3 16,2-2 0-16,2 6 13 15,5-9 3-15,3 24 9 16,9-15-6-16,9 7 0 15,6-14-14-15,6 9-3 16,6-26-9-16,11 1 4 16,-2-8-4-16,6-4 3 15,3-7-2-15,10 5 3 16,-5-7-4-16,9 8 2 0,-7 2-3 16,8-4 3-16,-12-7-3 15,8 3 2-15,-8-6-1 16,7 0 1-16,-1 0-1 15,9 3 0-15,-4 0-3 16,7-4-3-16,-7-4-1 16,-1-2-3-16,-10-7 0 15,0-10 3-15,-13-4-1 0,8-11 3 16,-7 0-1-16,2-15 1 16,-7 6-7-16,5-11 0 15,-10 1 1-15,1-19 2 16,-5 10 2-16,1-12 8 15,-4 9 3-15,-1-8-1 16,0 16 0-16,-1-7 0 16,-2 9-2-16,1 0-2 15,-3 6-1-15,-9-7 0 16,-4 8-2-16,-9-11 8 16,-12 3 7-16,-11-2 33 15,-4 12 17-15,-13 3 32 16,-7 12-5-16,-14 5-4 15,-2 8-36-15,-29 5-29 16,2 6-45-16,-30 11-60 16,6 2-28-16,-24-2 452 0,18-5-808 15</inkml:trace>
</inkml:ink>
</file>

<file path=ppt/ink/ink2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53.992"/>
    </inkml:context>
    <inkml:brush xml:id="br0">
      <inkml:brushProperty name="width" value="0.09333" units="cm"/>
      <inkml:brushProperty name="height" value="0.09333" units="cm"/>
      <inkml:brushProperty name="fitToCurve" value="1"/>
    </inkml:brush>
  </inkml:definitions>
  <inkml:trace contextRef="#ctx0" brushRef="#br0">1202 131 919 0,'-3'-15'308'0,"-4"0"34"16,-7-3-223-16,2 5-101 15,-4-5-7-15,-4 3-8 16,-4-2-7 0,2 5-9-16,-10 5-8 0,-2 5-4 0,-8 13-1 15,-6 7-2 16,24-9 39-31,1 0 9 0,-82 37 13 16,2 1 6-16,-6 1 6 16,7 0-8-16,45-17-5 15,8-4-14-15,-1 12-7 16,7 0-9-16,-5 9-1 16,4 3-2-16,-2 14 5 15,7-2 2-15,0 8 5 16,12-8 1-16,10 12 4 15,13-12-4-15,4 13-2 16,9 1-5-16,9 17-1 0,6-6-6 16,7 8 1-1,1-6-3-15,8 4 2 0,-1-16-1 16,15 8 3-16,-1-11 1 16,20 0 3-16,1-10-2 15,22-4 0-15,-7-13 2 16,13-4-2-16,-6-13-2 15,13-2 4-15,-13-5-3 16,15-3 0-16,-9-9-2 0,7-12-1 16,-19-14-4-16,1-11 0 15,-20-10 1-15,-7-13 3 16,-14-9 3-16,-4-12 4 16,-13-3 1-16,-3-18 1 15,-9 6 1-15,-7-11 4 16,-10 4-1-16,-10-22 4 15,-9 11 0-15,-12-20 4 16,-6 11-1-16,-10-6 12 16,-4 17 0-16,-7-4 9 15,5 20-6-15,-1-8-4 16,7 17-11-16,-8 2-6 16,6 13-10-16,-9 3 0 15,0 13-6-15,-11 8-6 16,0 11-43-16,-17 22-186 15,-23 16-208-15,-35 38-30 0</inkml:trace>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16.5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93CDEC-71D4-4473-8821-998CB0447668}" emma:medium="tactile" emma:mode="ink">
          <msink:context xmlns:msink="http://schemas.microsoft.com/ink/2010/main" type="writingRegion" rotatedBoundingBox="19442,10888 24526,10501 24625,11807 19541,12194">
            <msink:destinationLink direction="with" ref="{9990FE6D-DE92-4B2C-8059-2396CB54B243}"/>
            <msink:destinationLink direction="with" ref="{0646785F-2F92-41BD-A654-9CAD49775AB6}"/>
          </msink:context>
        </emma:interpretation>
      </emma:emma>
    </inkml:annotationXML>
    <inkml:traceGroup>
      <inkml:annotationXML>
        <emma:emma xmlns:emma="http://www.w3.org/2003/04/emma" version="1.0">
          <emma:interpretation id="{910E5B34-B96C-46CD-9D21-6EDCD8AC23AE}" emma:medium="tactile" emma:mode="ink">
            <msink:context xmlns:msink="http://schemas.microsoft.com/ink/2010/main" type="paragraph" rotatedBoundingBox="19442,10888 24526,10501 24625,11807 19541,12194" alignmentLevel="1"/>
          </emma:interpretation>
        </emma:emma>
      </inkml:annotationXML>
      <inkml:traceGroup>
        <inkml:annotationXML>
          <emma:emma xmlns:emma="http://www.w3.org/2003/04/emma" version="1.0">
            <emma:interpretation id="{471A410A-7BFC-4928-82D2-3477F33B298F}" emma:medium="tactile" emma:mode="ink">
              <msink:context xmlns:msink="http://schemas.microsoft.com/ink/2010/main" type="line" rotatedBoundingBox="19442,10888 24526,10501 24625,11807 19541,12194"/>
            </emma:interpretation>
          </emma:emma>
        </inkml:annotationXML>
        <inkml:traceGroup>
          <inkml:annotationXML>
            <emma:emma xmlns:emma="http://www.w3.org/2003/04/emma" version="1.0">
              <emma:interpretation id="{AFC44DC4-FF74-44D3-905B-B5E39944CBCC}" emma:medium="tactile" emma:mode="ink">
                <msink:context xmlns:msink="http://schemas.microsoft.com/ink/2010/main" type="inkWord" rotatedBoundingBox="19442,10888 21258,10750 21322,11581 19505,11719">
                  <msink:destinationLink direction="to" ref="{30236D89-8F08-4635-9DED-89FB89D21FE5}"/>
                  <msink:destinationLink direction="with" ref="{79B30689-89A0-4DF2-AB49-FBE42CD4D991}"/>
                  <msink:destinationLink direction="to" ref="{F049E508-BF9D-439C-AC66-0CE48F42DBC6}"/>
                  <msink:destinationLink direction="to" ref="{C98061C0-8320-4BD9-A183-0CF49A7D47A0}"/>
                </msink:context>
              </emma:interpretation>
              <emma:one-of disjunction-type="recognition" id="oneOf0">
                <emma:interpretation id="interp0" emma:lang="" emma:confidence="1">
                  <emma:literal/>
                </emma:interpretation>
              </emma:one-of>
            </emma:emma>
          </inkml:annotationXML>
          <inkml:trace contextRef="#ctx0" brushRef="#br0">949-559 418 0,'3'-24'357'16,"-3"26"-77"-16,-7 14-55 15,-5 19-127-15,-2 14-48 16,4 11-41-16,-1 14 11 16,7-2-12-16,10 12 11 15,0-16-14-15,9 5 9 0,0-16-14 16,1-1 9-16,-4-16-10 16,-1 1 9-16,-8-13-9 15,-3-8 6-15,-3-11 8 16,-6-12 26-16,1-14-9 15,4-14 9-15,-2-10-4 16,1-17-7-16,4 2-26 0,1-2 10 16,-6 11-9-16,1 6 6 15,1 23-13-15,-1 11 7 16,2 16-12-16,3 18 9 16,2 8-11-16,-1 4 13 15,5 0-7-15,-1-6 12 16,4-12-8-16,3-6 10 15,-2-11-11-15,2-7 11 16,2-1-11-16,1-7 12 16,-5-2-12-16,7-2 12 15,-4-2-11-15,1-8 11 16,-4 4-13-16,2 0 11 16,-3 7-11-16,5 2 8 15,-5 11-11-15,0 7 7 16,1 6-8-16,-1 10 8 0,0 5-10 15,-1 9 10-15,-1-1-7 16,-2 5 12-16,2-7-8 16,-2-4 10-16,1-10-9 15,0-11 9-15,1-8-10 16,1-9 11-16,-2-6-9 16,3-6 12-16,-2-3-8 15,-1 0 7-15,-3 12-11 16,2 4 4-16,-4 11-14 15,-2 12 8-15,-1 9-11 0,-1 8 13 16,-1 2-5-16,2-2 13 16,2-8-6-16,5-6 7 15,2-12-10-15,4-9 8 16,1-3-9-16,1-8 9 16,1-4-6-16,5-7 12 15,-4-5-9-15,0-2 9 16,-3 1-9-16,-1 2 8 15,-7 4-12-15,-1 4 7 16,-3 1-11-16,-1 2-15 16,-5 3-22-16,-5-1-17 15,-2-4-14-15,-7 2-138 16,1 2 2-16,-4-7 28 16,4 5 59-16,-1 1 89 0,8 1 160 15,-1-2 50-15,4 1-5 16,-2 1-14-16,5 4-76 15,0-6 5-15,0 4-35 16,0 4-1-16,5 4-27 16,1 0-2-16,1 9-25 15,8 3 6-15,3 0-7 16,5 3 315-16,2 0-687 16,4-6 335-16</inkml:trace>
          <inkml:trace contextRef="#ctx0" brushRef="#br0" timeOffset="452.8622">1476-137 348 0,'0'15'95'0,"-2"-1"26"16,8-2-100-16,-1 0 46 15,-4-6 35-15,1 4 67 16,-4-2 4-16,-4 1 17 15,0 0-66-15,-1 6-32 16,-2-2-71-16,3 4-3 16,3-2-19-16,1 1 8 15,4-2-14-15,5-2 13 16,2-5-7-16,6-8 13 0,5-2-8 16,6-12 13-16,4-8-10 15,3-11 14 1,-2-2-12-16,-4-8 11 0,-9 5-12 15,-6 7 13-15,-7 13-16 16,-8 14 12-16,-2 14-11 16,-7 18 10-16,-3 10-14 15,6 14 10-15,3 0-15 16,2 6 10-16,8-11-10 16,11-2 8-16,0-19-11 0,20-14 10 15,2-20 274-15,11-3-621 16,-6-8 302-16</inkml:trace>
          <inkml:trace contextRef="#ctx0" brushRef="#br0" timeOffset="-1340.6307">223 37 673 0,'-14'-3'187'0,"-4"6"48"15,6-3-198 1,0 2-10-16,0 2-12 0,-2-4 63 16,1-1-1-16,-2-2 16 15,0-5-9-15,-2 5-1 16,2 3-66-16,-1 8-2 15,1 5-17-15,0 19 8 16,4-4-10-16,5 8 9 16,3-6-10-16,8 2 7 15,4-13-9-15,3-5 9 16,1-8-8-16,4-3 9 16,-1-9-7-16,4-14 11 15,2-4-10-15,7-13 11 0,-2-7-7 16,4-1 10-16,-5 12-10 15,-8 3 9-15,-6 18-13 16,-6 14 11-16,-7 8-11 16,-2 13 9-16,1 8-7 15,2 4 10-15,2-5-13 16,2 0 11-16,2-14-10 16,3-5 7-16,0-14-8 0,6-14 10 15,2-11 19-15,2-14-356 16,-7-15 131-16</inkml:trace>
          <inkml:trace contextRef="#ctx0" brushRef="#br0" timeOffset="-893.6617">466-337 983 0,'-21'36'244'16,"6"11"73"-16,3 20-266 15,10 1-50-15,4 13 9 16,4-10-13-16,3-2 11 15,-2-20-11-15,7-7 10 16,-7-22-12-16,5-11 12 16,3-14-10-16,9-22 14 15,-1-13-8-15,4-28 12 0,1-8-11 16,1-19 11 0,-5 14-13-16,-2 1 8 0,-4 26-9 15,-6 14 8-15,-4 22-11 16,-7 13 3-16,-2 14-8 15,-5 14 9-15,-2 11 5 16,-4 16-17-16,2 2-7 16,-2 10 7-16,3-11-12 15,-3-4-2-15,3-11 16 0,0-6 12 16,1-8-8-16,5 4 8 16,2-4-8-16,5 2 8 15,4-1-10-15,4-1 9 16,1-5-10-16,5-7 10 15,0-10-10-15,8-9 7 16,-1-12-5-16,4-22 11 16,2-7-11-16,2-25-135 15,-10-9-176-15,-2-15 6 16</inkml:trace>
        </inkml:traceGroup>
        <inkml:traceGroup>
          <inkml:annotationXML>
            <emma:emma xmlns:emma="http://www.w3.org/2003/04/emma" version="1.0">
              <emma:interpretation id="{C5C47300-D775-4D81-9545-80CE860B43B3}" emma:medium="tactile" emma:mode="ink">
                <msink:context xmlns:msink="http://schemas.microsoft.com/ink/2010/main" type="inkWord" rotatedBoundingBox="21758,10863 24537,10652 24625,11807 21846,12019">
                  <msink:destinationLink direction="to" ref="{30236D89-8F08-4635-9DED-89FB89D21FE5}"/>
                </msink:context>
              </emma:interpretation>
              <emma:one-of disjunction-type="recognition" id="oneOf1">
                <emma:interpretation id="interp1" emma:lang="" emma:confidence="1">
                  <emma:literal/>
                </emma:interpretation>
              </emma:one-of>
            </emma:emma>
          </inkml:annotationXML>
          <inkml:trace contextRef="#ctx0" brushRef="#br0" timeOffset="1608.5169">3018-206 783 0,'10'-36'310'16,"-4"-6"37"-16,-1 7-212 16,-8 7-17-16,-8 11-57 15,-8 10-9-15,-10 14-35 16,-8 14 2-16,1 14-24 16,-6 22 10-16,4 9-6 15,7 2 9-15,11-2-10 0,8 0 12 16,15-17-12-16,6-13 9 15,6-10-13-15,11-25 14 16,-1-22-9-16,13-27 12 16,-2-10-9-16,7-25 12 15,-7 3-14-15,-1 1 9 16,-13 22-11-16,-7 9 9 16,-10 28-12-16,-10 20 2 15,-7 21-11-15,-1 23 10 16,-4 19-9-16,4 12 14 15,7 2-3-15,12-2 12 16,4-18-9-16,14-17 7 16,8-19-12-16,8-24-4 15,1-16-37-15,7-32-330 0,-11-17 89 16</inkml:trace>
          <inkml:trace contextRef="#ctx0" brushRef="#br0" timeOffset="2037.3832">3393-460 1036 0,'-24'36'278'16,"-11"18"78"-16,10-7-304 15,2 2-17-15,13-13-28 0,2-6 7 16,7-13-14-16,2-5 6 16,4-14-5-16,2-7 8 15,2-3-7-15,3-4 8 16,-1 2-5-16,-1 4 3 15,-1 5-10-15,2 2 5 16,-4 8-9-16,-1 4 6 16,3 3-9-16,0 7 9 15,-1 8-7-15,2 3 11 16,1 5-9-16,1 1 10 31,-1-7-9-31,-2-5 9 0,-3-3-11 0,-3-3 12 16,-6-3-9-1,-3 4 24 1,-3-1-2 15,-11 8 27-31,-3-7-1 0,-10 2 25 0,0-3-18 0,-9 0 7 0,6-9-23 0,-3-4 2 0,11-5-25 16,4-8 2-16,10-2-18 16,7-4-15-16,10-1-41 15,12-4-42-15,4 4 9 16,16 1-346-16,1 2 94 15</inkml:trace>
          <inkml:trace contextRef="#ctx0" brushRef="#br0" timeOffset="2668.1095">3675-373 189 0,'-1'-1'235'0,"-2"-5"-7"0,-2 0 23 15,2-2-39-15,-4-1-28 16,-4 0 27-16,-4 6-60 16,-9 3-17-16,-3 5-60 15,-3 10-13-15,2 4-43 16,-1 5-2-16,7 2-21 0,5 5 10 15,10-7-11-15,11 0 10 16,5-10-12-16,17-7 12 16,10-10-11-16,12-4 13 15,0-7-14-15,10 2-4 16,-11 0-15-16,-2 6 1 16,-17 8-13-16,-4 7 9 15,-12 3 2-15,-7 10 15 16,-10 5 2-16,-5 14 10 15,-7-7-2-15,-5 12 18 16,-2-10-1-16,-5-3 22 16,2-8-4-16,-3-1 20 15,2-7-12-15,4-1 6 16,1-5-25-16,4-8 4 16,11 3-20-16,5-8 3 15,3 2-17-15,11 0-25 0,5-6-41 16,13-3-334-16,8-15 68 15</inkml:trace>
          <inkml:trace contextRef="#ctx0" brushRef="#br0" timeOffset="3055.6142">3849-652 1157 0,'-13'3'378'0,"-1"-3"45"15,11 5-331-15,6-1-39 0,8 7-57 16,8 4 2-16,7 3-27 16,2 6-46-16,4-5 139 15,-1 2-481-15,-8-3 157 16</inkml:trace>
          <inkml:trace contextRef="#ctx0" brushRef="#br0" timeOffset="2856.6251">3993-392 1361 0,'-37'28'285'0,"2"17"133"16,13 0-410-16,7 8 0 15,13-8-12-15,4-2-33 16,5-12-21-16,7-10-24 16,-4-18 30-16,4-18-360 15,-7-18 143-15</inkml:trace>
          <inkml:trace contextRef="#ctx0" brushRef="#br0" timeOffset="1072.3053">2417-305 977 0,'-12'25'235'16,"-9"34"83"-16,3 10-284 0,0 21-19 15,5-4-14-15,2 7 10 16,10-20-11-16,4 8 8 16,4-15-11-16,8 6 11 15,-1-13-11-15,-4 0 10 16,1-17-9-16,-2-9 11 15,-8-18-11-15,-1-11 32 16,-3-17-9-16,-4-34 16 16,-2-10-9-16,-2-30 12 15,2-9-30-15,2-18 8 16,7 15-17-16,4-5 8 16,7 26-12-16,7 7 9 15,1 25-9-15,11 11 9 16,0 16-11-16,6 10 7 15,-3 10-10-15,5 11 6 0,-10 12-9 16,-2 20 9 0,-8 4-7-16,-5 6 10 0,-5-3-7 15,-11 2 10-15,-6-14-7 16,-11-2 28-16,-4-5-1 16,-10-8 33-16,1-6-5 15,-9-6 13-15,3-14-26 0,-3-8 2 16,9-13-38-1,7-14-55-15,17-5-23 16,18-2-341-16,17-1 48 0</inkml:trace>
          <inkml:trace contextRef="#ctx0" brushRef="#br0" timeOffset="3416.6296">4280-548 973 0,'-7'10'309'0,"1"10"39"15,-5 13-232-15,-1 1-117 0,-4 16 7 16,-2-1-11-16,-3 14 12 15,6-4-10-15,6 2 11 16,7-11-9-16,5-2 13 16,9-22-11-16,3-13 12 15,0-13-10-15,11-15 14 16,4-10-14-16,6-14 12 16,3-5-11-16,7-10 8 15,-8 3-11-15,1-11 9 16,-12 11-9-16,-6 0 9 15,-12 11-6-15,-12 5 21 16,-9 20-5-16,-11 9 8 0,-5 15-9 16,-7 14 7-16,8 5-22 15,2 4 7-15,10-2-12 16,10 0 9-16,13-11-12 16,7-4 7-16,4-6-23 15,10-6-43-15,2-9-3 16,7-3-332-16,-2-3 62 15</inkml:trace>
          <inkml:trace contextRef="#ctx0" brushRef="#br0" timeOffset="3760.7697">4779-476 1038 0,'-33'25'300'16,"-5"8"77"-16,-5 17-264 15,3-2-66-15,4 6 4 16,17-11-30-1,10 1-1-15,10-10-22 0,10-9 8 16,10-18-10-16,15-13 10 16,2-18-7-16,8-23 13 15,-1-2-8-15,8-17 8 16,-16 9-12-16,-5-2 7 16,-14 17-13-16,-9 6 4 15,-17 26-13-15,-10 17 13 16,-4 17-10-16,-4 18 16 15,7 12-2-15,-2 9 23 0,10-9-13 16,7 3 11-16,11-12-15 16,13-4 8-1,14-18-18-15,20-14-28 0,9-20 434 16,8-25-813-16,-13-14 380 16</inkml:trace>
        </inkml:traceGroup>
      </inkml:traceGroup>
    </inkml:traceGroup>
  </inkml:traceGroup>
</inkml:ink>
</file>

<file path=ppt/ink/ink2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1:58.570"/>
    </inkml:context>
    <inkml:brush xml:id="br0">
      <inkml:brushProperty name="width" value="0.09333" units="cm"/>
      <inkml:brushProperty name="height" value="0.09333" units="cm"/>
      <inkml:brushProperty name="fitToCurve" value="1"/>
    </inkml:brush>
  </inkml:definitions>
  <inkml:trace contextRef="#ctx0" brushRef="#br0">475 141 957 0,'-21'-90'283'0,"-12"60"-166"16,-2 10-68-16,-8 19-20 15,-4 7-14-15,13 18-2 16,4 0-6-16,-6 9-2 0,9-3-1 15,-2 7 0-15,7 1-4 16,-4 11 2-16,7 1-2 16,-2 9 0-16,6 2-2 15,-2 8 3-15,7-1 0 16,4 10 4-16,4-8-1 16,4 2 2-16,8-6 0 15,7-7-1-15,5-11-3 16,10-1 0-16,2-11 0 15,10 0 0-15,-1-9 0 16,7 3 0-16,-8 1-1 0,9-2-3 16,-5-4-2-16,7-4 0 15,-1-4 0-15,13-22 5 16,-4-2 2-16,10-14 1 16,-6 0 1-16,4-18 0 15,-12 1-3-15,-5-16 1 16,-13 3 0-16,-3-15 0 15,-15 4 4-15,-7-5 7 16,-7 5 4-16,-8-8 17 16,-10 22 10-16,-1 3 22 15,-4 15 0-15,1 0 0 16,-2 13-15-16,7-14-12 16,-4-5-24-16,-4-8-9 0,-4 1-5 15,-8-5 0-15,-9 4 0 16,-12 3 0-16,3 4 0 15,-14 8-1-15,2 10-3 16,-9 8 3-16,10 17-3 16,-4 9 1-16,17 8-4 15,-4 16-22-15,13-3-19 16,-2 3-31-16,12-3 26 16,-6-4-341-16,6-19 115 0</inkml:trace>
</inkml:ink>
</file>

<file path=ppt/ink/ink2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2:00.051"/>
    </inkml:context>
    <inkml:brush xml:id="br0">
      <inkml:brushProperty name="width" value="0.09333" units="cm"/>
      <inkml:brushProperty name="height" value="0.09333" units="cm"/>
      <inkml:brushProperty name="fitToCurve" value="1"/>
    </inkml:brush>
  </inkml:definitions>
  <inkml:trace contextRef="#ctx0" brushRef="#br0">638 18 813 0,'-27'-4'258'16,"-6"-1"41"-16,6-1-225 15,0 6-32-15,6-4-29 16,-2 2-3-16,-1 2-3 31,12 0-6-31,2 2-3 0,-46 7 4 16,1 4 2-16,-8 16 6 15,1 7 4-15,19 12 12 16,7 3 0-16,0 13 6 16,7-4-2-16,5 11-3 15,6-5-9-15,9 6-5 16,6-10-8-16,2 10-2 15,4-5-3-15,4 16 1 16,1-4 0-16,4 28 0 16,4-12-1-16,10 2 1 15,4-16-2-15,13 5-1 16,-2-26 0-16,11 4 1 16,1-11 0-16,8 4 3 0,-2-11-1 15,17 2-1-15,-2-4 0 16,15-3-3-16,-4-13-1 15,8-11-1-15,-15-16 1 16,5-22 4-16,-19-16 2 16,-4-27 2-16,-16-11 2 15,-4-16 0-15,-15 2-3 16,-10-26 1-16,-15 2 0 16,-9-17 4-16,-8 6 0 15,-16-11 4-15,-5 24 1 0,-11-4 3 16,-2 28 1-16,-17-1 8 15,1 16-2-15,-13 9-2 16,2 20-4-16,-15 11-7 16,7 22-14-16,-8 32-40 15,7 31 480-15,-33 73-819 16,12 27 398-16</inkml:trace>
</inkml:ink>
</file>

<file path=ppt/ink/ink2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2:06.800"/>
    </inkml:context>
    <inkml:brush xml:id="br0">
      <inkml:brushProperty name="width" value="0.09333" units="cm"/>
      <inkml:brushProperty name="height" value="0.09333" units="cm"/>
      <inkml:brushProperty name="fitToCurve" value="1"/>
    </inkml:brush>
  </inkml:definitions>
  <inkml:trace contextRef="#ctx0" brushRef="#br0">0 6414 398 0,'10'-13'120'0,"1"-2"25"16,2-2-115-16,2-4-8 0,0 0-14 16,-1-6 2-16,-2 0-2 15,1-3 11-15,1 3 2 16,1 0 5-16,0 6-3 16,4-3-2-16,4 6-12 15,2 0-3-15,2 0-5 16,5-2 1-16,-2 5-2 0,2-1 2 15,-7 1-2-15,1-5 3 16,-4 5-4 0,-2-6 4-16,-2 0-4 0,0-4 4 15,-2 4-4-15,2-3 5 16,2 6-4-16,-1-3 5 16,1 1-5-16,2 1 6 15,-2 2-5-15,2-5 4 16,-1 5-5-16,5-4 4 15,-7 3 0-15,4-4 11 16,-1-1-2-16,5-2 5 16,0 4-2-16,6-5-1 15,-1 2-9-15,4-1 1 16,-4 3-5-16,7-5 2 16,-9 8-4-16,1-7 4 15,-2 7-6-15,-2-7 6 16,0 4-6-16,7-11 13 0,1 3 3 15,5-8 14-15,1 4-5 16,-1-7 10-16,-7 5-12 16,8 0-3-16,-5 3-10 15,1-1 11-15,-4 5 7 16,6 2 21-16,-8 0-3 16,-1 3 6-16,-5 3-13 0,1 2-8 15,-8 2-23-15,4 2 5 16,-1-2-11-16,5-2 6 15,-4-2-8-15,4-6 7 16,-1 4-10-16,5 1 9 16,-7-1-6-16,5 2 5 15,-2 5-5-15,1-7 6 16,-3 2-6-16,6-4 5 16,-5-4-5-16,8 2 5 15,-1 2-5-15,1-2 8 16,-3 12-8-16,3 0 6 15,-7 4-5-15,1-4 5 16,-5 6-7-16,5-4 6 16,-9 2-5-16,6 4 5 15,-4-2-6-15,4-5 7 16,-3 4-7-16,4-8 7 0,-1-2-7 16,9 1 5-16,-6 5-5 15,6-26 6-15,0 2-5 16,0-7 5-16,-3 3-5 15,3-9 5-15,-7 18-5 16,1-8 5-16,-5 2-4 16,4 5 3-16,-4-2-3 15,4 6 4-15,0 7-5 16,10-2 5-16,-6-1-5 0,4 1 5 16,-4-2-6-16,3-3 7 15,-9 9-7-15,5-11 6 16,-4 11-6-16,5-12 6 15,-3 3-6-15,8-11 5 16,-5 7-3-16,4-10 2 16,-1 11-3-16,8-6 5 15,-2 3-5-15,7-1 4 16,4 1-3-16,1-2 4 16,-6-1-5-16,5 2 5 15,-11-2-6-15,-2 1 6 16,-4 5-6-16,6-4 5 15,-6 7-4-15,9-4 4 16,-4 6-4-16,4-7 4 16,-6 11-4-16,6-6 5 15,-9 9-5-15,7-3 4 0,-5 3-3 16,3-13 4-16,-4 1-6 16,5-15 6-16,-9-2-5 15,5-7 4-15,-4-13-4 16,5-2 4-16,-7 16-4 15,5 0 4-15,-2 8-4 16,1 26 5-16,-8-1-5 16,8 1 4-16,-3 1-4 15,5-2 4-15,-2 7-4 0,6-7 4 16,-3 1-4-16,9-13 4 16,-4-2-5-16,5-13 6 15,-7 1-5-15,6-7 4 16,-4 8-4-16,5-3 5 15,-5 9-5-15,8-5 4 16,-7 5-4-16,2-3 4 16,-5 8-4-16,9-7 3 15,-6 11-3-15,7-16 4 16,-3 10-4-16,3-11 3 16,-7 7-4-16,5-11 1 15,-8 16-3-15,6-7 0 16,-8 8-2-16,2-1 2 0,-4 6-1 15,1-4 2 1,-8 6 0-16,8-6 3 0,-3 5 0 16,6-7 1-16,-1 5-1 15,7-3 3-15,-4 5-4 16,2-11 4-16,-8 3-4 16,4-6 4-16,-8 4-4 15,2-1 3-15,-3 9-3 16,8 2 3-16,-7 4-3 0,8 0 3 15,-6 2-3-15,8 0 3 16,-7 2-2-16,5-2 1 16,-4 4 0-16,-2 0 0 15,-6 7-1-15,-2-4 2 16,-4 9-3-16,2 0 3 16,-5-3-2-16,2 0 3 15,-4 8-4-15,-4-7 4 16,0 2-3-16,-4 5 3 15,-4-1-3-15,2 1 3 16,-3-2-4-16,-3 6 5 16,2 0-5-16,-2-3 7 15,-2 4-4-15,2 2 5 16,0-3-4-16,-1-4 6 16,2 2-6-16,-1-1 5 15,-3 0-7-15,3-3 7 16,2 3-9-16,1 3 5 0,-5-3-7 15,7 3 7-15,-2 2-7 16,0 1 7-16,0-3-6 16,1-6 7-16,1 1-7 15,1-2 6-15,-3-2-7 16,7-3 7-16,-1 6-7 16,3-5 7-16,0 7-6 0,8-5 5 15,-5 3-5-15,3-3 6 16,-2 1-6-16,-1-4 7 15,-6 3-6-15,0-1 5 16,-1 2-3-16,-2 2 4 16,-3 3-4-16,4-1 3 15,1-1 0-15,2-7-295 16,-1-4 99-16</inkml:trace>
</inkml:ink>
</file>

<file path=ppt/ink/ink2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3:01.566"/>
    </inkml:context>
    <inkml:brush xml:id="br0">
      <inkml:brushProperty name="width" value="0.09333" units="cm"/>
      <inkml:brushProperty name="height" value="0.09333" units="cm"/>
      <inkml:brushProperty name="fitToCurve" value="1"/>
    </inkml:brush>
  </inkml:definitions>
  <inkml:trace contextRef="#ctx0" brushRef="#br0">327 4 304 0,'-10'-5'67'0,"1"1"30"16,4 7-90-16,-1 1-2 15,0-1 9-15,-4 6 61 16,-2-1 39-16,-3-1 61 0,-2-1 15 16,-2 0 12-1,1-3-54-15,-3 2-30 0,0-2-57 16,0 0-16-16,4 4-19 16,-1-2-9-16,6 1-11 15,-3 1-2-15,6 1-2 16,-4-4 0-16,2 4 0 15,-2 4 2-15,4 1-2 16,-2 10-1-16,7 1-1 16,-1 13-1-16,5 2-2 15,3 12 1-15,2-1 1 0,8 12 0 16,-4-10 0-16,5 4 1 16,-2-10-1-16,1 5 1 15,-4-7 0-15,5 8 0 16,-2-1 0-16,3 11 0 15,-2-5 1-15,2 9 2 16,2-9 1-16,-1 8 2 16,-2-19-1-16,2 4 0 15,-4-10-2-15,2-2 0 16,-5-8-1-16,4 1 0 16,-5-7 0-16,2-4 1 15,-1-1-2-15,2-4 1 16,2-1-2-16,4-2 2 15,2-2-2-15,10-4 2 16,0 0-1-16,8-1 0 0,2-2 1 16,3-2-1-16,-4-1 0 15,7 5-1-15,-8-5 2 16,7 0 0-16,-2 0 0 16,4-2 0-16,-8-2 0 15,10 4 0-15,-8 0-1 16,16 1-1-16,-2 1 0 15,14-1-1-15,-4-1-1 0,7-1 1 16,-11 1 0-16,1-2 2 16,-14-1 1-16,2 2 0 15,-10 2 0-15,2 1 0 16,-8 1-1-16,3 1 0 16,-5-2-2-16,6-4 1 15,-7-1 0-15,4-3 1 16,-7 0 1-16,2-1 0 15,-10 1-1-15,-1-2 2 16,-3-2 0-16,0-1 6 16,-6 1 4-16,0-2 6 15,2 3 2-15,-4-6 3 16,1-3-8-16,4-6-3 16,0-3-6-16,-2-8-1 15,5 7-4-15,-1-5 0 16,-1 1-1-16,1-5 2 0,1 2-1 15,-3-10 0-15,-3 0 0 16,-5 3 2-16,1 7-1 16,-5-7 1-16,-2 6 0 15,-4-6 1-15,2-3-3 16,-2-10 0-16,-2 10-2 16,-2-5 1-16,-1 5-1 15,2-1-1-15,-1 8 2 16,-1-4 0-16,4 11 0 0,-4 5-1 15,2 5 1-15,6 6-1 16,-1 6-1-16,2-5 1 16,2 4-1-16,-4 2 2 15,-4-1-1-15,7-1 0 16,-7 4 1-16,1 0-1 16,-1 0-1-16,2 0 2 15,-1 1 0-15,-1-2 0 16,-4 1 1-16,-3-5 0 15,-1 4-1-15,-7-2 1 16,-1 0-2-16,-6-3 1 16,2 3-1-16,-10-3 0 15,2 3 0-15,-8-2 3 16,7 4 1-16,-5-1 2 16,4 4 0-16,-7-2 0 0,9 1-3 15,-6 1 1-15,5 1-4 16,-7-5 0-16,5 2 0 15,-16-1-2-15,4 2-1 16,-11 2 1-16,5 6 0 16,-8 5 0-16,14 2 1 15,-6 4 2-15,8-1 0 16,-4 2 1-16,11-3 0 0,-4-1 1 16,4-5-1-1,-6 0 1-15,3-2-1 0,-8 2 1 16,7 0-2-16,-9 5-31 15,6 1-36-15,-5 3-330 16,-9-11 66-16</inkml:trace>
</inkml:ink>
</file>

<file path=ppt/ink/ink2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3:51.319"/>
    </inkml:context>
    <inkml:brush xml:id="br0">
      <inkml:brushProperty name="width" value="0.09333" units="cm"/>
      <inkml:brushProperty name="height" value="0.09333" units="cm"/>
      <inkml:brushProperty name="fitToCurve" value="1"/>
    </inkml:brush>
  </inkml:definitions>
  <inkml:trace contextRef="#ctx0" brushRef="#br0">24 47 869 0,'-7'-14'185'16,"-4"-2"-185"-16,5-1-166 15</inkml:trace>
</inkml:ink>
</file>

<file path=ppt/ink/ink2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3:53.949"/>
    </inkml:context>
    <inkml:brush xml:id="br0">
      <inkml:brushProperty name="width" value="0.09333" units="cm"/>
      <inkml:brushProperty name="height" value="0.09333" units="cm"/>
      <inkml:brushProperty name="fitToCurve" value="1"/>
    </inkml:brush>
  </inkml:definitions>
  <inkml:trace contextRef="#ctx0" brushRef="#br0">211 223 885 0,'-20'-12'589'0,"1"1"-518"0,-2-1-36 15,3 3-26-15,3 2-11 16,3 1-6-16,0 3-6 16,1 6-2-16,-1 0 7 15,-1 1 9-15,1 4 17 16,0 2 10-16,3 4 17 16,0-2 1-16,4 7 7 15,1-1-7-15,2 6-4 0,-1 2-14 16,5-1-9-16,1-2-9 15,1 7-4-15,4-5-1 16,5 2-2-16,-1 2 1 16,-1 8-2-16,-1-5 1 15,-4 10-5-15,-6-6 4 16,2 8-2-16,-1-7 2 16,-1 4 6-16,6-13 8 15,-3 10 3-15,0-11 2 0,3 1-2 16,0-7-5-16,-7 2-6 15,1-4-4-15,1 2-3 16,-4-6 2-16,2 2-2 16,1-4 2-16,1-1 2 15,-2-4 3-15,4 2-1 16,-5-5 1-16,4-1-3 16,1-2-2-16,-2 1-2 15,2-3 2-15,6-3-1 16,8 1 4-16,4-5-3 15,3-4 4-15,10 1-4 16,2 1 2-16,2 0-1 16,-4 6 0-16,8-3-2 15,-4 3 0-15,4 3-1 16,-3 3 0-16,5 0 1 0,-5 6-2 16,6 1 1-16,-6 1 1 15,6-5-2-15,-9-2 2 16,4-4-2-16,-4-1 1 15,0-2 0-15,-4 1 1 16,8-2-2-16,-7 4 2 16,3-2 0-16,-4-2 0 15,7 2 0-15,-3 2 1 16,5 5 1-16,-2-4-1 0,9 8-1 16,-8-1 2-16,5-1-1 15,0-1 0-15,3 2-2 16,-4-2 1-16,8 1-1 15,-2-1 0-15,-1 0-1 16,-2 0 2-16,5-3-1 16,-3 0-1-16,3-1 1 15,-4-4 1-15,8 1-3 16,-11-2 2-16,9-2-1 16,-5-2 2-16,10 1-2 15,-7-2 3-15,16 2-2 16,-10 3 1-16,7 3-1 15,-6 0 1-15,7 2-1 16,-11 1 1-16,5-2-1 16,-4 2 1-16,7-4-2 0,-8 1 2 15,10-2-2-15,-5 1 2 16,6-5-2-16,-7 1 1 16,5-2 0-16,-7-4 0 15,0 7-1-15,-10 1 2 16,11 3-1-16,-7 0 1 15,8 6-1-15,-2-5 0 16,9 2-1-16,-11-1 2 0,10-1-1 16,-11 2 0-16,8-3 0 15,-14 3 1-15,6-3-2 16,-11-3 2-16,8-4-4 16,-9 1 3-16,11-6-2 15,-11 3 1-15,3 4 1 16,-9 2 0-16,1 5 3 15,-8 8 4-15,1 5 7 16,-6 3 2-16,3 8 5 16,-6-5-2-16,5 0-5 15,-1-5-4-15,7-4-5 16,-5-7-3-16,0-4-1 16,0-4 1-16,0-3-2 15,-5-4 2-15,8-4-2 16,0 1 1-16,3-5-1 0,-1-2 3 15,7-1 4 1,-5 2 4-16,7-4 2 0,-2 4 1 16,4 2 1-16,-5 1-3 15,3-1-4-15,-8 7-1 16,-3-1-4-16,-8 4 1 16,1 4-3-16,-11 1 1 15,0-1-1-15,-5 3 2 0,-4-1-2 16,0-1 3-16,0 1-3 15,-1 4 7-15,1-5 8 16,-2 1 9-16,-1-1 5 16,0 4 8-16,-1-5-10 15,1 3-7-15,1 0-11 16,-2 0-6-16,2-5-16 16,1 1-5-16,1-5-17 15,-3-3-7-15,4-9-24 16,-4-2 4-16,-1-4 0 15,-4-1 14-15,-2-1 8 16,-4 2 25-16,-2-6 5 16,2-3 9-16,-1 2 0 15,3-3 2-15,-1 3-3 16,-4 8 4-16,1 4-1 16,2 1 0-16,-2 0 0 15,4 3-1-15,0-5 1 0,3 4-2 16,-2-4 0-16,5 2 0 15,-3 3 6-15,3 2 5 16,0-1 4-16,-1 4 3 16,-1 1 8-16,4 1 0 15,-4 2 9-15,2 6 0 16,2-1 0-16,-2 1-8 16,-2 0-5-16,2 1-14 0,-2-5-4 15,1 2-2-15,-4-2-1 16,1 1 0-16,-4-5-1 15,-2 5 0-15,-4-3-2 16,2 5 1-16,-4-5-1 16,2 7 2-16,-4-1-1 15,3-3 1-15,-4 2-2 16,2-1 1-16,-4 2-3 16,3-1 3-16,-1 1-3 15,-2-2 2-15,0 5-3 16,0-3 2-16,-3 3-5 15,4-1 2-15,-2 5-4 16,-4-4 4-16,-4 0 1 16,0 3 5-16,-9 2 1 15,5-5 4-15,-7 3 0 16,6-2-3-16,-7-4-1 0,5 2 2 16,-5-4 1-16,3 1 1 15,-6 2-2-15,3-7 4 16,-5 3-4-16,4-1 2 15,-2 1-4-15,1-2 3 16,-2 7-8-16,2-7 1 16,-7 2-4-16,3 0 3 15,-9 2-1-15,6-2 5 0,-11 1 0 16,10 2 2-16,-5-3-1 16,6 6 2-16,-11 0-3 15,10-4 2-15,-14 8-3 16,4-7 2-16,-9-3-2 15,7 2 1-15,-7 4-2 16,13-9 4-16,-10 12-3 16,8 0 2-16,-7-3-2 15,4 3 4-15,-11 1-5 16,9-4 2-16,-10-3-2 16,11 5-1-16,-7-1-1 15,13-1 3-15,-13-1-1 16,13 2 2-16,-10 1 0 15,5 1 2-15,-9 3-2 16,12-5 2-16,-6 7-2 16,10-5 3-16,1 0-4 0,8 3 3 15,-2 1-3-15,7-2 2 16,-11 1-3-16,10-2 4 16,-7-5-4-16,6 7 3 15,1-6-2-15,5 1 2 16,-5-1-2-16,7 2 3 15,-8 1-3-15,8 1 4 16,2 4-2-16,1-2 5 16,-5-3-2-16,8 0 3 15,-6 1-3-15,0 1 1 0,3 1-4 16,5 3 2-16,-5-3-4 16,8 1 1-16,-3-1-4 15,4-3 3-15,-3 0-2 16,6-4 2-16,-3-2 0 15,1 1 3-15,-1 2-3 16,5-3 3-16,-4 8-4 16,5-7 0-16,-3-2-12 15,6 2-5-15,-1 1-32 16,5-8-10-16,-4 6-26 16,5 0-4-16,-1-3-22 15,-1 4-240-15,-16-5-53 16,5-5-70-16</inkml:trace>
</inkml:ink>
</file>

<file path=ppt/ink/ink2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05.860"/>
    </inkml:context>
    <inkml:brush xml:id="br0">
      <inkml:brushProperty name="width" value="0.09333" units="cm"/>
      <inkml:brushProperty name="height" value="0.09333" units="cm"/>
      <inkml:brushProperty name="fitToCurve" value="1"/>
    </inkml:brush>
  </inkml:definitions>
  <inkml:trace contextRef="#ctx0" brushRef="#br0">41 0 550 0,'-8'6'225'0,"2"3"25"15,0 8-148-15,2-1-25 16,1 1-33-16,-2 5 6 16,1 5-11-16,2 6 17 15,-1 3-1-15,5 15 8 16,2 2-25-16,-1 6-4 15,5-7-19-15,4 4-3 16,-2-7-9-16,2 13 2 16,-1-2-5-16,-1 10 2 15,-2 1-3-15,-4 4 11 16,-1-17-1-16,0 7 5 16,-4-12 0-16,-1 8 5 0,1-13-8 15,-2 6 2-15,1-9-6 16,-1 2 1-16,0-14-4 15,2 4 2-15,-1-14-4 16,-1-7 4-16,3-5-2 16,-1-4 3-16,-1-4-3 15,2 0 1-15,2 0-4 0,-2 0 0 16,0-1-4-16,1-5-3 16,4 1 1-16,-5-11 0 15,3-8 2-15,0-23 5 16,-2-10 2-16,-7-27 1 15,3-4 0-15,-3-22 2 16,0 6-4-16,-1-8 2 16,4 17-4-16,0 2 2 15,-2 18-4-15,1 2 3 16,2 11-2-16,2-2 3 16,-4 5-3-16,2 0 3 15,-4 11-3-15,0 5 3 16,3 4-3-16,0 9 4 15,0 13 0-15,0-2-1 16,3 2-4-16,-4 10 3 16,8-1-3-16,-2-4-2 15,1 5 0-15,-3 7 1 0,3 0-10 16,-6 4-3-16,1 8-4 16,2 26-4-16,-3 17-8 15,17 38-317-15,1 20 105 16</inkml:trace>
</inkml:ink>
</file>

<file path=ppt/ink/ink2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07.467"/>
    </inkml:context>
    <inkml:brush xml:id="br0">
      <inkml:brushProperty name="width" value="0.09333" units="cm"/>
      <inkml:brushProperty name="height" value="0.09333" units="cm"/>
      <inkml:brushProperty name="fitToCurve" value="1"/>
    </inkml:brush>
  </inkml:definitions>
  <inkml:trace contextRef="#ctx0" brushRef="#br0">75 43 992 0,'-14'23'229'0,"4"11"88"0,4 13-293 15,-2 10-9 1,5 31-11-16,2 2 0 15,-2-7-3-15,3 4 1 16,1-9-1-16,-1-13 1 0,-1 11-1 16,1 19 1-16,-3-7-1 15,1 14 1-15,5-7-2 16,-1 0 1-16,-2-13-1 0,-2 17 2 16,-1-13-1-16,-4 5-1 15,4-11 4-15,0-7 8 16,1-23-1-16,1-5 1 15,1-16 1-15,-3-10-4 16,-2-7-6-16,7-3 1 16,-5-7 0-16,4 1 0 15,5 0 1-15,0-2-2 16,-4 1-4-16,4-1 3 16,-2-1-7-16,-1-3-2 15,0-1-3-15,5-14-2 16,-1-12-1-16,1-33 6 15,-2-25 5-15,6-41 6 16,-8-10 0-16,7-34-1 0,-7 12 2 16,4 10-1-16,-10 38-1 15,2 17 3-15,-6 42 0 16,0 20 0-16,-1 8-2 16,4 4-1-16,-2 4-2 15,4 0-6-15,-1 1-3 16,4-28-15-16,1-6-12 15,9-33-102-15,-2-2-46 16,8-19-55-16,-3 36 8 0,0 2 16 16,-12 34 107-1,3 7 99-15,-7 20 106 0,-4 0 72 16,-2 11 8-16,1-2 5 16,-6 0-36-16,1 9-41 15,4-3-62-15,1 3-8 16,-3 6-8-16,4 33-2 15,-1 16-4-15,0 49 8 16,5 14-2-16,1 34 4 16,0-5-10-16,3 15-3 15,-3-37-9-15,0 12 1 16,0-32-5-16,3 1 1 16,-5-23-2-16,5 5-14 15,2-17 206-15,-8-6-537 16,-6-31 237-16</inkml:trace>
</inkml:ink>
</file>

<file path=ppt/ink/ink2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10.824"/>
    </inkml:context>
    <inkml:brush xml:id="br0">
      <inkml:brushProperty name="width" value="0.09333" units="cm"/>
      <inkml:brushProperty name="height" value="0.09333" units="cm"/>
      <inkml:brushProperty name="fitToCurve" value="1"/>
    </inkml:brush>
  </inkml:definitions>
  <inkml:trace contextRef="#ctx0" brushRef="#br0">38 14 276 0,'-2'-6'178'0,"1"3"24"0,-1 0-45 16,-1 3-9-16,2-2-21 16,-1 4-5-16,1 1-37 15,-1 3-15-15,2 0-17 16,-1 6-5-16,1-3-16 15,-2 3 2-15,2-6-2 16,0 3 1-16,0-2 1 0,-1 2 0 16,-1-4-8-16,1 4-3 15,-1-5-5-15,1 8-9 16,1-1-5-16,0 3 2 16,0 2-3-16,0 7 2 15,-2-4-1-15,1 5 1 16,-1-4-2-16,2 5 1 15,0-1-2-15,0 3 5 16,3-1 2-16,-3 8 3 16,0-5 2-16,2 2 0 15,-2-1-3-15,1 0-3 16,1-6-3-16,-1 0-1 16,2-3-2-16,0-1 0 15,-3-5 0-15,-1 1 0 16,2 1-2-16,-1 1 2 15,-1 3-2-15,-1 0 1 0,2 1 0 16,-3 4 1-16,3-3-2 16,-1 2 3-16,-1 4-3 15,2-4 2-15,0-2-1 16,-1 4 2-16,2-9-3 16,2 1 2-16,-1-1-2 15,1 3 1-15,0 0-1 0,0 3 0 16,0 0 1-1,-2 5 0-15,1-5-1 0,-1 3 2 16,1-5-1-16,-2 1 0 16,1-7-1-16,1 2 1 15,-2-4-1-15,1 1 0 16,-1-3 0-16,2 1 2 16,-2-2-2-16,-2-1 2 15,2-2-1-15,0 2 1 16,-1-4-2-16,-2 5 3 15,3 1-4-15,0 0 2 16,0 0-1-16,0 0 1 16,-2 0-2-16,2-5 3 15,0-2-3-15,0-4 3 16,2 7-4-16,-2-7 4 0,0 3-2 16,0 5 2-16,-2 0-2 15,4-3 4-15,-2 0-5 16,0 7 5-16,-2-1-4 15,4 3 2-15,-5-1-2 16,3 4 4-16,0-9-3 16,0-2 4-16,-2-2 0 15,4-4 3-15,-4 1 0 16,4-1 3-16,-4-2-2 16,4 1 3-16,-4 1-5 15,4-1 4-15,-2-3-5 0,0 3 3 16,-2 0-6-16,4 2 3 15,-4-1-6-15,1-2 2 16,1 5-3-16,-2-4 1 16,2 2-1-16,2 1 3 15,-4 1-1-15,4-2 0 16,-2-2 1-16,-2 3 1 16,-1-5-3-16,0-4-11 15,-1-3-37-15,-5-15-359 16,-2-19 95-16</inkml:trace>
</inkml:ink>
</file>

<file path=ppt/ink/ink2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0.686"/>
    </inkml:context>
    <inkml:brush xml:id="br0">
      <inkml:brushProperty name="width" value="0.09333" units="cm"/>
      <inkml:brushProperty name="height" value="0.09333" units="cm"/>
      <inkml:brushProperty name="fitToCurve" value="1"/>
    </inkml:brush>
  </inkml:definitions>
  <inkml:trace contextRef="#ctx0" brushRef="#br0">0 642 641 0,'7'2'393'0,"2"-7"-67"0,-4-5-80 16,5-10-221-16,2-5-19 15,9-16 6-15,0-5-4 16,5-14 5-16,-2 3-8 15,3-12 3-15,-6 10-8 16,0-7 4-16,-6 12-5 16,-2 1 5-16,-4 16-6 0,-1 8 4 15,-5 17-4-15,-2 8-11 16,-2 7-12-16,-2 4-62 16,-3-1-251-16,-3 5 53 15</inkml:trace>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25.0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59ADB4-9F16-491E-9BFD-653B4F2BD447}" emma:medium="tactile" emma:mode="ink">
          <msink:context xmlns:msink="http://schemas.microsoft.com/ink/2010/main" type="inkDrawing" rotatedBoundingBox="19479,14116 23361,14068 23363,14208 19481,14256" shapeName="Other"/>
        </emma:interpretation>
      </emma:emma>
    </inkml:annotationXML>
    <inkml:trace contextRef="#ctx0" brushRef="#br0">0 162 728 0,'16'3'385'16,"5"-6"-47"-16,17-2-100 16,8 1-235-16,23-2-1 15,4-2-1-15,27-2 1 16,1 1-1-16,25-3 1 16,-6-2-1-16,28-2 0 15,-15-1 0-15,18-2 0 16,-17 2 0-16,10 5 0 0,-54 8 0 31,2 1 0-31,112 3-2 0,-18 1 0 16,18 5 0-16,-12 3 0 15,-36 2 1-15,-24-4 0 16,19 1 2-16,-22-2 0 16,13-2 1-16,-20 1 4 0,5-4 2 15,-20 1 1-15,0-2 7 16,-25-2 1-16,-8 2 15 15,-20 2 9-15,-12 1 12 16,-15 1-1-16,-8 2 7 16,-10-3-14-16,-1-1-8 15,-4-1-13-15,-2 1-6 16,-2-1-9-16,0 1-58 16,0-1 415-16,-14-4-799 15,-8-4 352-15</inkml:trace>
  </inkml:traceGroup>
</inkml:ink>
</file>

<file path=ppt/ink/ink2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1.033"/>
    </inkml:context>
    <inkml:brush xml:id="br0">
      <inkml:brushProperty name="width" value="0.09333" units="cm"/>
      <inkml:brushProperty name="height" value="0.09333" units="cm"/>
      <inkml:brushProperty name="fitToCurve" value="1"/>
    </inkml:brush>
  </inkml:definitions>
  <inkml:trace contextRef="#ctx0" brushRef="#br0">63-4 830 0,'-4'1'301'15,"-2"4"21"-15,4 4-198 0,-1 6-82 16,1 0-8-16,-2 12 13 15,-2 9-3-15,-3 10 9 16,-2 8-19-16,2 17-4 0,3-7-15 16,5 7 4-16,4-14-8 15,9-8 7-15,-2-19-7 16,4-6 3-16,3-10-6 16,4-11 5-16,0-5-9 15,7-7 4-15,2-7-5 16,3-13 5-16,0 4-8 15,-1-4 5-15,-7 5-5 0,2 0-56 16,2 3-80-16,11-7-262 16,-2-1 1-16</inkml:trace>
</inkml:ink>
</file>

<file path=ppt/ink/ink2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2.589"/>
    </inkml:context>
    <inkml:brush xml:id="br0">
      <inkml:brushProperty name="width" value="0.09333" units="cm"/>
      <inkml:brushProperty name="height" value="0.09333" units="cm"/>
      <inkml:brushProperty name="fitToCurve" value="1"/>
    </inkml:brush>
  </inkml:definitions>
  <inkml:trace contextRef="#ctx0" brushRef="#br0">97 425 803 0,'-3'1'392'16,"2"-1"-32"-16,2-3-132 15,4-4-212-15,4-8-6 0,1-2-5 16,4-12 0-16,-1-7-3 16,1-12 1-16,-5-3-2 15,-2-9 2-15,-4 11 0 16,-9 1 2-16,-4 15-2 16,-8 9 13-16,-5 18 0 15,-4 13 1-15,2 14 0 16,-1 20-3-16,8 10-10 15,2 13-4-15,8 1-1 0,5 4 1 16,8-15 2-16,2 0-1 16,7-12 2-16,5-7-1 15,1-16-4-15,5-7-1 16,-1-18 3-16,6-12 1 16,-3-4 0-16,5-5 5 15,-8 0-23-15,-2 3 35 16,-11-9-405-16,-5-13 123 15</inkml:trace>
</inkml:ink>
</file>

<file path=ppt/ink/ink2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4.402"/>
    </inkml:context>
    <inkml:brush xml:id="br0">
      <inkml:brushProperty name="width" value="0.09333" units="cm"/>
      <inkml:brushProperty name="height" value="0.09333" units="cm"/>
      <inkml:brushProperty name="fitToCurve" value="1"/>
    </inkml:brush>
  </inkml:definitions>
  <inkml:trace contextRef="#ctx0" brushRef="#br0">149 5 993 0,'-17'-6'308'15,"-1"4"70"-15,2 7-282 16,1 7-26-16,1 2-33 16,-4 13-15-16,3 1-18 15,3 11-1-15,0-4 0 16,5 2 1-16,4-7-1 16,1-7 2-16,2-14-4 0,2-8-1 15,1-10-1-15,0-9-1 16,4 0-2-16,1-4 1 15,4-1 0-15,1 8 0 16,2 11-1-16,3 5-2 16,0 5-1-16,3 17-3 15,-3 2 0-15,-1 4 1 16,-2 1 5-16,-5 3 3 16,-7-6 2-16,-1 1 3 15,-5-5-1-15,-5 2 5 16,-4-4 1-16,-4-1 5 15,-4-4 0-15,-2-2-1 16,2-5-3-16,1-2-2 16,5-2-10-16,5-2-27 15,6-3-25-15,3-3-336 16,8-5 77-16</inkml:trace>
</inkml:ink>
</file>

<file path=ppt/ink/ink2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5.120"/>
    </inkml:context>
    <inkml:brush xml:id="br0">
      <inkml:brushProperty name="width" value="0.09333" units="cm"/>
      <inkml:brushProperty name="height" value="0.09333" units="cm"/>
      <inkml:brushProperty name="fitToCurve" value="1"/>
    </inkml:brush>
  </inkml:definitions>
  <inkml:trace contextRef="#ctx0" brushRef="#br0">56 437 877 0,'3'4'296'16,"-5"-1"40"-16,1-4-224 0,1-1-70 16,-3-2-17-16,1 1-3 15,1-12-10-15,-4 3 0 16,-2-5-7-16,1 4-1 15,-2-1-3-15,2 13 6 16,2 7 0-16,-2 10 1 16,1 7 0-16,4 14 2 15,-1 4-3-15,2 6 0 16,6-5 0-16,3 1 2 16,0-16-1-16,2-9-3 15,1-15 2-15,1-22 4 16,-2-17-2-16,1-23 1 15,-3-16 0-15,-3-21-1 16,-6 1-13-16,-6-8-22 16,-3 22-3-16,-2 15 1 15,-1 33-5-15,2 31 6 0,-1 32 22 16,2 26 5-16,2 14 3 16,2 17 13-16,7-9 8 15,7-3 4-15,1-22-6 16,7-12 0-16,-4-23-13 15,6-17-2-15,-4-16-2 16,6-19 4-16,-2-15 1 0,4-15 2 16,-4 1-10-16,-7 7-4 15,-9 20-6-15,-1 18-12 16,-5 32 0-16,-6 25 8 16,0 12 6-16,0 16 10 15,-2-2 17-15,4-8 16 16,4-21 2-16,1-9-1 15,7-18-10-15,1-13 0 16,1-20-14-16,8-20 1 16,2-16-2-16,-1-18 3 15,1 4-8-15,-4 11-3 16,-8 21-3-16,-2 15-8 16,3 24-9-16,-6 20 2 15,1 11 0-15,7 11 2 16,-1-1 10-16,-1-4-12 15,8-13-43-15,2-18 467 16,2-18-821-16,11-12 387 0</inkml:trace>
</inkml:ink>
</file>

<file path=ppt/ink/ink2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5.607"/>
    </inkml:context>
    <inkml:brush xml:id="br0">
      <inkml:brushProperty name="width" value="0.09333" units="cm"/>
      <inkml:brushProperty name="height" value="0.09333" units="cm"/>
      <inkml:brushProperty name="fitToCurve" value="1"/>
    </inkml:brush>
  </inkml:definitions>
  <inkml:trace contextRef="#ctx0" brushRef="#br0">12 0 1113 0,'-6'24'266'15,"0"21"91"-15,4 9-318 16,5 15-33-16,5 2 0 16,2 11 6-16,5-13 0 15,11 2 3-15,-1-8-2 16,10-3-3-16,-2-15-6 16,-1-5 0-16,-8-10-2 15,-5-12 1-15,-8-15-2 16,-2-6-31-16,-2-4-20 0,-4-10-322 15,-1-1 69-15</inkml:trace>
</inkml:ink>
</file>

<file path=ppt/ink/ink2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5.966"/>
    </inkml:context>
    <inkml:brush xml:id="br0">
      <inkml:brushProperty name="width" value="0.09333" units="cm"/>
      <inkml:brushProperty name="height" value="0.09333" units="cm"/>
      <inkml:brushProperty name="fitToCurve" value="1"/>
    </inkml:brush>
  </inkml:definitions>
  <inkml:trace contextRef="#ctx0" brushRef="#br0">54 98 505 0,'-3'-7'452'0,"-6"13"-112"16,0 13-45-16,-1 22-206 15,1 10-62-15,1 10 3 16,2 2-3-16,6-1 2 16,5-20-2-16,7-11-3 15,-2-14-13-15,5-20 0 16,0-15-1-16,0-24 3 0,-3-11 0 16,3-17 0-16,-4 7-4 15,-7 3-1-15,-5 24-4 16,-4 10 13-16,1 25 2 15,-2 7 2-15,1 15-2 16,5 18 0-16,-1-2-12 16,4 5-2-16,0-4-3 15,10-10 0-15,-4-19-5 0,8-15 3 16,-1-15-8-16,4-21-44 16,-5-10-17-16,0-20 27 15,-6 3-367-15,-5-1 117 16</inkml:trace>
</inkml:ink>
</file>

<file path=ppt/ink/ink2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6.416"/>
    </inkml:context>
    <inkml:brush xml:id="br0">
      <inkml:brushProperty name="width" value="0.09333" units="cm"/>
      <inkml:brushProperty name="height" value="0.09333" units="cm"/>
      <inkml:brushProperty name="fitToCurve" value="1"/>
    </inkml:brush>
  </inkml:definitions>
  <inkml:trace contextRef="#ctx0" brushRef="#br0">36 0 761 0,'-9'29'306'0,"0"16"39"16,-1 1-190-16,4 7-48 15,4-15-33-15,2-5-18 16,3-17-30-16,9-7-12 16,0-16-9-16,11-13 0 15,-1-8-2-15,10-5 2 16,-7-2 4-16,5 8-5 15,-6 13-5-15,-1 7-4 16,-11 13-2-16,1 9 3 16,-8 6 0-16,-5 6 3 15,-3-1 8-15,-3 11 8 0,-3-2 2 16,0 4 6 0,0-3-1-16,0 1-1 0,3-14-6 15,3-8-3-15,0-12-10 16,3-12-3-16,3-15-25 15,1-23-45-15,2-7-122 16,-1-40-204-16,-2-1-13 16</inkml:trace>
</inkml:ink>
</file>

<file path=ppt/ink/ink2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7.024"/>
    </inkml:context>
    <inkml:brush xml:id="br0">
      <inkml:brushProperty name="width" value="0.09333" units="cm"/>
      <inkml:brushProperty name="height" value="0.09333" units="cm"/>
      <inkml:brushProperty name="fitToCurve" value="1"/>
    </inkml:brush>
  </inkml:definitions>
  <inkml:trace contextRef="#ctx0" brushRef="#br0">26 0 1061 0,'-11'6'316'0,"2"29"68"15,3 14-284-15,6 10-62 16,6 1-17-16,9 7-3 15,3-13-12-15,12-1-2 16,3-13-1-16,7-4 1 16,-4-15-3-16,1-7 1 15,-8-13 0-15,-8-2 5 16,-14-7 0-16,-7-5 4 16,-9-2 2-16,-9-3 14 15,-3-2 0-15,-3-2 4 16,3 4-5-16,5 0-2 15,7 4-15-15,6 4-9 16,6 5-11-16,4 5-4 16,5 6 1-16,3 5 2 0,2 1 4 15,1 3 6-15,-2-5 5 16,1-4 1-16,-5-4 0 16,-2-13 2-16,2-4 0 15,0-7 1-15,-3-1-1 16,-1 2-1-16,1 11-5 15,-5 10-4-15,-2 12 0 16,5 13 2-16,1 7 0 0,-1 4 4 16,4-5 3-16,-1-2 1 15,-4-13-3-15,3-10 3 16,-1-12 3-16,-1-18 3 16,-1-12-1-16,-1-16-7 15,-5-2-33-15,-6-11-329 16,-15 10-78-16,-12 1-115 15</inkml:trace>
</inkml:ink>
</file>

<file path=ppt/ink/ink2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7.030"/>
    </inkml:context>
    <inkml:brush xml:id="br0">
      <inkml:brushProperty name="width" value="0.09333" units="cm"/>
      <inkml:brushProperty name="height" value="0.09333" units="cm"/>
      <inkml:brushProperty name="fitToCurve" value="1"/>
    </inkml:brush>
  </inkml:definitions>
  <inkml:trace contextRef="#ctx0" brushRef="#br0">5 0 950 0,'0'17'265'0,"-4"4"69"16,2-8-265-16,8-1-38 15,3-7-14-15,6-2-10 0,6-6-6 16,6-3-122-16,0 0-215 15,9-5 33-15</inkml:trace>
</inkml:ink>
</file>

<file path=ppt/ink/ink2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7.183"/>
    </inkml:context>
    <inkml:brush xml:id="br0">
      <inkml:brushProperty name="width" value="0.09333" units="cm"/>
      <inkml:brushProperty name="height" value="0.09333" units="cm"/>
      <inkml:brushProperty name="fitToCurve" value="1"/>
    </inkml:brush>
  </inkml:definitions>
  <inkml:trace contextRef="#ctx0" brushRef="#br0">82 15 1044 0,'-17'29'320'16,"-2"16"85"-16,4 0-269 15,-2-5-36-15,8-5-30 0,2-8-18 16,7-14-27-16,1-11-32 15,11-8 7-15,6-23 3 16,9-5 0-16,6-10-8 16,3-2-3-16,-1 2-13 15,-5 16-6-15,0 11-7 16,-9 14 5-16,-5 17 8 16,-7 13 10-16,-7 15 8 15,-5 0 12-15,-3 9 18 16,-2-8 5-16,-4 5 10 15,3-12-2-15,-3-4-2 16,3-10-13-16,-4-8-1 16,4-13-11-16,-5-4-15 15,2-4-35-15,2-2-79 0,2 0 55 16,8-2-392 0,8 1 86-16</inkml:trace>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14.6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C06405-FEDE-4746-8982-79A552373473}" emma:medium="tactile" emma:mode="ink">
          <msink:context xmlns:msink="http://schemas.microsoft.com/ink/2010/main" type="inkDrawing"/>
        </emma:interpretation>
      </emma:emma>
    </inkml:annotationXML>
    <inkml:trace contextRef="#ctx0" brushRef="#br0">3757 272 429 0,'-39'9'259'0,"-8"-3"-29"16,6 2-93-16,-4-5-70 15,5-3-46-15,-5-5-21 0,7-4-5 16,-5-3 2-16,5 3 1 16,-13-1 10-16,5 4 5 15,-14 4 12-15,1 1-1 16,-10 2-1-16,10 2-7 15,-10 3-25-15,6-6-25 16,-10-4-3-16,2-2 5 0,-14-2 28 16,7-5 30-1,-12 7 36-15,5 7 6 0,-6-1 9 16,13 6-22-16,-14 2-5 16,13 4-19-16,-13 0-4 15,11 4-10-15,-9 4-3 16,12 2-4-16,-8 2 1 15,19-3-3-15,-14 12-3 16,6-1-3-16,-11 10-2 16,11-3-1-16,-15 6 1 15,16-5 1-15,-4 1 2 16,12-14 0-16,-6 4 0 16,11-8 0-16,-13-2 0 15,8 0 0-15,-7 6 1 16,8-3-2-16,-4 11-1 15,13 4-2-15,-2 6-1 0,11 1 0 16,1 10 0-16,10-13 1 16,-6 11 1-16,7-6 0 15,1 3 0-15,2-3-1 16,1 12 1-16,8-10-1 16,2 7 1-16,5-6 0 15,4 0 1-15,6-1 0 16,4 5-1-16,8-4 0 15,8 15 0-15,2-4-1 16,14 4-1-16,-1-8 0 0,11 5-1 16,2-13 0-16,18 3-3 15,2-13 1-15,22-1-1 16,4-7 1-16,25 7 2 16,-5-9 1-16,23 12 2 15,-11-2 0-15,24 11 3 16,-16-7-2-16,19 7 1 15,-15-12-1-15,21 4 0 16,-18-17-2-16,23-7 0 16,-17-7 2-16,22-9 0 15,-13 0 1-15,22 0 2 16,-21 6 0-16,25 3-1 16,-19 5-1-16,22 0 0 0,-18-1 0 15,34-2-1-15,-27-10-1 16,21-4 0-16,-24-6 0 15,15-13-1-15,-34-4 0 16,15-9 1-16,-28-4 0 16,13-9-1-16,-23-1-1 15,9-13 1-15,-21 4 0 16,11-7 2-16,-22 10 0 16,10-4 2-16,-18 5-2 15,4-16 0-15,-23 5 0 0,8-18 1 16,-21 2 1-16,2-10 1 15,-13 14 0-15,8-16 1 16,-15 14-1-16,6-19-2 16,-11 2 0-16,-1-9 0 15,-8 4-1-15,-1-16-1 16,-10 20 1-16,-4-5 1 16,-5 13-1-16,-4 5 1 15,-10 19 0-15,-3-5 1 16,2 16 0-16,-11-2 0 15,-3 7 1-15,-11-5-1 16,-1 9 0-16,-17-5 0 16,-2 5-1-16,-17-7-1 15,1 2-2-15,-20 9 0 16,-2 7-1-16,-26 1 0 16,1 10 0-16,-25 7 1 0,-1-4 2 15,-33 2 1-15,9 3 1 16,-34 6 2-16,4 8-4 15,-28 1-1-15,12 9-6 16,-41 7-8-16,15 1-8 16,-50 8-12-16,16 8-7 15,-43 13-286-15,9-1 89 0</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0:23.4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7070BDF-2212-40A0-8C85-6B7A97EADC9A}" emma:medium="tactile" emma:mode="ink">
          <msink:context xmlns:msink="http://schemas.microsoft.com/ink/2010/main" type="inkDrawing"/>
        </emma:interpretation>
      </emma:emma>
    </inkml:annotationXML>
    <inkml:trace contextRef="#ctx0" brushRef="#br0">5529 537 721 0,'-21'-6'222'15,"-5"-3"35"-15,-11-9-187 16,0 6-48-16,6 7-6 16,5 1-13-16,-5-5 10 15,4 0-11-15,-6-5 12 16,4-1-7-16,-7-3 21 16,6-1-8-16,-6-5 12 15,5 1-12-15,-7 1 10 0,5-1-20 16,-6 1 11-1,2 2-13-15,-5-2 11 16,6 2-13-16,-6-2 14 0,6 2-15 16,-7-2 16-16,3 4-11 15,-8 0 9-15,4 3-16 16,-8 0 11-16,4 1-16 16,-14 2 11-16,7 0-11 15,-13 5 11-15,4-1-10 0,-11 5 12 16,8-3-13-16,-12 0 12 15,10-3-11-15,-12 3 8 16,7-4-13-16,-16 8 14 16,8 4-14-16,-20 2 13 15,11 2-9-15,-9 3 10 16,10-7-13-16,-17 1 13 16,13-3-12-16,-17 3 10 15,7-2-10-15,-6 2 12 16,16-4-13-16,-22 5 11 15,14-2-10-15,-15 5 11 16,9 2-11-16,-12 3 12 16,19-3-10-16,-14 0 10 15,14 2-10-15,-11-4 9 16,11 2-11-16,-6 0 11 16,13-1-12-16,-14 2 8 15,15 10-11-15,-14 10 9 0,12 1-9 16,-4 13 10-16,14-2-8 15,-8 4 11-15,18-5-8 16,-11 10 9-16,13-6-12 16,-5 6 10-16,14-2-9 15,-5 9 9-15,20-7-11 16,-2 13 11-16,16-2-12 0,-1 8 10 16,11-5-9-16,2 11 11 15,14-8-11-15,3 8 13 16,12-6-12-16,6 14 10 15,5-9-11-15,2 13 12 16,7-4-12-16,8 9 10 16,7-15-11-16,8 0 1 15,2-17-3-15,11-3 10 16,-2-20-10-16,18 1 10 16,-3-6-1-16,14-3 4 15,-8-6-10-15,13 1 12 16,-7-7-10-16,23-1 12 15,-9-7-12-15,17 1 11 16,-4-4-11-16,17 1 10 16,-11-5-10-16,23 1 11 15,-13-2-12-15,23-2 12 0,-13 1-11 16,18 1 11-16,-16-2-12 16,20-3 11-16,-18-2-10 15,25-5 11-15,-19-2-11 16,25-9 11-16,-10 0-11 15,20-8 12-15,-20 1-13 16,21-5 11-16,-16 1-11 16,10-4 11-16,-22 6-10 15,23-7 12-15,-26-2-11 0,10-13 10 16,-21 3-10-16,9-14 10 16,-31-3-10-16,6-6 11 15,-25 4-10-15,-4-13 11 16,-30 6-10-16,-9-9 21 15,-22 4-2-15,-11-17 23 16,-15 2-8-16,-9-8 18 16,-11 5-17-16,-13-13 15 15,-6 20-19-15,-10-9 19 16,-1 16-19-16,-16-4 6 16,-1 19-25-16,-19 1 5 15,-5 23-24-15,-31 14-15 16,0 28-40-16,-52 42-345 15,-6 27 82-15</inkml:trace>
  </inkml:traceGroup>
</inkml:ink>
</file>

<file path=ppt/ink/ink3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7.799"/>
    </inkml:context>
    <inkml:brush xml:id="br0">
      <inkml:brushProperty name="width" value="0.09333" units="cm"/>
      <inkml:brushProperty name="height" value="0.09333" units="cm"/>
      <inkml:brushProperty name="fitToCurve" value="1"/>
    </inkml:brush>
  </inkml:definitions>
  <inkml:trace contextRef="#ctx0" brushRef="#br0">101 186 1033 0,'-9'-6'309'0,"-10"12"63"0,-2 15-278 16,1 3-62-16,3 15 3 16,7-1-14-16,5 8 5 15,7-11 2-15,10 1-3 16,1-17-14-16,9-8-1 15,0-19-5-15,7-16 4 16,-4-13 0-16,8-22 3 16,-4-4-2-16,-7-14-1 15,-10 10-4-15,-3 8 1 16,-13 17-2-16,-5 23 3 16,-2 26-3-16,-2 31 2 15,1 11 1-15,6 14 12 16,3-5 1-16,12 2 5 15,9-18-2-15,7-9-4 16,-2-17-8-16,5-11-3 16,-1-19-1-16,6-13 5 0,-6-12 0 15,3-9 0-15,-9 1-1 16,-7 1-6-16,-13 5-7 16,-5 11-4-16,-7 17-4 15,-1 16-4 1,0 16 2-16,2 17 6 0,1 6 7 15,6 5 6-15,4-9 4 16,8-10 1-16,0-11-3 0,6-14-1 16,3-14 0-16,3-13 2 15,-1-6-1-15,5-15 2 16,-2 4-6-16,-1 7-39 16,-7 11-28-16,-4 13-24 15,-7 20-5-15,-8 19-45 16,-8 4-290-16,3 9 114 15</inkml:trace>
</inkml:ink>
</file>

<file path=ppt/ink/ink3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8.544"/>
    </inkml:context>
    <inkml:brush xml:id="br0">
      <inkml:brushProperty name="width" value="0.09333" units="cm"/>
      <inkml:brushProperty name="height" value="0.09333" units="cm"/>
      <inkml:brushProperty name="fitToCurve" value="1"/>
    </inkml:brush>
  </inkml:definitions>
  <inkml:trace contextRef="#ctx0" brushRef="#br0">46 327 938 0,'-9'-27'339'15,"11"11"46"-15,1 10-241 16,6 13-78-16,6 20-12 16,9 12-37-16,0 15-6 15,0 9 0-15,3 20 0 16,0-8-4-16,1 6 0 16,-5-7-2-16,1-10 0 15,-8-22 0-15,-4-10 2 16,-10-22 2-16,-8-17 6 0,-9-16 2 15,-12-29-28-15,-5-19-23 16,-13-23-36-16,2-4-21 16,-2-4-1-16,12 24 27 15,1 15 36-15,17 27 44 16,9 19 16-16,8 20 1 16,2 14 2-16,10 8-14 0,5 14-5 15,7 2-3-15,5-1 2 16,4-6-4-16,5-1 0 15,-4-9-4-15,6-3 0 16,-6-3-2-16,-3-3 3 16,-7-12 5-16,-3-17 29 15,-13-4 17-15,-7-16 21 16,-6-14 1-16,-7-23-1 16,-7 2-29-16,-3-17-16 15,-1 8-20-15,-3 8 13 16,6 19-1-16,-1 13 4 15,5 20 0-15,4 12-1 16,5 9-17-16,2 8-5 16,5 4-6-16,4 1-35 15,0 1-56-15,1 5 79 16,5 4-486-16,-4-1 133 0</inkml:trace>
</inkml:ink>
</file>

<file path=ppt/ink/ink3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8.988"/>
    </inkml:context>
    <inkml:brush xml:id="br0">
      <inkml:brushProperty name="width" value="0.09333" units="cm"/>
      <inkml:brushProperty name="height" value="0.09333" units="cm"/>
      <inkml:brushProperty name="fitToCurve" value="1"/>
    </inkml:brush>
  </inkml:definitions>
  <inkml:trace contextRef="#ctx0" brushRef="#br0">-2 214 915 0,'18'8'207'0,"-14"1"83"0,4-2-262 16,-7-5 1-16,1 1 28 16,-7 0 9-1,1 4 6-15,-2 1-2 0,1 8-16 16,-2 10-31-16,2-2-7 15,7-3-4-15,1 3 10 16,7-7 2-16,7-10 6 16,-4-1 2-16,4-12 14 15,-1-9-5-15,-2-21 14 16,-5-9-2-16,1-18-3 16,-8 0-17-16,-4 0-2 15,-5 15-12-15,-5 13 7 16,-3 20 0-16,-2 21-2 15,4 15-6-15,2 18-3 16,8 2-12-16,6 7-3 16,5-9 0-16,5-5-1 0,1-13 0 15,4-6-3-15,-2-15-26 16,10-24-62-16,-2-12-36 16,1-27 3-16,-4-7-348 15,-1-14 108-15</inkml:trace>
</inkml:ink>
</file>

<file path=ppt/ink/ink3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9.386"/>
    </inkml:context>
    <inkml:brush xml:id="br0">
      <inkml:brushProperty name="width" value="0.09333" units="cm"/>
      <inkml:brushProperty name="height" value="0.09333" units="cm"/>
      <inkml:brushProperty name="fitToCurve" value="1"/>
    </inkml:brush>
  </inkml:definitions>
  <inkml:trace contextRef="#ctx0" brushRef="#br0">98 446 827 0,'-5'44'352'0,"4"23"20"16,1 8-197-16,7 12-33 15,4-13-49 1,8-13-10-16,-1-22-25 0,5-15-21 16,1-25-27-16,6-28 2 15,-5-22 0 1,2-37 1-16,-4-17 3 0,-11-26-1 15,-16 4-10-15,-18-6-35 16,-11 31-6-16,-9 15-2 16,2 38-1-16,-5 35 7 15,12 37 40-15,3 35 16 16,9 17 10-16,-2 15 21 16,13 0 2-16,7-1-4 15,7-23-11-15,8-16-9 16,9-25-23-16,12-34-10 15,-1-22-2-15,8-26-4 16,-2-15-15-16,4-13-35 0,-11 18-17 16,-1 13-12-16,-10 27-3 15,-3 30 17-15,-13 30 38 16,-2 19 57-16,-4 8 26 16,1 16 27-16,1-7 10 15,3-2 5-15,3-16-37 0,6-7-13 16,-2-20-24-16,4-20-12 15,2-16-5-15,-1-18-38 16,-1-9-46-16,-8-10-393 16,-8-2 83-16</inkml:trace>
</inkml:ink>
</file>

<file path=ppt/ink/ink3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29.964"/>
    </inkml:context>
    <inkml:brush xml:id="br0">
      <inkml:brushProperty name="width" value="0.09333" units="cm"/>
      <inkml:brushProperty name="height" value="0.09333" units="cm"/>
      <inkml:brushProperty name="fitToCurve" value="1"/>
    </inkml:brush>
  </inkml:definitions>
  <inkml:trace contextRef="#ctx0" brushRef="#br0">-3 56 1010 0,'1'-5'314'15,"-4"17"47"-15,8 18-259 16,7 8-84-16,3 13 0 16,6 4 1-16,6 16 22 15,1-5 9-15,4 12 12 0,1-6-6 16,-3 11-4-16,-3-11-18 15,-2 1-10-15,-2-10-15 16,-7-9 6-16,-2-21 9 16,-4-9 12-16,-5-16 11 15,-8-19 17-15,-2-14-6 16,-2-35-11-16,-1-17-12 16,-1-32-30-16,9-4-21 15,6 2-2-15,3 31-6 0,6 17-12 16,2 39 11-16,-1 23-2 15,-7 17-1-15,0 17 6 16,-7 8 11-16,-1 10 10 16,-4-3 8-16,0-5 7 15,3-10-1-15,2-8 2 16,1-13-3-16,1-17 3 16,1-13-4-16,1-29 2 15,-2-8 0-15,-1-29 2 16,-4-2-7-16,-5-2-1 15,-6 16-3-15,-6 15 1 16,-2 24-3-16,-1 16 2 16,5 23-3-16,4 17-3 15,7 5-3-15,8 11 3 16,12 3-2-16,8-6 1 0,1-12 2 16,9-9 1-16,-5-16-4 15,1-19-78-15,-7-10-56 16,-2-4-348-16,-11-10 19 15</inkml:trace>
</inkml:ink>
</file>

<file path=ppt/ink/ink3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30.417"/>
    </inkml:context>
    <inkml:brush xml:id="br0">
      <inkml:brushProperty name="width" value="0.09333" units="cm"/>
      <inkml:brushProperty name="height" value="0.09333" units="cm"/>
      <inkml:brushProperty name="fitToCurve" value="1"/>
    </inkml:brush>
  </inkml:definitions>
  <inkml:trace contextRef="#ctx0" brushRef="#br0">-1 224 1086 0,'2'38'377'0,"-1"5"62"15,-1-4-294-15,5-3-60 16,2-15-36-16,5-6-24 15,0-7-22-15,8-10-2 16,-2-7 0-16,5-7 1 16,-7-7 1-16,4-17 3 15,-7-4-1-15,-5-8 3 16,-7 5-2-16,-5 1 0 16,-5 17 0-16,-3 13 6 15,1 11 3-15,4 7 2 16,2 11 0-16,2 7 0 15,3 1-3-15,3 7-2 16,3-1-3-16,3-1 0 0,2-10-1 16,5-2-2-16,-2-13-5 15,4-14-5-15,-5-11-39 16,1-20-95-16,-5-7 236 16,-14-17-577-1,-7 5 183-15</inkml:trace>
</inkml:ink>
</file>

<file path=ppt/ink/ink3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30.785"/>
    </inkml:context>
    <inkml:brush xml:id="br0">
      <inkml:brushProperty name="width" value="0.09333" units="cm"/>
      <inkml:brushProperty name="height" value="0.09333" units="cm"/>
      <inkml:brushProperty name="fitToCurve" value="1"/>
    </inkml:brush>
  </inkml:definitions>
  <inkml:trace contextRef="#ctx0" brushRef="#br0">-3 38 909 0,'2'58'399'0,"-1"-1"21"16,8 10-165-16,3-9-128 0,6-5-17 15,3-17-37-15,0-8-19 16,-3-11-38-16,3-8-8 16,-4-8-5-16,4 2 0 15,0 2-1-15,4 5-2 31,-4 2 0-31,0 14-1 0,-9 4-1 0,-7 15 0 16,-4 0 1-16,-5 9 1 16,-1-6 0-16,-5 1 3 15,5-11 1-15,-8-13 7 16,7-13 9-16,-11-16 10 16,7-16-2-16,-5-29-4 15,7-10-7-15,-4-26-11 16,15-5-9-16,5-15 3 15,7 18 3-15,1-3-1 0,2 22 2 16,-6 9-1-16,-6 20-1 16,-9 6-2-16,-9 14 2 15,-3 8 1-15,-3 7 2 16,-7 2 2-16,5 4 1 16,-2 4-2-16,5 0-1 15,4 9-2-15,13 3-5 16,-2 12-2-16,14 0-1 0,3 9 0 15,3 0 0-15,-1-6 2 16,10-9 2-16,3-7 0 16,1-14 6-16,2-17-65 15,-1-7-64-15,-5-21-385 16,-9-5 44-16</inkml:trace>
</inkml:ink>
</file>

<file path=ppt/ink/ink3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31.335"/>
    </inkml:context>
    <inkml:brush xml:id="br0">
      <inkml:brushProperty name="width" value="0.09333" units="cm"/>
      <inkml:brushProperty name="height" value="0.09333" units="cm"/>
      <inkml:brushProperty name="fitToCurve" value="1"/>
    </inkml:brush>
  </inkml:definitions>
  <inkml:trace contextRef="#ctx0" brushRef="#br0">34 1811 930 0,'-18'34'330'15,"6"-8"51"-15,8-8-241 16,13-15-68-16,10-17 1 16,8-17-27-16,20-32 7 15,11-18 3-15,23-26 5 16,8-4-19-16,35-25-7 16,-3 6-17-16,21-23-7 15,-10 24-6-15,17-18 0 16,-26 18-2-16,8-9 0 15,-25 28-1-15,4-7 0 16,-31 32 0-16,1 8 0 16,-20 26 1-16,-8 8 1 15,-19 20 0-15,-7 6-2 16,-17 10 1-16,-9 8 4 0,-12 10-1 16,-12 2-18-16,-6 4-58 15,-11 3-388-15,2-1 87 16</inkml:trace>
</inkml:ink>
</file>

<file path=ppt/ink/ink3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32.040"/>
    </inkml:context>
    <inkml:brush xml:id="br0">
      <inkml:brushProperty name="width" value="0.09333" units="cm"/>
      <inkml:brushProperty name="height" value="0.09333" units="cm"/>
      <inkml:brushProperty name="fitToCurve" value="1"/>
    </inkml:brush>
  </inkml:definitions>
  <inkml:trace contextRef="#ctx0" brushRef="#br0">-7 1773 1111 0,'-5'-1'314'15,"3"-4"81"-15,10-7-321 16,16-19-11-16,15-13-25 0,24-16-4 16,11-10-11-16,31-16 0 15,4 5-10-15,25-11-4 16,-8 4-8-16,20-7 2 16,-23 14-2-16,10-19 1 15,-23 8 0-15,9-18 1 16,-23 4-1-16,9-19 0 15,-20 14 3-15,-4-15-23 16,-16 24-26-16,-8 15-48 16,-24 36-332-16,-17 34 66 15</inkml:trace>
</inkml:ink>
</file>

<file path=ppt/ink/ink3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4:55.885"/>
    </inkml:context>
    <inkml:brush xml:id="br0">
      <inkml:brushProperty name="width" value="0.09333" units="cm"/>
      <inkml:brushProperty name="height" value="0.09333" units="cm"/>
      <inkml:brushProperty name="fitToCurve" value="1"/>
    </inkml:brush>
  </inkml:definitions>
  <inkml:trace contextRef="#ctx0" brushRef="#br0">20 0 891 0,'-6'-2'265'0,"1"4"51"16,1-4-247-16,-1 5-33 15,5-3-22-15,3 2-8 16,0-2-2-16,6 0-2 16,-1 0 0-16,1 1-2 15,0 1 5-15,3 2 1 16,-3 2 4-16,6-4 3 15,-3 2 7-15,1 1 6 16,2-1 4-16,5 4-2 16,-4 2 0-16,5 4-5 15,0-4-6-15,5-1-7 0,-7-1 1 16,2-2-6-16,-4-5 1 16,-1 2-5-16,-2-3 6 15,2 3-6-15,1 2 6 16,2 4-1-16,-4 0 5 15,5 6-6-15,-1-3 5 16,2 1-6-16,2-1 1 16,4 0-5-16,-2-1 3 15,2-1-3-15,0 1 2 16,2-2-2-16,-3 1 2 0,2-1-3 16,-1-1 3-16,2-2-3 15,-1-2 3-15,7-1-3 16,-8 0 4-16,6-1 0 15,-6 2 7-15,1 1 1 16,-4-1 6-16,6 5-4 16,-6-1 2-16,9-1-7 15,2 2 0-15,1-1-6 16,1-5 2-16,5 0-5 16,-6-2 4-16,3 1-3 15,-4 1 2-15,4 3-4 16,-4 1 4-16,4 2-4 15,-3 0 6-15,4 0-6 16,-4-3 5-16,2-1-4 0,-8-2 5 16,7 1-8-16,-2-2 8 15,4 1-7-15,0 0 6 16,4 0-6-16,-4 1 6 16,5 4-5-16,-5-4 5 15,5 4-6-15,-4-2 6 16,7-2-6-16,-7 5 5 15,7 0-3-15,-7 2 9 16,7-1-5-16,-8-4 6 16,10-1-6-16,-5-2 5 0,10-5-10 15,-6 1 7-15,7 4-8 16,-5-8 6-16,7 4-5 16,-9-1 5-16,9 1-6 15,-10 5 6-15,2 2-5 16,-7-3 6-16,8 8-8 15,-10-3 8-15,11-1-7 16,-3 5 6-16,5 0-5 16,-2-3 8-16,5 0-5 15,-7 2 7-15,7-5-6 16,-8 4 5-16,3 4-8 16,-9-1 5-16,0-2-6 15,-6 1 5-15,6 0-5 16,-8 0 5-16,5 4-5 0,-3-2 5 15,6 4-5 1,-4-2 4-16,7 4-3 0,-3-2 6 16,8 0 0-16,-5 3 5 15,6 1-2-15,-6-4 5 16,1 2-8-16,-7-5 3 16,6-2-8-16,-7-2 4 15,7-4-5-15,-5-1 5 16,7 2-6-16,-7-4 5 0,5 4-4 15,-7-4 2-15,9 8-2 16,-4-3 4-16,5-1-5 16,-4-2 4-16,2 3-4 15,-7-2 4-15,9 4-4 16,-7 1 4-16,7-2-4 16,-3-2 4-16,6-7-4 15,-6-1 4-15,6-1-3 16,-7 1 3-16,7 0-3 15,-6 1 3-15,3-1-4 16,-6-1 5-16,3 2-5 16,-6 2 5-16,4 3-6 15,-1 0 5-15,2 0-5 16,-1-3 6-16,10 2-6 16,-7 1 5-16,7-2-4 15,-3 2 6-15,5-3-6 0,-7-1 5 16,5-5-5-1,-8-2 5-15,4-1-7 0,-8 2 7 16,7-2-6-16,-6 0 6 16,4-2-6-16,-5 5 5 15,5-3-4-15,-7 6 5 16,6 0-5-16,-4 3 5 16,6-1-4-16,-7-1 3 0,8 1-4 15,-10-7 5-15,1 1-5 16,-6-2 5-16,1 0-5 15,-10-5 5-15,6 8-6 16,-1 2 6-16,-1 2-6 16,-1 4 6-16,5 2-5 15,-7-2 4-15,1-1-4 16,-2-1 5-16,3 0-5 16,-5-3 4-16,4 0-3 15,-5 0 4-15,2-4-4 16,-5-1 4-16,0 1-4 15,-3-1 6-15,-2 4 1 16,-5 2 12-16,2-1 5 16,-2 3 8-16,-4-3 1 15,4 0 1-15,-4 0-5 16,-1 2 0-16,0 1-5 0,-1-3 1 16,-1 3-7-16,2 0-2 15,-3 0-10-15,0-5 3 16,0 4-7-16,-1-1 4 15,-5-1-55-15,-3 0-4 16,-24 2-439-16,-5-2 94 16</inkml:trace>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0:25.6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49A7C5-B516-4C27-9F53-C2746BFAA4AD}" emma:medium="tactile" emma:mode="ink">
          <msink:context xmlns:msink="http://schemas.microsoft.com/ink/2010/main" type="inkDrawing" rotatedBoundingBox="19740,15630 23341,15603 23342,15738 19741,15766" semanticType="underline" shapeName="Other">
            <msink:sourceLink direction="with" ref="{11212D36-0DF0-4CBF-A82F-8C9A0CC97FE2}"/>
          </msink:context>
        </emma:interpretation>
      </emma:emma>
    </inkml:annotationXML>
    <inkml:trace contextRef="#ctx0" brushRef="#br0">100 110 316 0,'-81'24'577'0,"71"-37"-368"0,5 5-102 0,1 2-57 16,17 5 7-16,17-2-17 15,15 1 19-15,11-2-17 16,22-8 0-16,7-2-31 16,28-4 6-16,1-2-18 15,15 2 10-15,-9 5-14 0,17 4 12 16,-19 7-13-16,14 10 11 15,-10 5-11-15,16 2 10 16,-13 3-10-16,22-4 11 16,-20-4-11-16,16-5 12 15,-18-2-11-15,14-5 12 16,-23-1-5-16,14-1 17 16,-17 2-10-16,10 2 13 15,-18-1-12-15,11 1 4 16,-11-2-17-16,3-1 11 15,-15 0-12-15,0 3 12 16,-24-6-12-16,-6 5 12 16,-19-5-11-16,-7 0 9 15,-14 6 14-15,-8-2 22 16,-9 4-7-16,0 4 20 0,-6-5-8 16,-2-4-12-16,-2 9-24 15,-8 0-3-15,-8 2-56 16,-10 2-326-16,-7 0 85 15</inkml:trace>
  </inkml:traceGroup>
</inkml:ink>
</file>

<file path=ppt/ink/ink3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2.077"/>
    </inkml:context>
    <inkml:brush xml:id="br0">
      <inkml:brushProperty name="width" value="0.09333" units="cm"/>
      <inkml:brushProperty name="height" value="0.09333" units="cm"/>
      <inkml:brushProperty name="fitToCurve" value="1"/>
    </inkml:brush>
  </inkml:definitions>
  <inkml:trace contextRef="#ctx0" brushRef="#br0">-10 3917 1005 0,'-8'2'257'0,"5"7"75"16,6 1-285-16,11 4-35 15,-1-5-10-15,8 0-1 16,0-9-1-16,3-5 2 0,-7-5 1 15,4-5 4-15,-3-3 2 16,4-3 4-16,-1-2 0 16,6-4-2-16,-1-1-4 15,7-7-2-15,0 1-4 16,8-5-1-16,1 4 0 16,10-4 0-16,-4 4 0 15,6-8 0-15,-3 2 0 16,3-10 0-16,-4 3 0 0,10-9 1 15,-5 8-1-15,11-7 1 16,-2 7-2-16,11-5 1 16,-8 12-2-16,13-5 1 15,-8 7 0-15,10-12 0 16,-10 3 0-16,12-20 2 16,-7 1-1-16,13-14 1 15,-10 5 0-15,5-7 0 16,-11 14-1-16,5-2 1 15,-11 7-1-15,11-9 2 16,-7 13-1-16,13-16 0 16,-12 4-1-16,11-11 0 15,-9 13-1-15,8-8 1 16,-11 7 0-16,9-8 1 16,-14 14 0-16,9-11 1 15,-9 8-1-15,1 2 0 0,-13 8-1 16,4-7-1-16,-11 8 1 15,3-17 1-15,-6 2-1 16,7-9 1-16,-5 10 2 16,8-5-1-16,-7 19-2 15,10 1 1-15,-7 12-1 16,9-3 0-16,-11 7 0 0,7-1 0 16,-11 6 0-16,6-6 1 15,-9 1 1-15,7-1 3 16,-7 3-1-16,3-1 3 15,-3 8-2-15,3-1 0 16,-11 8-3-16,0-7 0 16,-5 8-1-16,-4-4 1 15,-5 5 4-15,-1-2 17 16,-4 7 1-16,-1-2 0 16,1 7 1-16,0-1-1 15,-3 4-40-15,-9 5-364 16,-6 7 119-16</inkml:trace>
</inkml:ink>
</file>

<file path=ppt/ink/ink31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35:13.073"/>
    </inkml:context>
    <inkml:brush xml:id="br0">
      <inkml:brushProperty name="width" value="0.09333" units="cm"/>
      <inkml:brushProperty name="height" value="0.09333" units="cm"/>
      <inkml:brushProperty name="fitToCurve" value="1"/>
    </inkml:brush>
  </inkml:definitions>
  <inkml:trace contextRef="#ctx0" brushRef="#br0">0 0 0</inkml:trace>
</inkml:ink>
</file>

<file path=ppt/ink/ink3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4.288"/>
    </inkml:context>
    <inkml:brush xml:id="br0">
      <inkml:brushProperty name="width" value="0.09333" units="cm"/>
      <inkml:brushProperty name="height" value="0.09333" units="cm"/>
      <inkml:brushProperty name="fitToCurve" value="1"/>
    </inkml:brush>
  </inkml:definitions>
  <inkml:trace contextRef="#ctx0" brushRef="#br0">157 366 770 0,'-18'-9'316'0,"-7"8"20"15,7 8-204 1,-6 8-42-16,3 3-51 16,4 11-7-16,2-2-18 0,2 3 1 15,8-5-10-15,5 5 3 16,2-6-9-16,8 4 5 15,1-9-7-15,-1-1 8 16,1-4-5-16,-1-2 14 16,-5-5-1-16,-1 1 12 15,1-4-5-15,-1 8 9 16,1-1-11-16,1 7 8 16,1 3-11-16,2 7 7 15,-3-4-8-15,3 6 5 16,-3-7-11-16,-1-2 5 15,-2-9-7-15,-2-2 30 16,-1-11 13-16,-4-8 14 16,-2-9-3-16,-3-14 6 15,0-10-33-15,1-9-14 0,2 0-17 16,0-4 5-16,3 11-10 16,2 3 7-16,1 16-7 15,0 7 5-15,4 12-11 16,-1 4 3-16,3 7-6 15,2 2 6-15,4 2-4 0,3 3 8 16,1 3-3-16,2-1 7 16,0-7-6-16,0-1 7 15,-1-6-7-15,1-10 8 16,-3-5-5-16,0-12 10 16,-3-9-6-16,-4-12 5 15,-7 1-3-15,-1 1 4 16,-4 11-9-16,-2 7 7 15,1 17-8-15,1 8 0 16,-1 12-8-16,-1 11 4 16,0 8-6-16,1 11 7 15,5 3-2-15,5 6 6 16,2-7-3-16,10-4 6 16,0-10-7-16,4-7 5 15,-3-14-7-15,4-14 9 16,-1-10-3-16,3-18 9 15,-4-9-4-15,-2-22 7 0,-5-4-9 16,-5-10 6-16,-7 9-10 16,-2 5 8-16,-2 25-8 15,-3 7 8-15,0 17-10 16,-2 8 4-16,4 8-10 16,-2 11 4-16,0 11-8 15,1 23 8-15,4 5-4 16,5 14 9-16,5-5-4 15,5 7 8-15,4-14-7 0,4-2 8 16,-2-17-7-16,2-2 13 16,-2-17-35-16,-1-12-78 15,-2-15-31-15,7-12-324 16,-3-8 7-16</inkml:trace>
</inkml:ink>
</file>

<file path=ppt/ink/ink3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5.305"/>
    </inkml:context>
    <inkml:brush xml:id="br0">
      <inkml:brushProperty name="width" value="0.09333" units="cm"/>
      <inkml:brushProperty name="height" value="0.09333" units="cm"/>
      <inkml:brushProperty name="fitToCurve" value="1"/>
    </inkml:brush>
  </inkml:definitions>
  <inkml:trace contextRef="#ctx0" brushRef="#br0">52 441 810 0,'-9'3'360'16,"0"12"-2"-16,-5 15-146 16,4 4-159-16,4 13 15 15,1-1-20-15,5 4 3 16,3-14-19-16,8-5 1 16,-4-17-24-16,10-14 4 15,-1-18-8-15,5-20 9 0,-3-10-6 16,2-18 5-16,-11 3-8 15,-2 3 4 1,-5 20-9-16,-4 11 1 0,-1 25-6 16,0 22 1-16,-1 18-8 15,2 21 7-15,4 6 0 16,4 12 13-16,3-12-1 16,4-9 9-16,4-23-6 15,-1-20 8-15,2-28-6 0,3-38 6 16,-1-25-7-16,4-29 5 15,-6-4-9-15,-9-16-9 16,-10 24-16-16,-7 15 0 16,-7 33-5-16,-2 22-6 15,4 40 3-15,4 29 11 16,3 17-3-16,6 20 4 16,3 3 5-16,6 11 15 15,1-10 3-15,4-3 12 16,-2-16-2-16,5-10 6 15,-2-22-13-15,3-15 2 16,-3-18-6-16,-2-18 7 16,-5-10-6-16,-2-5 6 15,-5 7-8-15,-1 8-2 0,-1 18-10 16,-1 23 3-16,-1 13-7 16,2 12 6-1,-2 4-1-15,3 7 8 0,3-13-4 16,4-8 7-16,1-16-6 15,8-20 9-15,-2-19-3 16,8-23 1-16,-2-14-1 16,1-9 9-16,-6 16-13 15,1 13-4-15,-4 28-6 0,-1 30 0 16,-4 19-9-16,2 22 9 16,-1 5 1-16,-4 10 11 15,7-10-8-15,1-5 10 16,0-22-8-16,4-14 7 15,4-25-4-15,1-26 12 16,1-20-8-16,5-27 8 16,-6 0-8-16,-1 4 4 15,-8 23-11-15,-5 20-1 16,-4 32-10-16,-3 23 6 16,2 15-8-16,-1 14 7 15,5 2 3-15,5 5 9 16,2-16-6-16,2-11 7 15,3-17-7-15,6-22 11 16,-1-24-3-16,4-30 7 16,0-13-6-16,0-16 6 0,-9 11-11 15,-4 9 3-15,-7 30-8 16,-4 17-3-16,2 22-8 16,-1 18 6-16,4 10-7 15,2 13 9-15,-1 7 3 16,3-2 14-16,0-8-5 15,0-4 11-15,0-16-10 16,2-9 9-16,-1-13-11 16,5-16 9-16,-3-8-10 15,-4-7 10-15,-1 1-8 0,-7 2-24 16,-10 14-38-16,-13 5-16 16,-8 11-400-16,-16-10 97 15</inkml:trace>
</inkml:ink>
</file>

<file path=ppt/ink/ink3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5.674"/>
    </inkml:context>
    <inkml:brush xml:id="br0">
      <inkml:brushProperty name="width" value="0.09333" units="cm"/>
      <inkml:brushProperty name="height" value="0.09333" units="cm"/>
      <inkml:brushProperty name="fitToCurve" value="1"/>
    </inkml:brush>
  </inkml:definitions>
  <inkml:trace contextRef="#ctx0" brushRef="#br0">39-1 1374 0,'-7'5'333'0,"-1"10"111"16,4-2-401-16,-2 5-23 15,6 2-18-15,-3 1-28 16,1-3 401-16,1-5-817 15,-7-13 376-15</inkml:trace>
</inkml:ink>
</file>

<file path=ppt/ink/ink3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6.647"/>
    </inkml:context>
    <inkml:brush xml:id="br0">
      <inkml:brushProperty name="width" value="0.09333" units="cm"/>
      <inkml:brushProperty name="height" value="0.09333" units="cm"/>
      <inkml:brushProperty name="fitToCurve" value="1"/>
    </inkml:brush>
  </inkml:definitions>
  <inkml:trace contextRef="#ctx0" brushRef="#br0">25 172 906 0,'-8'15'248'0,"-2"12"66"15,2 14-255-15,11 11-13 16,0 1-13-16,9 5 4 16,2-7-5-16,10-10-5 15,-5-14-10-15,7-12-4 16,-4-17-8-16,4-22 9 15,-5-16 1-15,3-26 4 16,-8-11-2-16,-1-11 0 16,-4 13-10-16,-2 12 11 15,-9 24 3-15,6 19 0 0,-3 19-1 16,0 17 0-16,4 13-14 16,5 19-1-16,0 0 0 15,5 7 4-15,1-10 1 16,1-9 2-16,-1-19 0 15,3-19 4-15,-4-22 0 16,1-28 2-16,0-11-3 16,-3-5-1-16,-3 8-7 15,-3 11-6-15,-3 31-9 16,-3 13-5-16,0 19 1 16,0 23-2-16,2 10 6 0,5 8 8 15,-1 4 5-15,5-2 5 16,-1-21 1-16,1-9 5 15,-4-20 1-15,5-20 7 16,-3-22 0-16,9-20 1 16,-3-8-6-16,-3-3-2 15,-6 12-9-15,0 15-6 16,-10 19-5-16,4 16-6 16,-3 11-1-16,4 8-2 15,4 9 2-15,-2 15 4 16,1-3 6-16,5 9 1 15,-3-6 0-15,-3-10 3 16,3-11 1-16,3-9-1 0,-3-17-49 16,2-13-385-16,4-6 109 15</inkml:trace>
</inkml:ink>
</file>

<file path=ppt/ink/ink3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7.189"/>
    </inkml:context>
    <inkml:brush xml:id="br0">
      <inkml:brushProperty name="width" value="0.09333" units="cm"/>
      <inkml:brushProperty name="height" value="0.09333" units="cm"/>
      <inkml:brushProperty name="fitToCurve" value="1"/>
    </inkml:brush>
  </inkml:definitions>
  <inkml:trace contextRef="#ctx0" brushRef="#br0">11 594 1056 0,'-6'9'251'0,"2"-9"91"31,2 2-305-31,4-2-22 0,2 3-3 0,7-9 6 16,-1 6 2-16,10-14 5 16,-1 1 0-16,4-7-1 15,-2-3-9-15,0-5-2 16,-8 4-3-16,-1-11 7 15,-10 4 1-15,-8 4 7 16,-5 1 0-16,-4 7 3 16,-4 13-8-16,-1 6-6 15,5 12-9-15,-1 15-3 16,5 10-5-16,5 13 1 16,5 1 5-16,2 3 4 15,7-12 3-15,4-1 2 16,1-16-2-16,5-7-1 0,2-9-3 15,2-9-1-15,-1-12 1 16,4-12 3 0,-4-10 0-16,1-28 2 0,-5-6-1 15,-4-25 0-15,-7-3-5 16,-3-4-1-16,-6 22-1 16,0 10-1-16,-1 29-2 15,1 15-2-15,0 20-3 0,-2 16-3 16,2 12 0-16,2 22 1 15,-1 8 3 1,4 9 3-16,4-4 2 0,1 1 0 16,5-15 0-16,2 0 1 15,4-11-1-15,1-2 2 16,-2-10 5-16,5-5-65 16,-4-17-35-16,5-15-332 15,-10-15 33-15</inkml:trace>
</inkml:ink>
</file>

<file path=ppt/ink/ink3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7.810"/>
    </inkml:context>
    <inkml:brush xml:id="br0">
      <inkml:brushProperty name="width" value="0.09333" units="cm"/>
      <inkml:brushProperty name="height" value="0.09333" units="cm"/>
      <inkml:brushProperty name="fitToCurve" value="1"/>
    </inkml:brush>
  </inkml:definitions>
  <inkml:trace contextRef="#ctx0" brushRef="#br0">75 144 1069 0,'-6'-3'316'0,"-6"10"68"16,2 11-305-16,-5 17-23 0,0 8-28 16,4 11 1-1,5 0-6-15,6-4 0 0,5-13-4 16,7-13-3-1,1-16-10-15,7-22 3 0,-1-13-1 16,2-19 2-16,-4-10-2 16,-2-7 1-16,-9 12-4 15,-3 9-4-15,-8 21-3 16,-1 20-6-16,-1 17-3 0,2 20-2 16,2 8 1-1,8 8 4-15,1-7 6 16,3-7 2-16,1-20 2 0,5-20-27 15,-1-20-27-15,4-26-42 16,0-14-16-16,1-14-92 16,-5 7 15-16,-4 9 26 15,-7 24 105-15,-6 12 45 16,-3 24 107-16,-4 15 48 16,-2 9 12-1,-3 15-47-15,3 6-19 0,3 9 3 16,3-9-32-16,4-5-7 15,5-13-17-15,2-10-8 16,2-20-19-16,10-17-3 16,1-10-3-16,7-12 1 15,2-4 1-15,5 5-10 0,-7 14-9 16,6 11-9 0,-10 13-2-16,0 16-2 0,-6 7 8 15,-5 11 9-15,-7 4 7 16,-1 4 4-16,-5-6 10 15,-3 1 21-15,0-5 12 16,-3-2 18-16,0-5-1 0,-2-2-4 16,2-8-19-16,-3-8-8 15,3-4-16-15,0-12-56 16,5-10-48-16,2-14 420 16,4-8-793-16,1-11 358 15</inkml:trace>
</inkml:ink>
</file>

<file path=ppt/ink/ink3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8.292"/>
    </inkml:context>
    <inkml:brush xml:id="br0">
      <inkml:brushProperty name="width" value="0.09333" units="cm"/>
      <inkml:brushProperty name="height" value="0.09333" units="cm"/>
      <inkml:brushProperty name="fitToCurve" value="1"/>
    </inkml:brush>
  </inkml:definitions>
  <inkml:trace contextRef="#ctx0" brushRef="#br0">22 0 1041 0,'4'3'289'0,"-11"24"69"16,-2 20-289-16,3 22-26 16,3 4-13-16,4 7 14 15,7-12 0-15,8-5-5 16,5-20-9-16,3-2-8 15,-6-14-14-15,6 0-3 0,-4-11-1 16,-4-10 2-16,-5-12 1 16,-1-16 8-16,-4-14 1 15,0-15 0-15,-4-3-2 16,-4-12-1-16,2 15-8 16,-6 7-1-16,0 20-2 15,3 9 0-15,5 21-4 16,-2 15-2-16,4 4-1 15,7 12 3-15,-2 0 3 16,1 1 3-16,2-16 5 0,5-2 0 16,-5-11-1-16,6-9-1 15,-2-6 1-15,5-5 1 16,-6-4 1-16,3 0 0 16,-7 5-2-16,-4 1-5 15,-1 9-6-15,-1 9-1 16,-1 4-1-16,2 13-1 15,-1 2 7-15,1 2 2 16,-2-7 1-16,-1-4 1 16,0-16-2-16,-3-18-43 15,-4-12-41-15,-10-19 400 16,-2-17-761-16,-5-18 349 16</inkml:trace>
</inkml:ink>
</file>

<file path=ppt/ink/ink3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8.735"/>
    </inkml:context>
    <inkml:brush xml:id="br0">
      <inkml:brushProperty name="width" value="0.09333" units="cm"/>
      <inkml:brushProperty name="height" value="0.09333" units="cm"/>
      <inkml:brushProperty name="fitToCurve" value="1"/>
    </inkml:brush>
  </inkml:definitions>
  <inkml:trace contextRef="#ctx0" brushRef="#br0">-1 0 935 0,'1'21'247'16,"4"6"69"-16,2-3-272 16,4-1-13-16,-2-8-21 15,6-5-1-15,0-7-4 16,3-4 2-16,3-4-2 16,4-4-2-16,-4 2-3 15,-3 1-1 1,-1 3-3-16,-5 4 1 0,-6 4 0 15,-2 4 8-15,-2 4 8 0,-4 4 14 16,-1 1 4-16,3 10 12 16,0-1 0-16,2 1-2 15,4-6-10-15,-2-2-3 16,-1-10-11-16,3-8-5 16,2-10-5-16,4-16-51 15,3-9-26-15,3-2-44 16,-3 4-2-16,2 5-2 15,-4 20 40-15,-4 12 33 16,-3 14 65-16,-7 11 45 16,-4 7 17-16,-4 6 44 15,-1-7 13-15,-2 4 23 16,3-8-30-16,-3 0-8 16,3-9-34-16,3-2-17 15,-2-13-43-15,4-21-14 0,4-10-28 16,4-20-77-16,2-5-51 15,5-19-337-15,-2 10 19 16</inkml:trace>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9:28.5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AFD4FB-5DE4-408E-84C5-A22C80BE840E}" emma:medium="tactile" emma:mode="ink">
          <msink:context xmlns:msink="http://schemas.microsoft.com/ink/2010/main" type="writingRegion" rotatedBoundingBox="20115,14171 23136,14717 22722,17006 19702,16459"/>
        </emma:interpretation>
      </emma:emma>
    </inkml:annotationXML>
    <inkml:traceGroup>
      <inkml:annotationXML>
        <emma:emma xmlns:emma="http://www.w3.org/2003/04/emma" version="1.0">
          <emma:interpretation id="{672C16D6-FB25-44DC-B3C5-DD8F1B511F63}" emma:medium="tactile" emma:mode="ink">
            <msink:context xmlns:msink="http://schemas.microsoft.com/ink/2010/main" type="paragraph" rotatedBoundingBox="20115,14171 23136,14717 22923,15893 19903,15347" alignmentLevel="1"/>
          </emma:interpretation>
        </emma:emma>
      </inkml:annotationXML>
      <inkml:traceGroup>
        <inkml:annotationXML>
          <emma:emma xmlns:emma="http://www.w3.org/2003/04/emma" version="1.0">
            <emma:interpretation id="{11212D36-0DF0-4CBF-A82F-8C9A0CC97FE2}" emma:medium="tactile" emma:mode="ink">
              <msink:context xmlns:msink="http://schemas.microsoft.com/ink/2010/main" type="line" rotatedBoundingBox="20115,14171 23136,14717 22923,15893 19903,15347">
                <msink:destinationLink direction="with" ref="{B149A7C5-B516-4C27-9F53-C2746BFAA4AD}"/>
              </msink:context>
            </emma:interpretation>
          </emma:emma>
        </inkml:annotationXML>
        <inkml:traceGroup>
          <inkml:annotationXML>
            <emma:emma xmlns:emma="http://www.w3.org/2003/04/emma" version="1.0">
              <emma:interpretation id="{97129BE2-4AA9-4986-A372-E39DE2E9D7C8}" emma:medium="tactile" emma:mode="ink">
                <msink:context xmlns:msink="http://schemas.microsoft.com/ink/2010/main" type="inkWord" rotatedBoundingBox="20063,14461 21178,14663 21057,15334 19941,15132"/>
              </emma:interpretation>
              <emma:one-of disjunction-type="recognition" id="oneOf0">
                <emma:interpretation id="interp0" emma:lang="" emma:confidence="1">
                  <emma:literal/>
                </emma:interpretation>
              </emma:one-of>
            </emma:emma>
          </inkml:annotationXML>
          <inkml:trace contextRef="#ctx0" brushRef="#br0">617 3203 785 0,'-31'-27'590'0,"-1"2"-505"16,44 20-33 0,9 17-50-16,12 12 2 0,9 8-1 0,8 1-1 15,-1-5-1-15,14 4 2 16,1-5-1-16,-3 0 0 16,-17-3-1-16,-2-5 2 15,-12-2-1-15,-8-2 0 16,-4-3 0-16,5 1 0 15,-10 1-3-15,-8 7 6 16,-10-3-204-16,-8 6-110 16,-10-6-25-16</inkml:trace>
          <inkml:trace contextRef="#ctx0" brushRef="#br0" timeOffset="182.1491">662 3668 772 0,'-31'-25'307'15,"8"-1"16"-15,10-7-191 0,11 9-74 16,14-7-27-16,11-4-23 16,17-13-3-16,11-1-2 15,20-8-1-15,21 1 5 16,4 5 0 0,-8 14-336-16,-1 13 114 15</inkml:trace>
          <inkml:trace contextRef="#ctx0" brushRef="#br0" timeOffset="48142.0035">1362 3422 411 0,'4'-7'385'16,"-5"2"-96"-16,-5 8-7 16,0 5-211-16,-5 7-20 15,-4 4-34-15,-6 13 11 16,0 1-15-16,-1 16 7 16,-1-1-15-16,2 9 10 15,11-26-1 1,-1-1-1-1,-7 24-12-15,3-18 11 16,6-9-11-16,5-14 9 0,7-17-12 16,4-10 0-16,5-11-21 15,0-19-303-15,2-13 90 16</inkml:trace>
          <inkml:trace contextRef="#ctx0" brushRef="#br0" timeOffset="48550.6163">1270 3548 904 0,'-21'3'257'0,"2"2"62"0,7 4-264 15,1-3-10-15,5 0-30 16,9-2 1-16,5-1-16 16,13-1 7-16,12 1-16 15,16 0 12-15,10-6-7 16,14 1 4-16,-6 1-91 16,-1-11-228-16,-14-3 39 15</inkml:trace>
          <inkml:trace contextRef="#ctx0" brushRef="#br0" timeOffset="48395.3258">1279 3350 537 0,'2'-16'414'0,"-5"8"-84"16,1 8-46-16,2 8-225 0,2 7-15 16,-1 4-41-16,5 14 9 15,2 0-10-15,5 12 11 16,5 2-15-16,5 7 11 16,-1-8-13-16,4 1 12 15,-2-9-12-15,0-7 12 16,-6-13-11-16,0-1 11 15,-6-11-13-15,-7-9 14 16,-2-2-9-16,-6-8-17 16,-3-4-54-16,-13-19-270 15,-2-5 46-15</inkml:trace>
        </inkml:traceGroup>
        <inkml:traceGroup>
          <inkml:annotationXML>
            <emma:emma xmlns:emma="http://www.w3.org/2003/04/emma" version="1.0">
              <emma:interpretation id="{08D16991-AA49-4D94-AE20-CA9F3C282139}" emma:medium="tactile" emma:mode="ink">
                <msink:context xmlns:msink="http://schemas.microsoft.com/ink/2010/main" type="inkWord" rotatedBoundingBox="21895,14493 23136,14717 22923,15893 21682,15668"/>
              </emma:interpretation>
              <emma:one-of disjunction-type="recognition" id="oneOf1">
                <emma:interpretation id="interp1" emma:lang="" emma:confidence="1">
                  <emma:literal/>
                </emma:interpretation>
              </emma:one-of>
            </emma:emma>
          </inkml:annotationXML>
          <inkml:trace contextRef="#ctx0" brushRef="#br0" timeOffset="58879.1238">2257 3897 951 0,'9'-21'609'16,"-5"0"-555"-16,10 4-14 16,7 2-38-16,13-3 10 15,-4-1-12-15,14 1 12 16,-2 4-14-16,4 1 9 16,-2 5-13-16,5 11 13 15,-11 0-12-15,-4 5 14 0,-7 5-10 16,-4-1 15-16,-7-1-13 15,2 5 12-15,-1-2-15 16,0-1 12-16,-2 2-16 16,-5 2 13-16,-5-4-11 15,-7 2 35-15,-8-3 4 16,-13 5 22-16,-6 1-10 16,-11 4 13-16,-4-1-35 0,1 2-2 15,4-5-20-15,4 0 10 16,13-9-13-16,4 0 13 15,9-6-11-15,4-3 9 16,4-2-13-16,5 2 7 16,4-3-13-16,7-3 12 15,4-3-11-15,5 2 13 16,0-4-6-16,2 1 11 16,-7 4-13-16,-2 3 11 15,-5 0-12-15,-3 3 11 16,-5 1-10-16,-2 1 11 15,-1-1-12-15,-2-2 13 16,1 1-13-16,-2-2 14 16,2 1-8-16,0 1 11 15,3 1-13-15,-3-1 8 16,3 0-13-16,2 3 7 0,1 3-12 16,1 2 12-16,4 1-9 15,2 4 12-15,-2-2-10 16,2 1 12-16,-4-2-11 15,-1 8-61-15,-14 2-301 16,-15-8-54-16,-6-11-151 16</inkml:trace>
          <inkml:trace contextRef="#ctx0" brushRef="#br0" timeOffset="58179.7628">2492 3814 937 0,'-7'-19'316'0,"1"7"37"16,3 9-277-16,1 15-21 16,4 3-54-16,-1 13 2 15,2 5-10-15,3 11 15 16,2-8-9-16,-4 4 11 15,4-7-11-15,-2 3 7 0,-5-10-12 16,2 4 13-16,-3-3-27 16,-4 4-234-16,-2-8-98 15,-2-7-64-15</inkml:trace>
          <inkml:trace contextRef="#ctx0" brushRef="#br0" timeOffset="60425.4835">2504 4065 1022 0,'-7'-5'245'0,"4"4"86"0,3 1-302 16,0 1-8-16,3 4-19 15,3 1 7-15,3 1-11 16,6 7 8-16,6 1-12 15,10 1 10-15,1 1-10 16,8 4 12-16,1 0-10 16,5 4 10-16,-2-1-10 15,6 3 12-15,-8-3-12 0,-3-3 11 16,-8-5-11-16,-5 0 13 16,-13-10 3-16,-2-1 24 15,-7-2-7-15,-5-2 31 16,1-5-3-16,-3 5 8 15,-6-2-25-15,-3 7 7 16,-2 3-54-16,-32 9-389 16,-8-2 108-16</inkml:trace>
          <inkml:trace contextRef="#ctx0" brushRef="#br0" timeOffset="49162.1835">3268 3656 1049 0,'3'21'243'0,"-1"2"90"15,4 9-314-15,1 16-7 16,2 4-17-16,5 2 11 15,-4-12-9-15,1-6 10 16,-2-16-10-16,-2-8 10 16,-4-12-8-16,-7-14 1 15,-7-11 201-15,-16-19-531 0,-4-23 237 16</inkml:trace>
          <inkml:trace contextRef="#ctx0" brushRef="#br0" timeOffset="49518.03">2962 3481 1039 0,'-9'-5'272'16,"6"-2"74"-16,8 1-313 15,14-5-5-15,8-1-33 0,18-3 9 16,5 0-9-16,13 0 13 16,-8 8-12-16,10 1 10 15,-13 7-9-15,4 4 9 16,-9 2-10-16,-2 7 9 15,-17-2-9-15,2 4 10 16,-10 1-10-16,-5-1 12 16,-3-2-7-16,0 1 20 15,-2-3-1-15,-10 1 42 16,-3-2-8-16,-9 5 33 16,-6 4-18-16,-19 8 7 15,-1 1-43-15,-11 2 12 16,-2 0-36-16,-2-3 10 15,11-7-17-15,4-9 11 16,13-3-6-16,8 0-93 16,10-19-366-16,7-41 95 0</inkml:trace>
          <inkml:trace contextRef="#ctx0" brushRef="#br0" timeOffset="59783.4545">2823 3835 297 0,'-3'-18'79'0,"12"3"71"16,-2 0-52-16,8-3 50 16,-6 2 4-16,8 5 32 15,-7-1-53-15,7 2-22 0,-4 2-56 16,7 2-5-1,4 0-35-15,6 3 7 0,-2 0-18 16,11 8 7-16,-1-1-15 16,-1 7 11-16,-1 1-10 15,-3-2 14-15,-9 1-7 16,-3 1 37-16,-10-6 4 16,-5-2 44-16,-6 4-5 15,-6 2 13-15,-5 2-37 0,-7 14-5 16,-3 5-45-16,-9 7 7 15,-1-4-14-15,-4 1 16 16,4-14-2-16,-2-5 17 16,7-10-16-16,-1-1 11 15,11-10-15-15,1 1 4 16,4 1-17-16,4-3 9 16,10 4-13-16,-5-1 12 15,7 2-14-15,-1-1 13 16,4 1-10-16,-4-1 10 15,2 2-12-15,-1 0 2 16,1 3-35-16,-2 0-37 16,1 0-351-16,1-3 78 15</inkml:trace>
          <inkml:trace contextRef="#ctx0" brushRef="#br0" timeOffset="560.2311">2441 3125 1019 0,'12'21'204'16,"14"18"101"-16,8 5-304 16,19 16-2-16,1 1 0 15,10 7 0-15,-1-17 0 16,2-5-1-16,-12-20-16 16,-2-13-119-16,-15-14-167 0,1-16 0 15</inkml:trace>
          <inkml:trace contextRef="#ctx0" brushRef="#br0" timeOffset="780.6443">2365 3617 777 0,'-5'-16'269'16,"13"-1"22"-16,17-8-196 15,11-4-74-15,21-13-17 16,2-1-5-16,16-8 2 16,-6 7 1-16,9-7 2 15,-13 11 1-15,8 5-297 0,-16 11 100 16</inkml:trace>
          <inkml:trace contextRef="#ctx0" brushRef="#br0" timeOffset="60035.8142">2641 4179 758 0,'-15'4'-9'15,"1"-2"9"-15,4-4-258 16</inkml:trace>
          <inkml:trace contextRef="#ctx0" brushRef="#br0" timeOffset="59264.1043">3004 3889 1013 0,'-3'11'622'32,"2"-7"-548"-32,1 2-79 0,3 33 11 0,7 12-11 15,7 11 13-15,2 7-11 16,8-18 11-16,-3-15-12 15,-1-3 14-15,-10-12-13 16,1-6 13-16,-8-11-19 0,-9-11 166 16,-3-23-506-16,-3-24 214 15</inkml:trace>
        </inkml:traceGroup>
      </inkml:traceGroup>
    </inkml:traceGroup>
    <inkml:traceGroup>
      <inkml:annotationXML>
        <emma:emma xmlns:emma="http://www.w3.org/2003/04/emma" version="1.0">
          <emma:interpretation id="{D59EEEFF-C829-456A-995B-87F2B073E72C}" emma:medium="tactile" emma:mode="ink">
            <msink:context xmlns:msink="http://schemas.microsoft.com/ink/2010/main" type="paragraph" rotatedBoundingBox="20011,15864 22665,15765 22691,16472 20037,16571" alignmentLevel="1"/>
          </emma:interpretation>
        </emma:emma>
      </inkml:annotationXML>
      <inkml:traceGroup>
        <inkml:annotationXML>
          <emma:emma xmlns:emma="http://www.w3.org/2003/04/emma" version="1.0">
            <emma:interpretation id="{30B27A78-DB3D-4EAE-BAC2-38E6533CF5DD}" emma:medium="tactile" emma:mode="ink">
              <msink:context xmlns:msink="http://schemas.microsoft.com/ink/2010/main" type="line" rotatedBoundingBox="20011,15864 22665,15764 22691,16472 20037,16571">
                <msink:destinationLink direction="with" ref="{8B0FB0B9-6170-4408-9C05-3F0314CB23C6}"/>
              </msink:context>
            </emma:interpretation>
          </emma:emma>
        </inkml:annotationXML>
        <inkml:traceGroup>
          <inkml:annotationXML>
            <emma:emma xmlns:emma="http://www.w3.org/2003/04/emma" version="1.0">
              <emma:interpretation id="{CC959B42-7948-4807-9054-8B445805E55B}" emma:medium="tactile" emma:mode="ink">
                <msink:context xmlns:msink="http://schemas.microsoft.com/ink/2010/main" type="inkWord" rotatedBoundingBox="20017,16036 20674,16012 20694,16547 20037,16571"/>
              </emma:interpretation>
              <emma:one-of disjunction-type="recognition" id="oneOf2">
                <emma:interpretation id="interp2" emma:lang="" emma:confidence="1">
                  <emma:literal/>
                </emma:interpretation>
              </emma:one-of>
            </emma:emma>
          </inkml:annotationXML>
          <inkml:trace contextRef="#ctx0" brushRef="#br0" timeOffset="62238.3854">640 4646 1059 0,'3'-5'258'16,"3"7"81"-16,12 14-300 16,6 8-39-16,15 14-4 15,6 7 3 1,13 10 0-16,-12-22 6 47,-24-16-1-47,1 1 0 0,62 50-2 0,-10-14-1 15,-12-2-12-15,-22-7-102 16,-44-22-228-16,-6-1 31 16</inkml:trace>
          <inkml:trace contextRef="#ctx0" brushRef="#br0" timeOffset="62448.272">623 5140 1042 0,'-34'-17'276'15,"8"4"73"-15,10 7-293 16,10 3-40-16,9-3-14 0,6-6-2 16,13-12-2-16,10-8 2 15,22-16 0-15,9-5 4 16,19-11-2-16,-2 8 1 16,7-2 1-16,-12 10-26 15,2 0-328-15,-22 13 102 0</inkml:trace>
        </inkml:traceGroup>
        <inkml:traceGroup>
          <inkml:annotationXML>
            <emma:emma xmlns:emma="http://www.w3.org/2003/04/emma" version="1.0">
              <emma:interpretation id="{60CCE481-BE0E-4AE6-9EF3-BE8EE7EEC03A}" emma:medium="tactile" emma:mode="ink">
                <msink:context xmlns:msink="http://schemas.microsoft.com/ink/2010/main" type="inkWord" rotatedBoundingBox="22009,15789 22665,15765 22690,16450 22034,16474"/>
              </emma:interpretation>
              <emma:one-of disjunction-type="recognition" id="oneOf3">
                <emma:interpretation id="interp3" emma:lang="" emma:confidence="0">
                  <emma:literal>X</emma:literal>
                </emma:interpretation>
                <emma:interpretation id="interp4" emma:lang="" emma:confidence="0">
                  <emma:literal>x</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&lt;</emma:literal>
                </emma:interpretation>
              </emma:one-of>
            </emma:emma>
          </inkml:annotationXML>
          <inkml:trace contextRef="#ctx0" brushRef="#br0" timeOffset="63136.5877">2594 5000 1069 0,'-27'-6'303'16,"5"-3"69"-16,14 0-316 16,13-9-19-16,11 0-30 15,17-15-5-15,9-17-2 16,24-13 4-16,2-3 1 15,15-12-1-15,-8 12-1 16,7 3-14-16,-17 15-26 16,-5-7-335-16,-21 7 90 15</inkml:trace>
          <inkml:trace contextRef="#ctx0" brushRef="#br0" timeOffset="62947.0953">2648 4581 1174 0,'6'8'259'0,"3"4"103"0,15 19-340 16,9 8-27-16,17 12 0 15,0 3 2-15,8 6 1 16,-2-9 2-16,1-3 1 16,-9-5 0-16,-2-10 1 15,-8-11-2-15,-10-7-2 16,-8-7 3-16,-7-10 2 16,-5 1-4-16,-14-10 460 15,-9 7-819-15,-11-4 419 16</inkml:trace>
        </inkml:traceGroup>
      </inkml:traceGroup>
    </inkml:traceGroup>
  </inkml:traceGroup>
</inkml:ink>
</file>

<file path=ppt/ink/ink3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19.378"/>
    </inkml:context>
    <inkml:brush xml:id="br0">
      <inkml:brushProperty name="width" value="0.09333" units="cm"/>
      <inkml:brushProperty name="height" value="0.09333" units="cm"/>
      <inkml:brushProperty name="fitToCurve" value="1"/>
    </inkml:brush>
  </inkml:definitions>
  <inkml:trace contextRef="#ctx0" brushRef="#br0">-1 368 605 0,'10'-2'418'0,"-10"1"-73"15,-1 4-72-15,1 7-213 16,-2 5-36-16,-2 15 6 15,2 2-4-15,1 7 15 16,-2-4 5-16,9-5 2 16,1-11-13-16,7-14-3 15,-2-19-9-15,10-29-2 16,-2-15-2-16,4-30-1 16,-5-5-4-16,-5-5-6 15,-10 22-5-15,-8 11-3 16,-8 34-3-16,-3 14-8 15,-3 20-4-15,1 32-3 16,8 13 4-16,0 18 11 16,6 10 19-16,11 13 28 15,-1-17 15-15,2-6 3 0,6-15-8 16,6-13-9-16,2-25-26 16,7-19-9-16,4-18-5 15,1-30 1-15,-2-14-8 16,-5-10-27-16,-4 8-11 15,-9 8-2-15,-9 28-3 16,-6 16 6-16,0 19 23 0,-3 14 8 16,0 11 4-1,2 14 10-15,2 2 10 16,1 9 19-16,2-6 4 16,4-4 1-16,1-17-7 0,3-8-9 15,1-14-14-15,4-19 1 16,-5-13-3-16,3-15 2 15,-4-4-3-15,-5-5-2 16,-6 16-6-16,-2 13 0 16,-2 14-5-16,-7 14 2 15,2 9-1-15,0 11 3 16,2 7 2-16,0 9 5 16,4-2 3-16,3 7 7 15,0-11 0-15,5-6-1 16,3-9-4-16,1-9-1 15,3-6-5-15,1-3-14 16,-1-3-40-16,-1 3 98 0,-7 1-534 16,-5-2 170-16</inkml:trace>
</inkml:ink>
</file>

<file path=ppt/ink/ink3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0.155"/>
    </inkml:context>
    <inkml:brush xml:id="br0">
      <inkml:brushProperty name="width" value="0.09333" units="cm"/>
      <inkml:brushProperty name="height" value="0.09333" units="cm"/>
      <inkml:brushProperty name="fitToCurve" value="1"/>
    </inkml:brush>
  </inkml:definitions>
  <inkml:trace contextRef="#ctx0" brushRef="#br0">53 7 987 0,'-6'-3'313'0,"1"0"72"15,2 2-272-15,0 1-8 0,3 0-33 16,-6 3-13-16,2 3-25 15,1 7-12-15,-2 4-16 16,2 8-3-16,0 1-3 16,-1 4 0-16,-1-5 1 15,2-1 0-15,3-9-1 16,5-3 0-16,-2-9-2 16,6-3-1-16,6-4 0 15,4-5 1-15,2-3 2 16,8 0 1-16,-5 1 2 0,-3 2 0 15,-8 6-2-15,-1 0-1 16,-9 3-1-16,-3 5 3 16,-1-1 2-16,-1 4 15 15,-2-1 7-15,1 1 11 16,3-1 4-16,-2 2 1 16,2 0-12-16,0 12 2 15,-3 2-10-15,0 8-4 16,-1 1-2-16,-2-1 6 15,-5-6-5-15,5-4 6 16,-1-9 1-16,-2-5 2 16,0-1-8-16,3-4 2 15,1-1-4-15,1 2-3 16,2-3-4-16,2-1 0 16,2 1-6-16,-4 0-2 15,1-2-1-15,1 2-1 0,0-1 1 16,0 1-5-16,0-6-17 15,1-6-110-15,2-14 419 16,-3-18-805-16,2-7 304 16</inkml:trace>
</inkml:ink>
</file>

<file path=ppt/ink/ink3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0.575"/>
    </inkml:context>
    <inkml:brush xml:id="br0">
      <inkml:brushProperty name="width" value="0.09333" units="cm"/>
      <inkml:brushProperty name="height" value="0.09333" units="cm"/>
      <inkml:brushProperty name="fitToCurve" value="1"/>
    </inkml:brush>
  </inkml:definitions>
  <inkml:trace contextRef="#ctx0" brushRef="#br0">45 8 923 0,'-13'-9'370'15,"7"9"0"-15,7 6-213 0,-2 4-131 16,2 8-22-16,-2 11 23 16,1 1 14-16,-2 15 16 15,-1 3 3-15,0 15-2 16,0 1-24-16,0 16-11 16,0-7-14-16,3 6 1 15,0-18-1-15,0 1 2 16,3-20 0-16,-6-6 0 15,2-15-2-15,-2-5 2 16,3-11 0-16,-5-5 0 16,11-6-1-16,-3-14-13 15,0-7-25-15,2-21-51 0,-4-10-34 16,-4-22 174-16,-1-3-507 16,8-10 222-16</inkml:trace>
</inkml:ink>
</file>

<file path=ppt/ink/ink3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0.928"/>
    </inkml:context>
    <inkml:brush xml:id="br0">
      <inkml:brushProperty name="width" value="0.09333" units="cm"/>
      <inkml:brushProperty name="height" value="0.09333" units="cm"/>
      <inkml:brushProperty name="fitToCurve" value="1"/>
    </inkml:brush>
  </inkml:definitions>
  <inkml:trace contextRef="#ctx0" brushRef="#br0">0 62 814 0,'8'-33'332'15,"-2"8"22"-15,-5 17-215 16,7 13-49-16,-4 11-43 0,1 13 1 16,1 11-12-16,1 20 14 15,1 6-1-15,7 11 1 16,1-5-14-16,5 7-4 16,-1-17-12-16,-1 3-4 15,-5-16-5-15,-1-2-3 16,-5-16 1-16,-2-1 17 15,-3-15 4-15,-3-3 15 16,-5-9 6-16,-2-10 2 16,-4-7-18-16,-2-16-8 15,-2-7-13-15,-3-20-9 16,6 0-8-16,6-13-2 16,6 10 1-16,10-1-2 15,7 14 0-15,5 11 1 16,-1 15-1-16,2 14-5 15,-5 11 1-15,4 11-1 16,-4 6 1-16,2 15 3 16,-5 2 5-16,2 14 0 0,-10-2 1 15,1 1 9-15,-4-9 4 16,1-6 3-16,-2-18 2 16,0-9 0-16,-2-12-3 15,7-15-1-15,-1-13-2 16,5-16 0-16,2-4 0 15,-1-2-4-15,-1 14-4 0,-1 11-10 16,-4 16-11-16,-1 13-13 16,3 8-8-16,-1 5-23 15,1-1-7-15,0-1-40 16,4-9-14-16,1-13 65 16,-5-14-377-16,7-14 144 15</inkml:trace>
</inkml:ink>
</file>

<file path=ppt/ink/ink3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1.438"/>
    </inkml:context>
    <inkml:brush xml:id="br0">
      <inkml:brushProperty name="width" value="0.09333" units="cm"/>
      <inkml:brushProperty name="height" value="0.09333" units="cm"/>
      <inkml:brushProperty name="fitToCurve" value="1"/>
    </inkml:brush>
  </inkml:definitions>
  <inkml:trace contextRef="#ctx0" brushRef="#br0">29 111 1072 0,'-6'6'322'0,"-3"10"83"16,5 10-305-16,-2 11 2 15,4 5-26-15,2 6-2 16,0-6-20-16,8-1-5 16,4-14-19-16,0-6-10 15,-5-11-13-15,8 1-2 0,-3-7-2 16,9 4 0-16,-1 1-1 15,10 11-1-15,-3-1-1 16,-2 8 0-16,-7 0-1 16,-7 3 1-16,-10-6 0 15,-2-3 2-15,-4-3 1 16,-4-7 5-16,-3-7 11 16,-6-8 10-16,-3-5-1 15,-6-15 0-15,5-5-7 0,-1-14-10 16,11-1-11-16,9-10-1 15,9 4-1-15,11-1 0 16,5 17 0-16,8-10 2 16,0 11-1-1,5-3 1-15,-10 6 2 0,1-12-1 16,-13 11 1-16,-2-4 1 16,-10 7 1-16,-7 1 1 15,-4 18-1-15,-5 6 0 16,-2 12-2-16,1 4-3 15,4 14-2-15,4 2-1 16,4-2 1-16,5 4 0 16,5-1 2-16,5-4 0 15,-1-5 0-15,8-3-1 16,-1-9-14-16,2-12-100 16,-2-11-40-16,2-13-339 0,-8-7 1 15</inkml:trace>
</inkml:ink>
</file>

<file path=ppt/ink/ink3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2.369"/>
    </inkml:context>
    <inkml:brush xml:id="br0">
      <inkml:brushProperty name="width" value="0.09333" units="cm"/>
      <inkml:brushProperty name="height" value="0.09333" units="cm"/>
      <inkml:brushProperty name="fitToCurve" value="1"/>
    </inkml:brush>
  </inkml:definitions>
  <inkml:trace contextRef="#ctx0" brushRef="#br0">1 318 1016 0,'-2'6'360'16,"2"8"45"-16,2 10-262 15,1 18-31-15,3 0-29 16,4 6 1-16,-1-9-16 0,5-5-12 16,2-20-29-16,9-13-15 15,2-13-6-15,7-15-47 16,-2-3-27-16,1-3-26 15,-5 9-2-15,-2 8-6 16,-11 13 43-16,-5 13 45 16,-7 10 50-16,-7 10 43 15,-4 4 19-15,-2 8 25 16,1-6-9-16,-3 3-11 16,3-7-38-16,-2-4-11 15,1-8-22-15,-5-5-7 16,0-12-12-16,-5-8-4 15,4-4-16-15,4-4-45 16,6 1-37-16,7 1-54 16,8 4-13-16,8 4-6 0,2 3 33 15,5-2 17-15,0 1 52 16,0-7 11-16,-3-8 19 16,-1-13 11-16,-5-8 13 15,1-11 4-15,-5 6 0 16,-7 1 2-16,-1 11 9 15,-3 15 18-15,-1 18 11 16,4 17 31-16,-3 4 12 0,6 16 14 16,3-2-6-16,3-2-4 15,0-14-29-15,9-7-11 16,0-16-21-16,4-22-2 16,-1-13-7-16,-3-16 0 15,-4-13-3-15,-8-19 0 16,-9 1-8-16,-11-7-13 15,-4 17-7-15,2 11-2 16,-1 26-5-16,4 26-4 16,8 22 13-16,10 24 16 15,5 16 12-15,7 23 23 16,1-3 15-16,7 7 5 16,-2-15-10-16,4-8-9 15,-2-20-18-15,7-6-9 16,-7-15-6-16,6-17 0 15,-10-11-3-15,-3-10-6 16,-9-7-2-16,-5-3-10 0,-10 0-4 16,-7 0 1-16,-5 8 4 15,-6 2 1-15,-2 5 10 16,-4 9 4-16,3 7-1 16,-6-2 1-16,1 2 0 15,-4 2-3-15,5-1-2 16,-2-2-1-16,9 6-1 15,4-2 1-15,10-1 3 0,4 0-2 16,6 0 0-16,9-9-5 16,4-4 1-16,14-13 3 15,5-7 3-15,16-9 14 16,-5 3-33-16,-3 0-445 16,-16 11 146-16</inkml:trace>
</inkml:ink>
</file>

<file path=ppt/ink/ink3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23.920"/>
    </inkml:context>
    <inkml:brush xml:id="br0">
      <inkml:brushProperty name="width" value="0.09333" units="cm"/>
      <inkml:brushProperty name="height" value="0.09333" units="cm"/>
      <inkml:brushProperty name="fitToCurve" value="1"/>
    </inkml:brush>
  </inkml:definitions>
  <inkml:trace contextRef="#ctx0" brushRef="#br0">18 33 445 0,'2'-11'114'0,"-5"2"33"15,1 2-151-15,-5 1-141 16,-1 7 29-16</inkml:trace>
</inkml:ink>
</file>

<file path=ppt/ink/ink3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37.377"/>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710 186 504 0,'-30'7'418'0,"3"1"-103"15,-1 2-4-15,1 2-274 32,13-6-32-32,2 2-12 15,-46 29 4-15,-2 5 3 0,-12 11 14 16,-3 19 9-16,22 6 15 16,5-5 0-16,0 13 9 15,10-11-11-15,2-4 0 16,14-23-11-16,-1-6-3 15,8-11-12-15,3 2-1 16,3-4-9-16,5 19 3 16,7 1-5-16,4 13 3 15,8 2-4-15,14 8 3 16,1-12-3-16,10 2 4 16,5-15-4-16,11-4 4 15,-2-11-3-15,17-1 3 16,-7-8-3-16,8-5 7 0,-7-2-5 15,5 2 6-15,-10-6-5 16,5 0 3-16,-5-1-7 16,8-10 5-16,-7-8-5 15,10-8 4-15,-13-6-2 16,4-11 4-16,-13-5-6 16,-2-23 5-16,-11-6-3 15,1-26 4-15,-8-3-3 16,-5-11 6-16,-11 20-3 15,-7-10 4-15,-9 15-3 0,-7-13 1 16,-5 6-3-16,-17-20 4 16,1 8-5-16,-19-16 18 15,-7 20 7-15,-15-6 31 16,3 23 9-16,-19 12 19 16,4 33-19-16,-10 25-7 15,4 31-33-15,-15 44-12 16,12 20-24-16,-4 37-49 15,14 2-46-15,13 16-361 16,27-39 55-16</inkml:trace>
</inkml:ink>
</file>

<file path=ppt/ink/ink3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38.32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553 0 1084 0,'-45'15'269'0,"4"8"85"0,-2 7-310 15,10 11-33-15,-6 11-11 16,7-2 3-16,-2 16-9 16,2-2 0-16,-5 19-2 15,3-8 3-15,-2 19 0 16,5-8 7-16,-2 13 2 16,4 26 5-1,4 10-5-15,10 9-6 16,4 2 5-16,10 2-6 15,10-35 7-15,13 7 2 16,5-21 9-16,18 6-3 16,12-18 4-16,22 0-5 15,-3-19-2-15,14-7-9 0,-4-17 2 16,7-10-6-16,-14-14 1 16,10-16 0-16,-10-10 3 15,7-13-4-15,-14-10 7 16,6-17-4-16,-16-5 1 15,-7-29-3-15,-14-4 3 16,-4-20-3-16,-14 5 5 16,-5-6-1-16,-6 26 4 0,-12-8 1 15,-8 21 5-15,-11-5 0 16,-4 7 3-16,-7-16-3 16,3 12 0-16,-15-17-5 15,3 5 0-15,-10-20-6 16,-1 7 1-16,-7-15-1 15,9 14 1-15,-4-3-2 16,6 26 6-16,-6 5 3 16,7 24 3-16,-9 9 1 15,7 17 3-15,-7 11-8 16,2 17-2-16,-8 33-57 16,6 26-299-16,-14 19-42 15</inkml:trace>
</inkml:ink>
</file>

<file path=ppt/ink/ink3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45.039"/>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4676-1 498 0,'-2'0'286'15,"2"4"-2"-15,-3 1-85 16,2-2-79-16,-1-3-11 16,1 1-34-16,1-2-14 15,1 4-16-15,-1-5-7 16,0 1-12-16,0-4-3 16,2 5 2-16,-2 2 4 15,-2-4 7-15,4 5 1 16,-4-3 0-16,4 6-9 15,-4-9-4-15,4 6-11 0,-2-1-3 16,1-1-9-16,-2-2 6 16,1 2-6-16,0 5 9 15,0-7-2-15,0-1 12 16,0-1 2-16,0 5 7 16,0-7-8-16,-3 7 3 15,3 2-12-15,-2-1-1 16,-1-3-8-16,2 2 7 0,-1-1 1 15,1-2 10-15,-2 2-5 16,1 1 7-16,-4 1-9 16,2-3-1-16,-2 6-12 15,1-5 5-15,1 7-8 16,1-5 7-16,-2 4-6 16,2-4 7-16,0 2-5 15,-1-2 11-15,-1 1-1 16,-1-5 7-16,0 1-4 15,0 4 6-15,0-7-12 16,0 11 2-16,-1 2-8 16,-1 1 5-16,1-4-8 15,1 4 8-15,1-10-8 16,4 2 7-16,-5-1-4 16,3-1 10-16,1-2-2 15,-4-1 10-15,0 1-5 0,6 2 7 16,-4-1-11-16,-1 2 3 15,2-1-8-15,0 1 5 16,-4-4-10-16,2 4 9 16,1-4-6-16,-2 2 7 15,1-3-7-15,5 2 9 16,-3-2-8-16,-3 1 7 16,2 2-10-16,1 2 6 15,-5 1-9-15,7-2 8 16,-2 1-10-16,1-2 13 0,-2 0-7 15,-1-3 8-15,-4 3-9 16,8-2 9-16,-4 2-11 16,4-1 6-16,-1-1-9 15,1 2 9-15,-2 2-9 16,-2-2 10-16,-4 0-9 16,2-3 9-16,-1 3-8 15,2-2 8-15,-3 1-8 16,3 2 9-16,-1 1-11 15,2-2 9-15,-4-2-8 16,5 2 7-16,-5-1-8 16,3 1 8-16,-5-2-7 15,5 2 6-15,-6 0-7 16,5 0 8-16,-4-1-8 16,4-1 8-16,-4-1-7 0,2 0 8 15,0 0-8-15,2 2 11 16,1-1-8-16,1 4 8 15,1 1-7-15,-1-2 6 16,1 2-9-16,1 2 7 16,-2-4-8-16,2-4 7 15,-1 3-7-15,-2-3 7 0,0 2-7 16,0-2 9-16,-2 3-9 16,-1-2 9-16,0-1-7 15,0-3 6-15,-2 8-8 16,4 1 9-16,-4-3-9 15,2 1 7-15,-1 5-7 16,-1-7 8-16,-1 2-10 16,2-2 10-16,-4 2-9 15,4-1 8-15,-4 5-7 16,2-1 7-16,-3-1-9 16,2-1 9-16,-1-1-7 15,-1-2 8-15,-1-2-10 16,1 4 10-16,0 4-10 15,0-4 9-15,0 2-9 16,4 2 10-16,-1-2-9 16,0-3 9-16,3 3-9 15,0-3 9-15,-3-3-10 16,5 7 10-16,-5-2-10 0,1 1 9 16,-2 1-11-16,1 1 9 15,0-1-9-15,0 1 9 16,-5-1-8-16,7-1 11 15,-5 3-9-15,1-4 9 16,1 1-9-16,1-2 8 0,-3 1-9 16,4-4 10-16,-4 2-10 15,2-3 9-15,-4 2-7 16,4-1 8-16,-4 2-9 16,4 2 8-16,-4-1-8 15,4 2 7-15,-6 0-8 16,4-1 8-16,-4-1-7 15,2 2 7-15,-2-1-7 16,1-1 9-16,-2 1-9 16,2-1 7-16,-1-2-7 15,-1-1 8-15,1-1-9 16,-1 3 9-16,-1 0-10 16,5 3 10-16,-1 0-11 15,-1 2 11-15,6 1-9 16,-1-3 9-16,-1 4-10 15,2-2 11-15,-6 1-11 16,0-5 10-16,-4 2-9 0,-1-3 9 16,-4 0-8-16,5 0 9 15,-5 2-10-15,4-2 7 16,-1 6-8-16,5 1 8 16,-2 2-9-16,1 2 6 15,1 1-4-15,2-5 9 16,-4 1-9-16,3-2 8 0,-3-2-4 15,3-1 5 1,-3-1-9-16,3-2 8 0,-2 0-7 16,4-3 8-16,-4-2-9 15,5 2 10-15,-1 0-10 16,1 5 9-16,-3-1-9 16,-2 2 9-16,2 0-9 15,5 0 9-15,-4-1-9 16,5-2 10-16,0 1-11 15,-1-2 10-15,-5-1-11 16,0-2 11-16,-3-1-10 16,-2-1 11-16,-4 2-11 15,2-1 10-15,-2 2-9 16,1 2 7-16,1 1-8 16,1 0 8-16,-3 3-6 0,4 0 6 15,-4-2-6 1,3 1 7-16,-3-1-8 0,1-1 9 15,-2-4-7-15,2-1 7 16,-2-1-9-16,2 2 11 16,-2-4-11-16,5 4 9 15,-2 1-9-15,5 1 9 16,-1 2-10-16,2-1 9 16,-5 1-9-16,3 0 10 15,-6-2-10-15,0-1 9 0,-2 0-8 16,2-3 8-16,-1-3-9 15,1 2 8-15,-3-4-7 16,6 2 8-16,-4 2-9 16,7 2 10-16,-3 2-8 15,5 3 6-15,-5 0-6 16,3 0 7-16,-3 0-7 16,4-1 8-16,-4-1-8 15,2 1 8-15,-4-2-7 16,4 1 7-16,-2-2-10 15,1 4 9-15,-5-2-9 16,2 1 7-16,-7 4-8 16,3 3 9-16,-4-2-9 15,7 2 10-15,-3 2-8 16,6-4 8-16,-6 4-7 0,6-4 8 16,-6 1-8-16,4-4 7 15,-3 4-8-15,5-4 8 16,-4 2-7-16,4 0 8 15,0-1-9-15,0-1 8 16,-5 2-8-16,5-1 9 16,0-2-9-16,5 1 8 15,-4 1-8-15,5-1 9 0,0 1-10 16,2-1 9 0,-7 2-8-16,5 0 8 0,0 2-10 15,-3-1 10-15,-1 1-9 16,2-2 9-16,-4 1-8 15,2-2 8-15,-1 2-7 16,2-2 5-16,-1 1-6 16,4-2 8-16,-2 2-7 15,2-1 5-15,0-2-4 16,0 0 5-16,-2 0-7 16,1-3 8-16,-2 0-7 15,1 3 7-15,-1-2-8 16,0 2 8-16,2 0-8 15,2 3 7-15,-1-1-7 16,3 1 9-16,2 1-10 16,-1-1 9-16,2 2-8 15,3-2 9-15,0-5-12 0,3 2 11 16,-1 0-10-16,1-3 9 16,3 0-11-16,1 3 12 15,2-1-12-15,2-1 10 16,-1 1-9-16,-1 1 10 15,0 0-11-15,0 1 9 16,0 1-12-16,2-2 12 16,-4 0-18-16,2 1 7 0,-16 5-434 15,-11-1-108-15</inkml:trace>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0:32.3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0FB0B9-6170-4408-9C05-3F0314CB23C6}" emma:medium="tactile" emma:mode="ink">
          <msink:context xmlns:msink="http://schemas.microsoft.com/ink/2010/main" type="inkDrawing" rotatedBoundingBox="18955,16528 23361,16651 23351,16983 18946,16860" semanticType="underline" shapeName="Other">
            <msink:sourceLink direction="with" ref="{30B27A78-DB3D-4EAE-BAC2-38E6533CF5DD}"/>
          </msink:context>
        </emma:interpretation>
      </emma:emma>
    </inkml:annotationXML>
    <inkml:trace contextRef="#ctx0" brushRef="#br0">-5 267 1059 0,'-12'-18'255'0,"12"0"83"16,16 4-310-16,22-5-15 16,10-5-15-16,32-11-2 15,11-2 2-15,34-4-2 16,7 8 0-16,27 9 1 16,-6 14 2-16,18 14 1 15,-18 17 1-15,12 11 0 16,-17 2 0-16,18 11 1 15,-13 0-1-15,26 3 0 16,-14-7 1-16,30 1-2 16,-16-6 1-16,18-14-1 15,-28-8 1-15,19-5-1 16,-37-12 1-16,7-3-1 16,-32-3 0-16,18-8-1 15,-24 1 1-15,6-5 1 16,-19-3 1-16,4-3-1 0,-30 1 1 15,-7-4 4-15,-17 3 0 16,-9 2 0-16,-21 8 2 16,-15 8 3-16,-18 14-11 15,-27 8-344-15,-26 7 115 16</inkml:trace>
  </inkml:traceGroup>
</inkml:ink>
</file>

<file path=ppt/ink/ink3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46.80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27 113 896 0,'-4'-3'339'0,"-4"10"20"16,1 11-230-16,2 6-57 15,1 11-34-15,7 11-2 16,3 4-5-16,4 5-3 15,4-2-15-15,7 1-4 16,-6-14-7-16,1-2 3 0,-4-8 10 16,-3-4 19-16,-6-11 6 15,0 0 20-15,-6-9 14 16,-4-15 2-16,-2-6-7 16,-5-20-19-16,1-10-19 15,2-27-17-15,5-3-14 16,5-21-10-16,7 10 10 15,6 4 0-15,-2 29 0 16,5 13-3-16,-3 26-5 0,5 14-3 16,-4 11-1-16,5 10 2 15,0 3 4-15,3 6 5 16,-3-3 4-16,-1-2 0 16,-5-10 0-16,-5-1 0 15,-5-7 0-15,-5-1 2 16,-8-1 0-16,-4 1 2 15,-9 1-1-15,-3-1 0 16,-1 0-2-16,2 2 0 16,4-2-3-16,8 0 0 15,7-2-4-15,7 1-47 16,6-2-44-16,10-8-59 16,2-4 133-16,5-7-461 15,-7-7 189-15</inkml:trace>
</inkml:ink>
</file>

<file path=ppt/ink/ink3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47.40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120 12 467 0,'2'-7'408'16,"-5"2"-72"-16,4 4-52 15,1 5-135-15,-5 5-76 16,4 12-16-16,1 8-31 15,-1 14-13-15,1 5-6 16,-1 3 4-16,-1-6 3 0,-1 2 8 16,1-12 3-16,-3-7 2 15,-2-7-4-15,1-6 2 16,-1-10-7-16,2-11-1 16,-6-11-3-16,0-10-23 15,-1-7-17-15,1-13-13 16,-5 2-11-16,10-2-5 15,-2 13 24-15,1 4 11 16,5 15 11-16,0 9 2 16,0 7 3-16,2 7 1 15,2 2 0-15,-1 10 3 16,3-4 3-16,8 11 0 0,2 0 0 16,4 3-1-16,-1-7 1 15,4 1 0-15,-5-7 0 16,0-5 0-16,-5-2-1 15,-1 1 8-15,-4-5 1 16,-4-9 8-16,-2 6 3 16,-5-5 6-16,-5-4-6 15,-2 0-3-15,-2 5-7 16,-9-7-3-16,1-4-6 0,-2-3 1 16,-2 3 1-16,-2-9 0 15,5 4 1-15,2 2 1 16,1 5 3-16,6 1 6 15,7 6 1-15,7 3-5 16,11-2-5-16,14 2-5 16,9-3-7-16,17-3 4 15,2-7-32-15,8-7-371 16,-3-7 119-16</inkml:trace>
</inkml:ink>
</file>

<file path=ppt/ink/ink3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0.06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162 64 590 0,'-1'-2'185'0,"-1"2"62"15,1-1-156-15,-1-2-18 16,-1-3-6-16,2 3 9 16,-1-4-13-16,-1 6 13 15,2-5 5-15,-1 4-2 16,2 2-16-16,-1 5-17 15,1-1-16-15,-2 7-15 16,-1-3-2-16,-4-2-8 16,-1-8 4-16,-2-1-19 15,-1-4-2-15,-4-6-22 16,3-2-6-16,-1 3-36 0,-2 2-173 16,-9 5-98-16,1 10-43 15</inkml:trace>
</inkml:ink>
</file>

<file path=ppt/ink/ink3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1.17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2765 173 546 0,'-23'-3'362'15,"-3"-2"-41"-15,7 2-124 0,-1 0-54 16,2 2-82 0,-3 2-20-16,5 4-14 15,-4-2-8-15,2-3-1 16,0 0-2-16,2 0 4 0,-1-6-8 15,-1-2 1-15,2-3-9 16,-2 2 0-16,1-7-18 16,1 5 3-16,-4 2-14 15,2 11 6-15,-7 2-1 16,-1 5 16-16,-5 2-3 16,4 5 15-16,-8-3 0 15,10-12 6-15,-5 2-2 16,4 0 7-16,-2-12-4 15,4 4 4-15,-4 2-7 16,3 2 1-16,-2-2-7 16,4 10 1-16,-4 0-5 15,5-1 4-15,-2 1-5 0,3 1 7 16,0-4-5-16,3-2 6 16,-2 2-3-16,2-4 9 15,-4-1-6-15,2-1 7 16,-1 2-6-16,5-7 3 15,-8 5-7-15,1 1 4 16,-4 1-8-16,-3-5 4 16,-4 11-7-16,8-6 5 0,-1 3-6 15,5 0 7-15,-2 5-5 16,1-11 6-16,-2 6-5 16,0-3 7-16,-3-3-7 15,2-2 5-15,-2-1-6 16,2 3 4-16,-4-3-7 15,3-1 7-15,2 2-7 16,-1 8 6-16,1-3-9 16,5 2 8-16,-2 5-7 15,1-2 9-15,-5-5-7 16,8 3 9-16,-10-5-8 16,2 1 7-16,-4-2-8 15,8-2 6-15,-10 1-6 16,10 1 8-16,-4 1-8 15,5 1 7-15,-3 1-6 0,3 0 6 16,-3 0-7-16,4 1 8 16,-4-1-6-16,5 3 4 15,-5-9-6-15,1-2 7 16,-2-1-6-16,4-3 6 16,-3-1-4-16,4 4 9 15,-2 1-5-15,5 1 7 16,-4 2-7-16,5 2 8 15,-4 3-8-15,4 0 7 0,-5 2-5 16,1-1 7-16,-4 2-7 16,5-4 5-16,-2 4-7 15,1-3 3-15,1 0-7 16,1-2 8-16,-3-1-3 16,1-3 6-16,1 2-5 15,1-1 8-15,-2 1-5 16,2 1 3-16,0 0-5 15,0 1 7-15,-3-1-9 16,1 6 5-16,1-4-6 16,-2 1 7-16,1 0-7 15,5 1 8-15,0-2-6 16,3 2 7-16,0 2-9 16,0-3 9-16,2 0 0 0,1-3 9 15,0 2-7 1,1-4 10-16,4 2-12 0,1 5-2 15,0 1-11-15,3-5 5 16,0 2-8-16,-3 0 8 16,0-4-63-16,0-1-44 15,3-11-375-15,6-2 50 16</inkml:trace>
</inkml:ink>
</file>

<file path=ppt/ink/ink3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2.26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36 33 1048 0,'-7'5'302'0,"-1"16"62"16,2 6-288-16,2 16-47 16,2 7-18-16,4 11 0 15,2-5-1-15,10 10 0 16,2-14-4-16,2 8-1 16,0-12-2-16,0-4-2 15,-9-14 7-15,-1-3 14 16,-5-12 8-16,-2-3 13 15,-1-6 9-15,-1-6 20 16,-2-3-10-16,-8-17-3 0,-2-13-15 16,-7-24-6-16,5-13-28 15,-1-29-7 1,7 4-2-16,7-2-2 0,4 25-1 16,2 12 0-16,4 30 3 15,-1 10-4-15,1 17-2 16,4 4-3-16,-2 4 1 0,5 3-2 15,-1 1 4 1,1 4 2-16,-2-4 3 0,1 8 1 16,-5-1-1-16,0 4 0 15,-6-8 2-15,-6 10 1 16,-3-2 1-16,-8-1 3 16,-4 2-1-16,-6 8 2 15,-1-4-1-15,-2 2 0 16,4-3-1-16,5-3-1 15,9-9-1-15,3-6 4 16,6-9-25-16,9-18-98 16,2-9 369-16,13-18-722 15,1-6 263-15</inkml:trace>
</inkml:ink>
</file>

<file path=ppt/ink/ink3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3.14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46 661 0,'6'-21'350'0,"0"8"14"15,-3 4-150-15,1 4-41 16,-2 5-55-16,-1 8-15 15,2-1-41-15,0 14-16 16,-1 9-19-16,-1 15-9 16,-4 2-10-16,2 16-3 15,-4-8-1-15,4 5 3 0,2-15 0 16,5-4 3-16,2-19 0 16,2-7 2-16,2-13-4 15,8-13 3-15,-4-7-3 16,10-12 1-16,-2-3-3 15,0-4 1-15,-6 7-4 16,0 3 0-16,-9 12 1 16,-3 4-56-16,-3 7-41 15,-14 8-358-15,-5 2 49 0</inkml:trace>
</inkml:ink>
</file>

<file path=ppt/ink/ink3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3.48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-1 107 939 0,'-3'-3'379'16,"4"2"14"-16,7-2-214 15,4-3-115-15,7-8-9 16,4 1-29-16,8-8 1 16,2 0-7-16,8 1-23 15,-5 10-56-15,-8 14-360 16,2 8 88-16</inkml:trace>
</inkml:ink>
</file>

<file path=ppt/ink/ink3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6.63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3390 101 645 0,'0'-4'308'0,"0"4"7"16,-2 1-149-16,2-1-60 15,0 2-39-15,3-1-11 16,-3 1-19-16,0-5-10 0,0 3-3 16,0 1 0-16,0 1 3 15,0-1 5-15,0 1 7 16,-1-2-4-16,-1-2-1 15,1-1-8-15,-2 0-5 16,0 3-8-16,-3-1 2 16,-3-2-5-16,1-2 7 15,-4 2-1-15,0-1 8 0,0 4-2 16,3 1 5-16,-3 2-9 16,2-1 0-16,1 2-9 15,-2-7 2-15,-2 2-9 16,-1-1 6-16,-4-4-7 15,0-1 6-15,-4 2-7 16,2 1 9-16,-2-4-8 16,4 1 7-16,-6 2-7 15,4 1 7-15,-7 1-10 16,-1 4 8-16,-5-1-8 16,1 2 7-16,-7-2-7 15,6-3 8-15,-3-6-8 16,0 6 7-16,-6-5-5 15,6 2 5-15,-6 0-7 16,4 5 7-16,-4-2-6 0,9 1 7 16,-7 4-9-16,5 1 8 15,-5 1-8-15,7 1 7 16,-11-1-8-16,7-1 9 16,-10 3-7-16,5-6 9 15,-4 0-8-15,2-1 7 16,-7 1-8-16,7-3 6 15,-4 10-8-15,2-4 9 16,2 0-9-16,5 3 9 0,-4 2-8 16,7-7 7-16,-9 4-8 15,1 4 8-15,-5-6-6 16,2-5 6-16,-8 4-7 16,7-7 9-16,-5 5-8 15,11 0 7-15,-5-3-6 16,10 0 7-16,-4 2-7 15,5 1 8-15,0-5-8 16,5 5 7-16,-8 5-8 16,3-2 9-16,0 0-9 15,0 1 7-15,-2-1-7 16,7-3 7-16,-4 2-7 16,5-4 8-16,-1-1-6 15,3 8 10-15,-2-2-5 16,8-5 7-16,-5 4-9 15,6 4 7-15,0-3-11 16,3-2 6-16,-2 2-9 0,5 0 8 16,-4-1-7-16,2-1 8 15,-4 2-9-15,3 2 10 16,-1-5-8-16,-1 0 7 16,1 1-8-16,1 1 8 15,3-2-10-15,-2 4 9 16,4 2-9-16,-2-3 9 0,3-1-9 15,0-1 8-15,0-2-8 16,1 1 6-16,-1-3-6 16,-3-2 9-16,-7-1-8 15,-1-1 8-15,-5-2-5 16,2 0 5-16,-2-2-8 16,4 4 6-16,-4-4-8 15,4 4 7-15,-4-2-8 16,5 7 7-16,-4-1-8 15,8 3 8-15,-2 0-9 16,6 9 9-16,0-3-6 16,6-1 9-16,0-2-8 15,3 1 10-15,0-4-8 16,0-6 8-16,-3 8-9 16,3-1 9-16,0-4-10 15,0-1 9-15,3 8-10 16,1-4 8-16,5 0-10 0,-3 3 8 15,-1-1-11-15,4 1 10 16,1-2-3-16,-4 2-52 16,6 0-407-16,6-9 121 15</inkml:trace>
</inkml:ink>
</file>

<file path=ppt/ink/ink3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7.8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212 108 882 0,'-8'5'330'0,"-4"-2"46"15,-3-3-209-15,-6 3-44 16,0 2-20-16,-1 4-10 16,-1 3-18-16,-4 1-25 15,6 2-15-15,2 5-21 16,7 5-2-16,3 4-12 15,7 1 6-15,4 7-12 16,4-1 9-16,1-1-10 16,2-8 9-16,5-3-11 15,1-11 12-15,1-8-6 16,-1-10 10-16,5-16-2 16,-4-12 13-16,4-21-11 15,-2 0 9-15,-3-12-11 16,-8 5 4-16,-2 0-9 15,-5 21 7-15,-2 5-5 0,1 16 16 16,-1 14-5-16,-2 16 10 16,1 16-7-16,0 4 5 15,-3 22-16-15,3 9 5 16,1 14-10-16,2-1 9 16,3 9-8-16,3-15 10 15,2-7-11-15,1-16 10 0,1-11-10 16,-2-16 8-16,1-5-9 15,-5-5 8-15,2-8-9 16,-1 2 8-16,-4-4-13 16,2 1-4-16,-3-6-94 15,0-6 8-15,0-17-401 16,3-1 52-16</inkml:trace>
</inkml:ink>
</file>

<file path=ppt/ink/ink3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8.89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27 102 1138 0,'-9'1'297'0,"4"10"85"15,1 1-326-15,1 24-12 16,-3 9-8-16,9 18 0 16,-2 9 8-16,10 21-9 15,2-9-2-15,7 5-17 16,-5-20-3-16,3-12-13 16,-5-24 7-16,-4-15-3 15,-1-9 9-15,-4-9 8 16,-5-8 18-16,-10-7-3 15,2-7 5-15,-6-22-10 16,0-5-7-16,-3-22-18 16,6-7 1-16,-1-19-9 0,5 10 8 15,7-6-12-15,5 19 9 16,5 8-9-16,2 27 9 16,2 4-11-16,-1 19 7 15,5 13-11-15,-2 6 8 16,4 9-8-16,1 3 11 15,1 1-6-15,-3-4 11 16,-2 2-9-16,-5-2 9 0,-2-2-10 16,-2 2 7-16,-2 8-6 15,-4 4 11-15,-5 9-7 16,-4 5 11-16,-10 7-4 16,-3 0 11-16,-7 1 1 15,-2-7 14-15,1-6-3 16,5-16 6-16,3-7-13 15,6-11-2-15,6-10-22 16,5-2-13-16,8-8-74 16,5-2-33-16,14 4-382 15,2 7 56-15</inkml:trace>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0:37.9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162BDE-C306-419D-A9AB-66A861E0DB87}" emma:medium="tactile" emma:mode="ink">
          <msink:context xmlns:msink="http://schemas.microsoft.com/ink/2010/main" type="inkDrawing" rotatedBoundingBox="19023,17808 22567,17905 22561,18118 19017,18021" semanticType="callout" shapeName="Other">
            <msink:sourceLink direction="with" ref="{8C4260E6-64F0-463D-9D5E-B34B3ADCA5C1}"/>
          </msink:context>
        </emma:interpretation>
      </emma:emma>
    </inkml:annotationXML>
    <inkml:trace contextRef="#ctx0" brushRef="#br0">27 133 1066 0,'-14'-6'241'0,"2"0"99"15,11 3-322-15,7 3 0 16,9-3-16-16,4 0 4 16,10-5-9-16,1-1 11 0,14-7-8 15,-4 2 10-15,8-2-11 16,-4 2 10-16,7 2-13 15,-6 5 9-15,4 1-10 16,-5 1 10-16,11 4-11 16,-8-2 11-16,5 1-9 15,-2 2 8-15,7 2-10 16,-12 1 11-16,3 1-11 16,-7 5 10-16,2 0-10 15,-8 2 11-15,5 1-11 16,-2 0 10-16,2-2-10 0,-5 1 10 15,8-4-9-15,-5 2 10 16,10 0-10-16,-3 0 11 16,10 0-11-16,-2 2 10 15,3-1-10-15,-10-2 11 16,5 2-11-16,-10-5 12 16,2-1-12-16,-5 2 11 15,7-1-13-15,-8-1 13 16,11 5-12-16,-1 0 11 0,10 3-11 15,-5-4 7 17,-26-5 1-32,1 1 4 0,84 7-10 15,-6-2 9-15,9-5-10 16,-7-2 10-16,-44-10-10 16,-3 2 11-16,9 0-11 15,-15 0 12-15,8 0-12 16,-8 2 10-16,4-5-9 15,-8 0 9-15,8 0-10 16,-5-2 11-16,2 2-11 16,-10 2 11-16,8-1-11 15,-8 4 11-15,-3-2-10 16,-4 3 10-16,1 0-11 16,-8-2 11-16,-2-1-11 15,-2 3 9-15,0 0-9 0,-8 0 11 16,1 2-12-16,-2-2 12 15,-2 3-10-15,-4-3 9 16,0 0-10-16,-4 4 11 16,-4-2-5-16,-2 1 20 15,-4 0 1-15,1 0 11 16,-5 0-12-16,1 3 4 16,-1 1-19-16,2 2-1 15,-2 6-49-15,6 3-42 0,3-13-287 16,-8-10 40-16</inkml:trace>
  </inkml:traceGroup>
</inkml:ink>
</file>

<file path=ppt/ink/ink3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9.39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39 20 1013 0,'-2'-12'351'0,"-1"6"83"16,2 4-261-16,-1 4-30 16,2 14-37-16,-6 16-30 15,-3 5-37-15,2 17-28 16,1 5-1-16,3 4-10 15,4-11 9-15,7 1-11 16,4-11 10-16,1-8-8 16,4-11 9-16,2-8-8 15,-4-8 10-15,2-5-10 16,-1-5 8-16,4-6-8 16,-7-5 10-16,7-10-9 15,-5-4 9-15,3-8-6 0,-5 0-6 16,-1-2-80-16,-6 7-40 15,-7 4-369-15,-4 13 34 16</inkml:trace>
</inkml:ink>
</file>

<file path=ppt/ink/ink3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5:59.79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-3 170 1109 0,'0'-1'334'0,"3"-4"65"16,6-4-310-16,13-9-18 15,4-6-26-15,8-7-16 16,4-4 2-16,7 5-2 16,-6 9-23-16,4 23-433 15,-8 14 147-15</inkml:trace>
</inkml:ink>
</file>

<file path=ppt/ink/ink3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11.55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2462 44 408 0,'-67'-20'290'16,"-17"2"-16"-16,6 6-91 0,-16 6-32 16,13 3-71-16,-7 5-27 15,8 2-34-15,-17 11-9 16,4 6-10-16,-17 12 1 15,5 3-1-15,-11 11 4 16,41-14 10 0,0 0 6-16,-91 45 19 15,19-1 5-15,-7 13 9 16,15 1-5-16,43-2-7 16,21-2-18-16,-2 6-9 15,10-6-8-15,-1 12-3 16,18-16-2-16,1 10 0 15,10-8 0-15,3 10-2 16,22-44 0 0,1 0 1-16,-4 56-4 0,13-19 1 15,13-2-2-15,13-19 2 16,19-25-2-16,7-10 4 16,19-4 3-16,7-10 2 15,18-7-1-15,-1-11 1 16,22-11 0-16,-10-8-1 15,19-13-1-15,-6-2-1 16,17-11 0-16,-11-2 0 0,20-8 0 16,-13 4-1-16,16-3 2 15,-13 7-1-15,22-1 1 16,-13 13 0-16,18-4-2 16,-14 6 0-16,21-4 1 15,-16 4 0-15,15-8-2 16,-11 4 1-16,17-14 1 15,-23 1-1-15,16-10 0 16,-20 5 0-16,8-17 1 16,-22 9-1-16,14-14 0 15,-23 9 1-15,6-5-1 16,-22 16 1-16,6 0 0 16,-24 15 0-16,11 4-1 15,-17 7 1-15,6-2-1 16,-21 7 0-16,-1 5 1 0,-19 0-1 15,-10 0 2-15,-16 8 0 16,-7 1 1-16,-13-8 1 16,-15-5 3-16,-6 2 9 15,-19-6 15-15,-13-2 4 16,-19 4 16-16,-4 9 6 16,-21 4 9-16,9 7-11 15,-8 8-4-15,12 5-18 16,-15 6-8-16,4 0-17 0,-14 8-6 15,-3-7-3-15,-17-1-1 16,6-4-2-16,-27-7 2 16,6-7 1-16,-21-1 3 15,1-1 1-15,-34 2 0 16,25 5-3-16,-31 4 1 16,-1 6-2-16,-28 10-4 15,12 4-3-15,-50 16-50 16,9 15-24-16,-36 29-10 15,12 22-352-15,-59 70 95 16</inkml:trace>
</inkml:ink>
</file>

<file path=ppt/ink/ink3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1.07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466 14 1034 0,'0'-8'349'15,"-2"2"47"-15,-2 11-264 16,-5 5-81-16,-5 19-10 16,-7 8-20-16,-13 14-3 15,8-3 9 1,1 1-22-16,-37 63-2 15,2-4-1-15,-1-3 1 16,8-9 0-16,17-45 1 16,11-19 0-16,4-11 1 15,9-17 3-15,7-17-20 16,10-14-24-16,14-21-35 16,7-14-20-16,16-10-33 15,1 5 4-15,7-7 22 0,-26 32-10 31,0 0 105-31,24-31 38 0,-12 14 12 16,-3 8 14-16,-9 16-3 16,-12 32-13-16,-3 9-20 15,-5 17-3-15,-4 4-11 16,0 13 1-16,-3 6 3 16,2 8-1-16,4-8-7 15,6 8-1-15,1-10-3 0,7 2 0 16,-1-11-1-16,1-1 2 15,-1-10 2-15,2 2 6 16,-4-8 0-16,4 1 0 16,-6-7 0-16,-2-3-1 15,-4-7-4-15,-3-7 5 16,-4-7 1-16,-10-7 2 16,-2-4-16-16,-13-8-50 15,-4 1-133-15,-15-8-204 16,-1 7-27-16</inkml:trace>
</inkml:ink>
</file>

<file path=ppt/ink/ink3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1.43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40 37 873 0,'-24'-2'358'16,"14"4"24"-16,4 1-204 15,6 0-100-15,4 0-20 16,8-3-33-16,8-3-8 16,11-2-6-16,14-4 0 0,6-1-3 15,12-4-1 1,-4 10-2-16,-4 2-18 0,-13 8-222 15,-14 8-168-15,-21-2-35 16</inkml:trace>
</inkml:ink>
</file>

<file path=ppt/ink/ink3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2.14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91 129 1102 0,'-61'-48'339'0,"50"36"-141"15,2 7-158-15,3 19-6 16,2 7-13-16,4 13 4 0,3 5 1 16,4 9-6-16,4-4-8 15,-1 1-4-15,1-11-5 16,1-10 3-16,0-12 4 16,1-15 15-16,5-12 2 15,9-15 4-15,3-4-2 16,5-13-5-16,-5 4-14 15,0 4-4-15,-14 13-2 16,-2 11 1-16,-11 11 3 0,-2 11 1 16,-2 10 1-16,1 4 0 15,-2 1-2-15,7 5-2 16,1-4-2-16,4-10 0 16,4-7 0-16,9-9 3 15,1-10 0-15,7-13 3 16,1-2-3-16,7-7-43 15,-6 4-29-15,0-5 11 16,-6 10-216-16,0-8-151 16,-2 7 33-16</inkml:trace>
</inkml:ink>
</file>

<file path=ppt/ink/ink3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37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211-1 1116 0,'-3'1'408'16,"-15"8"21"-16,-6 11-261 15,-9 13-143-15,-6 13-13 16,3 1-1-16,4 5-1 15,14-5 0-15,9-4-3 16,13-10-3-16,9-6-1 16,2-6-2-16,1-7 3 15,-1-7-2-15,3-5-15 16,-1-7-23-16,5-7-62 16,1-12-27-16,2-10-317 0,-4-2 47 15</inkml:trace>
</inkml:ink>
</file>

<file path=ppt/ink/ink3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0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9 431 1228 0,'-6'4'326'0,"3"7"83"16,3 2-331-16,0 1-78 16,4-4-1-16,7-4-1 0,10-4 0 15,1-7 3-15,11-5 2 16,0-5 2-16,0-12 4 15,-4 0 0-15,-4-6 1 16,-10 6-3-16,-6 1 1 16,-9 9-6-16,-12 10 3 15,-7 8-1-15,-13 14-2 16,-1 11-2-16,-3 19 3 16,6 3-2-16,6 11 0 15,11-11 1-15,10 1 0 16,4-13-1-16,11-4 1 15,5-14-1-15,11-8 2 16,4-17 3-16,14-20 1 16,-1-17 1-16,12-23 0 15,-3-5-4-15,7-23-6 16,-12 3-6-16,-5-1-3 16,-16 20-1-16,-7 10 0 0,-16 31 4 15,-8 13 7-15,-6 17 3 16,-8 13 0-16,-5 10 1 15,-7 10 2-15,7 10-5 16,1 7-3-16,10-3-28 16,7 4-54-16,8-5-17 15,-1 4-10-15,2-7 4 16,-4 1 27-16,-1-9 55 0,-3 1 19 16,0-8 13-16,3-1 10 15,2-7 5-15,4-1 19 16,6-8 7-16,6-5 16 15,4-5 1-15,8-8 0 16,0-3-18-16,5-9-7 16,-5-3-20-16,1-8-8 15,-7 4-5-15,-3-8 0 16,-7 7-1-16,-1 5 8 16,-10 9 9-16,-4 3 7 15,-4 17 0-15,-7 8 0 16,-3 4-9-16,2 13-10 15,1 0-8-15,3 3 1 16,4-8-2-16,5-1 0 16,3-4-1-16,6-2 1 15,3-6-2-15,15 0 0 0,5-5 1 16,13-5 3-16,1-4-2 16,11-1 2-16,-10 2-2 15,-2 5 1-15,-15 4-2 16,-8 2-1-16,-11 4-1 15,-6-1 7-15,-8-4 12 16,-4 0 27-16,0-4 12 16,-5-7 19-16,-2-5-1 0,-1-14-11 15,-1-8-25-15,-2-17-10 16,3-5-21-16,-2-6-3 16,2 7-3-16,5 4-2 15,4 15-1-15,3 13-2 16,4 9-1-16,11 8-2 15,3 7 1-15,12 0 2 16,3 0-10-16,11-5-64 16,-2-2-55-16,-4-26-376 15,-20-9 38-15</inkml:trace>
</inkml:ink>
</file>

<file path=ppt/ink/ink3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8 998 0,'9'-7'443'0,"-6"5"-13"16,14 5-289-16,-4 5-564 15,-17-1 79-15</inkml:trace>
</inkml:ink>
</file>

<file path=ppt/ink/ink3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2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60-1 1288 0,'-12'4'293'0,"0"20"107"16,-3 11-368-16,4 19-35 16,5 0 4-16,2 12-5 15,5-9 9-15,7 8-6 16,2-13 6-16,2 4-6 16,2-17 6-16,-4 0-8 15,-1-14 8-15,-1-4-8 0,1-10 7 16,6-7-5-1,1-13 8-15,14-13-1 0,6-11 5 16,14-9-4-16,-2 1 5 16,-3 7-10-16,-9 16 0 15,-7 13-11-15,-14 19 7 16,-11 19-8-16,-2 7 10 16,-4 13-3-16,-1 1 10 15,3 7-6-15,2-11 8 16,4-2-9-16,-2-15 8 0,2-12-8 15,-3-11 10-15,-1-11 8 16,2-11 12-16,4-14-8 16,2-5 10-16,13-13-11 15,4 2-10-15,1 2-12 16,2 10 6-16,3 7-10 16,-10 10 8-16,-1 2-7 15,-2 4 7-15,-5-1-6 16,-8 2 13-16,-4-6-66 15,-7-4 21-15,-10 2-410 16,-7 5 83-16</inkml:trace>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1:38.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920F4E-7B44-4CCC-9A69-D4BFBACC005B}" emma:medium="tactile" emma:mode="ink">
          <msink:context xmlns:msink="http://schemas.microsoft.com/ink/2010/main" type="inkDrawing" rotatedBoundingBox="25034,7996 30807,8024 30806,8204 25033,8176" semanticType="10" shapeName="Other"/>
        </emma:interpretation>
      </emma:emma>
    </inkml:annotationXML>
    <inkml:trace contextRef="#ctx0" brushRef="#br0">-9 8 1013 0,'-6'-8'280'0,"6"4"63"16,3 2-285-16,4 4-35 15,8 2-17-15,5 2-10 16,1 2 7-16,6 2-7 15,-2 1 8-15,4 1-6 16,-1-2 6-16,7 2-7 0,-1-3 7 16,8-1-7-16,-3-5 8 15,11-1-8-15,-2-6 8 16,-1-3-7-16,-1-2 7 16,7-2-8-16,-4 2 7 15,8 3-7-15,3 3 6 16,6 0-6-16,-3 3 7 15,8 2-8-15,-8-2 9 0,3 1-9 16,-9 4 8-16,8 1-7 16,-10 1 6-16,10 5-7 15,-4 2 8-15,11 1-7 16,-7-1 6-16,10-1-7 16,-6-5 9-16,5-1-9 15,-11-4 9-15,7-3-9 16,-8 0 9-16,11 2-9 15,-5-4 8-15,13 4-9 16,-32-1 7 0,2 2 2-16,59 2-7 15,-11 4 7-15,9-3-8 16,-10 1 8-16,-16-4-9 16,-5 0 9-16,8-1-8 15,-5-1 6-15,10-1-7 16,-13 0 9-16,10-4-7 15,-11-1 7-15,8-2-6 0,-12 1 6 16,6 3-7-16,-14 3 7 16,8 0-8-16,-9 4 7 15,6-2-7-15,-8-2 8 16,13-2-8-16,-11-1 8 16,6-4-8-16,-5 1 9 15,6 0-8-15,-12-2 7 0,14 2-8 16,-10 5 7-16,7-4-7 15,-6 1 7-15,9 5-7 16,-12-1 8-16,4 2-7 16,-5-1 8-16,-3-1-8 15,-11-1 7-15,3-1-7 16,-9 1 7-16,1-2-8 16,2 3 11-16,5 0-7 15,-5 0 8-15,9-2-9 16,-8 4 9-16,5-4-10 15,-4-1 6-15,-2 0-6 16,-9 2 8-16,0-4-9 16,-8 2 15-16,-5 0-1 15,0 3 9-15,-4-3-4 16,-5 0 11-16,-2 3-12 16,1-3 3-16,-1 1-10 0,3 1 5 15,0 1-12-15,-1 0 6 16,-1 1-10-16,-1 1 8 15,-4-2-9-15,2-2 7 16,-1 4 9-16,-4 0 15 16,1-4 1-16,0 2 12 15,-5 0-2-15,2-2-8 16,-1 2-13-16,2 0-2 0,-2-1-12 16,4 1 5-16,0 0-11 15,0 0 8-15,0-2-10 16,4 1 10-16,4-2-11 15,-2 0 9-15,6 0-8 16,-2 1 8-16,-1-1-9 16,-1 0 10-16,-1 2-8 15,-2-1 9-15,-4 1-7 16,-1 1 7-16,0 0-7 16,-3 0 8-16,0 0 6 15,2 0 15-15,-4 0 4 16,2 0 8-16,0 1-7 15,0-1-7-15,0 0-16 16,0-1-3-16,0 1-9 16,0 0 8-16,0 0-9 15,0 0 9-15,-3 0-9 16,5 0 6-16,-1 0-69 0,1 3-45 16,4 7-353-16,1 2 39 15</inkml:trace>
  </inkml:traceGroup>
</inkml:ink>
</file>

<file path=ppt/ink/ink3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3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64 144 1073 0,'-33'-10'351'15,"10"-7"63"-15,14 5-282 16,11-1-67 0,11-5-25-16,13-2-20 0,14 4-13 15,20 2-11-15,8 5 11 16,14 6-68-16,-1 2-30 16,-4-4-331-16,-18 2 38 0</inkml:trace>
</inkml:ink>
</file>

<file path=ppt/ink/ink3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269 0 1068 0,'-36'36'266'15,"-8"-1"84"-15,-7 12-299 16,8-4-33-16,2 13 14 15,14-7 10-15,8 2-5 16,11-6 6-16,11-4-14 16,8-13-16-16,7-10-7 15,1-18 9-15,14-16-3 16,5-14 7-16,10-23-2 0,4-8 2 16,6-11-7-16,-13 7 0 15,-8 7-8-15,-14 21 11 16,-11 12 13-16,-9 19 9 15,-12 13-9-15,-2 11 8 16,-1 11-13-16,-1 6-14 16,2 4-11-16,8-6 7 15,12-6 4-15,5-12-30 0,14-11 387 16,8-10-813-16,9-16 367 16</inkml:trace>
</inkml:ink>
</file>

<file path=ppt/ink/ink3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28.43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149 0 1458 0,'-38'33'322'0,"5"2"130"16,5-2-418-16,2-4-33 16,10-10 5-16,8-1-9 15,7-15 6-15,11-7-7 16,11-2 7-16,5-9-7 15,-2 0 12-15,1-2-9 16,-10 8 7-16,-6 2-10 16,-4 8 6-16,-2 1-9 0,0 4 8 15,0 10-7-15,-2 2 9 16,1 8-8-16,-1 7 9 16,1 9-9-16,1 0 9 15,1 12-8-15,1-3 9 16,1 10-9-16,-2 2 8 15,-2 0-7-15</inkml:trace>
</inkml:ink>
</file>

<file path=ppt/ink/ink3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1.50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49 39 1044 0,'9'-39'256'0,"-28"67"83"15,1 2-302-15,3 15-21 16,9 2-12-16,10-7 1 16,4-8-1-16,4-4 1 15,0-10 1-15,1-3 4 16,-4-9-4-16,0-3 3 15,-3-7-2-15,2-10-28 16,1-5 17-16,1-19-346 0,8-5 92 16</inkml:trace>
</inkml:ink>
</file>

<file path=ppt/ink/ink3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1.85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35-2 1120 0,'-5'4'329'15,"-1"1"66"-15,1 7-319 16,-2 10-28-16,1 2-32 15,1 3-6-15,4 3-4 16,2 0 0-16,2-4-2 16,6-4 5-16,2-7-41 0,7-9-370 15,-3-10 115-15</inkml:trace>
</inkml:ink>
</file>

<file path=ppt/ink/ink3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2.73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142 0 981 0,'-8'4'250'0,"-1"-1"75"0,0-1-279 0,2 4-9 16,1 2-10-16,-5 2 5 15,2 8-3-15,0 5-3 16,-1-2-13-16,-2 4-4 15,-2 1-1-15,1 4 4 16,1-2 4-16,7 5 4 16,-1-7 1-16,5-2-1 15,5-9-6-15,5-5-1 16,0-7-3-16,11-13 1 16,8-7 0-16,5-13 1 15,0-6 1-15,-7-4-3 16,-8 4-2-16,-11 4-3 15,-8 14-6-15,-8 12 0 16,-2 9-1-16,-4 20-1 16,-1 7 3-16,1 10 7 15,4-1-1-15,7 14 3 16,10-11 0-16,6 3 0 0,4-9-3 16,4 4-2-16,-2-5-1 15,-2 1 0-15,-4-2-1 16,-1 2-1-16,-7-4 1 15,-8 3 1-15,-4-5 0 16,-5-5 5-16,-1-4 5 0,-2-1 15 16,2-10 11-1,-2-5 17-15,2-10-2 0,-5-11 0 16,5-7-14-16,2-25-13 16,8-8-19-16,11-22-4 15,17-3-4-15,11-15-5 16,4 17-7-16,7-1-60 15,-5 26-48-15,1-9-353 16,-9 5 44-16</inkml:trace>
</inkml:ink>
</file>

<file path=ppt/ink/ink3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3.18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159 0 1364 0,'-23'13'281'0,"-4"16"132"0,8 5-405 15,2 14-6 1,6 0 1-16,10 14 0 0,8-5 0 16,12 4 2-16,6-10-2 15,7 8 1-15,-4-15-1 16,-1-2 1-16,-10-12-1 16,-4-3 1-16,-8-17-1 15,-5-2-21-15,-11-10-22 16,-4-11-49-16,-6-8-12 15,-6-12-1-15,-1-5 20 0,-1-10 29 16,2 6 58 0,0-3 50-16,7 13 19 0,2 1 37 15,9 10 8-15,6 3-4 16,5 6-38-16,11 1-22 16,8 5-37-16,15 6-14 15,10 2-7-15,18-4 0 16,4-4-74-16,17-18-372 15,-13-9 97-15</inkml:trace>
</inkml:ink>
</file>

<file path=ppt/ink/ink3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3.92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150 206 971 0,'-15'-20'358'16,"3"2"54"-16,-1 6-237 16,-4 6-72-16,-4 11-27 0,3 11-32 15,-3 13-25 1,0 10-10-16,6 12-13 0,21-21 1 47,-3-15 1-47,0 0 4 0,21 30 6 15,23-35-4-15,8-23 10 0,19-44-8 16,-19-29 5-16,-1-4-7 16,-18 21 0-16,-10 14-6 15,-17 28 0-15,-11 19-4 16,-10 25 4-16,-9 17-2 15,-1 13 5-15,-1 16-1 16,5 1 6-16,5 5-5 16,10-18 7-16,6-3-8 15,4-18 5-15,4-7-5 16,2-19-43-16,5-25-402 16,-3-18 120-16</inkml:trace>
</inkml:ink>
</file>

<file path=ppt/ink/ink3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4.44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64 167 1340 0,'3'19'299'15,"-4"-4"116"-15,2-1-380 16,7-7-38-16,-2-13 10 16,9-9-3-16,1-12 9 15,7-15-7-15,-7 2 9 16,-2-2-17-16,-13 12-1 15,-7 10-10-15,-10 23 4 16,-13 21-11-16,-2 17 15 0,-1 20-3 16,7 1 11-1,5 5-1-15,14-11 11 0,11-7-6 16,7-19 7-16,7-7-7 16,7-17 3-16,13-16-6 15,3-13 9-15,4-24-9 16,1-7 9-16,-7-1-8 15,-13 8 4-15,-7 14-16 16,-11 21 6-16,-12 21-7 16,-3 15 10-16,-5 12-2 15,4 6 18-15,1-1 0 16,3-10 9-16,3-8-9 16,9-10 3-16,6-13-10 15,9-13 4-15,15-19-10 16,4-7 7-16,7-13-8 0,-7 4 3 15,-5 10-2-15,-14 20-5 16,-9 17-8-16,-12 16 6 16,-9 18-7-16,-3 9 2 15,-3 6 3-15,1-8 10 16,4-4-7-16,7-18 5 16,4-10-5-16,5-13-40 15,8-22-422-15,0-12 127 0</inkml:trace>
</inkml:ink>
</file>

<file path=ppt/ink/ink3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5.07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50 84 1282 0,'-6'-10'305'15,"5"7"104"-15,-1 7-369 16,-2 5-39-16,-7 14-6 15,2 11 7-15,0 16-4 16,2 4 10-16,7 10-7 16,6-7 7-16,1 2-9 15,2-19 8-15,2-8-7 16,-2-13 7-16,6-16-4 16,3-21 11-16,13-25-6 0,7-13 7 15,10-31-4 1,-4 0 0-16,-1-3-8 0,-14 23 4 15,-7 17-9-15,-13 28 3 16,-10 22 0-16,-10 19 12 16,-10 23 3-16,-6 5 11 15,0 17-2-15,5-1 3 16,5 8-11-16,11-16-3 0,9 2-10 16,6-12 4-16,3-6-9 15,2-13 8-15,-2-10-6 16,-2-13 7-16,-4-12-3 15,-3-9 10-15,-4-18-19 16,-8-3-1-16,-9-4-9 16,-4 2 0-16,-6 2-9 15,-4 17 15-15,1 7 4 16,7 9 11-16,4 3-1 16,8 4 8-16,11 7-8 15,5 1 2-15,10 4-10 16,4 1 4-16,15 4-8 15,3-5 10-15,14-1-34 16,-1-6-33-16,11-6-69 16,-10-4-324-16,2-13 48 15</inkml:trace>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1:54.44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D8D397E-AF7D-491A-B983-49A303C8743B}" emma:medium="tactile" emma:mode="ink">
          <msink:context xmlns:msink="http://schemas.microsoft.com/ink/2010/main" type="inkDrawing"/>
        </emma:interpretation>
      </emma:emma>
    </inkml:annotationXML>
    <inkml:trace contextRef="#ctx0" brushRef="#br0">661 938 1448 0,'-78'8'357'0,"6"7"106"0,-2 3-403 16,20 7-66-16,0 12-14 15,6 5-21-15,2 27-22 16,7 13-20-16,-5 26-15 15,8 14 4-15,1 38 12 16,17-45-5 0,2 0 72-16,-13 136 14 15,16-15 3-15,8 10 18 16,17-38 1-16,30-70 18 16,12-29-9-16,32 21 8 15,9-19-19-15,28 17 2 0,-3-13-20 16,42 13 8-16,-9-30-10 15,35 2 8-15,-4-19-9 16,40-1 8-16,-27-16-8 16,41-4 6-16,-20-18-9 15,28-10 6-15,-24-20-9 16,29-9 9-16,-29-9-7 16,32-9 11-16,-38-2-7 15,36-8 9-15,-25-2-7 16,25-17 5-16,-28-7-9 0,30-21 10 15,-34-6-9-15,31-40 8 16,-35-10-7-16,21-27 7 16,-30 1-10-16,16-34 10 15,-36 23-7-15,11-12 8 16,-35 27-7-16,-3 0 7 16,-35 37-8-16,-8 0 8 15,-33 28-8-15,-12 4 14 16,-25 15-7-16,-16-17 19 15,-25 11-8-15,-21-19 8 16,-21-8-15-16,-28-26-9 16,-15-4-28-16,-21-35-6 15,-16 14-9-15,-34-15 7 16,-1 12 11-16,-33 0 41 16,9 36 16-16,-38 0 30 15,13 20-1-15,-42 12 11 0,22 26-31 16,-54 4-3-16,31 11-29 15,-35 2 1-15,25 9-13 16,-44 11 6-16,26 14-16 16,-36 28-8-16,24 22-19 15,-27 34-6-15,32 25-11 16,-27 56-20-16,39 4-9 16,-16 55 2-16,44 8-108 0,-7 25-198 15,57-39 46-15</inkml:trace>
  </inkml:traceGroup>
</inkml:ink>
</file>

<file path=ppt/ink/ink3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5.96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91 0 1022 0,'-3'12'319'15,"-6"7"67"-15,-4 7-272 16,-2 8-23-16,0 8-15 15,-2-3-13-15,7-9-9 16,5-3-19-16,2-12-14 16,11-10-18-16,-1-2 6 15,5-12-7-15,3-11 11 16,6-7-6-16,-6-6 8 0,2-4-9 16,-4 8 4-16,-5 8-10 15,-4 9 6-15,-1 9-14 16,-3 8 7-16,-3 10-7 15,-3 6 9-15,2 9-4 16,-1 1 15-16,4 1-11 16,5-7 11-16,8-10-11 15,0-7 8-15,11-16-7 16,1-7 10-16,1-19-7 16,2-1 8-16,2-11-8 15,-8 8 3-15,-3 7-7 16,-6 16-2-16,-8 10-9 15,-7 17 5-15,-3 15-3 16,-1 8 9-16,1 10 5 16,3-2 13-16,6-1-6 0,4-16 5 15,7-5-8-15,1-17 2 16,6-10-7-16,1-7 7 16,11-16-6-16,-1-5 4 15,4-8-6-15,-10-2-6 16,-5 5-57-16,-14 14 0 15,-2 11-24-15,-10 14 4 16,-2 15 5-16,1 2 55 16,3 7-1-16,0-2 22 0,3-5-6 15,7-8 7-15,4-9-5 16,4-11 7-16,3-11-17 16,0-2 6-16,-2-6-6 15,-7 9 5-15,-3 4-8 16,-3 14 23-16,-6 14 5 15,-3 11 13-15,-4 16 0 16,-1 10 9-16,-4 9-8 16,3-3 0-16,5 4-13 15,7-9-1-15,1-1-9 16,2-12 5-16,0 0-10 16,-4-17 9-16,-1-4-5 15,4-9 5-15,-4-7 14 16,1-8 11-16,1-8-6 15,1-10 5-15,7-13-5 0,4-1-14 16,13-16-13-16,2 0 6 16,5-3-9-16,-7 10 9 15,4 4-10-15,-10 19 9 16,-1 10-13-16,-1 16 8 16,-1 7-10-16,-2 9 9 15,-1 7-8-15,-4 4 12 16,-1 8-7-16,-7-1 11 15,-5-1-2-15,-8-10 8 0,-11 2 0 16,-1-12 12-16,-9-4-7 16,-4-4 4-16,-10-2-9 15,10-7 1-15,-2-1-30 16,12 0-21-16,13-1-90 16,20 1-18-16,18 0-31 15,11-2 34-15,25-10-309 16,6-7 174-16</inkml:trace>
</inkml:ink>
</file>

<file path=ppt/ink/ink3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6.52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178 11 686 0,'-20'-12'286'0,"-4"10"22"0,8 11-123 16,-1 5-95-16,5 4 9 15,2 10 9-15,4 8-13 16,1 11-11-16,2 2-26 16,3 16-18-16,0 4-13 15,3 10-12-15,0-2-5 16,5 2-8-16,-1-14 8 0,4-6-4 16,-1-20 8-1,-1-9-3-15,-3-14 11 0,0-11 27 16,-1-14 17-16,-2-21-3 15,1-6 4-15,-2-17-13 16,-7-3-27-16,-8-8-20 16,-4 14 0-16,-4 7-9 15,0 14 8-15,-2 13-9 16,7 19 8-16,2 7-7 16,7 8 8-16,2 2-10 15,8 5 6-15,8-5-7 16,-2-8 7-16,0-2-7 15,0-4 10-15,-5-7-6 16,-2-4 9-16,2-7-6 16,0-1 9-16,0-10-9 15,2 1 6-15,0 1-9 0,2 10 5 16,1 1-10-16,3 10 7 16,6 0-8-16,1 3 9 15,7-2 3-15,-1-1-12 16,5-12 320-16,-3-4-815 15,-16-11 360-15</inkml:trace>
</inkml:ink>
</file>

<file path=ppt/ink/ink3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8.16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12 301 1195 0,'1'-5'301'16,"-2"14"89"-16,-1 12-336 0,5 11-51 15,-7 19-3-15,7 4 14 16,0 19-4-16,3-2 11 15,0 4-9-15,7-10 2 16,-4-7-11-16,0-20 6 16,-3-12 5-16,-4-15 14 15,-4-9 28-15,1-6 21 16,-5-12-6-16,-2-10-3 0,1-21-17 16,-4-6-26-16,2-4-22 15,-1 8 4-15,4 11-10 16,0 17 9-16,6 13-13 15,-2 10 7-15,8 7-10 16,0 2 9-16,9 5-11 16,5-1 11-16,10-1-8 15,1-9 12-15,10-6-9 16,-4-7 11-16,1-11-7 16,-11-3 8-16,-5-6-6 15,-10 3 8-15,-7 0-5 16,-7 6 5-16,-8 4-7 15,-4 8 6-15,-5 9-9 16,1 8 3-16,-2 11-6 16,4 8 6-16,4 9-6 15,6 0 7-15,6 3-7 0,7-9 8 16,7-4-9-16,2-16 8 16,11-14-7-16,5-17 10 15,8-18-8-15,1-11 9 16,5-10-7-16,-8 5 9 15,-5 4-9-15,-13 19 7 16,-8 8-10-16,-9 18 5 16,-8 23-8-16,-2 8 7 15,-2 16-7-15,0 4 12 0,4 3-7 16,10-6 9-16,4-12-9 16,3-14 7-16,13-13-6 15,1-16 9-15,8-29-7 16,5-11 10-16,18-29-10 15,-6-5 7-15,6-18-9 16,-10 7 9-16,-8-4-10 16,-21 22 9-16,-12 14-8 15,-11 26 4-15,-13 26-8 16,-6 28 1-16,-15 25-3 16,0 12 9-16,0 22-5 15,8 1 10-15,7 10-4 16,16-10 6-16,10 4-13 15,5-17 9-15,10-5-8 16,7-22 8-16,9-4-8 16,0-16 10-16,3-14-7 0,-5-6 7 15,-1-8-5-15,-12-10-29 16,-7-16-470-16,-13-4 148 16</inkml:trace>
</inkml:ink>
</file>

<file path=ppt/ink/ink3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8.53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 1432 0,'-6'0'344'0,"7"-2"113"16,15 11-406-16,8 5-44 0,18 4-89 16,7 7-373-16,5-11 106 15</inkml:trace>
</inkml:ink>
</file>

<file path=ppt/ink/ink3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9.16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185 176 939 0,'15'-50'320'0,"-7"8"66"0,-7 5-219 15,-7 8-42-15,-12 11-2 16,-16 29 43 0,-1 13-120-16,-5 18-24 15,4 16-10-15,10 11-8 16,14-7 6-16,9 2-11 16,9-13 9-16,2-9-8 15,4-13 6-15,13-17-5 16,4-20 11-16,14-20-5 15,5-17 8-15,8-21-8 16,-11 0 5-16,-5-5-13 16,-14 19 4-16,-11 13-14 15,-17 22-3-15,-11 17-10 16,-7 17 9-16,-8 11-4 16,2 13 15-16,2 11 6 0,8-1 12 15,7 3-6-15,9-7 5 16,9-11-7-16,7-15 3 15,10-17-6-15,2-13 7 16,13-13-3-16,-4-8 4 16,4-8-6-16,-8 7 6 15,-1 1-10-15,-17 12 4 16,1 9-11 0,-8 10 6-16,1 10-9 0,-3 8 7 0,7 10-6 15,-1-2 12-15,3 1-8 16,-1-4 9-16,-4-9-8 15,-1-4 10-15,-1-5-9 16,-4-2 9-16,-1-1-9 16,2-1 8-16,-2 1-9 15,0-2 10-15,-5 1-6 16,1-5 10-16,4-2-1 16,-3-11 12-16,0-16-8 15,0-8 8-15,0-17-6 16,-6-2 5-16,-6 1-1 15,0 13 6-15,0 7-9 16,1 22 4-16,1 8-14 16,13 10-4-16,7 11-11 15,11 2 11-15,24-3-152 16,17 2-371-16,4-5 81 0</inkml:trace>
</inkml:ink>
</file>

<file path=ppt/ink/ink3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39.87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290 20 1088 0,'-8'-16'360'16,"-9"10"62"-16,-2 10-291 15,-10 11-54-15,-2 2-32 16,-10 7-16-16,4 8-13 16,-2 2-11-16,12-1 3 0,1 0-9 15,14-10 6-15,8-7-10 16,8-8 7-16,17-10-9 16,12-11-4-16,15-4-33 15,8-4 1-15,13-1-8 31,-9 10 6-31,3 3 5 0,-12 12 30 0,-9 7-5 16,-18 7 6-16,-15 7-5 16,-16 7 15-16,-19 11 12 15,-10 3 24-15,-13 12 22 16,-4-3 25-16,-10 5 10 16,7-14-2-16,-1-8-13 15,17-11-19-15,7-8-26 16,16-11-17-16,14-13-15 15,15-6-24-15,15-19-92 16,12-14-83-16,15-21-299 0,0-2-13 16</inkml:trace>
</inkml:ink>
</file>

<file path=ppt/ink/ink3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1.05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187 0 833 0,'-30'52'405'0,"2"4"-32"0,1 16-134 15,7 2-211-15,5 1 5 16,8-11 10-16,10 5-11 16,4-13 5-16,5-1-20 15,0-11-6-15,-1-8-9 16,-5-14 9-16,-3-7-7 16,-2-12 10-16,-4-7-6 15,-3-8 10-15,-7-12-7 16,2-6 9-16,-8-14-11 15,-1 1 6-15,4 1-12 16,2 10 4-16,1 7-7 16,8 16 9-16,10 3-13 15,5 7 6-15,14 2-9 16,3 3 6-16,11 2-9 16,1-2 11-16,7-2-6 0,-8-5 9 15,5-7-8-15,-7-5 8 16,-1-7-4-16,-10-4 7 15,-7 0-4-15,-9 0 8 16,-7 5-7-16,-8 4 3 16,-6 7-6-16,-3 8 0 15,-2 9-6-15,2 9 5 16,2 14-7-16,4 4 8 0,7 10-4 16,5-1 6-1,11 2-9-15,4-8 10 0,7-6-9 16,4-14 7-16,8-16-5 15,-1-13 10-15,8-22-6 16,0-13 8-16,2-15-6 16,-8 0 7-16,-5-1-17 15,-14 13-2-15,-13 9-9 16,-6 19 4-16,-9 16-11 16,-4 14 16-16,-4 19-1 15,1 7 14-15,-4 12 3 16,7 0 14-16,7 4-1 15,3-10 9-15,12-1-13 16,6-16 1-16,7-10-9 16,4-16 4-16,8-19-8 15,4-11 9-15,10-19-9 16,-6-4 5-16,1-4-9 0,-10 13 7 16,-10 7-11-16,-11 19 4 15,-11 14-8-15,-7 17 7 16,-6 11-7-16,0 7 10 15,-3 9-3-15,8-3 10 16,4 1-9-16,7-11 8 16,10-4-8-16,7-8 6 0,9-11-7 15,6-8 8-15,10-11-6 16,-1-5 8-16,7-12-7 16,-9 1 6-16,-2-4-6 15,-13 5 6-15,-8 1-6 16,-11 10 7-16,-9 4-8 15,-8 8 10-15,-7 10-10 16,-1 7 7-16,-7 6-9 16,2 7 8-16,-1 5-10 15,5 2 9-15,7-1-8 16,8-2 7-16,10 1-11 16,7-8 8-16,12-2-7 15,7-7 8-15,11-7-6 16,-1-10 9-16,2-4-8 15,-7-1 8-15,-6-1-9 16,-12 2 9-16,-6 4-10 16,-9 2 9-16,-4 4-9 0,-4 1 10 15,2 0-8-15,-1 0 11 16,1-5 11-16,-2-2 12 16,-2-10-3-16,-4-4 13 15,-1-6-9-15,-6-1-8 16,0-2-12-16,5 10 1 0,-1 4-13 15,7 8 4 1,5 2-14-16,5 3 8 0,12 0-4 16,8 0-12-16,16-7-115 15,6-4-26-15,7-21-357 16,-11-5-7-16</inkml:trace>
</inkml:ink>
</file>

<file path=ppt/ink/ink3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1.53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58 0 1457 0,'-19'30'302'0,"1"20"140"15,5 5-427-15,5 8-16 16,11-7 6-16,9 2-6 16,9-11 7-16,8 2-7 15,0-8 8-15,1 6-11 16,-8-10-38-16,1 4-66 15,-11-14 482-15,0-11-823 0,-8-11 378 16</inkml:trace>
</inkml:ink>
</file>

<file path=ppt/ink/ink3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1.55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136 1 1112 0,'-26'14'408'0,"7"10"24"16,-4 11-240-16,2 7-158 0,-3 3 1 15,9 0 11-15,6-3-14 16,11-11-2-16,7-5-18 16,6-14-4-16,4-14-6 15,-1-14 12-15,6-17-8 16,-1-12 9-16,-5-8-9 16,-3 5 4-16,-3 3-10 15,-8 18 8-15,-5 10-16 16,1 17 10-16,-11 12-7 15,2 11 10-15,0 7-9 16,5 0 17-16,2 2-13 16,10-8 9-16,4-8-9 15,4-10 9-15,7-16-40 16,4-13-46-16,7-19-77 16,-2-10-328-16,1-25 28 15</inkml:trace>
</inkml:ink>
</file>

<file path=ppt/ink/ink3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2.22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156 0 1040 0,'-21'25'370'16,"-7"16"64"-16,1 1-267 16,-2 6-30-16,8-5-32 15,3-5-23-15,9-12-24 16,6-2-27-16,9-11-13 16,9-4-17-16,8-6 5 0,11-4-9 15,1-5 5-15,13 1-16 16,-3-1 7-16,1 6-15 15,-9 5 7-15,-4 4-5 16,-18 0 15-16,-6 7-7 16,-11 1 15-16,-10 4-5 15,-3-2 10-15,-12 7 4 16,-2-5 13-16,-7 1 5 16,2-7 8-16,-4 0-8 15,10-7-3-15,2-7-14 16,11-7-4-16,12-10-24 15,9-14-14-15,12-21-93 16,8-5-37-16,8-37-352 16,-2 0 29-16</inkml:trace>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1:55.5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35E4873-57DE-4730-9A8C-68E7A8BD263B}" emma:medium="tactile" emma:mode="ink">
          <msink:context xmlns:msink="http://schemas.microsoft.com/ink/2010/main" type="inkDrawing"/>
        </emma:interpretation>
      </emma:emma>
    </inkml:annotationXML>
    <inkml:trace contextRef="#ctx0" brushRef="#br0">1141 1227 1056 0,'-173'44'254'0,"11"7"85"0,-3 16-301 16,18 11-30-16,45 3-5 16,21-1-3-1,0 26 1-15,13-8-2 0,5 27 0 16,22-5-1-16,11 30 0 15,14-15 0-15,11 38 0 16,16-19 2-16,11 26-1 16,10-22 1-16,21 15 6 15,10-26 2-15,18 9 3 16,6-35 1-16,28-2-1 16,7-27-5-16,34-10-3 15,5-23-2-15,43-5 0 16,-6-15-2-16,39-8 2 15,-12-14 0-15,43-10 2 16,-24-7-1-16,43-3 2 16,-29 2-1-16,42 5 0 0,-34 7-1 15,33 7 0-15,-32 6-1 16,30-3 0-16,-39-8 0 16,32-14 4-16,-44-17 0 15,31-29 2-15,-36-16 0 16,33-34-1-16,-39-22-3 15,26-51 1-15,-41-4-1 0,15-64 0 16,-47 6 0-16,9-51 0 16,-37 31-1-16,1-43-1 15,-41 52 0-15,-1-15 2 16,-40 57 2-16,-19 10 9 16,-30 39 10-16,-25 10 29 15,-29 34 8-15,-32-2 7 16,-20 13-6-16,-39 4-7 15,1 7-28-15,-42-12-7 16,-1 14-11-16,-36-4-7 16,0 17-7-16,-53 2-10 15,11 17-3-15,-50 7-4 16,4 19 2-16,-47 16-3 16,20 26 11-16,-66 32 2 15,23 21 6-15,-53 36 4 16,38 18 6-16,-67 36 0 15,58 2-3-15,-41 42-11 0,41-7-16 16,-50 36-36-16,57-6-29 16,-52 50-334-16,52-8 77 15</inkml:trace>
  </inkml:traceGroup>
</inkml:ink>
</file>

<file path=ppt/ink/ink3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2.2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97 4 1171 0,'0'-12'442'0,"-5"14"34"15,-1 16-300-15,2 10-102 16,1 20-33-16,3 5-24 15,6 17-9-15,9-2 8 16,12 2-10-16,4-13 4 16,8 5-10-16,0-23 8 15,-1 0-10-15,-14-12 10 0,-8-3-10 16,-7-13 12-16,-9-2-8 16,-9-14 12-16,-12-14-11 15,-4-4 4-15,-11-16-11 16,-3 1 0-16,-8-13-14 15,8 8 8-15,-2-1-5 16,10 11 8-16,7-1 2 16,13 16 11-16,14 1-7 15,11 5 6-15,19 6-5 16,11 3 2-16,14 2-24 16,2 5-58-16,9-4-408 15,-13-3 97-15</inkml:trace>
</inkml:ink>
</file>

<file path=ppt/ink/ink3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6:42.77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122 403 495 0,'-47'30'519'0,"8"6"-142"16,15-3 2-16,14 4-296 16,16-2-50-16,21-1-22 15,13-8-5-15,34-11-5 16,13-12 9-16,39-13-9 15,10-13 9-15,49-24-7 16,4-5 5-16,50-25-9 16,-9 1 8-16,34-10-8 15,-27 17 7-15,17 2-8 16,-43 23 8-16,3 4-9 16,-48 13 8-16,-1 6-9 15,-40 9 9-15,-7 13-9 16,-29 10 9-16,-12 5-8 15,-26 7 9-15,-12 7 372 0,-30-3-766 16,-48-2 382-16</inkml:trace>
</inkml:ink>
</file>

<file path=ppt/ink/ink3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1.56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243 11 302 0,'0'-9'394'0,"-4"8"-117"15,-5 5-9-15,-3 10-151 16,-3 4-68-16,-2 6-12 16,1 3-3-16,-2 3-4 15,1 0-4-15,0 0-10 16,2-3-7-16,-3 2-6 0,0-1 4 15,-1 4-7-15,2-4 4 16,4 7-5-16,4-10 5 16,1-1-5-16,7-7 5 15,2-2-4-15,2-8 3 16,6-5-11-16,5-4-12 16,2-5-298-16,7-4 87 15</inkml:trace>
</inkml:ink>
</file>

<file path=ppt/ink/ink3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1.99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49 59 809 0,'78'-56'266'0,"-90"51"30"15,-6 5-219 1,-6 11-29-16,-3 7-26 0,8 3-7 15,7 0 6-15,3 0-9 16,6-1-2-16,6-1-8 16,-5-8 5-16,2-1-7 15,-1 2 5-15,-1-1-6 16,1 2 6-16,2 2-7 16,7-6-2-16,8-7-92 15,4-10-222-15,11-5 38 16</inkml:trace>
</inkml:ink>
</file>

<file path=ppt/ink/ink3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00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249 0 977 0,'-28'21'241'16,"-13"14"77"-16,1 5-279 0,-7 5-19 15,7-7-6-15,10-1-6 16,13-14 3-16,11-5-6 15,14-9 1-15,11-9-5 16,4-8-4-16,11-7-103 16,-4-7-221-16,8 1 33 15</inkml:trace>
</inkml:ink>
</file>

<file path=ppt/ink/ink3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6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178-1 784 0,'-9'3'320'16,"-11"8"3"-16,-4 2-167 15,-1 10-126-15,-2 7-13 16,1-6-2-16,2 4-7 0,9-2 2 16,7-5-7-16,8-6 2 15,9-2-6-15,3-10-9 16,12-4-69-16,2-10-255 15,6-1 51-15</inkml:trace>
</inkml:ink>
</file>

<file path=ppt/ink/ink3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64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87 8 849 0,'-6'-8'305'0,"-6"5"25"16,2 12-208-16,-1 0-87 0,-4 8-18 15,2 1-4-15,4 6-6 16,0-3 4-16,7 3-9 16,7-2 3-16,2-2-5 15,5-7 4-15,6-5-29 16,3-10 33-16,14-7-349 16,4-4 103-16</inkml:trace>
</inkml:ink>
</file>

<file path=ppt/ink/ink3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65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140 0 901 0,'-8'5'281'15,"-12"2"41"-15,1 7-245 16,-7 13-44-16,2-3-23 16,2 0-6-16,8-3 4 15,7 0-4-15,10-12 1 16,9-2-20-16,7-10 20 15,10-4-335-15,2-4 102 16</inkml:trace>
</inkml:ink>
</file>

<file path=ppt/ink/ink3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78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137-4 1008 0,'-15'0'273'16,"0"9"70"-16,-11 9-280 15,1 6-43-15,-1-3-12 16,8-4-1-16,6-2-4 16,17-9 4-16,11-5-23 15,11-11-5-15,12-5-326 16,5-8 88-16</inkml:trace>
</inkml:ink>
</file>

<file path=ppt/ink/ink3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2.97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159 0 655 0,'3'6'296'16,"-9"1"-7"-16,-8 4-148 16,-5 13-59-16,-4 1-32 15,-7 2 0-15,3 0-1 16,3 6-13-16,9-12-14 16,8-6-11-16,10-6-4 15,13-10-5-15,8-10-11 16,12-10-329-16,2-1 105 0</inkml:trace>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1:59.26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A9E9204-CB1F-4128-B814-C405ACF5E462}" emma:medium="tactile" emma:mode="ink">
          <msink:context xmlns:msink="http://schemas.microsoft.com/ink/2010/main" type="inkDrawing" rotatedBoundingBox="22863,8404 27382,8597 27326,9908 22807,9716" semanticType="enclosure" shapeName="Other"/>
        </emma:interpretation>
      </emma:emma>
    </inkml:annotationXML>
    <inkml:trace contextRef="#ctx0" brushRef="#br0">1043 125 427 0,'-90'-53'125'0,"58"32"-79"16,2 5-25-16,-3-1-9 0,3 7 11 16,0 2 37-16,-10 8 96 15,-2 3-65 1,-4 3-1-16,1 2-35 16,3 7-6-16,11 0-16 15,-2 3-10-15,6 3-14 16,-2 1-3-16,4 1-4 15,-2 4 0-15,3-2-2 0,-3 5 1 16,0-1-1 0,-2 8 1-16,5 0-1 0,0 9 0 15,2 1 0-15,1 11 1 16,0-5-1-16,-6 10 0 16,1-8 0-16,-2 2 1 15,2-12-1-15,0 2 2 16,5-13-1-16,3 4 2 15,8-5-2-15,2 8 2 16,7-4-2-16,4 2 0 16,1-7-1-16,4-1-1 15,4-14 2-15,10-1 6 16,4-4 0-16,13 2 0 16,5-2 3-16,13 0-3 15,-3 0-2-15,15 0 0 0,-9-5 1 16,9-1 0-16,-11 5 0 15,8-1-1-15,-9 1 0 16,14 4 0-16,-8 1-1 16,9-4-1-16,-4-1 0 15,10-5-2-15,-9 0 1 16,16-2 1-16,-5 2 1 16,11 2-1-16,-6 1 2 15,12 0-1-15,-14-2-2 0,11 5-1 16,-10-4 1-16,14-2-4 15,-16-2 1-15,16-1 0 16,-11-4 1-16,12-5 1 16,-12 1 2-16,23-5 1 15,-16-1 0-15,13-5 0 16,-14 1 0-16,9-8 0 16,-18 4-1-16,11-1 1 15,-10 4-1-15,13 1 0 16,-11 3 0-16,15-2 0 15,-13 10-2-15,5-7 2 16,-11 5-1-16,7 3 0 16,-14 6 0-16,3 0 1 15,-12 8-1-15,7-4 1 16,-17 1-1-16,0-5-1 0,-5-3 0 16,-4-6-1-1,-9 0 1-15,0-5 0 0,-7 5 0 16,-4 0 1-16,-5-1-1 15,-1 1 0-15,-7-2-1 16,0 2 6-16,-4-6 5 16,-1 3 7-16,-2-4 2 15,1-4 1-15,-5 1-5 16,5-7-6-16,-1-2-4 0,-2-4-2 16,0 5 2-16,-4-4 2 15,-2 6 3-15,-2 4 4 16,1 2-1-16,-1-1 0 15,1 1-3-15,-1-5-4 16,-1 1-2-16,3-1 10 16,-4 2 6-16,-6-4 12 15,-2 2 2-15,-3-7 6 16,0 1-11-16,-3-3-4 16,5 4-14-16,-2 1-1 15,4 4-8-15,-2 0 1 16,-1 3-2-16,1 0 0 15,-2 6-1-15,-5-2 1 16,1 4-1-16,-5-4-1 16,-2 4 0-16,-4-4 1 15,2 1 3-15,-8-1 2 0,6 4 3 16,-5-5 0-16,5 1-1 16,-4 1-3-16,10 1-3 15,-15-5-1-15,1 4 0 16,-10-4 0-16,1 0-1 15,-13 1-1-15,6 2-1 16,-7 4 0-16,1 2 2 16,-6 1 0-16,4 1 2 0,-7-5 2 15,3 1-2 1,-12-1 0-16,6 2-2 0,-17-3 0 16,8 5 0-16,-9 1-1 15,11 0 0-15,-13 3 1 16,8 1 1-16,-11 1 0 15,10 4 1-15,-16-2 2 16,10 1-1-16,-1-4 3 16,5-1-1-16,-12-3 3 15,10 0 0-15,-8-1 0 16,2-1-2-16,-5-1 0 16,10-3 0-16,-12-4 5 15,12-2 2-15,-10 1 1 16,13 4 0-16,2 8-5 15,19 5-6-15,4 8-30 16,23 5-45-16,18 11-45 16,21-3-293-16</inkml:trace>
  </inkml:traceGroup>
</inkml:ink>
</file>

<file path=ppt/ink/ink3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3.44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143-1 535 0,'3'-2'386'16,"-9"4"-68"-16,-6 5-45 15,-4 5-192-15,-8 6-27 16,-3 2-13-16,1 1-11 15,7-2-13-15,6-1-10 16,10-6-1-16,14-7-6 16,7-7-9-16,12-11 39 15,9-7-379-15,8-8 126 16</inkml:trace>
</inkml:ink>
</file>

<file path=ppt/ink/ink3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3.45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77 0 963 0,'-14'6'269'0,"1"9"62"16,-5 6-260-16,1 0-58 15,5-2-10-15,5-4 3 16,13-6-15-16,4-10 102 0,23-7-425 16,2-7 165-16</inkml:trace>
</inkml:ink>
</file>

<file path=ppt/ink/ink3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3.47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98 4 990 0,'-17'14'265'16,"-8"2"68"-16,-1 7-271 16,7-4-50-16,7-4-9 15,12-12 1 1,13-7-2-16,7-10-218 0,11-14-120 15,-1-20-30-15</inkml:trace>
</inkml:ink>
</file>

<file path=ppt/ink/ink3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3.61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102 0 952 0,'-18'27'324'0,"0"0"29"0,-1-5-237 15,-5 8-93-15,10-9-15 16,5-9-8-16,15-12 1 15,12-9-357-15,11-13 116 16</inkml:trace>
</inkml:ink>
</file>

<file path=ppt/ink/ink3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7.40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3450 106 370 0,'-8'5'117'0,"-1"1"17"0,2 0-99 16,-3 3-21-16,6-5-10 15,-2 1 43-15,1-3 28 16,1-1 38-16,2-1 9 15,-1 3 13-15,0 0-42 16,0-1-10-16,-1-4-35 16,-4 2-5-16,1-3-1 0,-5 0 9 15,-3 5-17-15,-6 1 4 16,-2 1 22 31,13-1-30-47,-1 0-11 0,-34 5-14 0,0-1 13 15,-1 1-4-15,2-7 14 16,26-7-4-16,-6 3 9 16,2-4-12-16,-7 4 3 15,-4 6-14-15,-6 0 4 16,5 0-13-16,-8 4 6 16,7-2-8-16,-6-4 6 15,5-1-7-15,-9 3 7 16,5-6-8-16,-10-4 7 15,5 1-6-15,-6 0 6 16,8-5-6-16,-13 7 7 0,8 2-5 16,-12 4 10-16,5-2-6 15,-11 4 7-15,7-1-8 16,-10 0 6-16,7-4-11 16,-1 2 6-16,5-4-6 15,-14 3 5-15,6-1-6 16,-15-1 7-16,0-1-7 15,-14-4 7-15,15 2-7 0,-8-3 7 16,11 1-7-16,-10-2 6 16,15 4-6-16,-12 2 7 15,12 0-7-15,-9 2 6 16,18 2-5-16,-3-4 6 16,13-7-7-16,1-2 8 15,11-5-8-15,-5-5 8 16,2 5-9-16,1 1 8 15,-1 5-8-15,-2 8 6 16,10 3-6-16,0 8 6 16,5 1-7-16,4 4 7 15,8-4-6-15,2 0 6 16,4-3-4-16,2-3 5 16,2-4-6-16,0-1 8 15,0 1-7-15,0-2 6 16,3 0-6-16,-1 3 6 0,2 0-7 15,1 3 5-15,-1 1-6 16,1 5 5-16,-1 5-6 16,-1 1 6-16,2 6-7 15,1 3 8-15,0-3-7 16,3 3 8-16,-2 3-7 16,4-3 8-16,-4 2-7 15,2 8 5-15,-1-1-6 0,-4 11 7 16,2 4-8-16,-3 9 7 15,-4-5-6-15,1 8 8 16,0-7-7-16,-2-4 7 16,7-10-7-16,4 0 5 15,3-8-7-15,1 3 8 16,5-4-8-16,-4 8 7 16,1 1-7-16,-5 9 8 15,1-5-7-15,-2 8 8 16,4-4-7-16,-1 10 7 15,3-6-8-15,3 7 8 16,-6-4-8-16,5 5 8 16,-7-11-8-16,2 6 8 15,-3-12-7-15,0 3 6 16,-3-3-6-16,0 6 7 16,-3-6-8-16,0 11 9 15,0-5-5-15,0 0 8 0,3-3-9 16,2-8 9-16,2-13-8 15,2-4 6-15,0-8-9 16,3-12 9-16,3 1-7 16,2-5 7-16,4-4-8 15,1 2 11-15,4 0-8 16,2 0 7-16,-1 6-7 0,6 5 6 16,-3-2-9-16,8-2 7 15,0 5-8-15,10-9 8 16,-2-6-7-16,11-1 4 15,-3-4-7-15,0-8 9 16,-9 2-8-16,11 4 7 16,-11-1-4-16,6 1 6 15,-3 5-8-15,10-1 7 16,-4 2-6-16,8 1 6 16,-3 3-7-16,11 1 7 15,-4 4-6-15,5-2 5 16,-8 1-5-16,7 2 5 15,-10 0-6-15,9 0 5 16,-4 0-5-16,11 0 5 16,0-1-5-16,11-5 5 15,-8 3-5-15,8-2 6 0,-9 4-6 16,8-1 5-16,-14 4-4 16,12 1 4-16,-4 3-5 15,10-3 7-15,-14-2-7 16,13-2 3-16,-8-7-8 15,9-10 6-15,-9-4-5 16,9-4 5-16,-10 4 0 16,2 1 8-16,-11 7-6 15,-4 5 5-15,-11 5-4 0,-4 1 4 16,-11 4-6-16,-7 2 5 16,-10-1-7-16,-3 1 7 15,-6 0-6-15,-4-3 6 16,-2 0-6-16,1 1 7 15,-2-1-1-15,-2 2 0 16,0-2-7-16,0-2 7 16,1 1-6-16,-2-2 2 15,4-2-1-15,-2-2 6 16,2-4-5-16,3-1 4 16,0 0-6-16,-1-9 5 15,1 3-5-15,0-4 6 16,-3-1-7-16,1-7 7 15,-1 5-6-15,2-13 5 16,-2-3-6-16,1-17 3 0,1-1-4 16,2-16 5-16,2 6-3 15,0-10 4-15,-1 13-2 16,-7-2 4-16,-1 13-5 16,-6-4 4-16,-1 12-3 15,-4-2 4-15,5 11-5 16,0-2 5-16,6 11-5 15,-1-2 4-15,4 5-5 0,0-4 4 16,1 3-4-16,-1-4 5 16,3 4-6-16,-1-2 5 15,1 7-3-15,0-4 4 16,-2 7-5-16,-1-1 4 16,-1 4-6-16,-4 4 5 15,1 3-5-15,-2 1 5 16,1 5-3-16,-1 2 7 15,0-1-6-15,2 2 6 16,-1 2-4-16,-1-4 4 16,2 1-6-16,-1-1 6 15,1 1-10-15,-2-1 6 16,0 1-6-16,0 1 6 16,-2-2-5-16,-4 5 7 15,-3-3-5-15,-3 2 7 16,-1 4-8-16,-7-3 7 0,4 0-6 15,-7 0 8-15,4 3-9 16,-5-3 8-16,-2 0-7 16,-11-2 6-16,4-2-7 15,-17-2 7-15,-1 0-7 16,-9-5 8-16,3 4-7 16,-14-2 6-16,10-6-7 15,-4-5 8-15,4 4-8 0,-8-5 7 16,7 0-7-16,-7 4 7 15,5 2-8-15,-7 2 8 16,8-2-8-16,-9 1 7 16,9 5-7-16,-12 6 7 15,10 0-8-15,-13 4 7 16,6 7-6-16,-21-9 9 16,10-4-7-16,-11-6 6 15,8-1-7-15,-13-9 6 16,14 5-6-16,-14-5 5 15,12 9-5-15,-7-3 5 16,19 10-14-16,-1 8-35 16,13 15-86-16,-9-22-278 15</inkml:trace>
</inkml:ink>
</file>

<file path=ppt/ink/ink3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8.99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25 17 574 0,'-15'17'201'16,"8"-7"19"-16,5 2-139 15,5-6-46-15,8 0-6 16,2-4-9-16,7-2 5 15,-1-3-10-15,7-2-3 16,-5 1-4-16,0 1 2 0,-3-2-2 16,2 2 5-16,-10 0 0 15,5 6 4-15,-3 0-1 16,2 8 7-16,-2-2-1 16,6 7-2-16,-3-2-3 15,3 2-2-15,-2-5-11 16,5-4 1-16,-1-4-2 0,7-7 3 15,-2-2 0-15,7-9 2 16,-5 0 0-16,6-2 0 16,-8 7-5-16,1-2 1 15,-4 10 0-15,-1 4 1 16,-7 4 2-16,2 6 2 16,-1 3 0-16,3-2-1 15,-1-4-2-15,5-3-2 16,1-7-1-16,4-7 1 15,0-1 0-15,5 0 1 16,-5 0-2-16,3 2 0 16,-6 4-2-16,7 0 0 15,-5 3-1-15,5 3 1 16,-2 0-1-16,-1 3 1 16,-5-2-1-16,2 1 1 15,-2-5-2-15,4-2 2 0,1-1-1 16,5-4 0-16,-3-2 1 15,3-2 0-15,-3 1-1 16,2-4 2-16,-5 1-2 16,4 1 1-16,-4 4 0 15,2 2-1-15,-5 8-1 16,3 2 2-16,-7 5-1 16,2 5 1-16,-4-1 0 15,2 1 1-15,1 2-1 16,3-4 1-16,-2-1-2 0,7-5 1 15,-4-8 1-15,7-1 0 16,-5-1-1-16,6-1 2 16,-6 2-2-16,0 2 0 15,-3 2-1-15,-2 7 1 16,-4 1-2-16,0 4 2 16,0 1 0-16,3-4 1 15,-1-4-1-15,5-3 1 16,1-6-1-16,4-4 2 15,-3-2-2-15,5-5 1 16,-5 4 0-16,1-2-1 16,-5 6-1-16,2 1 0 15,-10 4-1-15,6 2 0 16,-4 5 1-16,1 2 0 16,-3-1 0-16,3 2 2 0,-2-1-1 15,2-5 0-15,0-2 1 16,2-5 0-16,4-1-1 15,4-1 2-15,1 2 0 16,-2 5-319-16,-2 10 108 16</inkml:trace>
</inkml:ink>
</file>

<file path=ppt/ink/ink3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09.76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 1481 777 0,'-7'-10'253'15,"4"1"39"-15,9-3-201 16,0-2-53-16,7-7-6 16,5-1-1-16,13-22 4 15,6-8 8-15,23-30 1 16,8-9-1-16,22-35-6 15,-3-2-5-15,13-22-11 16,-11 18-4-16,2-9-9 16,-15 31 1-16,-1 7-8 15,-21 31 7-15,-9 9-4 16,-15 22 7-16,-11 11-4 16,-10 12 7-16,-4 9-5 15,-5 6 8-15,-3 6-9 16,-5 1 8-16,-7 6 245 0,2 0-636 15,-5-26 296 1</inkml:trace>
</inkml:ink>
</file>

<file path=ppt/ink/ink3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0.54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299 104 1017 0,'-15'-39'267'16,"-6"6"75"-16,2 15-299 15,-8 7-10-15,-2 10-26 16,-7 7 0-16,3 6-6 0,-3 7 3 16,7 1-4-16,8 2 4 15,9-1-6-15,3 2 5 16,6-4-6-16,8 7 6 15,4-5-8-15,6 4 6 16,6-1-4-16,12-1 2 16,0-8-4-16,7 1 3 15,0-3-5-15,0-1 3 16,-10 6-3-16,-4 1 4 16,-13 2-3-16,-11 11 6 15,-11-2-3-15,-15 9 6 16,-9 9-2-16,-11 4 10 15,0-4 0-15,-4 3 20 16,12-12 1-16,2-10 14 16,14-11-9-16,4-9 4 15,7-8-20-15,7-8-2 16,17-10-19-16,17-29 114 0,13-10-504 16,15-56 199-16</inkml:trace>
</inkml:ink>
</file>

<file path=ppt/ink/ink3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1.39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163 9 1234 0,'-27'28'266'0,"-6"22"116"16,11 11-368-16,1 11-7 16,10-6-11-16,2 4 10 15,12-21-10-15,8-4 8 16,5-13-8-16,7-13 9 15,-2-7-5-15,1-6 7 16,-7-9-6-16,-10-1 10 16,-10-1-8-16,-2-5 7 15,-10-5-9-15,-8-5 8 16,8-1-10-16,-5-7 8 16,1-1-8-16,1 4 6 15,13 6-7-15,-4 6 7 16,8 10-12-16,5 7 7 15,4 4-8-15,6 2 5 16,3 0-7-16,12-3 8 0,1-7-8 16,19-14 8-16,4-8-5 15,10-14 9-15,-1-6-4 16,2-9 9-16,-17 10-3 16,-12 4 3-16,-15 13-6 15,-13 6 6-15,-16 15-7 16,-11 9 3-16,-7 12-4 15,-12 19 2-15,2 8-6 16,-1 18 5-16,11 0-5 0,8-1 8 16,14-15-6-16,11-5 7 15,10-29-7-15,13-11 7 16,9-17-7-16,15-27 4 16,3-12-3-16,12-19 7 15,-7 0-6-15,-10-2 7 16,-13 22-5-16,-10 10 4 15,-16 23-9 1,-13 17 6-16,-6 17-8 0,-16 20 7 16,-4 13-5-16,-8 19 10 15,7 1-8-15,4 1 8 16,14-21-5-16,9-5 6 16,12-20-6-16,14-19 10 15,7-16-8-15,15-25 8 0,7-18-7 16,14-23 6-16,-6 4-11 15,0 1 5-15,-16 23-7 16,-13 15 0-16,-17 26-7 16,-17 17 6-16,-12 17-4 15,-11 18 6-15,1 6 0 16,-2 11 7-16,4-10-6 16,5-2 7-16,8-22-6 15,7-7 9-15,1-10-9 0,11-14 10 16,9-6-8-16,11-9 6 15,4-3-23-15,9-5-44 16,-5 8-12-16,-4 5-329 16,-7 13 58-16</inkml:trace>
</inkml:ink>
</file>

<file path=ppt/ink/ink3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1.8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58 187 873 0,'-2'-6'267'16,"2"2"46"-16,5-2-230 16,1-5-65-16,6-4-6 15,3 2-9-15,-3-1 2 16,-2 4-3-16,-7 5 6 0,-7 10-4 16,-11 7 2-16,-2 6-4 15,-5 7 12-15,-1 1-2 16,3 5 8-16,7-2-4 15,8-5 4-15,13-9-9 16,11-11 1-16,12-11-7 16,18-16 5-16,2-5-5 15,8-1 5-15,-10 5 0 16,-8 6-4-16,-19 17-8 0,-11 5 10 16,-16 10-6-16,-7 11 2 15,-4 1 2-15,-5-2 9 16,6-5-3-16,0-8 33 15,7-14-7-15,7-12 8 16,7-8-9-16,6-13 2 16,1-1-36-16,10-7 4 15,-4 8-7-15,-1 2 8 16,-3 13-9-16,-6 6 6 16,-3 7-7-16,-1 4-30 15,1 4-30-15,-5-6-340 16,17 1 69-16</inkml:trace>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2:01.7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35058A3-8F83-4163-BEC7-0BED9069C564}" emma:medium="tactile" emma:mode="ink">
          <msink:context xmlns:msink="http://schemas.microsoft.com/ink/2010/main" type="inkDrawing" rotatedBoundingBox="27639,8564 31804,8736 31755,9924 27590,9753" semanticType="enclosure" shapeName="Other"/>
        </emma:interpretation>
      </emma:emma>
    </inkml:annotationXML>
    <inkml:trace contextRef="#ctx0" brushRef="#br0">593 21 309 0,'-12'-7'185'0,"-6"2"32"15,4 1-55-15,-4-1 12 0,2 5-36 16,-5 3-6-16,-3-4-54 15,0 10-15-15,4 1-37 16,-1 4 5-16,3 4-20 16,3 7 8-16,2-4-16 15,-1 11 7-15,2-3-12 0,1 10 8 16,5-2-5 15,3-17-1-31,2-1-4 0,-8 64 9 16,1-7-8-16,1 4 9 15,2-11-10-15,5-35 8 16,6-5-7-16,-3 10 7 16,5 0-8-16,1 12 8 15,4-1-7-15,-1 1 9 16,4-6-10-16,0 3 10 16,1-12-10-16,1 0 9 15,-2-3-9-15,7 0 10 16,1-12-8-16,9 1 10 15,-3-8-8-15,10-5 9 16,-2-8-7-16,8 2 6 16,-2-4-8-16,10 2 8 15,-2 4-9-15,14-1 8 0,-4 1-9 16,12-4 6-16,-8-1-8 16,9-3 7-16,-9-1-7 15,10-4 8-15,-5-1-6 16,13-4 8-16,-5 2-8 15,12-2 10-15,-9-1-9 16,7 1 9-16,-16 2-10 16,11 1 9-16,-12 4-11 15,12 4 10-15,-12 2-10 0,11-1 9 16,-12-1-9-16,7-2 8 16,-14-2-9-16,11-5 9 15,-4 7-9-15,8-4 9 16,-5 4-8-16,7 1 10 15,-9 1-11-15,8 1 10 16,-13 4-8-16,5 1 9 16,-9-2-10-16,6 4 11 15,-13-2-10-15,4 1 9 16,-11-1-9-16,1 4 8 16,-12-5-8-16,-4 1 8 15,-8 1-8-15,-4-4 8 16,-7-1-8-16,2 2 8 15,-4-5-7-15,4-2 8 0,-2-4-7 16,1 2 10-16,-1-4-9 16,-1 4 10-16,-5 1-8 15,0-3 7-15,-3-2-5 16,0 4 17-16,-2-2-7 16,-1-5 11-16,2 7-10 15,4-4 4-15,0 1-19 16,3-4 4-16,0 5-9 15,1-6 10-15,-2 3-7 0,2-1 10 16,2-2-8-16,-1 0 8 16,-1 7-11-16,2-5 10 15,-1 5-9-15,-2-1 8 16,-2 0-8-16,4-1 8 16,-7 1-9-16,2-5 8 15,0 5-8-15,2-1 7 16,-4-4-6-16,4-1 6 15,-4 3-6-15,1-3 7 16,-1 4-8-16,2-2 6 16,-1-1-8-16,5-2 4 15,1-4-7-15,1-8 7 16,1 2-6-16,2-5 8 16,-4-1-4-16,0-1 10 0,-5 0-8 15,-5-1 11-15,-2 7-7 16,-4 3-1-16,1 7 13 15,-2 7 10-15,1 4-11 16,1-2 8-16,4 4-1 16,-5-4-12-16,1-2-12 15,2-1 10-15,-2 1-11 16,-7-11 12-16,2 4-9 0,-2 2 22 16,-4 0-2-16,-3-4 15 15,-3 7-7-15,-4-2 12 16,-2 2-20-16,-5 2 6 15,-1 5-17-15,-3 1 7 16,0 1-14-16,-7 6 9 16,2-5-11-16,-8 2 11 15,4-1-9-15,-9-2 10 16,4-4-11-16,-13 1 8 16,3 0-15-16,-18 0 7 15,1 6-10-15,-14 2 11 16,7 5-9-16,-9 1 17 15,15 1-6-15,-12 2 8 16,10-5-10-16,-7 0 8 16,6 0-12-16,-12-3 10 15,9-6-9-15,-6 0 11 16,9-2-12-16,-15-1 9 16,10-1-9-16,-16 2 8 0,4 1-10 15,-11-3 12-15,16-2-10 16,-14 2 12-16,16-4-7 15,-12-1 10-15,15 2-11 16,-16-2 13-16,17 1-11 16,-6 1 8-16,14-2-11 15,-11 1 9-15,13 4-12 0,-13-1 7 16,9 7-9-16,-14 4 9 16,11 4-9-16,-3 4 9 15,8 2-10-15,-11 5 8 16,13-1-9-16,0 4 8 15,8 1-9-15,6 6-64 16,20-3-32-16,16-13-345 16,12-22 35-16</inkml:trace>
  </inkml:traceGroup>
</inkml:ink>
</file>

<file path=ppt/ink/ink3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2.6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81 0 1013 0,'0'1'295'0,"-5"13"54"16,-2 17-265-16,-5 14-73 15,-2 14-2-15,-2 0-7 16,2 8 7-16,4-7-6 15,8-3 5-15,5-9-8 16,8-6 7-16,2-15-8 0,7-9 8 16,-1-13-5-16,10-13 5 15,1-5-6-15,12-10-10 16,-1-2-19-16,5-7-21 16,-4 4-6-16,-3-2 3 15,-13 6 10-15,-7-2 17 16,-11 10 25-16,-11 4 21 15,-11 9-2-15,-10 9 12 16,-3 13-2-16,-10 13 3 16,-1 4-13-16,5 9 8 15,8-5-7-15,5-5 4 16,15-14-11-16,10-5 3 16,9-14-7-16,14-13 3 15,7-11-4-15,13-14 7 16,0-6-7-16,0-9 4 15,-8 12-8-15,-5 3 3 16,-19 18-9-16,-7 12 5 0,-9 16-9 31,-15 10 8-31,-4 10-6 0,-2 6 7 0,1 0-6 16,5-6 8-16,12-14-10 16,15-13 6-16,11-19-8 15,4-20-3-15,6-6-8 16,3-11 5-16,-8 2-5 0,-10 5 6 15,-3 14 3 1,-15 10 19-16,-6 20-2 0,-10 14 12 16,-5 12-7-16,-6 14 12 15,1 4-18-15,2 0 6 16,11-8-11-16,8-5 8 16,4-13-10-16,10-7 10 15,0-12-8-15,4-3 9 16,7-1-10-16,2 1 8 15,1 6-11-15,-1 10 6 16,-5 7-10-16,-5 8 7 16,-6 5-7-16,-11 5 9 15,-8-1-6-15,-8 5 8 16,-2-6-7-16,-7-6 9 16,5-10-6-16,1-11 19 15,7-12-6-15,2-21 7 16,11-6-10-16,14-21-13 0,13-8-45 15,14-13-33-15,8 9-13 16,11-12-306-16,-4 14 80 16</inkml:trace>
</inkml:ink>
</file>

<file path=ppt/ink/ink3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3.23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131 53 258 0,'19'-27'464'16,"-4"7"-113"-16,-13 13 10 15,-11 10-139-15,-5 13-120 16,-13 20-20-16,-1 15-54 0,-3 17-5 15,7 2-9-15,8 9 7 16,13-10-12-16,10-3 5 16,8-15-11-16,9-3 7 15,1-18-8-15,5-12 9 16,-5-14-5-16,4-14 6 16,-10-11-6-16,-2-12 7 15,-11-2-7-15,-9-10 5 16,-9 9-9-16,-8-7 5 15,-5 4-7-15,-10-2 4 16,2 11-8-16,3-6 6 16,3 15-5-16,7 9 6 15,13 6-5-15,7 7 4 16,6 8-4-16,13 2 5 0,10-4-2 16,15-4 2-16,2-4-13 15,13-11-52-15,-10-3-347 16,-10-6 82-16</inkml:trace>
</inkml:ink>
</file>

<file path=ppt/ink/ink3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4.07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50 0 1174 0,'-6'5'262'0,"-2"16"106"16,2 15-350-16,-4 19-12 16,2 8-11-16,1 15 7 15,1-9-8-15,7 4 10 16,4-18-7-16,5-5 8 15,-2-23-6-15,1-5 7 0,-3-14-7 16,0-13 12-16,-5-11-8 16,4-17-27-16,-5-14-6 15,-5-25-336-15,4-2 74 16</inkml:trace>
</inkml:ink>
</file>

<file path=ppt/ink/ink3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4.66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14 249 816 0,'-7'4'331'0,"-1"13"17"0,7 19-185 15,4 6-134-15,6 12-2 16,9-2-13-16,18 8-3 16,7-15 4-16,19-1 8 15,1-12-12 1,12-14 5-16,-11-8-13 0,1-8 9 16,-14-5-11-16,-7-8 10 15,-16 5-4-15,-7-16 44 16,-6-1 6-16,-7-12 36 15,-5-5 4-15,-5-13 23 16,-5 5-39-16,-10-10 4 16,1-1-35-16,-7-10 2 15,1 11-28-15,1-1 5 16,6 14-16-16,-2 9 8 16,7 17-14-16,2 5 6 0,4 8-12 15,1 5 2-15,3 5 1 16,3 11-125-16,0 12-393 15,-6-1-11-15</inkml:trace>
</inkml:ink>
</file>

<file path=ppt/ink/ink3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6.81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677 27 867 0,'-6'-21'252'0,"-9"12"52"15,-2 17-251-15,-7 16-19 16,-1 9-26-16,-8 19 2 16,-2 10-6-16,-11 22 6 0,7-24 0 31,1 2-11-31,-50 71 6 0,5-10-4 15,-3-1 14 1,14-20-3-16,35-50 8 16,14-16-6-16,13-10 4 0,13-17-15 15,18-17 3-15,15-8-5 16,28-29 6-16,8-11-13 16,23-22-99-16,-2 0-225 15,9-9 30-15</inkml:trace>
</inkml:ink>
</file>

<file path=ppt/ink/ink3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7.538"/>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567-3 986 0,'-7'-3'266'0,"-5"8"69"16,-5 5-286 0,-8 14-18-16,-4 12-21 0,-10 18 6 15,-6 11-5-15,-12 28 7 16,-2 6-11-16,-10 15 5 15,8-6-11-15,1-1 5 16,18-28-8-16,10-10 9 16,19-32-8-16,13-15 6 15,10-16-5-15,22-9 6 16,10-18-5-16,27-32-28 16,7-16-5-16,23-24-320 0,-10-4 72 15</inkml:trace>
</inkml:ink>
</file>

<file path=ppt/ink/ink3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7.55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703 0 894 0,'-23'33'244'15,"-20"19"72"-15,-10 16-257 0,-25 27-13 16,-6 2-20-16,-16 26 3 16,11-4-15-16,0-4 4 15,28-29-13-15,16-12 9 16,21-32-9-16,10-14 8 15,16-11-9-15,7-5 7 16,7-8-9-16,13-10 3 16,5-3-6-16,16-15-5 15,1-13-13-15,13-19-25 16,1-13-298-16,24-24 83 16</inkml:trace>
</inkml:ink>
</file>

<file path=ppt/ink/ink3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7.56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609 0 1104 0,'-64'59'233'0,"-27"30"106"16,6 10-332-16,-10 21 1 0,14-11-10 16,8-8 9-16,25-29-7 15,6-1 6-15,21-23-6 16,12-9 6-16,9-9-6 15,10-3 4-15,11-20-6 16,18-11 1-16,5-16-18 16,20-19-52-16,4-12-153 15,14-27-117-15,-5-5-64 0</inkml:trace>
</inkml:ink>
</file>

<file path=ppt/ink/ink3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7.72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710 5 633 0,'3'-20'385'15,"-17"23"-56"-15,-13 24-92 16,-15 21-187-16,-27 31-19 16,-9 6-20-16,-18 37 11 15,0-4-5-15,-5 8 10 16,28-18-11-16,10-4 6 31,27-35-13-31,13-13 6 0,22-23-13 0,14-17 9 16,17-19-10-16,24-33 459 15,18-15-826-15,18-54 426 0</inkml:trace>
</inkml:ink>
</file>

<file path=ppt/ink/ink3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8.12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599 11 1032 0,'-1'0'261'15,"-28"29"79"-15,-10 17-298 16,-33 31-23-16,-5 10-17 15,-14 20 10-15,13-10-6 0,-3 10 12 16,28-19-8-16,13-11 9 16,16-23-11-1,9-9 7-15,16-16-13 16,17-14 8-16,9-5-8 0,20-19 9 16,10-18-15-16,24-32-32 15,3-10-18-15,27-30-116 16,-7 2-61-16,22-16-41 15,-15 17 36-15,6-10 27 16,-30 23 171-16,-6 15 163 16,-37 31 70-16,-14 19 25 15,-29 31-3-15,-26 34-38 16,-22 14-108-16,-31 36-15 16,-8 8-27-16,-20 18-4 15,16-20-16-15,15-8 16 16,28-32-8-16,16-17 7 15,29-28-10-15,20-19 7 0,20-19-23 16,22-34-1-16,13-18-357 16,26-22 113-16</inkml:trace>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3:39.8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D6CBD5-2705-464A-9461-76909B4DE664}" emma:medium="tactile" emma:mode="ink">
          <msink:context xmlns:msink="http://schemas.microsoft.com/ink/2010/main" type="inkDrawing"/>
        </emma:interpretation>
      </emma:emma>
    </inkml:annotationXML>
    <inkml:trace contextRef="#ctx0" brushRef="#br0">300 308 839 0,'-22'9'254'16,"4"1"45"-16,3 2-235 16,6 9-32-16,7 5-24 0,5 14-5 15,-1 4-3-15,11 22-1 16,-4 4 0-16,8 25-1 15,-4-1 1-15,5 19-1 16,-4-12 2-16,5 8 1 16,-7-17 0-16,-4-1 1 15,1-20 2-15,-2 1 0 16,-4-18 6-16,2 3 12 16,-1-12 4-16,-2-1 7 15,2-11-1-15,5-2-5 16,-1-11-13-16,8 2-4 15,4-5-7-15,7 4-2 16,1-6-1-16,11 0 1 16,1-6-1-16,8-2 1 15,-5-5 0-15,13-2 1 0,-7 3-1 16,4-3 0-16,-4 3 0 16,13-5 0-16,-4 4 0 15,17-4-1-15,0 1 2 16,17 2-1-16,-3 2 0 15,7 0 0-15,-9 0 0 16,15 6-1-16,-11-6 2 16,19 0-2-16,-6 3 0 15,16-3 0-15,-11-1 0 0,13-1 0 16,-14 1-1-16,15-2 1 16,-13-3 0-16,17-5 0 15,-16-1-2-15,17-4 2 16,-13-2 0-16,12 4 1 15,-13 4 0-15,13-1 4 16,-14 5 0-16,17 3 1 16,-9 2-1-16,12-8 0 15,-11 3-4-15,17-12 0 16,-14 3-1-16,16-9 0 16,-15 4 0-16,15 1 1 15,-16 1 0-15,13-8 0 16,-13 4 0-16,13-4 0 0,-14-1-1 15,17 2 0 1,-13-1 0-16,16 4 1 0,-13-1-1 16,16 2 0-16,-15 4 0 15,14 5 0-15,-16 3 1 16,19 0 0-16,-14 3-1 16,18-3 1-16,-15 0-1 15,20-4 0-15,-16 1 0 16,16-2 1-16,-21-1-1 15,13-3 0-15,-17 5 0 16,13-5-1-16,-21 4 2 0,8-1-2 16,-17 3 2-16,1-3-1 15,-21 2 2-15,12-2-3 16,-19 1 6-16,2-2 5 16,-14 2 0-16,5-2 4 15,-20 1 0-15,4 0-2 16,-9 1-5-16,-2-1-1 15,-10 5-1-15,-1-1-1 16,-8 4-1-16,-6-1-1 16,-7 5 0-16,-5-4-1 15,-5-1 1-15,-5 2 0 16,-2-3 0-16,-2 0 1 16,-2-3-3-16,1-10-15 15,-2-13-11-15,-7-23-11 16,0-14-5-16,-6-20 1 15,-6 3 15-15,-6-5 10 0,2 23 14 16,-8 4 5-16,6 19 6 16,-7 1 3-16,9 13 2 15,-5-2 5-15,4 9 3 16,-2-3 10-16,7 10 4 16,-2 4 11-16,5 2-3 0,3 1-3 15,5 7-13-15,1-2-10 16,3 4-12-16,0-1-6 15,3 2-2-15,-3-1-5 16,0-1-6-16,-5-1-11 16,2 3-3-16,-7-1 1 15,-2 1 6-15,-5 1 6 16,-5-2 11-16,-7-2 5 16,2 1-1-16,-9-4-1 15,5 0 0-15,-13 0 0 16,1 5 0-16,-13-2 2 15,1 3 4-15,-15 4 3 16,9 5 1-16,-11-4 0 16,10 4-2-16,-11 0-2 15,5-3-5-15,-10-2 0 16,6 2-1-16,-15-6 2 16,10-1 1-16,-7-4 1 15,11-4 1-15,-16-4-2 0,17-1-1 16,-15-2 0-16,8-1-1 15,-18-3-2-15,16-1 2 16,-15-1-5-16,8-1 0 16,-14-4 1-16,10 6 1 15,-18 2 0-15,13 2 2 16,-11 2 1-16,13 6-1 0,-14-1 2 16,11 2-2-16,-19 2 0 15,13-1-1-15,-19-4-6 16,14 1-6-16,-20-2 2 15,8 4 1-15,-17 1 8 16,11 5 10-16,-23 5 12 16,15 0 4-16,-11 5 2 15,8-1-6-15,-12 4-5 16,19-4-6-16,-13 4-4 16,18-5-3-16,-12 1-2 15,15-1 0-15,-14 2-2 16,18-1 2-16,-17 1-1 15,19 1 1-15,-18 3 1 16,21 0-1-16,-16 1 0 16,19 2-1-16,-13 3 0 15,14 0 1-15,-11 5 0 0,12-2 0 16,-11 7 0-16,14-2 0 16,-14 1 0-16,13 0 0 15,-11 0 1-15,11 0-1 16,-10-4 0-16,16-2 0 15,-8-6 0-15,8 0-1 16,-14-6 1-16,11-2-1 16,-9-4 0-16,14 3 0 15,-4-12-1-15,11 8 1 0,-5-5-1 16,11 4 2-16,3-2-1 16,13 7 1-16,4-11-3 15,15 7-11-15,0-1-29 16,6 7 468-16,-5 2-819 15,5 16 403-15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2:22.5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C4260E6-64F0-463D-9D5E-B34B3ADCA5C1}" emma:medium="tactile" emma:mode="ink">
          <msink:context xmlns:msink="http://schemas.microsoft.com/ink/2010/main" type="inkDrawing" rotatedBoundingBox="19233,18088 23139,18380 23135,18440 19228,18148" shapeName="Other">
            <msink:destinationLink direction="with" ref="{83162BDE-C306-419D-A9AB-66A861E0DB87}"/>
          </msink:context>
        </emma:interpretation>
      </emma:emma>
    </inkml:annotationXML>
    <inkml:trace contextRef="#ctx0" brushRef="#br0">0 4 1140 0,'18'5'308'0,"1"1"-305"0,22-15 0 0,13 3-7 16,13 10 8-1,23 7-8-15,-18 8 8 0,20 1-12 16,-9-4 7-16,19 1-11 16,-11-1 10-16,16-10-7 15,-14 2 12-15,16 2-7 0,-14-4 13 16,19-3-10-16,-12 3 8 16,15-6-8-16,-9 5 9 15,17-2-9-15,-14 3 9 16,18 2-11-16,-13 4 8 15,16-6-9-15,-17 3 7 16,13 1-9-16,-12-4 10 16,11 3-7-16,-17 2 8 15,14 2-8-15,-13-1 9 16,13 2-13-16,-15-5 8 0,13-3-9 16,-14-3 9-16,16-2-2 15,-18-4-68-15,3 6-220 16,-22 0 53-16</inkml:trace>
  </inkml:traceGroup>
</inkml:ink>
</file>

<file path=ppt/ink/ink4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8.88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511 46 469 0,'30'-31'375'0,"-9"16"-69"15,-18 16-92-15,-12 22-69 16,-15 10-89-16,-19 21 0 15,-14 14-16-15,-24 20 3 16,-2-1-16-16,-6 12 8 16,20-13-13-16,12-7 9 15,27-22-13-15,9-10 6 16,23-19-14-16,1-2-14 16,3-10-9-16,12 4-361 15,1-11 103-15</inkml:trace>
</inkml:ink>
</file>

<file path=ppt/ink/ink4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18.90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595-5 1061 0,'-1'-11'277'0,"-5"23"76"16,-5 14-313-16,-5 19-12 15,-2 10-27-15,-9 27 6 16,3-3-5-16,-6 31 7 16,-2-2-6-16,-4 18 8 15,6-12-8-15,-9 9 11 16,3-25-3-16,-6 2 18 15,3-14-8-15,-6 1 14 16,8-12-11-16,-2 4 3 16,10-12-17-16,5-6 5 15,6-14-13-15,5-5 8 0,10-18-9 16,0-8 10-16,3-8-8 16,3-8 7-16,-3-5-2 15,1-11-46-15,2-5-29 16,0-6-337-16,-1-2 53 15</inkml:trace>
</inkml:ink>
</file>

<file path=ppt/ink/ink4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0.91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25 608 783 0,'-17'3'282'0,"4"-1"40"16,8 2-211-16,4-2-22 15,5-2-45-15,11-8 0 16,8 2-24-16,16-24-1 16,10-9-16-16,22-27 9 15,-1-8-8-15,11-22 6 16,-10 12-7-16,-4 2 6 0,-23 22-7 16,-12 13 4-16,-19 25-6 15,-14 17 7-15,-16 20-6 16,-10 27 5-16,-5 12-5 15,-1 21 6-15,8 6-7 16,10 14 6-16,12-14-6 16,10-3 7-16,10-18-6 0,11-12 8 15,4-21-6-15,3 2-360 16,-11-20 121-16</inkml:trace>
</inkml:ink>
</file>

<file path=ppt/ink/ink4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0.93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260 184 724 0,'12'-40'245'0,"-3"-4"66"16,2 8-185-16,-4 5 23 16,-4 10-18-16,-10 7 6 15,-8 11-39-15,-11 15-19 16,-6 9-47-16,-13 18-13 16,15-4-17 30,15-19-1-46,0 2 1 0,-39 48-6 0,20-9 7 16,11-7-9-16,29-17 10 16,33-37-9-16,11-2 10 15,1 0-6-15,6 1 5 16,-13 4-11-16,-4 11 2 16,-16 7-14-16,-9 5 7 15,-13 5-5-15,-14 6 11 0,-9 0-1 16,-11 3 21-16,-4-1 2 15,-8 1 32-15,4-6 5 16,-4-2 20-16,11-7-16 16,0-4 3-16,14-8-35 15,4-6-2-15,10-3-17 16,10-12-59-16,14-9-62 16,17-17-354-16,2-8 33 15</inkml:trace>
</inkml:ink>
</file>

<file path=ppt/ink/ink4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2.64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136 0 1218 0,'-20'13'284'16,"-2"10"101"-16,-5 19-339 16,3 7-45-16,1 13 10 15,10-10-8-15,5 11 8 16,8-7-9-16,5 3 5 15,1-10-8-15,0 4 7 16,-2-16-8-16,1-5 8 16,-2-13-7-16,-2-8 9 15,-1-7-6-15,0-4 12 16,2-9-4-16,-2-16 7 0,1-7-7 16,-1-16 6-16,-4-7-12 15,-1 4 4 1,-2 13-7-16,2 8 4 0,1 18-8 15,2 12 1-15,4 4-9 16,4 10 8-16,0 7-8 16,6 8 8-16,1 1-1 15,10 1 7-15,-1-4-8 16,5-7 8-16,2-19-8 0,5-14 12 16,-4-13-7-16,3-17 10 15,-6-2-7-15,-3-8 9 16,-15 12-11-16,-9 4 5 15,-9 17-9-15,-6 16 6 16,-7 20-10-16,-1 19 6 16,4 10-8-16,-2 14 11 15,7-1-7-15,7 4 11 16,4-10-6-16,6-5 12 16,4-16-12-16,7-13 12 15,7-19-10-15,15-25 12 16,1-14-9-16,13-19 9 15,-2-2-11-15,-2-14 6 16,-13 22-10-16,-5 8 3 16,-15 18-9-16,-7 16 3 0,-10 26-6 15,-8 12 5-15,-7 14-6 16,-3 16 10-16,2-1-3 16,5 5 8-16,9-11-5 15,11-7 7-15,5-16-6 16,10-13 7-16,2-16-5 15,15-20 9-15,-1-17-5 16,10-17 5-16,-2-1-8 16,-1-9 5-16,-11 10-8 0,-8 10 5 15,-12 19-8-15,-12 9 5 16,-5 16-7-16,-8 16 5 16,-4 4-7-16,-5 4 7 15,5 5-6-15,1 4 8 16,1-10-8-16,4 1 10 15,7-7-7-15,2 2 8 16,4-11-8-16,7 9 8 16,3-2-9-16,3 5 7 15,3-1-8-15,3 4 8 16,-2-5-8-16,4-1 7 16,-1-6-6-16,5-3 7 15,-3-4-6-15,6-2 8 16,-7-5-8-16,1 2 9 15,-8 2-8-15,-5 1 7 16,-7 0-9-16,-1-2 19 0,-6 2 0 16,0-3 32-16,0 0-3 15,-1-3 17-15,-1-6-15 16,4-7-1-16,-2-10-31 16,3-13 3-16,-5 0-17 15,4-9 9-15,-5 10-11 16,3 5 10-16,0 15-11 15,3 2 9-15,1 17-12 16,7 4 8-16,-2 4-11 0,7 3 4 16,5 3-43-16,6-5-78 15,2-10 456-15,8-12-814 16,-5-13 345-16</inkml:trace>
</inkml:ink>
</file>

<file path=ppt/ink/ink4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2.67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48 0 920 0,'-15'17'202'0,"3"7"102"16,6 0-271-16,2 7 13 16,2 5-6-16,2 15 12 15,0 6-13-15,-1 17 9 0,-1-1-14 16,-1-2 7-16,0-14-13 15,3-9 5-15,3-16-17 16,3-11 4-16,2-11-10 16,5-4 6-16,-2-9-11 15,4-9-13-15,-3-7 5 16,0-1-373-16,-6-1 106 16</inkml:trace>
</inkml:ink>
</file>

<file path=ppt/ink/ink4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2.68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146 102 1028 0,'-8'-21'315'16,"-1"4"65"-16,-1 8-272 16,-5 8-60-16,-6 17-9 15,-2 10-31-15,1 16 3 16,4 6-14-16,7 10 11 15,4-9-6-15,5-1 8 16,7-14-8-16,4-10 11 16,7-16-7-16,10-23 11 15,2-18-9-15,7-23 10 16,1-10-11-16,-5-11 5 16,-5 14-3-16,-7 9-1 0,-10 23-12 15,-10 19 8-15,-8 24-9 16,-11 19-2-16,2 14 1 15,-4 12 10-15,4-3-9 16,6 5 10-16,7-17-7 16,8-10 8-16,11-14-8 15,16-23-62-15,3-20 85 16,15-26-428-16,-2-14 102 0</inkml:trace>
</inkml:ink>
</file>

<file path=ppt/ink/ink4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3.104"/>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253 0 1074 0,'-18'10'312'0,"-18"20"71"16,-4 12-297-16,-6 15-16 16,5-1-22-16,5-1 9 15,14-13-15-15,10-7 0 16,10-20-29-16,14-8-1 16,9-8-12-16,14-19-20 15,1-1-20-15,10-4-5 16,-3 4-11-16,0 3 5 15,-5 15 20-15,-4 6 16 16,-13 9 6-16,-9 6 9 16,-12 6-6-16,-15 4 13 15,-7 1 3-15,-11 5 35 0,0-2 2 16,-3 0 27-16,6-5-6 16,-1-2 9-16,10-11-32 15,3-1-3-15,8-7-23 16,1-3-1-16,6-3-16 15,4 0-22-15,2-3-24 16,9-3-43-16,3-10-37 0,9-16-341 16,2-10 84-16</inkml:trace>
</inkml:ink>
</file>

<file path=ppt/ink/ink4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3.85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204 0 1027 0,'0'-8'307'15,"-12"25"56"-15,-9 21-247 16,-3 8-88-16,-2 17 12 16,4 2-10-16,7 17 8 15,12-5-19-15,7 1 2 16,8-15-15-16,8-3 6 16,2-23-10-16,4-9 10 15,-8-10-9-15,1-3 10 16,-5-11-12-16,-8-4 12 15,-5 2-9-15,1-14 12 0,-7-5-9 16,-4-7 14-16,-3-3-6 16,-9-12 16-16,-4 1-4 15,-7-4 16 1,2 3-6-16,0 0 12 0,8 9-16 16,1 3 3-16,9 11-17 15,6-1 2-15,7 5-19 16,19 0 4-16,8 3-11 0,20-3 20 15,6 6-41-15,21-1 258 16,-3 4-716-16,2-5 289 16</inkml:trace>
</inkml:ink>
</file>

<file path=ppt/ink/ink4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4.17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218 33 561 0,'1'-21'398'0,"4"8"-78"16,-5 10-63-16,0 12-204 15,-5 7-26-15,-5 14 6 16,-2 27 56 0,-6 6-37-16,-3 17 8 0,0 2-6 15,0 7-1-15,0-23-14 16,0 11-7-16,1-17-12 15,2-2-7-15,2-16-4 16,4-10 1-16,4-19 0 16,4-19 1-16,5-19 3 15,14-26-61-15,5-15-35 0,11-21-341 16,4-5 41-16</inkml:trace>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2:29.41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269A5FA-B861-4F8F-9E94-C1FA6106729A}" emma:medium="tactile" emma:mode="ink">
          <msink:context xmlns:msink="http://schemas.microsoft.com/ink/2010/main" type="inkDrawing" rotatedBoundingBox="22933,8109 32150,7986 32178,10098 22961,10220" semanticType="enclosure" shapeName="Other"/>
        </emma:interpretation>
      </emma:emma>
    </inkml:annotationXML>
    <inkml:trace contextRef="#ctx0" brushRef="#br0">169 179 915 0,'-24'27'241'15,"-1"-1"69"-15,-1 1-250 16,7 1-42-16,11 10-1 16,8 4-14-16,0 19 4 15,5 2-10-15,4 29 9 16,4-3-7-16,-1 16 9 15,-1-11-10-15,1 7 10 16,-8-23-10-16,1 7 10 16,-2-16-11-16,-5 7 16 15,-1-16-4-15,2 4 12 16,2-16-8-16,1-1 13 16,1-16-16-16,6 1 6 0,0-8-14 15,3 0 11-15,-2-3-13 16,14 0 10-16,-7-5-10 15,10 5 9-15,-3-3-10 16,9-1 8-16,-6 1-9 16,10 3 5-16,-1-6-9 15,9 6 6-15,0-6-5 16,12 0 8-16,-1-5-6 16,9 2 9-16,-7-3-5 15,13 2 5-15,-10-2-9 0,14-2 8 16,-4 4-11-16,17-3 9 15,-5-5-8-15,10 1 8 16,-4-1-7-16,10 0 10 16,-9 0-8-16,18 6 8 15,-8-1-8-15,16 4 7 16,-9-2-7-16,13 4 7 16,-14-4-8-16,22 4 7 15,-16-5-8-15,16-3 6 16,-14-2-9-16,15-1 9 15,-18-6-8-15,18 3 10 16,-14 3-7-16,15-6 8 16,-13 2-9-16,18 2 7 15,-13-10-10-15,15-3 11 0,-16 3-9 16,16-4 7 0,-14-4-7-16,12 4 12 0,-13-1-10 15,11-2 8-15,-16 7-3 16,12 3 5-16,-15 3-11 15,11 7 11-15,-17 2-10 16,14 8 8-16,-20-1-7 16,18 8 8-16,-11-7-9 15,16 2 9-15,-14-7-9 0,15-6 6 16,-12-10-9-16,11-1 9 16,-17-7-9-16,12-1 9 15,-15 5-7-15,14-1 10 16,-14 3-10-16,13 6 10 15,-11 3-8-15,6 0 7 16,-16 8-9-16,16-2 9 16,-13 1-9-16,11 1 9 15,-11-2-9-15,8 3 8 16,-15 1-7-16,10 2 8 16,-13-3-9-16,3-3 9 15,-14-3-8-15,-6 3 8 16,-19-7-9-16,-7-2 10 15,-11 3-9-15,-5-8 8 16,-8-4-7-16,-1-4 13 16,-2 4-2-16,1-9 15 0,0 3-7 15,4-7 8-15,1 4-14 16,7-6 2-16,-2 2-15 16,8 1 8-16,-4 1-8 15,4 1 9-15,-5-1-9 16,-2 2 7-16,-8-1-8 15,-4-10 9-15,-7 2-11 16,2-13 9-16,-1-4-8 0,1-7 7 16,4 0-8-16,2-12 10 15,-3 11-7-15,5-3 7 16,-5 12-7-16,0 7 9 16,-5 18-8-16,1 3 6 15,-5 10-7-15,1 1 6 16,-1-1-7-16,3-1 5 15,0-1-5-15,2-8 6 16,-4 0-6-16,2-5 7 16,-1-1-6-16,-4-3 8 15,-2 2-8-15,-1 1 8 16,-2 3-8-16,-4 0 7 16,-1 3-7-16,-1-2 8 15,-2 4-9-15,-2 5 10 16,4 1-10-16,-1 2 7 15,4 1-8-15,1 4 6 0,1-6-9 16,2 7 7 0,0-2-8-16,2 4 10 0,-1-5-8 15,1 1 9-15,-2-7-6 16,-2-4 7-16,2-1-8 16,-3-7 9-16,3 2-8 15,-1-4 7-15,-1 5-5 0,-1 0 6 16,2 8-7-1,-2-1 7-15,0 7-7 0,0 0 11 16,-2 0-3-16,-1 3 13 16,-3 0-5-16,-1-2 11 15,-2 1-11-15,-3-1 6 16,0 1-11-16,-3-2 5 16,0 0-10-16,-3 1 10 15,-6-1-10-15,-5-1 8 16,-2 2-8-16,-10 4 7 15,2-1-10-15,-12 4 8 16,-1 1-10-16,-16 1 10 16,-3 1-7-16,-16 2 10 15,3 1-8-15,-12 1 10 16,15-5-9-16,-19 2 7 16,6-4-12-16,-15-1 9 15,7-1-12-15,-18 3 10 0,13-1-11 16,-22-2 9-16,15-2-8 15,-18-5 8-15,7-4-8 16,-22-4 10-16,20-3-9 16,-24-1 8-16,18 1-9 15,-29-6 10-15,19 3-11 16,-24-3 10-16,19 3-10 0,-26-8 12 16,16 8-9-16,-21-1 9 15,26-1-10 1,-33-1 12-16,18 11-13 0,-21-11 9 15,16 6-10-15,-37 6 10 16,27 3-11-16,-27-6 10 16,18 6-9-16,-28-6 11 15,31-3-4-15,-34-6 11 16,23-2-2-16,-30 2 22 16,23 3-8-16,-24 0 16 15,25 5-7-15,-31 6 8 16,36 6-19-16,-23 7 8 15,22 3-20-15,-9 9 5 16,36 3-16-16,-20 11 6 16,32 4-13-16,0 3 3 15,23 1-43-15,-11 19-457 16,34-8 135-16</inkml:trace>
  </inkml:traceGroup>
</inkml:ink>
</file>

<file path=ppt/ink/ink4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4.85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9-5 1005 0,'4'-9'319'16,"-7"17"46"-16,-1 17-259 16,2 14-68-16,-2 20-10 15,2 7-7-15,8 16 2 16,3-5-5-16,8 4-3 16,5-16-7-16,7-8 0 15,-1-17-1-15,5-8 2 16,-5-16 1-16,-3-4 2 15,-5-7 0-15,-5-4 4 16,-6-1-30-16,-11-3 432 0,-8 2-822 16,-19-4 389-1</inkml:trace>
</inkml:ink>
</file>

<file path=ppt/ink/ink4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24.86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1 114 1130 0,'-8'-12'326'15,"10"6"63"-15,14 5-330 16,31-7-18-16,17-4-39 0,29-7 24 16,6-4 404-16,2-10-819 15</inkml:trace>
</inkml:ink>
</file>

<file path=ppt/ink/ink4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1.865"/>
    </inkml:context>
    <inkml:brush xml:id="br0">
      <inkml:brushProperty name="width" value="0.09333" units="cm"/>
      <inkml:brushProperty name="height" value="0.09333" units="cm"/>
      <inkml:brushProperty name="fitToCurve" value="1"/>
    </inkml:brush>
  </inkml:definitions>
  <inkml:trace contextRef="#ctx0" brushRef="#br0">0 39 428 0,'0'-9'288'15,"0"-1"0"-15,0 1-103 16,0 3-11-16,0 1-64 16,0 5-24-16,0 2-43 0,2 4-2 15,-1 0-20-15,4 7 4 16,-2 7-12-16,0 4 9 16,0 1-7-16,0 15 6 15,-3-12-10-15,-2 11 5 16,2-1-10-16,-1 8 4 15,2-8-6-15,1 11 8 16,1-4-5-16,1 6 7 16,4-7-7-16,-1 7 6 15,1-5-10-15,2 1 6 16,-2-8-8-16,-1 4 6 16,-1-6-7-16,0 5 12 15,-3 0-4-15,-3 9 12 16,2-6-4-16,-4 6 7 15,2-8-10-15,0 4 5 0,3-8-12 16,0 7 5-16,2-5-9 16,-1 10 8-16,2-12-7 15,-3 4 9-15,-1-8-5 16,-1 4 7-16,1-10-8 16,-2 8 4-16,0-8-9 15,0 4 5-15,0-6-7 0,-2-2 6 16,1-5-6-16,-2-2 7 15,3-5-7-15,-3-2 6 16,3-4-5-16,0 2 5 16,1-4-5-16,-2 2 5 15,-1 1-7-15,1 4 6 16,-2 0-6-16,0 3 5 16,1-5-5-16,2 2 6 15,-1-3-7-15,1 0 6 16,1-3-6-16,-1 2 6 15,2 2-5-15,-2 4 6 16,0-2-7-16,0 1 6 16,0 1-5-16,1-4 4 15,1-5-6-15,-1 1 8 16,-1-6-6-16,2-2 7 16,-4-7-4-16,2-9-7 0,-4-7-54 15,1-20-360-15,-3-5 88 16</inkml:trace>
</inkml:ink>
</file>

<file path=ppt/ink/ink4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2.996"/>
    </inkml:context>
    <inkml:brush xml:id="br0">
      <inkml:brushProperty name="width" value="0.09333" units="cm"/>
      <inkml:brushProperty name="height" value="0.09333" units="cm"/>
      <inkml:brushProperty name="fitToCurve" value="1"/>
    </inkml:brush>
  </inkml:definitions>
  <inkml:trace contextRef="#ctx0" brushRef="#br0">658 32 799 0,'-16'-20'301'0,"-11"7"27"16,-5 10-221-16,-14 16-46 15,-2 8-42-15,-12 24-5 0,-2 8-14 16,-7 26 9 0,12 5-6-16,-6 15 7 15,12-6-7-15,3 19 13 0,15-13-3 16,6 10 8 0,12-10-7-16,12 2 6 0,10-26-16 15,11-8 7-15,8-23-10 16,14-17 10-16,8-19-5 15,18-11 14-15,4-18-6 16,14-35 17-16,-3-13-9 0,9-38 10 16,-11-11-9-16,4-28 22 15,-17 14-5-15,-8-8 21 16,-21 35-4-16,-22 8 21 16,-20 31-21-16,-22 16-4 15,-12 31-25-15,-23 19 4 16,-2 21-24-16,-14 22 1 15,10 11-5-15,-2 9 15 16,20-4-49-16,13-10-289 16,8-35-161-16</inkml:trace>
</inkml:ink>
</file>

<file path=ppt/ink/ink4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4.569"/>
    </inkml:context>
    <inkml:brush xml:id="br0">
      <inkml:brushProperty name="width" value="0.09333" units="cm"/>
      <inkml:brushProperty name="height" value="0.09333" units="cm"/>
      <inkml:brushProperty name="fitToCurve" value="1"/>
    </inkml:brush>
  </inkml:definitions>
  <inkml:trace contextRef="#ctx0" brushRef="#br0">-3 396 956 0,'0'-4'254'16,"0"11"66"-16,5 13-251 16,-1 5-55-16,4 17 12 15,1 6-3-15,0 15 14 16,1-1-7-16,2 4 5 15,-1-6-11-15,2-3 10 16,-4-23-7-16,0-3 23 0,-4-18-3 16,-2-7 32-16,-3-7 6 15,-2-10 12-15,-2-12-27 16,-4-13-1-16,-2-13-33 16,-1-16-15-16,-1 4-20 15,0 1 8-15,3 15-8 16,2 13 5-16,2 19-8 15,4 5 3-15,4 13-9 16,3 4 4-16,0 6-7 0,9 4 8 16,3 1-3-16,6 2 6 15,3-4-2-15,9-7 5 16,-5-8-8-16,9-11 7 16,-7-11-6-16,-2-13 7 15,-1-2-5-15,-4-13 9 16,-10 7-8-16,1 2 11 15,-5 8-9-15,-11 5 8 16,-2 14-10-16,-4 5 8 16,-7 5-8-16,-1 8 7 15,-2 11-11-15,-6 9 8 16,1 5-6-16,2 8 5 16,3 2-7-16,3 6 8 15,12-6-9-15,2 3 7 16,7-6-8-16,10-6 9 0,1-9-9 15,5-12 8-15,2-16-8 16,3-20 10-16,2-15-7 16,8-27 9-16,-1-9-7 15,3-18 11-15,-7 12-9 16,-11-15 11-16,-14 11-8 16,-7 7 9-16,-7 24-6 15,-10 6 8-15,5 29-11 0,-3 20 7 16,2 16-10-16,-1 13 5 15,10 3-10-15,-1 7 9 16,7-2-9-16,2-5 10 16,2-12-9-16,0-3 10 15,0-11-9-15,-3 1 8 16,0-2-8-16,-1 11 6 16,-4 5-9-16,-4 17 8 15,-1 5-8-15,-2 14 8 16,-2-5-6-16,2 1 7 15,5-11-6-15,4-1 8 16,3-13-7-16,3-2 6 16,0-11-8-16,3-2 8 15,-2-7-6-15,-1-2 6 16,-1-5-7-16,-1-5 5 16,-1-7-50-16,-3-10 145 15,5-5-593-15,-4-5 203 0</inkml:trace>
</inkml:ink>
</file>

<file path=ppt/ink/ink4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5.757"/>
    </inkml:context>
    <inkml:brush xml:id="br0">
      <inkml:brushProperty name="width" value="0.09333" units="cm"/>
      <inkml:brushProperty name="height" value="0.09333" units="cm"/>
      <inkml:brushProperty name="fitToCurve" value="1"/>
    </inkml:brush>
  </inkml:definitions>
  <inkml:trace contextRef="#ctx0" brushRef="#br0">138 553 449 0,'9'-21'429'0,"-6"-2"-67"16,-3 8-65-16,-1 0-48 15,-4 12-101-15,-7 2-11 16,-3 8-50-16,-7 8-12 16,-1 9-56-16,-4 12-1 15,6 2-14-15,3 10 7 16,10-8-10-16,8 7 6 15,8-8-9-15,4-3 6 16,3-11-7-16,3-7 5 16,3-16-3-16,3-17 10 15,-1-12-5-15,4-14 10 16,-2-2-5-16,-5-10 6 0,-7 14-13 16,-4-4 7-16,-4 16-10 15,-5 4 10-15,1 16-13 16,-4 7 7-16,5 15-13 15,-7 7 10-15,2 5-10 16,3 5 12-16,5-5-8 16,5-6 12-16,2-17-12 15,14-23 13-15,1-20-9 0,9-26 10 16,-3-14-6-16,10-24 11 16,-13 9-12-16,-3-7 7 15,-10 20-6-15,-8 15 8 16,-9 33-7-16,-14 27 3 15,-7 38-8-15,-12 31 10 16,2 21-11-16,-7 25 11 16,8-2-5-16,8 6 13 15,14-26-13-15,7-6 11 16,10-29-11 0,10-11 6-16,4-22-12 0,8-22 10 15,-2-19-8-15,4-23 8 16,-8-9-7-16,-4-9 12 15,-12 12-10-15,-3 9 5 16,-7 22-12-16,-2 13 3 0,-5 16-12 16,1 18 9-16,-1 6-8 15,2 7 12-15,2-1-2 16,8 2 9-16,5-19-8 16,6-11 5-16,5-19-5 15,11-17 9-15,2-14-7 16,8-12 8-16,-4 1-5 15,1 5 5-15,-16 18-10 16,-2 12-1-16,-11 19-13 0,-6 13 3 16,-6 9-6-16,2 11 11 15,-2 4 0-15,1 1 16 16,2-9-3-16,6-8 8 16,2-14-9-16,8-10 8 15,5-13-10-15,6-9 12 16,0-4-11-16,2-7 11 15,-7 4-10-15,-5 7 5 16,-10 13-15-16,-2 10 7 16,-4 8-12-16,2 11 10 15,-3-1-6-15,8-2 12 16,-1-5-7-16,5-8 9 16,3-13-11-16,11-14 12 15,-1-10-10-15,8-14 12 16,-3 4-8-16,-1-4 9 0,-10 13-10 15,-4 11 5-15,-9 14-12 16,-4 5 1-16,-5 14-8 16,-2 8 9-16,-2 7-6 15,1-2 10-15,0 0-1 16,3 3 11-16,4-12-10 16,4-1 9-16,1 4-9 15,6-5 9-15,4-1-13 16,5 3 9-16,-1-6-9 0,5-3 8 15,-2-6-8-15,-7-7-28 16,-7-14-77-16,-6-5-389 16,-12-7 70-16</inkml:trace>
</inkml:ink>
</file>

<file path=ppt/ink/ink4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5.942"/>
    </inkml:context>
    <inkml:brush xml:id="br0">
      <inkml:brushProperty name="width" value="0.09333" units="cm"/>
      <inkml:brushProperty name="height" value="0.09333" units="cm"/>
      <inkml:brushProperty name="fitToCurve" value="1"/>
    </inkml:brush>
  </inkml:definitions>
  <inkml:trace contextRef="#ctx0" brushRef="#br0">34 7 1228 0,'-19'-6'471'0,"10"4"32"15,3 2-329-15,6 0-85 16,-2 2-70-16,5 2 9 16,-1 1-152-16,4 5-375 15,-11 4 96-15</inkml:trace>
</inkml:ink>
</file>

<file path=ppt/ink/ink4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6.810"/>
    </inkml:context>
    <inkml:brush xml:id="br0">
      <inkml:brushProperty name="width" value="0.09333" units="cm"/>
      <inkml:brushProperty name="height" value="0.09333" units="cm"/>
      <inkml:brushProperty name="fitToCurve" value="1"/>
    </inkml:brush>
  </inkml:definitions>
  <inkml:trace contextRef="#ctx0" brushRef="#br0">18 32 1157 0,'-7'13'238'0,"1"17"113"15,1 6-349-15,5 8 7 16,5 2-4-16,5 7 13 16,8-17-5-16,5-8 8 15,1-8-12-15,4-9 9 0,1-16-6 16,1-7 21-16,-1-6-6 16,-4-23 10-16,-4-8-14 15,0-13 3-15,-4 7-20 16,-11 1 6-16,-3 21-12 15,3 13 1-15,-6 20-12 16,-3 17 11-16,0 14-4 16,0 17 20-16,-3 8 4 0,1 2 26 15,7-10-10 1,5-10 6-16,4-14-19 0,7-15 5 16,3-15-16-16,4-14 13 15,4-11-12-15,5-14 12 16,-7 1-11-16,0 4 3 15,-6 13-18-15,-3 18 3 16,-4 18-16-16,-1 15 8 16,-2 10-5-16,1 7 20 15,-3-2-2-15,3-5 23 16,-3-10-5-16,4-14 7 16,-2-4-16-16,4-9 11 15,-5-5-16-15,1-3 16 16,-5-1-30-16,-5-10 265 15,-1 11-759-15,-10 10 318 16</inkml:trace>
</inkml:ink>
</file>

<file path=ppt/ink/ink4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7.375"/>
    </inkml:context>
    <inkml:brush xml:id="br0">
      <inkml:brushProperty name="width" value="0.09333" units="cm"/>
      <inkml:brushProperty name="height" value="0.09333" units="cm"/>
      <inkml:brushProperty name="fitToCurve" value="1"/>
    </inkml:brush>
  </inkml:definitions>
  <inkml:trace contextRef="#ctx0" brushRef="#br0">0 85 941 0,'1'2'313'0,"1"7"38"15,1 7-252-15,0 4-44 16,0 9-30-16,3 13 21 16,3 3-6-16,6 10 6 15,1-8-17-15,8 1 0 16,-1-15-21-16,1-8 3 15,-5-14 5-15,2-14 54 16,-6-14 7-16,2-14 23 16,-5-13-2-16,1-16 3 15,-5 3-53-15,0-1 0 16,-1 8-25-16,-1 11 6 16,-3 19-20-16,0 4 6 15,-1 11-18-15,-1 5 8 0,2 0-10 16,2 0 4-16,7-4-29 15,0-13-132-15,9-2-365 16,-3-8 54-16</inkml:trace>
</inkml:ink>
</file>

<file path=ppt/ink/ink4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8.538"/>
    </inkml:context>
    <inkml:brush xml:id="br0">
      <inkml:brushProperty name="width" value="0.09333" units="cm"/>
      <inkml:brushProperty name="height" value="0.09333" units="cm"/>
      <inkml:brushProperty name="fitToCurve" value="1"/>
    </inkml:brush>
  </inkml:definitions>
  <inkml:trace contextRef="#ctx0" brushRef="#br0">22 632 280 0,'1'10'369'0,"-2"2"-64"16,2-3-34-16,1-3-34 0,-7-4-90 16,4 2-22-16,4-5-39 15,-3 1-7 1,4-6-27-16,2 3-7 0,3-5-15 16,3-5-2-1,-3-5-9-15,3-9-2 0,2-5-5 16,-4-8 0-16,-2 4-4 0,-2-5 4 15,-9 11-2-15,-3 3 0 16,-9 12 3-16,0 8-3 16,-3 8-3-1,3 14-2-15,-2 8-4 0,7 11-5 16,1 8-1-16,7 6 0 16,1-1 2-1,10-4 0-15,6-8 3 0,6-13-2 16,6-14 1-16,6-25 4 15,3-13 1-15,3-31 3 16,1-11 3-16,2-24 2 16,-9 3-4-16,-3-8 1 15,-16 20 1-15,-11 9 22 16,-9 28 5-16,-8 22 8 16,-4 31-3-16,-6 22-4 15,-1 19-21-15,-4 22-8 16,7 3-6-16,8 5 4 0,8-8-1 15,12-2 3-15,8-17-2 16,7-4 1-16,-3-20-2 16,7-14-6-16,-2-17-27 15,4-20-101-15,-3-16-373 16,0-7 66-16</inkml:trace>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5:01.67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F5ACA8A-2E33-463B-83A5-CC408FFEB173}" emma:medium="tactile" emma:mode="ink">
          <msink:context xmlns:msink="http://schemas.microsoft.com/ink/2010/main" type="inkDrawing" rotatedBoundingBox="4292,9212 4316,9040 4365,9047 4341,9219" shapeName="Other"/>
        </emma:interpretation>
      </emma:emma>
    </inkml:annotationXML>
    <inkml:trace contextRef="#ctx0" brushRef="#br0">-1470 5304 348 0,'-28'21'68'0,"10"7"42"16,6 4-109-16,9-4 9 16,3-1-2-16,4-12-2 15,4-3-15-15,-4-6 3 16,5-9-33-16,0-6-71 16,2-6 15-16</inkml:trace>
  </inkml:traceGroup>
</inkml:ink>
</file>

<file path=ppt/ink/ink4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9.514"/>
    </inkml:context>
    <inkml:brush xml:id="br0">
      <inkml:brushProperty name="width" value="0.09333" units="cm"/>
      <inkml:brushProperty name="height" value="0.09333" units="cm"/>
      <inkml:brushProperty name="fitToCurve" value="1"/>
    </inkml:brush>
  </inkml:definitions>
  <inkml:trace contextRef="#ctx0" brushRef="#br0">64 76 1179 0,'-16'41'343'16,"-1"1"102"-16,2 6-315 16,6-9-49-16,2-12-7 15,8-14-40-15,11-11-15 16,8-20-11-16,7-17 1 16,6-5 0-16,4-13 1 15,-8 5-3-15,-5 5 0 16,-12 16-3-16,-3 7-1 15,-9 16-4-15,-4 8 1 16,-7 10 0-16,-1 7 0 16,-4 7 0-16,-3 5 4 15,6-4-2-15,2 1 0 16,5-8 0-16,3-5 0 0,3-8-1 16,3-5-1-1,3-2 1-15,5-1 0 0,4 1-1 16,6-1 4-16,0 4-3 15,3 1-73-15,2-3-43 16,-1-2-47-16,-5-5-317 16,8-13 49-16</inkml:trace>
</inkml:ink>
</file>

<file path=ppt/ink/ink4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39.802"/>
    </inkml:context>
    <inkml:brush xml:id="br0">
      <inkml:brushProperty name="width" value="0.09333" units="cm"/>
      <inkml:brushProperty name="height" value="0.09333" units="cm"/>
      <inkml:brushProperty name="fitToCurve" value="1"/>
    </inkml:brush>
  </inkml:definitions>
  <inkml:trace contextRef="#ctx0" brushRef="#br0">141 256 1217 0,'-19'-3'386'0,"-4"13"63"16,4 8-343-16,-2 9-23 15,-2-1-44-15,5 2-5 16,5-7-7-16,7 0-5 16,6-7-13-16,10-5-2 15,1-3-4-15,5-6-1 16,2-3 0-16,6-5-1 16,5-1-1-16,5-6-1 15,-1 3 4-15,2 0-1 16,-10 5 2-16,-5 5-4 15,-8 13-4 1,-8 8-6-16,-7 7-2 0,-4 10 5 16,-10 3 4-16,-4 6 7 0,-1-8 5 15,-1 2 2-15,5-12-2 16,5-13 3-16,4-16-3 16,6-17-16-16,6-19-24 15,9-23-51-15,7-10-29 16,7-26-48-16,-1 8 2 15,-7-10 20-15,-3 25 58 16,-7 16 63-16,-5 26 73 0,-2 14 37 16,-2 26 12-16,-7 14 9 15,-1 7-34-15,2 17-14 16,-1 9-19-16,5 6-6 16,9-7-17-16,5 6-2 15,4-9-10-15,4 0-4 16,1-15-5-16,1-4 0 15,-8-11 1-15,2-12 7 16,-4-11 2-16,-1-10 8 16,-2-12 4-16,2-16 0 15,-2-5-5-15,-4-14-1 16,-1 8-9-16,-3 2-2 16,-3 17-4-16,-3 8-4 15,0 14-4-15,-1 17 0 16,1 16-1-16,1 8-2 0,4 10 3 15,7 11 2 1,4-4 1-16,10-4-1 0,-1-10 3 16,5-5 1-16,-1-17-1 15,2-11 3-15,-4-10 2 16,3-13 1-16,-7-2 2 16,0 0-1-16,-7 7-1 15,-2 5-4-15,-7 12-5 16,1 0-1-16,-7 8-1 0,4-4 0 15,-5 2 2-15,-3-4 6 16,-2-5-8-16,-3-11-80 16,-4-8-42-16,-6-17-56 15,2-3-14-15,-8-17-305 16,6 4 124-16,1-1-165 16,8 11 209-16,6 9 723 15,8 15 20-15,-2 10-62 16,3 10-111-16,1 11-116 15,1-1-74-15,2 11-21 16,4-4-15-16,5-1 2 16,4-3-20-16,10 0 96 15,-2-7-451-15,11 0 166 16</inkml:trace>
</inkml:ink>
</file>

<file path=ppt/ink/ink4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0.760"/>
    </inkml:context>
    <inkml:brush xml:id="br0">
      <inkml:brushProperty name="width" value="0.09333" units="cm"/>
      <inkml:brushProperty name="height" value="0.09333" units="cm"/>
      <inkml:brushProperty name="fitToCurve" value="1"/>
    </inkml:brush>
  </inkml:definitions>
  <inkml:trace contextRef="#ctx0" brushRef="#br0">42 8 631 0,'3'-2'459'0,"-3"-4"-41"15,1 6-95-15,-4 3-141 0,-6 4-75 16,3 6-26-16,-4 8-49 16,-2 6-17-16,4-4-11 15,8-2-3-15,-1-5 1 16,4-5-3-16,4-11-1 16,1 0-20-16,2-5-9 15,5-4-2-15,2 0 0 0,2 3-1 16,-1 3 21-16,0 3 5 15,-6 6 1-15,-6 5-5 16,-1-1 6-16,-7 7 10 16,-2 4 10-16,-7 6 26 15,1 0 21-15,-5 6 20 16,0-6-3 0,-5 0-5-16,7-9-23 0,-2-5-13 15,3-8-23-15,-2-2-3 16,8-8-37-16,9-5-104 15,8-5-6-15,10-8-368 16,15-2 15-16</inkml:trace>
</inkml:ink>
</file>

<file path=ppt/ink/ink4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0.774"/>
    </inkml:context>
    <inkml:brush xml:id="br0">
      <inkml:brushProperty name="width" value="0.09333" units="cm"/>
      <inkml:brushProperty name="height" value="0.09333" units="cm"/>
      <inkml:brushProperty name="fitToCurve" value="1"/>
    </inkml:brush>
  </inkml:definitions>
  <inkml:trace contextRef="#ctx0" brushRef="#br0">136 316 1104 0,'0'-6'425'0,"-8"8"36"0,-5 11-306 16,-11 16-42-16,-2 9-64 15,-4 13-12-15,9 0-15 16,6 3-3-16,15-14-4 16,11-7-5-16,8-16-9 15,10-16 4-15,5-20 0 16,8-23 1-16,-1-14 0 16,7-14-13-16,-8-7-8 15,-2-18-1-15,-17 11 0 0,-11 2 0 16,-14 16 12-16,-11 24-8 15,-12 36 1-15,-6 30 5 16,0 25 2-16,-2 23 11 16,7 5 19-16,7 8 9 15,15-15 0-15,9-7-2 16,9-21-10-16,10-9-6 16,4-20-10-16,8-11 0 15,1-20-1-15,5-17-1 16,-5-7-7-16,0-12-32 15,-13 1-11-15,-2 8-2 16,-13 14 2-16,-7 16-2 16,-3 24 36-16,-6 15 20 15,-6 9 4-15,0 17 18 0,5-7 13 16,2-1 2-16,9-6-9 16,12-7-4-16,6-19-17 15,8-14-4-15,3-11-5 16,5-11 3-16,-2-7-9 15,-6-4-22-15,-5 8-29 16,-7 4-52-16,-9 11-34 16,-12 22-41-16,-12 14 8 0,-7 17-292 15,2 8 103-15</inkml:trace>
</inkml:ink>
</file>

<file path=ppt/ink/ink4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1.767"/>
    </inkml:context>
    <inkml:brush xml:id="br0">
      <inkml:brushProperty name="width" value="0.09333" units="cm"/>
      <inkml:brushProperty name="height" value="0.09333" units="cm"/>
      <inkml:brushProperty name="fitToCurve" value="1"/>
    </inkml:brush>
  </inkml:definitions>
  <inkml:trace contextRef="#ctx0" brushRef="#br0">569 192 658 0,'8'-54'391'16,"-19"7"-10"-16,-8 16-123 16,-14 14-133-16,-5 19-46 15,-16 16-24-15,2 15-38 16,-17 21-14-16,4 6 7 16,-7 22 1-16,18 4 10 15,1 13 1-15,22-4 10 0,10 10-4 16,16-11-5-16,10 8-9 15,11-16-2-15,13-7-8 16,5-17 7-16,13-25-8 16,4-23 7-16,5-17 6 15,-4-15 15-15,16-23 11 16,-10-5 14-16,8-26 1 16,-1-3 0-16,8-24-13 15,-13 0-8-15,5-29-4 16,-20 9 4-16,-14-11-5 15,-21 17 4-15,-24 10-10 16,-18 40-4-16,-26 24-20 16,-7 31-1-16,-20 37-22 15,7 20-22-15,-15 20-151 16,16 5-337-16,2-5 38 0</inkml:trace>
</inkml:ink>
</file>

<file path=ppt/ink/ink4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2.969"/>
    </inkml:context>
    <inkml:brush xml:id="br0">
      <inkml:brushProperty name="width" value="0.09333" units="cm"/>
      <inkml:brushProperty name="height" value="0.09333" units="cm"/>
      <inkml:brushProperty name="fitToCurve" value="1"/>
    </inkml:brush>
  </inkml:definitions>
  <inkml:trace contextRef="#ctx0" brushRef="#br0">19 438 1118 0,'-12'-10'342'0,"6"7"61"0,3 9-303 16,6 10-71-16,3 13-15 15,3 7-17-15,3 16 3 16,3 2 5-16,2 6 1 16,1-7 1-16,-3-3-2 15,-3-13-1-15,-6-13 13 16,-3-13 15-16,-5-5 35 15,1-8 14-15,1-13 13 16,-2-1-14-16,-1-16-14 16,-1-11-34-16,-4-15-14 15,1 10-13-15,-2 5-1 16,1 16-1-16,2 13-6 16,3 20-3-16,3 14-3 15,6 8 1-15,6 11 1 0,6 2 2 16,12-3 3-16,5-13 2 15,8-11-2-15,4-14 0 16,6-20 2 0,-7-7 0-16,-2-17 3 0,-11-5 2 15,-6-11 3-15,-14 10-1 16,-11 2 2-16,-8 15-2 16,-6 9-4-16,-6 17-4 0,-2 13-1 15,2 15-3-15,-1 18-1 16,7 4 1-16,1 13 3 15,10-4-2-15,2-4 2 16,11-15 1-16,0-10 0 16,9-14-2-16,6-18 4 15,6-17 2-15,11-23 1 16,4-11 0-16,4-27 3 16,-4 0-2-16,-4-6 1 15,-13 10-1-15,-10-4 1 16,-15 23 2-16,-6 9 5 15,-9 24 2-15,-7 22 0 16,-4 25-3-16,-7 26-2 16,-3 13-9-16,-6 20-2 15,11 1-2-15,4 11 2 16,10-9 1-16,14-3 1 0,9-21-1 16,12-12-2-1,3-21-28-15,12-16-114 0,2-17-27 16,11-11-350-16,-10-4-3 15</inkml:trace>
</inkml:ink>
</file>

<file path=ppt/ink/ink4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3.804"/>
    </inkml:context>
    <inkml:brush xml:id="br0">
      <inkml:brushProperty name="width" value="0.09333" units="cm"/>
      <inkml:brushProperty name="height" value="0.09333" units="cm"/>
      <inkml:brushProperty name="fitToCurve" value="1"/>
    </inkml:brush>
  </inkml:definitions>
  <inkml:trace contextRef="#ctx0" brushRef="#br0">128 428 1150 0,'-2'-5'392'0,"-11"2"77"16,4 2-319-16,-6 4-31 15,-2 4-49 1,-6 13-23-16,5 2-32 0,0 13-9 15,8 1-7-15,7 4 0 16,7-7-1-16,10-3 1 16,2-10 1-16,7-14 1 15,1-11 2-15,3-17 4 16,-1-11 1-16,4-15 3 16,-8-3-1-16,-4-6 0 15,-6 10-3-15,-4 5 4 16,-11 20-1-16,0 13 1 15,-3 16-2-15,-9 19-2 16,0 8-4-16,1 13-3 16,1-1 0-16,11-2 0 15,7-11 0-15,8-11 0 0,7-19 2 16,13-22 3-16,3-17 1 16,15-29 3-16,0-5 0 15,4-14 2-15,-8 6-5 16,-10-5 2-16,-13 20-2 15,-9 12 0-15,-12 16-2 16,-10 22-2-16,-7 29-3 16,-11 26-2-16,-2 13-1 0,-8 18 1 15,5 5 2-15,0 8 1 16,9-14 1-16,11 4 0 16,10-17 0-16,6-7-1 15,6-22 1 1,4-10-2-16,-1-19 1 0,2-8 5 15,-2-14 0-15,0-6 2 16,-2-2 2-16,-4-5 0 16,-3 5-4-16,-1 1 1 15,-4 10-1-15,-2 3 0 16,-1 9-3-16,-1 4-5 16,2 10-3-16,-1 4 1 15,4 4 0-15,1 4-2 16,4-2 8-16,4-5-1 15,1-7-2-15,6-4 2 16,0-10 1-16,1 1 1 0,-1-7 0 16,2-1 2-16,-5 0 0 15,-2 2 0-15,-4-1 0 16,-1 5-1-16,-4 6-1 16,-1 8-8-16,-3 7-1 15,-1 12-1-15,-4 6 1 16,2 4 3-16,2-1 6 0,1-7 0 15,1-13 0-15,2-10-1 16,5-10-1-16,2-16-66 16,1-4-71-1,4-10-386-15,-6-1 39 0</inkml:trace>
</inkml:ink>
</file>

<file path=ppt/ink/ink4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5.141"/>
    </inkml:context>
    <inkml:brush xml:id="br0">
      <inkml:brushProperty name="width" value="0.09333" units="cm"/>
      <inkml:brushProperty name="height" value="0.09333" units="cm"/>
      <inkml:brushProperty name="fitToCurve" value="1"/>
    </inkml:brush>
  </inkml:definitions>
  <inkml:trace contextRef="#ctx0" brushRef="#br0">8 232 1036 0,'-6'-10'361'16,"3"-8"69"-16,5 0-281 0,7-6-38 16,4 3-45-16,11-5-14 15,-1 7-35-15,5 5-10 16,-5 10-7-16,1 8-7 15,-8 11-7-15,-4 18 2 16,-12 5 6-16,-6 14 5 16,-4 1 6-16,-1-1 6 15,1-14-1-15,4-7 0 16,4-14 0-16,4-13 1 16,2-8 2-16,5-13 7 15,9-11-3-15,8-14 2 16,-1-6-2-16,5-6-4 15,-7 9-2-15,-7 3 18 16,-10 10 8-16,-6 11 17 0,-6 14 5 16,2-2-3-16,-2 7-20 15,0 7-9-15,1 1-18 16,-1-3-5-16,2 6-1 16,2-5-2-16,5 1-2 15,3-4 0-15,8-2 0 16,5-5-2-16,5-2 4 0,2-4 2 15,-4-3 4-15,-4-1-20 16,-7 4-96-16,-8-6-425 16,-11 9 88-16</inkml:trace>
</inkml:ink>
</file>

<file path=ppt/ink/ink4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6.308"/>
    </inkml:context>
    <inkml:brush xml:id="br0">
      <inkml:brushProperty name="width" value="0.09333" units="cm"/>
      <inkml:brushProperty name="height" value="0.09333" units="cm"/>
      <inkml:brushProperty name="fitToCurve" value="1"/>
    </inkml:brush>
  </inkml:definitions>
  <inkml:trace contextRef="#ctx0" brushRef="#br0">3 569 965 0,'-4'10'373'0,"7"-1"29"0,3 2-204 15,3-2-128-15,6-8 6 16,4-2-10-16,8-16 3 16,2-13-13-16,5-12-4 15,-2-6-16-15,-4-9-11 16,-7 8-12-16,-12 2-3 16,-9 13-2-16,-9 10-2 15,-9 10 0-15,-6 20-1 16,-1 9-2-16,-7 23-5 15,4 8 1-15,-2 22 1 16,7-1-2-16,7 8 0 16,10-13 1-16,12-7-1 15,6-20-1-15,12-15-1 16,6-22 1-16,15-27 1 0,6-17 2 16,12-32 0-16,-6-9 5 15,5-17 0-15,-16 10-1 16,-11-5 2-16,-14 22 1 15,-8 11-1-15,-16 27-3 16,-12 27-2-16,-3 28-1 16,-9 29-3-16,0 17-2 15,-4 21 4-15,4-2 1 16,3 9 3-16,7-15 2 0,7-5 1 16,8-20 0-16,8-13 0 15,3-16-3-15,8-10-1 16,-1-14-16-16,5-9-84 15,0-5-43-15,5-4-354 16,-4 5 19 0</inkml:trace>
</inkml:ink>
</file>

<file path=ppt/ink/ink4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6.519"/>
    </inkml:context>
    <inkml:brush xml:id="br0">
      <inkml:brushProperty name="width" value="0.09333" units="cm"/>
      <inkml:brushProperty name="height" value="0.09333" units="cm"/>
      <inkml:brushProperty name="fitToCurve" value="1"/>
    </inkml:brush>
  </inkml:definitions>
  <inkml:trace contextRef="#ctx0" brushRef="#br0">109 147 276 0,'0'-18'694'16,"-6"11"-242"-1,-6 8-161-15,0 10 168 0,-9 14-366 16,3 5-68-16,-3 15-14 16,9 0-3-16,5 3-2 0,10-12-1 15,7-3-2 1,8-19-2-16,8-16 4 0,5-19 2 16,10-21 2-16,-1-7 1 15,2-16 2-15,-6 7-6 16,-7 4 1-16,-14 18-2 15,-11 10-5-15,-7 23-5 16,-15 23-2-16,-3 10-1 0,-6 18 4 16,2 4 6-16,1 8 13 15,10-9 2-15,8-4 1 16,8-19-5-16,7-11-3 16,6-20-6-16,13-23-6 15,4-14-22-15,5-17-21 16,-1-6-50-16,0-6-32 15,-10 12 3-15,-9 15 19 16,-10 12 24-16,-7 13 65 16,-7 14 40-16,-4 17 22 15,-4 4 6-15,-3 16 9 16,0 4-7-16,0 4 4 16,3-6-20-16,6-8-3 15,4-11-7-15,2-5-10 16,6-11-10-16,8-4 0 15,2-3-1-15,13-1 0 0,7-1 0 16,6 4-1-16,-1 1-3 16,1 1 0-16,-12 5-2 15,-5 3-4-15,-7 5-2 16,-10 4-1-16,-7 4 3 16,-2 10 10-16,-8-1 9 15,-11 10 13-15,5-1 2 16,-12 2 1-16,-1-9-10 0,-2-3-5 15,4-15-8-15,-1-9-17 16,7-13-33-16,10-20-91 16,8-14 34-16,19-25-391 15,5-9 65-15</inkml:trace>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5:03.1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8F8405B-8608-42AB-AE33-BF883B60DEAF}" emma:medium="tactile" emma:mode="ink">
          <msink:context xmlns:msink="http://schemas.microsoft.com/ink/2010/main" type="inkDrawing" rotatedBoundingBox="4316,8262 7923,8235 7930,9295 4324,9321" hotPoints="7711,8090 7832,8956 4553,9412 4433,8546" semanticType="enclosure" shapeName="Rectangle"/>
        </emma:interpretation>
      </emma:emma>
    </inkml:annotationXML>
    <inkml:trace contextRef="#ctx0" brushRef="#br0">90 674 520 0,'1'0'316'0,"-1"3"-38"0,2 1-98 15,2 2-112-15,4 2-34 16,2 1-19-16,8-2-4 16,1 4 3-16,5-1-3 15,0 1 0-15,6-1-6 16,0 1 4-16,3-2-7 15,0 3 3-15,1 0-5 16,-4-2 4-16,2 2-7 16,-4-1 6-16,2-7-5 15,-1-1 7-15,4 2-2 16,-2-1 13-16,5 7 2 16,-3 1 6-16,5 4-5 0,1-5 1 15,9 7-12-15,2-6-1 16,14-5-8-16,-4-2 5 15,2-1-6-15,-10-8 6 16,4-4-5-16,-17 4 7 16,4-2-6-16,-7 0 5 15,3 1-5-15,-6 1 7 16,5-1 7-16,-5 2 11 16,4 2 8-16,0-1 8 0,6 4 3 15,-2-2-6-15,8 0-7 16,-2 4-5-16,8-5-12 15,-1-2-3-15,11 0-9 16,-7 1 2-16,13-5-7 16,-7 5 7-16,10 2-6 15,-8 0 0-15,5 2 0 16,-10-1 6-16,5-1-6 16,-13-3 6-16,7 0-2 15,-9-1 1-15,6-5-6 16,-8 1 5-16,7 1-4 15,-11-1 5-15,5 4-4 16,-10 4 4-16,1 0-4 16,-2 4 6-16,3 1-7 15,-5-1 6-15,14 1-6 0,0-2 6 16,8-2-8-16,-2-2 7 16,10-4-8-16,-11-1 7 15,3-6-6-15,-16 0 7 16,1-1-5-16,-19 1 6 15,-1 1-3-15,-12 8 4 16,0 0-6-16,-1 3 7 16,2 2-7-16,-4-2 5 15,2-2-6-15,-2-1 6 0,-3-3-8 16,0-1 8-16,-5-2-7 16,-1-2 8-16,2 2-6 15,-5 2 8-15,1-5-9 16,1 3 8-16,1-6-20 15,-9-6 3-15,3-11-10 16,-6-4 6-16,-2-12-7 16,1-1 17-16,-2-8-3 15,-3 5 10-15,-2 1-6 16,4 11 8-16,-4 2-5 16,7 13 4-16,4-1-5 15,4 11 4-15,-2-1-5 16,4 5 4-16,3 1-5 15,-3 1 6-15,1-2-6 16,4 4 7-16,-2-4-6 16,-2 4 6-16,4 1-4 0,-4 1 4 15,2 4-5-15,-1 1 5 16,-2-3-6-16,-2 1 6 16,-4-4-6-16,0-3 6 15,-6 0-5-15,-1-3 6 16,-6 2-6-16,0-2 5 15,-10 1-7-15,2-1 4 16,-12 5-8-16,0-2 5 0,-6 6-7 16,5 1 9-16,-8 1-7 15,-2 1 9-15,-5-3-2 16,2 4 9-16,-8-2-6 16,4 4 10-16,-4 3-6 15,7-2 4-15,-9-4-6 16,6 6 5-16,-7 0-4 15,4-1 6-15,-14 4-6 16,5 1 4-16,-9 1-8 16,4 4 4-16,-8-6-7 15,13 0 6-15,-12-5-6 16,7-1 10-16,-16-7 3 16,6 2 9-16,-19-1 5 15,9 2 12-15,-3-2-5 16,10 0-1-16,-8 1-7 15,14 1-4-15,-7 1-12 0,8 1 2 16,-1 7-8-16,18-5 2 16,4 1-9-16,14 1 7 15,-6-7-13-15,11-5 4 16,-8-4-8-16,1-2 9 16,-4-2-6-16,8 1 12 15,-7 4-3-15,9 4 8 16,-1-2-8-16,11 4 7 0,4 1-27 15,12 0-11-15,13 1-20 16,17 11-362-16,9 15 99 16</inkml:trace>
    <inkml:trace contextRef="#ctx0" brushRef="#br0" timeOffset="-19953.836">384 833 1429 0,'6'1'1'0,"-9"2"0"15,21 0 3-15,5 0 1 16,-5-3 5-16,3 2-7 15,0 1 7-15,7 0-9 16,-1 0 6-16,9 7-9 16,0 1 7-16,6 2-9 15,-4-1 7-15,11 5-6 16,-5-10 6-16,10 7-6 16,-4-5 7-16,4 4-7 15,-8-2 7-15,1 1-7 16,-11-6 8-16,-5 4-3 15,-2-4 15-15,-1-3 0 16,-1 2 12-16,11-4-1 16,-2-1 7-16,6-6-8 0,1 2 0 15,10-5-12-15,-2-3 2 16,15-3-12-16,-1 1 3 16,-1-2-9-16,-5 4 7 15,7-2-9-15,-15 5 7 16,4 0-8-16,-2 0 7 15,4-1-7-15,-11 4 8 16,9-2-7-16,-7 2 7 0,4 2-6 16,-2 1 6-1,-1 0-7-15,-1 1 7 16,2 1-7-16,-4-1 7 0,8-1-7 16,-1 2 6-16,11-2-7 15,2 0 7-15,13-2-6 16,-9-1 7-16,10-4-8 15,-16 2 8-15,7-1-6 16,-14 2 5-16,1-1-7 16,-5 8 7-16,2 0-7 15,-11 2 8-15,4 2-7 16,-7-1 7-16,2 2-7 16,-8-5 8-16,-1 1-7 15,-8-4 5-15,-4 2-4 16,-7-4 6-16,-4 2-6 15,-8-3 3-15,0 6 18 0,-3-3 10 16,0-1-3 0,3-2 7-16,0 4-4 0,-3-8-16 15,4-1-12-15,-1 4 3 16,-3-8-8-16,5-5 7 16,-5 2-8-16,-3-3 4 15,6-10-9-15,-3 2 6 16,-2-8-8-16,2-2 9 15,-4-3-4-15,-7 7 10 0,-4-1-6 16,2 7 11-16,-8 5 3 16,1 8 14-16,-5-2 1 15,4 6 8-15,-5 1-10 16,5 1-5-16,0-2-15 16,5 3-4-16,-4-6-20 15,4 0 4-15,-7-3-7 16,3-2 9-16,-4 1-3 15,0 2 18-15,-4 1 1 16,5 4 9-16,-8-2-1 16,4 2 8-16,-5 3-8 15,2 3 4-15,-1 0-10 16,5 3 4-16,-4 0-12 16,9 0 7-16,-9 0-11 0,0 0 7 15,-9 2-10-15,2-4 12 16,-13 1-4-16,8-2 13 15,-9 1-3-15,6-1 10 16,-5 0-2-16,7 3 10 16,-5 0-5-16,7-1 7 15,1-4-5-15,7 8 5 16,-3-4-13-16,4-1 4 16,-2 1-14-16,-1-1 5 15,-4-1-12-15,5 2 8 0,-4 1-11 16,5-2 9-16,-4 4-9 15,2-1 9-15,-4-2-8 16,1-1 9-16,-4 2-9 16,2 0 8-16,-5-4-8 15,6 5 8-15,-9-1-5 16,1 2 11-16,-5-2-5 16,2 6 9-16,-8-2-7 15,5 1 7-15,-4 1-13 16,7 0 6-16,-5 0-9 15,8 1 8-15,-2 2-10 16,4-1 10-16,-2 2-10 16,8-4 10-16,-4 0-11 15,2-1 11-15,-7-1-11 16,5-1 10-16,-10-4-10 0,5 4 10 16,-5 0-10-16,11 3 10 15,-6-3-9-15,8 3 9 16,-2-3-9-16,10 1 8 15,2-1-9-15,5 2 10 16,1 2-11-16,4-1 11 16,-2-1-11-16,-1-2 11 15,-2-2-11-15,-1-1 11 16,-1 3-11-16,2-1 12 0,-2-1-12 16,3 5 10-16,0-1-9 15,3 1 8-15,0 3-9 16,3-2 9-16,1 2-8 15,5 0 8-15,0-1-11 16,4 2 6-16,1 2-8 16,5 3 7-16,1 11-11 15,4-1 9-15,1 11-10 16,1 5 7-16,1 4-9 16,-3-3 10-16,-1 7-6 15,-2-2 11-15,0 4-6 16,-2-4 12-16,-1 4-6 15,2-5 8-15,-1 2-8 16,-1-9 8-16,3 0-7 16,0-4 6-16,2 1-7 0,1-6 7 15,3 6-7-15,0-5 6 16,1 4-8-16,2-7 8 16,0 5-9-16,2-9 8 15,-1 2-7-15,1-11 7 16,-1 0-7-16,-1-8 6 15,-1 4-7-15,-2-7 6 16,-2 2-9-16,-2-1 5 0,2-2-44 16,-1-5-31-16,-3-11-360 15,-10-8 71-15</inkml:trace>
  </inkml:traceGroup>
</inkml:ink>
</file>

<file path=ppt/ink/ink4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7.131"/>
    </inkml:context>
    <inkml:brush xml:id="br0">
      <inkml:brushProperty name="width" value="0.09333" units="cm"/>
      <inkml:brushProperty name="height" value="0.09333" units="cm"/>
      <inkml:brushProperty name="fitToCurve" value="1"/>
    </inkml:brush>
  </inkml:definitions>
  <inkml:trace contextRef="#ctx0" brushRef="#br0">74-1 906 0,'-3'-2'408'16,"1"5"-1"-16,1 2-173 16,-2 1-164-16,3 4-14 15,1 4-27-15,1 10-7 16,-1 6-17-16,5 18-4 16,0 0-2-16,-4 15 0 15,-2 0 1-15,3 9-1 16,-5-15 1-16,-1 15 1 0,2-10-1 15,4-2 1-15,-6-17 0 16,1-1 13-16,1-16 9 16,-2-16 22-16,1-7 17 15,-1-13 12-15,2-11-14 16,-7-15-6-16,2-8-22 16,-1-20-15-16,-5 2-11 15,-2-8 0-15,8 11-1 0,-3 10-2 16,3 22-1-16,5 9 0 15,2 13-3-15,-5 14-3 16,10 5 1-16,1 5-1 16,4 5 0-16,5 9 1 15,11-7 1-15,0-7 1 16,3-5 0-16,2-10 1 16,-1-11 1-16,-2-8 0 15,-10-5 2-15,-1-4 3 16,-9-3-1-16,-4 3 1 15,-5 6 1-15,-2 6-3 16,-4 3-5-16,0 17 1 16,-3 2-4-16,-3 23-2 15,-3 6 2-15,0 18 3 0,3 2-1 16,8 11 1-16,5-16 2 16,7-1-1-16,4-14 1 15,3-11-1-15,-2-16 0 16,1-6 1-16,-1-12 1 15,-1-9-23-15,-4-6-30 16,-2-7-83-16,-5-4-36 16,-5-8-339-16,-1 1 41 15</inkml:trace>
</inkml:ink>
</file>

<file path=ppt/ink/ink4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7.913"/>
    </inkml:context>
    <inkml:brush xml:id="br0">
      <inkml:brushProperty name="width" value="0.09333" units="cm"/>
      <inkml:brushProperty name="height" value="0.09333" units="cm"/>
      <inkml:brushProperty name="fitToCurve" value="1"/>
    </inkml:brush>
  </inkml:definitions>
  <inkml:trace contextRef="#ctx0" brushRef="#br0">4-2 1213 0,'-1'-1'427'15,"-1"5"43"-15,1 5-310 16,1 3-105-16,0 8-27 16,1 1-21-16,7 2 0 15,2-7 3-15,7 1-114 16,2-11 449-16,16-9-820 16,-1-11 311-16</inkml:trace>
</inkml:ink>
</file>

<file path=ppt/ink/ink4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7.927"/>
    </inkml:context>
    <inkml:brush xml:id="br0">
      <inkml:brushProperty name="width" value="0.09333" units="cm"/>
      <inkml:brushProperty name="height" value="0.09333" units="cm"/>
      <inkml:brushProperty name="fitToCurve" value="1"/>
    </inkml:brush>
  </inkml:definitions>
  <inkml:trace contextRef="#ctx0" brushRef="#br0">188 0 1050 0,'-16'25'366'0,"-10"6"75"0,-4 5-286 0,-3 5-10 0,3-7-43 15,3 1-19-15,11-8-38 16,7-3-13-16,7-12-23 16,8-3-10-16,3-11-5 15,9-4 4-15,3-4-3 16,5-2-9-16,-2-2-1 15,1 2-1-15,-5 6-3 16,-1 2 2-16,-4 5 9 0,-1 8 2 16,-7 6 2-16,-1 9 1 15,-6 3 3 1,-9 9 19-16,-1-1 9 0,-11 5 19 16,-3-7 6-16,-5 3 0 15,2-9-14-15,0-4-7 16,8-11-17-16,-1-9-9 15,10-12-29-15,7-18-118 16,9-11 0-16,16-13-382 16,10 0 13-16</inkml:trace>
</inkml:ink>
</file>

<file path=ppt/ink/ink4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7:48.153"/>
    </inkml:context>
    <inkml:brush xml:id="br0">
      <inkml:brushProperty name="width" value="0.09333" units="cm"/>
      <inkml:brushProperty name="height" value="0.09333" units="cm"/>
      <inkml:brushProperty name="fitToCurve" value="1"/>
    </inkml:brush>
  </inkml:definitions>
  <inkml:trace contextRef="#ctx0" brushRef="#br0">217 393 1056 0,'-8'-1'446'0,"-8"16"13"0,-10 5-281 15,-8 19-55-15,-2 9-57 16,-3 10-6-16,10-7-12 16,8 6 1-16,13-13-13 15,11-8-16-15,11-14-16 16,7-7-2-16,5-13-1 16,11-22 4-16,-1-11 1 0,6-23 3 15,-1-9-1 1,-1-17 1-16,-8-2-3 0,-7-13 1 15,-5 9 0-15,-14-2 1 16,-12 16 0-16,-11 12-1 16,-5 21-2-16,-7 15-1 15,7 19-1-15,-1 19-2 16,7 7 0-16,1 10-2 16,4 8-2-16,1 11 0 15,5-7 2-15,4 8-2 16,5-4 3-16,-5-2 0 15,5-11 1-15,-4-2-2 16,3-11 2-16,-1-1-1 16,2-13-1-16,-2-1-10 15,7 0-5-15,-2 0-12 16,7 0 0-16,10 0 0 16,3 3 9-16,4-3 6 15,-1 3 11-15,0 8-2 16,-12 2 0-16,-3 10 1 0,-9 4 0 15,-6 3 3-15,-3-2 1 16,-3 1 2-16,3-8 22 16,0 0-165-16,8-5-356 15,4-8 87-15</inkml:trace>
</inkml:ink>
</file>

<file path=ppt/ink/ink4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0.214"/>
    </inkml:context>
    <inkml:brush xml:id="br0">
      <inkml:brushProperty name="width" value="0.09333" units="cm"/>
      <inkml:brushProperty name="height" value="0.09333" units="cm"/>
      <inkml:brushProperty name="fitToCurve" value="1"/>
    </inkml:brush>
  </inkml:definitions>
  <inkml:trace contextRef="#ctx0" brushRef="#br0">4927 0 331 0,'-6'2'201'0,"0"2"38"16,2-1-51-16,-1 2-21 15,1-4-14-15,4-1-14 32,-2-1-50-32,1-1-19 0,1 1-26 0,1-2-15 15,-2 1-9-15,4-1-5 16,-3 2 6-16,0-1 6 16,1 2 10-16,-1-1 9 15,-3 1 5-15,2 0 3 16,1 0-2-16,-3 0-2 15,0 1-4-15,-2 1-9 16,1-2-6-16,-1 0-12 0,2 1-3 16,0-2-11-16,0 1 3 15,0 0-6-15,2 1 6 16,-1-1-8-16,-1-1 6 16,2 1-4-16,-1 1 7 15,-1 2-2-15,0 0 11 16,-2 3-4-16,-1-3 5 15,-3 2-4-15,0-4 5 0,0 2-4 16,-1-3 5-16,-1 2-5 16,-1-2 2-16,3 0-9 15,0 1 1-15,2 2-4 16,-2-1 5-16,1 2-4 16,2-1 9-16,-1 0-5 15,-1-3 6-15,5 2-10 16,0-2 5-16,-1 0-7 15,1 0 3-15,-5-2-8 16,-1-1 7-16,-3 0-7 16,0 2 5-16,-1-2-7 15,-1 1 7-15,-1 5-8 16,0 0 7-16,-6 3-6 16,0 2 7-16,-6 1-8 15,3 3 10-15,-1-2-9 16,7-4 8-16,-3 0-8 15,7-1 9-15,2-7-9 0,-1-1 10 16,-4-1-11-16,5-2 9 16,-6-2-8-16,-1 2 8 15,-4 2-9-15,2 2 8 16,-4 4-7-16,1 1 6 16,-5 1-7-16,5 1 9 15,-8 1-9-15,7-2 7 0,-2 1-6 16,4-2 7-16,-1 0-8 15,5-5 8-15,-2 2-8 16,0 0 8-16,-3 0-8 16,0-1 8-16,-5 1-8 15,4 0 8-15,-2 1-8 16,3-1 9-16,-5 2-9 16,10-1 8-16,-7 2-9 15,5-1 9-15,-10-1-9 16,4 1 9-16,-9-4-8 15,0-1 8-15,-5 0-9 16,5 2 8-16,-3 1-7 16,1 1 7-16,-4 2-6 15,3 2 7-15,-6-2-8 16,5 1 9-16,-8 1-7 16,10-2 9-16,-4-2-8 15,2-1 10-15,-7 2-11 0,7-4 8 16,-13 2-10-16,5 0 7 15,-5-1-8-15,5-1 8 16,-6 2-8-16,2 2 9 16,-2-2-9-16,7 3 10 15,1-2-11-15,8-1 10 16,-7 2-10-16,3-1 10 16,-7 1-11-16,-2 1 11 0,-8 1-10 15,8-1 9-15,-5 3-9 16,8-3 10-16,-7 0-10 15,8 2 10-15,-4-2-8 16,9 0 5-16,0 0-7 16,3-2 9-16,-9 2-10 15,8-1 10-15,-14-1-7 16,4 2 7-16,-4 0-8 16,7 0 9-16,-2 0-8 15,5-1 6-15,-4-1-6 16,8-1 8-16,-1 0-9 15,5-1 8-15,-1-2-7 16,4 1 8-16,-2 1-9 16,-4-4 9-16,-4 2-8 0,2 0 8 15,-4 2-10-15,6-1 9 16,-5 4-9 0,8-2 8-16,-4 0-7 0,2 1 8 15,-2-1-7-15,5 0 8 16,1 2-9-16,5-1 9 15,-2 1-9-15,2-1 8 16,2-1-9-16,3-1 10 16,-4 1-10-16,4-2 9 15,0 1-9-15,-3-1 9 0,1 4-9 16,5-4 10-16,-3 2-9 16,6 0 8-16,1 2-8 15,2-2 8-15,0 3-8 16,0 0 7-16,-1 0-7 15,1 1 7-15,-5-2-7 16,2 1 8-16,-3 0-8 16,0 0 8-16,-3 0-7 15,0 1 7-15,-3-1-7 16,6 0 7-16,-1-1-7 16,4 1 8-16,0-3-10 15,6 0 10-15,0 0-9 16,3 1 8-16,-2-2-8 15,7 2 8-15,-4-1-10 16,2 0 10-16,2 2-10 0,-2-1 11 16,0 1-11-16,1 1 10 15,1-2-10-15,1 2 11 16,0-3-13-16,1 2 7 16,8 1-12-16,3 0-33 15,2-11-475-15,2-2 143 16</inkml:trace>
</inkml:ink>
</file>

<file path=ppt/ink/ink4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3.876"/>
    </inkml:context>
    <inkml:brush xml:id="br0">
      <inkml:brushProperty name="width" value="0.09333" units="cm"/>
      <inkml:brushProperty name="height" value="0.09333" units="cm"/>
      <inkml:brushProperty name="fitToCurve" value="1"/>
    </inkml:brush>
  </inkml:definitions>
  <inkml:trace contextRef="#ctx0" brushRef="#br0">3977 6 582 0,'1'0'232'16,"1"0"40"-16,-4 1-141 15,2-1-22-15,-1 0-27 16,1 0-9-16,-2 0-30 0,2-1-15 16,-1 1-10-16,-1 0-8 15,1 1-2-15,-1-2-1 16,-1-1 6-16,3 2 4 16,-1 2 6-16,-1-5-3 15,-1 0 1-15,2 6-4 16,-2-5 1-16,0 1 3 15,-2 2 10-15,2 4 1 16,-4-5 5-16,1 4-6 16,0-1-4-16,-2-4-11 15,2 1 0-15,-1-3-11 16,1 3 3-16,-3 0-5 16,0 1 6-16,-2-2-4 15,-1 2 10-15,-3-4-2 0,3 6 8 16,-3-4 1-16,-1 2 7 15,-1 2-8-15,-2 2 4 16,2-4-10-16,-2 4 0 16,-2-1-10-16,-3-1 6 15,1 0-8-15,-5 3 6 16,-4 2-7-16,2-1 7 16,-3-5-9-16,3 2 9 15,-3-1-9-15,6 0 8 16,-3-3-6-16,4 6 9 0,-4-4-4 15,5-1 11-15,-4-1-5 16,2 0 7-16,-4 3-8 16,4 0 2-16,-5-3-11 15,7 6 5-15,-2-4-9 16,7 1 8-16,1 3-7 16,2 0 8-16,-4-5-10 15,2-1 8-15,-7 0-9 16,2-3 8-16,-3 2-9 15,3-1 9-15,-3 5-8 16,2 0 8-16,-3 5-7 16,1-5 10-16,-4 6-8 15,5 0 10-15,-4-3-9 16,5 0 10-16,-2 2-11 16,4-5 8-16,-4 0-9 15,6-2 8-15,-1 1-8 16,1-5 7-16,-2 3-8 0,5 0 9 15,-1-2-11-15,4-4 9 16,-2 5-8-16,4-4 10 16,-1 1-10-16,4 4 9 15,-1 0-11-15,-1-3 11 16,-1 4-11-16,1-1 10 0,-3-1-10 16,-8-1 11-16,5 7-10 15,-1-4 9-15,-2 4-9 16,0-4 9-16,1 2-9 15,4-3 8-15,-6 0-8 16,4 0 9-16,-1-1-9 16,2 2 9-16,-2 2-9 15,1 2 9-15,-2-7-9 16,4 8 8-16,-2-3-8 16,1-4 9-16,-1 4-10 15,3 0 10-15,-3 0-10 16,3 3 9-16,-3-3-8 15,2 0 9-15,-2 1-9 16,3-1 10-16,-2-1-10 16,-1-1 10-16,2 2-10 15,-1-3 12-15,1-3-10 0,1-1 11 16,1 1-9-16,4-2 8 16,-7 4-12-16,4-5 11 15,-5 4-11-15,1 5 10 16,-5-3-11-16,5 3 10 15,-4 3-10-15,5-3 9 16,-4-3-9-16,5-3 10 16,-1 0-9-16,1 2 10 15,1-2-9-15,2 0 11 0,0 7-6 16,0-4 9-16,-2 0-8 16,4-4 6-16,-2 4-9 15,3-2 7-15,-3-2-10 16,3 7 9-16,0-3-9 15,-2-2 9-15,-2-2-9 16,1 4 8-16,-2-6-9 16,1 10 9-16,-2-2-9 15,4 5 8-15,-4-5-8 16,3 1 10-16,-1-6-9 16,1 0 10-16,-2-6-6 15,1 7 8-15,-1-4-9 16,2 3 8-16,-3 0-10 15,3 2 8-15,-3-2-10 16,-1 0 10-16,-1 4-11 16,5-2 9-16,-4-1-8 0,-2 1 9 15,0 2-10-15,-3-7 11 16,-6 6-10-16,3-1 9 16,1 1-9-16,2 3 9 15,3 1-9-15,5-5 8 16,1 4-10-16,4 0 11 15,1-6-10-15,2 3 8 0,3-2-10 16,-1 1 10-16,3 4-8 16,-1 1 9-16,-2-5-7 15,0 5 10-15,-3-4-8 16,-2-4 7-16,-1 2-7 16,0-1 10-16,-4 0-9 15,2 3 10-15,-2-3-10 16,-1 3 8-16,-1 5-10 15,2-5 8-15,-5 3-9 16,3 1 8-16,1-2-9 16,1-4 8-16,-2 5-8 15,3-6 9-15,-2 0-9 16,1 2 9-16,-2 1-9 16,3-3 9-16,0 4-9 15,3 1 9-15,-8-4-10 16,2-1 9-16,-1 8-9 0,1-4 9 15,0 1-10-15,4 1 11 16,2 0-10-16,-3-3 10 16,3 1-10-16,5 5 10 15,-8-4-9-15,3-1 9 16,3-1-9-16,-5 2 10 16,-2-4-11-16,4 1 10 15,-5 4-11-15,4-2 9 0,-4-1-9 16,2 2 11-16,-1 1-9 15,4-3 8 1,-6-3-5-16,3 0 6 0,-2 0-9 16,4 1 8-16,-7-1-9 15,7 6 9-15,-2-3-9 16,1 5 10-16,-3-5-10 16,7 1 10-16,-5-1-9 15,0 0 8-15,-2 0-8 16,2-4 9-16,2 4-9 15,2 0 8-15,-1 0-7 16,5-2 7-16,-4 5-10 16,-1 2 11-16,-1-2-9 15,2-2 8-15,-2 2-7 16,-1-6 7-16,1 3-8 16,-1-1 8-16,-1 2-9 0,3-2 10 15,0 4-10-15,3-2 10 16,-1 2-10-16,2 0 11 15,-1-3-11-15,0 3 10 16,0-6-9-16,0 3 10 16,-1-6-11-16,4 12 11 15,-3-6-10-15,1 3 9 16,-1 2-8-16,0-1 8 0,0-5-9 16,0 4 9-1,3-3-10-15,-1-2 11 0,2 5-10 16,-1-4 10-16,3-1-10 15,-1 5 12-15,-2 0-9 16,3-1 10-16,-5-5-9 16,1 3 8-16,2 0-9 15,2 0 10-15,-3-2-10 16,3 5 9-16,-1-1-11 16,1-4 8-16,0 2-13 15,1-3 10-15,2 5-9 16,-1-5 9-16,-2 7-80 15,4-1-47-15,-1 5-393 16,-3-7 40-16</inkml:trace>
</inkml:ink>
</file>

<file path=ppt/ink/ink4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5.713"/>
    </inkml:context>
    <inkml:brush xml:id="br0">
      <inkml:brushProperty name="width" value="0.09333" units="cm"/>
      <inkml:brushProperty name="height" value="0.09333" units="cm"/>
      <inkml:brushProperty name="fitToCurve" value="1"/>
    </inkml:brush>
  </inkml:definitions>
  <inkml:trace contextRef="#ctx0" brushRef="#br0">305 113 900 0,'-30'-21'194'0,"19"-3"109"0,4 1-249 16,1 1 34-16,1 10 18 16,-4 9 27-16,3 3-18 15,-4 0-8-15,-4 4-36 0,-2-1-16 16,2 2-27-16,-5 2-5 16,1 2-8-1,0 2-3-15,4-4-4 0,-4 4-3 16,0-5 0-16,8 4 2 15,-4 1 1-15,-2 5 3 16,7-1 1-16,1 5 1 16,-2-2-3-16,5 0-1 15,7-2-5-15,1-4-2 16,3 0-2-16,7-3 0 16,2-7 1-16,9-10 2 15,2-5 0-15,4-17 2 16,-5-6-2-16,5-3-1 15,-9 3 0-15,-6 4 0 16,-3 14-1-16,-4 5 0 16,-8 8-1-16,-2 11 3 0,-1 9 3 15,-7 14 6-15,-1 8 2 16,-4 13 4-16,2 5-2 16,-2 5-2-16,6-9-7 15,-2-3 0-15,8-13-3 16,2-11 1-16,-1-12 0 15,2-3 0-15,2-8 0 16,1 1 0-16,-3-1 1 16,3-4 1-16,-2 0 0 0,1 0-2 15,-4-4 1-15,1-1-1 16,-1 2-2-16,2-3-2 16,0-1-10-16,-1-1-51 15,1-4-62-15,3-7-376 16,-9-2 57-16</inkml:trace>
</inkml:ink>
</file>

<file path=ppt/ink/ink4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6.699"/>
    </inkml:context>
    <inkml:brush xml:id="br0">
      <inkml:brushProperty name="width" value="0.09333" units="cm"/>
      <inkml:brushProperty name="height" value="0.09333" units="cm"/>
      <inkml:brushProperty name="fitToCurve" value="1"/>
    </inkml:brush>
  </inkml:definitions>
  <inkml:trace contextRef="#ctx0" brushRef="#br0">251 3 1037 0,'3'-2'311'0,"-6"1"82"16,1 1-275-16,-2 1 0 15,-2 4-20-15,0 4-7 0,-2 3-22 16,-4 16-19-16,3 8-34 15,2 8-8 1,-1-1-5-16,2 8 1 0,2-6 0 16,-7 5-1-16,2 1 0 15,-6 6 2-15,-1-5 0 16,-4 7 3 0,2-16 1-16,-3 0 7 0,6-16 1 0,1 0 7 15,2-12 3-15,3-2 8 16,3-5-4-16,2-4 3 15,1-7-4-15,4-7-3 16,2-11-9-16,9-17-4 16,3-12-7-16,16-28-4 15,0-6-2-15,8-16 0 16,-6 8 1-16,3 2-2 16,-13 30 1-16,-2 14-1 15,-9 25 0-15,-2 10-2 16,-2 13-1-16,-1 2-3 15,2 5-1-15,5 6-1 16,-2-1 3-16,6 4 1 16,-2 3 3-16,1 3 1 15,-1-6 1-15,-1 0 1 16,-6-9 1-16,0 0-2 16,-4-6-1-16,-13-2 12 0,-4 2 5 15,-12 5 8-15,-7-2 5 16,-16 4 16-16,-1 1-6 15,-10 1 2-15,7-3-4 16,-2 1-7-16,14-5-13 16,10 1-6-16,14-3-10 0,5-2-7 15,7-1 0-15,13-3-34 16,8-7-20 0,17-8-124-16,12-3-30 15,10 3-367-15,-2 7 20 0</inkml:trace>
</inkml:ink>
</file>

<file path=ppt/ink/ink4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7.601"/>
    </inkml:context>
    <inkml:brush xml:id="br0">
      <inkml:brushProperty name="width" value="0.09333" units="cm"/>
      <inkml:brushProperty name="height" value="0.09333" units="cm"/>
      <inkml:brushProperty name="fitToCurve" value="1"/>
    </inkml:brush>
  </inkml:definitions>
  <inkml:trace contextRef="#ctx0" brushRef="#br0">132 12 1182 0,'11'-9'336'0,"-11"8"84"15,0-1-280-15,1 4-44 16,-2 7 17-16,-4 6-6 15,-7 18-5-15,-1 10-42 0,-8 20-21 16,-2 6-26 0,1 11-7-16,7-19-3 15,0-4 1-15,6-21-1 0,3-4-1 16,4-20 0-16,2 2-3 16,2-8 0-16,7 3-1 15,6-5 0-15,13 2 1 16,5-7 2-16,15-7-1 15,0-4 3-15,10-6-3 16,-12-5-11-16,-4-5-28 16,-13 5-33-16,-16-4-86 15,-17-3-32-15,-26-3-324 16,-14 2 43-16</inkml:trace>
</inkml:ink>
</file>

<file path=ppt/ink/ink4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7.607"/>
    </inkml:context>
    <inkml:brush xml:id="br0">
      <inkml:brushProperty name="width" value="0.09333" units="cm"/>
      <inkml:brushProperty name="height" value="0.09333" units="cm"/>
      <inkml:brushProperty name="fitToCurve" value="1"/>
    </inkml:brush>
  </inkml:definitions>
  <inkml:trace contextRef="#ctx0" brushRef="#br0">25 129 1213 0,'-13'9'324'16,"1"1"82"-16,12-1-341 16,9 2-30-16,9-8-18 15,12-5 2-15,9-7 0 16,19-13 0-16,1-8-3 16,7-9-87-16,-12 3-354 15,-10 3 95-15</inkml:trace>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6:40.35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B772A1B-4DD8-4AA0-B0CE-ED1E4A74776A}" emma:medium="tactile" emma:mode="ink">
          <msink:context xmlns:msink="http://schemas.microsoft.com/ink/2010/main" type="inkDrawing" rotatedBoundingBox="24014,1150 28739,1675 28572,3175 23847,2650" rotationAngle="496873828" semanticType="enclosure"/>
        </emma:interpretation>
      </emma:emma>
    </inkml:annotationXML>
    <inkml:trace contextRef="#ctx0" brushRef="#br0">194 846 844 0,'-3'5'250'0,"-1"2"50"15,5 4-229-15,5 1-41 16,0-2-16-16,8 7-7 0,2-7-1 16,1 1-6-16,-1-1 4 15,8 5-4-15,-3-6 4 16,5 2-3-16,1-4 3 15,6-2-4-15,-2-1 4 0,7-4-6 16,1-1 5 0,3-4-4-16,2 1 5 15,4-8-5-15,0 9 7 0,9-2-4 16,1 5 4-16,10-3-4 16,1 2 3-16,10-8-6 15,-7-2 4-15,6-1-5 16,-10 2 5-16,0 4-5 15,-10 3 6-15,2 1-6 16,-7 2 7-16,7 2-8 16,-5-5 5-16,7-2-5 15,-4 1 0-15,7-4 14 16,-10 7 7-16,10 1-5 16,-8 1 7-16,11 4-2 15,-4 1-14-15,19-5-5 16,-7-1 3-16,16-1-5 15,-13-4 6-15,4 1-5 0,-11-4 4 16,9 10-4-16,-13-4 5 16,7 4-5-16,-3 1 4 15,3 4-3-15,-11-1 4 16,8 3-6-16,-7-3 7 16,13 5-7-16,-7-2 6 15,8-8-5-15,-7 1 5 16,12 1-6-16,-13-6 6 0,7-3-6 15,-15 0 7-15,3 4-7 16,-13-1 6-16,4-3-6 16,-15 2 7-16,7 5-7 15,-8-5 6-15,-1 2 0 16,-4 4 10-16,2-2-1 16,-7-5 5-16,1 5-4 15,-5-1 0-15,1-2-10 16,-4 1 1-16,-1 1-6 15,-5-5 6-15,0 1-6 16,-9 1 6-16,0-5-5 16,-6 0 5-16,-1-5-3 15,1-2 6-15,-2-8-6 16,-2 0 5-16,7-5-4 16,-3 4 2-16,0-5-6 0,-2-2 6 15,-1-7-8-15,-1 0 6 16,-1-7-5-16,1 5 5 15,2-5-12-15,1 4 1 16,-1-11-13-16,-1 10 6 16,2-7-7-16,-5 10 15 15,-2 4 3-15,1 12 15 16,-1 0 1-16,-2 6 8 16,2-2-4-16,0 4 3 15,2-1-10-15,3 2 0 0,0 0-11 16,3 3 5-16,0 2-8 15,-3-1 6-15,-4 5-2 16,1 3 7-16,-8 3-3 16,-1 2 6-16,-6 1 2 15,3 1 5-15,-7 1-8 16,1 1 4-16,-3 3-4 16,3 0-2-16,-6 0-6 15,3-2 5-15,-5 1-3 16,2-7 4-16,-4 2-4 15,1-3 6-15,-12-1-6 16,7-2 3-16,-5 4-9 16,2-1 6-16,-11 3-7 15,5 2 6-15,-16 1-5 16,1-2 4-16,-11-1-10 0,7-1 6 16,-9-2-5-16,9-5 3 15,-6 1 1-15,6-2 8 16,-11-2 0-16,5 2 6 15,-11 2 1-15,2 1 5 16,-12 0-8-16,11 4 2 16,-4 1-9-16,8-1 0 15,-7 1-3-15,8 1 5 0,-12 0-3 16,4 0 6-16,-11 0-1 16,12 0 5-16,-5 0-5 15,17-2 6-15,-9-2-6 16,15 1 3-16,-9-2-3 15,10 1 8-15,-7-1-3 16,12 1 8-16,-4-1-5 16,10 1 4-16,-8-1-9 15,14 1 2-15,-6-1-9 16,5 2 4-16,-10 3-7 16,8-1 9-16,-11 4-9 15,7 0 5-15,-2 0-4 16,10 1 6-16,-4-1-7 15,8-3 8-15,-2 0-6 16,3-1 5-16,-2-2-7 16,4-2 6-16,2 2-7 15,-1-1 9-15,-1 4-8 0,1-2 9 16,-2 2-7-16,-3-1 5 16,2 1-7-16,6-5 5 15,2 4-4-15,7-4 7 16,3 2-4-16,4-3 1 15,1 3-4-15,1-1 3 16,-3-1-4-16,4 1 5 16,1-1-3-16,-1 2 6 0,2 0-4 15,2 3 5-15,-1-1-7 16,-1 4 7-16,5-2-7 16,-1-1 8-16,1 3-9 15,1-1 7-15,-2-2-7 16,1-2 5-16,-4 2-8 15,2-7 7-15,-1 5-4 16,2-4 7-16,-1 3-5 16,5 0 8-16,-4 3-8 15,4-4 4-15,-2 1-7 16,3 0 7-16,-5-2-6 16,1 5 8-16,1 0-8 15,-2-1 8-15,1 2-7 16,-1-1 8-16,4 0-11 15,-4 2 11-15,-1-1-11 0,3 1 8 16,0 1-8-16,3 0 8 16,2 0-9-16,1 0 9 15,-3 3-9-15,1 1 7 16,2 8-9-16,3 0 9 16,2 9-8-16,5-1 9 15,-5 2-7-15,2-1 10 16,-4 5-7-16,-1-11 6 15,-2 4-7-15,1 2 10 0,-2 2-10 16,-1-8 9-16,5 9-7 16,-1-2 8-16,1 1-8 15,0-4 7-15,3 8-10 16,0-4 9-16,1 7-9 16,1-5 8-16,-1 2-7 15,-1-7 9-15,2 5-10 16,-5-11 10-16,-2-1-1 15,1-2 9-15,1-5-10 16,-6-3 9-16,4-3-4 16,1-3 4-16,-1-3 1 15,-2 1 16-15,1-1-3 16,-2 0 6-16,-1 0-10 16,2 0-3-16,1 0-16 15,1-3-1-15,-4-1-74 16,5-4-20-16,-34-17-347 0</inkml:trace>
    <inkml:trace contextRef="#ctx0" brushRef="#br0" timeOffset="79627.7487">110 290 371 0,'-9'9'209'15,"6"0"1"-15,-4 4-59 16,2-1-41-16,1 6-19 16,5 2-30-16,-2 4-14 15,1 0-28-15,1 4-8 16,1 2-8-16,-1 3 1 16,4-3-2-16,4 3 0 15,-2-1-1-15,1-1 0 16,-1-1-1-16,-2 5 0 15,-1-4 1-15,-1 5 3 16,0-3 5-16,-3 8 13 16,3-5 5-16,-6 3 8 15,-1-6 0-15,2-2 5 16,-1-10-7-16,0-12 1 0,6 3-9 16,2-10-5-1,-2-4-9-15,4 7-5 0,-1 1-4 16,3-11 2-16,2 16 0 15,-1-5 1-15,2-5-1 16,6 5 0-16,-3 0-2 16,3-9-1-16,-1 8 0 15,7-2-1-15,-3-3 0 16,6 0 1-16,-2 3-1 0,7 0 0 16,-4-2 0-16,8 2 1 15,-6 2-1-15,11-7 1 16,-4-1-1-16,7-3 0 15,-5 6-1-15,8-3 1 16,-11 3 0-16,6 5 1 16,-3-1-1-16,1-1 0 15,-1 2 1-15,5 2-1 16,-7 2 0-16,5 3 0 16,-1-7 0-16,8-4-1 15,1 1 1-15,7-4-1 16,-6-2 0-16,6 10 1 15,-12-6 0-15,5-3 0 16,-10 4 0-16,10-2 0 16,-5-7 0-16,9 8 0 15,-5-1 0-15,13-4 0 0,-8 2-1 16,9-1 0-16,-12-1 1 16,8 2 0-16,-10-1 0 15,5-4 2-15,-7 7-1 16,10-2-1-16,-9-5 0 15,6 2 1-15,-9-1-1 16,7-7 2-16,-4 4-2 16,5-1 1-16,-6 7-1 15,7 1 0-15,-9-3 0 0,6 4 1 16,-6-2-1-16,7-4 0 16,-4 1 0-16,6 2 1 15,-4-11-1-15,7 2 1 16,-8 2-1-16,4 2 0 15,-4 7 0-15,1-2 0 16,-5 8 0-16,2 5 0 16,-5 1 0-16,3-5 0 15,-2 10 0-15,-1-8 1 16,-4-3-1-16,5-2 1 16,-5-5-1-16,7-5 0 15,-6 0-1-15,4-6 1 16,-4-2 0-16,0 8 0 15,-10 3 0-15,6 2 1 16,-10 4 0-16,2 1-1 0,-1-1 1 16,-1-1-2-16,1-4 1 15,10 2 0-15,-6-3 1 16,12-3-1-16,0 0 0 16,4-4-1-16,-5-4-3 15,8-1-2-15,-7 0-3 16,3-4-1-16,-13 4 0 15,-4-2 3-15,-11 7 3 0,-3 4 2 16,-14 4 3-16,7 4 1 16,-4 2-1-16,-3-1 1 15,-1-1-1-15,2-1-1 16,-1 4 0-16,-3-2 0 16,5-2 0-16,4 1-1 15,-2 1 1-15,-2-5-1 16,5 2 1-16,1 0 0 15,-5 0 0-15,-3 2 2 16,3-1 3-16,-2 1 9 16,-2-4 0-16,-1-7 1 15,4-4-2-15,-4-8-2 16,1-2-10-16,-1-2 0 16,2 4-1-16,-1-2 1 15,4 4-1-15,-5-4 0 0,2 5 1 16,-3-6-1-16,-3 8 2 15,-1-7-2-15,-2 1 1 16,-2-7 0-16,7 7 0 16,-2-8 0-16,1 6 0 15,2-3-1-15,-3 4 0 16,1 4-1-16,-1 2 1 16,2-1 0-16,-4 8 0 0,4 1 1 15,-4-5 1-15,1 7 1 16,-2 2 2-16,4 1 0 15,-2 2-1-15,2-1 0 16,1 2-2-16,-2-1-1 16,-3 4 0-16,1-1 3 15,1 1 2-15,-5 2 2 16,0 1 0-16,0 1 2 16,0-2-4-16,0 4 1 15,0-2-3-15,-3 0-1 16,0-2-3-16,-5 2 2 15,2-1-2-15,-6-1 2 16,2 1 0-16,-10-1 0 16,4 2-1-16,-8 0-1 15,1 0-3-15,-5 0 4 16,1-1 0-16,-12-1 3 16,4-1 1-16,-10 0 2 15,4 0-1-15,-7 2 0 0,9-1-2 16,-4 1-1-16,10-1-2 15,-9 2 0-15,6-1-1 16,-5 2 1-16,4-1 3 16,-17 5 1-16,9-2 0 15,-13 3 2-15,7 1-1 16,-4-1-1-16,14-3 0 0,-5 0-1 16,13-4-1-16,-5-4 0 15,8-2-1-15,-6-4-1 16,8-1 3-16,-13-4 4 15,5-2 2-15,-3 3 4 16,1 3-2-16,-7 4 0 16,11 5-5-16,-8 2-3 15,9 2-3-15,-8 4 2 16,13-4-2-16,-2 2 0 16,6-1 0-16,-3 1 1 15,7-3-2-15,-10 1 0 16,5-1 1-16,-12 2 0 15,4-2-2-15,-6 3-1 16,6 3 0-16,-9 3 0 16,8 3-1-16,-7 1 2 15,11 1 1-15,-4-1 1 0,8-4 0 16,-2 2 0-16,16-2 0 16,-12-2 0-16,4-4-1 15,-8 0 2-15,3-6-1 16,-11-3-1-16,6 0 1 15,-3-1 0-15,8-1 1 16,-7-1-1-16,7 3 1 0,-7-1 0 16,7 1-2-1,-5 1 0-15,6-2 0 0,-6 2 0 16,4-1 0-16,-10 0 0 16,6 0 2-16,-8 3-2 15,5 3 1-15,-4 0-1 16,11 3 1-16,-4 3-2 15,9-3 0-15,-4-1 1 16,7-1 0-16,-8 1 0 16,2-1 0-16,-7 1 1 15,7 1-1-15,-9 1-1 16,1 1 0-16,-5 2 1 16,1 1-3-16,-10-2-3 15,9 6-11-15,-4 0-44 16,8-9-326-16,-1-29 84 15</inkml:trace>
  </inkml:traceGroup>
</inkml:ink>
</file>

<file path=ppt/ink/ink4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29.485"/>
    </inkml:context>
    <inkml:brush xml:id="br0">
      <inkml:brushProperty name="width" value="0.09333" units="cm"/>
      <inkml:brushProperty name="height" value="0.09333" units="cm"/>
      <inkml:brushProperty name="fitToCurve" value="1"/>
    </inkml:brush>
  </inkml:definitions>
  <inkml:trace contextRef="#ctx0" brushRef="#br0">3919 76 604 0,'-3'0'387'0,"0"0"-66"16,2-1-97-16,-1-2-166 15,2 0-45 1,0 3 0-16,2 0 4 0,-4-2 19 15,2-1 7-15,0 3 11 16,-1 0-2-16,1-1 1 16,0 2-15-16,-3 1 2 15,1-2-8-15,-2-2 3 16,-2 1-6-16,0-2-3 16,-2-5-10-16,-2 2-3 15,1-3-7-15,-6 3 2 16,-2 2 18 15,10 2 15-31,-1 1-20 0,-25-2-2 0,0-3-9 16,0 3 0-16,0-2-2 15,9 4 0-15,0-2 0 16,-6 1 3-16,-6-1 2 16,-4 3 5-16,0 2 3 15,-5-2 2-15,5 3-2 16,-7 1-3-16,5 2-6 15,-4-3-4-15,5 3-4 0,-4-1-2 16,5-2 1-16,-4 1 2 16,8 5 1-16,-10-1 1 15,2 1 2-15,-10 3-3 16,5-2-1-16,-13-4-3 16,9 2 0-16,-5-1-1 15,8-2 0-15,-4 1 0 16,11-3 1-16,-2-2-1 15,9 1 1-15,-5-1-1 16,8 1 1-16,-7 1-2 16,1-1 2-16,-8 2 0 15,5-1 0-15,-6-3 0 16,6-4 0-16,-6 2 0 16,6 2-1-16,-11-6 0 15,10 1 0-15,-5 1 0 0,6-2-1 16,-5-5 0-16,10 5 1 15,-8 3-1-15,0 5 1 16,-8 1-1-16,3 3 0 16,-8-3-1-16,4 4-1 15,-5 2 1-15,8-2 0 16,-3-11 0-16,9 9 2 16,3-10 0-16,9 1 0 0,-4-2 1 15,8 1 1-15,-5-2-1 16,1-1 1-16,-2-1 1 15,5 2 0-15,-8-2-1 16,10 1 0-16,-8 5-1 16,1 5-1-16,-5 1-1 15,5 0 0-15,-4 6 0 16,6-5 1-16,-3-4-1 16,6 2 1-16,2 2-1 15,5-4 1-15,1 2-2 16,-1 1 2-16,-1 1-1 15,-1-4 1-15,-10 0 0 16,4 3 1-16,-7-3 2 16,2-6 2-16,-8 2 0 15,7-1 1-15,-5-1 1 16,4 0-4-16,-1 6-1 0,6 2-3 16,-1-1-1-16,7 2 0 15,4-1 0-15,7-1 4 16,5-1 4-16,7 0 2 15,-1 2 5-15,5 2 1 16,2-4-1-16,-5 2-3 16,3-2-2-16,1-3-5 15,-1 0-1-15,0 1 0 0,2 1-2 16,-2 1-1-16,0 1-1 16,-3-1 0-16,3 2-2 15,0 1 0-15,1 6 1 16,4-2-13-16,-2 5-98 15,-2 0-57-15,2 4-358 16,-4-18 1-16</inkml:trace>
</inkml:ink>
</file>

<file path=ppt/ink/ink4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1.069"/>
    </inkml:context>
    <inkml:brush xml:id="br0">
      <inkml:brushProperty name="width" value="0.09333" units="cm"/>
      <inkml:brushProperty name="height" value="0.09333" units="cm"/>
      <inkml:brushProperty name="fitToCurve" value="1"/>
    </inkml:brush>
  </inkml:definitions>
  <inkml:trace contextRef="#ctx0" brushRef="#br0">278 71 861 0,'-8'-3'346'16,"5"-1"25"-16,-7-4-178 15,2 1-100-15,-4-1 9 0,3-2-10 16,-7 1 4-16,2 1-19 16,-2 2-10-16,2 5-26 15,-4 4-12-15,5 3-17 16,-5 6-3-16,-5 7-4 15,-1 11 3-15,3 0-1 16,-3 14 1-16,8-7 0 16,7 0 0-16,7-10-3 15,4 1-2-15,7-14-3 0,4 1-2 16,4 1 1-16,2-11 3 16,7-8 1-16,4-9-5 15,1-17-2-15,2-22-5 16,0-3-4-16,2-6 0 15,-11 9 5-15,-3 10 6 16,-9 17 2-16,-8 12 10 16,-4 12 0-16,-7 15 3 15,-5 12 1-15,-9 24 11 16,-2 9-6-16,-5 20 5 16,4-5-4-16,4 8-1 15,7-17-10-15,5 0-3 16,7-20-4-16,4-4-1 15,0-18 0-15,1-7 0 16,-1-10 2-16,3-4 3 0,-7-4 1 16,2-7 0-16,-5-5-3 15,2-8-10-15,-7-2-5 16,3-1-20-16,0 5-13 16,3 4-64-16,-1 6-42 15,4 4-357-15,6 5 55 16</inkml:trace>
</inkml:ink>
</file>

<file path=ppt/ink/ink4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1.644"/>
    </inkml:context>
    <inkml:brush xml:id="br0">
      <inkml:brushProperty name="width" value="0.09333" units="cm"/>
      <inkml:brushProperty name="height" value="0.09333" units="cm"/>
      <inkml:brushProperty name="fitToCurve" value="1"/>
    </inkml:brush>
  </inkml:definitions>
  <inkml:trace contextRef="#ctx0" brushRef="#br0">154 5 1112 0,'3'-3'292'16,"-2"0"77"-16,-1 3-321 0,-1 1-3 15,-1 1-7 1,-5 8 15-16,1 7 6 15,-6 14 6-15,-5 5-20 16,-4 17-13-16,0 5-17 0,-3 5-5 16,8-9-3-16,1-1 8 15,4-17 1-15,7-9 2 16,4-11-3-16,4-4-1 16,2-7-8-16,11-8 1 15,2-3-1-15,14-12 0 16,5-11 1-16,11-10-10 15,-4 0-19-15,4-7-47 16,-12 8-30-16,-4 4-33 16,-16 10-40-16,-16 10-265 15,-11 13 91-15</inkml:trace>
</inkml:ink>
</file>

<file path=ppt/ink/ink4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1.860"/>
    </inkml:context>
    <inkml:brush xml:id="br0">
      <inkml:brushProperty name="width" value="0.09333" units="cm"/>
      <inkml:brushProperty name="height" value="0.09333" units="cm"/>
      <inkml:brushProperty name="fitToCurve" value="1"/>
    </inkml:brush>
  </inkml:definitions>
  <inkml:trace contextRef="#ctx0" brushRef="#br0">-1-1 1388 0,'-4'3'304'15,"8"7"122"-15,5 2-403 16,9 5-28-16,5-2-1 16,10-2 6-16,6-10-2 0,12-10 395 15,-3-7-817-15,-6-2 400 16</inkml:trace>
</inkml:ink>
</file>

<file path=ppt/ink/ink4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3.033"/>
    </inkml:context>
    <inkml:brush xml:id="br0">
      <inkml:brushProperty name="width" value="0.09333" units="cm"/>
      <inkml:brushProperty name="height" value="0.09333" units="cm"/>
      <inkml:brushProperty name="fitToCurve" value="1"/>
    </inkml:brush>
  </inkml:definitions>
  <inkml:trace contextRef="#ctx0" brushRef="#br0">185-4 1276 0,'-3'0'296'0,"-9"4"114"16,-3 8-360-16,1 12-4 16,-2 5-2-16,-7 13 2 15,5 1-5-15,6 13-10 16,3-8-21-16,9 4-4 16,3-16-5-16,5 0 1 15,1-15-1-15,-3-7 0 16,-2-5 1-16,-1-3 5 15,-3-9 0-15,-1 4 2 0,-2 1 2 16,-5-7-1-16,1-2-4 16,-4-10 2-16,2-4-4 15,2-12 1-15,1-3-3 16,4-12 0-16,4 5-3 16,5-11 0-16,2 13-2 0,6 1 0 15,-1 16 0-15,1 6-1 16,0 9 0-16,1 7 0 15,-1 5 0-15,9 9-2 16,-6 3 2-16,2 6 0 16,-4 0 0-16,-1 6 2 15,-10-7 2-15,4 2 2 16,-6-5 2-16,0-4 6 16,-3-2 4-16,-2 1 20 15,-7-3 10-15,-13 1 17 16,-2-1 0-16,-15-1 4 15,0-5-15-15,-5-3-12 16,11-5-18-16,5-1-6 16,12 2-7-16,9-4-27 15,11 1-30-15,19-10-130 16,4-7-363-16,6-9 47 16</inkml:trace>
</inkml:ink>
</file>

<file path=ppt/ink/ink4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3.918"/>
    </inkml:context>
    <inkml:brush xml:id="br0">
      <inkml:brushProperty name="width" value="0.09333" units="cm"/>
      <inkml:brushProperty name="height" value="0.09333" units="cm"/>
      <inkml:brushProperty name="fitToCurve" value="1"/>
    </inkml:brush>
  </inkml:definitions>
  <inkml:trace contextRef="#ctx0" brushRef="#br0">182 66 955 0,'3'-6'330'0,"-2"0"74"15,-1 8-254-15,-3-2-5 16,-1 6-38-16,-1 7-11 16,-1 11-32-16,-4 9-14 15,1 9-26-15,0 5-5 16,1-8-10-16,1 3-3 0,-1-14-1 16,2-1 3-16,-3-10 2 15,2-2 6-15,-1-8-1 16,4-2 3-16,-4-8-5 15,2-9 3-15,3-8-5 16,2-22-8-16,1-9-8 16,9-15-17-16,0 2-6 15,-3 5 0-15,0 23 6 16,-2 7 8-16,-4 17 16 0,-1 12 0 16,1 0-5-16,-3 6-1 15,3 7 1-15,-2 12 3 16,4 2 1-16,2 14 6 15,8-4-1-15,6 10-1 16,3-13-3-16,6 1-1 16,-3-13-1-16,2-5 0 15,-7-8 0-15,-1-5 1 16,-7-2 1-16,-4-4 3 16,-4 1 2-16,-9-4 3 15,-6 1-1-15,-4-4 0 16,-8 1-4-16,-8-1-1 15,2 2-2-15,-6 0 2 0,5 0-1 16,1 0 1 0,4-1-1-16,4-2-1 0,10 1-1 15,4 4-3-15,4-2-1 16,10 0-1-16,1-2-2 16,10-1 1-16,7-4 3 15,13 1 0-15,2 1 8 16,12 5-43-16,0 6-61 15,2 15-386-15,-17 5 65 0</inkml:trace>
</inkml:ink>
</file>

<file path=ppt/ink/ink4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6.3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836 0 1234 0,'-32'16'295'0,"-13"25"97"0,-16 29-340 16,-2 10-55-16,-15 19 11 15,7-5 0-15,-5 8 13 16,13-13-8-16,-8 4 6 16,18-16-11-1,1 7 3-15,10-15-14 0,3 10 7 16,12-8-13-16,1 1-25 16,8-9-18-16,6 6-10 15,5-16-18-15,8-1-3 16,8-13 526-16,12-13-805 15,6-19 441-15</inkml:trace>
</inkml:ink>
</file>

<file path=ppt/ink/ink4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09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473 8 1143 0,'-8'-8'391'16,"1"7"35"-16,-1 5-284 0,-4 10-124 16,0 2-24-16,-9 19 7 15,-9 10-9-15,-6 27 10 16,-1 9-7-16,-11 25 9 16,3-2-7-16,-3 9 9 15,1-20-9-15,2-3 9 16,12-26-8-16,9-5 8 15,13-22-9-15,13-7-13 16,10-18-37-16,21-16-42 16,8-22-17-16,28-34-310 15,13-15 73-15</inkml:trace>
</inkml:ink>
</file>

<file path=ppt/ink/ink4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09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694-3 926 0,'10'-2'266'0,"-22"26"86"0,-16 21-254 16,-23 36-18-16,-18 20-17 16,-27 25 15-16,-2 3-31 15,-8 17-3-15,15-26-16 16,18-11 2-16,28-22-28 16,15-16 6-16,22-29-12 15,13-15-45-15,13-20-15 0,25-32-14 16,13-23-8-16,23-29-314 15,15-7 135-15</inkml:trace>
</inkml:ink>
</file>

<file path=ppt/ink/ink4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1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614 0 1160 0,'-44'43'309'0,"-22"37"81"16,-14 11-328-16,-25 29-46 15,14-10-13-15,4 4 35 16,21-28-2-16,15-5 9 16,31-30-6-16,13-6 1 15,13-20-55-15,18-11-33 16,16-23-34-16,29-41 305 16,12-19-656-16,27-49 315 0</inkml:trace>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6:56.02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E795BC2-127F-42B4-A7B8-50C3152E0B4E}" emma:medium="tactile" emma:mode="ink">
          <msink:context xmlns:msink="http://schemas.microsoft.com/ink/2010/main" type="inkDrawing" rotatedBoundingBox="14612,1232 24503,2060 24286,4657 14395,3828" semanticType="enclosure" shapeName="Other">
            <msink:destinationLink direction="with" ref="{7F024C81-69A2-41FF-A663-F320C1217F57}"/>
          </msink:context>
        </emma:interpretation>
      </emma:emma>
    </inkml:annotationXML>
    <inkml:trace contextRef="#ctx0" brushRef="#br0">274-3 747 0,'-4'0'199'0,"2"1"52"16,-2 1-218-16,5 1-13 16,-4 0-17-16,2-2 2 15,-4 2 3-15,4 2 20 16,-4-1 9-16,-4 11 10 16,2 5-1-16,-5 5 1 0,0 9-18 15,-3 8-6-15,3 1-12 16,-5 5 1-16,-2-1-4 15,1-2 5-15,0-7 6 16,4-1 11-16,4-8 0 16,4-1 0-16,-2-5-8 15,8-2-7-15,-4-6-11 16,4 7 0-16,-2-4-2 0,2 5 0 16,-6 1 1-16,2 5-1 15,-5-2 1-15,1 9 1 16,-1-3 2-16,3 0 0 15,-1-5 0-15,7 4-2 16,-2-10-3-16,1 0-1 16,-1-4 0-16,2-3 3 15,-1-6 5-15,2-2 4 16,1-1 0-16,2 0 4 16,1 2-4-16,4-4-3 15,0 2-3-15,4 0-3 16,2-1-3-16,3-2 0 15,5-2 1-15,1 1-1 16,-2-1 2-16,4 4 0 16,5-2-1-16,4 6 1 15,1 0-1-15,9 0 0 16,0 1 0-16,6 8-1 0,-5-7 1 16,11 1-1-16,0-2 0 15,11-4-1-15,-9-3 0 16,11 5 0-16,-8-7 0 15,-2 2 1-15,-8 9 0 16,8 3 1-16,-4-8 0 0,7-1-1 16,0-3-2-1,11-8 1-15,-8-7-1 0,6 3 1 16,-6 4 0-16,10 5 3 16,-7 0 0-16,14 3-1 15,-2 3 0-15,12-4-1 16,-6-1 0-16,14-2-1 15,-8-2 0-15,15-6-1 16,-8 1 0-16,14-13 1 16,-7 3 0-16,10-3 1 15,-15 5 1-15,9-5 1 16,-10 12 0-16,5-2-1 16,-8 4-1-16,13 4 1 15,-13 3-1-15,14 4 1 16,-4-1 0-16,12-4-1 15,-11 4-1-15,18-2 2 16,-16-1-1-16,15-3 1 0,-16 6 0 16,9-9-1-16,-17 2 0 15,9-2 0-15,-21 0 0 16,7 1 0-16,-11 4 0 16,-2-1 0-16,-16 5 0 15,2 6 1-15,-17-1-1 16,7 1 1-16,-15 3-1 15,7-9 1-15,-13 3-1 0,2-5 1 16,-13-4-1-16,4-3 0 16,-13-1 0-16,4-7 2 15,-4-4-1-15,-2-1 1 16,-7-1 1-16,1 1 2 16,-5 1-1-16,-3-1 0 15,-5 4-1-15,1-3 0 16,-4 2-1-16,1-11-2 15,2-2-2-15,-2-8-2 16,2-2-1-16,1-3 0 16,-1 2 2-16,-1-3 3 15,2 1 3-15,-5 1 7 16,0-1 3-16,-2 5 2 16,1 5-1-16,-2 3-1 15,3 7-7-15,-2 1-2 16,2 6-3-16,0 0 1 15,0 4-1-15,-1-1 0 0,1 2 0 16,-3-2 7-16,0 3 2 16,-3 0 5-16,-2 3-1 15,-5 0 1-15,-1 1-6 16,-2 1-4-16,-1 1-3 16,-4-3 2-16,-4 1-4 15,-2-1-3-15,3 0-4 0,-2 0 0 16,-4 2-1-1,-1-4 1-15,-4 5 6 0,-11 2 1 16,-1-1 0-16,-6 2 0 16,4 3 1-16,-14-4-2 15,4 1-3-15,-5-2 1 16,5-1-2-16,-14-1-3 16,8 1 0-16,-16 1 2 15,1-1 1-15,-13 2 4 16,11 4 0-16,-10-2 1 15,13 1 0-15,-17-1 1 16,13 2-2-16,-16-1 7 16,10-1-1-16,-5 1 2 15,14-1-3-15,-13-1 2 16,14-1-2-16,-16 2-1 0,6-2-1 16,-7 4 0-16,23 0-1 15,-16 0 0-15,16 0 0 16,-8 0 1-16,7-2-1 15,-15-2 1-15,19 1 0 16,-8-2 2-16,13-1-1 16,-8-1 3-16,11 2 1 15,-13-1 2-15,12 2-3 16,-9 1 2-16,12 1-4 16,-11-2-2-16,17 2-1 0,-12-2-1 15,9 1-1-15,-13-2 1 16,8 2 1-16,-13-1 2 15,12 2 1-15,-11-4 2 16,16 2-1-16,-1-2 0 16,8-2-1-16,-9-1 2 15,9 0 2-15,-7-1 1 16,2 2 0-16,-1 0-1 16,9 2-3-16,-3 2 0 15,9-1-3-15,-5 2 1 16,10-1 1-16,-1 2-1 15,11 1-1-15,-1 1-1 16,7 1 0-16,-2 13-48 16,-4 10 265-16,-13 8-649 0</inkml:trace>
    <inkml:trace contextRef="#ctx0" brushRef="#br0" timeOffset="-40339.5605">171 1197 568 0,'-17'1'413'16,"4"5"-85"-16,-5-4-26 15,6 2-279-15,-2 7-2 16,8-8-11-16,6 0-2 16,6 9-7-16,5 6 2 15,-4-6-6-15,2 13 2 16,-4 1-3-16,-1-5 4 0,-4 0-4 16,5 4 3-16,-2-4-2 15,-8 20 2-15,1-4-3 16,-1 9 6-16,-1-1 1 15,-1 14 5-15,4-17-3 16,3 9 5-16,-3-11-5 16,4 10 2-16,5-11-6 15,3-6 5-15,0 3-7 16,3 3 6-16,-1-14-6 0,-2 2 5 16,-5 8-5-16,4-2 4 15,-1-6-4-15,-5 4 4 16,4-5-5-16,0-7 7 15,-2-4-5-15,-1 0 10 16,0-4-2-16,2 7 4 16,4-2-4-16,4-2 5 15,5-2-11-15,9-2 0 16,-1-7-3-16,2-4 4 16,1-1-4-16,-1-1 6 15,-2 2-1-15,1-5 1 16,3 4-4-16,4 4 2 15,2-7-3-15,9 4 3 16,2-1-4-16,4 1 3 16,-3-4-5-16,3 4 5 0,-4-2-4 15,5 3 3-15,-8 0-1 16,4 4 3-16,-2 4-4 16,4 5 3-16,-4 1-2 15,8 1 1-15,-7-2-3 16,9-7 5-16,-4 2-4 15,-1-8 4-15,-7 1-4 16,5 2 3-16,-7 5-4 16,3-10 5-16,-4 17-5 0,8-4 4 15,-7-4-5-15,6 4 4 16,-4 1-3-16,8-9 3 16,-2 4-2-16,7-4 3 15,-9 3-2-15,3 5 2 16,-4-2-4-16,1-5 5 15,-6 7-5-15,6-4 3 16,-2-2-3-16,5 1 4 16,-4 3-4-16,4-6 4 15,-5 1-4-15,7 4 4 16,-3-4-4-16,2 4 5 16,-5-5-6-16,11 0 3 15,-5-2-4-15,7 2 4 16,-3-3-3-16,10 0 4 15,-10 3-2-15,11 2 3 16,-11 1-2-16,11-2 3 0,-13 7-5 16,11-2 4-16,-10-2-3 15,10-2 3-15,-8 1-4 16,10-5 4-16,-7-1-4 16,10 0 3-16,-8 0 0 15,5 0 1-15,-10 5-4 16,7-3 4-16,-8 3-2 15,9 1-2-15,-3-2 0 0,13-4 4 16,-1 5-6-16,14-4 5 16,-11-1-4-16,12-1 3 15,-13-1-2-15,10-1 3 16,-15 3-3-16,16-1 4 16,-10 2-3-16,10 1 3 15,-12 1-3-15,13 0 2 16,-11 1-2-16,6 1 2 15,-3-2-2-15,16 1 2 16,-13-10-2-16,11 6 2 16,-6 0-3-16,10 3 1 15,-15-1 0-15,16 11 3 16,-7-8-3-16,11-1 4 16,-14 1-2-16,17-2 0 15,-19-2-2-15,10-4 1 16,-14 0-2-16,10-4 3 0,-14 7-3 15,7-3 4-15,-10 6-3 16,8 0 1-16,-11 3-1 16,10-9-1-16,-5-5-2 15,13 1 2-15,-12-2 1 16,14-2 0-16,-14 2 0 16,5 2 3-16,-13-1-1 15,12 3-1-15,-13 2 1 16,8-2 3-16,-11 4-5 0,13-1 3 15,-12-2-3-15,8-1 2 16,-13 2-2-16,13-3 2 16,-14 0-2-16,6 5 3 15,-8 1-3-15,6-5 3 16,-13 7-3-16,7-5 3 16,-11 0-3-16,7-3 3 15,-8 7-4-15,7-7 4 16,-14 5-4-16,4-1 6 15,-11 1-5-15,-1-4 4 16,-7 7-3-16,5-2 6 16,-7 3-5-16,5-5 5 15,-1 2-4-15,0-4 3 16,-4-5-6-16,-1 1 4 16,-4 5-4-16,-4-3 6 15,-8 0-5-15,2 5 14 0,-1-2-1 16,-7-15 8-16,1 10-6 15,4-5 7-15,-5-2-16 16,2 0 0-16,5 7-8 16,-1-16 4-16,-5 12-7 15,4 0 5-15,-4-3-4 0,-1 2-3 16,-1 10-7-16,2-12 1 16,-3-2-5-1,-1-4 3-15,-1-3 5 0,-7-4 5 16,2-1 4-16,1-11 5 15,-2 5-7-15,-5-5 5 16,7 5-4-16,-9-4 0 16,-3 11-1-16,-9-8 9 15,10 15-3-15,-7-8 3 16,6 10-3-16,2-2 1 16,8 9-5-16,-6-14 2 15,5 1-5-15,3-13-4 16,-3 10-5-16,0-17 2 15,0 9-2-15,0-27 1 16,-1 10 6-16,1-4 3 16,1 16 0-16,-1-6 2 0,-1 32 1 15,-2-3 5-15,0 2 4 16,-2-2 22-16,2 6 4 16,-3 1 12-16,3 5 7 15,-1 0-9-15,-1-3-20 16,2 6-5-16,2-3-13 15,1 2-7-15,1 2 0 16,-1 5-2-16,0-4-7 16,-1-2-1-16,-2 1-7 15,-6-1-1-15,3 2 1 0,-8-5 9 16,1 6-1-16,-11-9 9 16,1 1 3-16,-8 2 12 15,1 3-2-15,-11-6 13 16,7 8-6-16,-9-1 4 15,6-4-13-15,-4 3 2 16,8 3-13-16,-4 3 1 16,2-7-7-16,-4 1-1 15,3 0-13-15,-9 1 3 16,3-5-4-16,-10 4 6 16,5 0-1-16,-15-2 11 15,4-2 0-15,-11 5 5 16,6-7-2-16,-12-7 9 15,13 2-2-15,-14 1 3 0,7-7-2 16,-6 10 2 0,4 5-6-16,-15-5-3 0,14-2-12 15,-4 4-5-15,4 2-4 16,-8-4 3-16,10 7 4 16,-16 6 7-16,5-6 9 15,-11-2 4-15,13 2-4 16,-10 2 5-16,13-2-2 15,-11 3 1-15,8 1-2 0,-11 4 5 16,9-4-5-16,-3-1 5 16,14 5-4-16,-13-1 1 15,13 1-4-15,-12 4 3 16,4-3-5-16,-12-3 4 16,18-5-4-16,-10 5 4 15,8-4-6-15,-10 10 5 16,9-6-3-16,-15 12 4 15,9-9-4-15,-8 7 5 16,13-8-6-16,-14 10 5 16,13-5-4-16,-9 7 2 15,8-8-5-15,-10 1 5 16,19-1-5-16,-12-6 5 16,9 9-2-16,-12-4 4 15,8 2-4-15,-11-4 6 0,9 0-4 16,-6-6 10-1,14 3-2-15,-13 2 9 0,11 4-1 16,-7 0 5-16,6-2-10 16,-5 2 2-16,14-7-10 15,-7-5 3-15,11 0-8 16,-10 3 4-16,5-2-5 16,-11 4 6-16,3-1-6 15,-11 2 5-15,14-3-5 16,-10-3 6-16,8-1-1 0,-13-1 0 15,11 1-5-15,-15-1 5 16,7-1-5-16,-5 2-2 16,15 4 3-16,-11-3 4 15,13 1-4-15,-11 2 3 16,11-1-4-16,-12-2 4 16,7-8-6-16,-2-1 6 15,10-1-4-15,-13 8 5 16,13-1-4-16,-10 2 5 15,5-1-5-15,-5 1 10 16,10-8-1-16,-5 0 12 16,16 1-5-16,-7 7 6 15,12 7-11-15,-3 1-10 16,5 10-41-16,-18 17-398 16,-9 1 112-16</inkml:trace>
  </inkml:traceGroup>
</inkml:ink>
</file>

<file path=ppt/ink/ink4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25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635-3 1224 0,'7'0'376'0,"-29"29"58"15,-29 31-307-15,-16 21-98 16,-29 33 1-16,-1 0-14 16,-5 6 10-16,22-24-13 15,14-7 0-15,32-29-15 16,11-9-20-16,19-18-43 0,17-15-41 15,8-14-20-15,20-23-18 16,13-17 23-16,19-27-273 16,2-3 125-16</inkml:trace>
</inkml:ink>
</file>

<file path=ppt/ink/ink4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46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509 0 901 0,'-3'13'316'0,"-21"31"47"15,-12 19-250-15,-21 28-35 16,-7 2-35-16,-17 12 8 16,7-13-12-16,2-5 12 15,21-25-15-15,16-7 2 16,22-20-23-16,22-11-34 16,18-14-29-16,26-25-34 0,10-25 86 15,33-28-415-15,-5-17 160 16</inkml:trace>
</inkml:ink>
</file>

<file path=ppt/ink/ink4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7.63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316 0 922 0,'16'7'298'0,"-13"11"56"15,-9 18-226-15,-4 5-64 0,-10 8-2 16,-4 1-24 0,-5 10-3-16,2-9-21 0,-1 9-1 15,1-7-13-15,-2 7 6 16,2-11-8-16,0 4 7 15,-1-10-6-15,4-2 12 16,6-14-23-16,7-5 67 16,13-14-445-16,8-22 153 15</inkml:trace>
</inkml:ink>
</file>

<file path=ppt/ink/ink4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8.35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36 2610 1080 0,'-15'17'299'0,"-5"-10"70"16,11-8-298-16,17-8-50 16,13-12-7-16,22-32-5 15,19-22 6-15,38-40-2 16,23-23 2-16,53-59-8 16,10-3 2-16,48-52-10 15,-7 15 7-15,18-24-9 16,-38 45 7-16,0-8-6 15,-54 65 8-15,-10 1 1 16,-44 50-1-16,-11 13-6 16,-34 40 4-16,-9 11-6 15,-25 26 0-15,-8 9 10 16,-15 11 8-16,-11 8-3 16,-4 4 5-16,-3 8-38 15,-4 1 14-15,2-13-397 16,7-11 105-16</inkml:trace>
</inkml:ink>
</file>

<file path=ppt/ink/ink4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39.15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403 62 1284 0,'-9'-27'322'15,"-11"7"97"-15,-10 8-361 16,-3 9-51-16,-12 12-6 16,-2 8-4-16,-7 9 1 0,8 7 1 15,2 6-1 1,10-6 0-16,7 7 0 0,15-8 0 16,9-2-2-16,12-8 1 15,21 1-6-15,9-13-10 16,18-4-23-16,4-9-7 15,11-3-7-15,-7 0 7 16,-5 8 7-16,-19 8 22 0,-14 16 10 16,-20 10 12-16,-17 13 15 15,-13 8 5-15,-11 14 13 16,-1-5 5-16,-3-1 15 16,7-16-3-16,2-10 19 15,8-19-1-15,0-1 2 16,3-13-18-16,2-1-10 15,4-1-22-15,0 2-10 16,7-4-3-16,10-5-66 16,8-8-35-16,20-35-10 15,11-26-368-15,11-28 81 16</inkml:trace>
</inkml:ink>
</file>

<file path=ppt/ink/ink4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0.17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159-8 1086 0,'-21'0'460'16,"-2"15"-13"-16,-8 24-220 16,4 14-213-16,1 16-14 15,8 2-1-15,3 10 1 0,17-15 1 16,4 1-1-16,6-11 1 16,7 2-1-16,4-14 1 15,-2-5 1-15,0-9-1 16,-5-3 2-16,-4-9-1 0,-4-5 2 15,-8-5-1-15,0-4 13 16,0-10 12-16,-3-6 6 16,1-9 1-16,8-12 1 15,-1-7-13-15,2-8-12 16,-1 4-7-16,-3 1-1 16,-3 11 2-16,-1 10 2 15,-2 14 0-15,3 2-3 16,3 8-3-16,3 5-3 15,3 5-4-15,10 5-1 16,7 1 4-16,13 3 0 16,4-2 1-16,13-7 0 15,-5-7 1-15,-1-7 3 16,-16-7 2-16,-4-12 2 16,-16-3 2-16,-7-7 1 15,-7 1-2-15,-6-2 0 16,-3 8 0-16,-4 9 3 0,-1 9-2 15,-1 14-2-15,0 8 0 16,-1 17-3-16,2 2-5 16,6 10 0-16,7-3 1 15,11-3-1-15,15-12-1 16,9-8 1-16,-1-11 3 16,12-8 0-16,-10-9 2 15,-2-12 2-15,-8-5 0 16,4-1 1-1,-17 0-1-15,-2 6 0 0,-7 11 1 0,-4 7-1 16,-7 7-3-16,5 19-2 16,-3 5 0-16,2 10-2 15,7 4 0-15,3 1-1 16,4-19 1-16,11-3 1 16,6-16 0-16,6-13 3 15,2-11 2-15,2-14 1 16,-2-12-1-16,-4-17 1 15,-8 4-2-15,-10-2 1 16,-10 15-1-16,-12 7 1 16,-7 23 2-16,-11 8-1 15,0 13-2-15,-6 15-1 16,4 10-1-16,1 7 0 0,11 2-1 16,11 1-2-16,12-5 1 15,15-8-3-15,12-7 0 16,15-9-1-16,6-7 2 15,18-8 1-15,-2-3-3 16,-1 0 0-16,-20 0 0 16,-7 3-1-16,-22 1 1 15,-11 4 0-15,-9-1 3 16,-3 4 2-16,-5-4 2 0,1-1 6 16,4-3 6-16,-5 0 5 15,8-9-4-15,2-6 2 16,4-6-6-16,3-15-3 15,4-3-6-15,7-6 1 16,4 11-4-16,-3-4 0 16,-5 20 1-16,-4 3-1 15,-10 12-10-15,-1 5-33 16,-1 7-34-16,2 3-112 16,2-2-337-16,11-23 52 15</inkml:trace>
</inkml:ink>
</file>

<file path=ppt/ink/ink4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0.35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79 0 1399 0,'-9'10'358'0,"-6"14"99"0,1 12-390 16,-1 21-60-16,3 6-10 16,2 13 1-16,7-10 3 15,7 10 10-15,7-14-22 16,11-2-83-16,8-14-48 15,8-7-315-15,1-24-4 16</inkml:trace>
</inkml:ink>
</file>

<file path=ppt/ink/ink4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1.06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146 215 541 0,'21'-18'304'0,"-6"-3"-7"16,-9 1-123-16,0-1-18 16,-9 3-41-16,-3 0 26 15,-6 9-15-15,-8 6-6 16,-7 11-35-16,-4 13-17 15,-3 7-43-15,3 8-5 16,10-3-7-16,12 2-1 16,13-11 0-16,14-6-2 15,11-8-4-15,15-16 2 16,-2-9 2-16,0-21 1 16,-5-6-2-16,-8-12 0 15,-16 12-3-15,-2 5 0 16,-13 14-1-16,-4 14-1 15,-3 17-4-15,-3 19-2 0,0 7-1 16,5 14-5-16,5-3-28 16,13-6-54-16,11-19-10 15,16-19-26-15,2-17-2 16,7-25 28-16,-5-4 56 16,-9-7 21-16,-18 8 46 15,-12 10 93-15,-17 14 21 16,-14 10 20-16,-5 14-8 0,-6 13-19 15,3 4-84-15,4 15-18 16,13 1-18-16,5 8-5 16,11-9-2-16,15-6-1 15,11-10-2-15,20-10 0 16,4-16-14-16,10-4-33 16,-3-4-10-16,0 2-1 15,-18 6-2-15,-6 9 4 16,-15 9 34-16,-20 14 14 15,-14 7 4-15,-17 18 8 16,-8 1 18-16,-7 4 13 16,8-4 4-16,4-8 17 15,13-21-5-15,8-10-3 16,11-13-11-16,8-9-13 16,7-15-31-16,23-29-59 15,13-14-37-15,23-44-386 16,10-32 65-16</inkml:trace>
</inkml:ink>
</file>

<file path=ppt/ink/ink4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1.95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454 0 1372 0,'-35'28'340'16,"-7"14"110"-16,9 12-398 16,2 21-20-16,8-1-18 15,13 5-6-15,16-6-3 0,13-7-4 16,11-14-2-16,11-4 0 15,-1-13 2-15,7-10-15 16,-8-8-10-16,-8-10-9 16,-11-10 2-16,-13-12-7 15,-22-1 16-15,-18-13 9 16,-6 4 8-16,-22-7-1 16,-2 7 4-16,-8-1 9 15,8 5 16-15,-6 2 26 16,16 8 14-16,10 1 25 15,14 8-3-15,13 1-13 16,11-1-30-16,19-2-18 16,13 1-25-16,30-11-4 15,13-2 5-15,24-12-41 16,8-5-64-16,9-10-399 16,-26-1 65-16</inkml:trace>
</inkml:ink>
</file>

<file path=ppt/ink/ink4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2.15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0 291 1607 0,'15'-80'438'0,"1"80"-291"0,-2 12-150 16,5 21-10-16,2 12 5 15,-3 14 0-15,-4 8 5 16,1 12 2-16,-3-7 2 15,0 0 1-15,-3-21 1 16,-3-12 1-16,-4-15 1 16,-4-11 4-16,-4-13 3 0,-1-15 6 15,-5-12 2-15,2-28 1 16,4-13-5 0,3-23-3-16,2-7-7 0,-4-4-6 15,1 21 3-15,-1 16 25 16,-2 29 1-16,1 23-3 15,1 23 2-15,2 23-6 16,0 8-26-16,8 23-1 16,7 7 1-16,13 8 1 15,7-6 1-15,16 5 1 16,0-23 0-16,12-8 0 16,-10-20 1-16,11-18 3 15,-10-18 1-15,8-14 2 16,-11-16 3-16,4-27 2 15,-19-9 4-15,-7-21 25 0,-22 3 12 16,-19-6 12-16,-13 22-1 16,-14 13-5-16,-3 23-27 15,-2 20-13-15,8 9-16 16,3 15-3-16,12 9-1 16,3 14-28-16,12 4-63 15,15 18-462-15,5-3 107 16</inkml:trace>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7:24.37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8651304-88BD-4239-9C2C-DC9DA665EA7F}" emma:medium="tactile" emma:mode="ink">
          <msink:context xmlns:msink="http://schemas.microsoft.com/ink/2010/main" type="inkDrawing" rotatedBoundingBox="14782,4308 14797,4316 14795,4319 14780,4310" semanticType="callout" shapeName="Other">
            <msink:sourceLink direction="with" ref="{0C4C98F6-8E8F-4491-9832-FD9501D50E60}"/>
          </msink:context>
        </emma:interpretation>
      </emma:emma>
    </inkml:annotationXML>
    <inkml:trace contextRef="#ctx0" brushRef="#br0">15 9 199 0,'-10'-3'-29'0,"5"-3"45"16</inkml:trace>
  </inkml:traceGroup>
</inkml:ink>
</file>

<file path=ppt/ink/ink4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5.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215 0 1148 0,'-29'31'284'16,"-5"4"88"0,-7 13-303-16,5 0-50 0,3-3 14 15,6-13-10-15,11-7 7 16,17-11-19-16,4-10-20 16,10-7-49-16,15-22-340 15,6-18 81-15</inkml:trace>
</inkml:ink>
</file>

<file path=ppt/ink/ink4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5.86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84 0 971 0,'-3'15'319'16,"-9"-4"33"-16,-4 7-227 15,1 4-121-15,-2 2-4 16,5 0 2-16,3 0 8 0,9-4-10 15,6-2 8-15,5-6-2 16,10-8-18-16,1-4-350 16,5-18 111-16</inkml:trace>
</inkml:ink>
</file>

<file path=ppt/ink/ink4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5.87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92 0 1259 0,'-12'15'356'15,"3"-6"71"-15,-9 9-320 16,4 0-110-16,-2 5 9 16,5-4-7-16,1 6 9 15,8-13-9-15,8 7-39 16,8-14-54-16,17-11-336 16,8-23 49-16</inkml:trace>
</inkml:ink>
</file>

<file path=ppt/ink/ink4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5.89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146 0 1129 0,'-17'40'285'0,"-16"-1"87"0,3 2-320 16,0 0-40-16,9-14-11 16,6-9 7-16,15-6-9 15,15-8-29-15,9-11-343 16,6-35 100-16</inkml:trace>
</inkml:ink>
</file>

<file path=ppt/ink/ink4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5.89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5 53 1525 0,'-3'11'314'0,"2"1"150"15,1 4-459-15,0 2 2 16,3-7-12-16,9-14-32 15,12-11-67-15,13-28-357 16,4-20 57-16</inkml:trace>
</inkml:ink>
</file>

<file path=ppt/ink/ink4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6.01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44 0 1190 0,'-15'35'352'16,"11"-16"60"-16,-2 8-292 15,-3-4-122-15,1-7 11 16,5-11-8-16,3-10 0 16,12-8-54-16,20-28-361 0,7-8 95 15</inkml:trace>
</inkml:ink>
</file>

<file path=ppt/ink/ink4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6.18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1173 0,'10'15'324'15,"-7"-9"76"-15,0 1-324 16,0 1-51-16,-1-2-20 0,-2-3 5 16,1-2-5-16,1 1 7 15,1-1-37-15,3-2-49 16,3 4-19-16,1-5-311 16,1-1 38-16</inkml:trace>
</inkml:ink>
</file>

<file path=ppt/ink/ink4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7.02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0 103 1242 0,'18'-87'363'0,"5"71"-230"16,-7 20-61-16,-2 41-6 15,-5 18-14-15,-9 36-12 16,0 2-13-16,7 8-8 16,5-14-11-16,3 0-4 15,0-25-1-15,0-5 2 16,-4-17 1-16,-4-8 0 16,-2-13 0-16,-4-3-3 0,-4-7-14 15,-3-7-43-15,0-2-25 16,-6-8-333-16,2-9 62 15</inkml:trace>
</inkml:ink>
</file>

<file path=ppt/ink/ink4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7.2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29 597 968 0,'-12'-12'291'15,"-1"6"54"-15,7 3-224 16,6 0-80-16,6-3 29 16,6 0 6-16,13-6 2 15,7-3-18-15,18-13-12 16,2-5-28-16,8-20-7 16,-1-6-5-16,4-20-1 15,-12 5-2-15,-3-5 0 16,-14 19 0-16,-10 13-4 15,-13 28 4-15,-10 16 0 16,-8 24-1-16,-4 25 0 16,2 14 1-16,2 20-2 15,8-1-1-15,11 10 0 16,12-18-1-16,14-7-6 0,5-19-56 16,1-12-378-16,-8-24 102 15</inkml:trace>
</inkml:ink>
</file>

<file path=ppt/ink/ink4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7.89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309 112 895 0,'23'-27'505'16,"-28"-6"-48"-16,-7 6-123 16,-6 11-253-16,-12 5-20 15,-9 16-26-15,-8 17-17 16,4 13-10-16,-2 19-14 16,9 1 8-16,6 11-7 15,13-15 11-15,7-4-9 16,11-20 12-16,13-5-42 15,7-9-9-15,13 2-39 0,4-2-1 16,8 7-32 0,-20 1-59 15,-14-11 61-31,1 2 61 0,27 36 56 16,-24-1 27-16,-11 1 35 15,-25 0 47-15,-21-27 28 0,-4 0 16 16,5-8-12-1,-2-1-26-15,12-6-45 0,4-4-28 16,13-4-26-16,10-13-34 16,13-9-37-16,20-30-120 15,9-10-357-15,9-52 45 16</inkml:trace>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7:26.8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C4C98F6-8E8F-4491-9832-FD9501D50E60}" emma:medium="tactile" emma:mode="ink">
          <msink:context xmlns:msink="http://schemas.microsoft.com/ink/2010/main" type="inkDrawing" rotatedBoundingBox="14488,4163 23398,4003 23427,5606 14517,5767" hotPoints="21891,3209 22276,4750 15149,6532 14763,4991" semanticType="9" shapeName="Rectangle">
            <msink:destinationLink direction="with" ref="{88651304-88BD-4239-9C2C-DC9DA665EA7F}"/>
            <msink:destinationLink direction="with" ref="{7F024C81-69A2-41FF-A663-F320C1217F57}"/>
          </msink:context>
        </emma:interpretation>
      </emma:emma>
    </inkml:annotationXML>
    <inkml:trace contextRef="#ctx0" brushRef="#br0">262 126 606 0,'-4'-2'245'0,"1"2"36"16,0 11-161-16,-5-10-15 15,4 1-41-15,-4 11-16 16,4-2-29-16,-1 0-10 16,4 11-10-16,1 4-1 15,3-7-2-15,0 13 4 16,1-4-2-16,5 13-2 16,-3 4 1-16,6 7 3 15,-7 2-5-15,4 8 6 0,-3-5 2 16,1 9-1-16,-5-9-1 15,4 1-1-15,-8-3-6 16,-1-6 3-16,-4-8 4 16,1 5 9-16,-3-5 4 15,-3 20 1-15,4 5 0 16,-1 17-4-16,-1-5-8 16,2 9 2-16,8-19-1 15,2-7 1-15,4-20-1 0,4-10 0 16,-2-11-3-16,-1-7 1 15,-5-7 0-15,-1-1 2 16,2 1 4-16,0-8 11 16,-4 5 1-16,5-3 2 15,1-4-2-15,1 4-6 16,1 1-10-16,14-5-3 16,-4 7-2-16,11 0 1 15,2-5 0-15,3 1-1 16,0 2 1-16,8-4-1 15,-5 0 0-15,6-7 0 16,3 2 1-16,4-7 0 16,-2 5 0-16,7-4 1 15,-1 4-1-15,5-5 0 16,-7 4 1-16,14-2-1 16,-5 1 0-16,12-3 0 0,-9 4 1 15,13-5-1-15,-8 1 0 16,10-2-1-16,-12 5 0 15,8-2 1-15,-14 7 0 16,10-10 1-16,-13 7 0 16,6-2 1-16,-4 3-2 15,8-2 1-15,-7 7-1 16,8-5-1-16,-9 1 1 0,4-2 0 16,-11-1-1-16,1 5 1 15,-8-1 1-15,7 1 0 16,-7 1-1-16,6 2 2 15,-3 2-2-15,5 2 1 16,-2 2-1-16,11 0 1 16,-10 2-2-16,7-2 1 15,-7 3-1-15,1 0 2 16,-8 0-2-16,7 3 2 16,-7 0 0-16,3-2 0 15,-3 1-1-15,2 1 1 16,-5-2-1-16,6 1 0 15,-6 1-1-15,6 1 1 16,-4-4-1-16,4 0 1 16,-5 0-1-16,14-3 2 0,-1 0-1 15,13 0-1-15,1-1 1 16,19-2 1-16,-7 3-2 16,16-6 0-16,-3 0 0 15,19 1 1-15,-8-1 0 16,22 0 0-16,-16 6 1 15,18 3 0-15,-19 5 0 0,13 4 0 16,-14 2 0 0,11 1 0-16,-15 0-1 0,12-3 0 15,-13-6-1-15,18-2 1 16,-9-1 0-16,11-7 0 16,-14-7 0-16,11-1-1 15,-19-1 1-15,13-7-1 16,-13 7 0-16,3-2 0 15,-12 4 2-15,8 1-2 16,-16 2 2-16,8 4-1 16,-5 1 1-16,7-2 0 15,-18 2-1-15,14-1 0 16,-17-4 1-16,7 0-1 16,-11-1 0-16,10 0 1 15,-14-1-1-15,13 1 0 16,-17 3 0-16,6 3 0 15,-15-2-1-15,6 2 1 16,-16 0 0-16,7-6 1 0,-11-3 0 16,13 0 0-16,-7 3 0 15,7-4-1-15,-4 4 0 16,10 1 0-16,-8 1-1 16,5-1 0-16,-14 2 1 15,0-4 0-15,-8 1 1 16,4-2-1-16,-8-4 1 0,4-4 0 15,-7 2-1-15,0-5 1 16,-9-1 0-16,-1-1 0 16,-5 0 0-16,0-6 0 15,-5 0 1-15,4-4 3 16,-2 2 0-16,-2-1 1 16,-2 3 0-16,-1-3 2 15,-1 0-4-15,3-9 0 16,0 5-2-16,5-23-1 15,1 4-1-15,-2 0 1 16,1 4-1-16,-4-4 1 16,-2 22 0-16,-1-4-1 15,-2 4 1-15,-1 4-1 16,-1 0 0-16,-1 6 1 16,-1 7-1-16,-1 1 1 15,0-4-1-15,-6 1 1 0,-3 2 0 16,-6-5 14-16,-3-2 12 15,-10 9 26-15,-2 6 12 16,-6-3 17-16,3 1 4 16,-9 7-26-16,10-1-27 15,1-2-11-15,10 4-17 16,-8-2-21-16,11-1 11 0,-7-1-13 16,-1-2-5-1,-10 1-17-15,3-2-3 0,-12 1-1 16,1-6 12-16,-11 3 4 15,4-3 14-15,-14 0 6 16,7 0 3-16,-13 6 2 16,10 0 4-16,-16 1 3 15,13 1 1-15,-15-4 1 16,9 2-3-16,-11-12-2 16,12 1-2-16,-9-1 2 15,4 0 0-15,-10-3 3 16,8 9 1-16,-18-4 4 15,9 2 3-15,-5 2 3 16,12 5 0-16,-9-2-5 16,12 6-3-16,-11 3-7 15,11 1 0-15,-8-1-17 16,10 6-2-16,-2 0-7 0,15 2 2 16,-12-5-5-16,12 0 17 15,-11-3 4-15,3 1 10 16,-10-5 2-16,9-1 2 15,-15 4-1-15,18-1 0 16,-4-1 2-16,7 2-3 16,-9 1 2-16,13-2-2 15,-15 1-1-15,7 2-2 0,-13 1 0 16,11-4-2-16,-10 5 0 16,8-6-1-16,-13 3-1 15,6-1-2-15,-15 1-2 16,4-2-1-16,-10 5 0 15,8-4 3-15,-13-1 1 16,11 5 2-16,-18-1 4 16,6-1 2-16,-9 7-3 15,13-2 1-15,-23 1 1 16,14 1-1-16,-15-1-2 16,13-8 1-16,-14 5-2 15,19 1-1-15,-14-1 0 16,12-4 1-16,-12 5 2 15,16-4 2-15,-15-5 4 16,16-1-3-16,-16 1 6 0,15-1 3 16,-15-2 7-1,25 2 0-15,-16-4 2 0,18 5-5 16,-13-1-4-16,11 4-10 16,-15-1 0-16,23 8-2 15,-15-3 1-15,15-1-1 16,-13 5 6-16,8 1 2 15,-12 4 4-15,20-2-2 16,-3 7 2-16,15-7-6 16,-3-1-3-16,14 5-2 0,-2 2 1 15,13-4-3-15,6 2 1 16,19 1-7-16,7-4-45 16,13-1-37-16,8 22-333 15,3-2 55-15</inkml:trace>
  </inkml:traceGroup>
</inkml:ink>
</file>

<file path=ppt/ink/ink4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9.2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124 0 1292 0,'-27'38'382'0,"0"22"67"16,3 1-324-16,5 13-108 15,8-17 8-15,1 6-7 16,7-15 10-16,6 3-12 16,3-7-2-16,1 5-14 0,-1-10 7 15,5-6-9-15,-5-10 11 16,-3-5-10-16,-3-12 11 15,0-6-8-15,-8-5 9 16,-1-14-12-16,3-7 9 16,-3-17-9-16,3-2 6 15,0-9-7-15,8 15 12 16,-4 0-9-16,4 22 8 16,1 5-10-16,1 13 6 15,-1-1-13-15,8 11 10 0,7 4-10 16,0-1 12-16,7 2-11 15,2-4 13-15,3-4-11 16,-4-7 8-16,2-10-8 16,-5 0 10-16,1-9-8 15,-9-3 12-15,-3-3-8 16,-6 7 9-16,-2-1-9 16,-8 9 8-16,-4 9-11 15,-2 11 10-15,-5 11-11 16,-2 10 10-16,2 18-7 15,6-4 9-15,5 2-9 16,8-7 9-16,7-8-12 16,4-17 8-16,10-13-8 15,5-15 9-15,9-22-8 0,3-16 10 16,6-8-21 0,-10 2-11-16,-3-3-14 0,-17 22 7 15,-8 14-6-15,-14 16 21 16,-8 14 9-16,-6 19 16 15,-3 14-9-15,0 4 9 16,4 9-7-16,6-7 10 16,10-1-10-16,5-16 8 15,13-10-11-15,4-16 7 16,14-15-8-16,2-15 8 16,4-15-6-16,-5-6 11 0,-2 0-9 15,-13 10 7-15,-10 8-7 16,-8 15 6-16,-5 14-7 15,-8 8 10-15,-5 13-10 16,-2 10 10-16,1 5-9 16,-2 1 8-16,7-5-10 15,7-7 9-15,7-7-13 16,6-7 10-16,12-2-11 16,1-4 9-16,13-2-8 15,-1-1 11-15,8 1-13 16,-10-1 6-16,-2 2-10 15,-12 2 7-15,-9-1-9 16,-11 1 14-16,-1 1-1 0,-3-2 12 16,2 4-8-16,1-4 11 15,4-4-5-15,4-9 4 16,10-18-9-16,1-12 9 16,8-16-9-16,-1-10 4 15,-7-13-8-15,-8 6 8 16,-11 0-19-16,-11 15-4 15,-8 10-82-15,-2 25-47 16,-2 10-369-16,11 15 42 16</inkml:trace>
</inkml:ink>
</file>

<file path=ppt/ink/ink4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9.2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63-2 1393 0,'-6'2'359'15,"-6"13"98"-15,-3 15-382 16,1 6-71-16,4 18-9 16,4 3 12-16,7 12-7 15,10-8 7-15,10 5-8 16,3-16-13-16,4-7-56 16,-2-14 1-16,1-8-30 15,-6-12-9-15,0-3-5 0,-4-3 48 16,-2-3-7-16,1 2 30 15,1-2 6-15,-4 0 24 16,1-5 1-16,-2-4 13 16,-2-4-3-16,-2 2 15 15,-2-4 18-15,-3 3 28 16,0 4 42-16,-6 7 18 16,-3 1-11-16,1 7-11 15,-4 7-25-15,0 6-35 0,5 1-12 16,2 4 3-16,4-2-10 15,2-8 3-15,8-6-13 16,-1-9 3-16,10-18-7 16,4-6 9-16,7-15-8 15,-4-7 7-15,1-5-12 16,-10 12 5-16,-8 9-11 16,-10 14 3-16,-10 19-13 15,-3 15 10-15,-6 18-9 16,-1 7 12-16,4 8 3 15,7-4-27-15,2-3-93 16,11-20-26-16,13-21-328 16,3-20 6-16</inkml:trace>
</inkml:ink>
</file>

<file path=ppt/ink/ink4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49.58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144 67 523 0,'13'-38'497'0,"-10"13"-67"15,-12 19-53-15,-7 10-170 0,-2 7-82 16,-3 10-30-16,3 3-51 15,-2 6-20-15,8-2 0 16,5-5-14-16,5-5 1 16,8-5-15-16,6-7 8 15,11-3-12-15,4-4 7 16,9-2-18-16,1-3 6 0,10-6-16 16,-8 4 10-16,-3 8-7 15,-12 0 13-15,-12 15-13 16,-17 12 17-16,-14 14-8 15,-10 1 10-15,-11 17-4 16,-1-7 19-16,-5-1 3 16,7-10 22-16,1-7 13 15,11-14 12-15,0-7-6 16,12-10-1-16,5-7-32 16,8-11-25-16,16-23-84 15,16-13-42-15,13-40-365 16,2-16 44-16</inkml:trace>
</inkml:ink>
</file>

<file path=ppt/ink/ink4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50.28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0 1286 0,'-11'27'403'0,"-23"17"53"0,-4 11-320 16,-2 14-124-16,7 5-2 15,8 5-5-15,18-17 10 16,13 2-10-16,12-8 6 15,6-5-13-15,5-14 7 16,4-2-24-16,-8-19-1 16,-2-5-29-16,-8-5 1 15,-6-1-23-15,-14-5 12 0,-8-2-25 16,-5-4 22-16,-14-2-3 16,-4-1 22-16,-9-9 4 15,3-1 37-15,-9-5 18 16,13-5 25-16,4-5 45 15,11 8 30-15,7 7 14 16,13 2-8-16,7 7-23 16,8 7-45-16,15-3-32 15,9-2-16-15,20 4-11 16,2-1 9-16,12-1-28 16,-10 2-86-16,9-5-386 15,-18-2 76-15</inkml:trace>
</inkml:ink>
</file>

<file path=ppt/ink/ink4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50.2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39 1204 0,'55'-43'722'0,"-86"59"-661"0,-20 22-26 16,-11 28-5-16,-7 30 7 15,19-12 11-15,1 0-5 16,17-17 0-16,5-10-20 16,11-24-8-16,-1-1-12 15,10-17 9-15,2-4-36 16,7-16-2-16,11-16-43 15,11-26-20-15,17-32-45 16,8-16 80-16,18-22-371 16,-7 6 145-16</inkml:trace>
</inkml:ink>
</file>

<file path=ppt/ink/ink4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8:51.0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406-3 815 0,'14'-9'357'16,"-19"10"20"-16,-13 25-171 15,-1 9-92-15,-11 22-9 16,1 9-22-16,-2 12-11 0,10-9-13 15,0 0-19-15,13-17-12 16,11 4-15-16,8-17-4 16,4-2-12-16,0-10 9 15,4-1-7-15,-8-11 9 16,4-6-7-16,-11-3 10 16,2-3-10-16,-12-5 6 15,-4 1-10-15,-10-1 3 16,-8-4-26-16,-7-3 2 0,-4-10-17 15,-4-11 8-15,0-9 0 16,6 1 18-16,5-1 11 16,10 14 21-16,5 7 9 15,11 12 7-15,9 4-4 16,11 2-6-16,14 3-17 16,13-1-6-16,18-5-8 15,4-3 12-15,9-2-62 16,-8-5 169-16,2-4-562 15,-21 2 183-15</inkml:trace>
</inkml:ink>
</file>

<file path=ppt/ink/ink4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03.75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2732 254 547 0,'-34'-44'366'15,"-1"5"-50"-15,-10-1-84 16,0 8-149-16,-14-1-29 15,13 9-46-15,-14 0 0 16,-5 17-10 15,32 2-4-31,2 2-1 0,-115 2 9 0,0 8-7 16,-20 13 10 0,7 7-12-16,51 7 12 0,9-4-9 15,-14 6 10-15,9-7-9 16,-8 2 13-16,20-5-10 15,1-1 10-15,16-7-9 16,-6 6 6-16,11 3-9 16,-11 14 5-16,6 8-8 15,-9 14 7-15,17 5-6 0,-5 12 7 16,7-11-7-16,-4 16 8 16,14-5-7-16,-1 13 7 15,14-12-8-15,9 16 10 16,19-14-10-16,10 7 7 15,13-13-8-15,13 16 8 16,11-11-9-16,17 10 7 16,1-13-7-16,23 7 8 15,1-18-7-15,27 2 10 16,4-14-7-16,32 2 12 16,2-17-9-16,31-5 8 15,-7-15-8-15,22-11 9 16,-16-10-11-16,19-4 8 15,-29-4-9-15,10-8 10 16,-27-1-10-16,4-5 8 16,-30-2-7-16,7-5 9 15,-28 2-10-15,5-12 11 0,-23-3-9 16,2-9 8-16,-20-10-8 16,3-24 8-16,-18 3-5 15,1-19 23-15,-11 7-2 16,-5-7 21-16,-8 23 0 15,-2-7 18-15,-10 11-20 16,-4-9 12-16,-4 13-17 16,-5-14 4-16,-3 9-13 15,-6-3 23-15,-3 10-19 0,-9-13 21 16,-2 6-10-16,-10-12 4 16,2 10-24-16,-11-10 11 15,0 21-25-15,-14 5 0 16,-8 22-19-16,-49 16 9 15,-21 29-44-15,-70 36 289 16,-21 24-728-16</inkml:trace>
</inkml:ink>
</file>

<file path=ppt/ink/ink4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09.967"/>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5518 434 341 0,'-28'6'177'0,"8"-11"-4"15,4-2-58 1,1 2-61-16,-2 2 26 0,5-1-12 16,-6-2 27-16,3 1-5 15,-7-3 12-15,-1 1-32 16,-4-2-5-16,-3 0-31 0,-12 3-5 16,0 0-18-16,-6 3 4 15,3-2-10-15,-6-1 12 16,7-4-3-16,-5-1 12 15,8-2-9-15,-2-5 14 16,8 4-12-16,-8-4 5 16,2-3-12-16,-11 3 7 15,5 5-13-15,-11-5 6 16,6 4-8-16,-3 2 5 16,7 0-9-16,-11-3 6 15,7 5-9-15,-4-5 6 16,1 3-7-16,-17-5 10 15,9 4-8-15,-9-5 11 16,1 4-6-16,-1 1 8 0,10 4-12 16,-8 0 9-16,10 6-10 15,-9 0 7-15,6 1-11 16,-14-1 11-16,7 5-9 16,-17 1 8-16,7-2-8 15,-10 5 11-15,18 0-10 16,-2-1 10-16,13-2-9 15,-2 1 7-15,10 1-8 0,-5 1 8 16,4-3-10-16,2 6 10 16,7-3-9-16,0 3 9 15,9-2-9-15,-4 7 9 16,2-2-9-16,-5 1 7 16,1 1-9-16,-18 2 9 15,1-4-10-15,-16 3 8 16,0 3-6-16,-9 5 8 15,9 1-7-15,-8 4 8 16,17 4-7-16,-10 10 8 16,4-2-10-16,-11 9 8 15,8-4-8-15,-19 10 8 16,8-2-9-16,-7 4 9 16,12-5-9-16,-17 10 10 15,13-8-9-15,-16 3 10 16,10-6-10-16,-13 4 11 15,23-8-9-15,1 7 9 0,16-10-9 16,1 4 9-16,10-3-10 16,-2 6 8-16,1-5-9 15,3 11 7-15,5-6-7 16,6 8 7-16,10-7-9 16,9 11 8-16,12-9-9 15,12 2 7-15,7-6-9 0,13-2 9 16,7-14-8-1,15 1 9-15,3-5-8 0,17-2 10 16,-8-7-9-16,15 0 8 16,-8-6-8-16,16-1 9 15,-8-8-8-15,27 1 9 16,-4-1-7-16,19-1 10 16,-3-2-10-16,16-3 8 15,-8-3-8-15,16-6 9 16,-9-3-10-16,15-8 10 15,-12-4-7-15,23-6 8 16,-17 3-9-16,21-9 11 16,-19 12-11-16,23-6 8 15,-22 9-8-15,17-7 9 16,-12 7-11-16,17-11 10 16,-20 8-9-16,12-8 10 15,-19 5-10-15,11-1 10 0,-18 2-9 16,14-4 8-16,-15 3-10 15,14-9 10-15,-17-1-10 16,13-7 10-16,-19 2-10 16,7-10 10-16,-21 4-8 15,7-14 9-15,-23 1-9 16,7-13 10-16,-18 12-9 16,-1-4 11-16,-19 20-9 0,-8 5 14 15,-19 17-5-15,-7 2 17 16,-12 8-4-16,-7-2 23 15,-4 1-14-15,-4-8 9 16,2 2-18-16,-4-6 3 16,-1-3-22-16,-3-6 5 15,-3 0-13-15,-13-9 10 16,-10 0-8-16,-19-10 6 16,-11-4-7-16,-28-1 9 15,-15 6-15-15,-69 12-12 16,-24 24-32-16,-113 37-343 15,-28 23 86-15</inkml:trace>
</inkml:ink>
</file>

<file path=ppt/ink/ink4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38.0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E6757B-6D32-491D-B1CF-FECF67F697A7}" emma:medium="tactile" emma:mode="ink">
          <msink:context xmlns:msink="http://schemas.microsoft.com/ink/2010/main" type="inkDrawing" rotatedBoundingBox="4542,11898 14722,3747 14897,3966 4717,12116" semanticType="underline" shapeName="Other">
            <msink:sourceLink direction="with" ref="{52EA7FB4-E5C5-43DA-B57D-3826310A19B8}"/>
            <msink:destinationLink direction="with" ref="{8456883B-34EE-410D-A0E2-66F53012FF59}"/>
            <msink:destinationLink direction="with" ref="{3D670F15-098F-40CC-9FA9-A7F27F06C4BF}"/>
            <msink:destinationLink direction="with" ref="{7F5B8CA1-0F0C-4BCA-8625-4FC4BC2CC3C9}"/>
          </msink:context>
        </emma:interpretation>
      </emma:emma>
    </inkml:annotationXML>
    <inkml:trace contextRef="#ctx0" brushRef="#br0">-7 8209 702 0,'-6'-2'248'0,"5"2"39"16,1-1-183-16,-3-4-35 16,6-1-24-16,-3-3-12 0,4 2-12 15,4-4-7-15,2 2 1 16,1 0-4-16,1 0 3 15,3-4-7-15,-5-4 3 16,-1-1-7-16,6-1 5 16,3 2-9-16,-4-1 6 15,10-1-7-15,0-1 7 16,3-4-7-16,-2-8 6 16,10-4-6-16,-4 3 5 0,7-6-5 15,-2 2 5-15,6-5-5 16,-1 3 5-16,5-8-4 15,-2 8 4-15,5-7-5 16,-5 2 6-16,4-2-6 16,-6 2 6-16,3-7-7 15,-5 7 7-15,10-4-7 16,-5 3 6-16,9-4-5 16,-3 2 5-16,14-7-5 15,-7 5 4-15,10-11-5 16,-7 7 5-16,10-13-5 15,-11 5 5-15,10-8-4 16,-7 7 6-16,14-9-6 16,-5 11 4-16,11-7-4 15,-10 7 5-15,19-9-6 0,-10 6 5 16,8-17-5-16,-6 10 5 16,15-15-6-16,-8 9 7 15,8-11-5-15,-6 12 5 16,10-8-5-16,-11 11 6 15,13-12-6-15,-9 8 4 16,17-12-5-16,-11 4 5 16,13-13-5-16,-13 10 4 0,21-5-3 15,-14 5 4-15,12-7-3 16,-10 9 4-16,9-12-5 16,-15 5 5-16,17-4-4 15,-14 5 4-15,17-14-4 16,-10 12 2-16,19-17-3 15,-13 6 4-15,16-7-6 16,-11 17 7-16,15-14-4 16,-16 13 3-16,14-9-4 15,-12 11 5-15,15-10-5 16,-16 14 4-16,23-17-3 16,-23 8 4-16,23-13-6 15,-19 7 4-15,28-10-4 16,-23 12 4-16,24-13-4 0,-19 14 3 15,16-10-1 1,-21 9 3-16,18 1-4 0,-24 13 4 16,18-13-3-16,-19 16 2 15,13-16-3-15,-16-3 4 16,14-10-4-16,-16 21 4 16,20-12-2-16,-23 17 3 15,18-14-6-15,-15 11 6 16,9-23-4-16,-24 17 5 15,14-7-5-15,-26 26 5 0,3 0-4 16,-19 20 3-16,4-8-3 16,-20 13 3-16,5-4-3 15,-13 10 12-15,1 1 9 16,-10 13 8-16,1-8-1 16,-6 11 6-16,-3 3-14 15,-8 9-7-15,-5-3-4 16,-13 14 5-16,-4-1-8 15,-6 11 4-15,-3 3-9 16,-4 6-30-16,-16-4-339 16</inkml:trace>
  </inkml:traceGroup>
</inkml:ink>
</file>

<file path=ppt/ink/ink4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20.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D3FD62-6907-499B-9502-F615D56DEB5A}" emma:medium="tactile" emma:mode="ink">
          <msink:context xmlns:msink="http://schemas.microsoft.com/ink/2010/main" type="writingRegion" rotatedBoundingBox="21897,703 33169,237 33341,4392 22069,4858"/>
        </emma:interpretation>
      </emma:emma>
    </inkml:annotationXML>
    <inkml:traceGroup>
      <inkml:annotationXML>
        <emma:emma xmlns:emma="http://www.w3.org/2003/04/emma" version="1.0">
          <emma:interpretation id="{1209AD01-0924-4C3B-B18A-889C108A4665}" emma:medium="tactile" emma:mode="ink">
            <msink:context xmlns:msink="http://schemas.microsoft.com/ink/2010/main" type="paragraph" rotatedBoundingBox="21897,724 29882,372 29936,1602 21951,1954" alignmentLevel="1"/>
          </emma:interpretation>
        </emma:emma>
      </inkml:annotationXML>
      <inkml:traceGroup>
        <inkml:annotationXML>
          <emma:emma xmlns:emma="http://www.w3.org/2003/04/emma" version="1.0">
            <emma:interpretation id="{3E10E29C-F9D6-4992-831B-22BD008895B6}" emma:medium="tactile" emma:mode="ink">
              <msink:context xmlns:msink="http://schemas.microsoft.com/ink/2010/main" type="line" rotatedBoundingBox="21897,724 29882,372 29936,1602 21951,1954"/>
            </emma:interpretation>
          </emma:emma>
        </inkml:annotationXML>
        <inkml:traceGroup>
          <inkml:annotationXML>
            <emma:emma xmlns:emma="http://www.w3.org/2003/04/emma" version="1.0">
              <emma:interpretation id="{6DE5E965-E172-48F3-926A-B94D0182FA15}" emma:medium="tactile" emma:mode="ink">
                <msink:context xmlns:msink="http://schemas.microsoft.com/ink/2010/main" type="inkWord" rotatedBoundingBox="21904,897 25411,743 25458,1799 21951,1954"/>
              </emma:interpretation>
              <emma:one-of disjunction-type="recognition" id="oneOf0">
                <emma:interpretation id="interp0" emma:lang="" emma:confidence="1">
                  <emma:literal/>
                </emma:interpretation>
              </emma:one-of>
            </emma:emma>
          </inkml:annotationXML>
          <inkml:trace contextRef="#ctx0" brushRef="#br0">8516-1605 685 0,'-13'-16'435'16,"-4"4"-32"-16,-4 3-65 0,2 4-192 15,-11 10-9-15,1 8-58 16,-2 11-15-16,1 5-47 16,-3 11 0-16,7-2-19 15,10 4 9-15,5-3-13 16,10-6 8-16,7-14-9 15,18-4 8-15,1-16-9 0,11-17 13 16,0-8-6 0,11-14 11-16,-11-7-6 0,1-2 10 15,-8 4-11-15,-5 4 10 16,-14 17-10-16,-5 9-1 16,-7 15-8-16,-8 17 6 15,-2 14-8-15,-5 16 6 16,5 4 2-16,0 3 6 15,9-6-7-15,6-12 6 16,6-20-9-16,9-5 8 16,6-16-8-16,8-22 11 15,5-9-6-15,8-12 12 16,-4-7-7-16,-4-4 9 16,-10 13-11-16,-9 11 8 15,-12 17-12-15,-4 15-1 16,-8 18-9-16,-5 18 9 15,-4 11-10-15,0 13 13 0,0-2-2 16,3 1 11-16,9-14-11 16,6-12 11-16,5-20-12 15,13-8 9-15,4-20-9 16,13-15 11-16,4-9-9 16,2-12 11-16,-13-2-7 15,-1 8 8-15,-16 15-11 16,-7 12 2-16,-5 20-19 15,-2 16 11-15,-2 10-12 0,-5 14 12 16,2 6-3-16,-2 2 17 16,7-10-12-16,-2-4 13 15,10-18-12-15,4-16 12 16,13-20-9-16,16-24 12 16,10-15-11-16,13-24 10 15,-1-2-8-15,-3-6 8 16,-15 16-11-16,-12 2 9 15,-16 29-9-15,-10 12-3 16,-11 24-8-16,-11 24 9 16,-5 20-10-16,-10 19 8 15,-1 10 0-15,-2 13 9 16,7-6-9-16,7 10 10 16,10-15-7-16,7 4 9 15,10-16-11-15,4 0 8 0,4-12-9 16,2 8 10-16,-3-10-12 15,-4 7 9-15,-5-4-8 16,-9 5 7-16,-5-11-9 16,-5-6 9-16,-1-8-5 15,-5-11 9-15,2-12-5 16,-2-14 10-16,4-13-8 0,-2-18 5 16,8-6-11-16,8-12 7 15,10 7-11-15,7-1 10 16,7 18-8-16,5 8 9 15,1 11-9-15,5 5 7 16,-4 9-8-16,5-3 16 16,-2 3-26-16,0-3-98 15,-6-4-48-15,1-14-352 16,1-2-11 0</inkml:trace>
          <inkml:trace contextRef="#ctx0" brushRef="#br0" timeOffset="-2596.2025">6374-1699 961 0,'12'-40'286'16,"-7"4"89"-16,-5 12-255 15,-8 6 2-15,-8 14-16 16,-14 7 11-16,-7 7-33 16,-15 14-7-16,-2 2-38 15,-5 7 1-15,8-1-21 16,3-1 4-16,20-5-14 16,5-4 7-16,14-5-14 0,8-7 4 15,4-5-10-15,9-5 3 16,4-6-6-16,14-2 9 15,0-2-5-15,12 2 9 16,-1 2-3-16,1 8 4 16,-9 2-8-16,3 13 3 15,-9 4-8-15,2 13 4 16,-10 4-6-16,1 14 3 16,-2-2-7-16,-12 10 9 15,-8-8-8-15,-4 4 10 16,-7-14-5-16,-11 3 15 15,1-15-2-15,-10-3 23 16,1-11-2-16,-7-2 14 16,0-9-11-16,-4-4 5 15,7-4-21-15,0 0 1 16,13-1-13-16,8-1-7 16,11 0-27-16,7 1-93 0,7-4-44 15,10-1-345-15,4 0 15 16</inkml:trace>
          <inkml:trace contextRef="#ctx0" brushRef="#br0" timeOffset="-1310.2111">6799-1947 1047 0,'-14'27'350'16,"-8"4"36"-16,-5 20-234 15,7 11-136-15,4 13 16 16,5-1-3-16,10 11 6 16,8-19-15-16,7 0 6 15,-2-18-18-15,3-7 7 16,-2-19-7-16,-4-1 15 16,-4-6-3-16,-2-1 18 15,-3-7-6-15,-2-1 34 16,-1-7-6-16,-6-10 3 15,-1-8-20-15,-7-11 2 16,-4-9-35-16,-3-11 1 0,8 5-11 16,1 9 6-16,6 12-10 15,4 15 6-15,5 18-13 16,2 12 8-16,-1-1-6 16,4 5 8-16,2-2-5 15,7 5 9-15,1-16-10 16,9 3 6-16,1-9-9 15,10-6 8-15,-4-10-7 16,5-2 10-16,-6-5-4 16,0-5 13-16,-10-2-8 0,-5-3 12 15,-6-2-9-15,-3 5 10 16,-9 6-12-16,-2 9 6 16,-1 6-10-16,-3 14 6 15,0 7-9-15,2 10 7 16,1 2-7-16,6 9 9 15,3-7-10-15,7-1 9 16,2-8-8-16,8-4 8 16,-3-7-11-16,11-3 9 15,-7-10-7-15,8-14 10 16,-5-5-9-16,1-16 15 16,-4-7-9-16,-1-5 10 15,-11 10-8-15,-3 4 9 16,-2 13-13-16,-7 15 3 15,-1 13-11-15,-1 14 8 0,-4 11-8 16,2 11 11-16,2-2-3 16,1-1 7-16,5-7-10 15,7-6 9-15,2-13-11 16,5-4 8-16,5-7-10 16,10-7 12-16,-3-5-9 15,0-9 13-15,-3-3-8 16,-2-8 13-16,-10 4-10 0,-3-2 10 15,-3 9-13-15,-4 6 5 16,-4 12-13 0,1 12 8-16,-1 7-11 0,2 7 11 15,3-2-7-15,3 1 11 16,3-8-9-16,8-2 9 16,2-9-11-16,11-5 9 15,2-5-8-15,7-1 10 16,-2-10-8-16,4-3 13 15,-11 0-8-15,-1-9 8 16,-8-6-8-16,-8-4 10 16,-7 2-11-16,3 5 9 15,-7 9-11-15,-5 8 4 16,0 11-8-16,-3 8 9 16,-5 6-10-16,-4 6 11 15,0 3-8-15,2 6 8 0,2-4-10 16,5 2 9-16,9-8-10 15,8 1 8-15,4-5-9 16,9 4 6-16,6-7-8 16,7 4 9-16,-1-8-8 15,11-6 10-15,-13-5-5 16,1-2 11-16,-10-1-8 16,-5 4 9-16,-13 1-10 0,-4-5 11 15,-6 7-9 1,-9-13 11-16,-4 1-7 0,-8-13 13 15,1 1-9-15,-4-13 11 16,8 8-11-16,1-3 7 16,12 11-15-16,3 7 6 15,3 7-15-15,9 7 7 16,7 2-13-16,11 2 10 16,12 3-7-16,14 0-108 15,2 2 395-15,-1-5-813 16,-18-3 287-16</inkml:trace>
        </inkml:traceGroup>
        <inkml:traceGroup>
          <inkml:annotationXML>
            <emma:emma xmlns:emma="http://www.w3.org/2003/04/emma" version="1.0">
              <emma:interpretation id="{E8B17BE0-CCE0-41D7-82EA-96161D4FECA9}" emma:medium="tactile" emma:mode="ink">
                <msink:context xmlns:msink="http://schemas.microsoft.com/ink/2010/main" type="inkWord" rotatedBoundingBox="25518,853 28825,707 28859,1476 25552,1622"/>
              </emma:interpretation>
              <emma:one-of disjunction-type="recognition" id="oneOf1">
                <emma:interpretation id="interp1" emma:lang="" emma:confidence="0">
                  <emma:literal>man?</emma:literal>
                </emma:interpretation>
                <emma:interpretation id="interp2" emma:lang="" emma:confidence="0">
                  <emma:literal>im ?</emma:literal>
                </emma:interpretation>
                <emma:interpretation id="interp3" emma:lang="" emma:confidence="0">
                  <emma:literal>um ?</emma:literal>
                </emma:interpretation>
                <emma:interpretation id="interp4" emma:lang="" emma:confidence="0">
                  <emma:literal>mim?</emma:literal>
                </emma:interpretation>
                <emma:interpretation id="interp5" emma:lang="" emma:confidence="0">
                  <emma:literal>am ?</emma:literal>
                </emma:interpretation>
              </emma:one-of>
            </emma:emma>
          </inkml:annotationXML>
          <inkml:trace contextRef="#ctx0" brushRef="#br0" timeOffset="1563.8565">10204-1703 921 0,'-29'20'352'0,"-14"19"33"0,-10 5-227 16,2 8-52-16,7-5-37 16,8 4 6-16,18-15-26 15,15-6-7-15,11-17-35 0,20-10-1 16,11-19-11-16,24-22 11 16,-1-8-5-16,13-11 13 15,-6 3-7-15,-3 6 4 16,-22 21-10-16,-4 10 1 15,-20 20-11-15,-11 17 12 16,-14 8 3-16,-4 13 29 16,-1 2 9-16,-1-1 18 15,4-9-13-15,7-6 0 16,7-15-30-16,13-15 1 16,8-12-18-16,17-18 8 15,6-4-7-15,12-13 9 16,-3 11-11-16,-1 3 0 15,-18 18-12-15,-7 14-1 0,-17 17-10 16,-13 13 10-16,-5 13-2 16,-7 9 16-16,-4-2 1 15,6 4 14-15,6-14-9 16,6-12 12-16,9-21-14 16,17-17 10-16,-1-14-11 15,20-16 8-15,3-4-8 16,8-3-11-16,-13 9-26 0,-2 8-8 15,-19 16-11-15,-13 18-1 16,-12 15 10-16,-7 19 30 16,-5 8 12-16,-3 9 25 15,4-3 5-15,4-3 15 16,4-16-13-16,10-8 2 16,11-17-22-16,12-16 5 15,11-15-13-15,11-15 9 16,-1-4-17-16,7-11-40 15,-12 13-38-15,-2 11-2 16,-19 18-12-16,-10 20 13 16,-16 19 43-16,-11 13 68 15,-5 10 11-15,1 7 35 16,2-12 3-16,7 0 15 16,5-14-42-16,10-11-1 15,8-14-33-15,19-18 5 0,4-12-18 16,16-17 10-16,1-7-8 15,8-9-20-15,-11 12-28 16,-4 6-4-16,-17 17-10 16,-11 11-1-16,-15 20 21 15,-8 15 32-15,-7 6 8 16,-1 6 24-16,-1 2 2 16,4-5 16-16,2-14-13 0,8-4 1 15,8-10-21-15,9-16 6 16,7-4-15-16,3-4 8 15,4-2-8-15,4 3 6 16,-5 12-10-16,-5 10 1 16,-7 13-10-16,-6 11 8 15,-9 7-7-15,0 1 9 16,-3-9-1-16,8 3 8 16,1-18-8-16,12-8 10 15,6-14-10-15,16-8 8 16,-1-8-7-16,9 4 5 15,-10 2-12-15,-7 16 3 16,-13 13-12-16,-5 13 6 16,-12 11-1-16,-1 9 16 15,-1-3-2-15,2 3 17 0,1-15-9 16,4-7 8 0,0-8-16-16,4-11 16 0,5-10-15 15,6-13 165-15,9-14-680 16,3-17 277-16</inkml:trace>
          <inkml:trace contextRef="#ctx0" brushRef="#br0" timeOffset="330.9201">9665-1949 1116 0,'-5'-7'420'16,"2"5"45"-16,3 7-264 15,2-7-120-15,-7 11-15 16,4 5-53-16,-5 13-5 16,-5 7-20-16,2 28 10 0,3 4-6 15,-1 17 10-15,1-5-7 16,0-3 12-16,3-15-10 15,6-12 14-15,-5-24-6 16,7-15 24-16,4-12-4 16,12-23 23-16,3-13-12 15,21-24 8-15,3-10-23 16,7-17 5-16,-8 5-22 0,-5 10 8 16,-18 26-11-16,-11 16 3 15,-13 24-17-15,-13 18-12 16,-8 10-31-16,-3 8-76 15,0 2-39-15,6 1 16 16,9-8-341-16,4 2 109 16</inkml:trace>
          <inkml:trace contextRef="#ctx0" brushRef="#br0" timeOffset="493.0504">9816-1611 623 0,'-3'38'418'0,"-1"5"-29"15,-2-5-116-15,0 4-84 16,4-11-80-16,4 1-12 15,-1-11-50-15,7-6-13 16,2-11-25-16,10-7-53 16,7-12-53-16,15-18-339 15,9-7 44-15</inkml:trace>
        </inkml:traceGroup>
        <inkml:traceGroup>
          <inkml:annotationXML>
            <emma:emma xmlns:emma="http://www.w3.org/2003/04/emma" version="1.0">
              <emma:interpretation id="{0A11CC14-21A6-4716-9B90-039AA61AABB5}" emma:medium="tactile" emma:mode="ink">
                <msink:context xmlns:msink="http://schemas.microsoft.com/ink/2010/main" type="inkWord" rotatedBoundingBox="29515,388 29882,372 29934,1553 29567,1569"/>
              </emma:interpretation>
            </emma:emma>
          </inkml:annotationXML>
          <inkml:trace contextRef="#ctx0" brushRef="#br0" timeOffset="2082.1338">13578-2261 1117 0,'26'-33'283'0,"7"-6"125"0,6 3-325 16,9 7 12-16,-2 13-10 16,7 2 8-16,-10 10-35 15,-7 10 4-15,-15 4-26 16,-10 11 0-16,-12 5-23 15,-18 13 15-15,-8 0-8 16,-10 15 16-16,-4-3-8 0,-4 11 9 16,14-8-19-1,4-2 5-15,13-14-16 0,10-4 7 16,8-14-14-16,5-4 8 16,8-2-11-16,10-1 9 15,4-2-36-15,11-1-113 16,0 4-26-1,14 5-347 17,-6 2-13-32</inkml:trace>
          <inkml:trace contextRef="#ctx0" brushRef="#br0" timeOffset="2320.5331">13784-1249 1447 0,'-3'4'343'0,"0"-4"126"16,3-4-426-16,1-1-4 0,-1-7-106 16,-6 6-392-16,-1-3 112 15</inkml:trace>
        </inkml:traceGroup>
      </inkml:traceGroup>
    </inkml:traceGroup>
    <inkml:traceGroup>
      <inkml:annotationXML>
        <emma:emma xmlns:emma="http://www.w3.org/2003/04/emma" version="1.0">
          <emma:interpretation id="{AFF5D93C-E817-4F8C-A8BB-D67A27B4482D}" emma:medium="tactile" emma:mode="ink">
            <msink:context xmlns:msink="http://schemas.microsoft.com/ink/2010/main" type="paragraph" rotatedBoundingBox="22401,2139 33229,1691 33294,3252 22466,3699" alignmentLevel="1"/>
          </emma:interpretation>
        </emma:emma>
      </inkml:annotationXML>
      <inkml:traceGroup>
        <inkml:annotationXML>
          <emma:emma xmlns:emma="http://www.w3.org/2003/04/emma" version="1.0">
            <emma:interpretation id="{75A55C41-8AA5-4BD7-BEB1-7D0B2A681670}" emma:medium="tactile" emma:mode="ink">
              <msink:context xmlns:msink="http://schemas.microsoft.com/ink/2010/main" type="line" rotatedBoundingBox="22401,2139 33229,1691 33294,3252 22466,3699"/>
            </emma:interpretation>
          </emma:emma>
        </inkml:annotationXML>
        <inkml:traceGroup>
          <inkml:annotationXML>
            <emma:emma xmlns:emma="http://www.w3.org/2003/04/emma" version="1.0">
              <emma:interpretation id="{9679C12A-2E87-41F9-B9D6-00732AC123A6}" emma:medium="tactile" emma:mode="ink">
                <msink:context xmlns:msink="http://schemas.microsoft.com/ink/2010/main" type="inkWord" rotatedBoundingBox="22409,2315 25952,2169 25991,3118 22448,3264"/>
              </emma:interpretation>
              <emma:one-of disjunction-type="recognition" id="oneOf2">
                <emma:interpretation id="interp6" emma:lang="" emma:confidence="1">
                  <emma:literal/>
                </emma:interpretation>
              </emma:one-of>
            </emma:emma>
          </inkml:annotationXML>
          <inkml:trace contextRef="#ctx0" brushRef="#br0" timeOffset="5808.1104">7101 102 831 0,'4'0'315'15,"-2"-3"66"-15,-1-5-208 16,5-8-1-16,0 1-25 16,3-3 0-16,-1-3-36 15,1-5-13-15,-8 8-37 16,-1-4-14-16,-4 13-23 0,-1 4-9 16,-2 10-11-16,-2 13-2 15,-3 7-3-15,3 4-1 16,3-1-1-16,1 7 2 15,7-14 1-15,10-8-3 16,6-8 0-16,15-11 0 16,9-8 1-16,16-4 1 15,-2-1 4-15,1 1-1 16,-14 6 1-16,-7 7-6 16,-15 10-2-16,-7 8 0 15,-10 7 3-15,-1 4 0 16,-3-8 5-16,2-2 3 15,2-8-3-15,4-11 3 16,1-7 0-16,4-10 5 16,2-8 0-16,2-8 5 15,-4 2 0-15,-2-6 6 16,-3 9-4-16,-5 12-2 0,-3 3-4 16,-2 8-11-16,2 10-7 15,0 9 8-15,5 0-15 16,7 6-116-16,1-6-55 15,17-6-340-15,2-20-32 16</inkml:trace>
          <inkml:trace contextRef="#ctx0" brushRef="#br0" timeOffset="6091.8446">7958-554 1157 0,'-14'10'399'15,"-2"17"52"-15,-8 20-265 16,3 7-112-16,-2 20-3 15,5-2-21-15,6 1-9 16,12-14-20-16,2-7-7 16,5-23-10-16,5-11 0 15,-3-11-1-15,5-2 0 16,-1-8-3-16,4 0 2 16,-2 0 1-16,10-5 1 15,-2-4 1-15,13-13 5 16,1-19-2-16,8-11 0 15,-4-1 0-15,-1-4 0 16,-11 17-3-16,-11 16-77 16,-15 16-76-16,-14 13-359 15,-11 8 15-15</inkml:trace>
          <inkml:trace contextRef="#ctx0" brushRef="#br0" timeOffset="6251.4192">8048-116 941 0,'4'17'321'15,"2"-8"71"-15,3 3-252 16,5 3-18-16,2-6-35 0,5-5-20 16,3 5-32-16,5-3-1 15,-2 0-65-15,8-7-393 16,-1-1 123-16</inkml:trace>
          <inkml:trace contextRef="#ctx0" brushRef="#br0" timeOffset="5249.0176">6496-227 850 0,'-9'-19'369'0,"4"-4"29"16,2 11-184-16,2 8-97 16,1 4-35-16,0 15-20 15,3 13-37-15,-3 14-19 0,0 6-11 16,1 17-1-16,2-13 3 15,2 5 3-15,1-10 2 16,1-10 0-16,-2-20-1 16,5-1 6-16,2-11 4 15,12-8 16-15,5-9 13 16,14-9 26-16,2-11 3 16,15-17 4-16,-4-7-13 15,7-26-10-15,-9 11-25 16,-7-1-3-16,-14 15-9 0,-11 14-1 15,-13 29-6-15,-1 10-2 16,-11 10-6-16,-8 6 0 16,1 3 2-16,-5 6-14 15,1 0-47-15,8 0 126 16,-3-11-584-16,-1-13 187 16</inkml:trace>
          <inkml:trace contextRef="#ctx0" brushRef="#br0" timeOffset="7736.6443">8477-144 1069 0,'-7'7'359'16,"-1"-4"52"-16,-4 8-267 15,-3 10-90-15,0-12-11 16,-1 9-22-16,1-2-6 16,1-4-8-16,5 6-2 15,9 0-4-15,3-4-1 16,0-7-1-16,11 5 5 0,-1-15 5 15,8-6 10-15,5-3 5 16,5-6 8-16,-2-6 0 16,-1-1 6-16,-8 4-5 15,-7 0 6-15,-8 6-3 16,-5 10-1-16,-8 11-11 16,-4 12-5-16,-1-1-13 15,-1 11-1-15,4-2-4 16,4-5-1-16,7-5 2 0,8 1-1 15,6-10 0-15,9-7-1 16,3-4 2-16,11-11 2 16,-4-2 2-16,4-5 1 15,-7 1 0-15,-4 4 0 16,-13 5-3-16,-8 0-4 16,-6 14-1-16,-6 10-2 15,-3-5-1-15,0 14 0 16,1 0 4-16,1-3 1 15,5-4 2-15,7-4 1 16,4-4 1-16,6-4 6 16,7-10 0-16,10-2-1 15,3-10 2-15,2-5-1 16,-5-5-5-16,-5-2 0 16,-11 1-2-16,-5 25-7 0,-10 3-2 15,-4 16-2-15,-3 14 1 16,-3 5 0-16,-3-5 5 15,5 0 3-15,1-6 1 16,6-2 2-16,4-4 0 16,7-16 3-16,4-2-1 15,16-15 2-15,8-5-4 16,15-26 3-16,2-8-1 16,11-20-1-16,-13 2-2 0,-7-15-5 15,-13 26-3-15,-10 15-3 16,-13 24-7-16,-7 13-3 15,-8 22 5-15,-7 16-1 16,-5 7 2-16,-2 11 8 16,0-1 6-16,3 5 4 15,9-7 2-15,4 4 0 16,4-6-2-16,2 3-3 16,1-5-3-16,-7-2 0 15,-2-4 0-15,-4 13 0 16,-2-7-2-16,-7 2 0 15,4 26 1-15,-2 0 0 16,4-17 0-16,4-3 4 16,4-8-1-16,7-38 0 15,5-37 2-15,15-13 1 16,5-14-2-16,14-11-1 0,7-5 1 16,13-14 0-16,-12 1-3 15,2-8 1-15,-13 13 2 16,-5 5-1-16,-19 45-2 15,-2 12-4-15,-13 18-2 16,-1 10 0-16,-7 11 0 16,-2 6-4-16,1 12 6 0,2 13 2 15,-4 6-3 1,2 16 2-16,4-1 3 0,-4-1 0 16,2-10-2-16,5-7 0 15,1-10 1-15,-5-7 0 16,4-8 2-16,1-3 1 15,-2-9 2-15,-2-8 8 16,2-5 8-16,5-8 3 16,-3-8 0-16,2-7 0 15,1-12-8-15,-2-9-5 16,-2-4-5-16,-1 7-2 16,-4 10-3-16,-1 17-1 15,4 18-5-15,-5 23 0 16,4 2 0-16,1 10 0 15,6 1 1-15,4-11 2 16,7-10 1-16,-1-7-2 0,8-7 0 16,15-10 0-16,-1 8 0 15,8-11 0-15,4 0 2 16,-4-6-4-16,-8 4 0 16,-8-2-1-16,-8 13-1 15,-5 1-2-15,-5-1 3 16,-3 5 3-16,-2-4 0 15,-1-4 5-15,-1-3 4 0,-1 2 2 16,1-10 1-16,-7-1 0 16,1-1-4-16,-5 7-2 15,-5 4-3-15,-4 17-4 16,0 15 0-16,-4 14-2 16,5-1 1-16,1 11 1 15,8-7 3-15,8-8 1 16,11-12 0-16,11-3-1 15,10-9 0-15,11-6 34 16,5-2-188-16,2-14-383 16,-14-16 100-16</inkml:trace>
        </inkml:traceGroup>
        <inkml:traceGroup>
          <inkml:annotationXML>
            <emma:emma xmlns:emma="http://www.w3.org/2003/04/emma" version="1.0">
              <emma:interpretation id="{A5FB82D9-D4F0-443F-B9FF-0CB6B8E01E2D}" emma:medium="tactile" emma:mode="ink">
                <msink:context xmlns:msink="http://schemas.microsoft.com/ink/2010/main" type="inkWord" rotatedBoundingBox="27161,2239 29643,2137 29695,3400 27214,3503"/>
              </emma:interpretation>
              <emma:one-of disjunction-type="recognition" id="oneOf3">
                <emma:interpretation id="interp7" emma:lang="" emma:confidence="1">
                  <emma:literal/>
                </emma:interpretation>
              </emma:one-of>
            </emma:emma>
          </inkml:annotationXML>
          <inkml:trace contextRef="#ctx0" brushRef="#br0" timeOffset="8597.9785">11394-294 1069 0,'5'-20'328'0,"-8"-2"104"16,0 10-286-16,-2 0 0 16,-3 7-24-16,-1 11-22 0,-1 11-45 15,-7 23-22-15,-2 14-28 16,-5 14-7-16,0-7 2 15,6 1 2-15,7-22 2 16,5-10 1-16,9-15-1 16,6-6 0-16,5-10 1 15,7-11 3-15,1-9 2 16,4-5 2-16,-4-10 1 0,-1-18 0 16,-7-7-3-16,-9-13 0 15,-11 4 1-15,-7 8 3 16,-5 22 0-16,-1 14 0 31,1 27-5-31,4 13-9 0,4 13-3 0,5 14-4 16,10-1 0-16,7 4 3 15,9-10 3-15,13-11 0 16,0-20 1-16,3-11 3 16,2-14 1-16,8-16 3 15,-5-5 0-15,9-8 2 16,-11-1-1-16,-1 1 0 15,-16 9-2-15,-8 9 0 16,-11 12-3-16,-2 11-6 0,-5 13-4 16,-2 13-4-1,1 10 0-15,-2 8 0 16,3 11 6-16,6 10 1 0,4-9 5 16,5 1 0-16,3-8 0 15,2-2 1-15,-2-13 0 16,-2 2 1-16,-2-8 1 15,-5 4-1-15,-2-11 0 16,2 4-10-16,-1-3-74 16,2 3-440-16,2-30 112 15</inkml:trace>
          <inkml:trace contextRef="#ctx0" brushRef="#br0" timeOffset="10039.6927">12205-239 1149 0,'-9'3'343'0,"1"8"104"15,4-1-320-15,1 4-9 16,3 2-37-16,7 1-12 16,4-5-37-1,8-9-8-15,-1-5-10 0,17-19 2 16,-4-7 0-16,8-16 2 15,-6 2-7-15,2-12 1 16,-17 14-1-16,-9-1 1 16,-14 12-3-16,-10 14-2 15,-10 20-4-15,-8 14-6 16,1 15-2-16,-2 17-2 16,4 4 1-16,6 8 2 15,10-10 4-15,10-5 0 16,8-12 2-16,17-11-2 15,5-14-1-15,16-11-1 0,6-9-1 16,13-21 1-16,-1-6 1 16,2-12 3-16,-14 1 3 15,-9 5 0-15,-15 15-1 16,-10 14-7-16,-11 13-2 16,-6 22-2-16,1 13-2 15,-2 7 1-15,-1-2 7 0,3 4 1 16,10-19 2-16,10-10 2 15,3-19 2-15,17-8 2 16,5-11 0-16,7-16 1 16,-7-1-1-16,7 5-1 15,-14 2-2-15,-8 11-2 16,-10 17-5-16,-6 8-3 16,-10 17-1-16,-2 11-3 15,-5 8 3-15,2 2 3 16,2-2 2-16,8-11 2 15,2-10 1-15,15-15 3 16,5-13 1-16,13-14 3 16,1-11-1-16,11-10 1 15,-13 2-5-15,0 4-39 16,-16 12-23-16,-13 12-35 16,-10 18-4-16,-7 15 2 0,-7 10 38 15,-1 13 20-15,4-5 34 16,7-3 4-16,7-14-13 15,13-19-12-15,1-19-12 16,11-14-26-16,2-5-7 16,-1-10 5-16,-7 8 12 15,-1 5 12-15,-14 10 24 16,-12 13 28-16,-9 13 13 16,-11 16 14-16,4 11 6 0,-1 16 22 15,2-5-6-15,9 12 18 16,9-11-11-16,-1 1-5 15,4-10-20-15,10 2-12 16,-4-13-23-16,2 4-2 16,2-6 0-16,4 3-2 15,-5 0 0-15,4 6-2 16,-5-3 0-16,-5 45-1 16,-8 2 1-16,-1 11 0 15,-9 2 1-15,-3 12 0 16,-3-46-2-16,0-11 29 15,0-14 18-15,3-17 25 16,3-5 6-16,3-48 1 16,8-53-28-16,1-8-23 15,7 2-29-15,14-24-9 16,9 46 2-16,14 43 2 0,5 3 2 16,5 4 5-16,-7 7 3 15,-4-2 0-15,-16 3-3 16,-10-5-1-16,-13 5-1 15,-13 6 2-15,-9 2-1 16,-9 8 3-16,0 10-2 16,-4 10-2-16,7 9-4 15,3 10-1-15,6-1-1 0,7 5-1 16,10-10 3-16,8-2 2 16,4-8 1-16,10 0 0 15,3-5-83-15,12-2-442 16,-5-14 117-16</inkml:trace>
        </inkml:traceGroup>
        <inkml:traceGroup>
          <inkml:annotationXML>
            <emma:emma xmlns:emma="http://www.w3.org/2003/04/emma" version="1.0">
              <emma:interpretation id="{3DD1FF59-8555-42F8-B4EB-F45C04DEFF5A}" emma:medium="tactile" emma:mode="ink">
                <msink:context xmlns:msink="http://schemas.microsoft.com/ink/2010/main" type="inkWord" rotatedBoundingBox="30088,1821 33229,1691 33270,2682 30129,2812"/>
              </emma:interpretation>
              <emma:one-of disjunction-type="recognition" id="oneOf4">
                <emma:interpretation id="interp8" emma:lang="" emma:confidence="1">
                  <emma:literal/>
                </emma:interpretation>
              </emma:one-of>
            </emma:emma>
          </inkml:annotationXML>
          <inkml:trace contextRef="#ctx0" brushRef="#br0" timeOffset="15464.9242">15234-961 1057 0,'3'0'438'0,"-18"21"-2"16,3 12-259-16,-12 24-113 16,3 3-45-16,0 17 0 15,10-5-10-15,2 4 7 16,12-7-13-16,3 16-4 15,2-9-1-15,-4 4 9 16,-2-11-10 0,1-9 11-16,-3-26-9 0,1-11 11 15,1-17-8-15,-1-3 30 16,2-15-4-16,0-11 12 16,0-13-11-16,5-27 9 15,-7-13-28-15,-5-10 4 16,-1 11-13-16,-5 12 8 15,-1 27-11-15,4 19 4 0,2 22-11 16,1 14 5-16,10 5-9 16,4 12 10-16,4-1-6 15,7 3 11-15,3-13-6 16,-1-2 7-16,-2-13-8 16,1-8 10-16,-2-13-10 15,2-10 12-15,-5-9-8 16,1-11 11-16,-6 2-9 0,-3-4 12 15,-8 13-12-15,1 9 5 16,-8 15-8-16,-8 16 7 16,2 14-14-16,-6 18 10 15,3 6-7-15,3 5 7 16,6 0-7-16,3-1 9 16,6-10-8-16,3-4 10 15,5-7-11-15,4-14 10 16,0-19-8-16,10-22 11 15,4-12-10-15,4-24 12 16,1-1-7-16,1-5 8 16,-10 13-7-16,-7 6 9 15,-9 22-9-15,-7 11 4 16,-7 17-7-16,-7 18 4 16,-1 8-8-16,-2 16 8 15,1 6-7-15,2 8 9 0,8-8-7 16,8 1 8-16,4-22-8 15,7-7 7-15,3-16-10 16,1-16 13-16,1-13-8 16,7-7 10-16,-8-8-7 15,-1-8 9-15,-4 7-10 16,-5-1 8-16,-6 11-9 16,-3 2 8-16,-5 14-10 15,1 3 6-15,-4 7-8 0,-1 8 3 16,0 6-7-16,2 11 7 15,-1 0-7-15,5 5 6 16,8-4-6-16,2 2 7 16,2-11-6-16,3 4 9 15,2-5-9-15,-4-1 10 16,2-4-9-16,3-1 8 16,-3-4-10-16,2 1 10 15,-2-4-7-15,0 1 8 16,0 1-8-16,1-11 7 15,1 5-9-15,7-9 8 16,1-3-8-16,5-6 10 16,-4 5-8-16,3-8 11 15,-11 12-9-15,-3-3 10 0,-9 4-11 16,0 8 11-16,-5 3-10 16,1 0 11-16,1 9-11 15,0 5 8-15,-2-4-11 16,1 2 10-16,1-3-12 15,-2-1 11-15,1-4-9 16,2-1 10-16,-1 0-9 16,3-1 9-16,-3-2-11 15,6 0 11-15,0-2-11 0,5-5 9 16,-1-7-9-16,8-8 12 16,0-4-10-16,0-5 12 15,-6 0-9-15,-3 1 11 16,-9 9-11-16,-3 3-15 15,-6 9-39-15,-3 5-93 16,3 10-47-16,3 4-327 16,2 4 19-16</inkml:trace>
          <inkml:trace contextRef="#ctx0" brushRef="#br0" timeOffset="15842.5432">16228-583 867 0,'16'-15'367'0,"-7"0"79"15,-7 8-210-15,-7-4-16 0,-2 10-61 16,-8 5-28-16,-3 7-82 16,-9 8-25-1,3 8-29-15,-5 6 8 0,5-4-3 16,6 1 11-16,9-11-8 16,5-1 7-16,7-10-15 15,7-7 3-15,5-2-10 16,11-7 10-16,1-1-7 15,6-3 10-15,0 5 5 16,3 1-1-16,-9 4-7 0,0 5 4 16,-9 2-11-16,-8 5-2 15,-7 1-1-15,-7 9 3 16,-10 2-6-16,-5 8 20 16,-5-1 3-16,-5 5 24 15,2-4 2-15,-1-3 14 16,5-9-17-16,4-1 2 15,5-13-21-15,5-7-39 16,9-4-91-16,9-11-410 16,8-8 66-16</inkml:trace>
          <inkml:trace contextRef="#ctx0" brushRef="#br0" timeOffset="16185.1182">16441-587 1331 0,'-23'16'312'0,"-1"11"128"0,-3 6-392 16,3 11-2 0,8 0-18-16,8-4 2 0,8-5-20 15,15-7 0-15,8-14-13 16,7-11 8-16,-2-11-8 16,8-13 12-16,-5-12-5 15,-4-9 9-15,-11-3-9 16,-1-5 10-16,-9 10-11 0,-3 7 11 15,-6 13-8-15,-1 13 23 16,-7 17-10-16,-2 14 12 16,-4 9-14-16,-5 17 20 15,0 4-18-15,9 2 13 16,2-13-11-16,8-2 9 16,12-19-19-16,8-7 2 15,3-7-16-15,7-11 10 16,6-11-37-16,6-11 335 15,3-4-823-15,7-10 355 16</inkml:trace>
          <inkml:trace contextRef="#ctx0" brushRef="#br0" timeOffset="11577.7626">14405-416 1209 0,'-3'-4'329'0,"0"8"86"15,-3 4-332-15,-3 5-38 16,-6 4-18-16,-1 8-1 16,-1 4-5-16,1 5-7 15,2-2-6-15,4 1 1 16,1-11-1-16,3-8 9 16,6-8 8-16,-2-9 17 15,4-6 2-15,2-8 2 0,4-5-9 16,-2-5-7-16,3 4-18 15,-3 2-3-15,-2 8-6 16,-2 7-2-16,-2 6 1 16,-2 3 1-16,-1 1 3 15,0 4 4-15,0-2 1 16,0 3 0-16,-1-5-2 16,2 1 1-16,1-2-1 0,-1-3 7 15,1-5 1-15,1 4 5 16,-3-1-3-16,3-2-2 15,-2 1-9-15,1 0-3 16,-1 3-5-16,2-3 0 16,-1 4-3-16,2-1 3 15,-2 3-2-15,1-1 1 16,-2-1 1-16,2-1 1 16,-3 2-1-16,2-1 0 15,1-1 0-15,0 0 1 16,0 2-1-16,0-2 1 15,0-3-1-15,0 1 1 16,1 4-2-16,1-2 1 16,-1 0 0-16,2 0 0 15,0 0 0-15,-1-5 0 16,1 1 1-16,0-2 0 16,0 0 0-16,0 0 0 0,0 4 1 15,-2-1-3-15,2 5 0 16,-3-2-1-16,-1 3-1 15,1 1 0-15,-5 1 1 16,1 1 0-16,-1 1 1 16,1 2 0-16,-2 11 2 15,1-1-5-15,-1 1 1 0,0 8 0 16,2-1 0 0,2-7 0-16,2-2 3 0,3-2 0 15,0-8 0-15,3-8 0 16,0-3 2-16,3-11 1 15,0-8 4-15,-1-5 0 16,-2-2 1-16,-2-7 0 16,-4 9-3-16,-6 3-1 15,-4 8-1-15,-5 4-7 16,-2 10 0-16,-5 16-2 16,1 7-1-16,3 15 0 15,3 4 3-15,4 5 1 16,8-12 2-16,9 3-1 15,5-13 0-15,4-8-1 16,1-12 1-16,8-6 4 16,-3-8 2-16,2-5 3 15,-2-8 2-15,-3-3 1 0,-8 3-3 16,-1-9-1-16,-9 0-1 16,-1 12-1-16,-7 9-2 15,-2 12-2-15,-4 9-1 16,-1 16 0-16,-1 1 1 15,2 8 2-15,5-7 1 16,6 8-1-16,5-20-1 16,4 0 1-16,1-11-2 0,5-5 1 15,3-7 2-15,3 2 1 16,-3-4 1-16,3-7 2 16,-4 5 0-16,-7-10-1 15,-2 2-1-15,-7-2-1 16,-2 8-2-16,-4 1-4 15,-1 13-2-15,-4 4 0 16,1 8-2-16,3 6 1 16,0 5 3-16,3-5 0 15,4-3 1-15,2 3-1 16,3-17 0-16,6-7-1 16,2 2 4-16,1-2 4 15,-2-12-9-15,-4 1-85 16,-4-2-96-16,-11-14-353 15,-8-5-5-15</inkml:trace>
          <inkml:trace contextRef="#ctx0" brushRef="#br0" timeOffset="14265.0382">15009-748 914 0,'4'-45'347'15,"-1"5"65"-15,-4 4-211 16,-2 1-43-16,-8 17-30 16,-5 11-4-16,-8 11-53 15,-8 17-16-15,-2 12-42 16,-10 15-1-16,20-9-5 47,12-19-5-47,2-1-2 0,-23 56-8 0,22-13 8 15,13-10-7-15,23-14 9 16,19-37-8-16,1-1 11 16,-6 3-7-16,0 3 6 15,-9 6-9-15,-5 12 5 16,-7 8-10-16,-7 12 5 16,-7 2-7-16,-7 14 10 15,-4-3-4-15,-10-1 11 16,-2-10-1-16,-13-2 25 15,4-17 1-15,-10-9 26 0,2-5-6 16,-4-8 10-16,8-2-25 16,2-11-1-16,9 4-26 15,5-5 4-15,11 3-30 16,10-18-89-16,7-3-88 16,16-29-346-16,13-11-9 15</inkml:trace>
          <inkml:trace contextRef="#ctx0" brushRef="#br0" timeOffset="17435.4588">16570-716 1320 0,'-15'-17'457'15,"12"-2"51"-15,18-1-318 0,5-1-140 16,14-1-10-16,7 4-32 15,11 3 4-15,-1 3 16 16,8 9 248-16,-14-6-795 16</inkml:trace>
          <inkml:trace contextRef="#ctx0" brushRef="#br0" timeOffset="17132.2077">16774-1089 1207 0,'-4'-6'391'0,"-2"18"46"0,1 17-294 16,2 10-123-16,-1 21-5 15,-1 11-7-15,1 8 8 16,-2-7-10-16,-2 8 7 15,-1-19-12-15,2-4 8 16,2-13-11-16,4-10 14 16,4-14-10-16,3-12 15 15,4-16-6-15,5-16 14 16,5-8-12-16,5-14 11 16,4 1-15-16,2 0 7 15,-2 12-13-15,-2 7 9 16,-8 16-11-16,-2 8 5 15,-7 8-13-15,2 9 10 16,-1 0-11-16,1 8 11 16,0-1-7-16,0 4 12 0,-5-5-10 15,1 3 10-15,-4-2-11 16,-7 1 7-16,-7-1-6 16,-8 5 9-16,-3-1-8 15,-3 1 9-15,6-1-4 16,6 1 7-16,7-14-9 15,10 1 7-15,7-11-8 16,18-9 7-16,6-9-9 16,18-9 9-16,-1-6-8 0,10-2 10 15,-14-1-9-15,-1 0-25 16,-19 12-68-16,-13 9-403 16,-16 9 81-16</inkml:trace>
        </inkml:traceGroup>
      </inkml:traceGroup>
    </inkml:traceGroup>
    <inkml:traceGroup>
      <inkml:annotationXML>
        <emma:emma xmlns:emma="http://www.w3.org/2003/04/emma" version="1.0">
          <emma:interpretation id="{FF60A6EF-3920-488A-823C-AC9DA1FFB034}" emma:medium="tactile" emma:mode="ink">
            <msink:context xmlns:msink="http://schemas.microsoft.com/ink/2010/main" type="paragraph" rotatedBoundingBox="22565,3662 26968,3641 26973,4707 22570,4728" alignmentLevel="1"/>
          </emma:interpretation>
        </emma:emma>
      </inkml:annotationXML>
      <inkml:traceGroup>
        <inkml:annotationXML>
          <emma:emma xmlns:emma="http://www.w3.org/2003/04/emma" version="1.0">
            <emma:interpretation id="{8B3D1BB4-5A8D-44CA-BC2D-07B009B74BE2}" emma:medium="tactile" emma:mode="ink">
              <msink:context xmlns:msink="http://schemas.microsoft.com/ink/2010/main" type="line" rotatedBoundingBox="22565,3662 26968,3641 26973,4707 22570,4728">
                <msink:destinationLink direction="with" ref="{F05D3003-1A26-44AC-860A-60DF2233567A}"/>
              </msink:context>
            </emma:interpretation>
          </emma:emma>
        </inkml:annotationXML>
        <inkml:traceGroup>
          <inkml:annotationXML>
            <emma:emma xmlns:emma="http://www.w3.org/2003/04/emma" version="1.0">
              <emma:interpretation id="{1F66F6A4-5D7F-46A4-92E3-89B87A46FAED}" emma:medium="tactile" emma:mode="ink">
                <msink:context xmlns:msink="http://schemas.microsoft.com/ink/2010/main" type="inkWord" rotatedBoundingBox="22565,3662 24421,3653 24426,4698 22570,4707"/>
              </emma:interpretation>
              <emma:one-of disjunction-type="recognition" id="oneOf5">
                <emma:interpretation id="interp9" emma:lang="" emma:confidence="1">
                  <emma:literal/>
                </emma:interpretation>
              </emma:one-of>
            </emma:emma>
          </inkml:annotationXML>
          <inkml:trace contextRef="#ctx0" brushRef="#br0" timeOffset="39022.6228">7113 1105 1127 0,'0'3'405'0,"-8"13"25"16,2 13-269-16,3 11-140 15,-7 13-21-15,4 5 12 16,0 20-8-16,0-4 10 15,3 3-11-15,9-7 8 0,-3 4-11 16,-2-16 9-16,2-4-11 16,0-7 10-16,-3-19-8 15,-1-4 9-15,-1-15 2 16,2-9-19-16,-10-27-314 16,-8 3-119-16,-18-42-92 15</inkml:trace>
          <inkml:trace contextRef="#ctx0" brushRef="#br0" timeOffset="39251.9873">6652 1042 1063 0,'-15'-2'429'16,"4"-7"43"-16,7 5-251 16,7 4-116-16,10 1-33 15,14 1-34-15,23 1-29 0,16 3-1 16,25-8-8-16,3-2 11 15,18-17-10-15,-10-3 9 16,6-9-2-16,-19 0-2 16,5-6-91-16,-22 12-54 15,-11 21-353-15</inkml:trace>
          <inkml:trace contextRef="#ctx0" brushRef="#br0" timeOffset="39602.108">7836 1468 1337 0,'8'-3'348'0,"14"-8"106"16,8-2-356-16,18-13-54 16,6 2 4-16,20-9-7 0,-7 11-5 15,16-7-16-15,-9 8-5 16,-1 3-8-16,-20 9-8 15,-13 9-125-15,-23 12 198 16,-16 14-565-16</inkml:trace>
          <inkml:trace contextRef="#ctx0" brushRef="#br0" timeOffset="39778.751">7911 1615 1210 0,'-13'14'382'15,"10"-7"72"-15,12-5-313 16,10 1-69-16,17-5-15 16,5-4-12-16,22-1-14 15,1-2-4-15,16-3-2 16,-11-2-68-16,17 1-444 16</inkml:trace>
        </inkml:traceGroup>
        <inkml:traceGroup>
          <inkml:annotationXML>
            <emma:emma xmlns:emma="http://www.w3.org/2003/04/emma" version="1.0">
              <emma:interpretation id="{B12EEBBC-3E6A-4E61-904F-3FB9074BF5BB}" emma:medium="tactile" emma:mode="ink">
                <msink:context xmlns:msink="http://schemas.microsoft.com/ink/2010/main" type="inkWord" rotatedBoundingBox="24938,3656 26968,3646 26973,4707 24943,4716"/>
              </emma:interpretation>
              <emma:one-of disjunction-type="recognition" id="oneOf6">
                <emma:interpretation id="interp10" emma:lang="" emma:confidence="1">
                  <emma:literal/>
                </emma:interpretation>
              </emma:one-of>
            </emma:emma>
          </inkml:annotationXML>
          <inkml:trace contextRef="#ctx0" brushRef="#br0" timeOffset="40284.2772">8995 1037 1144 0,'5'-3'344'0,"-1"12"61"15,2 11-289-15,0 10-69 16,9 10-10-16,-1 4-1 15,8 10-1-15,5-5-15 16,11 8-7-16,-4-13-7 0,8 2 1 16,-6-14 0-16,0-2-1 15,-7-16 0-15,-4 2 2 16,-8-1-6-16,-8 5-79 16,-8-4-35-16,-13 1-336 15,-6-7 21-15</inkml:trace>
          <inkml:trace contextRef="#ctx0" brushRef="#br0" timeOffset="40506.9596">9015 1423 1153 0,'1'-24'371'0,"11"-11"77"16,5 16-318-16,17-7-25 15,2 1-39-15,15-10-11 0,-1 10-24 16,7-13-7-1,-6 7-14-15,4-7 3 16,-11 14-4-16,-5-4-128 0,-18 13-361 16,-19-3 76-16</inkml:trace>
          <inkml:trace contextRef="#ctx0" brushRef="#br0" timeOffset="41031.2962">9485 1632 1225 0,'-10'3'365'16,"7"0"79"-16,11-3-349 15,13-6-9-15,5 0-28 0,10-5-11 16,6 1-9-16,7-5 8 15,-2 1-33-15,5-5-49 16,-2 7-446-16</inkml:trace>
          <inkml:trace contextRef="#ctx0" brushRef="#br0" timeOffset="40785.4005">9630 1370 990 0,'8'8'327'0,"-7"16"77"15,-1 0-269-15,-3 13-28 16,-6 0-35-16,-1 9-16 16,-8-7-31-16,4 2-9 15,-2-2-8-15,4 4-2 16,1-5-3-16,11 4 1 15,-1-5-2-15,5-5 2 16,8-10-2-16,2-4 3 16,1-12-1-16,7-3 1 15,5-10 0-15,9-16 1 16,2-8 0-16,7-17-4 16,-8 3-28-16,-1-2-76 0,-15 14-337 15,-10-4 59-15</inkml:trace>
          <inkml:trace contextRef="#ctx0" brushRef="#br0" timeOffset="41254.3525">10162 1396 1403 0,'1'-3'423'0,"-7"0"75"15,3 3-387-15,0-3-59 16,0 1-59-16,2-2 194 0,-8 2-685 16</inkml:trace>
          <inkml:trace contextRef="#ctx0" brushRef="#br0" timeOffset="42564.1231">10592 1187 1065 0,'-6'-1'445'0,"2"-4"44"15,2 5-281-15,8-3-32 16,2 2-64-16,8-7-20 16,7 8-34-16,13-3-10 15,6 6-21-15,9-4-8 16,0 2-10-16,11-2 1 15,-11-2-1-15,3 3-159 16,-8-2-401-16</inkml:trace>
          <inkml:trace contextRef="#ctx0" brushRef="#br0" timeOffset="42079.4636">10929 860 1162 0,'4'-19'374'16,"1"17"74"-16,-8 16-329 16,-2 4-31-16,-8 16-39 15,-4 20-14-15,-2-6-20 16,-4 12 1-16,-2-9-5 0,-1 12-2 15,10-13-5-15,-2 5 0 16,7-11-1-16,7 10-2 16,8-15 1-16,4-3-1 15,2-10 2-15,8-4-1 16,-1-14 4-16,-1-2-1 16,7-12 2-16,5 0 0 15,-1-5 2-15,5-2-35 16,-4-9-48-16,2 6-402 15,-12-2 85-15</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7:34.47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799EA99-522E-46E6-AECD-55AC93BFA8C5}" emma:medium="tactile" emma:mode="ink">
          <msink:context xmlns:msink="http://schemas.microsoft.com/ink/2010/main" type="inkDrawing" rotatedBoundingBox="24215,4208 32943,3742 33036,5490 24308,5956" semanticType="enclosure" shapeName="Other"/>
        </emma:interpretation>
      </emma:emma>
    </inkml:annotationXML>
    <inkml:trace contextRef="#ctx0" brushRef="#br0">227 256 655 0,'-6'3'243'16,"1"3"14"-16,4-2-181 15,-1 2-23-15,1 0-40 16,1 3 6-16,-2-3-7 0,2 3 5 16,0 2-13-16,3 5 5 15,-4-4-9-15,4 6 4 16,-3-3-7-16,0 5 11 15,-2-2-5-15,-2 9 6 16,-1-5-5-16,-1 22 9 16,-3-8-12-16,0 7 16 15,3-2-2-15,-4 32 14 16,-1-17-9-16,2-2 12 16,0-3-15-16,2-3 3 15,4-33-14-15,1 6 8 16,-1 0-12-16,5 2 7 15,-2-4-10-15,-3-2 8 16,-2-2-6-16,5 1 18 16,-1-4-8-16,-1 6 9 0,-1-3-8 15,2 6 5-15,-2 2-17 16,-2 8 8-16,1-1-10 16,4 9 9-16,-5-1-6 15,4-5 14-15,-4-8-5 16,5 1 12-16,-1-8-9 15,4 0 6-15,-2-8-15 16,-2 5 6-16,1-6-11 16,-2 3 7-16,5-13-7 0,-1 7 9 15,1-5-10-15,-3-7 7 16,6 8-8-16,-8 2 7 16,4 1-11-16,1-1 11 15,3 10 2-15,-2-10 1 16,2 1-7-16,-1 0 8 15,2-1-10-15,2 2 0 16,-4 2-1-16,5 1 8 16,-1 0-8-16,-1 0 6 15,2-2-9-15,4-1 7 16,-5-1-8-16,4-1 9 16,2-2-6-16,-3-1 9 15,0 1-7-15,5-4 9 16,-2 4-7-16,1 1 6 15,-1 1-8-15,6 1 8 16,-3 1-8-16,5-3 6 0,-4 1-6 16,5-4 3-16,2 0-7 15,5 3 5-15,-1-6-6 16,6 2 9-16,-4-1-4 16,3 1 10-16,-10-4-8 15,4 8 7-15,-4-3-10 0,5-1 8 16,-3 2-10-1,9 1 10-15,-3-4-9 0,5 4 8 16,-4-1-9-16,5-1 10 16,-4 2-8-16,5 1 6 15,-2 4-6-15,5 2 7 16,2 0-7-16,3 3 7 16,-2-4-7-16,0 1 8 15,-8-3-9-15,5 1 9 16,-8-1-9-16,4 5 8 15,-3-4-7-15,9 1 7 16,-8 1-8-16,8 3 8 16,-3-9-8-16,5 3 7 15,-4-2-7-15,8-5 8 16,-7-1-9-16,6 2 9 16,-10 5-8-16,7 1 9 15,-8 1-9-15,6-5 8 16,-6 2-8-16,9-8 9 0,-8 4-11 15,5-3 11-15,-6 3-9 16,3 0 9-16,-4 3-10 16,7-3 10-16,-3 3-9 15,9 3 8-15,-3-3-11 16,2-2 8-16,-8-4-10 16,9-4 8-16,-11 2-6 15,7-4 9-15,-2 6-5 0,4 2 7 16,-7 1-6-16,8-5 8 15,-7-1-8-15,7 2 9 16,-4 2-9-16,1-5 8 16,-5 1-10-16,2 7 11 15,-7-7-12-15,4 3 11 16,1 8-10-16,6-1 10 16,-5-1-11-16,10 0 9 15,-7-4-8-15,5-4 7 16,-4-1-7-16,5 6 8 15,-5-3-8-15,3 2 9 16,-10-1-8-16,7 4 8 16,-7-5-8-16,5 3 6 15,-3 0-7-15,9-5 7 16,-6-2-9-16,8 4 8 16,-4-5-6-16,7 1 5 0,-5 1-6 15,4 3 9-15,-6-5-8 16,-1 5 9-16,-6 2-8 15,4-2 8-15,-2-2-8 16,4 4 8-16,-2-2-10 16,7-3 9-16,-5 0-8 15,4 1 6-15,-7 1-5 16,8 1 6-16,-7 1-6 0,5 1 8 16,-11-1-7-16,3 1 7 15,-7-2-8-15,2-2 5 16,-8 2-7-16,7-1 6 15,-5-2-8-15,1 0 7 16,-6 0-5-16,3-2 6 16,-9-2-6-16,6-1 8 15,-6 2-5-15,3-1 7 16,-5 1-5-16,4 1 4 16,-10 0-6-16,2 2 6 15,-6 0-7-15,0 0 7 16,-4 0-5-16,-1 3 8 15,-1 2-6-15,-3-1 6 16,-1-7-5-16,-4 0 5 16,2-4-7-16,0-5 5 0,0-2-5 15,-1 5 4-15,1 0-5 16,-3-1 5-16,0-1-5 16,-3-1 5-16,3 5-5 15,-3-2 6-15,3 1-6 16,-2 1 7-16,2 1-6 15,-1-6 4-15,4 4-6 16,0 2 6-16,-2-3-7 16,2 2 7-16,2 2-7 0,-2-1 7 15,1 5-8-15,-1-1 8 16,2 4-7-16,-1-1 7 16,-1 4-7-16,2-5 6 15,2 7-8-15,2-5 8 16,0 4-8-16,2-2 8 15,-2 2-8-15,1 0 8 16,-2 5-7-16,2-7 7 16,1-4-7-16,-2 2 8 15,1 1-9-15,4-5 8 16,-4 4-7-16,4 4 7 16,-1 0-7-16,2-3 8 15,2 6-8-15,1 3 8 16,1-3-8-16,5-6 7 15,-1 7-7-15,4-4 8 16,-2 3-8-16,4-1 9 0,-6 1-8 16,2-8 7-16,-1 8-7 15,0-4 7-15,0 5-9 16,5 2 9-16,-5 2-9 16,3-8 9-16,0 0-8 15,3-5 8-15,0 1-8 16,3 1 8-16,0 1-8 15,1-2 7-15,1 1-6 0,2 0 7 16,1 0-9-16,4 1 9 16,-2 7-8-16,5-4 8 15,-1 2-9-15,7 2 10 16,-6-2-9-16,6 0 8 16,-4-3-8-16,1 0-1 15,-5 0 2-15,8-3 7 16,-4 1-8-16,7 4 7 15,-3-4 1-15,9-7-1 16,-6 6-7-16,12 2 8 16,-8 2-9-16,5 7 9 15,-2 1-8-15,3-3 8 16,-13 0-8-16,9-11 8 16,-7 2-8-16,7 6 7 15,-9-4-7-15,13-4 8 16,-5 13-9-16,7-2 9 0,-3-5-8 15,3 2 8-15,-9 6-9 16,5-10 8-16,-8-4-8 16,0-2 7-16,-2 4-7 15,7-6 8-15,-5 0-8 16,7 1 9-16,-5 7-7 16,11-2 7-16,-4 1-9 0,3 2 9 15,-7-4-7-15,1-2 6 16,-10-5-7-16,1-2 8 15,-6-5-8-15,1 1 8 16,-5-1-8-16,2 0 7 16,-7 3-5-16,2 2 5 15,-7-2-6-15,-2 4 6 16,-7 4-4-16,-1-5 4 16,-1 10-4-16,-4-43 5 15,1-6-7-15,1-2 6 16,-2-2-5-16,-1-14 5 15,-1 43-6-15,-4-7 7 16,1-3-6-16,-2 0 7 16,-3 5-6-16,-2 1 6 15,4 10-7-15,1 1 6 16,-3 11-8-16,4-2 7 16,1-4-7-16,-1 4 8 0,-4 2-8 15,3-10 10-15,0 12-8 16,-1-3 8-16,-4 3-7 15,1-1 6-15,-2 2-7 16,-2-5 7-16,-2 4-8 16,1-3 8-16,1 0-9 15,-1 0 8-15,2 0-7 16,-1 0 6-16,-1 0-6 0,-3 0 6 16,-1-1-5-16,-4 6 7 15,-2-1-4-15,-7 1 5 16,-1 4-2-16,-1 0 6 15,-1 1-7-15,-2-8 7 16,4 10-5-16,-3-14 3 16,3-2-6-16,-5-2 7 15,4 25-10-15,-1-26 7 16,4 8-8-16,-5 2 8 16,7 2-9-16,-4-25 8 15,-1 19-8-15,-7 1 9 16,1 3-6-16,-9 0 11 15,1 1-7-15,-4 7 6 16,5-5-8-16,-7 1 7 16,6 1-9-16,-6 1 6 0,8-3-5 15,-8-2 7-15,7-1-8 16,-7 0 7-16,9-4-9 16,-3 1 8-16,3 1-10 15,-12 2 4-15,6-1-10 16,-15 4 5-16,-2 0-8 15,-5 0 8-15,8 4-4 16,-8 7 9-16,10-4-4 16,-3 1 6-16,10-1-5 15,-11 1 5-15,7-4-8 16,-13 7 5-16,4-1-5 0,-15-1 7 16,9 0-7-16,-6 5 9 15,11-4-6-15,-7 4 8 16,13-1-8-16,-11-1 9 15,7-3-8-15,-13 3 8 16,6-3-7-16,-9 0 7 16,10 0-7-16,-7-1 6 15,8 13-7-15,-4-21 7 16,7 1-8-16,-8 1 8 16,4 1-7-16,-9-21 5 15,5 19-7-15,-9-4 8 16,11 0-9-16,-8-3 8 15,13 2-6-15,-8-2 7 16,7-2-7-16,-11 1 6 0,6 4-7 16,-8-3 7-16,5 4-8 15,-5 2 8-15,7 2-7 16,0-5 7-16,6 3-6 16,-12-2 8-16,10 2-8 15,-9 0 6-15,5 2-8 16,-4 2 8-16,11-1-8 15,-5 0 9-15,10-3-8 16,-5 2 8-16,5-2-9 0,-10 3 9 16,6 0-9-16,-9 3 8 15,5-5-6-15,-5 7 8 16,11-1-8-16,-7 1 6 16,9 1-6-16,-1-2 6 15,7-1-7-15,-8 3 8 16,7 0-8-16,-7-3 7 15,0 5-7-15,-2-2 7 16,7-2-7-16,-5-1 8 16,8 5-7-16,-1-2 5 15,4-3-10-15,0 0 4 16,3-3-7-16,-8 1 6 16,5-1-6-16,-9 5 11 15,0-4-5-15,-5 4 6 0,5-5-4 16,-4-2 7-16,10 1-6 15,-6 1 5-15,9-5-5 16,-3 1 6-16,6 1-7 16,-12-2 7-16,10 1-6 15,-9 2 5-15,5 1-6 16,-7-2 7-16,10 3-7 16,-6-2 5-16,9-4-5 15,-6 3 9-15,12 2-8 0,-2-2 9 16,7 3 3-16,-7 6-2 15,7-3-11-15,-7 1 10 16,5 4-10-16,-5 1-2 16,8-5 2-16,-4 2 7 15,4-1-7-15,-3-2 5 16,3 3-5-16,-6 3 5 16,1 9-5-16,-1 0 7 15,3-11-6-15,-4 7 8 16,2 1-7-16,1-9 8 15,4 2-9-15,-6 10 8 16,4-11-8-16,-2 1 7 16,0-2-9-16,-6 3 5 15,5 0-5-15,-7 0 6 16,3 3-6-16,-7-3 7 16,4-3-3-16,-9 6 2 15,4 0-8-15,-2-3-24 0,-1-3-30 16,-25-8-330-16</inkml:trace>
  </inkml:traceGroup>
</inkml:ink>
</file>

<file path=ppt/ink/ink4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46.2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E408831-1C11-4391-A6EB-72A6F1CD1821}" emma:medium="tactile" emma:mode="ink">
          <msink:context xmlns:msink="http://schemas.microsoft.com/ink/2010/main" type="inkDrawing" rotatedBoundingBox="10417,7352 10653,10338 10595,10343 10358,7356" semanticType="verticalRange" shapeName="Line">
            <msink:sourceLink direction="with" ref="{52EA7FB4-E5C5-43DA-B57D-3826310A19B8}"/>
            <msink:destinationLink direction="with" ref="{1C56DC65-E78F-4F7A-B4B4-8B9FE87BED67}"/>
          </msink:context>
        </emma:interpretation>
      </emma:emma>
    </inkml:annotationXML>
    <inkml:trace contextRef="#ctx0" brushRef="#br0">14-5 738 0,'-6'-2'236'15,"1"2"45"-15,2 5-208 16,3 2-14-16,-1 2-23 16,2 8 12-16,5 1-8 15,-3 4 16-15,-3-2-14 16,3 7 7-16,-1-1-22 0,-4 4 4 16,4-2-20-16,5 2 5 15,-1-4-12-15,0 2 7 16,0-1-11-16,3 8 10 15,-4 1-10-15,1 9 10 16,1-3-8-16,-4 7 9 16,2-7-10-16,1 6 9 15,0-9-11-15,-6 11 8 16,6-8-9-16,-3 5 9 16,0-2-10-16,-3 1 10 15,1-10-10-15,5 11 9 16,-1-7-8-16,-1 2 9 15,7-1-9-15,-2 5 0 16,-3-10 0-16,-2-1 7 16,1-2-8-16,-8 3 8 0,3-3-1 15,-5 9-1-15,2-1-8 16,-3 2 10-16,3-2-9 16,-1 4 10-16,4-11-8 15,-2 7 10-15,2-1-7 16,2 5 14-16,2 0-8 15,4 14 10-15,2-7-10 16,2 8 6-16,-1-4-14 0,-2 1 7 16,-3-9-8-16,-2 0 10 15,1-12-7-15,-2-4 14 16,0-5-8-16,1 1 9 16,-2 2-10-16,1 6 8 15,0-3-12-15,-2 6 11 16,2-3-8-16,0 3 11 15,-1-3-9-15,1 8 9 16,1-2-12-16,-2 1 8 16,1-3-12-16,-2 3 8 15,1-5-10-15,-2-7 9 16,0-2-10-16,0 2 8 16,0-4-5-16,0-1 11 15,0 1-8-15,1-2 9 0,1-7-9 16,1 0 7-16,-2-6-11 15,1-3 11-15,-1-6-3 16,-2-3 16-16,-1-3-5 16,2-3 10-16,0-4-10 15,-1-2 5-15,1-2-15 16,-2 2 2-16,1 3-31 16,1 5-71-16,3 2 287 15,6 10-643-15,0-4 238 16</inkml:trace>
  </inkml:traceGroup>
</inkml:ink>
</file>

<file path=ppt/ink/ink4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49.7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194B05-A5F4-44E2-A737-78E37B67DDB2}" emma:medium="tactile" emma:mode="ink">
          <msink:context xmlns:msink="http://schemas.microsoft.com/ink/2010/main" type="inkDrawing" rotatedBoundingBox="10872,14563 10895,14826 10890,14826 10867,14564" shapeName="Line"/>
        </emma:interpretation>
      </emma:emma>
    </inkml:annotationXML>
    <inkml:trace contextRef="#ctx0" brushRef="#br0">-1 0 215 0,'4'97'53'16,"5"1"-53"-16,2-31-37 16</inkml:trace>
  </inkml:traceGroup>
</inkml:ink>
</file>

<file path=ppt/ink/ink4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0.5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F69C9F-91FB-48D5-96E3-01E103A211B9}" emma:medium="tactile" emma:mode="ink">
          <msink:context xmlns:msink="http://schemas.microsoft.com/ink/2010/main" type="inkDrawing"/>
        </emma:interpretation>
      </emma:emma>
    </inkml:annotationXML>
    <inkml:trace contextRef="#ctx0" brushRef="#br0">3 11 1060 0,'-5'-11'414'0,"4"23"9"16,1 11-277-16,6 14-83 15,3 7-58-15,7 11 3 16,5 1-6-16,11 1 7 16,2-9-9-16,12 0 7 15,2-11-9-15,4-5 10 16,-11-11-9-16,-2-3 9 16,-15-11-8-16,-6-1 9 15,-15-4-13-15,-2-1-46 0,-5-2-50 16,-14-4-329-16,-12-4 38 15</inkml:trace>
  </inkml:traceGroup>
</inkml:ink>
</file>

<file path=ppt/ink/ink4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0.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95E9D1-559C-4749-8407-3B10E7017E4C}" emma:medium="tactile" emma:mode="ink">
          <msink:context xmlns:msink="http://schemas.microsoft.com/ink/2010/main" type="inkDrawing"/>
        </emma:interpretation>
      </emma:emma>
    </inkml:annotationXML>
    <inkml:trace contextRef="#ctx0" brushRef="#br0">28 515 1041 0,'-21'-2'395'16,"10"-5"43"-16,8-7-239 0,9 1-103 0,12-17-10 15,9-12-48 1,21-17-5-16,6-2-25 0,13-7 3 15,-3 11-12-15,-2 3 14 16,-16 20-43-16,-1 6-337 16,-21 4-105-16,-16 2-113 15</inkml:trace>
  </inkml:traceGroup>
</inkml:ink>
</file>

<file path=ppt/ink/ink4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1.1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D4ADE9-0516-4DF1-BDF0-DBA6EDA25CD3}" emma:medium="tactile" emma:mode="ink">
          <msink:context xmlns:msink="http://schemas.microsoft.com/ink/2010/main" type="inkDrawing"/>
        </emma:interpretation>
      </emma:emma>
    </inkml:annotationXML>
    <inkml:trace contextRef="#ctx0" brushRef="#br0">64 22 984 0,'13'-9'307'0,"-2"-1"99"0,-1 7-280 16,-1 4-3-16,-3 11-36 15,-4 17-10-15,-2 11-47 16,-8 20 0-16,-1 5-17 16,-7 16 8-16,-2-8-17 15,-3 3 7-15,3-18-9 0,1-4 9 16,10-19-11-16,5-10 4 16,8-13-4-16,6-7 9 15,8-8-6-15,11-11 8 16,5-7-2-16,12-13 3 15,2-2-8-15,0-2 3 16,-13 1-45-16,-8 5 401 16,-14-1-824-16,-18 6 370 15</inkml:trace>
  </inkml:traceGroup>
</inkml:ink>
</file>

<file path=ppt/ink/ink4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1.3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5521D1-C431-418F-B6D2-BBF197EE9EA4}" emma:medium="tactile" emma:mode="ink">
          <msink:context xmlns:msink="http://schemas.microsoft.com/ink/2010/main" type="inkDrawing"/>
        </emma:interpretation>
      </emma:emma>
    </inkml:annotationXML>
    <inkml:trace contextRef="#ctx0" brushRef="#br0">14 87 1320 0,'-12'12'381'0,"8"-12"88"0,10 3-382 16,12-4-29-1,6-1-41-15,16-2-2 0,7-1-15 16,13-7 28-16,0 3-70 16,-1-21-425-16,-19-9 139 15</inkml:trace>
  </inkml:traceGroup>
</inkml:ink>
</file>

<file path=ppt/ink/ink48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39:52.2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328D6A-4EB3-4E99-986D-FA32F283236A}" emma:medium="tactile" emma:mode="ink">
          <msink:context xmlns:msink="http://schemas.microsoft.com/ink/2010/main" type="inkDrawing"/>
        </emma:interpretation>
      </emma:emma>
    </inkml:annotationXML>
    <inkml:trace contextRef="#ctx0" brushRef="#br0">0 0 0</inkml:trace>
  </inkml:traceGroup>
</inkml:ink>
</file>

<file path=ppt/ink/ink4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2.8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6C3A3E-D417-4D11-9C99-53E4ADE2776D}" emma:medium="tactile" emma:mode="ink">
          <msink:context xmlns:msink="http://schemas.microsoft.com/ink/2010/main" type="inkDrawing" rotatedBoundingBox="13068,12377 13152,13302 13110,13306 13025,12381" semanticType="callout" shapeName="Other"/>
        </emma:interpretation>
      </emma:emma>
    </inkml:annotationXML>
    <inkml:trace contextRef="#ctx0" brushRef="#br0">6 0 1060 0,'-6'114'255'16,"1"14"87"-16,10-20-308 16,2 10-17-16,1-23-18 15,7 7-44-15,4-20-114 16,1 13-184-16,1-12-20 15</inkml:trace>
  </inkml:traceGroup>
</inkml:ink>
</file>

<file path=ppt/ink/ink4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3.0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52BA26D-F7F6-466D-9ED5-36FE1863CBBE}" emma:medium="tactile" emma:mode="ink">
          <msink:context xmlns:msink="http://schemas.microsoft.com/ink/2010/main" type="inkDrawing" rotatedBoundingBox="13389,16039 13400,15541 13412,15542 13401,16039" semanticType="callout" shapeName="Other">
            <msink:sourceLink direction="with" ref="{60BBC68D-78F8-47D0-9C3F-88BA093C4D9B}"/>
          </msink:context>
        </emma:interpretation>
      </emma:emma>
    </inkml:annotationXML>
    <inkml:trace contextRef="#ctx0" brushRef="#br0">16 0 1079 0,'0'98'247'0,"0"9"95"15,2-20-315-15,-5-2-20 16,0-26-175-16,-3-14-172 16,1-29-7-16</inkml:trace>
  </inkml:traceGroup>
</inkml:ink>
</file>

<file path=ppt/ink/ink4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3.1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A17EDF-042F-4B9A-880C-96EE36A0B400}" emma:medium="tactile" emma:mode="ink">
          <msink:context xmlns:msink="http://schemas.microsoft.com/ink/2010/main" type="inkDrawing"/>
        </emma:interpretation>
      </emma:emma>
    </inkml:annotationXML>
    <inkml:trace contextRef="#ctx0" brushRef="#br0">20 0 453 0,'-8'23'-94'0,"-4"-16"134"15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8:24.85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FB30B6B-20F9-4253-8B8F-4B687F4DFED2}" emma:medium="tactile" emma:mode="ink">
          <msink:context xmlns:msink="http://schemas.microsoft.com/ink/2010/main" type="inkDrawing" rotatedBoundingBox="24126,5741 32484,5591 32509,6995 24151,7145" semanticType="enclosure" shapeName="Other"/>
        </emma:interpretation>
      </emma:emma>
    </inkml:annotationXML>
    <inkml:trace contextRef="#ctx0" brushRef="#br0">348 237 381 0,'-12'6'211'0,"0"-5"20"15,6-2-90-15,-1-4-8 16,2 1-36-16,2-1-8 16,3 4-38-16,-1 5-7 15,4 13-19-15,0 10-5 0,1 7-9 16,2 11-1-16,0 0-4 15,2 8 0-15,-2-7-3 16,0 4-1-16,-2-8 0 16,1 2 1-16,-4-10-2 15,2 2 2-15,-1-4-2 16,-2 2 0-16,1 1-2 0,-1 4 2 16,0-3-1-16,2 1 1 15,-2-5 1-15,0-2 0 16,1-9 1-16,-1 0 0 15,0-6 1-15,0-2 0 16,0-4-1-16,0 3 2 16,2-1-1-16,1-4 2 15,0 1 1-15,4-2 0 16,2-3 0-16,5 0 1 16,2-3-3-16,10 0 0 15,-2 0 0-15,7-2-1 16,1 1-2-16,7 1 0 15,-3-2-1-15,10 2-1 16,-2-1-1-16,7-2 1 16,-3-3-1-16,14 0 2 15,-8-2 0-15,12 4 1 0,-5 1-1 16,14 1 1-16,-4 4-1 16,7 5-1-16,-6-1 0 15,9 8 0-15,-9-2 0 16,6 3 0-16,-9-3 0 15,11 4 1-15,-8-2-1 16,12 7 0-16,-10-3-1 16,11 5 1-16,-7-7 0 15,14 1 0-15,-10-7 0 0,20 1 0 16,-12-8 1-16,11 1-2 16,-12 1 1-16,11-5 0 15,-14-3 0-15,11 6 0 16,-8-3 0-16,13 3 0 15,-15 3 0-15,12 4 0 16,-12 2 0-16,11 2 0 16,-13-7 1-16,16 5-1 15,-14-3 0-15,15-4 0 16,-12 1 0-16,8 1 0 16,-13-5 0-16,16-1 0 15,-16 5 0-15,17-6 0 16,-8 2 0-16,5-4 0 15,-14 4-1-15,14-7 1 0,-15 2 0 16,14-9 0-16,-13 5 0 16,10-5 1-16,-11 6-1 15,6-3 1-15,-13 6 0 16,16-6 1-16,-11 6-1 16,11-9-2-16,-10 6 1 15,10-5-1-15,-16-2 1 16,13-4 0-16,-9 1 1 15,16-5-2-15,-14 1 2 0,15-2-2 16,-11 1 1-16,9-7 1 16,-15 4 0-16,18-1 2 15,-15 2-2-15,10-1 0 16,-9 6 0-16,9-3 0 16,-13 3-1-16,8-3 1 15,-11 5 0-15,12-4 0 16,-14 5-1-16,1 0 0 15,-12 3 1-15,1 0-1 16,-21 0 1-16,0 0 0 16,-8 6-1-16,-2 2 1 15,-8 2-1-15,1 2 0 16,-8 6-1-16,1-4-1 16,-3 4 1-16,-3-6 0 15,-5 6 0-15,1-6 1 16,-5 4 1-16,0-2 1 15,-6 2-1-15,1-4 1 0,1 3 1 16,-2-3 1-16,0-1-2 16,0-2 3-16,0 1 0 15,-2 1 4-15,4 1-3 16,2-2 3-16,1-1-2 16,4 2-1-16,1-5-3 15,2-5 1-15,-1-1 0 0,4 0 0 16,-3-7 0-16,3 8 0 15,-2 1-1-15,4-4-1 16,-4 5-1-16,-1 6-1 16,-1-4 0-16,-1-2 1 15,-2 4-1-15,5-7 0 16,1-4 0-16,3-8 1 16,-1 3-2-16,-2-9 2 15,-4-2 2-15,2-4 1 16,-6 3 0-16,-3-6 1 15,3 4 0-15,-3-4-1 16,-6 8-2-16,3-2 10 16,-3 6 2-16,-4 1 5 15,-4 8 0-15,2 0 0 16,2 3-8-16,-2 2-4 16,0 1-5-16,0 0-1 0,3 0 0 15,-7 3-1 1,4 0 0-16,3 4-1 0,5 2-1 15,-4-1 0-15,2 1-1 16,-3 3 0-16,0 0 2 16,-7-2 1-16,1 2 0 15,-5 2 2-15,2 1 1 16,-4-5-1-16,-1 2 0 16,-7 0 0-16,0 2-3 0,-7-2 1 15,-1 1-3-15,-8-1 1 16,4 5 1-16,-12-5 0 15,3 1 0-15,-11 1 3 16,5 2 1-16,-18-1 0 16,6 2 1-16,-17-1 0 15,10 10-1-15,-17-2-1 16,12-2 0-16,-9-1 0 16,9-6 1-16,-17-7 0 15,8-1 0-15,-12-4 1 16,7 6-1-16,-10-7-1 15,12 2-2-15,-16-2 1 16,9 4 0-16,-18-5 0 16,10 8 0-16,-17-7 5 15,14 5 1-15,-18-5 3 16,15 1-1-16,-18 4 1 0,18-4-2 16,-8-4-1-16,16-1-3 15,-15-2 1-15,16-7-2 16,-15 5-1-16,11 5-2 15,-17 2 1-15,16 4-2 16,-18 2 0-16,11 4 0 16,-10 1 0-16,10 1-1 15,-17 4 2-15,14-1 0 16,-17 5 0-16,17-1 0 0,-13 1 1 16,17 1 0-16,-15 4 1 15,20-4-1-15,-18 5 0 16,18-4-1-16,-15 5 0 15,14-2-1-15,-13 4 1 16,14-5 0-16,-6 2 1 16,15-4 0-16,-15 2 1 15,15-7-2-15,-16 5 2 16,12 2-2-16,-8 5 0 16,18-3-1-16,-15 5 1 15,16-8 0-15,-10 0 0 16,15-5 2-16,-9-2-1 15,21-5 1-15,-5 0 0 16,13-3 2-16,-8 0 0 0,9 1 1 16,-10 4 0-16,10 4-1 15,-4 4-3-15,10 1-1 16,-3-2 0-16,13-2-1 16,-1-1 0-16,9-1-3 15,3-5-54-15,-3-9 190 16,-12-15-522-16,3-26 185 15</inkml:trace>
  </inkml:traceGroup>
</inkml:ink>
</file>

<file path=ppt/ink/ink4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3.7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91F7C2-0D91-4DF4-979B-741323D738F1}" emma:medium="tactile" emma:mode="ink">
          <msink:context xmlns:msink="http://schemas.microsoft.com/ink/2010/main" type="inkDrawing"/>
        </emma:interpretation>
      </emma:emma>
    </inkml:annotationXML>
    <inkml:trace contextRef="#ctx0" brushRef="#br0">4-6 785 0,'8'-3'514'15,"1"22"-100"-15,1 17-97 16,10 17-274-16,3 2-37 16,8 10-6-16,4-11 6 15,8 7-6-15,1-13 6 0,7 2-8 16,-8-14 7 0,2 0-9-16,-10-16 6 0,-4-7-21 15,-11-10-23-15,-7-1 23 16,-8-8-397-16,-2 9 113 15</inkml:trace>
  </inkml:traceGroup>
</inkml:ink>
</file>

<file path=ppt/ink/ink4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3.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BCE438-03F3-43D7-85CB-823C097B5434}" emma:medium="tactile" emma:mode="ink">
          <msink:context xmlns:msink="http://schemas.microsoft.com/ink/2010/main" type="inkDrawing"/>
        </emma:interpretation>
      </emma:emma>
    </inkml:annotationXML>
    <inkml:trace contextRef="#ctx0" brushRef="#br0">29 543 1115 0,'-18'6'320'0,"4"-4"110"16,11-10-316-16,14-11-25 15,11-10-19-15,22-11-28 16,10-10-30-16,20-19-11 16,-2 4 7-16,10-8-6 15,-11 2-2-15,-1-1-442 0,-17 17 147 16</inkml:trace>
  </inkml:traceGroup>
</inkml:ink>
</file>

<file path=ppt/ink/ink4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4.9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FF1EA0-B4E4-47A6-9FF8-E012FD6064D0}" emma:medium="tactile" emma:mode="ink">
          <msink:context xmlns:msink="http://schemas.microsoft.com/ink/2010/main" type="inkDrawing"/>
        </emma:interpretation>
      </emma:emma>
    </inkml:annotationXML>
    <inkml:trace contextRef="#ctx0" brushRef="#br0">204 0 1189 0,'-3'24'290'0,"0"10"94"15,3 8-341-15,8 17-26 0,4 0-8 16,10 5 1-16,7-10 0 16,8 3 0-16,-1-15-3 15,5-3-3-15,-13-13-1 16,-7-11 3-16,-7-14 1 16,-5-11 5-16,-11-10 3 15,-7-13 0-15,-4-3-2 16,-19-15-14-16,-5 6-9 0,-8-3-5 15,3 15-3-15,-2 8-2 16,13 22 14-16,2 9 6 16,8 15 2-16,7 7 1 15,8 4 0-15,6-1-4 16,6-5-3-16,8-5 0 16,6-9 2-16,7-9 2 15,4-9 4-15,14-14 4 16,-4-5 1-16,-1-7 3 15,-7 1 1-15,-6-1-1 16,-13 10-2-16,-1 8-1 16,-5 7-3-16,-1 7-2 15,-4 6 2-15,2 10 1 16,-2-4 0-16,-3 6 1 0,0-6 1 16,-8-1 0-16,-5-10-1 15,-10-4-22-15,-5-3-16 16,-20-1-18-16,-5-5-4 15,-13-3-2-15,3 3 31 16,0 3 39-16,15 4 25 16,12 7 9-16,21 4-1 15,12 4-14-15,18-1-24 16,19-3-7-16,11-3-8 0,29-1 4 16,6-7-2-16,19-7-415 15,-9-9 138-15</inkml:trace>
  </inkml:traceGroup>
</inkml:ink>
</file>

<file path=ppt/ink/ink4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5.5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9D076B-AA2A-4A5A-8D9F-EF581BE69647}" emma:medium="tactile" emma:mode="ink">
          <msink:context xmlns:msink="http://schemas.microsoft.com/ink/2010/main" type="inkDrawing"/>
        </emma:interpretation>
      </emma:emma>
    </inkml:annotationXML>
    <inkml:trace contextRef="#ctx0" brushRef="#br0">560 217 839 0,'3'-1'268'0,"-1"-7"78"16,-1-1-216-16,1-1-10 15,-2-1 0-15,-6 1 27 16,-2 2-20-16,-10 1 11 16,-6 4-26-16,-12 1-12 15,-6 4-41-15,-9 4-8 16,-1-3-24-16,-10-6-2 16,7-5-7-16,2-5 5 15,7-7-8-15,4-1 1 16,14 2-5-16,7 1-3 15,8 6-6-15,4 1-1 16,7 5-2-16,7 0-79 0,4 2-83 16,9-5-378-16,-3 0 20 15</inkml:trace>
  </inkml:traceGroup>
</inkml:ink>
</file>

<file path=ppt/ink/ink4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5.9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CD45D3-E0D5-4564-A72C-C6BD3F190FD0}" emma:medium="tactile" emma:mode="ink">
          <msink:context xmlns:msink="http://schemas.microsoft.com/ink/2010/main" type="inkDrawing"/>
        </emma:interpretation>
      </emma:emma>
    </inkml:annotationXML>
    <inkml:trace contextRef="#ctx0" brushRef="#br0">306 584 853 0,'-10'33'258'0,"1"-10"80"32,7-8-214-32,1-9 15 0,-2-8 8 15,4-8 7-15,-2-8-26 0,-2-15-8 16,0-6-47-16,-5-6-9 15,-4 0-15-15,-6-8-1 16,-8 5-12-16,-8-8-5 16,-2 2-11-16,-2-1-3 15,7 13-4-15,1 3-1 16,10 16-4-16,7 4-3 16,5 7-4-16,7 1-4 15,7 5-1-15,6-4 1 16,4 1 0-16,11-2-2 0,3 2 3 15,15 0-1-15,6 6 1 16,19 8-2-16,0 4 3 16,7 7-2-16,-13 2 2 15,5 2 0-15,-21-4-76 16,3-10-444-16,-16-7 125 16</inkml:trace>
  </inkml:traceGroup>
</inkml:ink>
</file>

<file path=ppt/ink/ink4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7.7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CF0485-1E1A-4FA2-8299-F28FFA0CF82F}" emma:medium="tactile" emma:mode="ink">
          <msink:context xmlns:msink="http://schemas.microsoft.com/ink/2010/main" type="inkDrawing" rotatedBoundingBox="2834,10698 10485,10260 10496,10449 2845,10888" shapeName="Other">
            <msink:destinationLink direction="with" ref="{650286EA-4955-4BF4-BBCB-DE0CB08EC169}"/>
            <msink:destinationLink direction="with" ref="{682047C0-597B-441A-8075-1040782E0636}"/>
          </msink:context>
        </emma:interpretation>
      </emma:emma>
    </inkml:annotationXML>
    <inkml:trace contextRef="#ctx0" brushRef="#br0">7654 96 1223 0,'-4'-6'378'15,"1"0"81"-15,1 2-352 16,-7-1-22-16,3 2-50 15,-10-4-4-15,-1-1-28 0,-5-2 2 16,-5 2-19 0,-3-2-15-16,-2 4-21 0,-10 0-12 15,0 1-20-15,-6 1-32 16,0-1 2-16,-3 1-11 16,6 1 14-16,-3 4 21 15,6 4 48-15,-2 5 38 16,10 2 34-16,-11 3 28 15,6-1 2-15,-5-1 13 16,1-1-25-16,-10-1-4 16,8-4-26-16,-6-1-8 15,1-1-33-15,-7-2-28 16,5 1-21-16,-5 2-4 16,0 2-1-16,-12 4 22 15,7 0 25-15,-10 1 13 16,5 1 3-16,-8-1 3 0,10-2-4 15,-10-2 13-15,7 0 5 16,-2-2 29-16,4 1 3 16,-15 4 12-16,6 0-7 15,-9 1 0-15,1-4-29 16,-7 0-8-16,16-7-17 16,-7-1 6-16,5-1-2 15,-11 2 21-15,10 1 10 16,-10 3 22-16,4-2-4 15,-4-1 7-15,12 2-21 0,-6-4 0 16,9 4-23-16,-16-7 3 16,10 4-7-16,-12-7 6 15,4-2-6-15,-7-1 8 16,15 2-8-16,-11 0 15 16,7 5-5-16,-11 2 19 15,7 4 0-15,-13 2 19 16,13 1-15-16,-7 4 7 15,14-2-22-15,-19 6 1 16,10-4-18-16,-13 0 5 16,8 0-10-16,-11-8 10 15,14-2-9-15,-15 4 8 16,12 0-7-16,-15-2 7 16,7 11-10-16,-8-1 15 0,14-4-5 15,-16 7 11-15,15-5-7 16,-10-3 14-16,14-2-12 15,-9 1 9-15,19-7-12 16,-8-4 10-16,9-1-14 16,-9-4 7-16,9-1-12 15,-9-1 8-15,7 1-9 16,-3 6 9-16,13-2-9 16,-10 2 16-16,8 5-6 0,-3 2 19 15,8-2-5-15,-5 2 18 16,19-2-13-16,2-5 7 15,13-2-21-15,5-1 9 16,11-3-19-16,1 0 8 16,4 2-11-16,2-1 10 15,3 4-15-15,-1 1 7 16,1 1-14-16,-2 13 10 16,-1 5-10-16,2 2 12 15,5 2-16-15,2 1-26 16,8-11-45-16,-2-5-68 15,1-4-21-15,-10-4-308 16,2-16 60-16</inkml:trace>
  </inkml:traceGroup>
</inkml:ink>
</file>

<file path=ppt/ink/ink4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9.0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E3455C9-66EA-43D5-9142-6BFCF80B6DA3}" emma:medium="tactile" emma:mode="ink">
          <msink:context xmlns:msink="http://schemas.microsoft.com/ink/2010/main" type="inkDrawing"/>
        </emma:interpretation>
      </emma:emma>
    </inkml:annotationXML>
    <inkml:trace contextRef="#ctx0" brushRef="#br0">43 3 874 0,'-13'0'386'15,"4"6"-5"-15,1 12-186 16,5 15-137-16,2 22-21 16,5 16-32-16,7 22 8 15,2 4-14-15,8 10 10 16,2-18-7-16,3-1 9 15,-7-26-8-15,-2-8 22 16,-7-21-3-16,-4-11 24 16,-4-13 9-16,-7-21 26 15,-5-13-21-15,-4-22 3 16,-5-10-24-16,-7-36-11 16,3 0-27-16,4-18 6 0,2 12-9 15,7 0 10-15,7 31-11 16,9 14 7-16,1 23-8 15,7 2 3-15,2 19-12 16,9 1 7-16,-1 6-10 16,1 6 10-16,1 7-5 15,2 1 11-15,-8 2-6 16,-2 2 11-16,-8 2-10 16,-5 2 15-16,-8 7-8 0,-11 13 17 15,-7 0-4-15,-7 7 26 16,-7 1-7-16,-5-2 13 15,5-14-17-15,3-5 4 16,11-14-25-16,11-14-1 16,11-19-44-16,17-30 267 15,9-4 66-15,10-46-813 16,-1-4 557-16</inkml:trace>
  </inkml:traceGroup>
</inkml:ink>
</file>

<file path=ppt/ink/ink4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9.7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5947A8-8AEE-46F1-BAC7-29B55CDDD322}" emma:medium="tactile" emma:mode="ink">
          <msink:context xmlns:msink="http://schemas.microsoft.com/ink/2010/main" type="inkDrawing"/>
        </emma:interpretation>
      </emma:emma>
    </inkml:annotationXML>
    <inkml:trace contextRef="#ctx0" brushRef="#br0">14 51 510 0,'-9'-16'467'16,"4"1"-85"-16,7 3-32 0,-4 4-205 15,7 10-65 1,-1 4-9-16,4 13-40 0,-4 19 2 16,2 5-21-16,0 17 11 15,2 8-16-15,-2 8 9 16,0-8-14-16,0 1 20 16,1-16-7-16,5-10 16 15,3-20-11-15,8-7 12 16,2-10-20-16,11-18 7 15,-1-13-15 1,7-19 12-16,-7-10-11 0,-2-11 11 16,-14 11-31-16,-10 6-63 15,-15 17-45-15,-10 13-341 16,-11 12 28-16</inkml:trace>
  </inkml:traceGroup>
</inkml:ink>
</file>

<file path=ppt/ink/ink4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00.0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53115C-9DC7-4FF8-AFEE-8C4E6E2324CF}" emma:medium="tactile" emma:mode="ink">
          <msink:context xmlns:msink="http://schemas.microsoft.com/ink/2010/main" type="inkDrawing"/>
        </emma:interpretation>
      </emma:emma>
    </inkml:annotationXML>
    <inkml:trace contextRef="#ctx0" brushRef="#br0">-2 303 1110 0,'0'-4'347'16,"9"-11"64"-16,6-2-323 15,12-7-12-15,8-9-54 16,10-10 5-16,3 4-20 16,13-3-28-16,-1 3-400 15,-9-8 120-15</inkml:trace>
  </inkml:traceGroup>
</inkml:ink>
</file>

<file path=ppt/ink/ink4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02.1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5116A5-02A1-4B5E-8245-4C4D84D80E89}" emma:medium="tactile" emma:mode="ink">
          <msink:context xmlns:msink="http://schemas.microsoft.com/ink/2010/main" type="inkDrawing" rotatedBoundingBox="2372,7259 10380,7218 10381,7418 2373,7459" shapeName="Other">
            <msink:destinationLink direction="with" ref="{682047C0-597B-441A-8075-1040782E0636}"/>
            <msink:destinationLink direction="with" ref="{39F3C056-187E-4B9C-8A76-0AA2CD81830D}"/>
            <msink:destinationLink direction="with" ref="{F4F21930-F02E-4D72-AFD6-10DD08D6790E}"/>
            <msink:destinationLink direction="with" ref="{95A840D9-AFAD-49B2-BE54-73E9D15B77C1}"/>
          </msink:context>
        </emma:interpretation>
      </emma:emma>
    </inkml:annotationXML>
    <inkml:trace contextRef="#ctx0" brushRef="#br0">7997 40 612 0,'-4'3'303'16,"2"-3"-6"-16,2 1-117 15,2-1-95-15,-1 2-4 16,5-1-21-16,-3 1 12 16,0 1-6-16,-4-2 10 15,4-1-8-15,-5-1 17 16,-2-1-8-16,2-4 1 16,-2 2-14-16,-2-2-1 15,1 1-21-15,-1 1-9 16,-4 2-10-16,1 4-4 15,0 1-9-15,-8 0-3 16,4 1-4-16,-1 1 1 0,1-2-2 16,-1 0 2-16,1 0-3 15,-5-2 1-15,1-2 0 16,-4-4 1-16,1 1 0 16,-7-1 2-16,0-1 1 15,-10 3 4-15,1 2 3 16,-11 1 2-16,10 1 0 15,-5 2-2-15,6-3-1 0,-8 2-4 16,-1-4-3-16,-10-1 0 16,-1-1-1-16,-7-1 5 15,6 1 2-15,-6-2 1 16,7 1 2-16,-8 2 1 16,8 6-5-16,-8 0-3 15,4 3-1-15,-11 0-3 16,7 2 0-16,-16-4 2 15,9-2-2-15,-7-1 1 16,9-2 0-16,-6-1-1 16,9-2-1-16,-15-2-1 15,9 1 1-15,-12 1-2 16,2-2 1-16,-9 4 4 16,15 1 4-16,-10 1 6 0,10 0 1 15,-16 1 1-15,11-1-5 16,-13 3-2-16,6 2-6 15,-9 1-3-15,16 0 1 16,-17 1-2-16,10 1 0 16,-16 2-1-16,11 2 2 15,-15 5 0-15,16-4 0 16,-7 5 0-16,12-3 1 16,-12-1 1-16,15-7-2 15,-16-1 1-15,12-7-1 0,-3-4 1 16,13-2-2-16,-17-2 1 15,10 1-1-15,-14 5 0 16,6 3 0-16,-7 6 0 16,19 2-1-16,-9 4 1 15,17-2 0-15,-13 2 0 16,8-3-1-16,-15 2 3 16,9-5-2-16,-6-5 1 15,15-2 0-15,-12-7 0 16,13-4-2-16,-10-4 1 15,8-1-1-15,-14-4 1 16,11 5 0-16,-2 1 1 16,14 3-1-16,-10 1 0 15,7 5 0-15,-11 2 0 0,6 2-1 16,-12 1 2-16,10 2 0 16,-1-1-2-16,12 0 1 15,-3-4 1-15,12 1-2 16,-8-2 2-16,5-1-1 15,-6-3 0-15,8 3-1 16,-10 0 0-16,11 0 0 16,-5 2 1-16,10 4 0 15,1 1 0-15,9 2 0 0,-2 3-1 16,14 0 1-16,-6 0-1 16,6-1 0-16,-1-1 1 15,7-2 1-15,-8 1-3 16,8-2 1-16,-3 1 1 15,3-1-1-15,-3 1 0 16,6 1 1-16,-3 1 0 16,3 2-1-16,-3 2 1 15,4-1 0-15,-4-1 0 16,8-1 0-16,-4 1 0 16,7-3 0-16,-2-2-1 15,0-2-1-15,3-2 0 16,1-2 0-16,4 1 0 15,2 1 1-15,5 0-2 16,0 4-6-16,2 2-33 16,-1 0-92-16,10 2-414 15,-8 1 76-15</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1:50.3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75D0CE-8D0E-4490-88D7-03F0B4FFD2DB}" emma:medium="tactile" emma:mode="ink">
          <msink:context xmlns:msink="http://schemas.microsoft.com/ink/2010/main" type="inkDrawing" rotatedBoundingBox="11794,2092 20205,2309 20155,4241 11744,4023" semanticType="enclosure" shapeName="Other"/>
        </emma:interpretation>
      </emma:emma>
    </inkml:annotationXML>
    <inkml:trace contextRef="#ctx0" brushRef="#br0">288 33 719 0,'-12'-10'281'15,"0"2"22"-15,3 4-195 0,2-4-31 16,4 7-47-16,0 2-11 16,1-4-15-16,2 9-2 15,0 2-5-15,2 5 0 16,-2 8-1-16,0 15 2 16,1 5 0-16,-2 13 0 15,-1 3 2-15,1 11 1 16,-2-5-2-16,-2 3 4 15,1-8 2-15,-2-8 1 0,-2-7 2 16,-1-5 0-16,2-5-2 16,-2 4-3-16,1 4 0 15,2-8 1-15,5 15-2 16,-1 4 2-16,2-2 0 16,0 10-1-16,0 5 0 15,0-5 2-15,0-3-1 0,0-3 2 16,0-8 1-16,0 2-1 15,0-6-1-15,2 0-1 16,-2 9-3-16,0 9 0 16,-2-2-1-16,1 6 0 15,-1-2 1-15,4-13 1 16,-1-14 0-16,4-4 2 16,1-10-2-16,1-6 0 15,-1-4-1-15,0-4 1 16,-1-2 0-16,1-4 4 15,-2-4-1-15,2 6 2 16,-1 0-1-16,2-1-1 16,-1-2-2-16,5 3 0 15,-1 3-1-15,4-2-1 16,1-2 0-16,5 2 1 16,-1 1 0-16,7-11 1 0,-1 4 1 15,8 8-1-15,0-7-1 16,3-1 1-16,-3-1-1 15,5-1-1-15,-4-5 1 16,4 0 0-16,-1 0-1 16,4 6 1-16,-5-5 0 15,3 5-1-15,0 5 1 16,6-5 1-16,-5 1-1 16,12-1 0-16,-4 5 0 0,4-8 0 15,-4 7 0-15,5-4-1 16,-13 3 0-16,5-3-1 15,-6 3 1-15,0-1 0 16,-6 2-1-16,8-1 0 16,-10-4 1-16,5 1 3 15,-6-3 5-15,6 1 2 16,-4 7 2-16,6 2-1 16,-5 2-4-16,10 5-3 15,-2-7-4-15,2-4 0 16,-2 5 1-16,2 1-1 15,-11-8 0-15,2 4-1 16,-2 1 1-16,-2-5-2 16,-2 1 1-16,1 2 0 15,-8 7 0-15,1-7 0 0,-2 4 1 16,-1-1 0-16,2-4 0 16,2-1-1-16,-1 5 1 15,5 2-1-15,-1-4 0 16,6 2 1-16,-4-2-1 15,10 2 0-15,-7-8 0 16,5 4 0-16,-6 1 0 16,5 1 0-16,-10-7 0 0,7 5 1 15,-4 3 0-15,8-4-1 16,-3-1 0-16,11 5 1 16,-4-4-2-16,4-2 1 15,-4-5 0-15,7 4 0 16,-8-2 0-16,5 4 0 15,-4 4 0-15,4 2 1 16,-7-1-1-16,11 0 0 16,-3 0 0-16,12-3 0 15,-1 3 0-15,13-3-1 16,-9 2 2-16,9-4-1 16,-7-8 0-16,2 10-1 15,-4 9 2-15,14-3-2 16,-7-3 1-16,7 10 0 15,-2-14 0-15,7 2 0 16,-8 4 0-16,10-1 0 0,-9 7 0 16,8 5 0-16,-11-7-1 15,12 6 1-15,-11 0 0 16,17-3 0-16,-4-1 1 16,16-5-1-16,-10-6 0 15,10-3 0-15,-17-3-1 16,-1-9 0-16,-15 4 0 15,2-1 0-15,-20 2 2 0,3-4 0 16,-9 13 0-16,2-5 1 16,-7 4-1-16,2 4 1 15,-6-1-2-15,5-1 1 16,-7-1-1-16,4-4 0 16,-1 2 0-16,10 2 0 15,-5-2 0-15,6 0 1 16,0-2-2-16,4-4 1 15,-7-9 1-15,3 5-1 16,-2 4 0-16,2-3 1 16,-11 4-1-16,5 5 0 15,-6 0 0-15,2-1 1 16,-10 2-1-16,7 1 1 16,-5 7-1-16,4-5 1 15,-2 4 0-15,7-2 0 16,0 0-1-16,6-5 0 0,-2 7 1 15,11-2-1-15,-6 1 0 16,7 1 0-16,-7 1 1 16,4-2-1-16,-11-4 0 15,8 3 0-15,-7 2 1 16,6-2-1-16,-4 1 0 16,7 1 0-16,-9-1 0 15,3-1 0-15,-6 3 1 16,3-3-2-16,-3 6 5 0,9-4 0 15,-6 2 0-15,11 2 1 16,-8 0 0-16,4 0-4 16,-7-1 0-16,8-5 0 15,-11 0 0-15,6-5 1 16,-6 1 0-16,0-4 0 16,-8 7 1-16,-1-2 4 15,-6-3-3-15,2 4 1 16,-4-1-1-16,4-3 0 15,-4 2-3-15,4 1 0 16,-2-5 0-16,1 2 0 16,1-1-1-16,1-5 0 15,-4 0 1-15,-1 1-1 16,-4 4 1-16,-1-5 0 16,-4 3 1-16,-4 3 1 15,3-2 1-15,-1 5 0 0,-2-6 1 16,0 3-2-16,3-1-1 15,-3-2 0-15,-3-2-1 16,4 7 0-16,1 2 0 16,2 2-1-16,1-1 0 15,4-2 1-15,-2-2-1 16,1-7 0-16,-4 0 0 16,4 0-3-16,-4-1 1 0,-1-1 1 15,-1 7 2-15,-1-10 0 16,-4 10 1-16,5-2-1 15,-4-2 1-15,4 1-2 16,-1 4 0-16,5-8 0 16,0-1 0-16,3 0 0 15,-1-1-1-15,1-1 1 16,-2 4 0-16,-1 2 0 16,-3 7 1-16,-3-5-1 15,-1 3 0-15,-4 0 0 16,1 0 0-16,1-2 0 15,-2 5 0-15,1-3 0 16,1 5 1-16,-2-5-1 16,1 0 1-16,1-18-8 15,-2-5-7-15,-1-14-6 0,-1-13-2 16,-7-10-3-16,-5 4 6 16,-10-13 9-16,-1-1 6 15,-9-4 10-15,2 13 7 16,-1-1 8-16,10-5 1 15,-2 14 2-15,9 17-7 16,0 0-4-16,3 7-7 16,1 22-2-16,4-2-2 15,-2-2-2-15,1 1 0 0,1-2 0 16,2 3-1-16,2-11-4 16,0 10-3-16,2-1 0 15,4 1-1-15,-5-4 0 16,4 14 6-16,-1-10 2 15,1 5 1-15,-1-1 1 16,-1 5-1-16,-4-7 0 16,2 7 2-16,2-4-2 15,-1 4 1-15,-4 1 2 16,1 1 0-16,-7-1-1 16,2 2 0-16,-4-5 0 15,4 3-1-15,-2 0 2 16,1 0 1-16,-7-3 2 15,-1 1 2-15,-7-2 2 16,-3 1-1-16,-6-8 4 16,2 7 4-16,-10-8 5 0,2 1-1 15,-8-7 6-15,1 3-1 16,-8-4-2-16,4 7-5 16,-3-2-2-16,4 4-6 15,-8-4-4-15,4 1-2 16,-7 1-2-16,3-3-2 15,-11-5 0-15,12 7-2 16,-11-1 0-16,7-1-1 0,-5 3-2 16,3 7 1-16,-17-2 3 15,7-1 1-15,-16 4 2 16,0 1 2-16,-7 1 2 16,18-1-4-16,-15-3 0 15,11 0-1-15,-16-3-1 16,9 0-1-16,-19-1 2 15,15 5 0-15,-6-2 5 16,9 4 2-16,-13 1 1 16,13 5 0-16,-13-1-2 15,6 2-4-15,-2 2-3 16,13 2-1-16,-13-2-1 16,11-2 0-16,-12 4 0 15,7-2 1-15,-10 0-1 16,14 0 0-16,-16 0 1 0,12 1 0 15,-10 1 0-15,6-2 2 16,-6 0 0-16,13-2 0 16,-6-4-1-16,10 2 0 15,-10 1 0-15,9 0-1 16,-11 1 1-16,10 2-1 16,-1 0-1-16,13-3 1 15,-14 2-1-15,12-1 1 0,-12 1-1 16,2 2 1-16,-12 2 0 15,14-3 0-15,-10 2 2 16,14-1-2-16,-16-2 2 16,17 2-2-16,-11-1 1 15,11 3-2-15,-7 0 1 16,22 0-2-16,-17 0 2 16,13-1-2-16,-14-1 1 15,7-2 2-15,-15 1-1 16,14 0 0-16,-7-3 1 15,11 0-1-15,-13-2-10 16,11-2-2-16,-13-1-1 16,5 2 0-16,-12-1 0 15,16 1 10-15,-10 0 2 16,12 0 0-16,-15 0 2 16,12 6-10-16,-16 6-41 15,3 6-39-15,-18 3-344 0,-4 2 61 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3:36.6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A92F86C-3C5C-439D-9D28-216E0E79B499}" emma:medium="tactile" emma:mode="ink">
          <msink:context xmlns:msink="http://schemas.microsoft.com/ink/2010/main" type="inkDrawing" rotatedBoundingBox="2917,3763 8285,3727 8295,5294 2927,5330" hotPoints="7896,3931 7887,5095 3290,5061 3299,3897" semanticType="enclosure" shapeName="Rectangle"/>
        </emma:interpretation>
      </emma:emma>
    </inkml:annotationXML>
    <inkml:trace contextRef="#ctx0" brushRef="#br0">-2315 1156 1061 0,'3'-2'290'0,"-3"2"69"16,9 6-289-16,8-4-57 16,7 4-2-16,9-5-15 15,12 4 7-15,-2-5-6 16,13 8 6-16,-2-1-8 16,9 1 5-16,-4-1-5 0,7 1 5 15,-8-5-4-15,7-5 6 16,-8-1-5-16,4-4 7 15,-5-4-6-15,11 1 6 16,-5 4-6-16,13-8 5 16,-1 0-5-16,10-4 6 15,-9 0-7-15,21-4 6 16,-12 4-5-16,12-2 5 16,-5 7-6-16,16-5 7 15,-20 1-7-15,12 5 7 16,-39 8-3-1,0-1-5-15,69-1 8 16,-8 9-7-16,6 8 6 0,-10-1-6 16,-28 7 7-1,-13-2-7-15,4-2 6 0,-5 2-6 16,9-9 7-16,-10 2-7 16,4-2 8-16,-12-5-8 15,4 1 7-15,-14 4-7 16,4-2 7-16,-8-5-8 15,7 4 9-15,-8 0-7 16,9 0 9-16,-4-3-5 16,8 15 6-16,-8-17-6 0,2-2 6 15,-4-1-9-15,6-1 6 16,-7-12-7-16,4 6 7 16,-2 3-9-16,4-3 15 15,-9 3-7-15,5 0 9 16,-4 8-8-16,3-1 8 15,-7-2-14-15,1 2 7 16,-12-2-9-16,0-2 8 16,-6 0-9-16,-3 1 8 15,-3-2-8-15,-2 2 9 16,-5 1-6-16,-8-4 9 16,-3 7 2-16,-5-2 30 15,-2 0 3-15,-1 0 28 16,1 4-4-16,-5-2 5 15,3 1-31-15,-2-2-3 16,2 2-32-16,-3-4-15 0,2-2-22 16,-1-5-6-16,-1-2-16 15,-3-8-7-15,3-5 5 16,-7-7 2-16,-1-1 4 16,-4-11 11-16,-1 1 7 15,2-5 14-15,5 8 4 16,0-2 12-16,3 17 1 15,5-6 18-15,-4 16-6 0,-2 1 13 16,2 6-10-16,4-5 7 16,-2 11-18-16,4-3 6 15,-1-6-13-15,0 2 5 16,-1 1-11-16,2 0 8 16,2 0-7-16,5 6 8 15,-4-3-4-15,1 3 11 16,-7-2-5-16,-4 4 13 15,-1-1-8-15,-4 2 9 16,-2-3-10-16,-4 2 3 16,-1-1-14-16,-3 2 2 15,0-1-11-15,-3-1 3 16,5 2-6-16,-7-3 10 16,-1 0-1-16,-5-1 12 15,5 1-2-15,-6-2 13 0,5 2-6 16,-5-3 8-1,3 0-11-15,-3 0 7 16,3-6-12-16,-5 2 5 0,4-1-9 16,-8 4 6-16,1-4-11 15,-10 4 4-15,2-5-10 16,-8-2 8-16,4 2-7 16,-9 2 10-16,10-7-4 15,-8 8 11-15,7-9-5 16,-4 11 11-16,5-7-7 0,-8 11 9 15,4-3-7-15,-8 9 9 16,1-1-10-16,-5 2 11 16,11-2-9-16,-5-5 9 15,11 4-11-15,0-10 6 16,11 2-11-16,-5 2 8 16,3 4-12-16,-3-1 11 15,1-1-10-15,-8 0 13 16,2 2-8-16,-2 1 13 15,2 0-10-15,-3-2 10 16,7 1-12-16,-4 1 7 16,8-2-12-16,2 4 9 15,7 2-10-15,-9 4 9 16,4-4-10-16,-7 1 10 16,-3-4-9-16,-6 5 9 0,9-3-9 15,-9 0 9-15,9-1-10 16,-8 4 10-16,7-6-11 15,-5 4 12-15,7 1-11 16,-2 2 11-16,7-2-10 16,-6-1 9-16,4 4-9 15,-4-2 9-15,0-3-10 16,-4 3 10-16,7 1-9 16,-9-1 8-16,4-3-8 0,-7 15 8 15,6-10-8-15,-5 1 9 16,10-3-10-16,-2 3 10 15,6-11-10-15,-6 1 9 16,7 5-9-16,-1-4 12 16,3 0-7-16,-1 0 12 15,5 3-9-15,1-3 9 16,5 3-11-16,-2-1 1 16,5-1-14-16,-1 2-1 15,4-3-12-15,-2 0 3 16,2 2-4-16,1-4 11 15,1 1 0-15,-3-1 12 16,3 1-2-16,-2-1 10 16,4 4-6-16,-2-1 7 15,9 2-7-15,-3 0 7 0,4-3-10 16,-2 2 7 0,5 5-7-16,-2-4 2 0,4 0-5 15,-5 3 5-15,7 0-8 16,-2-4 7-16,-2 1-5 15,-1 1 2-15,2 1-10 16,-4-8 7-16,1 7-6 16,-4 1 8-16,1-1-2 15,-2 1 12-15,3 7-7 0,-3-5 9 16,3 7 1-16,1-2 0 16,2 1-7-16,2 4 8 15,2 4-9-15,5 7 0 16,0 4-2-16,5 13 8 15,-2 2-9-15,-3 5 8 16,-2-1-8-16,5 8 10 16,-6 1-10-16,0 1 10 15,0-10-8-15,-1-1 8 16,-8-14-9-16,0-12 13 16,4-12-5-16,-1 4 18 15,2-7-8-15,2 2 13 16,1-1-12-16,-2-2 5 15,1-10-18-15,1 2 7 0,1 0-13 16,-2 0 10 0,1 2-11-16,-1 1 10 15,2 0-10-15,2 1 9 0,-1-4-9 16,5-1 10-16,-1 5-9 16,1-1 11-16,0-7-10 15,-2 7 8-15,2 9-9 16,-1-14 3-16,5-1-22 0,7 6-25 15,-11-12-365-15</inkml:trace>
    <inkml:trace contextRef="#ctx0" brushRef="#br0" timeOffset="306894.3186">-2514 330 632 0,'-9'3'280'0,"0"3"-4"16,3-3-163-16,1 5-47 15,4-5-48-15,1 4-12 16,3 2-3-16,-2 2-5 16,2 2 2-16,0 5 0 15,-1-1 2-15,-2-2-2 16,1 6 3-16,-1 3-3 15,2-2 4-15,-2 12-1 0,0 2 5 16,0 4 0-16,-2-2 5 16,1 2 5-16,1-7 6 15,-2-1 0-15,2 1 1 16,2 3-4-16,-2 3-5 16,0 7-9-16,0-1 0 15,-2 3-6-15,-1-3 3 16,0-3-5-16,0-4 4 15,0-2 1-15,0-9 8 0,0-1 4 16,3-7 6-16,0-1 1 16,2-6 0-16,-1 2-3 15,2-7-4-15,0 2-6 16,2-3 2-16,1 2-8 16,0 2 2-16,3-4-5 15,0 2 4-15,6-1-4 16,0-7 5-16,6 0-2 15,4 5 6-15,8-8-5 16,2 3 5-16,2 3-6 16,2-5 3-16,8-5-7 15,-4 7 4-15,7-5-6 16,1-7 6-16,4 3-7 16,-3 0 5-16,12-1-4 15,-4-2 5-15,6 6-5 16,-6-2 6-16,6 4-4 0,-13-4 3 15,7 8-5-15,-5-1 5 16,5 2-5-16,-7 4 4 16,9 4-4-16,-7-2 5 15,4 4-5-15,-8-7 5 16,6 2-6-16,-11-6 7 16,8 0-7-16,-7 2 6 15,8-5-5-15,-2 1 4 0,7 1-5 16,-3-2 6-16,15-6-6 15,-7 7 5-15,8-5-4 16,-8 4 5-16,7-3-6 16,-12 3 6-16,7 0-4 15,-5 4 3-15,8 1-4 16,-6 4 5-16,9 3-5 16,-7 0 5-16,9 0-6 15,-9-3 6-15,9-2-6 16,-12-2 5-16,12-1-5 15,-10-2 6-15,16 1-4 16,-10-5 6-16,11 1-3 16,-13 2 4-16,9-1-4 15,-13 0 2-15,5 5-5 16,-8-2 4-16,8 3-5 16,-6 3 4-16,8 1-4 15,-9-1 6-15,-2 0-6 0,-4 0 5 16,6-1-5-16,-12-1 5 15,9-2-6-15,0-4 6 16,5 5-5-16,-10 0 4 16,10-6-3-16,-9 6 4 15,4 5-6-15,-14-10 6 0,-1 1-5 16,-7 1 4 0,-1 0-6-16,-8-6 7 0,2 3-6 15,-2-2 6-15,-4 1-5 16,-4-2 5-16,0 4-4 15,-6-4 3-15,0 0-3 16,-4 0 4-16,-1 5-2 16,-1-5 3-16,0 0-3 15,-1 3 4-15,-1-6-5 16,-1-2 2-16,-3-1-3 16,0 3 3-16,2-6-3 15,-5 0 3-15,0-4-3 16,0-7 2-16,0-12-5 15,-3 1 2-15,3-7-4 16,-2 2 5-16,1-4-4 16,-1 7 6-16,4-6-3 15,-1 10 5-15,2-8-6 0,0 10 3 16,3-9-14-16,-3 4-1 16,0-13-13-16,-1 5 1 15,-1-7-3-15,-1 6 14 16,-1 2 3-16,-2 12 13 15,3 6 4-15,-2 6 6 16,-1 3-4-16,3 0 4 16,-1 0-6-16,-1-3 0 0,1-1-7 15,1 1 5 1,-3 7-5-16,3-4 5 0,-3 8 1 16,1 2 8-16,-5 7-1 15,-1-10 5-15,-1 11-6 16,-1-3-3-16,-2 2-13 15,1-7 1-15,-1 8-11 16,0 0 3-16,-4 2-7 16,-1-2 7-16,-4 3-3 15,-1-5 11-15,-2 5-1 16,-2-3 12-16,-4 6-3 16,2-3 7-16,-5 2-6 15,3-1 4-15,-9-1-7 16,3-4 4-16,-6 1-5 15,4 3 5-15,-10-8-6 0,9 7 5 16,-8-4-6-16,5 2 5 16,-10 2-4-16,7-7 5 15,-11-2-2-15,14 5 9 16,-9-7 3-16,8 0 11 16,-7 8 3-16,8 1 7 15,-10 1-5-15,5 1-3 16,-5-1-12-16,8-5-5 15,-9 1-11-15,4-8 0 16,-5 2-6-16,9-1 7 0,-8-2-7 16,11 0 11-16,-15-3-5 15,3 4 8-15,-10-8-5 16,2 5 7-16,-14-4-4 16,12 8 6-16,-6 2-3 15,7 5 7-15,1-1-4 16,14 7 4-16,-9 4-7 15,11 1 2-15,-1 2-13 16,2 4-1-16,-3-2-14 16,11-5 3-16,-2 1-7 15,1-2 7-15,-4-3-1 16,4-8 12-16,-10 5-2 16,5-4 10-16,-5 4-1 15,6 0 9-15,-3 3-2 0,6-2 6 16,-9 8-6-16,6-3 3 15,-6 3-8-15,1 0 2 16,-5 0-8-16,8 2 7 16,-6-2-8-16,2-6 7 15,-1 3-5-15,5 0 6 16,-4-6-5-16,3 1 6 16,-6 1-8-16,2-5 7 0,-8 0-6 15,3 3 9 1,-5-2-5-16,8 5 8 0,-3 2-6 15,7-7 6-15,-5-5-9 16,7-4 4-16,-3-2-7 16,9-1 7-16,-2 13-5 15,4-4 8-15,-7 7-6 16,4 7 8-16,-5-3-9 16,6-6 5-16,-3 13-9 15,7-2 7-15,1-2-9 16,2-2 8-16,-3 8-8 15,7-9 8-15,-5-3-8 16,1 2 7-16,-2 2-6 16,2-4 7-16,-2 6-7 15,5-1 7-15,-1-5-7 16,0 0 6-16,-4 4-7 16,2-7 9-16,-5 8-9 0,2-2 8 15,2-2-8-15,8 4 7 16,1 2-11-16,9-7-10 15,-2 9 390-15,2 5-777 16</inkml:trace>
    <inkml:trace contextRef="#ctx0" brushRef="#br0" timeOffset="89040.4433">-2508 420 303 0,'-12'-10'211'16,"3"-1"-30"-16,1 2-62 16,5 3-60-16,2 0-35 15,1 3-19-15,1 2-5 16,-1-1 2-16,5-2-6 16,-1-1 5-16,4 1-8 15,-2 2 1-15,4 1-37 16,-1 2-7-16,-3 1-14 15,-3-1 8-15,0-2 1 16,-1 1 38-16,-7-5 10 0,1-1 15 16,-2-6-5-16,0 0 7 15,0 2 24-15,1 1 28 16,1 0 53-16,-1 6 21 16,1 1 5-16,-1 7-19 15,1 4-25-15,-2-2-52 16,1 8-17-16,-2-1-12 15,1 1-12-15,1-6 3 16,1 13-7-16,-2-7-1 0,1 8-1 16,1-4 7-16,1 14-6 15,1-1 1-15,4 18 5 16,-1 7 7-16,7 10-1 16,-1 4 6-16,5 13 0 15,-1-9-5-15,2-6-7 16,-1 0 2-16,0-5-5 15,0-14 8-15,-1-3-3 16,-1-7 7-16,1-10-6 16,-1-9 5-16,-1-6-7 15,2-9 2-15,-5 2-5 16,0-4 7-16,-3-1 1 16,-3-1 9-16,0 2-4 15,0-8 6-15,1 4-9 16,5 1-1-16,9-2-11 0,3 4 4 15,11-3-8-15,2-3 7 16,11-5-7-16,5 4 7 16,10-5-7-16,0 3 8 15,15-2-8-15,-3 5 6 16,15 0-5-16,-9 8 7 16,12-1-8-16,-9-1 6 15,11 2-5-15,-14-1 5 16,16-4-7-16,-8-1 7 0,7 1-6 15,-12 3 6-15,11-5-6 16,-16 5 7-16,13 5-7 16,-7-5 6-16,19 1-7 15,-5 5 8-15,17-4-8 16,-7-7 8-16,17 4-7 16,-10 7 6-16,15-9-7 15,-13 1 8-15,16 2-8 16,-17 0 7-16,13-10-5 15,-14 5 5-15,10 7-7 16,-15-2 9-16,11 1-8 16,-22 2 7-16,10 3-6 15,-13-1 5-15,7 5-6 16,-14-4 7-16,11-3-7 16,-17-1 6-16,6-1-5 0,-15-8 5 15,6 8-7-15,-15 4 8 16,11-5-8-16,-13-11 6 15,4 5-6-15,-16-4 8 16,5-10-7-16,-13 7 9 16,-5-1-7-16,-6 2 7 15,-3-1-5-15,-6 2 4 16,-6 2 2-16,-3 2 8 0,-2-1-4 16,-2 1 4-1,2-2-5-15,1-2-2 0,2 4-7 16,-1-7 3-16,2 4-4 15,-5-2 5-15,0-6-3 16,-5-5 4-16,-1-1-3 16,-6-3 3-16,-3-10-4 15,0 0 3-15,-4-9-6 16,4 4 5-16,-5-11-6 16,5 4 7-16,0-5-7 15,3 15 6-15,0-9-7 16,2 4 7-16,-2 5-8 15,3 11 9-15,-3-11-8 16,0 10 7-16,3-7-6 16,4 0 5-16,2-16-10 15,3 6 3-15,2-8-6 16,-2 12 5-16,-2 2-6 0,-2 11 10 16,-7 4-2-16,-1 8 7 15,2 8-5-15,-1 0 9 16,1-4-5-16,-1 4 8 15,2 0-8-15,-1-6 6 16,-5 1-10-16,-2-2 7 16,1 5-5-16,-7-5 10 15,-1-2-3-15,-1 1 10 0,-7 7-4 16,-2-11 6-16,-13 4-8 16,1-1 4-16,-8 0-7 15,0-3 7-15,-8 3 0 16,9 0 6-16,-10 6-7 15,3 3 3-15,-6 6-9 16,12 5-4-16,-7 7-10 16,5-3 7-16,-10 4-7 15,5 4 4-15,-20-4-3 16,1-1 9-16,-12 0-7 16,5-3 8-16,-15-4-6 15,6-1 2-15,-18 1-5 16,5 1 4-16,-21 3-7 15,10-3 7-15,-21 1-1 16,14 4 5-16,-16-11-2 0,20 12 9 16,-8-5-7-16,23-1 6 15,-16-7-10-15,20 13 5 16,-13-8-9-16,12 7 5 16,-5 4-7-16,22 4 8 15,-10-1-8-15,14-7 8 16,-6 10-6-16,11-3 6 15,-7-2-7-15,15 1 7 16,2 1-5-16,14-8 7 16,-5-4-8-16,15 0 8 0,-8-3-7 15,1-1 7-15,-8-2-9 16,4 3 9-16,-19-3-8 16,6 4 7-16,-9 4-8 15,6 2 8-15,-8 5-7 16,19 0 7-16,-7 0-7 15,11 1 7-15,-1-6-8 16,10-2 7-16,-2-4-27 16,13-2-20-16,2-7-28 15,-1-2-342-15</inkml:trace>
    <inkml:trace contextRef="#ctx0" brushRef="#br0" timeOffset="38162.6487">403 36 808 0,'-22'-4'253'15,"-4"-2"51"-15,8 1-223 16,0-2-23-16,3 2-25 15,0-1-11-15,3 5-11 0,-1-2-6 16,2 3-5 0,4 7 2-16,-2-2-1 0,4 4 2 15,-2 6 0-15,4 4-2 16,-5 1 1-16,5 8 1 16,-4-5 1-16,-2 4 2 15,3-3 0-15,-3-3 0 16,-3-6-3-16,3 6 0 15,3-2 1-15,-5 2 3 16,2-3 1-16,5 5 3 16,-1-4-2-16,-4 4-3 15,2 4-5-15,-1 9-2 16,-1 0-2-16,-7 9 1 16,1-4 2-16,-2 1 3 15,2-8 1-15,0 5 6 16,8-18 3-16,7 8 6 0,7-4 0 15,10 4 1 1,4-10-7-16,15 19-3 0,-3-5-6 16,1 3-1-16,-1 3-3 15,-3 9 2-15,-9-6 0 16,0 13-1-16,-1-7 0 16,-1 6 1-16,1-4-1 15,4 3 0-15,0-17 0 16,3 0-2-16,1-8-1 0,7-4-2 15,-2-7 0 1,6 2 2-16,0-2 2 0,8 2 5 16,-2-1 2-16,9 3 5 15,-6-6-3-15,9 2 0 16,-2-7-4-16,7-1 0 16,-5-9-4-16,15-9-1 15,-6 0 0-15,9-4 0 16,-1-7 0-16,7-2 1 15,-14 5 0-15,11-10 1 16,-9 0 0-16,5 6-1 16,-10-1 1-16,13-1-1 15,-18 4 1-15,8-2-1 16,-13 0 1-16,-1-2 1 16,-13 4 1-16,4-4 0 15,-13 4 0-15,7-19 1 0,-1 8-2 16,5-12-1-16,-4-5-2 15,2-13 1-15,-4 11-1 16,-6-10 0-16,-9 14 5 16,0 3 5-16,-9 9 2 15,-4 8 9-15,-6 4 4 16,-5 0 4-16,-4 0-2 16,-6 1-2-16,-1-1-6 15,-7-4-7-15,-1-8-7 0,-11-7-4 16,3-5-3-16,-11-7-3 15,2 5 2-15,-7 1 4 16,4 8 9-16,-15 8 26 16,1 6 13-16,-13 3 6 15,-1 14-3-15,-12 1-8 16,6 1-24-16,-8 5-12 16,12-4-7-16,-12-2-10 15,7 0-6-15,-14-2-15 16,1 1-11-16,-22-5-17 15,15-3 5-15,-28-3 4 16,5 7 2-16,-33 5-34 16,10 21-114-16,-44 23-208 15,16 22-17-15</inkml:trace>
    <inkml:trace contextRef="#ctx0" brushRef="#br0" timeOffset="354516.1293">-116 275 747 0,'-6'-5'274'0,"1"1"26"0,4 1-180 16,-1 3-73-1,5-3-10-15,5 0-25 0,4 3 0 16,3 3-8-16,9-3 1 16,3 4-7-16,5-2 3 15,-1 5-4-15,4-14 2 16,1-1-3-16,3 2 5 15,-6-1-3-15,0-11 7 16,-3 15-7-16,6-3 7 16,-5 1-6-16,8 1 5 15,0 7-7-15,8-5 7 16,-4 8-6-16,11-7 5 16,-4 5-5-16,12-1 5 15,-2-1-5-15,6-7 6 16,-9 5-7-16,10-4 7 15,-10 4-5-15,6-3 4 0,-9-2-6 16,11 1 6-16,-10-2-5 16,6-5 5-16,-10 5-6 15,7 0 8-15,-11 3-1 16,5 3 7-16,-7-6-5 16,12 2 7-16,-4-1-9 15,11-2 3-15,-2-1-7 16,4-1 4-16,-7-3-5 0,4 2 6 15,-15 5-6-15,-2-4 4 16,-13 3-5-16,-3 3 0 16,-15 3-8-16,-3 0 12 15,-6 2-6-15,0 2 9 16,-1 4-1-16,-1-2 9 16,2-3-11-16,-6 4 5 15,6-2-9-15,-4 2 10 16,-2 1-5-16,1 1 7 15,5 0-7-15,-7 7 8 16,1-1-7-16,1 5 3 16,4-4-7-16,-2 17 8 15,3-7-8-15,6 11 5 16,-2-1-7-16,4 17 3 16,-4-10-6-16,7 11 7 15,-7-5-4-15,8 3 6 0,-4-5 0 16,8 4 5-16,-4-11 0 15,2 11-3-15,-4-6-5 16,1 6 3-16,-7-9-7 16,-2 8-9-16,-5-14 4 15,-3 1 0-15,-5-7 0 16,-4-1 8-16,-3-8 2 0,-1-2 3 16,-1-4 0-1,-5-2 3-15,1-1-7 0,-2 3 6 16,1 0-4-16,-4 3 5 15,8-5-6-15,-3 11 4 16,0-7-7-16,0 4 5 16,8-6-6-16,-8 6 5 15,6-9-6-15,-5 3 5 16,-2-5-7-16,-7-2 3 16,-1-10-7-16,-10 2 5 15,1-1-5-15,-8-5 9 16,-1 6-2-16,-9 4 6 15,3-5-3-15,-11-2 6 16,4 6-4-16,-4-5 7 16,5-1-3-16,-9 2 11 15,8-2-6-15,-10 0 10 16,2 4-6-16,-6 5 5 16,9-1-12-16,-9 1 4 0,12-8-12 15,-3 2-4-15,12-7-13 16,-8-7-11-16,11 7-12 15,-13-1-3-15,7-2 2 16,-15 1 11-16,5 3 12 16,-8 3 9-16,6-2 6 0,-7 4 6 15,8-4-5 1,-13 2 2-16,9-4 1 0,-10 1 16 16,4 0-2-16,-8 0 14 15,14 7-1-15,-6-2 5 16,16 2-15-16,-10-1-2 15,12 0-11-15,-10-1 2 16,5 1-10-16,-11 0 0 16,6 1-2-16,-9-1 2 15,10 3-4-15,-9-3 3 16,6 3-1-16,-14 5 0 16,13-2-1-16,-17 3 4 15,6-2-2-15,-13-2 5 16,16 1-2-16,-16 0 6 15,10-9-4-15,-15 4 8 16,15 2-5-16,-17-1 4 0,14 2-6 16,-2 7 2-16,14-5-6 15,-10 3 3-15,13-6-4 16,-5 4 3-16,5-5-4 16,3 4 4-16,12-6-7 15,1 1 6-15,13-2-6 16,1 2 3-16,10-7-6 15,2 9-13-15,8-7-17 16,10-22-319-16,9-11 85 16</inkml:trace>
  </inkml:traceGroup>
</inkml:ink>
</file>

<file path=ppt/ink/ink5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03.1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DAB4EA-CF6B-4CF6-90D6-C6FFE5A9AE68}" emma:medium="tactile" emma:mode="ink">
          <msink:context xmlns:msink="http://schemas.microsoft.com/ink/2010/main" type="inkDrawing"/>
        </emma:interpretation>
      </emma:emma>
    </inkml:annotationXML>
    <inkml:trace contextRef="#ctx0" brushRef="#br0">268 84 840 0,'-12'-13'371'0,"-1"8"26"16,-4 5-221-16,-10 6-34 15,2 6-65-15,-10 8-9 16,4 4-40-16,-2 13 2 16,9 5-24-16,1 12 3 15,8 0-14-15,6 12 10 16,9-10-12-16,6-3 10 16,3-20-11-16,8-6 13 0,2-18-8 15,2-21 14-15,2-18-7 16,5-24 17-16,4-17-13 15,2-25 11-15,-4 10-14 16,-3 2 9-16,-7 23-15 16,-8 11 14-16,-8 35-10 15,-2 14 8-15,-2 14-8 16,-5 31 11-16,1 16-14 0,-2 22 9 16,1 13-10-16,-2 20 11 15,2-14-11-15,-2-3 22 16,2-25-5-16,-2-16 16 15,4-25-13-15,4-10 11 16,2-16-19-16,0-6 7 16,3-6-14-16,-1-6 11 15,-2-1-9-15,-2-1-12 16,1-2-50-16,-1 4-248 16,2 4-191-16,-3-1-61 15</inkml:trace>
  </inkml:traceGroup>
</inkml:ink>
</file>

<file path=ppt/ink/ink5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03.6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9076B4-0EEB-4CF7-9388-81681850089C}" emma:medium="tactile" emma:mode="ink">
          <msink:context xmlns:msink="http://schemas.microsoft.com/ink/2010/main" type="inkDrawing"/>
        </emma:interpretation>
      </emma:emma>
    </inkml:annotationXML>
    <inkml:trace contextRef="#ctx0" brushRef="#br0">62 4 1033 0,'6'-6'370'0,"-5"8"54"16,-1 7-297-16,-7 18-16 15,1 7-67-15,-9 30-4 16,1 2-32-16,-1 21 7 16,5-6-15-16,8 7 10 15,8-23-12-15,9-4 9 16,2-23-11-16,11-16 12 16,-2-17-9-16,13-16 13 15,-6-11-9-15,13-13 13 16,-8-2-13-16,2-4 10 15,-13 10-11-15,-6 2-24 16,-12 13-55-16,-9 11-369 0,-7 7 74 16</inkml:trace>
  </inkml:traceGroup>
</inkml:ink>
</file>

<file path=ppt/ink/ink5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03.9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DEA62C-1135-4678-A2AD-0794AC80AD78}" emma:medium="tactile" emma:mode="ink">
          <msink:context xmlns:msink="http://schemas.microsoft.com/ink/2010/main" type="inkDrawing"/>
        </emma:interpretation>
      </emma:emma>
    </inkml:annotationXML>
    <inkml:trace contextRef="#ctx0" brushRef="#br0">0 142 1033 0,'3'-9'349'16,"6"-3"57"-16,6-3-287 15,11-9-18-15,8 3-51 0,10 2-1 16,-4 4-25-16,7 4 2 16,-8 13-21-16,4-7-433 15,-10-8 146-15</inkml:trace>
  </inkml:traceGroup>
</inkml:ink>
</file>

<file path=ppt/ink/ink5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38.9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E23FA2-6E3C-4886-9CC8-1E7A2592BE41}" emma:medium="tactile" emma:mode="ink">
          <msink:context xmlns:msink="http://schemas.microsoft.com/ink/2010/main" type="writingRegion" rotatedBoundingBox="15991,2747 17381,2827 17322,3866 15932,3786">
            <msink:destinationLink direction="with" ref="{CD9C9703-A86B-4BA0-BC56-119E1C66C4DB}"/>
          </msink:context>
        </emma:interpretation>
      </emma:emma>
    </inkml:annotationXML>
    <inkml:traceGroup>
      <inkml:annotationXML>
        <emma:emma xmlns:emma="http://www.w3.org/2003/04/emma" version="1.0">
          <emma:interpretation id="{466792BF-9969-4192-9556-5BF788076F3C}" emma:medium="tactile" emma:mode="ink">
            <msink:context xmlns:msink="http://schemas.microsoft.com/ink/2010/main" type="paragraph" rotatedBoundingBox="15991,2747 17381,2827 17322,3866 15932,3786" alignmentLevel="1"/>
          </emma:interpretation>
        </emma:emma>
      </inkml:annotationXML>
      <inkml:traceGroup>
        <inkml:annotationXML>
          <emma:emma xmlns:emma="http://www.w3.org/2003/04/emma" version="1.0">
            <emma:interpretation id="{2B5C2D75-7344-4720-B24C-9E3DA6504097}" emma:medium="tactile" emma:mode="ink">
              <msink:context xmlns:msink="http://schemas.microsoft.com/ink/2010/main" type="line" rotatedBoundingBox="15991,2747 17381,2827 17322,3866 15932,3786"/>
            </emma:interpretation>
          </emma:emma>
        </inkml:annotationXML>
        <inkml:traceGroup>
          <inkml:annotationXML>
            <emma:emma xmlns:emma="http://www.w3.org/2003/04/emma" version="1.0">
              <emma:interpretation id="{3ED897A4-6B1F-4BF2-A873-E13866A089CD}" emma:medium="tactile" emma:mode="ink">
                <msink:context xmlns:msink="http://schemas.microsoft.com/ink/2010/main" type="inkWord" rotatedBoundingBox="15991,2747 17381,2827 17322,3866 15932,3786"/>
              </emma:interpretation>
              <emma:one-of disjunction-type="recognition" id="oneOf0">
                <emma:interpretation id="interp0" emma:lang="" emma:confidence="1">
                  <emma:literal/>
                </emma:interpretation>
              </emma:one-of>
            </emma:emma>
          </inkml:annotationXML>
          <inkml:trace contextRef="#ctx0" brushRef="#br0">248 46 865 0,'15'-24'280'0,"0"6"53"0,-8 14-221 16,-4 11-56-16,-7 7-15 16,-10 13-4-16,-2 10-11 15,-11 29-10-15,3 7 0 16,-11 27-6-16,5-4 0 15,-9 8-9-15,6-28 7 16,3-7-6-16,11-31 1 16,4-13-7-16,13-20-6 0,10-16-36 15,4-13-22-15,13-27-294 16,2-22 59-16</inkml:trace>
          <inkml:trace contextRef="#ctx0" brushRef="#br0" timeOffset="411.4482">380-39 1027 0,'-2'4'281'0,"-8"5"76"16,-5 15-285-16,-5 20-10 15,4-1-15-15,-2 25-3 16,10-2-3 0,8 14-12-16,8-10-9 0,4 1-11 15,7-26 1-15,1-5-8 16,-4-22 7-16,1 3-5 15,-7-10 6-15,-2-1-20 0,-7-2-9 16,-8 5-44-16,-5-10-14 16,-11 3-22-16,-5 2 12 15,-7-8 10-15,4-6 43 16,1-8 13-16,4 1 25 16,4-19 12-16,5 10 12 15,5-5 12-15,3 12 15 16,3-8 7-16,8 25-4 0,2-14-15 15,2 9-12 1,8-2-17-16,2 5-8 0,5-15-8 16,5 12 6-16,2-3-6 15,-2-4 11-15,1 5-60 16,-9 2-35-16,0-4-295 16,-8-8 32-16</inkml:trace>
          <inkml:trace contextRef="#ctx0" brushRef="#br0" timeOffset="1038.959">614 608 1204 0,'17'-2'265'16,"14"-5"109"-16,13-7-342 15,23-8-33-15,5-16 9 0,20-8-5 16,-10-7 24-16,-4 4-405 16</inkml:trace>
          <inkml:trace contextRef="#ctx0" brushRef="#br0" timeOffset="850.7473">806 297 962 0,'8'-4'261'0,"-5"5"76"16,-5 10-260-16,1 11-28 16,-4 13-2-16,-7 16-9 15,2 4-4-15,-2 11-14 16,6-9-6-16,0-6-10 16,7-15 5-16,4-6-8 15,2-9 7-15,7-3-9 16,1-4 6-16,6-10-3 15,1-4 5-15,8-9-5 16,-6-3 7-16,2-9-5 16,-8 8-1-16,-6-8 13 15,-9 7-393-15,-6-1 132 16</inkml:trace>
          <inkml:trace contextRef="#ctx0" brushRef="#br0" timeOffset="61493.569">914-11 793 0,'-41'5'315'0,"-10"16"4"16,-6 9-171-16,-16 31-133 15,2 4-9-15,-3 34 10 16,13-1 13-16,13 8 23 15,24-17 5-15,18 5 5 16,19-17-12-16,23 5-13 16,12-11-25-16,23-5-7 15,6-19-5-15,16-25 5 0,-5-22 3 16,14-22 18-16,-15-16 10 16,8-16 20-16,-19-3 7 15,0-14 18-15,-24 13-10 16,-7-8 6-16,-21 0-13 15,-7-20 5-15,-20-7-18 16,-11-6-1-16,-13 11-9 16,-13 15-10-16,-4 25-17 0,-10 30-7 15,6 14-5-15,-5 13-4 16,8 7-9-16,0 25-79 16,12 2-57-16,12 3-386 15,20-13 27-15</inkml:trace>
        </inkml:traceGroup>
      </inkml:traceGroup>
    </inkml:traceGroup>
  </inkml:traceGroup>
</inkml:ink>
</file>

<file path=ppt/ink/ink5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49.4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FA6A33-8043-415C-B9E8-61E2A919A5E3}" emma:medium="tactile" emma:mode="ink">
          <msink:context xmlns:msink="http://schemas.microsoft.com/ink/2010/main" type="inkDrawing"/>
        </emma:interpretation>
      </emma:emma>
    </inkml:annotationXML>
    <inkml:trace contextRef="#ctx0" brushRef="#br0">468 10 825 0,'-6'-12'344'0,"-6"6"28"15,-6 5-218-15,-8 5-22 16,1 7-44-16,-4-2 17 16,-2 1-22-16,-2 5 2 15,3 0-17-15,-1 5-13 16,1 7-29-16,2 17-7 16,2 1-8-16,-5 12-4 15,2 0-3-15,2 12-2 16,3-9-1-16,8 9 0 15,7-5-2-15,4 5 1 16,7-10 0-16,5 2-1 16,2-9 0-16,5-1 2 15,4-11-2-15,6-5-2 16,0-13 2-16,10-4-1 16,1-4 0-16,2-10 1 15,-6-1 4-15,0-1 0 16,-11-1 2-16,-2-1-1 0,-8 6-3 15,-1 17 1-15,-4 10-1 16,-7 21-1-16,-5 13 1 16,-7 25 2-16,-2-4-1 15,-2 7-1-15,0-11 0 16,4-9 1-16,5-25-1 16,7-14-1-16,6-20-5 0,9-22-5 15,7-13-5-15,7-11-3 16,0 0 1-16,9 3 6 15,-3 10 6-15,-2 14-1 16,-4 17-2-16,-1 20 4 16,-14 14-2-16,-6 26 4 15,-5 7 8-15,-11 27 10 16,-4-9 2-16,1 24 11 16,-7-10 2-16,-2 7 2 15,4-23-5-15,-3 8-6 16,4-28-9-16,4 0-6 15,4-17-4-15,3 10-1 16,3-10 0-16,1 6 0 16,2-6-1-16,3 5 0 15,3-16-1-15,5 4-1 16,1-11-1-16,9-4 0 0,1-13 0 16,16-5 0-16,4-11-17 15,4-18-106-15,-5-15 445 16,13-20-820-16,-12-6 316 15</inkml:trace>
  </inkml:traceGroup>
</inkml:ink>
</file>

<file path=ppt/ink/ink5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0.3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8956C4-8E0F-475E-945F-C874D18EC691}" emma:medium="tactile" emma:mode="ink">
          <msink:context xmlns:msink="http://schemas.microsoft.com/ink/2010/main" type="inkDrawing"/>
        </emma:interpretation>
      </emma:emma>
    </inkml:annotationXML>
    <inkml:trace contextRef="#ctx0" brushRef="#br0">44 0 948 0,'6'1'381'16,"-9"4"25"-16,0 11-207 15,0 8-103-15,0 15-10 16,-3 15-42-16,-2 21 1 16,-2 5-30-16,-1 14 3 15,7-7-17-15,5 4 8 16,8-16-11-16,6 0 11 15,8-17-6-15,-4-2 18 16,-1-14-8-16,3-5 12 16,-3-14-11-16,9-11 6 15,0-12-17-15,8-23 10 16,2-10-11-16,4-12 14 16,-7 0-10-16,1-3 8 15,-13 9-1-15,-7 3-74 16,-13 8-69-16,-10-4-350 0,-10 8 13 15</inkml:trace>
  </inkml:traceGroup>
</inkml:ink>
</file>

<file path=ppt/ink/ink5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0.5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D274B6-48D0-45BA-98D8-FD2A2938BD65}" emma:medium="tactile" emma:mode="ink">
          <msink:context xmlns:msink="http://schemas.microsoft.com/ink/2010/main" type="inkDrawing"/>
        </emma:interpretation>
      </emma:emma>
    </inkml:annotationXML>
    <inkml:trace contextRef="#ctx0" brushRef="#br0">9 149 1058 0,'-5'6'447'16,"2"-3"6"-16,5-2-280 0,13-5-73 15,12-7-74-15,21-8-4 16,9-7-17-16,15-4 29 16,3 0-58-16,10 5-51 15,-19 11-388-15</inkml:trace>
  </inkml:traceGroup>
</inkml:ink>
</file>

<file path=ppt/ink/ink5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2.0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56883B-34EE-410D-A0E2-66F53012FF59}" emma:medium="tactile" emma:mode="ink">
          <msink:context xmlns:msink="http://schemas.microsoft.com/ink/2010/main" type="inkDrawing" rotatedBoundingBox="14595,4199 14933,7516 14861,7524 14523,4206" semanticType="callout" shapeName="Other">
            <msink:sourceLink direction="with" ref="{90E6757B-6D32-491D-B1CF-FECF67F697A7}"/>
            <msink:sourceLink direction="with" ref="{1DD8DA00-F0AF-4FE2-9456-3AB16FA4F170}"/>
          </msink:context>
        </emma:interpretation>
      </emma:emma>
    </inkml:annotationXML>
    <inkml:trace contextRef="#ctx0" brushRef="#br0">28-5 819 0,'-12'0'315'16,"4"6"19"-16,2 12-183 0,8 8-99 15,1 10 2-15,1 11-2 16,4 20-2-16,4 4-1 16,1 26-3-16,1 8-8 15,2 12-9-15,4-12 1 16,1 11-9-16,0-6-2 16,8 20-13-16,-7-5 2 15,-4 23-8-15,-3-3 6 16,-3 2 3-16,-10-12 14 0,2 12 6 15,1-18 14-15,5 8 0 16,1-16 2-16,2-2-11 16,2-19-1-16,-1 10-8 15,-5-14 5-15,0 3-8 16,-3-15 8-16,-2-3-9 16,-1-15 4-16,-1-6-11 15,-1-15 7-15,2-4-9 16,-3-16 0-16,2-1 3 15,2-10 10-15,-5-3-9 16,-2-8 9-16,7 1-1 16,-7-4-5-16,3 0-12 15,-1 0 8-15,4 2-12 16,-3 1 6-16,0 3-11 16,0 1 9-16,-2 4-9 0,1-4 8 15,2 1-10-15,1-4 10 16,-2-1-12-16,6-4 10 15,-2-4 1-15,-7-10-21 16,0-18-530-16,-1-6 179 16</inkml:trace>
  </inkml:traceGroup>
</inkml:ink>
</file>

<file path=ppt/ink/ink5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3.8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D8DA00-F0AF-4FE2-9456-3AB16FA4F170}" emma:medium="tactile" emma:mode="ink">
          <msink:context xmlns:msink="http://schemas.microsoft.com/ink/2010/main" type="inkDrawing" rotatedBoundingBox="14845,4087 15410,7219 15172,7262 14606,4131" semanticType="verticalRange" shapeName="Other">
            <msink:sourceLink direction="with" ref="{52EA7FB4-E5C5-43DA-B57D-3826310A19B8}"/>
            <msink:destinationLink direction="with" ref="{8456883B-34EE-410D-A0E2-66F53012FF59}"/>
          </msink:context>
        </emma:interpretation>
      </emma:emma>
    </inkml:annotationXML>
    <inkml:trace contextRef="#ctx0" brushRef="#br0">-8 104 1136 0,'-1'-29'344'0,"7"-2"102"15,4 13-331-15,11 1-6 16,5 8-45-16,7 17-19 16,-5 13-41-16,5 19 5 15,-6 10-15-15,-3 22 12 16,-12 0-7-16,5 15 14 15,-13-4-11-15,-5 13 12 16,-5-11-9-16,-8 5 9 16,-4-16-13-16,-3-6 9 15,5-14-12-15,4-5 9 16,9-14-11-16,6 2 9 0,12 10-11 16,6-7 10-1,1-4-11-15,8 12 9 0,3-9-8 16,0-1 8-16,-3 2-8 15,-3 13 9-15,-7-1-7 16,-5 18 8-16,-8-6-7 16,-2 4 8-16,-2-16-8 15,1-7 10-15,2-16-5 16,6-10-42-16,0-16-34 16,2-6-21-16,-4-3-9 0,-1-1 0 15,-4 2 38-15,-5 29 45 16,-8 18 41-16,-2 24 43 15,-2 14 11-15,-3 25 36 16,1-10-11-16,-1 8 7 16,6-14-38-16,6-2-5 15,8-24-31-15,8-11-1 16,10-25-27-16,8-18 2 16,1-21-12-16,4-10 10 15,-3-2-11-15,0 6-7 16,-6 12-10-16,-7 25 5 15,-10 20-10-15,-13 27 12 16,-6 8 8-16,-6 10 14 0,0-9-4 16,1 3 9-1,8-19-9-15,0-7 50 0,2-11-94 16,-4-4-435-16,-4-22 159 16</inkml:trace>
  </inkml:traceGroup>
</inkml:ink>
</file>

<file path=ppt/ink/ink5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7.2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9C9703-A86B-4BA0-BC56-119E1C66C4DB}" emma:medium="tactile" emma:mode="ink">
          <msink:context xmlns:msink="http://schemas.microsoft.com/ink/2010/main" type="inkDrawing" rotatedBoundingBox="14964,5177 18992,1265 19698,1992 15671,5904" semanticType="verticalRange" shapeName="Other">
            <msink:sourceLink direction="with" ref="{9DE23FA2-6E3C-4886-9CC8-1E7A2592BE41}"/>
            <msink:destinationLink direction="with" ref="{7618BDB2-5849-486B-B483-E9C1F3D74A44}"/>
            <msink:destinationLink direction="with" ref="{3694091B-890E-41A8-9784-8F25CB7754B2}"/>
          </msink:context>
        </emma:interpretation>
      </emma:emma>
    </inkml:annotationXML>
    <inkml:trace contextRef="#ctx0" brushRef="#br0">0 3516 915 0,'4'4'243'0,"17"5"65"16,5-4-245-16,17-7-45 16,13-7 0-16,17-15-7 15,2-19 3-15,21-15-5 16,-1-3 5-16,10-17-7 16,-12 7 8-16,8 2-3 15,-17 11 3-15,9-5 2 16,-12 13 5-16,15-4 2 15,-13-1 5-15,16-15-1 16,-14 6-1-16,10-16-5 16,-13-2-4-16,20-16-6 15,-15 7 0-15,10-23-9 16,-10 13 5-16,9-13-8 16,-18 6 10-16,10-30 6 15,-7 24 7-15,11-12-3 16,-15 19 10-16,8 5-10 0,-14 28-5 15,10-22-9-15,-14 8 4 16,10-25-10-16,-11 6 7 16,9-11-8-16,-15 13 7 15,-1-11 3-15,-17 19 16 16,-2-4 6-16,-17 23 17 16,-13 7 17-16,-7 25 5 0,-4 4-3 15,-7 13-1-15,-2 8-18 16,10 6-15-16,0 8-16 15,3 4-5-15,-3 0-15 16,4 1 6-16,1 8-14 16,-4-6 11-16,8 12-48 15,0 5-52-15,-1 8-301 16,-8 5-98-16,-8 5-127 16</inkml:trace>
    <inkml:trace contextRef="#ctx0" brushRef="#br0" timeOffset="-4546.4537">-536 3211 1169 0,'11'-23'334'0,"-7"14"98"16,1 20-334-16,-2 13 13 15,-6 0-24-15,0 36-3 16,-3 7-31-16,-11 18 2 15,-2-9-39-15,1 34-2 16,-2-17-18-16,-1 7 13 16,8-14-12-16,10 2 9 15,6-30-10-15,7-18 8 16,8-20-10-16,18-19 12 16,-1-16-10-16,19-19 11 15,3-9-6-15,10-15 10 16,-8-1-11-16,5-2 16 15,-20 14-16-15,-11 5-96 0,-15 14-40 16,-17 25-360 0,-13 13-1-16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4:54.26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60BA03D-6625-4200-831B-E1A8FEF1C16A}" emma:medium="tactile" emma:mode="ink">
          <msink:context xmlns:msink="http://schemas.microsoft.com/ink/2010/main" type="inkDrawing" rotatedBoundingBox="5045,3991 5092,4836 4525,4868 4478,4023" hotPoints="4759,3953 5049,4416 4729,4858 4440,4396" semanticType="enclosure" shapeName="Ellipse"/>
        </emma:interpretation>
      </emma:emma>
    </inkml:annotationXML>
    <inkml:trace contextRef="#ctx0" brushRef="#br0">-1096 290 581 0,'-21'-5'267'0,"-3"2"-4"16,5-1-148-16,-1 1-45 16,11 1-43-1,-1 5-18-15,-2 0-2 0,3 5-9 16,3-1 6-16,0 5-8 16,-2-1 6-16,1 4-4 15,-2 0 7-15,-2 6-2 16,1-3 8-16,-1 6 5 15,1-2 8-15,1 7-1 16,1-2 2-16,2 3-7 16,0-3-5-16,3 9-8 15,2-9 0-15,1 9-6 16,1-6 5-16,-1 2-4 16,3-10 5-16,-1 4-6 0,1-8 7 15,3 10-7-15,-2-2 6 16,2 2-7-16,0 2 7 15,0-1-5-15,0-10 11 16,3 2 2-16,0-3 7 16,6 0-5-16,2-3 4 15,7 2-9-15,0-2-3 0,9-5-7 16,-2 2 5-16,-2 0-7 16,-2-3 6-16,0-1-6 15,-11 2 6-15,1-5-7 16,4-5 7-16,1 3-7 15,-1-3 7-15,6-3-6 16,-3 1 6-16,-1 1-5 16,-8-10 6-16,1-1-4 15,-5 0 7-15,-1-7-4 16,-7 1 4-16,3-12-2 16,-4-5 4-16,1-5-4 15,-2 7 4-15,4-8-5 16,-2 11 4-16,0-1-7 15,-2 2 5-15,-1-5-7 16,2 11 6-16,-1-5-7 16,1 8 5-16,1 2-6 15,1 3 4-15,1-4-4 16,-2-2 5-16,0 3-5 0,-3-2 5 16,-2-4-5-16,-1 1 6 15,-1-1-5-15,-2-1 5 16,1-4-3-16,4 5 4 15,-1-1-5-15,1 5 5 16,-2-1-5-16,1 5 4 16,-4 1 0-16,0 4 11 15,-6 4-3-15,2 5 7 16,-10-1-5-16,1-4 1 0,-7 1-11 16,-2 3 1-16,-5 4-6 15,3 2 6-15,-5 9-8 16,4-1 7-16,-5-2-11 15,-2 10 1-15,-5 22-26 16,-2 13-6-16,-8 33-327 16,2 14 90-16</inkml:trace>
  </inkml:traceGroup>
</inkml:ink>
</file>

<file path=ppt/ink/ink5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8.1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4277E0-26CB-4C9A-B025-391555D1D591}" emma:medium="tactile" emma:mode="ink">
          <msink:context xmlns:msink="http://schemas.microsoft.com/ink/2010/main" type="inkDrawing" rotatedBoundingBox="8558,10364 10174,8164 10240,8212 8623,10412" semanticType="callout" shapeName="Other">
            <msink:sourceLink direction="with" ref="{D9FD2691-BDD4-493C-B9AA-851E0CD05788}"/>
          </msink:context>
        </emma:interpretation>
      </emma:emma>
    </inkml:annotationXML>
    <inkml:trace contextRef="#ctx0" brushRef="#br0">22 2097 944 0,'-23'51'239'15,"26"-31"66"-15,17-25-266 16,13-23-41-16,24-32-7 16,13-24 11-16,32-54 11 0,8-13 15 15,25-47 1-15,-3-1 4 16,26-27-3-16,-20 27-9 15,6-16-11-15,-21 38-26 16,2 12-123-16,-29 40-71 16,-3 23-82-16,-24 41-46 15,-13 26-63-15</inkml:trace>
  </inkml:traceGroup>
</inkml:ink>
</file>

<file path=ppt/ink/ink5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8.42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50286EA-4955-4BF4-BBCB-DE0CB08EC169}" emma:medium="tactile" emma:mode="ink">
          <msink:context xmlns:msink="http://schemas.microsoft.com/ink/2010/main" type="inkDrawing" rotatedBoundingBox="9469,10232 10079,8996 10090,9002 9480,10238" semanticType="callout" shapeName="Other">
            <msink:sourceLink direction="with" ref="{8CCF0485-1E1A-4FA2-8299-F28FFA0CF82F}"/>
            <msink:sourceLink direction="with" ref="{8070A1F9-B1E7-45E6-8388-FDCA6AFA129B}"/>
          </msink:context>
        </emma:interpretation>
      </emma:emma>
    </inkml:annotationXML>
    <inkml:trace contextRef="#ctx0" brushRef="#br0">-3 1224 1133 0,'-11'16'376'0,"14"-38"42"16,23-37-314-16,33-59-49 16,13-28-41-16,31-52-31 15,10-20-45-15,13-40-359 31,-26 37 85-31</inkml:trace>
  </inkml:traceGroup>
</inkml:ink>
</file>

<file path=ppt/ink/ink5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6.23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82047C0-597B-441A-8075-1040782E0636}" emma:medium="tactile" emma:mode="ink">
          <msink:context xmlns:msink="http://schemas.microsoft.com/ink/2010/main" type="inkDrawing" rotatedBoundingBox="2449,10583 4257,7646 4409,7740 2601,10677" semanticType="callout" shapeName="Other">
            <msink:sourceLink direction="with" ref="{8CCF0485-1E1A-4FA2-8299-F28FFA0CF82F}"/>
            <msink:sourceLink direction="with" ref="{825116A5-02A1-4B5E-8245-4C4D84D80E89}"/>
          </msink:context>
        </emma:interpretation>
      </emma:emma>
    </inkml:annotationXML>
    <inkml:trace contextRef="#ctx0" brushRef="#br0">41 2880 1173 0,'-25'24'266'0,"9"-6"103"0,16-16-336 16,18-31-27-1,15-31 2-15,29-45-8 0,16-31 5 16,31-62-5-16,1-1 7 15,28-38-7-15,-14 12 8 16,12-17-8-16,-21 41 7 16,17-27-9-16,-28 48 7 15,10-17-7-15,-18 35 7 16,8 3-9-16,-29 42 10 0,7 7-8 16,-20 46 8-16,-10 17-8 15,-16 25 9-15,-3 16-12 16,-15 7-1-16,-4 11-19 15,-8 3-22-15,-6 14-336 16,-2-1 94-16</inkml:trace>
  </inkml:traceGroup>
</inkml:ink>
</file>

<file path=ppt/ink/ink5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6.59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9F3C056-187E-4B9C-8A76-0AA2CD81830D}" emma:medium="tactile" emma:mode="ink">
          <msink:context xmlns:msink="http://schemas.microsoft.com/ink/2010/main" type="inkDrawing" rotatedBoundingBox="3690,10065 5577,7190 5742,7298 3855,10173" semanticType="callout" shapeName="Other">
            <msink:sourceLink direction="with" ref="{825116A5-02A1-4B5E-8245-4C4D84D80E89}"/>
            <msink:sourceLink direction="with" ref="{3C8694D9-414E-427E-A893-CD2BB1F7BCED}"/>
          </msink:context>
        </emma:interpretation>
      </emma:emma>
    </inkml:annotationXML>
    <inkml:trace contextRef="#ctx0" brushRef="#br0">53 2554 874 0,'-28'92'249'15,"7"-11"57"-15,15-28-242 16,5-11-38-16,4-21-15 16,9-14 1-1,4-13 18-15,16-16 24 0,9-22 22 16,23-43 14-16,10-24 1 15,22-50-24-15,6-20-24 16,28-43-20-16,-5 2-11 16,25-35-12-16,-15 24 8 0,14-22-7 15,-26 35 7-15,14 11-8 16,-34 44 8-16,10 9-9 16,-23 49 4-16,-2 15-32 15,-28 32-9-15,-6 23-49 16,-25 28 17-16,-17 33-341 15,-18 15 101-15</inkml:trace>
  </inkml:traceGroup>
</inkml:ink>
</file>

<file path=ppt/ink/ink5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6.90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65BC4C3-744A-4431-B1D7-A44B5083512E}" emma:medium="tactile" emma:mode="ink">
          <msink:context xmlns:msink="http://schemas.microsoft.com/ink/2010/main" type="inkDrawing" rotatedBoundingBox="4769,10100 6855,7110 6971,7190 4885,10181" semanticType="callout" shapeName="Other">
            <msink:sourceLink direction="with" ref="{3C8694D9-414E-427E-A893-CD2BB1F7BCED}"/>
          </msink:context>
        </emma:interpretation>
      </emma:emma>
    </inkml:annotationXML>
    <inkml:trace contextRef="#ctx0" brushRef="#br0">47 2830 1102 0,'-35'63'304'16,"16"-30"69"-16,14-10-305 0,17-17-60 15,11-27-16-15,13-21 10 16,22-44-6-16,10-25 11 16,30-47-7-16,4-8 9 15,27-43-9-15,-12 14 9 0,31-38-8 16,-12 21 6-16,18-25-10 15,-13 29 9-15,23-13-8 16,-23 41 8-16,6-6-28 16,-18 39-8-16,-7 8-31 15,-26 39 39-15,-18 26-359 16,-32 44 128-16</inkml:trace>
  </inkml:traceGroup>
</inkml:ink>
</file>

<file path=ppt/ink/ink5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9.54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41AFF09-87CE-4752-8E4A-D4F4DF0AAEC6}" emma:medium="tactile" emma:mode="ink">
          <msink:context xmlns:msink="http://schemas.microsoft.com/ink/2010/main" type="inkDrawing" rotatedBoundingBox="5609,7860 7388,3305 7540,3365 5761,7919" semanticType="callout" shapeName="Other">
            <msink:sourceLink direction="with" ref="{3C8694D9-414E-427E-A893-CD2BB1F7BCED}"/>
            <msink:sourceLink direction="with" ref="{6FA4BCBA-ABB1-4C3F-AC52-BAA176A92CAC}"/>
          </msink:context>
        </emma:interpretation>
      </emma:emma>
    </inkml:annotationXML>
    <inkml:trace contextRef="#ctx0" brushRef="#br0">-2 4542 707 0,'-6'6'411'15,"3"-17"-59"-15,4-19-116 16,12-31-192-16,8-22-37 15,24-71 11-15,9-18-4 0,27-84 10 16,7-13-12-16,31-79 7 16,-4 22-15-16,24-60 5 15,-16 72-12-15,16-50 10 16,-22 63-8-16,0-8 7 16,-16 71-9-16,0-22 10 15,-19 75-9-15,4 16 8 16,-14 56-6-16,-6 12 6 15,-17 47-10-15,-8 21 6 16,-19 23-11-16,-13 10 9 16,-15 16-21-16,-12 20-352 15,0 3 117-15</inkml:trace>
  </inkml:traceGroup>
</inkml:ink>
</file>

<file path=ppt/ink/ink5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7.25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4F21930-F02E-4D72-AFD6-10DD08D6790E}" emma:medium="tactile" emma:mode="ink">
          <msink:context xmlns:msink="http://schemas.microsoft.com/ink/2010/main" type="inkDrawing" rotatedBoundingBox="5807,10321 7971,7119 8093,7201 5929,10403" semanticType="callout" shapeName="Other">
            <msink:sourceLink direction="with" ref="{825116A5-02A1-4B5E-8245-4C4D84D80E89}"/>
            <msink:sourceLink direction="with" ref="{60BBC68D-78F8-47D0-9C3F-88BA093C4D9B}"/>
          </msink:context>
        </emma:interpretation>
      </emma:emma>
    </inkml:annotationXML>
    <inkml:trace contextRef="#ctx0" brushRef="#br0">103 2953 1056 0,'-54'88'281'0,"12"-17"69"0,27-28-303 16,24-16-30-16,20-30-18 15,19-33-9-15,7-22 10 16,28-50 0-16,2-33 12 16,35-56 1-16,7-15 11 15,32-54-7-15,-5 7 3 16,28-29-10-16,-23 22 0 0,20-24-10 16,-28 47 6-16,11 1-6 15,-32 55 7-15,0 21-7 16,-40 64 1-16,-9 26-22 15,-33 44 0-15,-18 28-31 16,-25 28 4-16,-20 33-322 16,-24 10 100-16</inkml:trace>
  </inkml:traceGroup>
</inkml:ink>
</file>

<file path=ppt/ink/ink5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7.569"/>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D670F15-098F-40CC-9FA9-A7F27F06C4BF}" emma:medium="tactile" emma:mode="ink">
          <msink:context xmlns:msink="http://schemas.microsoft.com/ink/2010/main" type="inkDrawing" rotatedBoundingBox="6916,10323 9287,6696 9543,6864 7172,10490" semanticType="callout" shapeName="Other">
            <msink:sourceLink direction="with" ref="{90E6757B-6D32-491D-B1CF-FECF67F697A7}"/>
            <msink:sourceLink direction="with" ref="{D9FD2691-BDD4-493C-B9AA-851E0CD05788}"/>
          </msink:context>
        </emma:interpretation>
      </emma:emma>
    </inkml:annotationXML>
    <inkml:trace contextRef="#ctx0" brushRef="#br0">0 2944 1302 0,'8'1'292'0,"20"-13"109"0,16-18-363 16,27-28-46-16,10-29 11 15,30-51-5-15,-3-14 10 16,30-54-9-16,-5-7 6 15,24-50-7-15,-16 10 7 16,28-45-6-16,-22 33 7 16,8-4-7-16,-26 50 8 0,2 27-17 15,-35 63 1-15,-11 34-21 16,-28 42-14-16,-14 38-49 16,-30 39-308-16,-22 23 77 15</inkml:trace>
    <inkml:trace contextRef="#ctx0" brushRef="#br1" timeOffset="81304.3401">2513-423 1661 0,'-9'6'417'16,"5"-9"119"-16,5-8-471 16,13-1-61-16,8 0-24 0,20-12-142 15,5-12-374-15</inkml:trace>
  </inkml:traceGroup>
</inkml:ink>
</file>

<file path=ppt/ink/ink5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07.8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B375053-A592-41B3-9D7F-7E9DB69DD07C}" emma:medium="tactile" emma:mode="ink">
          <msink:context xmlns:msink="http://schemas.microsoft.com/ink/2010/main" type="inkDrawing" rotatedBoundingBox="7765,10332 9807,7450 9950,7550 7908,10433" semanticType="callout" shapeName="Other"/>
        </emma:interpretation>
      </emma:emma>
    </inkml:annotationXML>
    <inkml:trace contextRef="#ctx0" brushRef="#br0">0 2842 1269 0,'-10'1'278'0,"25"-26"112"16,19-23-360-16,29-39-37 0,14-23 12 16,28-58-9-16,10-8 12 31,30-53-8-31,-7 14 7 0,22-42-8 0,-14 34 8 16,7-16-9-16,-24 44 9 15,12-11-10-15,-25 50 8 16,10 10-7-16,-22 37 7 0,2 4-14 15,-23 33-6-15,-11 18-53 16,-32 21 9-16,-19 37-341 16,-31 40 74-16</inkml:trace>
  </inkml:traceGroup>
</inkml:ink>
</file>

<file path=ppt/ink/ink5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10.050"/>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B491F304-EC94-4642-91C5-2AF181E82B82}" emma:medium="tactile" emma:mode="ink">
          <msink:context xmlns:msink="http://schemas.microsoft.com/ink/2010/main" type="writingRegion" rotatedBoundingBox="7296,1816 20151,-91 20617,3046 7762,4954"/>
        </emma:interpretation>
      </emma:emma>
    </inkml:annotationXML>
    <inkml:traceGroup>
      <inkml:annotationXML>
        <emma:emma xmlns:emma="http://www.w3.org/2003/04/emma" version="1.0">
          <emma:interpretation id="{50F91550-280F-41E2-9573-6B46419EBDAA}" emma:medium="tactile" emma:mode="ink">
            <msink:context xmlns:msink="http://schemas.microsoft.com/ink/2010/main" type="paragraph" rotatedBoundingBox="7296,1816 20151,-91 20351,1251 7496,3159" alignmentLevel="1"/>
          </emma:interpretation>
        </emma:emma>
      </inkml:annotationXML>
      <inkml:traceGroup>
        <inkml:annotationXML>
          <emma:emma xmlns:emma="http://www.w3.org/2003/04/emma" version="1.0">
            <emma:interpretation id="{CB307FA0-BC7C-465F-9ABE-044D6CF34B72}" emma:medium="tactile" emma:mode="ink">
              <msink:context xmlns:msink="http://schemas.microsoft.com/ink/2010/main" type="line" rotatedBoundingBox="7296,1816 20151,-91 20351,1251 7496,3159"/>
            </emma:interpretation>
          </emma:emma>
        </inkml:annotationXML>
        <inkml:traceGroup>
          <inkml:annotationXML>
            <emma:emma xmlns:emma="http://www.w3.org/2003/04/emma" version="1.0">
              <emma:interpretation id="{3C8694D9-414E-427E-A893-CD2BB1F7BCED}" emma:medium="tactile" emma:mode="ink">
                <msink:context xmlns:msink="http://schemas.microsoft.com/ink/2010/main" type="inkWord" rotatedBoundingBox="7303,1858 11203,1280 11396,2580 7496,3159">
                  <msink:destinationLink direction="with" ref="{A41AFF09-87CE-4752-8E4A-D4F4DF0AAEC6}"/>
                  <msink:destinationLink direction="with" ref="{565BC4C3-744A-4431-B1D7-A44B5083512E}"/>
                  <msink:destinationLink direction="with" ref="{39F3C056-187E-4B9C-8A76-0AA2CD81830D}"/>
                  <msink:destinationLink direction="with" ref="{6FA4BCBA-ABB1-4C3F-AC52-BAA176A92CAC}"/>
                  <msink:destinationLink direction="with" ref="{D4B0119D-84BA-4FBB-8968-27F09470CE78}"/>
                  <msink:destinationLink direction="with" ref="{A1232DE8-39FE-403B-85FB-8ED1D3B6F3DC}"/>
                  <msink:destinationLink direction="with" ref="{F6AE8E08-FA1E-4D2C-A7E7-E4DE821D0726}"/>
                  <msink:destinationLink direction="with" ref="{EC1A7875-9393-4DC8-B8D7-5478CA2FF3F1}"/>
                  <msink:destinationLink direction="with" ref="{1629793C-470A-441E-B174-E960FFD73B9B}"/>
                  <msink:destinationLink direction="with" ref="{894DA791-3155-4C8D-8D9E-CF328B8B71D7}"/>
                  <msink:destinationLink direction="with" ref="{DD2ED6F3-077D-4E26-AE28-A08691950238}"/>
                </msink:context>
              </emma:interpretation>
              <emma:one-of disjunction-type="recognition" id="oneOf0">
                <emma:interpretation id="interp0" emma:lang="" emma:confidence="1">
                  <emma:literal/>
                </emma:interpretation>
              </emma:one-of>
            </emma:emma>
          </inkml:annotationXML>
          <inkml:trace contextRef="#ctx0" brushRef="#br0">497 38 1027 0,'-24'-25'333'0,"-5"13"77"16,-1 9-294-16,-7 18-14 16,-4 9-50-16,-13 18-3 15,1 6-36-15,-11 15 3 16,8-3-15-16,5 4 11 16,17-7-14-16,13-5 9 15,18-22-10-15,15-8 8 16,9-14-12-16,13-10 9 15,5-4-9-15,9-4 10 16,-1-1-8-16,8 2 10 16,-5 2-7-16,7 10 7 15,-7 9-10-15,-2 9 7 16,-11 10-10-16,-10 22 7 0,-16 1-11 16,-10 7 12-16,-8 1-9 15,-13-7 12-15,-1-14-7 16,-1-1 29-16,-5-8 4 15,-6-2 32-15,3-6-4 16,-3-5 16-16,3-10-26 16,4-4-3-16,10-8-29 0,7-14-41 15,10-7-62 1,16-19-14-16,8-26-393 0,19-38 74 16</inkml:trace>
          <inkml:trace contextRef="#ctx0" brushRef="#br0" timeOffset="1163.564">867-160 1095 0,'-4'30'313'15,"-11"17"68"-15,-5 23-274 16,2 8-81-16,2 18 12 16,4-9-10-16,7 3 9 15,10-10-17-15,8 9 8 16,4-17-17-16,7-3 3 15,-5-17-13-15,2-8 9 0,-6-22-9 16,-2-8 10-16,-6-11-8 16,-2-3 17-1,-5-14-8-15,-2-25 12 0,1-9-11 16,-4-22 10-16,-2-8-18 16,-1-6 8-16,-1 23-13 15,0 15 15-15,3 20-8 16,3 19 4-16,3 19-10 15,4 12 10-15,4 4-16 16,5 8 5-16,6-1-5 0,8-3 10 16,1-11-9-16,11-11 11 15,2-13-10-15,-1-16 11 16,-5-13-8-16,-2-12 12 16,-14 1-12-16,-1-7 13 15,-7 5-13-15,-4 8 12 16,-7 13-13-16,2 7 11 15,-8 16-14-15,1 20 9 16,1 11-12-16,-2 12 11 16,7 5-12-16,4 4 12 15,5-10-10-15,7-5 12 16,7-15-13-16,4-11 12 16,4-16-8-16,7-16 11 15,-3-14-8-15,7-17 13 16,-7-4-12-16,0-2 11 15,-10 11-11-15,-8 5 9 0,-9 20-12 16,-9 10 8-16,-6 14-13 16,-3 17 11-16,1 9-12 15,1 8 10-15,7 2-8 16,9 2 9-16,5-12-10 16,8-9 11-16,5-10-10 15,9-14 13-15,3-9-8 0,8-12 10 16,-5-5-9-16,3-4 10 15,-9 5-12-15,-6-7 11 16,-11 8-10 0,-4 5 10-16,-10 4-11 0,-8 9 12 15,-6 7-13-15,-11 10 9 16,4 10-12-16,-5 4 11 16,1-4-11-16,8 9 11 15,9-1-12-15,5-8 11 16,7 0-13-16,12-6 10 15,6-9-9-15,10-2 12 16,5-4-10-16,11-1 12 16,-4-2-10-16,5 3 9 15,-10-3-10-15,-3 4 10 16,-10 7-13-16,-7 8 12 16,-13 1-10-16,-1 4 11 15,-7-5-8-15,-1-4 12 0,1-6-6 16,1-7 26-16,1-7-8 15,-1-13 16-15,4-6-11 16,-7-16 6-16,-2 1-25 16,-7-5 11-16,1 11-15 15,-7 9 10-15,2 15-14 16,5 12 7-16,2 12-14 0,8 12 16 16,9 2-31-16,12 4-109 15,11-8-39-15,13-14-338 16,15-11-25-16</inkml:trace>
          <inkml:trace contextRef="#ctx0" brushRef="#br0" timeOffset="2477.457">2875-61 1008 0,'-18'-10'318'15,"-6"2"69"-15,-3 10-284 0,-5 13-23 16,2 7-38-16,-2 17-10 15,7 3-17-15,2 8-3 16,10-7-2-16,5-1 0 16,11-13-4-16,11-7 1 15,7-14-1-15,13-19 3 16,10-14 2-16,15-26 2 16,-5-15-2-16,7-14 1 15,-11 2-3-15,-13 2-3 16,-16 22 0-16,-12 19-4 15,-13 21-4-15,-13 31-4 16,-1 16 0-16,-10 26 0 0,4 7 2 16,1 15 4-16,8-15 3 15,8-6 4-15,11-24 0 16,7-14 7-16,10-19 3 16,6-16 11-16,4-16-2 15,7-19 3-15,1-6-8 16,-6-12-1-16,-5 5-11 15,-2 5-2-15,-11 22-4 0,-9 11-9 16,-5 25-2-16,-4 23 0 16,-4 17-2-16,-5 26 3 15,-2 1 8-15,5 7 1 16,5-16-1-16,4-12 0 16,6-27 1-16,16-16 5 15,4-22 2-15,11-23 1 16,5-20 2-16,15-18-1 15,-10-9-4-15,2-11-2 16,-9 15-5-16,-10 22-4 16,-18 23-9-16,-11 35-6 15,-11 27-2-15,-10 24 6 16,-1 11 3-16,-1 15 8 16,5-11 11-16,5 0 6 15,6-24 1-15,9-12 7 16,7-24 3-16,18-26 0 0,3-20-3 15,11-19-2-15,8-8-6 16,2-18-4-16,-13 12-4 16,3-4 0-16,-10 17-2 15,-11 5 1-15,-9 16-1 16,1 12-1-16,-7 13 1 16,-4 10-1-16,1 2 1 0,-2 1-1 15,2-2 1 1,-1-6-1-16,1-3 0 0,3 0-1 15,0 3 1-15,-3 3-4 16,-2 6-6-16,-1 16-4 16,-6 8-2-16,-4 21 2 15,-2 8 3-15,-3 22 7 16,0 0 3-16,0 21 0 16,4-5-1-16,1 19 0 15,2-12-1-15,1 11 1 16,1-14 1-16,-5 11 0 15,5-22-1-15,-1 11-1 16,-2-20 2-16,1-4 1 16,11-26-3-16,-3-9 9 15,2-23 11-15,2-14 26 0,1-19 5 16,-4-22 6-16,4-13-6 16,-2-28-8-16,1-7-27 15,4-12-5-15,-5 9-4 16,1 3-1-16,4 28-4 15,-5 16 0-15,-2 20 3 16,7 20-45-16,-2 11-25 16,4 7-84-16,5 4-43 15,8 2-347-15,2-10 60 16</inkml:trace>
        </inkml:traceGroup>
        <inkml:traceGroup>
          <inkml:annotationXML>
            <emma:emma xmlns:emma="http://www.w3.org/2003/04/emma" version="1.0">
              <emma:interpretation id="{61BDAE2C-A3E3-48E7-B5FE-508A754BDF6E}" emma:medium="tactile" emma:mode="ink">
                <msink:context xmlns:msink="http://schemas.microsoft.com/ink/2010/main" type="inkWord" rotatedBoundingBox="11343,1216 15141,652 15290,1654 11491,2217">
                  <msink:destinationLink direction="with" ref="{6FA4BCBA-ABB1-4C3F-AC52-BAA176A92CAC}"/>
                </msink:context>
              </emma:interpretation>
              <emma:one-of disjunction-type="recognition" id="oneOf1">
                <emma:interpretation id="interp1" emma:lang="" emma:confidence="0">
                  <emma:literal>aufkommen</emma:literal>
                </emma:interpretation>
                <emma:interpretation id="interp2" emma:lang="" emma:confidence="0">
                  <emma:literal>auf Kamm</emma:literal>
                </emma:interpretation>
                <emma:interpretation id="interp3" emma:lang="" emma:confidence="0">
                  <emma:literal>auf Kamim</emma:literal>
                </emma:interpretation>
                <emma:interpretation id="interp4" emma:lang="" emma:confidence="0">
                  <emma:literal>aufkamen</emma:literal>
                </emma:interpretation>
                <emma:interpretation id="interp5" emma:lang="" emma:confidence="0">
                  <emma:literal>auf Kannen</emma:literal>
                </emma:interpretation>
              </emma:one-of>
            </emma:emma>
          </inkml:annotationXML>
          <inkml:trace contextRef="#ctx0" brushRef="#br0" timeOffset="2839.5827">4142-760 1116 0,'0'6'339'15,"-9"13"56"-15,-6 26-288 16,-2 9-76-16,-1 17 5 16,-3-1-1-16,4 13 3 15,10-16-5-15,4 4-8 16,4-15-19-16,7-2 0 15,1-17-3-15,0-7 3 16,-2-13-1-16,3-10 7 16,-1-14 6-16,4-14 21 15,5-14 1-15,12-23 4 0,8-13-6 16,7-19-6-16,1-3-20 16,7-14-3-16,-7 19-4 15,-5 8-2-15,-11 23 0 16,-6 20-4-16,-18 28-7 15,-17 24 1-15,-10 16-31 16,-7 22-96-16,-7 11-26 16,-4 8-77-16,8-1-244 15,-2 2 56-15</inkml:trace>
          <inkml:trace contextRef="#ctx0" brushRef="#br0" timeOffset="3094.9001">4256-220 728 0,'10'21'344'16,"-5"-1"7"-16,7 2-130 15,-5-2-109-15,2 2-14 16,-3-5-38-16,11 1-13 16,-5-2-27-16,3-2-5 15,0-8-30-15,16-9-9 16,-2-11-263-16,11-22-112 16,-1-7-64-16</inkml:trace>
          <inkml:trace contextRef="#ctx0" brushRef="#br0" timeOffset="4111.3457">4652-459 586 0,'-2'-6'501'16,"-10"24"-111"-16,-10 26-14 16,-4 8-289-16,-2 17 0 15,2-1-11 1,11 1-8-16,11-16-14 0,10-7-7 0,9-17-33 16,12-17-6-16,6-18-2 15,16-23 3-15,4-16-1 16,12-13 3-16,-8-1-4 15,-2-3-2-15,-17 22-4 0,-10 11-5 16,-11 19-8-16,-8 19 0 16,-11 15 1-16,2 10 2 15,-3 5 6-15,-1 10 11 16,5-13 0-16,8-3 2 16,5-15 0-16,11-15 6 15,8-18-4-15,12-18 3 16,2-12-2-16,11-13-1 15,-4 4-7-15,2 6 0 16,-12 18-5-16,-10 12-6 16,-11 24-2-16,-7 17-1 15,-11 10 1-15,1 10 1 16,0-2 7-16,3 0 2 16,3-14 0-16,15-12 7 15,3-24 0-15,7-14 4 0,7-10 1 16,8-17 1-16,-4-4-7 15,3 5-2-15,-7 10-2 16,-11 6-3-16,-11 21-3 16,-7 13-8-16,-12 10 1 15,-4 14 3-15,-2 10 1 16,3 4 3-16,1-3 7 16,10 1 1-16,5-14-3 15,13-14 7-15,2-17 0 16,16-16 1-16,1-7 0 0,8-10 0 15,-2 4-5-15,0 4-2 16,-18 15-3 0,-6 0-3-16,-9 16-4 0,-8 14-3 15,-5 8 1-15,-1 7 1 16,2 7 4-16,0 2 3 16,3-12 2-16,9-6-1 15,8-12 3-15,7-18 1 16,4-12 2-16,8-7 1 15,-3-2-1-15,5-2-1 16,-9 13-3-16,-7 5-5 16,-8 14-4-16,-10 12-3 15,-10 12 1-15,0 15 1 16,3 6 4-16,-1 3 5 16,4-9 0-16,7-7 1 0,2-17-1 15,3-15 3-15,2-11 1 16,13-16 2-16,-5-6 0 15,8-3-1-15,-6 6-3 16,-4 3-1-16,-16 15-3 16,-5 12-4-16,-8 12-1 15,-5 9 0-15,2 11 0 16,-1 5 2-16,4-1 4 0,7-3 1 16,2-9-2-1,11-12 4-15,4-13 0 0,6-14 2 16,0-8 1-16,8-4 1 15,-8 2-4-15,1 5-1 16,-10 13-4-16,-4 8-3 16,-10 11-2-16,4 12 2 15,-5 5 1-15,3 5 2 16,1-4 3-16,8-1 2 16,2-16-1-16,11-13 3 15,5-13-1-15,14-13 1 16,-1-4 0-16,4-4-2 15,-7 8-2-15,-2 10-9 16,-14 17-5-16,-5 10 9 16,-8 14-21-16,-6 11-486 15,-11 0 171-15</inkml:trace>
        </inkml:traceGroup>
        <inkml:traceGroup>
          <inkml:annotationXML>
            <emma:emma xmlns:emma="http://www.w3.org/2003/04/emma" version="1.0">
              <emma:interpretation id="{6F6DE1B8-CEC6-4171-AB48-5AD8169A137D}" emma:medium="tactile" emma:mode="ink">
                <msink:context xmlns:msink="http://schemas.microsoft.com/ink/2010/main" type="inkWord" rotatedBoundingBox="16401,593 20170,34 20289,838 16521,1397">
                  <msink:destinationLink direction="with" ref="{FE686CA5-9077-454C-85C2-EE367E0C7853}"/>
                </msink:context>
              </emma:interpretation>
              <emma:one-of disjunction-type="recognition" id="oneOf2">
                <emma:interpretation id="interp6" emma:lang="" emma:confidence="1">
                  <emma:literal/>
                </emma:interpretation>
              </emma:one-of>
            </emma:emma>
          </inkml:annotationXML>
          <inkml:trace contextRef="#ctx0" brushRef="#br1" timeOffset="-27581.7398">9663-1463 1268 0,'-14'18'358'16,"-4"15"77"-16,-3 21-307 16,3 5-107-16,0 8 16 15,11-10-8-15,7 8 7 16,6-13-23-16,9 7 0 15,1-8-15-15,2 6 9 16,-1-15-9-16,-4-4 11 16,-5-16-9-16,-4-7 11 15,-4-9-6-15,-4-10 12 16,2-8-9-16,-5-11 9 16,-1-10-11-16,-2-8 8 15,-1 1-13-15,-5-7 9 16,4 17-9-16,3 6 7 15,3 9-10-15,3 11-1 16,6 14-10-16,7-1 8 0,2 6-8 16,6 5 9-16,3-5-3 15,8-3 9 1,-2-2-8-16,6-8 6 0,-3-7-7 16,3-7 11-16,-4-4-5 15,-4-8 11-15,-7-2-5 16,-3 2 13-16,-7 5-6 15,-5 1 12-15,-5 7-14 0,1 14 11 16,-5 5-16-16,-2 16 2 16,4 9-15-16,2 9 12 15,2-2-11-15,11 4 10 16,4-13-7-16,4-6 9 16,4-15-9-16,7-14 13 15,3-15-8-15,7-17 9 16,-1-6-8-16,2-10 11 15,-10 4-13-15,-8 1 12 16,-11 11-10-16,-6 11 10 16,-11 11-10-16,-5 17 9 15,-2 14-12-15,-3 20 7 16,1-1-9-16,7 11 7 16,4-5-8-16,9-2 10 15,7-13-9-15,14-7 7 16,5-11-10-16,16-17 12 15,4-13-9-15,8-12 11 0,-6-7-7 16,1-2 13-16,-21 6-11 16,-10 3 9-16,-9 7-9 15,-13 7 7-15,-10 7-13 16,-1 6 11-16,-4 6-13 16,-8 6 8-16,7 6-8 0,1-2 9 15,4 4-10 1,6-1 9-16,3-4-11 0,6-1 11 15,3 2-10-15,6 2 9 16,0 0-9-16,7 0 11 16,2 0-12-16,2-1 10 15,2-7-9-15,4-8 11 16,-1 1-8-16,-1-2 10 16,-9-2-7-16,-7 1 8 15,-5 7-10-15,-8-7 18 16,1 2-2-16,-5-1 22 15,4-2-7-15,-8-8 13 16,-1 0-17-16,1-9 3 16,1 1-21-16,-6 1 7 15,7-1-13-15,4 11 8 16,-5 6-14-16,6 2 7 16,3 5-13-16,4 8 10 0,2-3-7 15,14 3 0-15,2 2-74 16,13-13 195-16,4-4-670 15,9-18 215-15</inkml:trace>
          <inkml:trace contextRef="#ctx0" brushRef="#br1" timeOffset="-27240.2433">11203-1407 1087 0,'-1'-5'503'0,"-10"7"-9"0,-14 10-209 15,-4 9-201 1,-8 7-4-16,4 2-45 0,2 3 0 15,16-6-19-15,11 0 1 16,8-12-20-16,11-1 5 16,8-7-11-16,4-8 4 15,5-8-14-15,5-3-1 16,-5 3-9-16,-2-2 10 16,-9 7-5-16,-8 5 11 15,-4 5 1-15,-4 6 7 16,-8 6-9-16,0 6 14 15,-3 3-2-15,-8 5 20 16,-7-7-2-16,0 4 14 16,2-5-13-16,-2-8 5 15,3-5-18-15,9-1 0 0,7-7-37 16,10-12-109-16,11-3-44 16,16-12-329-16,4-4-12 15</inkml:trace>
          <inkml:trace contextRef="#ctx0" brushRef="#br1" timeOffset="-26583.4294">11422-1274 443 0,'17'-21'549'16,"-8"6"-77"-16,-9 8 8 16,-9 11-234-16,-3 8-94 15,-11 15-23-15,1 12-89 0,2 8-5 16,8-8-15-16,6-2 10 16,12-13-17-16,11-9 5 15,5-15-19-15,13-4 9 16,1-16-10-16,9-16 12 15,-2-9-11-15,2-7 0 16,-10-1-16-16,-8 7 8 16,-14 16-10-16,-7 13-5 15,-12 20-3-15,-6 17 8 16,-3 14-5-16,-3 16 14 16,3 1 9-16,5-3 23 15,8-9-2-15,11-9 7 16,6-20-14-16,11-8 10 15,8-10-17-15,10-26 11 16,1-11-9-16,2-15 11 0,-8-2-15 16,-12-10 10-1,-14 17-12-15,-7 5 7 0,-9 20-12 16,-3 7 5-16,2 20-16 16,-1 18 8-16,-2 6-8 15,1 14 11-15,0 0-2 16,3 5 14-16,4-11-10 15,8-1 10-15,8-14-10 0,11-10 6 16,4-10-10-16,11-6 11 16,1 0-8-16,1 6 6 15,-15 6-10-15,-6 11 5 16,-14 8-13-16,-10 14 5 16,-10 0-7-16,-5 11 14 15,-3-11-4-15,0 1 15 16,6-16-5-16,6 0 12 15,6-15-12-15,6 0 9 16,7 0-14-16,7-4 11 16,2-4-11-16,10 1 10 15,1 1-11-15,6-9 12 16,-3 4-12-16,4-2 10 16,-6 2-11-16,-3-4 7 15,-13 0-25-15,-6-3-38 0,-6-3-63 16,-15-6-31-16,-7 0-383 15,-13-3 77-15</inkml:trace>
          <inkml:trace contextRef="#ctx0" brushRef="#br1" timeOffset="-28627.9757">9433-1362 1126 0,'-21'-24'357'16,"-1"6"98"-16,4 6-308 15,-3 7-31-15,0 11-37 16,-17 17-5-16,1 11-51 16,-13 23-1-16,2 5-21 0,0 1 7 15,16-17-13-15,14-4 9 16,20-22-10-16,14-10-7 15,8-7-18-15,11 0 4 16,-6-7-7-16,4-5 10 16,-5 3 7-16,1 3 16 15,-8 3-3-15,1 1 7 16,-2 7-11-16,-2 4 7 16,-2 1-12-16,-4 7 9 15,-4 4-8-15,-7 6 12 16,-5-2-7-16,-8 8 15 15,-3-4-9-15,-11 7 12 16,-5-7-2-16,-7 2 22 16,2-8-4-16,3-5 11 0,9-12-11 15,10-9 5-15,13-9-38 16,11-14-80-16,13-8-395 16,9-10 85-16</inkml:trace>
          <inkml:trace contextRef="#ctx0" brushRef="#br1" timeOffset="-26348.5388">11798-1371 1040 0,'-18'1'368'0,"10"1"57"16,7-2-257-16,8 0-91 0,13-5-1 15,5-1-48-15,19-3-4 16,7-4-14-16,16-4 18 16,-4 2-68-16,8 3-402 15,-14 3 124-15</inkml:trace>
          <inkml:trace contextRef="#ctx0" brushRef="#br1" timeOffset="-25857.0326">12373-1353 1269 0,'1'1'390'16,"4"-2"59"-16,14-1-315 16,13 1-123-16,20-7 4 15,7-2-8-15,19-4-13 16,-6 2-449-16</inkml:trace>
          <inkml:trace contextRef="#ctx0" brushRef="#br1" timeOffset="-26118.0048">12685-1610 1104 0,'0'-11'440'15,"0"10"12"-15,-2 8-222 16,-2 11-166-16,-5 11 8 16,-6 7-20-16,-2 14 8 15,1 1-28-15,-2 6 0 0,3-2-25 16,6 8 5-16,7-10-14 15,4-7 11-15,5-16-11 16,7-7 10-16,5-14-10 16,11-8 12-16,3-2-11 15,9-4 11-15,2-4-10 0,2-7 11 16,-10-1-31 0,-9-14-119-16,-12 4-383 0,-22-9 65 15</inkml:trace>
        </inkml:traceGroup>
      </inkml:traceGroup>
    </inkml:traceGroup>
    <inkml:traceGroup>
      <inkml:annotationXML>
        <emma:emma xmlns:emma="http://www.w3.org/2003/04/emma" version="1.0">
          <emma:interpretation id="{E48C6402-47BB-4547-BF13-EDB21FA8BEAE}" emma:medium="tactile" emma:mode="ink">
            <msink:context xmlns:msink="http://schemas.microsoft.com/ink/2010/main" type="paragraph" rotatedBoundingBox="9910,3477 11414,3550 11359,4678 9855,4605" alignmentLevel="2"/>
          </emma:interpretation>
        </emma:emma>
      </inkml:annotationXML>
      <inkml:traceGroup>
        <inkml:annotationXML>
          <emma:emma xmlns:emma="http://www.w3.org/2003/04/emma" version="1.0">
            <emma:interpretation id="{874326F4-DEC6-4BD9-9D83-72EC7F59EB68}" emma:medium="tactile" emma:mode="ink">
              <msink:context xmlns:msink="http://schemas.microsoft.com/ink/2010/main" type="line" rotatedBoundingBox="9910,3477 11414,3550 11359,4678 9855,4605"/>
            </emma:interpretation>
          </emma:emma>
        </inkml:annotationXML>
        <inkml:traceGroup>
          <inkml:annotationXML>
            <emma:emma xmlns:emma="http://www.w3.org/2003/04/emma" version="1.0">
              <emma:interpretation id="{8EF83552-5287-430C-BEF2-571CE068E93A}" emma:medium="tactile" emma:mode="ink">
                <msink:context xmlns:msink="http://schemas.microsoft.com/ink/2010/main" type="inkWord" rotatedBoundingBox="9910,3477 11414,3550 11359,4678 9855,4605">
                  <msink:destinationLink direction="with" ref="{EC1A7875-9393-4DC8-B8D7-5478CA2FF3F1}"/>
                  <msink:destinationLink direction="with" ref="{95A840D9-AFAD-49B2-BE54-73E9D15B77C1}"/>
                  <msink:destinationLink direction="with" ref="{BF9852F0-239F-436F-BCE5-156C58F9094F}"/>
                  <msink:destinationLink direction="with" ref="{E4DACDD9-B9B3-414A-AB27-0A1FAF3F6E5F}"/>
                  <msink:destinationLink direction="with" ref="{DD2ED6F3-077D-4E26-AE28-A08691950238}"/>
                  <msink:destinationLink direction="with" ref="{B7795105-C70F-4A1E-B848-5C0910D3CB85}"/>
                </msink:context>
              </emma:interpretation>
              <emma:one-of disjunction-type="recognition" id="oneOf3">
                <emma:interpretation id="interp7" emma:lang="" emma:confidence="0">
                  <emma:literal>KR</emma:literal>
                </emma:interpretation>
                <emma:interpretation id="interp8" emma:lang="" emma:confidence="0">
                  <emma:literal>kR</emma:literal>
                </emma:interpretation>
                <emma:interpretation id="interp9" emma:lang="" emma:confidence="0">
                  <emma:literal>VR</emma:literal>
                </emma:interpretation>
                <emma:interpretation id="interp10" emma:lang="" emma:confidence="0">
                  <emma:literal>VOR</emma:literal>
                </emma:interpretation>
                <emma:interpretation id="interp11" emma:lang="" emma:confidence="0">
                  <emma:literal>V.R</emma:literal>
                </emma:interpretation>
              </emma:one-of>
            </emma:emma>
          </inkml:annotationXML>
          <inkml:trace contextRef="#ctx0" brushRef="#br1" timeOffset="30614.9947">2502 1975 1040 0,'6'-8'292'16,"2"19"66"-16,-2 7-281 15,1 21-26-15,1 7-5 16,-1 22-3-16,2 1 7 15,6 22-16-15,-1-17-4 16,2 10-14-16,2-22 0 0,-1-4-10 16,-2-22 10-16,1-9-2 15,1-36 24-15,5-19 27 16,7-25 20-16,13-37 0 16,3-18 6-16,12-18-27 15,0 3-26-15,-3-5-21 16,-13 31-1-16,-2 16-14 15,-18 25 7-15,-9 17-10 16,-8 26 0-16,-10 13-110 16,-6 18-65-16,-24 15-347 15,-4 1-9-15</inkml:trace>
          <inkml:trace contextRef="#ctx0" brushRef="#br1" timeOffset="30857.963">2989 2165 1091 0,'16'21'303'16,"1"12"95"-16,1 2-304 15,0 2-28-15,3-8-17 16,4 10-26-16,4-9-11 16,4 2-6-16,-2-10-32 15,1-4-382-15,-7-25 126 16</inkml:trace>
          <inkml:trace contextRef="#ctx0" brushRef="#br1" timeOffset="31712.1988">3172 1939 929 0,'-8'-45'364'16,"20"-3"44"-16,8 6-221 0,14-12-75 16,7 1-29-16,13 8-23 15,-2 9-25-15,16 7-19 16,-8 14-6-16,6 8-12 15,-12 8 8-15,-3 16-12 16,-16 1 7-16,-4 21-7 16,-17 5 11-16,-10 16 2 15,-11 6 15-15,-13 12 7 16,-8-6 16-16,-11 4 4 16,1-17 6-16,-4-16 0 15,12-17-3-15,-1-14-17 16,13-18-3-16,4-6-15 15,10-3-3-15,-1 3-11 16,7 4 8-16,4 5-15 16,1 8 5-16,7 5-11 15,-2 4 8-15,4 4-7 16,-2 1 14-16,2 2-9 16,1-3 11-16,1-4-11 0,-5-4 8 15,2-8-11-15,-1 1 12 16,-2 0-11-16,-2 7 12 15,4-2-11-15,2 8 12 16,4-4-12-16,1 2 9 16,9-6-10-16,1 1 10 0,2 0-10 15,-1-3 9-15,1-2-9 16,-9 1 11-16,-2-2-9 16,-5-2 10-16,-4-1-6 15,-7-3 12-15,0-1 8 16,-3 1 19-16,-3-2 2 15,-3 2 10-15,-1-1-10 16,-2 2-9-16,-3 1-19 16,4-2-5-16,2 3-14 15,2 0 7-15,1 3-10 16,0 0 8-16,3 1-15 16,-2-1-4-16,1 0-43 15,-1-1-27-15,-1-4-125 16,3-1-343-16,-4-6 54 15</inkml:trace>
          <inkml:trace contextRef="#ctx0" brushRef="#br1" timeOffset="31171.2969">3442 1835 1315 0,'5'14'296'0,"1"19"111"16,0 4-374-16,1 25-33 16,1-5 7-16,4 15-4 15,1-8 9-15,7 11-7 16,1-19 5-16,-3-5-37 16,-5-15-2-16,-5-10-67 0,-14-17 3 15,-14-11-328-15,-5-7 74 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9:39.95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F458B13-1A64-4EB4-A934-CE307A2291EE}" emma:medium="tactile" emma:mode="ink">
          <msink:context xmlns:msink="http://schemas.microsoft.com/ink/2010/main" type="inkDrawing" rotatedBoundingBox="14464,7347 33740,7331 33742,9258 14465,9274" rotationAngle="496873828" semanticType="enclosure"/>
        </emma:interpretation>
      </emma:emma>
    </inkml:annotationXML>
    <inkml:trace contextRef="#ctx0" brushRef="#br0">18236 215 687 0,'-25'-8'318'16,"-2"2"-22"-16,-6-1-124 16,3-1-169-16,0 1-22 15,3-4-11-15,0 2-9 16,1 3 8-16,-5 2 18 16,4 2 28-16,-8 5 21 15,1-1 13-15,-7-1-3 16,3 2-20-16,-5-1-13 15,2-1-7-15,-5-1-5 16,5-1 1-16,-8-4-1 16,1 1 1-16,-3-5-3 15,4 1 1-15,-12 0-2 0,4 1 3 16,-8-5-2 0,-2 6 3-16,-13-2-1 0,6 4 2 15,-12 1-2-15,13 3 3 16,-16 0-4-16,3 3 2 15,-10-2-4-15,5-1 1 16,-22 0-6-16,13-1 3 16,-7-4-2-16,9 1 6 0,-12 1 5 15,7 1 10-15,-14 2 4 16,7 2 2-16,-16 1-4 16,15-2-4-16,-19-1-7 15,16 2-5-15,-15-2-3 16,13 1 5-16,-19 4-4 15,16-1 4-15,-19 1 3 16,16-4 3-16,-13 2-3 16,19-3 3-16,-19-1-3 15,21-1-3-15,-17 1-4 16,14-4 3-16,-14 2-4 16,18-1 1-16,-18-2 2 15,16 4 3-15,-10 1 1 16,15 1 8-16,-15 0 1 15,19 1 4-15,-16 2 3 16,8-3-1-16,-10 5-6 0,17 2-2 16,-17-1-4-16,17 2-5 15,-13-1-4-15,14-4 3 16,-9 0-2-16,17 2 6 16,-13 2 6-16,15 0 4 15,-15 5 1-15,10 0 2 16,-12 0-7-16,13-2-4 15,-15 4-7-15,13-4-1 16,-14-2-7-16,12-1 4 0,-7-1-5 16,13-3 6-16,-12 0-3 15,15 2 7-15,-15-2-2 16,13 4 5-16,-7-1-4 16,14 0 4-16,-10 2-2 15,18-2 4-15,-17-3-4 16,8 0 2-16,-5-2-5 15,14-4 2-15,-22 5-5 16,18-8 2-16,-11 4-3 16,7-5 5-16,-16-1-2 15,20-5 5-15,-5 4 0 16,14-2 7-16,-7 2 2 16,11 3 6-16,-10 0 0 15,4 2 0-15,-13-2-6 16,14 3-3-16,-10-3-8 15,13 1 1-15,-14 1-5 0,13-4 4 16,-13 2-4-16,10 3 4 16,-16-6-3-16,18 2 4 15,-8 2-5-15,11-3 4 16,-10-1-3-16,10 5 3 16,-15-1-4-16,6 1 4 15,-10 1-4-15,10-3 3 16,-3 1-5-16,12-1 3 0,-10 0-2 15,10 0 3-15,-13 3-3 16,7 0 5-16,-10 3-3 16,11 2 4-16,-10 1-5 15,10 0 2-15,-13 1 0 16,9 2-4-16,-15 0-6 16,11-4 6-16,-10-2-5 15,11-2 3-15,-12-1 3 16,15-1 5-16,-15 1-2 15,8 0 1-15,-11 0-3 16,18 1 4-16,-15 2-4 16,12 2 3-16,-9 1-2 15,7 1 2-15,-14 1-2 16,13-1 3-16,-6 1-4 16,10-1 3-16,-12-1-2 0,14 2 1 15,-15 1-2-15,6 1 4 16,-17-1-5-16,25 4 5 15,-23-1-3-15,15-3 2 16,-14 0-2-16,15 0 3 16,-19-3-3-16,23-5 5 15,-10-4-5-15,17 3 5 16,-17-4-4-16,16-1 3 16,-17 5-5-16,10 0 5 15,-11 0-6-15,20 3 6 16,-13 2-4-16,13 1 4 0,-11 1-3 15,8-1 2-15,-14-1-5 16,15-4 5-16,-5 2-5 16,15-6 3-16,-12 0-3 15,12 0 1-15,-12-2-3 16,10 1 5-16,-13-1-4 16,14-1 6-16,-4 0-3 15,11 3 5-15,-6-3-5 16,10 3 2-16,-5 2-3 15,5 4 3-15,-10 1-5 16,11 1 3-16,-8 2-2 16,9-1 3-16,-11 2-4 0,15-2 5 15,2 3-3-15,8 1 3 16,-1 8-2-16,13 2 3 16,-8 9-9-16,3-1 3 15,0 7-9-15,4-4 4 16,2 7-4-16,6-7 7 15,3 17-5-15,4 6 3 16,2 20-22-16,3-1-7 16,2 20-14-16,1-6 2 0,1-1 2 15,-1-20 23-15,-1-1 7 16,4-17 17-16,-2-2 4 16,2-10 4-16,6 9-3 15,6-3 4-15,3 11-3 16,3-2 0-16,6 6-5 15,-1-6 2-15,1 6-4 16,0-9 2-16,0 0-3 16,0-7 5-16,3-7 2 15,2-5 3-15,7-7-2 16,0-5 4-16,7 1-6 16,-2-3 0-16,4 0-3 15,-2 1 7-15,7-4-5 16,1-3 6-16,15 2-2 15,-4-7 4-15,14 1-7 16,-1 2 4-16,12 4-7 0,-10 2 3 16,19 4-5-16,-10-2 3 15,11 3-4-15,-10-6 4 16,20 0-4-16,-16 1 4 16,19-4-4-16,-11-1 4 15,18 2-3-15,-12-1 3 16,18-1-3-16,-13 4 4 15,12 1-6-15,-11-2 6 16,12-1-5-16,-9 1 3 0,17-5-4 16,-11 0 6-16,20-2-5 15,-10 2 3-15,17 2-1 16,-16-1 3-16,21 8-5 16,-23-1 4-16,16 5-12 15,-17-7-1-15,13 5-6 16,-18-8 4-16,14-3-4 15,-18-5 12-15,10 4 1 16,-17-4 7-16,5-1 2 16,-14 6 11-16,14-1 1 15,-14 1 5-15,14-6 5 16,-2 3-1-16,6-6-12 16,-10 1 2-16,15 2-8 15,-13 2-4-15,18-2-5 16,-17 1 5-16,15-4-7 0,-15 2 6 15,15-5-4-15,-16 1 2 16,16-2-4-16,-21 2 6 16,17-2-6-16,-14 2 5 15,12 1-3-15,-13-1 3 16,16 2-4-16,-18 2 5 16,18 4-5-16,-14-2 3 15,19 2-2-15,-14 2 3 16,18-1-5-16,-16-1 6 0,19 2-5 15,-12-1 4-15,15 1-5 16,-14-1 5-16,15 1-6 16,-17 1 0-16,18 1 1 15,-16 1 5-15,19 1-5 16,-16-2 5-16,21 2 2 16,-18 0-3-16,17-3-3 15,-10 3 5-15,18 2-5 16,-13-5 3-16,16-2-3 15,-12 2 5-15,17-3-5 16,-18-1 3-16,17 4-3 16,-21 0 5-16,17-2-6 15,-19 4 5-15,20-2-3 16,-22 1 4-16,28-1-6 16,-19 2 5-16,22-4-3 15,-27-1 4-15,30 2-6 0,-24 1 5 16,23-8-3-16,-20 4 4 15,31 1-5-15,-22-3 3 16,21 0-3-16,-28 3 0 16,23 0-7-16,-25 0 2 15,14-2-1-15,-24 1 4 16,22-2-2-16,-30-2 8 0,23 2-2 16,-25-1 2-16,19 1-4 15,-23-2 5-15,18 5-3 16,-25-3 3-16,16 2-4 15,-25 1 7-15,14 1-3 16,-16 1 4-16,11-1-3 16,-14 1 3-16,14 1-5 15,-19-2-1-15,13 1-2 16,-18 1 3-16,8 0-3 16,-14-2 3-16,8 2 0 15,-17-1 1-15,7 1-5 16,-16 0 7-16,8 1-2 15,-8 1 5-15,5 2-4 16,-5-1 5-16,10-1-6 16,-12 2 1-16,6-7-6 15,-10-1 5-15,7 4-5 0,-11-5 4 16,7-2-4-16,-8 5 4 16,9-2-4-16,-9-5 5 15,6 0-5-15,-6 1 4 16,5-1-4-16,-3 2 4 15,1-1-3-15,-11 1 3 16,8-2-4-16,-7-2 5 16,2-2-5-16,-2 1 4 15,5-5-4-15,-5 2 4 0,3-4-4 16,-8-1 3-16,6-1-3 16,-9 0 3-16,6-4-4 15,-11 1 3-15,5-3-5 16,-6 0 4-16,2 0-4 15,-4 4 5-15,4-2-5 16,-8 2 6-16,0-4-3 16,-3 2 5-16,-1-10-5 15,-2 5 4-15,-3-3-4 16,0 6 3-16,-3-3-3 16,-5 7 3-16,2-4-3 15,2 3 3-15,-4-6-2 16,-1 0 0-16,0-6-2 15,0 3 2-15,2-6-3 16,-2 3 2-16,1-1 1 0,2 4 3 16,0 3-3-16,0 1 4 15,-4 2-3-15,2 6 4 16,-2 0-5-16,-2 2 5 16,-3 1-4-16,1-2 4 15,-4-1-5-15,9-4 4 16,-1-8-5-16,1 1 4 15,0-5-5-15,-1-3 5 16,-2-5-4-16,-5 6 3 0,5-3-2 16,-6 5 6-16,2-2 3 15,-8 9 9-15,3-5 1 16,-2 8 7-16,1 0-4 16,-10 2 1-16,2-4-7 15,0 7 0-15,-6-5-7 16,1-2 1-16,10-4-11 15,-2-1-1-15,-3-11-14 16,4 3 4-16,-2-3-5 16,-5 2 8-16,3 7 7 15,-6 11 16-15,-8-1 8 16,1 8 5-16,-10 5-2 16,-2 4-4-16,-13 1-7 15,1 5-9-15,-14 8-7 16,1 1 1-16,-10 6-6 0,6 0 5 15,-20 6-4-15,7-3 7 16,-22 4-3-16,1-2 4 16,-21 1-4-16,10-3 5 15,-22 5-5-15,2-1 3 16,-27 4-7-16,-1 1-11 16,-51 19-54-16,0 13-340 15,-47 17 83-15</inkml:trace>
  </inkml:traceGroup>
</inkml:ink>
</file>

<file path=ppt/ink/ink52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1:26.8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17421B-0E6E-4421-8AD7-6F7A30D04DFB}" emma:medium="tactile" emma:mode="ink">
          <msink:context xmlns:msink="http://schemas.microsoft.com/ink/2010/main" type="inkDrawing" rotatedBoundingBox="17266,13651 17287,13771 17285,13772 17263,13652" semanticType="callout" shapeName="Other">
            <msink:sourceLink direction="with" ref="{47D91CF1-33AF-4D69-B8A4-8CD480715A22}"/>
          </msink:context>
        </emma:interpretation>
      </emma:emma>
    </inkml:annotationXML>
    <inkml:trace contextRef="#ctx0" brushRef="#br0">22 120 0,'0'0'0,"0"0"16,0 0-16,0 0 15,0 0 1,0 0-16,-7-38 16,3 4-16,-7-14 15</inkml:trace>
  </inkml:traceGroup>
</inkml:ink>
</file>

<file path=ppt/ink/ink5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27.4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75E0E5-8057-4729-95BC-C4C074C1AE58}" emma:medium="tactile" emma:mode="ink">
          <msink:context xmlns:msink="http://schemas.microsoft.com/ink/2010/main" type="inkDrawing"/>
        </emma:interpretation>
      </emma:emma>
    </inkml:annotationXML>
    <inkml:trace contextRef="#ctx0" brushRef="#br0">49 143 1123 0,'-9'0'318'0,"-2"10"76"16,5 10-333-16,2 16-7 15,1 7-38-15,1 19 9 0,7 4-9 16,4 9 13-16,4-13-14 15,11 10 7-15,2-12-16 16,1 3 6-16,-3-15-14 16,-5-3 12-16,-10-21-1 15,-7-11 52-15,-8-20 3 16,-8-17 17-16,-2-15-12 16,-5-8 0-16,-3-10-50 0,-2-18-5 15,5 5-17-15,5-10 7 16,10-1-11-16,12-6 10 15,9 12-11-15,12 6 10 16,4 18-8-16,7 9 6 16,-5 19-10-16,3 11 8 15,-8 11-10-15,1 4 7 16,-10 6-11-16,-4 13 13 16,-9 7-7-16,-6 7 12 15,-7 10-6-15,-7 10 13 16,-2-5-10-16,-11 4 14 15,1-8-9-15,-7-8 17 16,0-17-7-16,-6-10 11 16,9-13-13-16,-1-8 8 15,8-3-19-15,2-2 2 16,14 4-27-16,8-1-73 16,8 7-35-16,11-5 2 0,7 4-373 15,4-5 112 1</inkml:trace>
  </inkml:traceGroup>
</inkml:ink>
</file>

<file path=ppt/ink/ink5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28.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B13CAF-1B33-4D6D-8785-AC47797971D8}" emma:medium="tactile" emma:mode="ink">
          <msink:context xmlns:msink="http://schemas.microsoft.com/ink/2010/main" type="inkDrawing"/>
        </emma:interpretation>
      </emma:emma>
    </inkml:annotationXML>
    <inkml:trace contextRef="#ctx0" brushRef="#br0">166-5 1037 0,'0'-5'311'16,"-1"5"64"-16,1 6-298 15,0 6-1-15,3 5-35 16,-2 10 11-16,1 6-12 15,-2 13 4-15,0 1-27 16,-3 13 4-16,-3-6-20 16,-2 0 14-16,-1-15-7 0,0 0 16 15,2-21-8-15,1-6 30 16,3-7-14-16,-2-10 9 16,1-14-16-16,1-10 9 15,1-8-29-15,2-13 6 16,5 2-9-16,4 0 7 15,-2 7-10-15,-2 10 8 16,2 14-11-16,-4 5 6 16,0 11-12-16,2 13 7 15,2 4-10-15,5 13 11 16,5 5-7-16,7 13 12 16,4-5-6-16,4 2 10 15,-4-13-11-15,0-4 10 16,-9-13-9-16,-4-10 9 15,-6 2-9-15,-4-6 12 0,-5 3-9 16,-6-6 14-16,-6 2-10 16,-6-11 10-16,-3 4-12 15,-10-11 9-15,-2 2-14 16,-6-8 9-16,0 2-9 16,-4-2 10-16,5 2-12 15,-1 3 12-15,14 11-10 16,5 2 7-16,10 5-10 0,5 8 7 15,10 2-12-15,5 1 10 16,5 2-8-16,11-4 7 16,5-5-7-16,13-15 10 15,7-3-9-15,13-14 9 16,1-6-71-16,0-3-398 16</inkml:trace>
  </inkml:traceGroup>
</inkml:ink>
</file>

<file path=ppt/ink/ink5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15.27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FA4BCBA-ABB1-4C3F-AC52-BAA176A92CAC}" emma:medium="tactile" emma:mode="ink">
          <msink:context xmlns:msink="http://schemas.microsoft.com/ink/2010/main" type="inkDrawing" rotatedBoundingBox="7302,3110 16078,1802 16100,1948 7323,3255" semanticType="underline" shapeName="Other">
            <msink:sourceLink direction="with" ref="{3C8694D9-414E-427E-A893-CD2BB1F7BCED}"/>
            <msink:sourceLink direction="with" ref="{61BDAE2C-A3E3-48E7-B5FE-508A754BDF6E}"/>
            <msink:destinationLink direction="with" ref="{A41AFF09-87CE-4752-8E4A-D4F4DF0AAEC6}"/>
          </msink:context>
        </emma:interpretation>
      </emma:emma>
    </inkml:annotationXML>
    <inkml:trace contextRef="#ctx0" brushRef="#br0">540 1165 319 0,'-78'45'729'0,"2"1"-422"16,-72-20-171-16,46-11-72 15,18-11-1-15,32-11-28 16,70-8 7-16,13 4-18 0,22-5 0 15,10-2-18-15,31-2 9 16,6 1-14-16,27-2 8 16,1 3-11-16,38-6 6 15,-5 0-9-15,34-4 7 16,-1-2-9-16,40-9 15 16,-21 11-3-16,47-10 14 15,-20 8-4-15,44-6 9 16,-20 3-15-16,56-24 6 15,-32 5-16-15,53-19 11 16,-37 8-10-16,52-6 12 16,-44 21-7-16,44-2 16 15,-46 14-9-15,42 0 13 16,-56 6-9-16,36-6 12 0,-55 5-10 16,31-10 22-16,-51 2-11 15,22-10 15-15,-51 7-15 16,14-5 7-16,-57 16-23 15,-5 7 5-15,-54 16-14 16,-12 10 8-16,-43 7-12 16,-13 4 12-16,-23-1-10 15,-13-3-47-15,-13-7-406 16</inkml:trace>
  </inkml:traceGroup>
</inkml:ink>
</file>

<file path=ppt/ink/ink5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6.9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B0119D-84BA-4FBB-8968-27F09470CE78}" emma:medium="tactile" emma:mode="ink">
          <msink:context xmlns:msink="http://schemas.microsoft.com/ink/2010/main" type="inkDrawing" rotatedBoundingBox="2994,4989 5909,8879 5712,9026 2797,5136" semanticType="callout" shapeName="Other">
            <msink:sourceLink direction="with" ref="{3C8694D9-414E-427E-A893-CD2BB1F7BCED}"/>
          </msink:context>
        </emma:interpretation>
      </emma:emma>
    </inkml:annotationXML>
    <inkml:trace contextRef="#ctx0" brushRef="#br0">30 53 658 0,'-21'-41'305'16,"12"29"-3"-16,18 18-165 15,7 18-59-15,17 39-32 16,14 30-14-16,25 50 4 15,6 11 11-15,24 52-7 16,8-6 0-16,25 25-15 16,-3-21-4-16,32 33-12 15,-11-28 3-15,25 22-12 16,-8-24 8-16,18 18-9 0,-25-29 8 16,20 21-8-16,-21-41 9 15,4 6-5-15,-31-35 7 16,1-5-6-16,-29-37 5 15,-11 0-20-15,-22-32-12 16,-7-10-54-16,-25-27-290 16,-21-33 65-16</inkml:trace>
  </inkml:traceGroup>
</inkml:ink>
</file>

<file path=ppt/ink/ink5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7.3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232DE8-39FE-403B-85FB-8ED1D3B6F3DC}" emma:medium="tactile" emma:mode="ink">
          <msink:context xmlns:msink="http://schemas.microsoft.com/ink/2010/main" type="inkDrawing" rotatedBoundingBox="4583,5084 7295,8782 7074,8945 4362,5247" semanticType="callout" shapeName="Other">
            <msink:sourceLink direction="with" ref="{3C8694D9-414E-427E-A893-CD2BB1F7BCED}"/>
            <msink:sourceLink direction="with" ref="{8070A1F9-B1E7-45E6-8388-FDCA6AFA129B}"/>
          </msink:context>
        </emma:interpretation>
      </emma:emma>
    </inkml:annotationXML>
    <inkml:trace contextRef="#ctx0" brushRef="#br0">13 48 844 0,'-9'-43'227'16,"13"32"57"-16,19 14-241 15,17 32-32-15,26 43 6 16,21 30 17-16,26 61 10 15,7 28 15-15,33 52 2 16,-7-8-6-16,17 45-10 16,-5-25-7-16,19 28-10 0,-22-45-2 15,17 15-15-15,-20-51 3 16,13-2-10-16,-28-50 8 16,10 3-9-16,-26-37 7 15,2-8-8-15,-25-27 7 16,-2-8-9-16,-25-27 8 15,-13-13-49-15,-25-27-16 16,-27-29-182-16,-28-29-137 16,-37-54-37-16</inkml:trace>
  </inkml:traceGroup>
</inkml:ink>
</file>

<file path=ppt/ink/ink5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25.7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70A1F9-B1E7-45E6-8388-FDCA6AFA129B}" emma:medium="tactile" emma:mode="ink">
          <msink:context xmlns:msink="http://schemas.microsoft.com/ink/2010/main" type="inkDrawing" rotatedBoundingBox="2371,9197 12483,8741 12491,8926 2379,9382" shapeName="Other">
            <msink:destinationLink direction="with" ref="{A1232DE8-39FE-403B-85FB-8ED1D3B6F3DC}"/>
            <msink:destinationLink direction="with" ref="{650286EA-4955-4BF4-BBCB-DE0CB08EC169}"/>
            <msink:destinationLink direction="with" ref="{894DA791-3155-4C8D-8D9E-CF328B8B71D7}"/>
            <msink:destinationLink direction="with" ref="{78DBE451-ED7E-411F-8F46-AA2E16F448AC}"/>
            <msink:destinationLink direction="with" ref="{81C4CA6C-FF3B-4435-9A44-1E3DE9C7E559}"/>
          </msink:context>
        </emma:interpretation>
      </emma:emma>
    </inkml:annotationXML>
    <inkml:trace contextRef="#ctx0" brushRef="#br0">10113 48 1003 0,'-8'-2'678'15,"2"2"-588"1,-6-3-18-16,9 2-8 16,2 1-59-16,-4 0 2 15,8 3-9-15,-1-2 5 16,1-1-4-16,-3 2 9 16,-2-2 1-16,1 0 22 15,-2-2 0-15,1 2 24 16,1-3-3-16,-1-1 14 15,-1 2-17-15,2-2 11 16,-1 1-19-16,-2 1 7 16,2 1-20-16,1-1 4 15,-2-1-19-15,1 3 2 16,1-3-15-16,-2 2 6 16,-2-2-9-16,-1 0 7 15,-3-2-9-15,2-1 6 16,-7 2-8-16,1 1 8 15,-2 1-10-15,1 5 14 16,1 2-6-16,-1-1 11 0,2 4-9 16,3 1 10-16,0-3-12 15,-7 0 9-15,5-2-11 16,-5-1 10-16,-2-1-9 16,-6-2 8-16,6 0-8 15,-8-2 7-15,5 1-7 16,-3-1 9-16,1-1-8 15,-2-1 10-15,2 2-7 0,-2-4 9 16,2 3-7-16,-2 2 8 16,2 1-8-16,-4 0 6 15,5 3-10-15,-4 0 6 16,2-5-11-16,-4 4 8 16,2-4-7-16,-2 2 7 15,2-1-8-15,-2 2 9 16,5-2-9-16,-5 5 9 15,1-4-8-15,-8 3 8 16,5 0-9-16,-9-1 9 16,5-2-8-16,-9 1 7 15,7-1-6-15,-6 0 7 16,8 3-6-16,-7-1 6 16,5 1-7-16,-3 1 8 15,6 2-7-15,-3-4 7 16,6 5-8-16,2-4 6 15,1 3-11-15,-5-1 9 0,4 2-9 16,-8-5 8-16,-3 4-7 16,-3-3 10-16,1 0-7 15,-4 1 9-15,6 1-8 16,-2 2 10-16,4-2-9 16,-2 4 9-16,4-3-9 15,-2 0 9-15,5-3-9 0,-2 3 7 16,7 0-9-16,-3-2 8 15,4-2-9-15,-10 1 8 16,5-5-9-16,-13 1 7 16,2 4-7-16,-7-3 7 15,6 1-6-15,-11 4 8 16,11-5-6-16,-11-3 7 16,9 4-7-16,-6-2 9 15,10 4-9-15,-5 4 8 16,7-4-10-16,-9-1 10 15,4 2-12-15,-11-7 9 16,4 0-10-16,-11 0 10 16,5 3-10-16,-9 5 10 15,7-4-7-15,-5 2 9 16,10 2-8-16,-5-2 8 0,7 0-9 16,-13 1 9-16,5-1-8 15,-10 0 4-15,0 5-7 16,-8-4 6-16,9 5-6 15,-6 2 11-15,12-4-4 16,-15 1 6-16,9 1-8 16,-15 1 7-16,8-2-10 15,-13 5 7-15,12-1-7 16,-2 2 11-16,10-5-9 16,-11 1 8-16,10-1-7 0,-11 0 7 15,3-3-7-15,-11 2 7 16,14-4-10-16,-9-1 9 15,13-3-8-15,-11-1 8 16,11-2-7-16,-13 0 7 16,5 0-9-16,-12 0 8 15,9 1-6-15,-8-2 6 16,13 2-5-16,-11 1 6 16,8 1-7-16,-10 3 6 15,6 1-7-15,-14 4 8 16,16-1-8-16,-8 2 9 15,9-1-9-15,-12 1 6 16,9-2-6-16,-16 2 7 16,10-3-9-16,-7 0 10 0,16-1-8 15,-15 1 7 1,10-5-6-16,-13 4 7 0,7 1-7 16,-11 0 8-16,19 0-8 15,-12 4 6-15,13-1-6 16,-8 2 6-16,10-4-6 15,-11 2 7-15,14-4-8 16,-3-5 10-16,15-2-9 16,-9-2 7-16,10-2-8 0,-10-2 6 15,6 2-7-15,-9 0 7 16,9-1-6-16,-5 2 8 16,14 2-7-16,-7 2 8 15,14-1-9-15,-5 5 8 16,7-3-7-16,-8 2 7 15,10-4-8-15,-8-1 8 16,12 0-7-16,-4-4 5 16,12 1-5-16,-7 1 7 15,5-2-8-15,-1 1 8 16,7 1-7-16,-3-1 7 16,6 2-8-16,-3-1 8 15,1 2-7-15,-7 0 5 16,3 2-6-16,-4 1 8 15,5 1-7-15,-2 1 7 16,8-1-2-16,1 1 8 16,7-1-5-16,1 1 10 0,8-1-8 15,-2 2 4-15,4-1-11 16,-1-1 6-16,4-1-8 16,-1 2 5-16,4-2-6 15,-2 0 4-15,1 1-4 16,-1 1 5-16,0 2-5 15,0-1 5-15,0-1-2 0,-1-1 4 16,-1 1-7 0,4-2 6-16,-2 3-6 0,1-2 6 15,1 1-7-15,-2-1 5 16,0 1-9-16,0-2 3 16,-2 0-10-16,1 1 7 15,2-2-4-15,1 2 10 16,1 1-5-16,1-2 10 15,1-2-9-15,-1 5 6 16,2-3-9-16,0-3 4 16,0 3-8-16,2 0 10 15,-2-3-7-15,1 2 9 16,1 1-4-16,1-2 10 16,-2 1-10-16,1 2-22 15,-2 4-86-15,1 2-380 16,-4 5 68-16</inkml:trace>
  </inkml:traceGroup>
</inkml:ink>
</file>

<file path=ppt/ink/ink5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6.6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AE8E08-FA1E-4D2C-A7E7-E4DE821D0726}" emma:medium="tactile" emma:mode="ink">
          <msink:context xmlns:msink="http://schemas.microsoft.com/ink/2010/main" type="inkDrawing" rotatedBoundingBox="2390,5701 4623,9122 4524,9186 2291,5766" semanticType="callout" shapeName="Other">
            <msink:sourceLink direction="with" ref="{3C8694D9-414E-427E-A893-CD2BB1F7BCED}"/>
          </msink:context>
        </emma:interpretation>
      </emma:emma>
    </inkml:annotationXML>
    <inkml:trace contextRef="#ctx0" brushRef="#br0">0 0 786 0,'4'61'250'15,"17"14"47"-15,24 36-204 16,15 11-40-16,31 25-15 16,3-3-3-16,20 24-7 15,-6-16-2-15,17 15-7 16,-19-20 3-16,25 19-11 15,-14-22 5-15,15 20-10 16,-18-14 6-16,11 33-9 16,-18-22 6-16,4 13-7 15,-23-22 8-15,4 1-7 16,-22-36 7-16,-5 0-4 16,-20-25 7-16,1-10-8 15,-14-17 8-15,1 1-9 16,-10-14 4-16,-1-2-9 0,-7-7 7 15,-6-10-28-15,-6-15-14 16,-7-21-229-16,-8-16-90 16,-14-37-65-16</inkml:trace>
  </inkml:traceGroup>
</inkml:ink>
</file>

<file path=ppt/ink/ink5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7.7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1A7875-9393-4DC8-B8D7-5478CA2FF3F1}" emma:medium="tactile" emma:mode="ink">
          <msink:context xmlns:msink="http://schemas.microsoft.com/ink/2010/main" type="inkDrawing" rotatedBoundingBox="5510,4739 7930,8580 7833,8641 5412,4800" semanticType="callout" shapeName="Other">
            <msink:sourceLink direction="with" ref="{3C8694D9-414E-427E-A893-CD2BB1F7BCED}"/>
            <msink:sourceLink direction="with" ref="{8EF83552-5287-430C-BEF2-571CE068E93A}"/>
          </msink:context>
        </emma:interpretation>
      </emma:emma>
    </inkml:annotationXML>
    <inkml:trace contextRef="#ctx0" brushRef="#br0">0-2 527 0,'9'-33'248'0,"19"36"8"16,14 39-111-16,27 42-16 16,9 33-31-16,35 65-10 15,4 13-7-15,23 62-22 16,-2 4-14-16,24 44-6 15,-10-31-2-15,14 29-12 0,-11-50-3 32,16 8-9-32,-30-48 0 0,8-3-10 0,-28-45 8 15,1-3-6-15,-29-37 5 16,0-2-10-16,-27-30 8 16,-4-7-8-16,-20-32 2 15,-14-8-47-15,-22-40-9 16,-22-37-99-16,-20-31-219 15,-32-58 30-15</inkml:trace>
  </inkml:traceGroup>
</inkml:ink>
</file>

<file path=ppt/ink/ink5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8.0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29793C-470A-441E-B174-E960FFD73B9B}" emma:medium="tactile" emma:mode="ink">
          <msink:context xmlns:msink="http://schemas.microsoft.com/ink/2010/main" type="inkDrawing" rotatedBoundingBox="6477,4952 8606,8304 8458,8398 6328,5046" semanticType="callout" shapeName="Other">
            <msink:sourceLink direction="with" ref="{3C8694D9-414E-427E-A893-CD2BB1F7BCED}"/>
            <msink:sourceLink direction="with" ref="{D9FD2691-BDD4-493C-B9AA-851E0CD05788}"/>
          </msink:context>
        </emma:interpretation>
      </emma:emma>
    </inkml:annotationXML>
    <inkml:trace contextRef="#ctx0" brushRef="#br0">1-4 962 0,'9'-21'258'0,"10"35"63"16,16 32-276-16,28 70-15 16,18 28-13-16,25 66 3 15,5 14 9-15,24 52 4 16,-7-28 5-16,19 28-11 16,-10-38 1-16,22 18-9 15,-21-45 0-15,9 2-10 16,-21-41 8-16,9-3-7 0,-28-38 3 15,6-2-9-15,-28-36 8 16,-4-10-10-16,-30-32 4 16,-16-15-53-16,-28-30-14 15,-20-33-41-15,-29-38-281 16,-36-60 64-16</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9:55.54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7466453-208B-4D3B-AEBF-3C77F5281FA6}" emma:medium="tactile" emma:mode="ink">
          <msink:context xmlns:msink="http://schemas.microsoft.com/ink/2010/main" type="inkDrawing" rotatedBoundingBox="784,11122 7368,11226 7353,12182 769,12078" hotPoints="6520,10461 6793,11416 1730,12864 1457,11910" semanticType="enclosure" shapeName="Rectangle">
            <msink:sourceLink direction="with" ref="{17F36FED-3ED0-45BE-B66F-AC8845FC6547}"/>
            <msink:destinationLink direction="to" ref="{6E02D177-15EB-4A32-8634-A7A3A105BF5F}"/>
          </msink:context>
        </emma:interpretation>
      </emma:emma>
    </inkml:annotationXML>
    <inkml:trace contextRef="#ctx0" brushRef="#br0">25 615 380 0,'-8'-2'402'0,"1"-1"-107"16,1 5-3-16,1-2-212 15,4-2-45-15,5 1-15 16,4 2-9-16,7 4-3 15,6-2-5-15,9 6-3 16,0 1 3-16,6 4-4 16,1-2 3-16,4 4-3 15,-7 2 4-15,4 0-5 16,-4 0 4-16,1 3-4 16,-2-2 4-16,4-6-3 15,-2 2 4-15,4 0-4 0,-4-4 4 16,7-1-4-16,-5-1 4 15,8 0-4-15,-3 0 4 16,8 0-4-16,-10-4 4 16,13 7-5-16,-8-11 4 15,9 1-4-15,-5-2 4 16,8 3-5-16,-6-5 6 0,5 10-5 16,-8-8 5-1,6 1-5-15,-3 7 5 0,3-8-5 16,-7-3 4-16,5 1-4 15,-8-1 5-15,4-4-6 16,-8 7 6-16,8 0-2 16,-9 1 11-16,8 5 5 15,-4-1 8-15,16-2-5 16,-2 1 2-16,17 1-10 16,4-8-5-16,12 3-7 15,-8-6 4-15,16-3-5 16,-13-3 4-16,15 1-5 15,-16 2 5-15,12 5-5 16,-12 1 5-16,7 0-5 16,-13 0 4-16,18-5-4 15,-13-2 5-15,9 1 2 0,-14 0 12 16,7 1 2-16,-14 7 9 16,4 2 0-16,-12 1-2 15,10 10-11-15,-6-6-2 16,8 0-9-16,-6-3 1 15,4 0-5-15,-10-5 5 16,6 5-8-16,-9 0 8 16,2 2-8-16,-4 1 7 15,7 1-8-15,-6 2 8 0,5 3-8 16,-4-4 8-16,8 8-7 16,-10-5 7-16,10 4-6 15,-8-5 5-15,9 4-5 16,-5-7 5-16,16 1-6 15,-9-1 6-15,10 1-5 16,-9-7 5-16,3-2-5 16,-15 2 5-16,3-7-6 15,-11 3 7-15,7 2-5 16,-11 2 5-16,6 2-6 16,-6-1 5-16,6 2-6 15,-9 1 5-15,5-1-5 16,-8 2 6-16,1 2-6 15,-7-5 6-15,8 4-6 16,-4-4 7-16,4-1-7 16,-4-2 5-16,5 0-5 15,-7-2 6-15,2 1-5 0,-5-1 5 16,3 2-5-16,-7 0 5 16,7-1-5-16,-8-1 5 15,9-2-6-15,-9-2 6 16,-3-3-5-16,-3 1 5 15,-3-4-5-15,-12 0 6 16,3 2-5-16,-2 1 6 0,-5-5-6 16,-2 2 7-16,0-1-7 15,4 1 6-15,-1-8-6 16,-3 2 6-16,0-7-8 16,0 1 6-16,-9-14-10 15,2 2 4-15,-4-9-16 16,2 1 2-16,-9-8-9 15,0 7 8-15,-1 0-4 16,-2 6 15-16,-8 1-1 16,4 8 11-16,-7 0-5 15,-2 5 6-15,-2-1-7 16,3 5 5-16,-5 0-5 16,5 6 5-16,-3 2-1 15,0 4 9-15,-2 1-3 16,7 1 5-16,-4 2-5 0,4-2 0 15,-5 1-8-15,3-2 1 16,-5-2-8-16,2-2 5 16,-9 1-6-16,5-1 7 15,-16-1-3-15,2 5 6 16,-13-1 1-16,1 3 10 16,-14 1-1-16,8 5 5 15,-5-1-2-15,8 1-1 16,-13 4-7-16,5-2 1 0,-11 3-2 15,-1-2 6 1,-12-2-6-16,14-5 6 0,-6-3-8 16,12 3 3-16,-15-7-7 15,9 1 5-15,-15-1-6 16,4 1 5-16,-10-4-5 16,14 5 4-16,-20 3-6 15,13 3 3-15,-19 6-1 16,4 6 4-16,-5 0-1 15,11 5 7-15,-16 7-1 16,17-3 4-16,-10 0-1 16,6-3 2-16,1 3-5 15,16-6 2-15,-18 2-7 16,13-2 3-16,-10 3-8 16,4-6 4-16,-8-5-11 0,16-2 1 15,-18-10-14 1,10-2 2-16,-20-7-7 0,14-2 11 15,-22-8-1-15,12 3 15 16,-17-2 6-16,16 3 13 16,-16 2 6-16,21 9 13 15,-13 0 6-15,21 2 4 16,-6 1-4-16,13 4-5 0,5 1-14 16,27 5-8-16,6 10-30 15,20 7-27-15,13 16-21 16,15 16-356-16,24 30 88 15</inkml:trace>
  </inkml:traceGroup>
</inkml:ink>
</file>

<file path=ppt/ink/ink5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9.1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A840D9-AFAD-49B2-BE54-73E9D15B77C1}" emma:medium="tactile" emma:mode="ink">
          <msink:context xmlns:msink="http://schemas.microsoft.com/ink/2010/main" type="inkDrawing" rotatedBoundingBox="7515,7350 9202,4812 9307,4881 7620,7420" semanticType="callout" shapeName="Other">
            <msink:sourceLink direction="with" ref="{825116A5-02A1-4B5E-8245-4C4D84D80E89}"/>
            <msink:sourceLink direction="with" ref="{8EF83552-5287-430C-BEF2-571CE068E93A}"/>
          </msink:context>
        </emma:interpretation>
      </emma:emma>
    </inkml:annotationXML>
    <inkml:trace contextRef="#ctx0" brushRef="#br0">26 2443 778 0,'-15'29'321'0,"4"-1"16"16,13-8-207-16,11-14-51 16,13-18-51-16,17-33 2 15,18-23-3 1,20-40 25-1,1-19-4-15,25-47 12 0,-4 4-14 0,14-31-6 16,-7 15-27-16,12-20 5 16,-19 29-17-16,13-38 5 15,-17 32-7-15,9 6 8 16,-12 31-11-16,2 22 15 16,-26 52-9-16,-8 10 9 15,-23 21-10-15,-14 17 9 16,-12 9-8-16,-8 24 16 15,-13 14-7-15,3 2 11 0,-1-2-6 16,1-2-2-16,-2-18-68 16,14-15-370-16,-3-9 96 15</inkml:trace>
  </inkml:traceGroup>
</inkml:ink>
</file>

<file path=ppt/ink/ink5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38.3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BBEA92-EA68-4FB6-B45A-51FECCDAF05A}" emma:medium="tactile" emma:mode="ink">
          <msink:context xmlns:msink="http://schemas.microsoft.com/ink/2010/main" type="inkDrawing" rotatedBoundingBox="7730,6311 9177,8325 9133,8357 7686,6342" semanticType="callout" shapeName="Other">
            <msink:sourceLink direction="with" ref="{D9FD2691-BDD4-493C-B9AA-851E0CD05788}"/>
          </msink:context>
        </emma:interpretation>
      </emma:emma>
    </inkml:annotationXML>
    <inkml:trace contextRef="#ctx0" brushRef="#br0">0-4 628 0,'15'0'221'15,"10"16"35"-15,22 25-138 16,10 23-22-16,34 52-5 16,5 22-7-16,26 47-3 15,-2-4-21-15,15 28-16 16,-21-32-8-16,12 6-12 15,-25-36-6-15,2 2-9 16,-17-40 2-16,-2-6-8 16,-18-31 6-16,-15-18-7 15,-18-26 6-15,-16-16-14 16,-22-18-2-16,-40-39-353 16,-6-3 108-16</inkml:trace>
  </inkml:traceGroup>
</inkml:ink>
</file>

<file path=ppt/ink/ink53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1:42.9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EEFC4D-BD35-4034-8149-F200F68457F4}" emma:medium="tactile" emma:mode="ink">
          <msink:context xmlns:msink="http://schemas.microsoft.com/ink/2010/main" type="inkDrawing"/>
        </emma:interpretation>
      </emma:emma>
    </inkml:annotationXML>
    <inkml:trace contextRef="#ctx0" brushRef="#br0">0 0 0</inkml:trace>
  </inkml:traceGroup>
</inkml:ink>
</file>

<file path=ppt/ink/ink5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05.06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B5B2D7A8-BF36-4B1E-AFC7-41AAAC99300A}" emma:medium="tactile" emma:mode="ink">
          <msink:context xmlns:msink="http://schemas.microsoft.com/ink/2010/main" type="inkDrawing" rotatedBoundingBox="2192,10627 10512,10227 10536,10722 2216,11123" semanticType="callout" shapeName="Other">
            <msink:sourceLink direction="with" ref="{C769BD61-E814-4EE3-9A11-38F79E44B3BA}"/>
            <msink:destinationLink direction="with" ref="{E5800178-587D-413A-A508-4E1BE5E5EF76}"/>
          </msink:context>
        </emma:interpretation>
      </emma:emma>
    </inkml:annotationXML>
    <inkml:trace contextRef="#ctx0" brushRef="#br0">8276 57 985 0,'-6'-12'279'16,"2"3"66"-16,-2 2-283 16,3 1-27-16,3 1-29 15,1 5 2-15,-7 0-12 16,5 3 15-16,1 2-7 15,-2-1 13-15,-4-1 1 0,-3-4 19 16,0-1-11-16,-10-8 18 16,4 2 44-1,0 1-41-15,-23-8 37 16,4 4-6-16,-5 2 18 16,6 6-21-16,4 11-6 15,5 1-42-15,-2 3-3 16,2 0-24-16,-1 0 6 15,1-8-9-15,0-1 6 16,-2-6-8-16,-5-1 9 16,1-1-7-16,-5 4 10 15,1 2-7-15,-2 4 13 16,4 2-10-16,-5 2 10 16,5-3-12-16,-5-1 10 15,2-2-15-15,-2-2 9 0,2-1-10 16,-7 2 9-16,4 1-7 15,-8 3 6-15,1 3-7 16,-9 4 9-16,7 2-9 16,-4 3 9-16,11-1-8 15,-5 1 8-15,9-3-6 16,-6 3 17-16,4-2-7 16,-8 4 15-16,4 1-7 15,-8 0 8-15,7-2-15 16,-6 0 8-16,6-4-14 0,-7-2 8 15,8-4-13-15,-6-3 9 16,-4 2-4 0,-4-8-8-16,-4-3 11 15,-3 0-12-15,-9-3 18 16,9 3-6-16,-5 0 17 16,13 1-10-16,-5 8 11 15,9 3-15-15,-2-1 12 16,11 7-18-16,-9 3 9 15,8-8-9-15,-7 1 7 16,5-2-17-16,-9-11 11 16,6 2-11-16,-9-3 9 15,9 3-9-15,-9 2 10 16,4 1-8-16,-4 3 9 16,6 3-9-16,-3 0 11 0,6-2-13 15,-6 4 12-15,9-4-10 16,-7-1 9-16,4-1-12 15,-6-1 13-15,2 4-11 16,-6-5 10-16,7 4-10 16,-3 2 12-16,7 6-11 15,-1-6 8-15,6 6-8 0,-1-3 10 16,5-6-12-16,-8-3 10 16,4 0-9-16,-6-4 9 15,4-4-10-15,-7-2 10 16,6-1-9-16,-8-1 10 15,10 3-10-15,-7 0 12 16,11 5-11-16,-3-1 10 16,9 1-11-16,-7-2 11 15,5 0-11-15,-8-5 10 16,2 4-11-16,-5-4 10 16,7-2-10-16,-5 2 11 15,5 4-10-15,-3-4 11 16,6 2-10-16,-8 3 9 15,10-7-10-15,-4 2 11 16,4 2-12-16,-1-4 10 16,11 4-10-16,-10 0 12 15,4 0-13-15,-11-5 12 0,1 7-9 16,-13-7 10-16,7 5-11 16,-10-3 11-16,11 2-11 15,-8-1 11-15,7 5-11 16,-4-3 11-16,2 2-11 15,2 2 10-15,4 1-10 16,-3-1 11-16,6 4-10 16,-8-1 10-16,1-1-11 0,-10 0 11 15,5-3-12-15,-11 5 11 16,10 2-10-16,-7 4 10 16,5-2-11-16,0 6 12 15,12-3-11-15,-6-2 11 16,6 1-11-16,-7 2 11 15,1 1-12-15,-12-5 11 16,6 4-11-16,-6 1 11 16,10-2-10-16,-6-8 11 15,8 8-12-15,0-4 13 16,5-2-12-16,-2 0 11 16,6-2-10-16,-8-2 10 15,4 4-12-15,-4-3 12 16,1-2-11-16,-2 13 10 15,6-2-11-15,-4-8 12 0,7 8-11 16,-3 0 10-16,8-7-10 16,-4-5 12-16,7 3-13 15,-1-5 13-15,4 1-10 16,-1-7 9-16,7 5-10 16,-7 0 10-16,2 3-10 15,-3 0 12-15,2 6-9 16,-5-1 11-16,7 2-11 15,-1-4 11-15,3-1-14 0,0-1 11 16,5 4-12-16,-4-7 11 16,2 7-11-16,-2 1 11 15,2-2-11-15,-4-2 10 16,1 1-11-16,-3-2 12 16,0-1-12-16,-3 0 10 15,7 8-8-15,-5-1 12 16,5-2-13-16,2 7 13 15,8 0-12-15,-4-3 11 16,10 0-13-16,-2 1 12 16,1-2-12-16,-1-5 11 15,3 0-11-15,-3-2 11 16,-1 1-11-16,1-5 12 16,3 6-12-16,-2-2 11 15,7 2-11-15,1 0 10 0,0 5-11 16,1-7 9-16,-2 2-12 15,4 2 10-15,4-4-12 16,7 1 12-16,-2-1-11 16,4-4 13-16,1-1-13 15,4 2 14-15,-2-4-11 16,1 0 13-16,2 3-11 16,-1-1 14-16,-3 1-12 15,6 0 11-15,0 1-13 16,5 4 12-16,1-1-12 0,7 1 11 15,-2-1-10-15,10 2 10 16,-4 2-10-16,7-4 9 16,-3 2-11-16,4-1 7 15,-10-2-13-15,3-12 7 16,-4 7-11-16,4-5 9 16,-5-1-8-16,7-2 13 15,-1 5-6-15,8-4 11 16,-4 3-8-16,9-6 11 15,-4 5-9-15,11-1 9 16,-7 2-9-16,2-3 9 16,-4 6-12-16,5 1 6 15,-8 2-11-15,9 0 8 16,-5 2-11-16,11-1 13 0,-5-1-7 16,11-1 9-16,-8 1-7 15,7 0 11-15,-11 0-11 16,9 1 10-16,-12 2-9 15,12 0 10-15,-5 6-10 16,12 3 10-16,-6 2-9 16,10 1 10-16,-13 0-11 15,8-2 11-15,-9-1-11 0,5-3 11 16,-5 0-11-16,13 2 10 16,-6-4-10-16,6 2 9 15,-7 2-10-15,5-1 12 16,-14 1-11-16,7 1 6 15,-7-2-12-15,6 2 8 16,-4 0-11-16,15 2 9 16,-13 0-5-16,7 1 13 15,-11-3-8-15,7 1 11 16,-8-4-12-16,7-1 11 16,-3-1-12-16,10-7 9 15,-3 3-10-15,6-4 10 16,-8 4-10-16,5 1 11 15,-8 7-9-15,7-2 10 16,-11 3-8-16,16 1 10 16,-7-2-11-16,10-11 12 15,-5 0-14-15,3-2 5 0,-15-5-13 16,12-4 7-16,-10 8-10 16,5-2 12-16,-2 1-6 15,13-2 13-15,-13 3-8 16,11-3 11-16,-16 0-9 15,14 1 9-15,-14 2-8 16,13 0 8-16,-10 5-8 16,17 2 8-16,-11 5-8 0,6 3 9 15,-10 2-9-15,10-2 8 16,-17 0-7 0,13-5 8-16,-4-5-11 0,11-7 6 15,-8-1-12-15,9-6 9 16,-13 2-11-16,5 2 12 15,-13 7-5-15,11 2 11 16,-13 4-9-16,11 1 11 16,-5-2-9-16,10-1 8 15,-9-3-8-15,5-1 9 16,-10-1-10-16,7-4 5 16,-11 5-11-16,3-5 8 15,-5 4-9-15,4-1 11 16,-11 6-5-16,5-1 10 15,-11 5-8-15,3 2 10 16,-11 2-11-16,1 2 11 16,-11 1-10-16,-3-1 9 0,-8-2-9 15,4-1 11-15,-10-2-13 16,5-1 12-16,-6-4-10 16,-1 3 9-16,-5 2-9 15,0-2 11-15,-3-2-5 16,4 5 25-16,-2-3-5 15,-5-1 14-15,0 1-11 0,-2-2 6 16,5 2-23-16,-3 2 3 16,3-2-13-16,5 1 10 15,-7 1-13-15,-2 4-1 16,-7 0-68-16,-17 18-441 16,-19 10 117-16</inkml:trace>
  </inkml:traceGroup>
</inkml:ink>
</file>

<file path=ppt/ink/ink5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3.4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4DA791-3155-4C8D-8D9E-CF328B8B71D7}" emma:medium="tactile" emma:mode="ink">
          <msink:context xmlns:msink="http://schemas.microsoft.com/ink/2010/main" type="inkDrawing" rotatedBoundingBox="2505,11943 4673,9256 4775,9339 2608,12026" semanticType="callout" shapeName="Other">
            <msink:sourceLink direction="with" ref="{8070A1F9-B1E7-45E6-8388-FDCA6AFA129B}"/>
            <msink:sourceLink direction="with" ref="{3C8694D9-414E-427E-A893-CD2BB1F7BCED}"/>
          </msink:context>
        </emma:interpretation>
      </emma:emma>
    </inkml:annotationXML>
    <inkml:trace contextRef="#ctx0" brushRef="#br0">71 2580 934 0,'-24'34'300'0,"-4"-8"51"15,14-16-271-15,8-5-23 16,7-11-39-16,19-11 7 0,12-19-9 16,31-41 21-16,13-26-4 15,41-52 7-15,12-26-14 16,42-48 3-16,-7 1-21 16,34-33 5-16,-16 24-13 15,12-14 8-15,-34 44-8 16,1 15 6-16,-37 54-9 0,-5 13 8 15,-27 44-10-15,-11 15 10 16,-21 25-7-16,-12 17-47 16,-30 26 259-16,-32 19-604 15,-19 15 236-15</inkml:trace>
  </inkml:traceGroup>
</inkml:ink>
</file>

<file path=ppt/ink/ink5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4.38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5EBE91B-0455-46E6-94EF-70820EA3B6DC}" emma:medium="tactile" emma:mode="ink">
          <msink:context xmlns:msink="http://schemas.microsoft.com/ink/2010/main" type="inkDrawing" rotatedBoundingBox="2555,11488 5243,14291 5155,14376 2466,11573" semanticType="callout" shapeName="Other">
            <msink:sourceLink direction="with" ref="{60BBC68D-78F8-47D0-9C3F-88BA093C4D9B}"/>
          </msink:context>
        </emma:interpretation>
      </emma:emma>
    </inkml:annotationXML>
    <inkml:trace contextRef="#ctx0" brushRef="#br0">-1-1 985 0,'-3'-2'311'16,"9"17"51"-16,20 20-274 0,25 34-21 15,15 19-31 1,24 31-8-16,6 9 3 15,24 25-9-15,-6-9-1 16,21 12-10-16,-6-18 4 0,17 14-13 16,-13-25 9-16,19 13-6 15,-21-23 10-15,13 20-9 16,-14-19 11-16,13 23-10 16,-20-19 6-16,12 16-10 15,-16-18 7-15,-1 5-9 16,-25-32 8-16,-4-2-8 15,-21-23 9-15,-13-16-39 16,-19-25-23-16,-18-16-247 16,-27-25-117-16,-24-22-73 15</inkml:trace>
  </inkml:traceGroup>
</inkml:ink>
</file>

<file path=ppt/ink/ink5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4.73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647B802-386A-4382-B3F1-09D400F520D3}" emma:medium="tactile" emma:mode="ink">
          <msink:context xmlns:msink="http://schemas.microsoft.com/ink/2010/main" type="inkDrawing" rotatedBoundingBox="3257,11096 5502,13007 5408,13117 3163,11206" semanticType="callout" shapeName="Other">
            <msink:sourceLink direction="with" ref="{60BBC68D-78F8-47D0-9C3F-88BA093C4D9B}"/>
          </msink:context>
        </emma:interpretation>
      </emma:emma>
    </inkml:annotationXML>
    <inkml:trace contextRef="#ctx0" brushRef="#br0">66 65 1110 0,'-33'-35'308'0,"8"14"81"16,17 12-313-1,19 11-14-15,10 10-30 16,24 24 0-16,15 15 2 0,27 36-5 15,10 14 8-15,34 40-7 16,1-3 1-16,21 19-18 16,-9-18-2-16,14 8-13 15,-19-33 9-15,6 1-9 16,-22-25 10-16,7-2-10 16,-20-15 11-16,8 7-11 15,-20-13 10-15,6 4-26 16,-23-10-23-16,-6-10-71 15,-26-16 89-15,-5-17-423 16,-23-18 122-16</inkml:trace>
  </inkml:traceGroup>
</inkml:ink>
</file>

<file path=ppt/ink/ink5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3.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DBE451-ED7E-411F-8F46-AA2E16F448AC}" emma:medium="tactile" emma:mode="ink">
          <msink:context xmlns:msink="http://schemas.microsoft.com/ink/2010/main" type="inkDrawing" rotatedBoundingBox="3176,12375 5843,9199 5966,9302 3298,12478" semanticType="callout" shapeName="Other">
            <msink:sourceLink direction="with" ref="{8070A1F9-B1E7-45E6-8388-FDCA6AFA129B}"/>
            <msink:sourceLink direction="with" ref="{60BBC68D-78F8-47D0-9C3F-88BA093C4D9B}"/>
          </msink:context>
        </emma:interpretation>
      </emma:emma>
    </inkml:annotationXML>
    <inkml:trace contextRef="#ctx0" brushRef="#br0">51 2969 767 0,'-30'64'243'0,"10"-11"34"0,19-23-215 15,19-17-5-15,16-23-4 16,28-37 37-16,11-23 5 16,29-44 18-16,9-27-36 15,42-55-8-15,-2-5-40 16,42-58 1-16,-1 12-19 16,31-42 9-16,-30 32-20 0,25-21 7 15,-38 56-9-15,2-2 10 16,-38 62-12-16,7 6 10 15,-37 51-13-15,-5 21-48 16,-31 33-15-16,-23 33-330 16,-46 30 52-16</inkml:trace>
  </inkml:traceGroup>
</inkml:ink>
</file>

<file path=ppt/ink/ink5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10.537"/>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7F5B8CA1-0F0C-4BCA-8625-4FC4BC2CC3C9}" emma:medium="tactile" emma:mode="ink">
          <msink:context xmlns:msink="http://schemas.microsoft.com/ink/2010/main" type="inkDrawing" rotatedBoundingBox="3430,15322 9772,11107 9899,11297 3556,15512" semanticType="callout" shapeName="Other">
            <msink:sourceLink direction="with" ref="{90E6757B-6D32-491D-B1CF-FECF67F697A7}"/>
          </msink:context>
        </emma:interpretation>
      </emma:emma>
    </inkml:annotationXML>
    <inkml:trace contextRef="#ctx0" brushRef="#br0">-5 4181 395 0,'-4'-2'135'15,"-1"1"4"-15,7 4-110 16,5 0-19-16,2 1-20 16,6 4 30-16,3 1 14 0,3 1 22 15,-4-1-3-15,14-1 19 16,-2-4-21-16,11-8 5 15,7-8-18-15,19-15 15 16,-2-9-17-16,18-20 5 16,-1-1-13-16,10-16 7 15,-7 2-22-15,15-13 4 16,-12 13-14-16,9-4 6 16,-8 14-11-16,9 2 10 15,-17 11-8-15,11-3 10 16,-11 9-7-16,8-13 10 15,-11-1-8-15,16-9 8 16,-13 2-10-16,7-12 9 16,-12 17-11-16,9-5 7 15,-18 12-9-15,7-2 8 0,-5 11-11 16,10 0 10-16,-7 9-10 16,14-6 10-16,-10 5-10 15,8-12 8-15,-10 1-8 16,5-10 8-16,-9 5 2 15,12-4 19-15,-8 6-7 16,14-6 11-16,-11 9-9 16,10-10 0-16,-11 7-18 15,13-9 7-15,-11 1-12 0,17-7 12 16,-11 9-10-16,12-8 11 16,-10 13-10-16,11-1 8 15,-15 7-9-15,17-5 6 16,-11 1-9-16,15-8 10 15,-10-2-9-15,13-11 10 16,-12 1-11-16,15-10 11 16,-17 6-10-16,18-4 10 15,-19 8-10-15,12-10 10 16,-15 10-10-16,10-14 9 16,-16 7-9-16,14-4 8 15,-15 12-9-15,5 0 9 16,-16 21-8-16,-1 3 10 15,-11 10-9-15,3-2 10 0,-11 1-9 16,2-6 9-16,-3 0-11 16,2-3 16-16,-8 0-9 15,5-3 10-15,-8 3-9 16,0 0 9-16,-9 5-15 16,1 6 8-16,-8 11-10 15,1 5 8-15,-8 5-9 16,-4 5 9-16,-4 4-9 15,-5-2 10-15,-3 3-11 0,0 0 12 16,0-2-10-16,-3 4 6 16,-3 1-12-16,-23-2-319 15,-4-4 101-15</inkml:trace>
  </inkml:traceGroup>
</inkml:ink>
</file>

<file path=ppt/ink/ink5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4.1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9852F0-239F-436F-BCE5-156C58F9094F}" emma:medium="tactile" emma:mode="ink">
          <msink:context xmlns:msink="http://schemas.microsoft.com/ink/2010/main" type="inkDrawing" rotatedBoundingBox="3960,12896 6566,9434 6705,9539 4099,13001" semanticType="callout" shapeName="Other">
            <msink:sourceLink direction="with" ref="{8EF83552-5287-430C-BEF2-571CE068E93A}"/>
            <msink:sourceLink direction="with" ref="{60BBC68D-78F8-47D0-9C3F-88BA093C4D9B}"/>
          </msink:context>
        </emma:interpretation>
      </emma:emma>
    </inkml:annotationXML>
    <inkml:trace contextRef="#ctx0" brushRef="#br0">31 3348 952 0,'-21'39'208'0,"10"-14"76"15,16-17-284-15,20-19-4 0,8-16-12 16,18-33 38-16,6-18 23 15,35-57 36-15,10-26 5 16,45-62 16-16,15-11-40 16,45-59-5-16,-4 11-41 15,27-40-1-15,-23 30-15 16,12-12 10-16,-37 58-12 0,-1 8 9 16,-35 63-8-16,-3 24-10 15,-35 52-24-15,-15 25-22 16,-32 49-31-16,-35 47-297 15,-52 35 77-15</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9:56.69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F024C81-69A2-41FF-A663-F320C1217F57}" emma:medium="tactile" emma:mode="ink">
          <msink:context xmlns:msink="http://schemas.microsoft.com/ink/2010/main" type="inkDrawing" rotatedBoundingBox="14237,3897 14886,3346 14976,3453 14328,4003" semanticType="callout" shapeName="Other">
            <msink:sourceLink direction="with" ref="{1E795BC2-127F-42B4-A7B8-50C3152E0B4E}"/>
            <msink:sourceLink direction="with" ref="{0C4C98F6-8E8F-4491-9832-FD9501D50E60}"/>
          </msink:context>
        </emma:interpretation>
      </emma:emma>
    </inkml:annotationXML>
    <inkml:trace contextRef="#ctx0" brushRef="#br0">674 18 874 0,'-45'-19'217'0,"2"13"67"16,1 9-239-16,-6 10-37 15,1 14 0-15,-13 14-7 16,2 11-1-16,-16 33-90 16,-3 9-103-16,-14 22-96 15,2-1-86-15</inkml:trace>
  </inkml:traceGroup>
</inkml:ink>
</file>

<file path=ppt/ink/ink5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5.04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B9AA580-2A21-4EBE-BF7E-C4B9948E644D}" emma:medium="tactile" emma:mode="ink">
          <msink:context xmlns:msink="http://schemas.microsoft.com/ink/2010/main" type="inkDrawing" rotatedBoundingBox="4394,11130 6539,13078 6389,13244 4243,11296" semanticType="callout" shapeName="Other">
            <msink:sourceLink direction="with" ref="{60BBC68D-78F8-47D0-9C3F-88BA093C4D9B}"/>
          </msink:context>
        </emma:interpretation>
      </emma:emma>
    </inkml:annotationXML>
    <inkml:trace contextRef="#ctx0" brushRef="#br0">-9 0 1157 0,'-6'23'384'0,"4"13"43"16,17 21-291-16,14 11-120 16,22 29-20-16,12-5 5 15,20 19-9-15,7-9 14 16,21 9-9-16,-6-18 12 16,28 11-11-16,-8-17 11 15,16 12-12-15,-12-8 9 0,14 11-10 16,-22-7 11-16,12 16-11 15,-19-12 11-15,4 12-9 16,-22-16 11-16,-3-2-45 16,-18-26-19-16,-10-10-48 15,-23-34-324-15,-22-34 65 16</inkml:trace>
  </inkml:traceGroup>
</inkml:ink>
</file>

<file path=ppt/ink/ink5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4.5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DACDD9-B9B3-414A-AB27-0A1FAF3F6E5F}" emma:medium="tactile" emma:mode="ink">
          <msink:context xmlns:msink="http://schemas.microsoft.com/ink/2010/main" type="inkDrawing" rotatedBoundingBox="4284,13530 7620,9411 7793,9551 4456,13670" semanticType="callout" shapeName="Other">
            <msink:sourceLink direction="with" ref="{8EF83552-5287-430C-BEF2-571CE068E93A}"/>
            <msink:sourceLink direction="with" ref="{60BBC68D-78F8-47D0-9C3F-88BA093C4D9B}"/>
          </msink:context>
        </emma:interpretation>
      </emma:emma>
    </inkml:annotationXML>
    <inkml:trace contextRef="#ctx0" brushRef="#br0">68 3788 971 0,'-56'160'213'0,"41"-85"83"15,18-43-286-15,17-26-24 16,23-33 23-16,15-27 7 16,30-36 34-16,5-21 11 15,38-55 22-15,5-3-22 16,39-53-1-16,0-11-33 15,52-55 1-15,-11 12-22 16,36-70 7-16,-19 34-13 16,22-39 10-16,-40 57-11 0,13-4 10 15,-42 84-11-15,0 2 8 16,-40 69-6-16,-5 14-38 16,-37 51-33-16,-26 30-309 15,-45 51 50-15</inkml:trace>
  </inkml:traceGroup>
</inkml:ink>
</file>

<file path=ppt/ink/ink5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2.9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18BDB2-5849-486B-B483-E9C1F3D74A44}" emma:medium="tactile" emma:mode="ink">
          <msink:context xmlns:msink="http://schemas.microsoft.com/ink/2010/main" type="inkDrawing" rotatedBoundingBox="15343,5099 15794,4927 15806,4961 15355,5133" semanticType="callout" shapeName="Other">
            <msink:sourceLink direction="with" ref="{CD9C9703-A86B-4BA0-BC56-119E1C66C4DB}"/>
          </msink:context>
        </emma:interpretation>
      </emma:emma>
    </inkml:annotationXML>
    <inkml:trace contextRef="#ctx0" brushRef="#br0">-594 2292 1346 0,'-6'0'405'0,"4"2"88"16,13 1-382-16,7-5-47 15,7 2-39-15,13-4-3 16,4-10-21-16,10-4 14 16,1-3-12-16,2-7 11 15,-7-4-12-15,2 11-58 16,-16-1 373-16,-10 7-815 15</inkml:trace>
  </inkml:traceGroup>
</inkml:ink>
</file>

<file path=ppt/ink/ink5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4.7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C4CA6C-FF3B-4435-9A44-1E3DE9C7E559}" emma:medium="tactile" emma:mode="ink">
          <msink:context xmlns:msink="http://schemas.microsoft.com/ink/2010/main" type="inkDrawing" rotatedBoundingBox="6023,12660 9245,8634 9442,8792 6220,12818" semanticType="callout" shapeName="Other">
            <msink:sourceLink direction="with" ref="{8070A1F9-B1E7-45E6-8388-FDCA6AFA129B}"/>
          </msink:context>
        </emma:interpretation>
      </emma:emma>
    </inkml:annotationXML>
    <inkml:trace contextRef="#ctx0" brushRef="#br0">-4 3959 1278 0,'-15'18'273'0,"34"-27"124"16,31-30-383-16,41-55-8 0,26-37-11 16,35-70 16-1,10-26-14-15,48-66 11 0,-5 5-8 16,39-51 8-16,-8 28-8 16,27-45 9-16,-34 50-9 15,9-9 10-15,-46 64-12 16,3 6 9-16,-39 82-10 0,0 10 9 15,-34 51-11-15,-8 18 10 16,-32 37-16-16,-26 29-54 16,-37 48-340-16,-32 47 86 15</inkml:trace>
  </inkml:traceGroup>
</inkml:ink>
</file>

<file path=ppt/ink/ink5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5.1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F9FE68-1683-4BF0-8595-5A0BCD7A702B}" emma:medium="tactile" emma:mode="ink">
          <msink:context xmlns:msink="http://schemas.microsoft.com/ink/2010/main" type="inkDrawing" rotatedBoundingBox="7203,12148 9399,9277 9485,9343 7290,12214" semanticType="callout" shapeName="Other"/>
        </emma:interpretation>
      </emma:emma>
    </inkml:annotationXML>
    <inkml:trace contextRef="#ctx0" brushRef="#br0">15 2750 1126 0,'-15'47'294'0,"29"-32"80"16,22-30-323-16,30-41-30 0,19-28-24 15,40-62 18-15,6-22-5 16,37-70 27-16,1 0-3 15,35-57 17-15,-19 26-13 16,24-37 6-16,-31 57-28 16,6 1 2-16,-43 71-19 15,-11 21 8-15,-38 67-10 16,-19 25-24-16,-28 33-56 16,-19 28-341-16,-28 18 63 0</inkml:trace>
  </inkml:traceGroup>
</inkml:ink>
</file>

<file path=ppt/ink/ink5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5.37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A4417F41-BBB5-4E0E-8356-E65915A3EA70}" emma:medium="tactile" emma:mode="ink">
          <msink:context xmlns:msink="http://schemas.microsoft.com/ink/2010/main" type="inkDrawing" rotatedBoundingBox="5441,11172 7209,12760 7158,12816 5391,11228" semanticType="callout" shapeName="Other">
            <msink:sourceLink direction="with" ref="{60BBC68D-78F8-47D0-9C3F-88BA093C4D9B}"/>
          </msink:context>
        </emma:interpretation>
      </emma:emma>
    </inkml:annotationXML>
    <inkml:trace contextRef="#ctx0" brushRef="#br0">5-3 1242 0,'-11'3'333'0,"5"8"75"0,11 7-360 16,17 16-29-16,16 7-22 15,25 25-10-15,15 12 16 16,35 23-3-16,-5-1 13 15,25 22-9-15,-10-11 8 16,23 21-11 0,-23-15 9-16,15 11-11 0,-22-23 10 0,8 6-10 15,-28-35 9-15,8 3-7 16,-24-22 5-16,-2-9-73 16,-24-18 9-16,-21-9-363 15,-36-36 55-15</inkml:trace>
  </inkml:traceGroup>
</inkml:ink>
</file>

<file path=ppt/ink/ink5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5.70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95B86AD0-5D60-4DEA-8E04-3ACA8E1529B1}" emma:medium="tactile" emma:mode="ink">
          <msink:context xmlns:msink="http://schemas.microsoft.com/ink/2010/main" type="inkDrawing" rotatedBoundingBox="6505,11058 7979,12330 7933,12383 6460,11111" semanticType="callout" shapeName="Other">
            <msink:sourceLink direction="with" ref="{60BBC68D-78F8-47D0-9C3F-88BA093C4D9B}"/>
          </msink:context>
        </emma:interpretation>
      </emma:emma>
    </inkml:annotationXML>
    <inkml:trace contextRef="#ctx0" brushRef="#br0">-10 0 1529 0,'0'15'349'0,"-1"14"127"16,16 4-443-16,22 21-33 15,22 0-2-15,29 24-10 16,5 3 13-16,30 17-9 0,-5-8 13 16,8 15-10-1,-12-11 11-15,3-1-9 0,-27-7 9 16,9 4-9-16,-16-13 9 16,-1-4-7-16,-13-13-30 15,-3-12-102-15,-21-22-220 16,-13-16-125-16,-29-23-129 0</inkml:trace>
  </inkml:traceGroup>
</inkml:ink>
</file>

<file path=ppt/ink/ink5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5.86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5800178-587D-413A-A508-4E1BE5E5EF76}" emma:medium="tactile" emma:mode="ink">
          <msink:context xmlns:msink="http://schemas.microsoft.com/ink/2010/main" type="inkDrawing" rotatedBoundingBox="7260,10862 8629,11931 8513,12079 7145,11009" semanticType="callout" shapeName="Other">
            <msink:sourceLink direction="with" ref="{B5B2D7A8-BF36-4B1E-AFC7-41AAAC99300A}"/>
            <msink:sourceLink direction="with" ref="{60BBC68D-78F8-47D0-9C3F-88BA093C4D9B}"/>
          </msink:context>
        </emma:interpretation>
      </emma:emma>
    </inkml:annotationXML>
    <inkml:trace contextRef="#ctx0" brushRef="#br0">-8-6 1355 0,'0'-10'346'0,"-5"23"89"15,14 13-388-15,21 17-41 16,14 16-13-16,26 25-7 16,8-6 17-16,26 21-6 15,4-6 12-15,12 3-11 16,-10-13 10-16,8 11-11 16,-19-14 10-16,6-8-10 15,-14-11 10-15,-1-11-12 16,-18-18-23-16,-9-19-80 0,-18-7-311 15,-11-39-22 1,-31-13-166-16</inkml:trace>
  </inkml:traceGroup>
</inkml:ink>
</file>

<file path=ppt/ink/ink5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6.231"/>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92873BE-D4DD-404E-8B49-8BFA0D2B74C7}" emma:medium="tactile" emma:mode="ink">
          <msink:context xmlns:msink="http://schemas.microsoft.com/ink/2010/main" type="inkDrawing" rotatedBoundingBox="8388,10882 9195,11775 9154,11812 8347,10919" semanticType="callout" shapeName="Other">
            <msink:sourceLink direction="with" ref="{D9FD2691-BDD4-493C-B9AA-851E0CD05788}"/>
          </msink:context>
        </emma:interpretation>
      </emma:emma>
    </inkml:annotationXML>
    <inkml:trace contextRef="#ctx0" brushRef="#br0">0 0 1421 0,'37'33'358'0,"2"35"103"16,11 4-389-16,23 25-69 16,-1-8 2-16,18 10-9 15,-9-9 10-15,8 6-10 16,-14-19 8-16,-1-1-7 16,-22-23-21-16,-8-17-73 15,-20-23-40-15,-17-25-328 16,-28-28 26-16</inkml:trace>
  </inkml:traceGroup>
</inkml:ink>
</file>

<file path=ppt/ink/ink5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5.6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808F43-2447-4A75-90E6-BA96AFAFAF4D}" emma:medium="tactile" emma:mode="ink">
          <msink:context xmlns:msink="http://schemas.microsoft.com/ink/2010/main" type="inkDrawing" rotatedBoundingBox="7296,11414 8392,13256 8330,13293 7234,11450" semanticType="callout" shapeName="Other">
            <msink:sourceLink direction="with" ref="{60BBC68D-78F8-47D0-9C3F-88BA093C4D9B}"/>
          </msink:context>
        </emma:interpretation>
      </emma:emma>
    </inkml:annotationXML>
    <inkml:trace contextRef="#ctx0" brushRef="#br0">5 46 879 0,'-5'-30'284'0,"4"13"41"16,2 19-240-16,4 22-38 16,8 16-24-16,13 28-18 0,5 16 6 15,19 28-9 1,4-5 9-16,18 19-9 0,1-10 8 16,22 19-10-1,-8-17 8-15,12 26-10 0,-10-14 9 16,4 17-9-16,-23-20 7 15,1 1-8-15,-20-32 11 16,-9-18 0-16,-16-34 18 16,-10-19 3-16,-8-19 8 15,-8-9-4-15,-5-9-1 0,-10-13-396 16,-6-14 124-16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9:57.1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E02D177-15EB-4A32-8634-A7A3A105BF5F}" emma:medium="tactile" emma:mode="ink">
          <msink:context xmlns:msink="http://schemas.microsoft.com/ink/2010/main" type="inkDrawing" rotatedBoundingBox="6022,11023 13419,4309 14216,5187 6820,11901" semanticType="callout" shapeName="Other">
            <msink:sourceLink direction="to" ref="{47466453-208B-4D3B-AEBF-3C77F5281FA6}"/>
            <msink:sourceLink direction="to" ref="{250E1BAB-247E-4E58-8256-AEAB0BD5C1A4}"/>
          </msink:context>
        </emma:interpretation>
      </emma:emma>
    </inkml:annotationXML>
    <inkml:trace contextRef="#ctx0" brushRef="#br0">6190 0 400 0,'-136'107'228'15,"-29"20"-20"-15,16-2-106 16,-24 30-21-16,16-5-51 16,-20 16-16-16,22-22-2 15,-15 17-4-15,22-21 1 16,-22 14-5-16,26-17 2 0,-20 16-7 15,19-18 3-15,-23 17-4 16,22-20 3-16,-16 15-2 16,16-24 5-16,-20 12 17 15,25-22 24-15,-13 10 20 16,13-20 10-16,-13 19-3 16,19-11-13-16,-14 17-23 15,15-17-19-15,-11 15-11 16,19-12 1-16,-12 9-7 15,17-18 5-15,-8 17-7 16,18-17 6-16,-12 12-5 16,20-14 4-16,-18 19-5 15,19-17 5-15,-12 9-6 0,15-18 6 16,-12 8-5 0,20-22 5-16,-12 3-5 0,22-15 7 15,-1 4-7-15,17-19 6 16,-7 1-5-16,17-14 5 15,-1 1-6-15,13-19 7 16,-4 0-5-16,17-9 6 16,0-3-4-16,8-9 3 15,2 2-5-15,8-4 4 16,6 7-31-16,6-1-101 0,9-1-182 16,1-3 0-16</inkml:trace>
    <inkml:trace contextRef="#ctx0" brushRef="#br0" timeOffset="1023.5196">5883 86 1056 0,'3'-27'217'0,"13"-8"101"16,13 1-310-16,23-5-9 15,11-17 5-15,18-15-6 16,0 5 7-16,18-1-8 16,-14 8 8-16,2 22-8 15,-18 11 6-15,-5 19-8 0,-19 7 5 16,-7 0-9-16,-16 16 7 15,-8 10-6-15,-14-1 13 16,-21 43 8-16,-12-1 19 16,-26 25 0-16,-13 19 8 15,-31 54-11-15,3-4-6 16,-17 64-17-16,20 2 0 16,-4 58-25-16,25-25-333 0</inkml:trace>
    <inkml:trace contextRef="#ctx0" brushRef="#br0" timeOffset="515.1717">-307 5451 997 0,'-25'-17'232'16,"4"7"86"-16,12 10-290 15,-3 6-13-15,6 9-5 16,1 21-13-16,1 12 4 15,-5 29-7-15,3 13 6 0,-6 31-5 16,-6 4 9-16,-2 14-4 16,4-11 6-1,2-8-5-15,7-36 5 0,8-18-7 16,10-33 3-16,8-13-5 16,5-20 5-16,15-6-6 15,5-20 6-15,25-22-6 16,4-24 7-16,35-40-6 15,6-18 8-15,31-32-6 16,-6-1 9-16,29-20-6 16,-16 25 3-16,19-7-7 15,-19 27-3-15,25-2-16 16,-21 27 0-16,17-5-71 16,-17 20-59-16,27-7-165 15,-16 5-21-15</inkml:trace>
  </inkml:traceGroup>
</inkml:ink>
</file>

<file path=ppt/ink/ink5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7.09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090E1DDD-0148-4A54-A79D-B4A974577B97}" emma:medium="tactile" emma:mode="ink">
          <msink:context xmlns:msink="http://schemas.microsoft.com/ink/2010/main" type="inkDrawing" rotatedBoundingBox="5822,13807 5979,13923 5950,13961 5794,13845" semanticType="callout" shapeName="Other">
            <msink:sourceLink direction="with" ref="{60BBC68D-78F8-47D0-9C3F-88BA093C4D9B}"/>
          </msink:context>
        </emma:interpretation>
      </emma:emma>
    </inkml:annotationXML>
    <inkml:trace contextRef="#ctx0" brushRef="#br0">150 125 516 0,'-25'-8'179'16,"4"4"25"-16,-3-1-139 16,4 1-35-16,1-10-45 15,4 2-44-15,0-22-144 16,4-10 6-16</inkml:trace>
  </inkml:traceGroup>
</inkml:ink>
</file>

<file path=ppt/ink/ink5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7.37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592E3C9-2B1B-4918-A5FF-EEEE44BF7A13}" emma:medium="tactile" emma:mode="ink">
          <msink:context xmlns:msink="http://schemas.microsoft.com/ink/2010/main" type="inkDrawing" rotatedBoundingBox="5909,13270 6232,15255 6154,15267 5831,13283" semanticType="callout" shapeName="Other">
            <msink:sourceLink direction="with" ref="{60BBC68D-78F8-47D0-9C3F-88BA093C4D9B}"/>
          </msink:context>
        </emma:interpretation>
      </emma:emma>
    </inkml:annotationXML>
    <inkml:trace contextRef="#ctx0" brushRef="#br0">0 121 605 0,'14'-57'357'0,"1"12"-13"15,-6 25-138-15,3 22-49 16,-5 17-61-16,7 29-18 16,-5 20-17-16,3 44-3 15,0 8 2-15,3 42-3 16,-3 4-3-16,7 27-14 15,4-11-13-15,4 22-10 0,3-31-2 16,1-13-13-16,-4-41 8 16,-1-18-2-16,-5-40 3 15,-6-14-10-15,-5-22 9 16,-2-8-12-16,-4-13 4 16,-5-13-72-16,-5-9-35 0,4-10-354 15,1-4 42-15</inkml:trace>
  </inkml:traceGroup>
</inkml:ink>
</file>

<file path=ppt/ink/ink5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6.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9FF0C8-115A-4C40-B6F4-0AE20CF4DF20}" emma:medium="tactile" emma:mode="ink">
          <msink:context xmlns:msink="http://schemas.microsoft.com/ink/2010/main" type="inkDrawing" rotatedBoundingBox="8495,13001 9321,12726 9503,13273 8677,13548" semanticType="callout" shapeName="Other">
            <msink:sourceLink direction="with" ref="{93F9212F-2114-43DE-8BC4-A35AE9A15BFA}"/>
            <msink:sourceLink direction="with" ref="{60BBC68D-78F8-47D0-9C3F-88BA093C4D9B}"/>
          </msink:context>
        </emma:interpretation>
      </emma:emma>
    </inkml:annotationXML>
    <inkml:trace contextRef="#ctx0" brushRef="#br0">51 619 585 0,'-36'-61'521'16,"21"17"-121"-16,17-8-15 15,11 2-301-15,20-15-34 16,11-1-14-16,22-12-12 0,7 8 0 15,25 5-14 1,-8 22 4-16,8 17-14 0,-16 26 3 16,-2 26-11-16,-28 11 8 15,-4 22-9-15,-19 4 13 16,-16 16 24-16,-16-14 29 16,-16 1 23-16,-13-10 20 0,-16-8 5 15,6-17-19-15,-12 2-25 16,3-13-22-16,-7-16-24 15,14-11-4-15,-1-13-44 16,17-8-31-16,16-5-130 16,18 12-344-16,6-3 36 15</inkml:trace>
  </inkml:traceGroup>
</inkml:ink>
</file>

<file path=ppt/ink/ink5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6.0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2B2A0D-ADBD-4E5F-870D-28E84A10751B}" emma:medium="tactile" emma:mode="ink">
          <msink:context xmlns:msink="http://schemas.microsoft.com/ink/2010/main" type="inkDrawing" rotatedBoundingBox="9037,13099 9270,14025 9233,14034 9000,13108" semanticType="callout" shapeName="Other">
            <msink:sourceLink direction="with" ref="{93F9212F-2114-43DE-8BC4-A35AE9A15BFA}"/>
            <msink:sourceLink direction="with" ref="{60BBC68D-78F8-47D0-9C3F-88BA093C4D9B}"/>
          </msink:context>
        </emma:interpretation>
      </emma:emma>
    </inkml:annotationXML>
    <inkml:trace contextRef="#ctx0" brushRef="#br0">-2 0 1266 0,'3'-5'356'0,"-3"25"70"15,9 17-357-15,3 27-40 16,2 15-23-16,7 25-9 16,1-5 13-16,1 12-8 15,-4-20 8-15,8 2-10 16,-4-20 9-16,2-10-9 16,-7-20 13-16,-1-10-61 15,-8-19-18-15,-12-20-374 16,-18-11 64-16</inkml:trace>
  </inkml:traceGroup>
</inkml:ink>
</file>

<file path=ppt/ink/ink5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47.2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F9212F-2114-43DE-8BC4-A35AE9A15BFA}" emma:medium="tactile" emma:mode="ink">
          <msink:context xmlns:msink="http://schemas.microsoft.com/ink/2010/main" type="inkDrawing" rotatedBoundingBox="10125,12406 10621,13545 9854,13879 9358,12740" shapeName="Other">
            <msink:destinationLink direction="with" ref="{EF9FF0C8-115A-4C40-B6F4-0AE20CF4DF20}"/>
            <msink:destinationLink direction="with" ref="{382B2A0D-ADBD-4E5F-870D-28E84A10751B}"/>
          </msink:context>
        </emma:interpretation>
      </emma:emma>
    </inkml:annotationXML>
    <inkml:trace contextRef="#ctx0" brushRef="#br0">272 99 1237 0,'11'31'256'0,"5"17"117"16,2 24-363-16,3 24-7 15,-1-1 20-15,1 7 16 16,-8-1 23-16,8 2-2 16,2-16 8-16,4 6-23 15,-2-12-16-15,1-1-19 16,-8-26 1-16,-5-9-9 15,-10-18 11-15,-12-15-5 16,-9-21 10-16,-12-18-16 16,-7-15-6-16,-20-39-32 0,-2-12-11 15,-14-23-29-15,4 2 13 16,-5-10 8-16,18 21 27 16,14 7 14-16,23 20 26 15,13-2 2-15,18 12 12 16,18 6 0-16,10 9 7 15,19 6-7-15,7 16 0 16,11 19-14-16,-7 4 3 16,10 16-13-16,-16 8 5 0,-1 21-10 15,-15 5 10-15,-10 14-8 16,-19 2 12-16,-13 15 1 16,-13-10 15-16,-19 10 5 15,-7-9 11-15,-12-3-2 16,2-21 1-16,1-4-12 15,21-14-4-15,12-11-20 16,12-4 3-16,15 3-12 16,10-7 6-16,8-7-11 15,8 2 14-15,16 2-11 16,6 2 10-16,14 7-8 16,-5 5 10-16,3 10-10 15,-12 4 18-15,-5 3-71 16,-16 0 344-16,-7-5-776 15</inkml:trace>
  </inkml:traceGroup>
</inkml:ink>
</file>

<file path=ppt/ink/ink5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8.20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E028D1F3-8BA0-460C-B624-4F4D763C6645}" emma:medium="tactile" emma:mode="ink">
          <msink:context xmlns:msink="http://schemas.microsoft.com/ink/2010/main" type="inkDrawing" rotatedBoundingBox="5822,15361 6759,15127 6887,15638 5950,15873" semanticType="callout" shapeName="Other">
            <msink:sourceLink direction="with" ref="{2195DC44-D8DF-4764-9DAF-73FC9B416CFD}"/>
            <msink:sourceLink direction="with" ref="{60BBC68D-78F8-47D0-9C3F-88BA093C4D9B}"/>
          </msink:context>
        </emma:interpretation>
      </emma:emma>
    </inkml:annotationXML>
    <inkml:trace contextRef="#ctx0" brushRef="#br0">109 553 1076 0,'-39'-31'341'16,"6"-1"67"-16,12-1-293 15,8-9-14-15,10 4-27 16,9-1-15-16,7 3-10 15,16-6-19-15,5 5-10 16,23-10-19-16,6 5 3 0,21 2-11 16,2 8 10-16,22 2-9 15,-9 14 11-15,0 7-10 16,-21 6 10-16,-12 9-12 16,-24 13 10-16,-9 7-8 15,-15 2 13-15,-9 11-2 16,-7 3 21-16,-14 9 12 15,-9-1 19-15,-14 10 5 16,-7-6 8-16,-18-2-17 16,0-16-11-16,-3-4-21 15,9-20-9-15,8-6-14 16,22-3 1-16,15-1-76 16,18-2-9-16,18 4-78 15,12 1-29-15,15-7-338 0,-2-2 96 16</inkml:trace>
  </inkml:traceGroup>
</inkml:ink>
</file>

<file path=ppt/ink/ink5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7.799"/>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8B784EEA-5A9E-4E6D-AA1A-15F6A6239599}" emma:medium="tactile" emma:mode="ink">
          <msink:context xmlns:msink="http://schemas.microsoft.com/ink/2010/main" type="inkDrawing" rotatedBoundingBox="6395,15174 6709,16215 6639,16236 6324,15195" semanticType="callout" shapeName="Other">
            <msink:sourceLink direction="with" ref="{2195DC44-D8DF-4764-9DAF-73FC9B416CFD}"/>
            <msink:sourceLink direction="with" ref="{60BBC68D-78F8-47D0-9C3F-88BA093C4D9B}"/>
          </msink:context>
        </emma:interpretation>
      </emma:emma>
    </inkml:annotationXML>
    <inkml:trace contextRef="#ctx0" brushRef="#br0">3-4 1121 0,'10'2'347'0,"-4"35"74"0,9 35-282 15,3 21-62-15,9 27-12 16,2 0 0-16,8 19-13 15,-5-27-10-15,7-4-18 16,-5-25 0-16,1-14-15 16,-13-29 3-16,-2-10-12 15,-13-19 6-15,-11-17-74 16,-10-11-38-16,-8-14 231 16,-7-8-605-16,-20-3 239 15</inkml:trace>
  </inkml:traceGroup>
</inkml:ink>
</file>

<file path=ppt/ink/ink5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8.803"/>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2195DC44-D8DF-4764-9DAF-73FC9B416CFD}" emma:medium="tactile" emma:mode="ink">
          <msink:context xmlns:msink="http://schemas.microsoft.com/ink/2010/main" type="inkDrawing" rotatedBoundingBox="7541,14875 7644,16174 6986,16226 6883,14927" shapeName="Other">
            <msink:destinationLink direction="with" ref="{E028D1F3-8BA0-460C-B624-4F4D763C6645}"/>
            <msink:destinationLink direction="with" ref="{8B784EEA-5A9E-4E6D-AA1A-15F6A6239599}"/>
            <msink:destinationLink direction="with" ref="{4009765C-7690-48C1-9950-E16B74FBFBFC}"/>
          </msink:context>
        </emma:interpretation>
      </emma:emma>
    </inkml:annotationXML>
    <inkml:trace contextRef="#ctx0" brushRef="#br0">154 277 989 0,'7'-19'344'16,"1"20"50"-16,5 17-250 0,13 20-41 16,2 11-20-16,7 26 0 15,-2 5-8-15,6 14-20 16,-8-7-11-16,4 17-22 16,-5-14-6-16,0 6-16 15,-9-13 10-15,1 1-11 16,-10-26 11-16,-6-10-7 15,-7-21 11-15,-13-19-19 16,-10-19-4-16,-13-23-29 16,-8-16-1-16,-21-32-29 15,0-7 14-15,-11-16 3 16,8 6 29-16,6-11-2 16,25 22 24-16,14-11 4 0,18 12 17 15,15 0 2-15,9 18 14 16,12-2-3-16,3 15 3 15,17 5-15-15,1 11-1 16,14 2-13-16,-4 16 7 16,10 13-13-16,-10 13 9 15,1 17-12-15,-17 6 10 16,-2 8-9-16,-19-4 16 16,-10 2 4-16,-11-9 20 0,-15 10 3 15,-11 0 13-15,-17 17-7 16,-8 5-2-16,-12 16-15 15,0-5-2-15,-6 4-13 16,16-22 2-16,8-8-15 16,14-22 3-16,20-14-18 15,19-17 3-15,20-12-45 16,10-8-33-16,26-8-455 16,1 1 109-16</inkml:trace>
  </inkml:traceGroup>
</inkml:ink>
</file>

<file path=ppt/ink/ink5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9.68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009765C-7690-48C1-9950-E16B74FBFBFC}" emma:medium="tactile" emma:mode="ink">
          <msink:context xmlns:msink="http://schemas.microsoft.com/ink/2010/main" type="inkDrawing" rotatedBoundingBox="7225,15334 8091,15975 8037,16048 7171,15407" semanticType="callout" shapeName="Other">
            <msink:sourceLink direction="with" ref="{2195DC44-D8DF-4764-9DAF-73FC9B416CFD}"/>
            <msink:sourceLink direction="with" ref="{60BBC68D-78F8-47D0-9C3F-88BA093C4D9B}"/>
          </msink:context>
        </emma:interpretation>
      </emma:emma>
    </inkml:annotationXML>
    <inkml:trace contextRef="#ctx0" brushRef="#br0">24-1 1132 0,'-15'5'354'0,"6"5"73"16,7 2-317-16,16 11-21 15,2 4-25-15,16 10-15 16,7 4-1-16,13 7-12 16,2-5 1-16,20 2-20 15,-4-3-2-15,16-1-14 16,-8-6 7-16,3 4-11 15,-18-8 12-15,-3 2-12 0,-21-3 12 16,-4 5-12-16,-13-8 12 16,-4 3-10-16,-7-9 13 15,-7-2-11-15,-5-8 17 16,-10-2-42-16,-2-11-35 16,-10-8-84-16,2-10-342 15,-4-4 40-15</inkml:trace>
  </inkml:traceGroup>
</inkml:ink>
</file>

<file path=ppt/ink/ink5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28.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EA7FB4-E5C5-43DA-B57D-3826310A19B8}" emma:medium="tactile" emma:mode="ink">
          <msink:context xmlns:msink="http://schemas.microsoft.com/ink/2010/main" type="writingRegion" rotatedBoundingBox="11979,6873 12761,9774 10681,10335 9899,7433">
            <msink:destinationLink direction="with" ref="{1DD8DA00-F0AF-4FE2-9456-3AB16FA4F170}"/>
            <msink:destinationLink direction="with" ref="{4E408831-1C11-4391-A6EB-72A6F1CD1821}"/>
            <msink:destinationLink direction="with" ref="{90E6757B-6D32-491D-B1CF-FECF67F697A7}"/>
            <msink:destinationLink direction="with" ref="{C769BD61-E814-4EE3-9A11-38F79E44B3BA}"/>
          </msink:context>
        </emma:interpretation>
      </emma:emma>
    </inkml:annotationXML>
    <inkml:traceGroup>
      <inkml:annotationXML>
        <emma:emma xmlns:emma="http://www.w3.org/2003/04/emma" version="1.0">
          <emma:interpretation id="{213F4C8D-16FB-4E66-A9A4-4C4EA780E9B5}" emma:medium="tactile" emma:mode="ink">
            <msink:context xmlns:msink="http://schemas.microsoft.com/ink/2010/main" type="paragraph" rotatedBoundingBox="11979,6873 12761,9774 10681,10335 9899,7433" alignmentLevel="1"/>
          </emma:interpretation>
        </emma:emma>
      </inkml:annotationXML>
      <inkml:traceGroup>
        <inkml:annotationXML>
          <emma:emma xmlns:emma="http://www.w3.org/2003/04/emma" version="1.0">
            <emma:interpretation id="{1C0C6510-DA78-4D1A-85AB-FE4A2F0601D1}" emma:medium="tactile" emma:mode="ink">
              <msink:context xmlns:msink="http://schemas.microsoft.com/ink/2010/main" type="line" rotatedBoundingBox="11979,6873 12761,9774 10681,10335 9899,7433"/>
            </emma:interpretation>
          </emma:emma>
        </inkml:annotationXML>
        <inkml:traceGroup>
          <inkml:annotationXML>
            <emma:emma xmlns:emma="http://www.w3.org/2003/04/emma" version="1.0">
              <emma:interpretation id="{D9FD2691-BDD4-493C-B9AA-851E0CD05788}" emma:medium="tactile" emma:mode="ink">
                <msink:context xmlns:msink="http://schemas.microsoft.com/ink/2010/main" type="inkWord" rotatedBoundingBox="11979,6873 12761,9774 10681,10335 9899,7433">
                  <msink:destinationLink direction="with" ref="{F94277E0-26CB-4C9A-B025-391555D1D591}"/>
                  <msink:destinationLink direction="with" ref="{E92873BE-D4DD-404E-8B49-8BFA0D2B74C7}"/>
                  <msink:destinationLink direction="with" ref="{D2BBEA92-EA68-4FB6-B45A-51FECCDAF05A}"/>
                  <msink:destinationLink direction="with" ref="{3D670F15-098F-40CC-9FA9-A7F27F06C4BF}"/>
                  <msink:destinationLink direction="with" ref="{1629793C-470A-441E-B174-E960FFD73B9B}"/>
                  <msink:destinationLink direction="with" ref="{96E72F57-AB56-4F0F-9824-3CD4B4E54E99}"/>
                  <msink:destinationLink direction="with" ref="{56EC309F-B492-4041-B80B-30CF832D1780}"/>
                  <msink:destinationLink direction="to" ref="{86DBCFED-F244-4043-9B7A-5130D879CC22}"/>
                </msink:context>
              </emma:interpretation>
              <emma:one-of disjunction-type="recognition" id="oneOf0">
                <emma:interpretation id="interp0" emma:lang="" emma:confidence="1">
                  <emma:literal/>
                </emma:interpretation>
              </emma:one-of>
            </emma:emma>
          </inkml:annotationXML>
          <inkml:trace contextRef="#ctx0" brushRef="#br0">-100-5277 649 0,'2'12'341'0,"1"-15"-44"16,9-13-131-16,12-23-129 15,7-17-40-15,16-28 7 16,4-4 0-16,6-23 10 16,-8 12-9-16,10 1 6 15,-10 26-10-15,-1 10-2 16,-9 37 36-16,-6 32-339 16,-13 20 119-16</inkml:trace>
          <inkml:trace contextRef="#ctx0" brushRef="#br0" timeOffset="8901.3938">-580-7808 480 0,'1'-18'276'0,"1"-3"13"16,2 3-117-16,1 2-3 16,-1 4-55-16,-4 1-5 15,0 5-33-15,5 6-15 16,-4 3-16-16,-1 9-2 15,2 5-14-15,1 19 1 16,-2 4 4-16,2 16 1 0,5 1-8 16,-1 9-4-16,2-7-9 15,2 16-5-15,1-5-6 16,3 19 0-16,4-4-3 16,4 17 1-16,-1-16 0 15,1 15 2-15,-7-14-1 16,-2 13 0-16,-5-11-2 15,1 17 13-15,-1-17 1 0,-1 6 6 16,-1-13 3-16,-1 8 2 16,0-18-12-16,3 17-3 15,0-10-5-15,0 4-1 16,-1-15-2-16,-4 10-1 16,-2-14 2-16,1 14 0 15,-3-12-2-15,1 15 1 16,2-9 0-16,-3 5-1 15,2-20-1-15,1 5 1 16,-2-20 1-16,2-9 1 16,-1-11 1-16,-2-2 2 15,0-8 0-15,-2-3-1 16,-1 4 0-16,0-2 0 16,0 4-1-16,2 0-1 15,-2 4-1-15,0 2 1 0,0 0-2 16,1-1 1-16,-2-4 0 15,2-2 0-15,-1-7 3 16,2-2 10-16,-2-2-2 16,3-5 4-16,0 2 2 15,1 0-4-15,1-1-10 16,-1-1 2-16,-1 2-5 16,2 2-1-16,-2-2-2 15,4 0 0-15,-1-2-1 0,5-1-1 16,1-3-2-16,3-4 1 15,4-4 0-15,5-5 3 16,2-4 0-16,4-4 5 16,2 5-1-16,2-2 1 15,1 3-2-15,4 0 0 16,-2 0-1-16,2-6-1 16,-4 0 1-16,4-3-1 15,-3-2 0-15,3 0-1 16,-2 2 1-16,8-6 0 15,-7 8 0-15,5-4 0 16,-2 4 0-16,5-5 1 16,-4 6-1-16,10-3 1 15,-6 1 0-15,7 1-1 16,-10 1 0-16,7-6-1 0,-8 0-2 16,6-2 1-16,-8 1 1 15,10-1 0-15,-8 4 1 16,4-4 3-16,-2 4-1 15,4-4-1-15,-5 5 0 16,8-3 0-16,-5 9-2 16,3-5 2-16,-4 7 0 15,2-4-1-15,-10 5 0 0,2-6 0 16,-12 3 0-16,3-6-1 16,-6 2 1-16,5-5-1 15,-8 4 1-15,4-4 1 16,-4 14 2-16,-1 2-1 15,-7 8 0-15,1 3 1 16,-5 5-2-16,-3-4 0 16,0 4 1-16,-3-2 0 15,3 4-2-15,-2 2 2 16,-1-3-2-16,0-1 3 16,-1 1 3-16,-2-6 12 15,-2-2 2-15,-4-2 5 16,-1-1-1-16,-4-2 0 15,1 1-12-15,-4 0-1 16,4 3-4-16,-7-2 0 16,4 4-2-16,-2-5 0 15,3 3-1-15,-6-5 0 0,1-4-1 16,-10-5-2-16,0 2 2 16,-18-13 1-16,3 1 1 15,-9-9 1-15,3 0 1 16,-9-12-1-16,4 6 0 15,-7-6-3-15,3 7 0 16,-1-4-1-16,7 11 0 16,-6-7 2-16,7 10 1 0,-5-8 2 15,2 7 1 1,-6-3 2-16,10 7-3 0,-5-7-1 16,10 8-1-16,-7-7-2 15,8 1-2-15,-4-5 2 16,5 5 0-16,-12-1-1 15,8 7-1-15,-5 1 0 16,0 5 0-16,2-1 1 16,9-1 0-16,1-1 0 15,6 2 0-15,3-7-1 16,6 7 0-16,1-7-1 16,8 3 0-16,-1 1 1 15,1 4-2-15,-2 3 0 16,5 9-1-16,-3 4-1 15,8 5 0-15,2 3 1 16,2 2-2-16,0 2-1 0,2 2 1 16,-2 2 3-16,4-1-9 15,1 4-73-15,7-1-72 16,10 4-372-16,8-2 23 16</inkml:trace>
          <inkml:trace contextRef="#ctx0" brushRef="#br0" timeOffset="11294.9622">-232-6944 440 0,'-11'24'346'0,"-4"6"-45"0,-4 10-27 16,1 2-132-16,-2 12-16 15,2-4-38-15,6-2-5 16,6-14-29-16,8-7-16 16,7-15-14-16,10-18 1 15,5-16-11-15,18-37 6 16,3-14 3-16,22-25-2 15,-6-7-7-15,5-9 2 16,-16 25-9-16,-4 11-1 16,-20 26-1-16,-7 17-2 15,-10 25-3-15,-1 13 8 16,-10 13 3-16,-4 22 1 16,-6 13 2-16,-10 27 4 15,-7 0-10-15,-8 26 0 0,-7-11-2 16,-4 1-1-16,8-20 1 15,-2-4 0-15,13-28-2 16,6-9 0-16,11-16-1 16,3-4-2-16,5-4-2 15,1-1-1-15,6-1-2 0,3 4 0 16,4 1-1-16,5-1-4 16,3-2-1-16,10-11 4 15,3-17 1-15,17-30 1 16,0-17 7-16,6-25 4 15,-4 2-2-15,-1 4-1 16,-19 26 0-16,-7 22-9 16,-11 31 0-16,-17 30 3 15,-7 22 0-15,-10 35 1 16,-1 8 8-16,-14 34-2 16,2-9 0-16,-10 24 4 15,-1-21 1-15,-7 9 5 16,11-28-1-16,4-10-1 15,14-37-4-15,8-17-11 16,14-27 0-16,11-29-1 16,5-18-3-16,15-27 1 15,5-8 8-15,8-12-4 16,2 18 2-16,5 1-1 0,-8 28-3 16,-5 10-1-16,-8 19-5 15,-4 2-3-15,-4 12 0 16,-2 3 2-16,-3 5 2 15,-5-1 6-15,1 4 3 16,-8 1 1-16,-5 3 0 16,-4 13 0-16,-3 10-1 0,-15 16 1 15,2 4 2 1,-1 20-1-16,-2-9-1 0,1 2 0 16,13-14-1-16,1-12 0 15,2-27-5-15,16-16-5 16,5-22-1-16,11-35-2 15,11-16 0-15,16-37 3 16,1-3 5-16,7-9-2 16,-5 21 2-16,3 10-3 15,-15 40 0-15,-3 17-9 16,-12 26 1-16,-4 27 1 16,-11 17 4-16,-8 26 1 15,-8 14 12-15,-8 23 0 16,-8-5 2-16,-7 9-1 15,0-24 4-15,3-13 5 16,7-31 1-16,7-22-1 0,8-25-1 16,11-37-11-16,3-20-9 15,12-27-1-15,5-3 0 16,12-2-4-16,-4 33 8 16,4 13-2-16,-8 32-1 15,-2 8-4-15,-8 13 1 16,-1 4 3-16,-5 10 4 15,4 2 0-15,-5 8 5 0,-4-3 3 16,-4-3 0-16,-2-7-3 16,-8-8 4-16,2-5-4 15,2-5 0-15,-4-4 0 16,2 4-1-16,-3 1-5 16,-1 7 5-16,-2 11-2 15,3 9-1-15,0 11 1 16,4-2 6-16,4-2-5 15,-1-10-2-15,8-18-2 16,2-19-1-16,4-31 1 16,0-20 1-16,1-35 4 15,-7-9 3-15,-1-12-2 16,-10 25-1-16,-4 18-1 16,-6 41-7-16,-7 33 5 15,-4 38 4-15,-7 40-1 16,2 14 3-16,-8 29 6 0,0 1-5 15,-11 10 10-15,4-24 8 16,-8-5 7-16,7-32 2 16,2-17 3-16,11-34-17 15,-4-34 0-15,6-26-7 16,-1-42-6-16,5-15-2 16,-1-19 5-16,8 14-6 15,2 8-1-15,4 40 1 16,1 21-8-16,4 28 3 0,-2 20 0 15,3 14 3-15,0 10-2 16,-2 3 10-16,1 0-3 16,1-6-2-16,1-11 0 15,-1-13-4-15,3-7 2 16,-1-10-2-16,-1-17 0 16,-1-8 0-16,0-14 6 15,2 1-4-15,-2-3 1 16,3 18 2-16,0 5-1 15,-2 19-3-15,-1 5 3 16,3 5-3-16,-1 2-1 16,-2 2 0-16,0-2 4 15,0-5-2-15,-3 0 0 16,1-3 1-16,-4-8-1 0,0-5-3 16,-6-7 1-16,2-4 2 15,-10-7 2-15,5 7 0 16,0 0-1-16,8 10 0 15,4 5 0-15,4 8-2 16,4 4-10-16,1 3-2 16,3 13 1-16,-3 8-1 15,6 15 1-15,3 3 10 0,3 23 3 16,-5-5-1-16,5 7 1 16,-1-9 2-16,-1-6-2 15,-4-19-2-15,8-12-6 16,-2-21 1-16,4-27-3 15,2-15-3-15,9-33-2 16,2-11 7-16,5-16-2 16,-2 18 3-16,4 8 3 15,-9 26 2-15,-1 25-5 16,-7 20-3-16,-1 13 1 16,-7 11 2-16,-1 23 4 15,-4 5 4-15,-4 22 6 16,-7 4-1-16,-5 14-1 15,-2-15-1-15,-3-4 0 16,1-26-2-16,4-12-2 16,2-24 2-16,1-19-1 15,-1-13-8-15,-1-16-27 0,0-5-17 16,-3 5 455-16,0 21-820 16,-9 21 413-16</inkml:trace>
          <inkml:trace contextRef="#ctx0" brushRef="#br0" timeOffset="-1064.6657">-59-7225 901 0,'30'67'227'15,"-2"21"66"-15,14 33-243 16,3-2-49-16,11 11 6 16,-4-26-8-16,-1-1-110 15,-6-38-187-15,-6-44 24 16</inkml:trace>
          <inkml:trace contextRef="#ctx0" brushRef="#br0" timeOffset="-1363.5254">-535-7428 867 0,'13'69'178'0,"13"15"87"0,8-4-268 16,11 3 8-16,-1-20-10 15,8-6 10-15,-4-18-9 16,9-3 13-16,-7-15-8 16,3 1-20-16,-8 4-246 15,-15-1 74-15</inkml:trace>
          <inkml:trace contextRef="#ctx0" brushRef="#br0" timeOffset="429.3232">389-5692 1071 0,'9'-50'226'0,"8"-16"103"16,5 7-322-16,8-2 0 0,4 14-9 15,3 5 7 1,-1 18-7-16,5 2-1 0,-4 5-8 15,13-2-316-15,-4-5 97 16</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0:00.58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20B9393-35C8-48AA-80B9-E14D89844F74}" emma:medium="tactile" emma:mode="ink">
          <msink:context xmlns:msink="http://schemas.microsoft.com/ink/2010/main" type="inkDrawing" rotatedBoundingBox="11681,11046 17276,11120 17262,12215 11666,12141" hotPoints="16713,11113 16745,11972 12045,12147 12013,11288" semanticType="enclosure" shapeName="Rectangle">
            <msink:sourceLink direction="with" ref="{C4E1E28C-F058-4796-910A-05B843BC0C1E}"/>
            <msink:destinationLink direction="with" ref="{F4C980C8-C477-42A9-9951-7653EB48C7E0}"/>
          </msink:context>
        </emma:interpretation>
      </emma:emma>
    </inkml:annotationXML>
    <inkml:trace contextRef="#ctx0" brushRef="#br0">451 12 330 0,'-17'-8'264'16,"5"2"-25"-16,3 8-41 15,4 4-93-15,4 15-25 0,-2 7-53 16,3 26-13-16,1 9-12 15,1 23-2 1,-1 1 0-16,-5 12 0 0,-4-9-3 16,-8 6-3-16,-4-16-1 15,-8 1 2-15,1-18 2 16,-8-1 5-16,5-14 11 16,2-3 29-16,7-15 3 15,4-5 2-15,13-8-2 0,7-10-7 16,6-5-26-16,10-5-5 15,7-3-4-15,11-11 1 16,8-2 0-16,14-4-1 16,3 2-1-16,13 0 0 15,-5 9 0-15,10 5 0 16,-13-4-1-16,8 5 0 16,-9 0-1-16,11-7 1 15,-4-1-1-15,18-5-1 16,-10 1 1-16,16-3-2 15,-11 5 1-15,11 0 0 16,-7 11 1-16,18 7 0 16,-19-1 0-16,21 7 0 15,-11 2 0-15,15-1 0 16,-15-4-1-16,25 0 2 0,-18-1-2 16,20 4 2-16,-12-2-1 15,12 4 1-15,-14 5-1 16,18 2 1-16,-22-1-1 15,10 4 0-15,-16-1 0 16,12 1 1-16,-12 1-1 16,10-2 0-16,-15-4-1 15,13-3 2-15,-16-3-1 16,8-1-1-16,-10-2 1 0,10 3 0 16,-9-3 0-16,12-5 0 15,-13 1 0-15,11-7 0 16,-8-4 0-16,4-1 0 15,-13 1 0-15,5-5 0 16,-13 5 0-16,3-6 1 16,-15-1-1-16,6-4 0 15,-15 4-1-15,-1-8 2 16,-13 7 0-16,0-2-1 16,-18-4 1-16,-4-5 2 15,-9 6-2-15,-7-3 9 16,-7 5 3-16,1 2 3 15,-1 5 0-15,-5-4 0 16,4 2-8-16,-2-3-3 0,2 2-3 16,-6-4-1-16,5 2-1 15,-5-3 0-15,-2-3 0 16,-2-3 0-16,1 0 0 16,-8-6 0-16,-1 5 1 15,-2-1-1-15,-2 4 1 16,-4 2 2-16,2 5-1 15,-1-1 1-15,5 4 1 16,-2 3-1-16,4-2-1 16,-3 2-1-16,1-3-1 0,-4-4 1 15,0 2-1-15,-4-4 0 16,-1 0 0-16,-5 3 1 16,-4 9 1-16,-8-8 1 15,-4 5 1-15,-10 2 1 16,0 4-1-16,-12-5-1 15,7 4 0-15,-8-2 0 16,11-2-1-16,-13 4 1 16,8-2-1-16,-14 0 0 15,2 0-1-15,-15-2 0 16,5-4-1-16,-11 6 0 16,5 0-2-16,-19 5 1 15,10 4 1-15,-17 6 1 16,11 0 2-16,-17 0 1 15,11 4 0-15,-16 4 0 16,13-2 0-16,-17-5 0 0,13 4 0 16,-14-2 0-16,14 0-2 15,-9 0 2-15,13 3-2 16,-13-2 1-16,12-2-3 16,-12-2 1-16,15-6 1 15,-18 0 8-15,22-2 6 16,-11-4 8-16,17-3 8 15,-13 0-1-15,19-1-8 0,-11 1-5 16,11 3-8-16,-10 1-7 16,13 8 0-16,-7 0 0 15,26 0-3-15,1 3 0 16,30 2-1-16,4-1-39 16,35 2-336-16,6-22 99 15</inkml:trace>
  </inkml:traceGroup>
</inkml:ink>
</file>

<file path=ppt/ink/ink5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00.378"/>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44F3DBCB-1D14-457E-894F-850CD1C46B18}" emma:medium="tactile" emma:mode="ink">
          <msink:context xmlns:msink="http://schemas.microsoft.com/ink/2010/main" type="inkDrawing" rotatedBoundingBox="8007,15942 8704,15601 8716,15627 8020,15968" semanticType="callout" shapeName="Other">
            <msink:sourceLink direction="with" ref="{60BBC68D-78F8-47D0-9C3F-88BA093C4D9B}"/>
          </msink:context>
        </emma:interpretation>
      </emma:emma>
    </inkml:annotationXML>
    <inkml:trace contextRef="#ctx0" brushRef="#br0">0 353 1458 0,'2'0'357'0,"14"-6"117"15,14-6-403-15,20-15-40 16,10-3 4-16,27-9-11 15,0 1 6-15,14-10 6 16,-7 8-30-16,4-21-508 16,-32 9 180-16</inkml:trace>
  </inkml:traceGroup>
</inkml:ink>
</file>

<file path=ppt/ink/ink5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00.07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A0BA744-BD10-4C51-9726-E9C0224E0937}" emma:medium="tactile" emma:mode="ink">
          <msink:context xmlns:msink="http://schemas.microsoft.com/ink/2010/main" type="inkDrawing" rotatedBoundingBox="8352,15388 8778,16133 8335,16387 7908,15642" semanticType="callout" shapeName="Other">
            <msink:sourceLink direction="with" ref="{60BBC68D-78F8-47D0-9C3F-88BA093C4D9B}"/>
          </msink:context>
        </emma:interpretation>
      </emma:emma>
    </inkml:annotationXML>
    <inkml:trace contextRef="#ctx0" brushRef="#br0">-4-1 1090 0,'-3'-7'410'0,"5"2"42"15,4 11-276-15,3 11-60 16,0 10-39-16,6 13-14 16,0 7-11-16,0 10-21 15,0 3-14-15,0 14-8 16,-5-4 1-16,4 16-12 16,-5-13 9-16,3 4 5 0,-3-22 5 15,4-4-9-15,3-18 11 16,2-7-11-1,1-10 5-15,11-8-17 0,2-11 10 16,8-12-11-16,-1-8 12 16,5-16-10-16,-8-3 14 15,4-7-11-15,-8 5 10 16,1 1-9-16,-8 11-17 16,-7 5-140-16,-9 11 107 0,-4 4-476 15,-17 4 59-15</inkml:trace>
  </inkml:traceGroup>
</inkml:ink>
</file>

<file path=ppt/ink/ink5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14.75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769BD61-E814-4EE3-9A11-38F79E44B3BA}" emma:medium="tactile" emma:mode="ink">
          <msink:context xmlns:msink="http://schemas.microsoft.com/ink/2010/main" type="inkDrawing" rotatedBoundingBox="2040,10843 10369,10301 10384,10520 2055,11063" semanticType="underline" shapeName="Other">
            <msink:sourceLink direction="with" ref="{52EA7FB4-E5C5-43DA-B57D-3826310A19B8}"/>
            <msink:destinationLink direction="with" ref="{B5B2D7A8-BF36-4B1E-AFC7-41AAAC99300A}"/>
          </msink:context>
        </emma:interpretation>
      </emma:emma>
    </inkml:annotationXML>
    <inkml:trace contextRef="#ctx0" brushRef="#br0">0 638 552 0,'18'-12'140'0,"6"-3"42"16,-1 0-151-16,4 1-26 15,0 7-4-15,-3 2-4 0,3 2 10 16,-2 0 4-16,2 2 6 16,-3 1 5-16,14 1 9 15,-4-2-9-15,13-1-2 16,-1-2-4-16,13-4 2 15,-5-1-6-15,11-3 0 16,-4 3-2-16,2-1 0 16,-13 7 4-16,5-2 9 15,-8 5 2-15,4 2 5 16,-2 1-1-16,10 0-7 16,-5-2-8-16,9 1-2 15,-4-5-3-15,14-2 1 16,-5-4 1-16,7-6 8 15,-9 2 1-15,6-2 1 16,-12 0-3-16,4-2 0 0,-4 10-10 16,10-2-1-16,-9 3-2 15,10 3 1-15,-14 1-3 16,7 2 0-16,-8-1-1 16,5 2 1-16,-10-2-2 15,12 2 2-15,-9-2 0 16,11-4 0-16,-8 2-1 15,11 0 2-15,-8 0-2 16,4-6 1-16,-5 8 2 0,10-5 3 16,-12 0 4-16,12-8 1 15,-6 8 0-15,9-12-1 16,-7-1-1-16,11-7-1 16,-10 7 1-16,6-8 2 15,-7 10 1-15,5 3-1 16,-8 7-3-16,5 2-1 15,-5 8-4-15,6 0-1 16,-10 5-2-16,7-1 0 16,-8-2-1-16,7-3 1 15,-1-7-1-15,12-4 1 16,-6-3-1-16,14-3 0 16,-5 0 0-16,3 3 1 15,-13 4-1-15,4 5 0 16,-14 8 1-16,5 1-1 15,-7 3 0-15,7-3 0 0,-3 0 1 16,7-3-1-16,-6-3 0 16,11-2 0-16,-6 1 0 15,1-2-1-15,-8 1 0 16,7 1 0-16,-11-2 0 16,8 6-1-16,-6 0 3 15,9 3-1-15,-7 3 1 16,7 0-1-16,-3-3 1 0,0-3-1 15,-4-2 0-15,5-7 0 16,-8 2-1-16,5-7 1 16,1 2 0-16,5-1 0 15,-6 4-1-15,5 0 0 16,-6 3 0-16,0 0 0 16,-11 3 1-16,5-2-1 15,-9 1 1-15,8-2 0 16,-4-2-1-16,11 1 1 15,-7-4-1-15,8 1-1 16,-8-1 2-16,13-1-2 16,-9 2 2-16,5-4 4 15,-7 2 1-15,8-4 3 16,-7 2 0-16,8 4-1 16,1-1-4-16,4 4-1 15,-4-1-1-15,1 1 0 0,-11-1-1 16,1 2 1-16,-11 2-2 15,0 1 1-15,-6 1-1 16,3-4 1-16,-5 5-1 16,4-2 1-16,-5 0-1 15,0-3 1-15,-6 4-1 16,0 1 1-16,-8-1 1 16,-1 1-1-16,-5 1 0 0,0 0 1 15,-5-2 0-15,4 4-1 16,-2-2 0-16,4-3-1 15,1 0 2-15,1 1-2 16,-5-4 2-16,1 2-2 16,-5 2 1-16,1-1-1 15,-7-1 2-15,2-2 1 16,-6 1 2-16,3-2-1 16,-3 1 1-16,-1 1 0 15,1 1-1-15,0-1-2 16,1 1 0-16,-1 2-1 15,2-1-1-15,2 0 0 16,-1 0-1-16,-3 2 0 16,2-2 0-16,1 0 0 15,-3 3 0-15,-3-3 3 16,1 1 2-16,-2-1 1 0,-1-1 2 16,-2-1 1-16,2 2-3 15,1-1-1-15,1-1-1 16,-2 2-2-16,4 0 0 15,-7 0-2-15,-2 0 0 16,-8 2-1-16,-3-1 0 16,-9 2 1-16,-3 2 1 15,-7-1 0-15,3 2 1 16,-10 3-1-16,4-12-1 0,-7 9 1 16,4 3 0-16,-4-1 1 15,7-5-1-15,-14 9 0 16,3-9-1-16,-12-2 1 15,1 2-1-15,-12 3 3 16,11-1 0-16,-9 2 0 16,12 1 0-16,-1 1-1 15,10-5 0-15,-9 4-1 16,9-2 1-16,-11-2 0 16,2-1 0-16,-5 2 0 15,10-4 0-15,-4 1 0 16,14-5 1-16,-4-2 0 15,7 2-1-15,-3-3 0 16,6 2 0-16,-14 4-1 16,5 0 0-16,-9 3-2 0,0 3 1 15,-12 1 0-15,7 1-1 16,-10 1 1-16,11 3 1 16,-13-6 0-16,4-3 0 15,-13-3 1-15,4-2 0 16,-22-1-1-16,8 2 0 15,-6 7 0-15,6-2-1 0,-18 8 0 16,10-1-1-16,-22 6 0 16,15-2 1-16,-23 0-1 15,17-3 3-15,-16 1-1 16,12-4 0-16,-21-1 1 16,19-1 0-16,-23 4 0 15,16 1 0-15,-10-6-1 16,11 3 1-16,-15 1-1 15,19-2 0-15,-13 4 0 16,13 0 0-16,-13 3-1 16,17-8 0-16,-16 7 1 15,16-7 0-15,-12-4 2 16,19-9-1-16,-12 5 1 16,20-13-1-16,-8 2 0 15,11 5 0-15,-2-2 0 16,21 1-1-16,-12 4 0 0,14-2 1 15,-11 6-1-15,6 9-1 16,-11 3 1-16,11 7 0 16,-3 4-2-16,15 1 2 15,-11 1 1-15,16-1-1 16,-4-6 0-16,13-3 2 16,-1-6-2-16,20-6 0 15,1-1 1-15,13-4 0 0,-2 4-2 16,7 4 39-1,-4 1-404-15</inkml:trace>
  </inkml:traceGroup>
</inkml:ink>
</file>

<file path=ppt/ink/ink5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5.58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20E5FE7-0130-4C5F-A64B-8E5F3633E86D}" emma:medium="tactile" emma:mode="ink">
          <msink:context xmlns:msink="http://schemas.microsoft.com/ink/2010/main" type="inkDrawing" rotatedBoundingBox="2269,7284 10271,7117 10276,7375 2275,7542" shapeName="Other">
            <msink:destinationLink direction="with" ref="{B7795105-C70F-4A1E-B848-5C0910D3CB85}"/>
            <msink:destinationLink direction="with" ref="{96E72F57-AB56-4F0F-9824-3CD4B4E54E99}"/>
          </msink:context>
        </emma:interpretation>
      </emma:emma>
    </inkml:annotationXML>
    <inkml:trace contextRef="#ctx0" brushRef="#br0">7994 98 938 0,'-4'-3'214'0,"1"-1"88"15,0 2-261-15,1 1-4 16,1 1-1-16,-1 4-3 16,1 4-6-16,-1 2-10 15,2 4-6-15,-1 1 0 16,-1-3 10-16,1-3 14 15,-2-6 8-15,0-5 10 16,0-4 7-16,-3-6 6 16,-3 0 5-16,-2-3 15 15,-2 5-1-15,-2 2-1 16,-1 7-10-16,-2 1-20 16,5 3-23-16,-2 0-18 15,3 1-4-15,-2-1-9 0,4 0 4 16,-7-1-6-16,1-2 7 15,-5 1-8-15,0 2 7 16,-8 0-9-16,-1 3 9 16,-3 2-8-16,5-1 9 15,-4 1-8-15,7 1 11 16,-1-2-10-16,-1-2 9 16,-3-1-10-16,-3-1 10 0,-3-4-10 15,0-2 9 1,-3 0-5-16,2-5 9 0,-1-1-5 15,5 2 7-15,-8-7-6 16,5 2 4-16,-3-1-8 16,5-1 5-16,-8-1-8 15,7 2 8-15,-2 1-8 16,8 6 8 0,2 1 0-16,-39-2-8 15,2 4 8-15,-8 4-8 16,-2 4 7-16,17 1-7 15,7-2 7-15,-4-1-9 16,24-4 6 0,0 1 3-16,-37-8-9 15,-11-4 9-15,0 0 3 16,-3 2-1 0,13 2 12-16,5 4-5 0,15 7 6 15,-6 1-10-15,10 1 1 16,-2-1-12-16,5 4 6 15,1-5-11-15,2-2 0 16,-10-1 0-16,3 2 8 16,-7-1-9-16,-1 1 9 15,-8 5 1-15,9-1-1 0,-5 0-8 16,8 2 10-16,-8 1-9 16,12-3 10-16,-5-3-9 15,13-2 9-15,-10-1-9 16,8 0 9-16,-9 0-10 15,2 3 8-15,-13 5-9 16,8-1 9-16,-6 1-10 16,4 1 9-16,-2 0-6 15,4-3 7-15,-6-3-9 16,12 1 11-16,-9-2-10 16,6-2 10-16,-8-2-9 15,4 2 7-15,-14-1-8 16,9 4 9-16,-10-3-10 15,10 1 9-15,-4-1-7 16,10 3 8-16,-2-3-8 16,5-1 7-16,-7-2-7 15,2 1 7-15,-8-2-9 0,2 1 8 16,-7 3-6-16,7 0 7 16,-7 0-7-16,8 0 8 15,-5 0-8-15,10-2 7 16,-4-1-9-16,5 0 10 15,-4 2-10-15,-1-1 8 16,-7 4-7-16,2 1 8 0,-6 1-10 16,5 2 9-1,-3 3-7-15,11-1 8 0,-8 2-10 16,9 5 8-16,-14-3-8 16,4-1 8-16,-11-1-7 15,2 1 9-15,-9-5-7 16,13 1 10-16,-6-1-10 15,9 3 7-15,-15 0-9 16,10 2 6-16,-13 4-8 16,6 0 11-16,-9 0-8 15,16-3 11-15,-7-1-9 16,12-4 9-16,-10-1-10 16,10-3 7-16,-12 2-7 15,7-2 7-15,-9 0-7 16,11 0 7-16,-3-3-7 15,14 0 9-15,-5-2-10 0,9-5 8 16,-2-2-8 0,4 0 8-16,-5-6-1 0,9 0 1 15,-3-1-9-15,7 3 11 16,-1-2-10-16,10 1 1 16,-2 2 0-16,8 2 8 15,-1 1-9-15,6 1 10 16,0 5-10-16,8-3 9 15,4 2-8-15,4-2 8 0,1 3-9 16,2-3 11-16,2 1-11 16,-3 4 9-16,3 1-11 15,0-2 9-15,2 2-11 16,-4-1 10-16,8 2-8 16,-1 2-69-16,14 2-464 15,-5-5 131-15</inkml:trace>
  </inkml:traceGroup>
</inkml:ink>
</file>

<file path=ppt/ink/ink5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6.47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2364160-FC80-446E-A179-6A818885174D}" emma:medium="tactile" emma:mode="ink">
          <msink:context xmlns:msink="http://schemas.microsoft.com/ink/2010/main" type="inkDrawing"/>
        </emma:interpretation>
      </emma:emma>
    </inkml:annotationXML>
    <inkml:trace contextRef="#ctx0" brushRef="#br0">130 2119 1110 0,'-89'96'320'0,"64"-63"66"16,8-18-319-16,17-19-29 0,14-13-31 16,26-26-6-16,14-19 0 15,28-40 0-15,8-14 2 16,21-40-1-16,1-6 0 15,19-34 0-15,-11 24 1 16,11-23 0-16,-13 26-1 16,7-9 2-16,-23 40 0 15,7-6 6-15,-18 33 0 0,-1 14 0 16,-18 32-1-16,-2 11-2 16,-20 21-6-16,-2 7-5 15,-18 13-22-15,-11 5-40 16,-8 13-218-16,-16 20-118 15,-20 5-68-15</inkml:trace>
  </inkml:traceGroup>
</inkml:ink>
</file>

<file path=ppt/ink/ink5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6.82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B104FB0-475B-4809-AAA3-36F79D95AC53}" emma:medium="tactile" emma:mode="ink">
          <msink:context xmlns:msink="http://schemas.microsoft.com/ink/2010/main" type="inkDrawing"/>
        </emma:interpretation>
      </emma:emma>
    </inkml:annotationXML>
    <inkml:trace contextRef="#ctx0" brushRef="#br0">0 2239 1337 0,'27'-24'292'16,"30"-27"122"0,21-19-396-16,29-32-10 0,1-9-7 15,27-49 1-15,-9-5 1 16,17-34 0-16,-14 16 1 15,22-42-1-15,-25 43 0 0,12 2-1 16,-26 42 0-16,-3-3-2 16,-26 56 1-1,-4 0 0-15,-26 25 0 0,-7 8 1 16,-16 28-13-16,-10 7-57 16,-13 11-28-16,-8 17-323 15,-5 7 39-15</inkml:trace>
  </inkml:traceGroup>
</inkml:ink>
</file>

<file path=ppt/ink/ink5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7.204"/>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2FAF4E8-E9D2-4FC0-94F1-7B26651EDD2E}" emma:medium="tactile" emma:mode="ink">
          <msink:context xmlns:msink="http://schemas.microsoft.com/ink/2010/main" type="inkDrawing"/>
        </emma:interpretation>
      </emma:emma>
    </inkml:annotationXML>
    <inkml:trace contextRef="#ctx0" brushRef="#br0">-5 2030 1138 0,'0'18'306'0,"21"-20"77"0,20-13-326 15,23-21-17-15,17-17-26 16,24-32 3-16,8-5-1 16,22-47-1-16,0-4-9 15,21-29 0 1,-12 10-1-16,14-40 0 0,-27 34-2 16,5-15-1-16,-29 40 1 15,5 0-1-15,-31 39 0 16,-1 8 0-16,-24 36 4 15,-11 7-36-15,-24 20-38 16,-17 32-338-16,-17 25 66 0</inkml:trace>
  </inkml:traceGroup>
</inkml:ink>
</file>

<file path=ppt/ink/ink5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7.39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04FF9858-66B6-404E-89D8-C81456763EF2}" emma:medium="tactile" emma:mode="ink">
          <msink:context xmlns:msink="http://schemas.microsoft.com/ink/2010/main" type="inkDrawing"/>
        </emma:interpretation>
      </emma:emma>
    </inkml:annotationXML>
    <inkml:trace contextRef="#ctx0" brushRef="#br0">0 2060 1284 0,'11'4'342'0,"22"-41"85"15,19-22-362-15,34-40-44 16,16-20-17-16,29-47-1 16,1-5 2-16,22-26 4 15,-10 14-5-15,8-27-1 16,-12 27-4-16,2 7-9 0,-25 27-12 15,-4 16-16-15,-23 44-17 16,-15 23-41-16,-27 29 219 16,-22 28-538-16,-31 25 230 15</inkml:trace>
  </inkml:traceGroup>
</inkml:ink>
</file>

<file path=ppt/ink/ink5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7.80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CDA15B7C-F67D-4AE5-89B1-C3B1170B75AF}" emma:medium="tactile" emma:mode="ink">
          <msink:context xmlns:msink="http://schemas.microsoft.com/ink/2010/main" type="inkDrawing"/>
        </emma:interpretation>
      </emma:emma>
    </inkml:annotationXML>
    <inkml:trace contextRef="#ctx0" brushRef="#br0">-3 1622 1314 0,'1'-7'383'0,"31"-31"71"16,17-17-363-16,37-29-61 16,12-18-28-16,38-44-1 15,-2-2 2-15,31-25-1 16,-24 8-13-16,26-23-51 15,-29 32-25-15,0 9 243 16,-30 34-613-16,-10 13 274 16</inkml:trace>
  </inkml:traceGroup>
</inkml:ink>
</file>

<file path=ppt/ink/ink5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7.86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2AD059B-55D4-45F2-962F-C27F9DF5D431}" emma:medium="tactile" emma:mode="ink">
          <msink:context xmlns:msink="http://schemas.microsoft.com/ink/2010/main" type="inkDrawing"/>
        </emma:interpretation>
      </emma:emma>
    </inkml:annotationXML>
    <inkml:trace contextRef="#ctx0" brushRef="#br0">0 1516 1577 0,'28'-35'381'16,"13"-10"124"-16,25-37-445 16,19-19-56-16,31-34-3 15,1-8 0-15,21-28-20 16,-9 18-27-1,14-5-80-15,-22 16-31 0,7-1 119 16,-25 31-448-16,-2 16 193 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0:02.76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4C980C8-C477-42A9-9951-7653EB48C7E0}" emma:medium="tactile" emma:mode="ink">
          <msink:context xmlns:msink="http://schemas.microsoft.com/ink/2010/main" type="inkDrawing" rotatedBoundingBox="16229,10878 26955,3965 27289,4484 16564,11397" semanticType="10" shapeName="Other">
            <msink:sourceLink direction="with" ref="{320B9393-35C8-48AA-80B9-E14D89844F74}"/>
            <msink:sourceLink direction="with" ref="{35285673-2CC2-4455-AC8F-9EF1AB178594}"/>
          </msink:context>
        </emma:interpretation>
      </emma:emma>
    </inkml:annotationXML>
    <inkml:trace contextRef="#ctx0" brushRef="#br0">512 231 976 0,'-44'9'278'0,"2"6"63"0,-3 23-271 16,6 14-43-16,-7 28-14 15,2 7-12-15,-4 23 0 16,2-7 1-16,-4 2-1 15,11-19 0-15,7-8-1 16,11-29 0-16,8-13 0 16,10-19-2-16,3-8-3 15,4-7-2-15,11-10 4 16,8-4 0-16,21-12 4 16,8-12 7-16,40-23 3 15,10-8-2-15,49-20 0 16,5-9-4-16,50-23 0 15,-6 5-1-15,37-14-16 16,-24 11-100-16,38-10-237 16,-36 14 32-16</inkml:trace>
    <inkml:trace contextRef="#ctx0" brushRef="#br0" timeOffset="-437.3002">10604-5996 1696 0,'-45'6'21'0,"-4"17"-6"16,4 4-15-16,-6 15-5 31,-9 2 1-31,-21 23-24 0,-4 8-9 0,-29 53-54 16,2-2-58-16,-23 16-84 16,6-15 8-16,-28 5 13 15,15-47 58-15,-25 5 87 16,13-9 117-16,-28 11 86 15,21-14 18-15,-29 15 17 16,10-3-22-16,-22 23-24 16,13-5-70-16,-33 25-17 15,28-3-18-15,-29 20-5 16,16-12-10-16,-22 31-2 16,24-11-3-16,-38 24-1 15,31-11-7-15,-34 27-48 0,19-22-27 16,-34 23-46-1,28-20-7-15,-36 16 5 0,26-31 50 16,-25 8 52-16,27-31 89 16,-30 8 67-16,33-29 14 15,-24 9 22-15,31-19-20 16,-17 7-32-16,44-20-59 16,-20 10-11-16,47-21-22 15,-15 14-7-15,30-16-8 0,-14 18-2 16,32-1 0-16,-20 13-2 15,31-10 0-15,-12 8 0 16,31-22 0-16,-1-3 0 16,22-18 1-16,4-9-1 15,23-18 0-15,-1-7 2 16,16-11-1-16,10-6 0 16,14-6 2-16,7-1-4 15,13-1-169-15,5-4-165 16,2-13-5-16</inkml:trace>
  </inkml:traceGroup>
</inkml:ink>
</file>

<file path=ppt/ink/ink5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8.339"/>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C1B015A-2C1D-4EFD-B2C5-D5C1ED33E3EC}" emma:medium="tactile" emma:mode="ink">
          <msink:context xmlns:msink="http://schemas.microsoft.com/ink/2010/main" type="inkDrawing"/>
        </emma:interpretation>
      </emma:emma>
    </inkml:annotationXML>
    <inkml:trace contextRef="#ctx0" brushRef="#br0">-3 1161 1356 0,'3'-2'434'0,"1"-34"55"0,13-12-364 16,25-26-85-16,6-4-38 15,24-24-2-15,7 5 0 16,22-17-3-16,-8 16-13 15,9-13-55-15,-7 15-31 0,1 3-54 16,-21 16 489-16,-2-1-806 16,-23 21 436-16</inkml:trace>
  </inkml:traceGroup>
</inkml:ink>
</file>

<file path=ppt/ink/ink5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8.369"/>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DD2ED6F3-077D-4E26-AE28-A08691950238}" emma:medium="tactile" emma:mode="ink">
          <msink:context xmlns:msink="http://schemas.microsoft.com/ink/2010/main" type="inkDrawing" rotatedBoundingBox="7759,7135 8529,6240 8539,6249 7769,7144" semanticType="callout" shapeName="Other">
            <msink:sourceLink direction="with" ref="{8EF83552-5287-430C-BEF2-571CE068E93A}"/>
            <msink:sourceLink direction="with" ref="{3C8694D9-414E-427E-A893-CD2BB1F7BCED}"/>
          </msink:context>
        </emma:interpretation>
      </emma:emma>
    </inkml:annotationXML>
    <inkml:trace contextRef="#ctx0" brushRef="#br0">0 893 1676 0,'12'-17'364'0,"14"-14"151"15,8-5-493-15,22-33-20 16,14-11-5-16,19-25-26 0,-5-3-40 15,22-15-97-15,-8 16 471 16,10-11-820-16,-19 19 360 16</inkml:trace>
  </inkml:traceGroup>
</inkml:ink>
</file>

<file path=ppt/ink/ink5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28.868"/>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B7795105-C70F-4A1E-B848-5C0910D3CB85}" emma:medium="tactile" emma:mode="ink">
          <msink:context xmlns:msink="http://schemas.microsoft.com/ink/2010/main" type="inkDrawing" rotatedBoundingBox="8480,7002 9087,6504 9098,6518 8492,7016" semanticType="callout" shapeName="Other">
            <msink:sourceLink direction="with" ref="{8EF83552-5287-430C-BEF2-571CE068E93A}"/>
            <msink:sourceLink direction="with" ref="{120E5FE7-0130-4C5F-A64B-8E5F3633E86D}"/>
          </msink:context>
        </emma:interpretation>
      </emma:emma>
    </inkml:annotationXML>
    <inkml:trace contextRef="#ctx0" brushRef="#br0">-3 497 1565 0,'3'-9'368'0,"15"-8"128"16,3-4-455-16,21-16-32 15,8-8-11-15,17-12-9 16,5-4-16-16,15-9-87 15,-7 7-39-15,12 1-342 16,-17 7 21-16</inkml:trace>
  </inkml:traceGroup>
</inkml:ink>
</file>

<file path=ppt/ink/ink5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4.68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0B942DF-E834-4C28-94CD-5284C6B8DAF9}" emma:medium="tactile" emma:mode="ink">
          <msink:context xmlns:msink="http://schemas.microsoft.com/ink/2010/main" type="inkDrawing"/>
        </emma:interpretation>
      </emma:emma>
    </inkml:annotationXML>
    <inkml:trace contextRef="#ctx0" brushRef="#br0">24 2874 992 0,'-11'15'259'15,"4"-1"91"-15,5-11-283 16,4-26-3-16,-1-19-13 15,4-51 36-15,2-33-14 16,11-39 17-16,5-9-21 16,5-50 3-16,2 21-40 0,2-28-3 15,-2 17-25 1,-2-18 8-16,-1 34-15 0,2-3 11 16,-8 36-11-16,0-9 11 15,1 39-12-15,-2 18 11 16,-4 34-12-16,1 23 7 15,-7 33-11-15,-5 10 9 16,-5 16-7-16,-5 8 11 16,-1 4-5-16,-6 1-18 15,3 4-59-15,2-4-370 16,5-6 74-16</inkml:trace>
  </inkml:traceGroup>
</inkml:ink>
</file>

<file path=ppt/ink/ink5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5.197"/>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06727885-FE61-4777-B57B-C5187B401D70}" emma:medium="tactile" emma:mode="ink">
          <msink:context xmlns:msink="http://schemas.microsoft.com/ink/2010/main" type="inkDrawing"/>
        </emma:interpretation>
      </emma:emma>
    </inkml:annotationXML>
    <inkml:trace contextRef="#ctx0" brushRef="#br0">3 251 817 0,'-3'-12'301'0,"2"-3"34"15,1 9-233-15,0 8-22 16,0 11-53-16,6 23 8 15,1 12-18-15,1 29 11 16,-1 10-13-16,5 25 8 16,-1-3-17-16,1 9 5 15,4-17-13-15,5-11 12 16,-4-35-12-16,2-20 11 16,2-26-10-16,0-20 30 15,2-19 1-15,7-49 23 16,3-20-7-16,4-36 14 15,2-5-28-15,5-19-1 0,-8 36-22 16,-3 4 6-16,-10 37-12 16,-7 11 7-16,-8 32-13 15,-4 16 7-15,-5 28-12 16,-7 17 14-16,-4 10-41 16,-6 18 136-16,0-1-527 15,-3-5 187-15</inkml:trace>
  </inkml:traceGroup>
</inkml:ink>
</file>

<file path=ppt/ink/ink5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5.51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36A2A613-2063-4550-B5E9-829F06220643}" emma:medium="tactile" emma:mode="ink">
          <msink:context xmlns:msink="http://schemas.microsoft.com/ink/2010/main" type="inkDrawing"/>
        </emma:interpretation>
      </emma:emma>
    </inkml:annotationXML>
    <inkml:trace contextRef="#ctx0" brushRef="#br0">3 0 768 0,'-5'27'298'16,"4"0"13"-1,5 6-158-15,5-1-117 0,6 8 1 16,3-4-20-16,9 6 6 15,5-7-20-15,10 1 10 16,3-15-12-16,0-15-328 16,-5-15 112-16</inkml:trace>
  </inkml:traceGroup>
</inkml:ink>
</file>

<file path=ppt/ink/ink5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5.87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7C57D7B-B322-4167-8AC1-E901330261FA}" emma:medium="tactile" emma:mode="ink">
          <msink:context xmlns:msink="http://schemas.microsoft.com/ink/2010/main" type="inkDrawing"/>
        </emma:interpretation>
      </emma:emma>
    </inkml:annotationXML>
    <inkml:trace contextRef="#ctx0" brushRef="#br0">3-5 1005 0,'-3'-6'290'16,"3"20"67"-16,0 11-295 0,3 25-11 15,3 10-39-15,3 19 6 16,1-7-15-16,5 11 7 15,2-16-13-15,7 4 10 16,-5-20-9-16,2-3 9 16,-4-18-7-16,-4-3 1 15,-10-16-28-15,-4-2-14 16,-8-6-108-16,-9-12-215 16,-3-14 24-16</inkml:trace>
  </inkml:traceGroup>
</inkml:ink>
</file>

<file path=ppt/ink/ink5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6.297"/>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709DDC2-CF4B-4E9E-A2FA-DA7697232413}" emma:medium="tactile" emma:mode="ink">
          <msink:context xmlns:msink="http://schemas.microsoft.com/ink/2010/main" type="inkDrawing"/>
        </emma:interpretation>
      </emma:emma>
    </inkml:annotationXML>
    <inkml:trace contextRef="#ctx0" brushRef="#br0">9 424 644 0,'-10'-75'345'0,"7"-9"-6"16,9 14-163-16,13 3-27 15,2 19-83-15,9 5-6 16,2 20-37-16,8 13-3 0,-8 5-24 16,2 11 6-16,-7 8-9 15,-6 13 14-15,-10 3-8 16,-5 19 15-16,-11 2-8 15,-5 19 11-15,-8-6-11 16,0 10 10-16,-3-14-13 16,4-11 11-16,8-17-10 15,8-8 8-15,5-17-11 0,7 2 9 16,4-7-13-16,4-4 8 16,-1 1-8-16,5-2 10 15,1 3-11-15,4 4 9 16,3 10-10-16,5 4 9 15,-3 7-9-15,4 4 10 16,-2 4-9-16,-2-3 11 16,-5-6-10-16,-1-5 10 15,-7-13-9-15,-4-6 10 16,1-7-9-16,-2-14 153 16,-6 3-542-16,-14-3 229 15</inkml:trace>
  </inkml:traceGroup>
</inkml:ink>
</file>

<file path=ppt/ink/ink5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6.61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8610C18-2606-4064-A3CE-D64774D0A472}" emma:medium="tactile" emma:mode="ink">
          <msink:context xmlns:msink="http://schemas.microsoft.com/ink/2010/main" type="inkDrawing"/>
        </emma:interpretation>
      </emma:emma>
    </inkml:annotationXML>
    <inkml:trace contextRef="#ctx0" brushRef="#br0">2 39 886 0,'-4'-16'307'0,"7"4"38"16,0 4-204-16,0 4-85 16,3 4 2-16,-5 3-20 0,2 18 15 15,0 10-24-15,0 11 9 16,-1 12-17-16,4 11 2 16,1-4-22-16,4 1 9 15,4-9-12-15,4-4 11 16,-2-11-10-16,2-8 10 15,-1-11-9-15,5-5 9 16,-2-8-11-16,4-14 11 16,-1-5-9-16,4-14 9 15,-6-5-8-15,1-7 10 16,-7-1-22-16,-4-10-48 16,-12 6 464-16,-6 4-815 15,-10 11 372-15</inkml:trace>
  </inkml:traceGroup>
</inkml:ink>
</file>

<file path=ppt/ink/ink5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36.85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D721B1BF-6E07-4ECA-AD86-3A8674A85AFC}" emma:medium="tactile" emma:mode="ink">
          <msink:context xmlns:msink="http://schemas.microsoft.com/ink/2010/main" type="inkDrawing"/>
        </emma:interpretation>
      </emma:emma>
    </inkml:annotationXML>
    <inkml:trace contextRef="#ctx0" brushRef="#br0">32 276 908 0,'-17'12'370'0,"4"-10"26"16,10-1-201-16,7-5-124 15,13-10-6-15,5-7-43 0,17-12-1 16,6-5-18-16,12-8 12 15,-3 10-14-15,11 0 35 16,-11 7-65-16,-18-5-382 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0:03.42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F0CF855-E7B7-4E17-9770-470DD611CDAE}" emma:medium="tactile" emma:mode="ink">
          <msink:context xmlns:msink="http://schemas.microsoft.com/ink/2010/main" type="inkDrawing" rotatedBoundingBox="27100,4057 27234,5684 26481,5746 26347,4119" shapeName="Other"/>
        </emma:interpretation>
      </emma:emma>
    </inkml:annotationXML>
    <inkml:trace contextRef="#ctx0" brushRef="#br0">24 125 621 0,'-15'-25'442'15,"5"-7"-93"-15,11 14-38 16,19 2-295-16,8 4-10 15,20-2-3-15,9 8-4 0,15 5 1 16,-4 4 0-16,6 3-1 16,-8 7 0-16,6 2 1 15,-18 0-1-15,1 2 2 16,-7-2-1-16,-9 9 0 16,-15-5 0-16,0-2-1 15,-13 1-3-15,-7 2 3 16,-1-10 0-16,-12 20 15 15,-9 8 7-15,-15 29 8 16,-10 28 0-16,-17 53 0 16,3 5-14-16,-11 53-5 15,4 0-7-15,-10 58 44 16,-1-33-424-16</inkml:trace>
  </inkml:traceGroup>
</inkml:ink>
</file>

<file path=ppt/ink/ink5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13.481"/>
    </inkml:context>
    <inkml:brush xml:id="br0">
      <inkml:brushProperty name="width" value="0.09333" units="cm"/>
      <inkml:brushProperty name="height" value="0.09333" units="cm"/>
      <inkml:brushProperty name="color" value="#808080"/>
      <inkml:brushProperty name="fitToCurve" value="1"/>
    </inkml:brush>
  </inkml:definitions>
  <inkml:traceGroup>
    <inkml:annotationXML>
      <emma:emma xmlns:emma="http://www.w3.org/2003/04/emma" version="1.0">
        <emma:interpretation id="{F05D3003-1A26-44AC-860A-60DF2233567A}" emma:medium="tactile" emma:mode="ink">
          <msink:context xmlns:msink="http://schemas.microsoft.com/ink/2010/main" type="inkDrawing" rotatedBoundingBox="22032,5165 28102,4415 28141,4737 22072,5487" semanticType="underline" shapeName="Other">
            <msink:sourceLink direction="with" ref="{8B3D1BB4-5A8D-44CA-BC2D-07B009B74BE2}"/>
          </msink:context>
        </emma:interpretation>
      </emma:emma>
    </inkml:annotationXML>
    <inkml:trace contextRef="#ctx0" brushRef="#br0">23 850 1098 0,'-12'-29'362'16,"1"17"37"-16,11 2-267 16,12 2-130-16,23-1-3 15,13 0-10-15,25 3 6 16,-6 0-3 0,0 0 2-16,98-3 10 15,0-3-9-15,21-3 11 16,-4-6-9-16,-26 6 7 15,-15-4-9-15,17-1 10 16,-14 2-10-16,24 3 8 0,-18 5-7 16,18 5 8-16,-10 1-10 15,31 11 9-15,-19 4-7 16,36-8 10-16,-10-2-10 16,35 2 11-16,-26-10-9 15,36-8 7-15,-34 1-8 16,26-2 8-16,-26-37-9 0,23-18 11 15,-33-11-10-15,19-7 8 16,-39-4-8-16,3 35 9 16,-39 20-11-16,-1 14 12 15,-40 15-2-15,-1 6 16 16,-28 2-6-16,-6-1 21 16,-20-4-8-16,-9 0 6 15,-18-1-16-15,-3 2 10 16,-9 1-27-16,-20-10-429 15</inkml:trace>
  </inkml:traceGroup>
</inkml:ink>
</file>

<file path=ppt/ink/ink5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2:52.417"/>
    </inkml:context>
    <inkml:brush xml:id="br0">
      <inkml:brushProperty name="width" value="0.09333" units="cm"/>
      <inkml:brushProperty name="height" value="0.09333" units="cm"/>
      <inkml:brushProperty name="color" value="#808080"/>
      <inkml:brushProperty name="fitToCurve" value="1"/>
    </inkml:brush>
    <inkml:context xml:id="ctx1">
      <inkml:inkSource xml:id="inkSrc11">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8:42:34.156"/>
    </inkml:context>
    <inkml:brush xml:id="br1">
      <inkml:brushProperty name="width" value="0.09333" units="cm"/>
      <inkml:brushProperty name="height" value="0.09333" units="cm"/>
      <inkml:brushProperty name="color" value="#177D36"/>
      <inkml:brushProperty name="fitToCurve" value="1"/>
    </inkml:brush>
    <inkml:brush xml:id="br2">
      <inkml:brushProperty name="width" value="0.09333" units="cm"/>
      <inkml:brushProperty name="height" value="0.09333" units="cm"/>
      <inkml:brushProperty name="fitToCurve" value="1"/>
    </inkml:brush>
    <inkml:brush xml:id="br3">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001F43D-8AE8-4249-B544-06F0B01285CF}" emma:medium="tactile" emma:mode="ink">
          <msink:context xmlns:msink="http://schemas.microsoft.com/ink/2010/main" type="writingRegion" rotatedBoundingBox="18232,5861 32307,4603 32885,11077 18811,12335"/>
        </emma:interpretation>
      </emma:emma>
    </inkml:annotationXML>
    <inkml:traceGroup>
      <inkml:annotationXML>
        <emma:emma xmlns:emma="http://www.w3.org/2003/04/emma" version="1.0">
          <emma:interpretation id="{6C783243-20EC-4F92-AC30-067688C70B42}" emma:medium="tactile" emma:mode="ink">
            <msink:context xmlns:msink="http://schemas.microsoft.com/ink/2010/main" type="paragraph" rotatedBoundingBox="20069,5727 28450,4930 28558,6064 20177,6861" alignmentLevel="2"/>
          </emma:interpretation>
        </emma:emma>
      </inkml:annotationXML>
      <inkml:traceGroup>
        <inkml:annotationXML>
          <emma:emma xmlns:emma="http://www.w3.org/2003/04/emma" version="1.0">
            <emma:interpretation id="{A9D0847F-AF7E-4AFE-AE91-04CB4A493967}" emma:medium="tactile" emma:mode="ink">
              <msink:context xmlns:msink="http://schemas.microsoft.com/ink/2010/main" type="line" rotatedBoundingBox="20069,5727 28450,4930 28558,6064 20177,6861"/>
            </emma:interpretation>
          </emma:emma>
        </inkml:annotationXML>
        <inkml:traceGroup>
          <inkml:annotationXML>
            <emma:emma xmlns:emma="http://www.w3.org/2003/04/emma" version="1.0">
              <emma:interpretation id="{DD7E753E-7102-4FF4-BFF9-4ED48B12B595}" emma:medium="tactile" emma:mode="ink">
                <msink:context xmlns:msink="http://schemas.microsoft.com/ink/2010/main" type="inkWord" rotatedBoundingBox="20076,5792 23932,5425 24034,6494 20177,6861"/>
              </emma:interpretation>
              <emma:one-of disjunction-type="recognition" id="oneOf0">
                <emma:interpretation id="interp0" emma:lang="" emma:confidence="1">
                  <emma:literal/>
                </emma:interpretation>
              </emma:one-of>
            </emma:emma>
          </inkml:annotationXML>
          <inkml:trace contextRef="#ctx0" brushRef="#br0">4247 3103 1084 0,'-3'-14'326'0,"-5"20"65"16,1 18-299-16,-5 12-36 15,-2 6-21-15,2 20-6 16,3 4 1-16,5 12-8 16,5-4 3-16,10-1-12 15,4-11 1-15,4-10-9 16,4-17 4-16,1-11-9 15,-2-12 9-15,4-15-6 16,-2-11 10-16,9-13 6 16,5-10 13-16,2-25-9 15,2-5 10-15,0-16-12 0,-9 5-2 16,-3-2-14-16,-3 26 6 16,-7 12-12-16,-4 29 3 15,-4 22-11-15,-7 21 8 16,-5 24-7-16,-2 10 12 15,1 12-4-15,4-3 10 16,4-2-9-16,5-19 8 16,9-8-13-16,5-20 9 15,8-18-10-15,-1-12 10 0,14-24-1 16,-2-18 17-16,12-26 3 16,-8-4 13-16,6-21 4 15,-16 15 9-15,-8 1-2 16,-16 22 0-16,-4 14-14 15,-13 22-4-15,-1 11-26 16,-4 14-1-16,-8 20-45 16,-6 2-59-16,-6 19-438 15,-6-1 98-15</inkml:trace>
          <inkml:trace contextRef="#ctx0" brushRef="#br0" timeOffset="586.7108">5412 3403 1057 0,'-15'8'240'0,"-6"8"93"16,-2 4-302-16,-2 5-12 16,2 4 15-16,1 7 18 15,7-3 16-15,3 6 5 16,4-5-1-16,10-2-20 15,7-10-19-15,7-8-16 0,7-16-2 16,10-11 17-16,0-10 20 16,3-20 8-16,-6-2 11 15,-2-9-7-15,-8 0-13 16,-10 0-7-16,-10 18-2 16,-4 4-6-16,-7 14 2 15,-4 7-12-15,0 11-6 0,0 9-13 16,3 6 2-16,3 6-7 15,6-1 2-15,5-2-90 16,7-6-67-16,9-10-380 16,4-13 19-16</inkml:trace>
          <inkml:trace contextRef="#ctx0" brushRef="#br0" timeOffset="1005.12">5775 2908 934 0,'-1'15'462'0,"-8"13"-30"16,-12 5-171-16,1 27-184 15,-2 5-24-15,1 14-2 16,4 2-6-16,8 6-14 16,7-22-5-16,7-2-18 0,2-22 1 15,4-5-9-15,0-21 7 16,1-11-11-16,3-16 11 15,6-13-7-15,0-10 8 16,6-8-7-16,-2 2 11 16,-2 2-11-16,-4 15 8 15,1 10-14-15,-8 16 6 16,-2 17-13-16,-2 13 9 16,-4 18-1-16,-7-2 14 0,-1 4-4 15,-2-10 12-15,0-6-8 16,1-15 11-16,7-7-108 15,7-4-60-15,9-23-348 16,1-28-5-16</inkml:trace>
          <inkml:trace contextRef="#ctx0" brushRef="#br0" timeOffset="1432.0601">6249 2905 1174 0,'-1'0'363'0,"-4"13"61"16,2 7-324-16,-3 13-29 15,2 12-20-15,-4 22-3 16,1 1 5-16,1 10-6 16,1 1-10-16,7 6-20 15,5-18-4-15,4-4-10 16,2-16 9-16,4-5-69 16,-7-9 398-16,-8-9-824 15,-10-21 341-15</inkml:trace>
          <inkml:trace contextRef="#ctx0" brushRef="#br0" timeOffset="2173.0212">6676 2834 1183 0,'-11'-15'354'0,"-2"12"72"16,2 15-348-16,-4 18-18 15,5 8-48-15,-4 23 0 16,5 13-10-16,6 16 13 0,6-5-6 15,8 22 9-15,7-17-13 16,6 2 7-16,-2-20-12 16,1 1 8-16,-8-25-10 15,-5-1 9-15,-4-14-5 16,-4-5 26-16,-1-14-4 16,-4-7 36-16,-1-7 8 15,-8-12 14-15,-2-7-25 0,-8-17 2 16,-2-6-36-16,-12-23-5 15,6 5-16-15,-5-4 17 16,14 13-6-16,2 10 13 16,11 22-11-16,1 7 3 15,10 13-21-15,3 8 5 16,4 2-14-16,14 2 10 16,6 1-6-16,8-2-4 15,-2-11-58-15,12-7-114 16,-8-7 22-16,8-10-375 15,-12 1 29-15</inkml:trace>
          <inkml:trace contextRef="#ctx0" brushRef="#br0" timeOffset="2948.0324">6997 3310 1013 0,'-1'-12'318'0,"-4"-6"84"0,1 3-285 15,-4 1 9-15,-2 8-41 16,-2 6-9-16,-4 11-38 15,1 11-4-15,0 10-32 16,2 10 5-16,4 0-8 16,3 5 11-16,9-11-9 15,1-6 9-15,4-12-10 16,1-6 12-16,3-11-9 0,3-5 21 16,0-8-1-16,3-11 17 15,0-2-11-15,-3-7 9 16,0 8-22-16,-4 3 4 15,-5 11-16-15,-2 0 8 16,-2 9-9-16,-2-1 16 16,-2 2-8-16,-1-1 14 15,2 4-10-15,-2-5 12 16,0 1-15-16,0-1 9 16,0 1-14-16,3-4 9 15,0 2-13-15,-3 3 9 16,4-1-16-16,1-1 11 15,-2 2-12-15,-2 0 10 16,4-1-11-16,-2 1 12 16,-2 0-10-16,1-2 10 0,2 1-10 15,1-4 10 1,-4 1-10-16,1-2 11 0,-2 1-12 16,4 4 10-1,-1 1-13-15,0 1 4 16,2 5-6-16,-1 2-40 0,-4 1-72 15,-3 1-88-15,5-1-311 16,-13-7 5-16</inkml:trace>
          <inkml:trace contextRef="#ctx0" brushRef="#br0" timeOffset="3346.1877">7284 2810 1164 0,'-9'9'303'0,"-8"24"107"16,1 11-330-16,-2 16-11 16,1 0-16-16,1 13 8 0,4-10-28 15,9 5 4-15,6-11-25 16,6-3 4-16,7-15-15 16,5-7 7-16,-4-17-9 15,-2-8 11-15,-2-10-8 16,2-13 11-16,-3-5-5 15,6-8 10-15,-1 0-10 0,4-2 6 16,-5 10-11-16,5 6 3 16,-3 12-14-1,2 9 4-15,-5 12-8 0,0 12 9 16,-5 1-5-16,-1 5 13 16,0-2-3-16,-1-7 8 15,2-11-7-15,4-10 8 16,-1-12-11-16,5-21 11 15,3-6-9-15,2-15 13 16,-6-2-10-16,-4-5 20 16,-5 16-2-16,-8 7 18 15,-5 17-11-15,-2 12 12 16,-1 17-20-16,-4 11 2 16,6 2-20-16,2 6 10 15,4-4-16-15,9-7 11 0,6-13-14 16,9-10 11-16,0-10-10 15,7-10 12-15,-1-7-5 16,-3-4-39 0,-4 8-69-16,-2 0 408 0,-8 18-826 15,-1 9 345-15</inkml:trace>
          <inkml:trace contextRef="#ctx0" brushRef="#br0" timeOffset="3907.8787">7955 2621 680 0,'-5'7'502'16,"-2"13"-109"-16,-5 22-13 15,0 14-344-15,-2 19 11 16,2-2-11-16,3 14 5 16,8-10-22-16,11 2 5 0,8-14-22 15,5-2 9-15,1-15-10 16,-3-6 8-16,-9-15-7 15,-5-9 10-15,-8-12-7 16,-7-9 24-16,-2-7-4 16,-10-13 9-16,-4-7-9 15,-6-15 8-15,3 0-24 16,-3-9 19-16,9 12 2 16,2 6 16-16,8 16-1 0,2 4 16 15,5 13-23-15,5 3-8 16,5 0-21-16,12 7 0 15,8 2-19-15,17 0 27 16,5-9-106-16,9 11-435 16,-4-13 130-16</inkml:trace>
        </inkml:traceGroup>
        <inkml:traceGroup>
          <inkml:annotationXML>
            <emma:emma xmlns:emma="http://www.w3.org/2003/04/emma" version="1.0">
              <emma:interpretation id="{12219688-65C3-4DB5-9187-218BB26CFD5F}" emma:medium="tactile" emma:mode="ink">
                <msink:context xmlns:msink="http://schemas.microsoft.com/ink/2010/main" type="inkWord" rotatedBoundingBox="24649,5292 25838,5179 25925,6087 24736,6200"/>
              </emma:interpretation>
              <emma:one-of disjunction-type="recognition" id="oneOf1">
                <emma:interpretation id="interp1" emma:lang="" emma:confidence="0">
                  <emma:literal>mit</emma:literal>
                </emma:interpretation>
                <emma:interpretation id="interp2" emma:lang="" emma:confidence="0">
                  <emma:literal>weit</emma:literal>
                </emma:interpretation>
                <emma:interpretation id="interp3" emma:lang="" emma:confidence="0">
                  <emma:literal>unt</emma:literal>
                </emma:interpretation>
                <emma:interpretation id="interp4" emma:lang="" emma:confidence="0">
                  <emma:literal>nut</emma:literal>
                </emma:interpretation>
                <emma:interpretation id="interp5" emma:lang="" emma:confidence="0">
                  <emma:literal>wut</emma:literal>
                </emma:interpretation>
              </emma:one-of>
            </emma:emma>
          </inkml:annotationXML>
          <inkml:trace contextRef="#ctx0" brushRef="#br0" timeOffset="5307.2151">8806 3019 732 0,'12'-15'409'0,"-5"9"-41"16,-7 7-136-16,0 19-134 16,-1 11-33-16,-7 16 2 15,-1 8 3-15,-1 10-3 16,1-7-6-16,7-7-20 15,10-15-12-15,8-13-15 0,10-20-1 16,12-24-10 0,1-15 11-16,10-23-6 0,-2-5 9 15,2-2-10-15,-14 15 8 16,-8 9-12-16,-15 24 4 16,-5 19-20-16,-13 14 9 15,-7 20-9-15,-1 7 12 16,1 13-1-16,-1-7 20 15,5 2-3-15,9-16 9 0,8-11-11 16,5-20 8-16,16-20-8 16,4-16 4-16,9-21-7 15,1-4 11-15,-1-2-11 16,-12 7 5-16,-6 11-8 16,-12 21 5-16,-9 12-20 15,-4 11 8-15,-5 22-10 16,-3 10 8-16,-2 14-7 15,1-1 18-15,4 7-5 16,4-17 10-16,11-8-11 16,5-20 9-16,16-18-6 15,6-17 6-15,9-13-7 16,-2-6 10-16,3-1-10 0,-16 11 6 16,-8 7-10-1,-10 17 5-15,-6 16-22 0,-10 8 9 16,-2 11-10-16,0 5 11 15,-2-7-5-15,1-7 5 16,14-13-24-16,5-16-5 16,12-23-21-16,8-13 0 15,10-25-20-15,-2-6 9 16,10-24-17-16,-10 6 11 0,-2-2-4 16,-14 23 31-16,-6 20 4 15,-11 38 25-15,-10 37 18 16,-7 29 19-16,-5 28 0 15,-5 11 21-15,-1 18 26 16,5-15 0-16,5-2-10 16,10-17 3-16,7-8-15 15,3-19-20-15,7-4-16 16,-1-13 3-16,-3-7-7 16,-4-9 0-16,-5-7-41 15,-8-7-25-15,-5-13-49 16,-7 0-13-16,-7-15-14 15,-1 3 39-15,-7-6 27 16,2 3 62-16,3-4 60 16,5 14 54-16,1-4 35 15,12 5 18-15,4 4-4 0,4 3-37 16,10-3-41-16,9 6-33 16,10 1-23-16,5 7-11 15,12 5-15-15,-6 8 21 16,-4 3-97-16,-11-1-58 15,-6-8-365-15,-15-12 13 16</inkml:trace>
          <inkml:trace contextRef="#ctx0" brushRef="#br0" timeOffset="5554.0697">9498 2435 785 0,'8'-27'594'16,"-2"28"-137"-16,12 2-32 15,9 5-413-15,7 7-82 16,11-2-380-16,9 19 106 16</inkml:trace>
        </inkml:traceGroup>
        <inkml:traceGroup>
          <inkml:annotationXML>
            <emma:emma xmlns:emma="http://www.w3.org/2003/04/emma" version="1.0">
              <emma:interpretation id="{E1367518-1418-4407-B762-351907C4E250}" emma:medium="tactile" emma:mode="ink">
                <msink:context xmlns:msink="http://schemas.microsoft.com/ink/2010/main" type="inkWord" rotatedBoundingBox="26277,5240 28460,5033 28530,5772 26347,5979"/>
              </emma:interpretation>
              <emma:one-of disjunction-type="recognition" id="oneOf2">
                <emma:interpretation id="interp6" emma:lang="" emma:confidence="0">
                  <emma:literal>steuer</emma:literal>
                </emma:interpretation>
                <emma:interpretation id="interp7" emma:lang="" emma:confidence="0">
                  <emma:literal>stur</emma:literal>
                </emma:interpretation>
                <emma:interpretation id="interp8" emma:lang="" emma:confidence="0">
                  <emma:literal>sturer</emma:literal>
                </emma:interpretation>
                <emma:interpretation id="interp9" emma:lang="" emma:confidence="0">
                  <emma:literal>steter</emma:literal>
                </emma:interpretation>
                <emma:interpretation id="interp10" emma:lang="" emma:confidence="0">
                  <emma:literal>Steuer</emma:literal>
                </emma:interpretation>
              </emma:one-of>
            </emma:emma>
          </inkml:annotationXML>
          <inkml:trace contextRef="#ctx0" brushRef="#br0" timeOffset="5951.5599">10364 2755 2478 0,'3'3'3'16,"5"3"-10"-16,-1-3 2 0,13 0-4 16,7 1 4-16,9-1 2 15,6-1 2-15,10-1 1 16,1 4 1-16,5 4 1 15,-7 3-3-15,-8 6-1 16,-12 0-3-16,-13 9-2 0,-9 0 0 16,-16 7-3-16,-5-4 1 15,-21 8 13-15,-5-7 11 16,-12 4 21-16,4-5 10 16,-10 0 11-16,13-11-10 15,2-4-9-15,11-7-18 16,8-10-7-16,11-4-28 15,13-10-88-15,11-8-67 16,22-15-369-16,10-15 13 0</inkml:trace>
          <inkml:trace contextRef="#ctx0" brushRef="#br0" timeOffset="7080.4418">11026 2367 1492 0,'-22'29'338'0,"-16"29"146"15,1 16-434-15,-8 22-2 16,12 3-2-16,0-4 0 16,19-22-13-16,13-1-5 15,14-22-15-15,2-5-6 16,5-14-5-16,1-7 2 16,-11-19 0-16,2-7 3 15,-6-10 6-15,3-13 5 0,-9-8-2 16,5-23 1-16,-4-7-4 15,4-6-5-15,-4 9-5 16,7 12-4-16,-7 28-6 16,4 19-3-16,-4 19-1 15,2 12 0-15,6 2 3 16,8 5 5-16,-2-7 4 16,15-3-2-16,1-15-2 15,10-7 0-15,-4-14 1 16,8-14 3-16,-9-8 2 0,-3-8 5 15,-13 1 0 1,-8-3 0-16,-11 13-6 0,-8 11-6 16,-10 14-7-16,-2 17 1 15,-4 17-2-15,1 18 0 16,4 3 8-16,4 8 9 16,11-12-1-16,9-1 1 15,8-16 2-15,14-8 0 16,10-16-6-16,13-7 2 15,0-15 3-15,14-19 2 16,-8-8 0-16,-2-12 2 16,-14 0 0-16,-7 1-6 15,-17 14-4-15,-11 15-13 16,-12 18-3-16,-8 21 1 0,-4 14 1 16,-1 14 3-16,1 4 16 15,4 2 7-15,5-13 2 16,8-4 1-16,10-17 1 15,9-8-3-15,3-11-5 16,10-4-2-16,5-5 1 16,5-13-2-16,-2-2 0 15,6-7 0-15,-8-2-1 0,-4 2 0 16,-10 8-1-16,-5 8 0 16,-11 8-5-16,-4 5 0 15,-3 6-2-15,-3 3-3 16,-1 0 1-16,-7 3 4 15,1-1 1-15,-7 2 2 16,2 1 3-16,-3 4-2 16,3 4-2-16,-3 8-1 15,5 3-1-15,-1 8-1 16,7-5 0-16,8-6-1 16,10-3 0-16,14-6-3 15,14-6 2-15,21-9 2 16,5 1 2-16,8-16 1 15,-9-1 3-15,0-5 1 16,-19 3 0-16,-7 4-2 16,-16 10-1-16,-5 4-1 0,-11-2-1 15,-6 7-1-15,-2-2 2 16,2-2 4-16,0-1 2 16,-1-4 3-16,1-2 2 15,-5-12 0-15,-1-8-2 16,-4-10-2-16,-1 3 0 15,-1-3-3-15,0 12 0 0,3 10-7 16,11 11-1 0,4 0-4-16,3 6-1 0,19 2-2 15,5 1 4-15,9-5 1 16,3 2 2-16,11-4 1 16,-8-5 8-16,-3-12-32 15,-11-2-115-15,-14-1-402 16,-16 2 64-16</inkml:trace>
        </inkml:traceGroup>
      </inkml:traceGroup>
    </inkml:traceGroup>
    <inkml:traceGroup>
      <inkml:annotationXML>
        <emma:emma xmlns:emma="http://www.w3.org/2003/04/emma" version="1.0">
          <emma:interpretation id="{7648C277-8D56-469B-B66E-9DBF553A723B}" emma:medium="tactile" emma:mode="ink">
            <msink:context xmlns:msink="http://schemas.microsoft.com/ink/2010/main" type="paragraph" rotatedBoundingBox="20190,7071 27472,6636 27551,7963 20269,8398" alignmentLevel="2"/>
          </emma:interpretation>
        </emma:emma>
      </inkml:annotationXML>
      <inkml:traceGroup>
        <inkml:annotationXML>
          <emma:emma xmlns:emma="http://www.w3.org/2003/04/emma" version="1.0">
            <emma:interpretation id="{B27BEC46-CDA3-41EC-8F46-5DD9126CCFA9}" emma:medium="tactile" emma:mode="ink">
              <msink:context xmlns:msink="http://schemas.microsoft.com/ink/2010/main" type="line" rotatedBoundingBox="20190,7071 27472,6636 27551,7963 20269,8398"/>
            </emma:interpretation>
          </emma:emma>
        </inkml:annotationXML>
        <inkml:traceGroup>
          <inkml:annotationXML>
            <emma:emma xmlns:emma="http://www.w3.org/2003/04/emma" version="1.0">
              <emma:interpretation id="{9A4455FB-2C47-48CC-BE84-D4E0FF9D2690}" emma:medium="tactile" emma:mode="ink">
                <msink:context xmlns:msink="http://schemas.microsoft.com/ink/2010/main" type="inkWord" rotatedBoundingBox="20190,7071 25126,6776 25205,8103 20269,8398"/>
              </emma:interpretation>
              <emma:one-of disjunction-type="recognition" id="oneOf3">
                <emma:interpretation id="interp11" emma:lang="" emma:confidence="1">
                  <emma:literal/>
                </emma:interpretation>
              </emma:one-of>
            </emma:emma>
          </inkml:annotationXML>
          <inkml:trace contextRef="#ctx0" brushRef="#br0" timeOffset="14588.0191">7488 4436 865 0,'-12'-26'417'0,"4"2"11"16,4-3-185-16,11-1-116 15,11-2-49-15,20-8-12 16,4 5-33-16,15-4-6 16,0 4-6-16,12 4 0 15,-6 11-7-15,6 6-4 16,-9 14-5-16,-1 7-3 0,-17 6-2 15,-9 6-1-15,-9-5-1 16,-12 8 1-16,-8-3 2 16,-13 2 8-16,-9-7 9 15,-16 8 18-15,-7-1 4 16,-14 4 6-16,2-3-5 16,1 4-5-16,11-10-17 15,10-4-4-15,14-8-12 0,17-2-69 16,8-4-64-16,19 3-394 15,9 0 40-15</inkml:trace>
          <inkml:trace contextRef="#ctx0" brushRef="#br0" timeOffset="14262.8425">7827 4307 1243 0,'-1'10'300'16,"1"16"104"-16,0 11-345 16,1 11-30-16,1 9-4 15,-1 14 3 1,1-5-6-16,2 3-6 0,-4-12-9 15,2-9 1-15,-2-12-30 0,-5-10-75 16,-2-14-145-16,4 3-187 16,-8-20-65-16</inkml:trace>
          <inkml:trace contextRef="#ctx0" brushRef="#br0" timeOffset="15213.2303">8339 4106 783 0,'3'-8'384'0,"2"5"-9"16,1 12-167-16,-3 12-78 0,0 11-40 16,-3 16 23-1,-5 12-9-15,-4 18-6 0,0 6-30 16,-10 15-13-16,7-6-33 15,-5-6-10-15,2-19-7 16,2-11 1-16,7-24-1 16,0-11 3-16,3-10-15 15,-5-18-42-15,1-7-24 0,-5-29-28 16,-2-14-21-16,-6-29-14 16,5-6 32-1,-3-23 22-15,6 23 28 0,3-7 38 16,9 25 40-16,11 8 40 15,2 20 18-15,14 2 25 16,2 17-8-16,7 8-4 16,-6 9-30-16,14 8-16 15,-5 8-27-15,10 8-12 16,-2 6-9-16,7 12-3 16,-11 0-1-16,-4 3 2 15,-19-3 3-15,-11 8 6 16,-11-7 9-16,-19 11 22 15,-12 0 4-15,-12 14 13 16,0-8-2-16,2 7 2 16,10-13-17-16,7 0-5 15,17-16-14-15,8-3-6 0,4-14-11 16,15-3-4-16,10-5-1 16,13-2 2-16,5-4 3 15,13 7 2-15,-7 5 0 16,4 7 0-16,-17 7-11 15,-5 7-53-15,-16-1-69 16,-9 3 336-16,-10 3-757 0,-8 0 308 16</inkml:trace>
          <inkml:trace contextRef="#ctx0" brushRef="#br0" timeOffset="16002.8668">8795 4930 1305 0,'8'-5'400'16,"5"7"75"-16,13-7-325 15,10-1-97-15,12 0-7 16,5-4-10-16,11-4 31 16,-5 10-105-16,4-16-459 15</inkml:trace>
          <inkml:trace contextRef="#ctx0" brushRef="#br0" timeOffset="15624.7176">9072 4554 1328 0,'0'-4'396'0,"1"11"88"16,-4 8-366-16,-9 17-18 15,0 10-25-15,-6 21-9 0,-4 0-11 16,-4 9-8-16,11-7-27 16,0 1-6-1,6-15-10-15,6 0 0 0,9-15-2 16,0-6 0-16,3-12-3 16,8-6 1-16,-4-8 0 15,8-5 2-15,6-2 1 16,8-9 0-16,-1-2 1 15,8-4 0-15,-9 0 2 0,-3-3-51 16,-10 5-61-16,-10-2 379 16,-4 7-820-16,-9 7 334 15</inkml:trace>
          <inkml:trace contextRef="#ctx0" brushRef="#br0" timeOffset="9520.9154">6018 4937 1181 0,'14'-21'387'0,"-5"6"80"16,-3 15-340-16,-3 5-35 16,-5 8-46-16,-4 14-9 15,-3 11-33-15,-4 13 12 16,-4 6-8-16,1 15 8 16,2-9-7-16,4 6 22 15,5-12-7-15,7-9 13 16,2-15-12-16,5-6 7 15,5-13-25-15,7-5 7 16,1-5-15-16,11-5 12 16,2-5-11-16,7-9 10 15,-2-6-10-15,2-5 1 0,-10-4-45 16,-11 0-108-16,-14 5-156 16,-17-2-208-1,-11 2-88-15</inkml:trace>
          <inkml:trace contextRef="#ctx0" brushRef="#br0" timeOffset="13736.0022">6619 4685 1173 0,'-2'-1'372'0,"8"1"61"16,8 1-325-16,7 1-19 15,9-1-37-15,16-1-3 16,2 0-6-16,15-4-6 16,-1 2-21-16,0-4-6 15,-11 2 7-15,6 1-110 16,-11 4-384-16,-2-11 102 15</inkml:trace>
          <inkml:trace contextRef="#ctx0" brushRef="#br0" timeOffset="13487.1557">6922 4440 1345 0,'-6'12'344'0,"-5"17"100"0,2 10-370 16,-3 18-46-16,2 4-5 15,1 9 5-15,4-12-1 16,5-2-3-16,9-19-12 15,2-5-3-15,-1-13-3 16,1-4 1-16,-4-6-3 16,1-1-42-16,-7-5-35 15,-4-2 18-15,-9-7-422 0,-9 5 113 16</inkml:trace>
          <inkml:trace contextRef="#ctx0" brushRef="#br0" timeOffset="8224.5278">4253 4380 915 0,'0'-34'400'16,"0"16"43"-16,0 13-210 16,1 23-105-16,2 18-6 15,2 11-65-15,1 23-10 16,3 7-17-16,3 7 12 15,3-7-23-15,3 1 4 16,3-23-20-16,0-7 10 16,-2-22-12-16,-1-13 12 15,-2-11-11-15,3-14 18 0,1-6-5 16,8-15 21-16,1-8-7 16,11-19 13-16,2 0-19 15,14-18 6-15,-4 4-22 16,8-2 6-16,-12 19-15 15,-4 7 10-15,-20 17-4 16,-6 12-33-16,-12 17-72 16,-12 8-328-16,-5 19-117 15,-10 11-141-15</inkml:trace>
          <inkml:trace contextRef="#ctx0" brushRef="#br0" timeOffset="8579.922">4669 4729 998 0,'4'30'369'16,"7"-5"46"-16,7 1-212 16,-2 1-137-16,7 4 5 15,-4-2-36-15,8 2-7 16,-4-1-10-16,-1 5-47 16,-4-4-411-16,-4-2 133 15</inkml:trace>
          <inkml:trace contextRef="#ctx0" brushRef="#br0" timeOffset="9047.4705">5314 4392 1431 0,'-3'17'332'0,"-9"26"119"15,2 20-409-15,-4 24-34 16,4 2-8-16,-2 3 19 16,10-17-9-16,4-2 12 15,5-20-15-15,1-7 1 16,-2-13-39-16,-8-7-59 15,-1-16-32-15,-15-19-32 16,0-13-21-16,-10-22 4 16,-2-8 59-16,-8-29 23 15,8-2 37-15,3-5 77 16,12 9 34-16,15-2 30 16,11 23 5-16,11 2 32 15,5 8-44-15,12 6 14 16,-3 9-26-16,12 3 9 0,2 12-38 15,7 11-5-15,-6 5-27 16,3 13 2-16,-14 8-17 16,-5 14 10-16,-14 5-10 15,-11 11 11-15,-14-1-4 16,-10 8 31-16,-8-10 3 16,-8 5 32-16,-3-7 4 15,0 4 22-15,3-7-28 0,6-1 2 16,9-10-33-1,4-1-2-15,8-10-27 0,8-1 5 16,4-3-16-16,10 9 9 16,5-6-11-16,8 9 11 15,5-3-7-15,7 6 11 16,-7-4-10-16,4 1 11 16,-10-3-10-16,-2-3 21 15,-13-9-20-15,-5-2-169 16,-8-4-365-16,-15-9 52 15</inkml:trace>
          <inkml:trace contextRef="#ctx1" brushRef="#br1">5530 4482 0</inkml:trace>
          <inkml:trace contextRef="#ctx0" brushRef="#br0" timeOffset="9898.46">5802 5183 1361 0,'8'-6'396'0,"1"3"81"0,10-4-337 16,13-2-101-16,14-5 9 15,8 4-17-15,12-1 5 16,-4 4-3-16,-2 4-132 15,-21 6-413-15,-17 0 111 16</inkml:trace>
          <inkml:trace contextRef="#ctx1" brushRef="#br2" timeOffset="-114332.4628">7125 4160 0,'0'0'0</inkml:trace>
        </inkml:traceGroup>
        <inkml:traceGroup>
          <inkml:annotationXML>
            <emma:emma xmlns:emma="http://www.w3.org/2003/04/emma" version="1.0">
              <emma:interpretation id="{D450BBEF-5359-4E5E-B5F1-C33EDCF32077}" emma:medium="tactile" emma:mode="ink">
                <msink:context xmlns:msink="http://schemas.microsoft.com/ink/2010/main" type="inkWord" rotatedBoundingBox="25563,6859 27479,6745 27534,7672 25618,7786"/>
              </emma:interpretation>
              <emma:one-of disjunction-type="recognition" id="oneOf4">
                <emma:interpretation id="interp12" emma:lang="" emma:confidence="0">
                  <emma:literal>T</emma:literal>
                </emma:interpretation>
                <emma:interpretation id="interp13" emma:lang="" emma:confidence="0">
                  <emma:literal>+ T</emma:literal>
                </emma:interpretation>
                <emma:interpretation id="interp14" emma:lang="" emma:confidence="0">
                  <emma:literal>t T</emma:literal>
                </emma:interpretation>
                <emma:interpretation id="interp15" emma:lang="" emma:confidence="0">
                  <emma:literal>t</emma:literal>
                </emma:interpretation>
                <emma:interpretation id="interp16" emma:lang="" emma:confidence="0">
                  <emma:literal>T T</emma:literal>
                </emma:interpretation>
              </emma:one-of>
            </emma:emma>
          </inkml:annotationXML>
          <inkml:trace contextRef="#ctx0" brushRef="#br0" timeOffset="26838.5727">9656 4664 1226 0,'1'-12'276'15,"17"-8"133"-15,11-1-358 16,14-12-8-16,5 2-10 16,23-4 3-16,-4 10-29 15,11 5 3-15,-10 16-12 16,6 7 18-16,-22 7-38 16,10-1-393-16,-16-1 129 0</inkml:trace>
          <inkml:trace contextRef="#ctx0" brushRef="#br0" timeOffset="26585.2104">10004 4313 1089 0,'3'-12'273'0,"-3"16"86"0,-2 17-289 16,1 12-46-16,-2 14 7 16,4 10-13-16,2 18 4 15,5-3-20-15,5 9 8 16,1-10-12-16,1-2 9 16,-3-20-8-16,-2-11 18 15,-2-19-6-15,-4-4 12 16,-2-13-9-16,-1-5 18 15,-2-3-17-15,-10-9-31 16,-5-8 387-16,-11-16 50 16,-6-4-833-16,-9-8 687 15</inkml:trace>
          <inkml:trace contextRef="#ctx0" brushRef="#br0" timeOffset="27491.0126">10394 4256 1231 0,'-10'-2'343'0,"11"-4"84"16,17-3-363-16,24-9-13 16,17-9-38-16,35-12 3 15,5-1-11-15,34-4 12 16,-9 7-15-16,13 5 8 15,-28 14-12-15,5 7 11 16,-35 4-85-16,5-4-358 16,-26-7 96-16</inkml:trace>
          <inkml:trace contextRef="#ctx0" brushRef="#br0" timeOffset="27184.8206">11068 4022 1173 0,'-7'-6'374'0,"-4"10"65"0,1 13-338 16,-7 19-32-16,5 9-51 16,-3 12-3-16,6 1-18 15,6 10 10-15,6-8-11 16,5 7 10-16,2-2-11 15,4 5 11-15,-1-8-10 16,-1 0 11-16,-3-17-11 16,0-6 6-16,-7-20-49 15,-7-10-46-15,-5-18-349 16,2-24 58-16</inkml:trace>
        </inkml:traceGroup>
      </inkml:traceGroup>
    </inkml:traceGroup>
    <inkml:traceGroup>
      <inkml:annotationXML>
        <emma:emma xmlns:emma="http://www.w3.org/2003/04/emma" version="1.0">
          <emma:interpretation id="{66DC665A-019E-44A5-A820-75362A40E58E}" emma:medium="tactile" emma:mode="ink">
            <msink:context xmlns:msink="http://schemas.microsoft.com/ink/2010/main" type="paragraph" rotatedBoundingBox="18478,8613 32553,7355 32668,8645 18594,9903" alignmentLevel="1"/>
          </emma:interpretation>
        </emma:emma>
      </inkml:annotationXML>
      <inkml:traceGroup>
        <inkml:annotationXML>
          <emma:emma xmlns:emma="http://www.w3.org/2003/04/emma" version="1.0">
            <emma:interpretation id="{CEF18474-67DD-490B-B9AF-3B3CB4F9B32B}" emma:medium="tactile" emma:mode="ink">
              <msink:context xmlns:msink="http://schemas.microsoft.com/ink/2010/main" type="line" rotatedBoundingBox="18478,8613 32553,7355 32668,8645 18594,9903"/>
            </emma:interpretation>
          </emma:emma>
        </inkml:annotationXML>
        <inkml:traceGroup>
          <inkml:annotationXML>
            <emma:emma xmlns:emma="http://www.w3.org/2003/04/emma" version="1.0">
              <emma:interpretation id="{47D91CF1-33AF-4D69-B8A4-8CD480715A22}" emma:medium="tactile" emma:mode="ink">
                <msink:context xmlns:msink="http://schemas.microsoft.com/ink/2010/main" type="inkWord" rotatedBoundingBox="18485,8688 19846,8566 19904,9219 18543,9341">
                  <msink:destinationLink direction="with" ref="{B217421B-0E6E-4421-8AD7-6F7A30D04DFB}"/>
                  <msink:destinationLink direction="with" ref="{3694091B-890E-41A8-9784-8F25CB7754B2}"/>
                </msink:context>
              </emma:interpretation>
              <emma:one-of disjunction-type="recognition" id="oneOf5">
                <emma:interpretation id="interp17" emma:lang="" emma:confidence="1">
                  <emma:literal/>
                </emma:interpretation>
              </emma:one-of>
            </emma:emma>
          </inkml:annotationXML>
          <inkml:trace contextRef="#ctx0" brushRef="#br2" timeOffset="54511.2955">2566 6155 1103 0,'13'-17'254'0,"11"4"96"16,6 10-323-16,8-5-14 15,2 4-8-15,13-4-1 16,-1 2 0-16,7-3-1 16,2 2-2-16,8-7 1 15,-12 5 2-15,0-4-2 16,-14-1-3-16,-13 5 29 15,-23 11-383-15,-22-5 132 16</inkml:trace>
          <inkml:trace contextRef="#ctx0" brushRef="#br2" timeOffset="54524.2613">2663 6402 1178 0,'3'2'276'0,"6"-4"96"15,21-5-330-15,12-10-47 16,23-10 4-16,2-7 2 16,22-2 1-16,-11 4 3 15,3 10-3-15,-18 13 4 16,-6 16-35-16,-21 7-251 0,-3 13-96 16,-12 0-85-16</inkml:trace>
          <inkml:trace contextRef="#ctx0" brushRef="#br2" timeOffset="55009.5577">3568 5869 1158 0,'5'-13'259'0,"13"-10"102"15,9 7-335-15,12-2-26 16,4 3-2-16,8 3-1 15,-5 10-1-15,-3 10 0 16,-10 10 0-16,-7 13-2 16,-13 8 2-16,-11 16 2 15,-14 2 2-15,-18 4 23 0,-8-1 15 16,-14 3 20-16,-1-12 2 16,-1 5 0-16,10-5-21 15,2-3-8-15,12-8 377 16,12-7-824-16,9-24 411 15</inkml:trace>
        </inkml:traceGroup>
        <inkml:traceGroup>
          <inkml:annotationXML>
            <emma:emma xmlns:emma="http://www.w3.org/2003/04/emma" version="1.0">
              <emma:interpretation id="{614D90EA-8B8A-428F-AE49-7B018B6E94EB}" emma:medium="tactile" emma:mode="ink">
                <msink:context xmlns:msink="http://schemas.microsoft.com/ink/2010/main" type="inkWord" rotatedBoundingBox="20612,8674 23863,8383 23956,9424 20705,9715"/>
              </emma:interpretation>
              <emma:one-of disjunction-type="recognition" id="oneOf6">
                <emma:interpretation id="interp18" emma:lang="" emma:confidence="0">
                  <emma:literal>Uhrengut</emma:literal>
                </emma:interpretation>
                <emma:interpretation id="interp19" emma:lang="" emma:confidence="0">
                  <emma:literal>Uhrenizet</emma:literal>
                </emma:interpretation>
                <emma:interpretation id="interp20" emma:lang="" emma:confidence="0">
                  <emma:literal>Uhrenjet</emma:literal>
                </emma:interpretation>
                <emma:interpretation id="interp21" emma:lang="" emma:confidence="0">
                  <emma:literal>verreiset</emma:literal>
                </emma:interpretation>
                <emma:interpretation id="interp22" emma:lang="" emma:confidence="0">
                  <emma:literal>verewiget</emma:literal>
                </emma:interpretation>
              </emma:one-of>
            </emma:emma>
          </inkml:annotationXML>
          <inkml:trace contextRef="#ctx0" brushRef="#br2" timeOffset="57673.0493">4750 5904 1042 0,'-9'-3'294'0,"1"9"76"0,1 8-297 15,1 20-20-15,-2 8-27 16,1 17 1-16,1 2-17 15,6 10 5-15,3-14-15 16,6 3 8-16,1-20-11 16,4-8 10-16,-1-14-10 0,1-14 15 15,-1-13-5-15,5-13 18 16,-1-8-3-16,4-18 18 16,-5-3-13-16,1-9 14 15,-5 4-17 1,-2 5 11-16,-7 15-16 0,-1 9 13 15,-2 15-14-15,-5 20 9 16,2 10-20-16,3 10 10 16,2 5-16-16,5 12 6 15,8-9-10-15,6-3 9 16,5-9-10-16,8-9 10 16,1-16-10-16,3-13 14 15,-4-10-9-15,4-13 11 16,-8-7-9-16,-3-7 9 0,-6 3-11 15,-8-1 11-15,-10 11-12 16,-4 9 11 0,-5 14-8-16,-3 11 10 0,-3 16-14 15,-5 18 12-15,4 9-14 16,-5 12 8-16,0 3-11 16,4-3 12-16,13-13-11 15,-1-10 11-15,14-11-12 16,8-13 11-16,7-5-9 0,4-13 12 15,7-5-11-15,4-2 11 16,-3 4-10-16,1 8 5 16,-7 9-11-16,-3 20 11 15,-7 7-11-15,-5 13 11 16,-8-1-9-16,-1 5 13 16,0-16-10-16,-4-8 12 15,1-16-10-15,4-16 24 16,1-15-8-16,7-19 11 15,3-5-12-15,6-12 11 16,-3 7-24-16,1 8 6 16,-5 20-12-16,1 14 5 15,-4 13-10-15,-2 14 10 16,0 10-10-16,1 5 12 16,-1-1-6-16,0 6 12 15,2-9-13-15,-2 0 12 0,-2-1-12 16,1-1 10-16,-7 1-11 15,-1 4 12-15,-7-5-13 16,-1 2 13-16,-5-4-9 16,-1-5 13-16,5-6-1 15,-1-9 30-15,-1-9-7 16,2-11 12-16,2-7-12 16,-8-13 2-16,6 1-30 0,0-2 10 15,1 7-16-15,4 5 11 16,1 14-12-16,0 3 10 15,-5 5-13-15,2 8 12 16,-1 1-13-16,-4 1 14 16,2 0-13-16,8 4 13 15,-8-7-13-15,1 3 13 16,4-4-14-16,1-1 11 16,-3 4-11-16,4-7 12 15,4 1-10-15,-2 1 11 16,-6-2-10-16,1 1 8 15,7 5-11-15,-7 4 9 16,7 7-11-16,4 4 12 16,-2 1-10-16,2 2 11 15,5-1-10-15,2-4 11 0,-1-7-11 16,6-10 8-16,-1-6-10 16,-1-10 12-16,-1-2-9 15,-3-9 11-15,-4 0-7 16,-7-8 12-16,-4 7-13 15,-3 2 9-15,-1 10-12 16,-4 17 9-16,-1 14-11 16,-1 20 8-16,-2 2-9 0,1 11 13 15,1 3-10 1,8 0 8-16,4-12-9 0,8-1 10 16,2-11-11-16,6-11 8 15,3-10-10-15,6-9 9 16,-3-10-8-16,8-13 12 15,-2 1-9-15,-2-2 14 16,-7 7-11-16,-1 10 6 16,-6 13-11-16,1 6 9 15,-6 7-11-15,1 7 13 16,2-2-9-16,2 1 10 16,-1-7-9-16,7-7 10 15,-1-10-13-15,10-11 13 16,1-7-11-16,7-2 12 15,-2 2-11-15,4 5 12 16,-11 11-15-16,-2 7 9 16,-7 7-8-16,5 7 10 0,-9-1-10 15,3 1 13-15,-4-5-10 16,-4-6 9-16,-4-2-11 16,3-8 10-16,-6-8-32 15,0-6-126-15,-3-3-380 16,-4-27 59-16</inkml:trace>
          <inkml:trace contextRef="#ctx0" brushRef="#br2" timeOffset="58323.2785">6722 5857 1315 0,'-1'0'321'0,"1"0"103"16,3 3-384-16,3 0-25 15,3 3-18-15,7 2-31 16,7-1-27-16,10-1-360 15,-3-3 78-15</inkml:trace>
          <inkml:trace contextRef="#ctx0" brushRef="#br2" timeOffset="58769.1825">7035 6042 957 0,'-3'47'277'0,"3"5"73"15,-3-4-272-15,6 2-11 16,0-10-33-16,6-1 2 15,1-7-21-15,2 1 0 16,0-6-17-16,-1 0 12 0,-1-3-12 16,-5 4 13-1,-4-2-6-15,1 4 21 0,-4-1-7 16,-7 5 19-16,-1-5-3 16,-4-1 22-16,-1-7-12 15,-7-6 28-15,-1-10-8 16,-7-13 8-16,3-10-26 15,0-15 0-15,7-3-34 0,8-9-5 16,11 1-16-16,8 2 8 16,7 9-8-16,8 2 10 15,-2 4-6-15,6 1 9 16,2 1-10-16,2-10 10 16,-3 4-10-16,8-11 11 15,-2 4-11-15,0-1 10 16,-6 3-10-16,-3 0 11 15,-12 14-9-15,-6 4 13 16,-9 4-8-16,-6 13 14 16,-6 4-12-16,0 7 10 15,-3 4-16-15,1 4 9 16,5 3-14-16,3 0 10 16,5-6-10-16,7 3 10 0,3-6-12 15,6-9 11 1,6 1-12-16,9-4 11 0,-2-10-9 15,8-1 12-15,0 5-9 16,-3 2 11-16,-6-1-9 16,-3 11 8-16,-7 3-12 15,-1-1 12-15,-4 5-9 16,2-5 9-16,-1-5-9 0,4-9 7 16,2-5-10-16,11-20 5 15,5-8-18-15,11-21-15 16,3-9-21-16,-4-22-32 15,-5 9-20-15,-2 4 17 16,-14 21 16-16,-9 13 20 16,-3 26 33-16,-9 24 27 15,-9 14-5-15,-5 20 18 16,1 4-6-16,2 14 22 16,2-7-9-16,6 8 10 15,9-13-18-15,5 6 10 16,-2-12-20-16,7 1 6 15,2-11-15-15,2-5 12 16,1-4-11-16,-3-1 11 16,-3-7-11-16,-6-5 12 15,-5-1-9-15,-7-5 12 0,-7-4-9 16,-10-7 8 0,1 2-11-16,-11-14 7 0,-3-6-12 15,-2-6 9-15,1-3-9 16,-2 0 26-16,10 9 5 15,7 9 28-15,9 9-3 16,6 4 12-16,5 4-28 16,12 2-6-16,5 1-30 15,9-1 4-15,7 2-14 0,16-3 15 16,-1-1-51-16,11-2 385 16,2-9-823-16,4-10 356 15</inkml:trace>
        </inkml:traceGroup>
        <inkml:traceGroup>
          <inkml:annotationXML>
            <emma:emma xmlns:emma="http://www.w3.org/2003/04/emma" version="1.0">
              <emma:interpretation id="{5862F3BC-8082-4623-BEC7-C1814CF9F6D3}" emma:medium="tactile" emma:mode="ink">
                <msink:context xmlns:msink="http://schemas.microsoft.com/ink/2010/main" type="inkWord" rotatedBoundingBox="24177,8317 25683,8183 25756,8994 24250,9129"/>
              </emma:interpretation>
              <emma:one-of disjunction-type="recognition" id="oneOf7">
                <emma:interpretation id="interp23" emma:lang="" emma:confidence="0">
                  <emma:literal>sich</emma:literal>
                </emma:interpretation>
                <emma:interpretation id="interp24" emma:lang="" emma:confidence="0">
                  <emma:literal>stich</emma:literal>
                </emma:interpretation>
                <emma:interpretation id="interp25" emma:lang="" emma:confidence="0">
                  <emma:literal>Sich</emma:literal>
                </emma:interpretation>
                <emma:interpretation id="interp26" emma:lang="" emma:confidence="0">
                  <emma:literal>Stich</emma:literal>
                </emma:interpretation>
                <emma:interpretation id="interp27" emma:lang="" emma:confidence="0">
                  <emma:literal>Weich</emma:literal>
                </emma:interpretation>
              </emma:one-of>
            </emma:emma>
          </inkml:annotationXML>
          <inkml:trace contextRef="#ctx0" brushRef="#br2" timeOffset="59415.1012">8459 5802 1061 0,'-4'3'279'0,"-5"6"96"16,-6 4-309-16,-6 1 4 15,1 4-28-15,-8 7-2 16,5 2-24-16,2 7 3 0,2-7-18 16,7 3 12-16,7-11-9 15,4-2 10-15,5-8-12 16,11-5 10-16,2-5-12 16,14-4 10-16,7-4-11 15,13-3 10-15,0 5-10 16,6 7 7-16,-11 3-10 15,-2 9 7-15,-17 9-8 0,-8 3 12 16,-13 0 2-16,-10 6 30 16,-8-5 3-16,-6-4 31 15,-2-1-4-15,-4 2 19 16,2-7-21-16,-7-1 10 16,5-7-29-16,-6-4 0 15,8-4-30-15,4-2 0 16,7 0-22-16,4 7-2 15,10 5-23-15,4 2-31 16,4-1-41-16,10 4-58 16,3-10-27-16,12-8 47 15,1-11-148-15,11-15-141 16,-3-8 92-16</inkml:trace>
          <inkml:trace contextRef="#ctx0" brushRef="#br2" timeOffset="59426.0733">8914 5898 729 0,'18'-33'443'15,"-10"18"-46"-15,-5 10-101 0,-6 16-196 16,-8 16-13-16,-4 7-52 16,-6 13 2-16,9 0-23 15,3-1 7-15,9-14-18 16,5-2 4-16,4-14-9 16,0-4-4-16,-2-10-39 15,2-7-52-15,-1-7-43 16,-5-16-292-16,-2-17 35 0</inkml:trace>
          <inkml:trace contextRef="#ctx0" brushRef="#br2" timeOffset="59588.1603">8910 5631 949 0,'0'-20'495'0,"-2"7"3"16,-1 10-255-16,0 3-57 16,3 1-107-16,0 7-32 15,3 2-47-15,3 4-14 16,5 2-93-16,8 5-390 15,13-3 82-15</inkml:trace>
          <inkml:trace contextRef="#ctx0" brushRef="#br2" timeOffset="60165.5615">9292 5826 910 0,'3'-2'357'0,"0"-1"16"0,-1-4-204 16,-2 1-67-16,-3 3-19 15,-8 10 14-15,-4 8-18 16,-6 17-6-16,-1 10-52 16,1 9-6-16,9-4-15 15,7 1 9-15,11-12-9 16,14-15 13-16,10-17-9 16,15-17 15-16,9-17-10 0,18-33 11 15,-6-9-12-15,0-26 8 16,-10 2-16-16,-16-6 10 15,-25 18-10-15,-12 3 5 16,-13 30-12-16,-22 24 7 16,-2 25-11-16,-14 23 11 15,-2 23-5-15,-6 16 23 16,11-5-1-16,2 5 15 16,20-12-12-16,13-7 8 15,13-17-21-15,19-17 3 16,16-16-12-16,20-15 4 15,9-7-28-15,11-2-19 16,-12 10-11-16,-8 13 4 16,-19 19-9-16,-15 22 24 15,-22 13 22-15,-10 17 24 16,-7 4-6-16,-4 11 17 0,2-15-6 16,13-9-61-16,17-25-407 15,14-37 107-15</inkml:trace>
        </inkml:traceGroup>
        <inkml:traceGroup>
          <inkml:annotationXML>
            <emma:emma xmlns:emma="http://www.w3.org/2003/04/emma" version="1.0">
              <emma:interpretation id="{9145BCCF-954D-44F8-A763-9570C6480691}" emma:medium="tactile" emma:mode="ink">
                <msink:context xmlns:msink="http://schemas.microsoft.com/ink/2010/main" type="inkWord" rotatedBoundingBox="26799,7920 28298,7786 28379,8698 26881,8832"/>
              </emma:interpretation>
              <emma:one-of disjunction-type="recognition" id="oneOf8">
                <emma:interpretation id="interp28" emma:lang="" emma:confidence="0">
                  <emma:literal>die</emma:literal>
                </emma:interpretation>
                <emma:interpretation id="interp29" emma:lang="" emma:confidence="0">
                  <emma:literal>dir</emma:literal>
                </emma:interpretation>
                <emma:interpretation id="interp30" emma:lang="" emma:confidence="0">
                  <emma:literal>di</emma:literal>
                </emma:interpretation>
                <emma:interpretation id="interp31" emma:lang="" emma:confidence="0">
                  <emma:literal>du</emma:literal>
                </emma:interpretation>
                <emma:interpretation id="interp32" emma:lang="" emma:confidence="0">
                  <emma:literal>drin</emma:literal>
                </emma:interpretation>
              </emma:one-of>
            </emma:emma>
          </inkml:annotationXML>
          <inkml:trace contextRef="#ctx0" brushRef="#br2" timeOffset="60949.0862">11274 5625 1018 0,'-26'-17'345'0,"-8"13"47"16,-11 11-263-16,0 14-77 15,-5 18-7-15,8 8-37 16,0 14 17-16,12-1-2 15,9 5 19-15,17-15-11 0,4-5 7 16,19-21-17 0,22-32 10-16,11-25-17 15,26-32 11-15,11-16-8 16,5-28 7-16,-12 14-17 16,-13-10 7-16,-27 27-12 0,-14 14 12 15,-19 31-6 1,-13 24 14-16,-10 37-11 0,-16 16 13 15,-3 13-14-15,-7 19 17 16,2-7-7-16,8 2 15 16,15-14-13-16,15-8 10 15,15-22-25-15,18-18 8 16,5-19-14-16,23-20 10 16,2-12-9-16,11-12 12 15,-11 7-15-15,1 1 8 16,-23 16-11-16,-11 9 3 15,-17 16-12-15,-8 22 9 0,-10 13-8 16,-4 15 10-16,-1 6-4 16,1 9 14-16,6-12-10 15,12-2 11-15,9-17-10 16,16-16 14-16,10-19-9 16,13-18 11-16,1-13-11 15,9-22 11-15,-12-1-12 16,1-6 8-16,-19 9-12 0,-8 6 12 15,-16 20-12 1,-8 19 7 0,-16 13-11-16,-7 20 11 0,-1 15-13 0,-7 15 12 15,5 0-10-15,6 8 14 16,6-13-10-16,11-7 8 16,10-15-10-16,12-15 12 15,4-13-11-15,11-11 11 16,0-9-3-16,-3-14-90 15,-4-2 301-15,-7-17-747 16,-16-12 251-16</inkml:trace>
          <inkml:trace contextRef="#ctx0" brushRef="#br2" timeOffset="61138.5766">12338 5002 1467 0,'-15'-15'436'0,"6"10"75"16,5 8-359-16,4 0-139 15,4 8-520-15,4 4 176 16</inkml:trace>
        </inkml:traceGroup>
        <inkml:traceGroup>
          <inkml:annotationXML>
            <emma:emma xmlns:emma="http://www.w3.org/2003/04/emma" version="1.0">
              <emma:interpretation id="{17F2BA49-A931-4DC4-9E31-3DA233D36761}" emma:medium="tactile" emma:mode="ink">
                <msink:context xmlns:msink="http://schemas.microsoft.com/ink/2010/main" type="inkWord" rotatedBoundingBox="29089,7665 32553,7355 32657,8520 29193,8830"/>
              </emma:interpretation>
              <emma:one-of disjunction-type="recognition" id="oneOf9">
                <emma:interpretation id="interp33" emma:lang="" emma:confidence="0">
                  <emma:literal>Wohlfecht</emma:literal>
                </emma:interpretation>
                <emma:interpretation id="interp34" emma:lang="" emma:confidence="0">
                  <emma:literal>Wohltecht</emma:literal>
                </emma:interpretation>
                <emma:interpretation id="interp35" emma:lang="" emma:confidence="0">
                  <emma:literal>Wahltecht</emma:literal>
                </emma:interpretation>
                <emma:interpretation id="interp36" emma:lang="" emma:confidence="0">
                  <emma:literal>Wohlfett</emma:literal>
                </emma:interpretation>
                <emma:interpretation id="interp37" emma:lang="" emma:confidence="0">
                  <emma:literal>Wohlfalt</emma:literal>
                </emma:interpretation>
              </emma:one-of>
            </emma:emma>
          </inkml:annotationXML>
          <inkml:trace contextRef="#ctx0" brushRef="#br2" timeOffset="61840.3273">13383 5093 1437 0,'-7'-9'362'0,"-5"23"104"16,-6 20-414-16,-14 29-38 16,0 11-22-16,-2 16 13 15,10-4-8-15,12 8 11 0,13-17-10 16,13-5 8-16,11-18-13 16,13-12 14-16,3-24-9 15,14-24 15-15,4-21-8 16,13-21 13-16,-3-14-11 15,6-19 10-15,-14 5-15 16,-10-8 10 0,-19 18-12-16,-11 13 11 0,-17 24-15 15,-13 26 8 1,-9 29-9-16,-7 21 7 0,2 10-10 0,2 16 13 16,11-7-10-16,11 2 7 15,13-14-8-15,11-11 11 16,7-20-9-16,10-19 28 15,3-16 8-15,2-24 21 16,-4-12-9-16,7-19 14 16,-8-8-20-16,-5-21 2 15,-8 4-19-15,-13-6 8 16,-16 19-17-16,-16 14 2 16,-8 29-19-16,-9 18 7 15,4 23-11-15,1 16-8 16,5 6-34-16,-2 9-161 15,14 3-342-15,-13-3 33 16</inkml:trace>
          <inkml:trace contextRef="#ctx0" brushRef="#br2" timeOffset="62070.8854">14414 5512 786 0,'5'-21'485'0,"-8"6"-27"16,-2 5-136 0,-7 1-180-16,-6 6-66 0,-9 10-9 15,-3 13-53-15,-4 8 1 16,2 7-12-16,8 2 12 16,12-1-14-16,11-1 11 15,8-13-13-15,11-5 10 16,5-14-8-16,7-14 20 15,3-11-9-15,7-16 13 16,1-2-10-16,2-14 8 16,-11 4-19-16,-8 1 9 15,-14 11-10-15,-11 5 10 16,-13 17-13-16,-8 17 7 16,-4 17-10-16,-1 9 7 15,6 5-11-15,8 5 10 16,10-11-6-16,6-8-72 15,7-9-65-15,11-17-364 0,3-19 22 16</inkml:trace>
          <inkml:trace contextRef="#ctx0" brushRef="#br2" timeOffset="62664.5398">14574 4946 1284 0,'-22'30'273'16,"-6"20"136"-16,2 10-369 0,4 16 22 15,2-2-10-15,11 7 11 16,12-18-23-16,11-6-8 16,5-21-31-16,11-7 7 15,0-20-9-15,7-14 14 16,-4-10-10-16,6-13 12 16,-12-10-10-16,-3 1 10 15,-8 11-16-15,-7 14 6 16,-9 15-11-16,-6 23 14 15,-6 10-6-15,-3 13 24 16,-1-1-1-16,1 5 21 16,6-10-15-16,4-4 6 15,8-12-23-15,2-15 6 16,8-12-14-16,2-21-10 16,9-12-114-16,9-36-384 0,3-13 73 15</inkml:trace>
          <inkml:trace contextRef="#ctx0" brushRef="#br2" timeOffset="62675.1016">14899 4849 1264 0,'-16'36'337'16,"-2"1"113"-16,4 4-352 0,4 16-45 16,1 0-22-16,4 10 7 15,4-1-33 1,2 13 4-16,1-13-11 0,2 0 9 15,-2-14 24-15,-1-2-203 16,1-13-288-16,1-1 58 16</inkml:trace>
          <inkml:trace contextRef="#ctx0" brushRef="#br2" timeOffset="64276.2404">15342 4691 897 0,'-13'-15'510'16,"1"3"-69"-16,3 12-187 0,-5 21-170 16,-5 11-81-16,-5 28 5 15,1 13-10-15,-1 28 12 16,10 2-11-16,5 25 10 15,14-14-11-15,9 12 10 16,4-19-12 0,-5-5 11-16,1-32-10 0,-2-4 7 15,-6-25 3-15,-3-16 42 16,0-16 15-16,0-21 39 16,-3-18-8-16,1-27 2 15,-4-13-43-15,2-32-16 16,-7 3-39-16,-1-9 10 15,-4 20-13-15,7 15 8 16,-6 35-14-16,6 20 9 0,6 21-13 16,1 20 10-16,5 5-7 15,9 13 11-15,8 3-8 16,7-1 1-16,4-10-36 16,13-12-59-16,-1-15-47 15,5-19-32-15,-4-14-3 16,-1-11 33-16,-17-1 62 15,-5-2 43-15,-14 14 63 16,-10 6 65-16,-9 12 4 0,-9 15 16 16,-6 12-4-16,-7 15-19 15,1 12-54-15,-2 11 17 16,8-3-16-16,9-1 9 16,14-17-10-16,10-10 2 15,12-14-26-15,13-20 11 16,7-12-11-16,10-21 11 15,-2-9-7-15,8-21-31 16,-10 2-56-16,-13-8-46 16,-17 17-26-16,-8 10-3 15,-14 21 29-15,-10 22 61 16,0 25 53-16,-6 19 46 16,-3 10 12-16,0 17 41 15,8-6-1 1,8 2 9-16,10-12-27 0,11-19 5 0,10-19-31 15,10-19-2-15,3-17-17 16,6-20 10-16,-6-3-17 16,0-19 5-16,-6 3-17 15,-7-13-2-15,-16 10-30 16,-5 0 5-16,-11 25-13 16,-5 17 10-16,-1 29 1 15,-3 20 27-15,2 20-4 16,1 17 22-16,-5 4-4 0,10 9 13 15,11-9-11-15,2 0 11 16,11-15-21-16,8-7 4 16,-4-16-13-16,11-11 12 15,5-11-19-15,-4-9-21 16,0-5-22-16,0 1 7 16,-13 4-11-16,-10 1 15 15,-1 7 24-15,-7 7 28 16,-2 6 1-16,0 0 18 15,3-2-5-15,1 2 11 16,11-12-12-16,11-16 6 16,5-10-17-16,16-11 8 15,1-12-11-15,10-12 5 16,-7-1-14-16,2-16 11 16,-14 0-10-16,-6-16-8 0,-18 13-11 15,-9 7 17 1,-9 23-8-16,0 15 15 0,1 29 6 15,-1 13 8-15,9 12-19 16,0 15 7-16,3 6-17 16,2 10 12-16,-2-2-9 15,3 13 10-15,-3-3-10 16,-4 10 10-16,1-2-10 16,4 7 11-16,-4-12-10 0,3-6 12 15,2-15-11-15,-2-13 9 16,1-14-10-16,-4-12 14 15,-3-14-11-15,-6-14-2 16,-7-1-28-16,-16-14-12 16,-6-4-13-16,-17-6 2 15,-4 4 4-15,-10-10 29 16,8 8 24-16,2 2 51 16,20 13 4-16,9 7 41 15,15 14-4-15,14 9-7 16,11 3-51-16,23 2 3 15,15 2-44-15,29 2 5 16,4-1 10-16,22 5-111 16,-6 4-389-16,-7-2 108 15</inkml:trace>
        </inkml:traceGroup>
      </inkml:traceGroup>
    </inkml:traceGroup>
    <inkml:traceGroup>
      <inkml:annotationXML>
        <emma:emma xmlns:emma="http://www.w3.org/2003/04/emma" version="1.0">
          <emma:interpretation id="{E64BE817-9A74-43A3-98B9-DC078F62BE84}" emma:medium="tactile" emma:mode="ink">
            <msink:context xmlns:msink="http://schemas.microsoft.com/ink/2010/main" type="paragraph" rotatedBoundingBox="20629,9596 29651,9326 29712,11361 20690,11631" alignmentLevel="2"/>
          </emma:interpretation>
        </emma:emma>
      </inkml:annotationXML>
      <inkml:traceGroup>
        <inkml:annotationXML>
          <emma:emma xmlns:emma="http://www.w3.org/2003/04/emma" version="1.0">
            <emma:interpretation id="{8F62A61D-FC08-47FF-8241-7B5DFAAC40CC}" emma:medium="tactile" emma:mode="ink">
              <msink:context xmlns:msink="http://schemas.microsoft.com/ink/2010/main" type="line" rotatedBoundingBox="20629,9596 29651,9326 29712,11361 20690,11631"/>
            </emma:interpretation>
          </emma:emma>
        </inkml:annotationXML>
        <inkml:traceGroup>
          <inkml:annotationXML>
            <emma:emma xmlns:emma="http://www.w3.org/2003/04/emma" version="1.0">
              <emma:interpretation id="{34DB9C2B-A44D-4255-AA5C-4C9A181F3D84}" emma:medium="tactile" emma:mode="ink">
                <msink:context xmlns:msink="http://schemas.microsoft.com/ink/2010/main" type="inkWord" rotatedBoundingBox="20642,10024 22499,9969 22513,10457 20657,10512"/>
              </emma:interpretation>
              <emma:one-of disjunction-type="recognition" id="oneOf10">
                <emma:interpretation id="interp38" emma:lang="" emma:confidence="0">
                  <emma:literal>um</emma:literal>
                </emma:interpretation>
                <emma:interpretation id="interp39" emma:lang="" emma:confidence="0">
                  <emma:literal>mn</emma:literal>
                </emma:interpretation>
                <emma:interpretation id="interp40" emma:lang="" emma:confidence="0">
                  <emma:literal>Um</emma:literal>
                </emma:interpretation>
                <emma:interpretation id="interp41" emma:lang="" emma:confidence="0">
                  <emma:literal>unz</emma:literal>
                </emma:interpretation>
                <emma:interpretation id="interp42" emma:lang="" emma:confidence="0">
                  <emma:literal>uns</emma:literal>
                </emma:interpretation>
              </emma:one-of>
            </emma:emma>
          </inkml:annotationXML>
          <inkml:trace contextRef="#ctx0" brushRef="#br2" timeOffset="65844.8146">4762 7215 1230 0,'-14'7'367'16,"2"-2"66"-16,2 14-324 15,2 8-85-15,-1 15-7 16,3 8-4-16,8 7 1 15,7-2-2-15,12 1-2 16,7-16-5-16,10-13-3 16,2-16 2-16,10-16 5 15,-4-17 1-15,5-16 3 16,-4-4 1-16,-5-6 0 16,-16 6 8-16,-7 3 15 0,-11 20 0 15,-10 8-1-15,-1 10-3 16,0 16-13-16,-1 12-17 15,-2 7-2-15,7 5-1 16,2 9 1-16,5-10 1 16,13-7 0-16,4-14-2 15,22-20 0-15,5-18 1 16,20-17 1-16,-1-7 0 0,8-4 1 16,-19 10 0-1,-7 12-3-15,-20 12-1 0,-14 15 0 16,-14 16-3-16,-5 17 0 15,-5 9 2-15,1 14 1 16,-1-1 2-16,7-4 1 16,4-12 1-16,14-13 1 15,10-25 0-15,15-17 3 16,3-19 0-16,21-16 2 16,-5-4-3-16,1-1 0 15,-11 14-4-15,-9 15-1 16,-24 18-2-16,-5 11-1 15,-14 11 0-15,-5 13 4 16,-2 4 5-16,1 3 4 16,-2 1 4-16,7-7 1 0,7-12-3 15,16-13 0-15,9-17-4 16,19-14 0-16,4-7-2 16,10-3-1-16,-10 8-3 15,-10 5-1-15,-10 17-3 16,-15 12-1-16,-12 11-2 15,-9 8 0-15,-4 10 1 16,-11 7 2-16,1 1 0 0,4 1 3 16,-1-10 1-16,8-8 9 15,5-13-5-15,23-16 72 16,8-12-607-16,8-7 222 16</inkml:trace>
        </inkml:traceGroup>
        <inkml:traceGroup>
          <inkml:annotationXML>
            <emma:emma xmlns:emma="http://www.w3.org/2003/04/emma" version="1.0">
              <emma:interpretation id="{2D042D0E-BDF6-461B-8302-6E52AAC94275}" emma:medium="tactile" emma:mode="ink">
                <msink:context xmlns:msink="http://schemas.microsoft.com/ink/2010/main" type="inkWord" rotatedBoundingBox="21177,10769 21192,10768 21193,10783 21178,10784"/>
              </emma:interpretation>
              <emma:one-of disjunction-type="recognition" id="oneOf11">
                <emma:interpretation id="interp43" emma:lang="" emma:confidence="1">
                  <emma:literal/>
                </emma:interpretation>
              </emma:one-of>
            </emma:emma>
          </inkml:annotationXML>
          <inkml:trace contextRef="#ctx1" brushRef="#br3" timeOffset="-85066.9133">5234 7961 0</inkml:trace>
        </inkml:traceGroup>
        <inkml:traceGroup>
          <inkml:annotationXML>
            <emma:emma xmlns:emma="http://www.w3.org/2003/04/emma" version="1.0">
              <emma:interpretation id="{1155624E-7C84-435C-849C-A633A03CE668}" emma:medium="tactile" emma:mode="ink">
                <msink:context xmlns:msink="http://schemas.microsoft.com/ink/2010/main" type="inkWord" rotatedBoundingBox="23188,9904 25150,9421 25336,10175 23374,10659"/>
              </emma:interpretation>
              <emma:one-of disjunction-type="recognition" id="oneOf12">
                <emma:interpretation id="interp44" emma:lang="" emma:confidence="0">
                  <emma:literal>HW</emma:literal>
                </emma:interpretation>
                <emma:interpretation id="interp45" emma:lang="" emma:confidence="0">
                  <emma:literal>An</emma:literal>
                </emma:interpretation>
                <emma:interpretation id="interp46" emma:lang="" emma:confidence="0">
                  <emma:literal>Hin</emma:literal>
                </emma:interpretation>
                <emma:interpretation id="interp47" emma:lang="" emma:confidence="0">
                  <emma:literal>Lkw</emma:literal>
                </emma:interpretation>
                <emma:interpretation id="interp48" emma:lang="" emma:confidence="0">
                  <emma:literal>Hau</emma:literal>
                </emma:interpretation>
              </emma:one-of>
            </emma:emma>
          </inkml:annotationXML>
          <inkml:trace contextRef="#ctx0" brushRef="#br2" timeOffset="66964.6611">7865 6947 1224 0,'3'-4'385'0,"-11"11"64"15,-7 17-349-15,-10 20-27 16,-8 14-53-16,-20 28 7 16,-2 4-15-16,-17 15 9 15,5-12-17-15,1-1 9 16,23-26-11-16,10-15 13 0,25-30-11 16,25-27 13-16,19-26-4 15,24-29-49-15,7-8-64 31,13-35-216-31,-2 4-165 0,3-2-77 0</inkml:trace>
          <inkml:trace contextRef="#ctx0" brushRef="#br2" timeOffset="66983.6137">7401 7698 1295 0,'-8'1'305'0,"14"1"110"0,11-2-376 16,17-3-13-16,16-5-14 16,25-4 12-16,2 0-11 15,14 0 6-15,-5 5-16 16,-1 7 5-16,-20 9-76 15,-7 0-360-15,-25 1 98 16</inkml:trace>
          <inkml:trace contextRef="#ctx0" brushRef="#br2" timeOffset="66973.6367">7991 6950 1055 0,'-8'12'371'0,"-7"5"45"0,-4 14-250 16,-1 7-88-16,1 16-9 15,4 1-33-15,12 7 2 16,10-9-27-16,11-4 3 15,9-8-14-15,17-8 7 16,-2-11-9-16,7 5 12 16,-7-3-5-16,-6 0-92 15,-21 5 370-15,-21 8-735 16,-19-5 268 0</inkml:trace>
          <inkml:trace contextRef="#ctx0" brushRef="#br2" timeOffset="68316.7922">8417 7040 1059 0,'-1'-9'337'0,"2"3"88"0,1 8-298 15,-1 1-16 1,4 6-48-16,2 18-5 15,-2 10-43-15,-1 16 3 0,7 1-17 16,2 9 13-16,-2-12-13 16,4-1 10-16,-2-16-14 15,4 2 15-15,-5-19-7 16,0-5 24-16,0-9-4 16,6-12 22-16,0-11-12 0,12-11 9 15,1-5-23-15,10-27 4 16,-4-2-20-16,2-7 6 15,-9 12-13-15,-6 7 9 16,-10 28-12-16,-5 14 7 16,-9 26-10-16,-8 20 10 15,2 11-9-15,-3 21 11 16,2 0-7-16,2 5 10 16,10-19-11-16,1-7 10 15,6-13-11-15,8-10 10 16,2-17-7-16,5-12 18 15,0-11-6-15,14-17 20 16,1-7-7-16,3-20 17 16,-2 1-13-16,8-12 14 15,-15 8-14-15,-3 1 10 0,-9 17-19 16,-6 8 8-16,-9 17-19 16,-4 5 6-16,-4 10-15 15,-1 3 10-15,0 1-13 16,0 1 10-16,2-1-29 15,-2 2-136-15,4 2-405 16,-1 4 69-16</inkml:trace>
        </inkml:traceGroup>
        <inkml:traceGroup>
          <inkml:annotationXML>
            <emma:emma xmlns:emma="http://www.w3.org/2003/04/emma" version="1.0">
              <emma:interpretation id="{40DDBCE5-4CDE-46BE-92F0-533F9F75E06F}" emma:medium="tactile" emma:mode="ink">
                <msink:context xmlns:msink="http://schemas.microsoft.com/ink/2010/main" type="inkWord" rotatedBoundingBox="25421,10043 26296,9678 26447,10043 25572,10407"/>
              </emma:interpretation>
              <emma:one-of disjunction-type="recognition" id="oneOf13">
                <emma:interpretation id="interp49" emma:lang="" emma:confidence="0">
                  <emma:literal>#</emma:literal>
                </emma:interpretation>
                <emma:interpretation id="interp50" emma:lang="" emma:confidence="0">
                  <emma:literal>=</emma:literal>
                </emma:interpretation>
                <emma:interpretation id="interp51" emma:lang="" emma:confidence="0">
                  <emma:literal>¥</emma:literal>
                </emma:interpretation>
                <emma:interpretation id="interp52" emma:lang="" emma:confidence="0">
                  <emma:literal>€</emma:literal>
                </emma:interpretation>
                <emma:interpretation id="interp53" emma:lang="" emma:confidence="0">
                  <emma:literal>&lt;</emma:literal>
                </emma:interpretation>
              </emma:one-of>
            </emma:emma>
          </inkml:annotationXML>
          <inkml:trace contextRef="#ctx0" brushRef="#br2" timeOffset="69439.5938">9651 7171 1258 0,'-18'3'430'15,"14"-5"49"-15,10 2-358 16,10 3-41-16,7-3-66 16,20-1 1-16,10-5-15 15,20-3 10-15,7-5-11 16,16-4 10 0,-17 3-12-16,-2 0 11 0,-21 3-4 15,-17 6-39-15,-24 6-62 0,-15 6-207 16,-27 5-184-16,-33 2-67 15</inkml:trace>
          <inkml:trace contextRef="#ctx0" brushRef="#br2" timeOffset="69898.4828">9612 7440 1120 0,'15'0'275'0,"15"-8"120"31,11 1-324-31,19-5-5 0,9-11-16 0,15 7 1 16,-2 2-34-16,-2 4 29 16,-14-1-57-16,-19 10-399 0,-38-1 147 15</inkml:trace>
          <inkml:trace contextRef="#ctx0" brushRef="#br2" timeOffset="71147.6977">9528 7357 960 0,'2'-4'363'0,"5"-1"40"15,1 1-250-15,10-8-31 16,1 3-45-16,13-6 7 16,-2-5-21-16,25-5-7 15,5-2-22-15,20-5-7 16,-4 0-17-16,17 2-4 16,-19 3-2-16,1 0-1 15,-18 5-1-15,5-1 2 16,-17 5-1-16,-3 3 0 15,-15 8-1-15,-11 4-10 16,-20 7-18-16,-13 4-87 16,-11 5-363-16,-20-1 75 15</inkml:trace>
          <inkml:trace contextRef="#ctx0" brushRef="#br2" timeOffset="71163.6559">9609 7471 1095 0,'-7'3'336'15,"5"2"69"-15,4-2-279 16,5 0-45-16,11-6 4 15,6-2-16-15,18-5-4 16,11-1-17-16,14-5-17 16,1-1-20-16,7 5-4 15,-12-1-3-15,3 2 7 16,-15 1-33-16,2-2 368 16,-7-6-819-16,-4-14 362 15</inkml:trace>
        </inkml:traceGroup>
        <inkml:traceGroup>
          <inkml:annotationXML>
            <emma:emma xmlns:emma="http://www.w3.org/2003/04/emma" version="1.0">
              <emma:interpretation id="{7D53C03C-008D-4DA5-8AA2-C14E21E5E539}" emma:medium="tactile" emma:mode="ink">
                <msink:context xmlns:msink="http://schemas.microsoft.com/ink/2010/main" type="inkWord" rotatedBoundingBox="26572,9618 28112,9266 28339,10256 26798,10609"/>
              </emma:interpretation>
              <emma:one-of disjunction-type="recognition" id="oneOf14">
                <emma:interpretation id="interp54" emma:lang="" emma:confidence="0">
                  <emma:literal>Arm*</emma:literal>
                </emma:interpretation>
                <emma:interpretation id="interp55" emma:lang="" emma:confidence="0">
                  <emma:literal>Aren*</emma:literal>
                </emma:interpretation>
                <emma:interpretation id="interp56" emma:lang="" emma:confidence="0">
                  <emma:literal>Arun*</emma:literal>
                </emma:interpretation>
                <emma:interpretation id="interp57" emma:lang="" emma:confidence="0">
                  <emma:literal>Arms*</emma:literal>
                </emma:interpretation>
                <emma:interpretation id="interp58" emma:lang="" emma:confidence="0">
                  <emma:literal>Aaren*</emma:literal>
                </emma:interpretation>
              </emma:one-of>
            </emma:emma>
          </inkml:annotationXML>
          <inkml:trace contextRef="#ctx0" brushRef="#br2" timeOffset="72100.6434">11604 6602 965 0,'20'-15'311'0,"-7"8"85"15,-7 8-256-15,-10 16-14 16,-7 4-21-16,-10 15 4 16,-9 7-33-16,-13 19-5 15,-8 4-20-15,-24 24-9 16,-8 6-17-16,-16 19-4 15,1-9-9-15,5 2-2 16,26-24 3-16,13-14 2 16,27-25-3-16,12-12 1 15,12-19-3-15,6-5-5 16,-3-8-3-16,10-11 3 16,5-5 0-16,14-8 1 0,-1-5 1 15,7-5-53-15,-4 1-79 16,1-4-386-16,-13 9 49 15</inkml:trace>
          <inkml:trace contextRef="#ctx0" brushRef="#br2" timeOffset="72815.8914">11544 6635 627 0,'-3'-9'458'0,"2"-1"-49"16,2 4-41-16,5 7-216 15,0 8-24-15,3 6-47 16,3 9-18-16,8 5-31 15,2 2 5-15,7-2-3 16,14 10-1-16,5 0-11 0,14 15-5 16,2-2-9-16,13 14-4 15,-11-7-2-15,0 11-1 16,-16-17 0-16,-4 7 1 16,-17-16 0-16,-2-2 3 15,-9-14-1-15,0-4 0 16,-8-10 1-16,1-1 0 15,-5-8 0-15,1-2 4 16,-2-3 2-16,-2-3-1 16,0 3-2-16,0 0-1 15,-3 0-4-15,0 4 5 16,-2 1-26-16,-2-2-143 16,-1 6-307-16,-7 1-44 15,-10-1-238-15</inkml:trace>
          <inkml:trace contextRef="#ctx0" brushRef="#br2" timeOffset="73535.1375">10879 7711 1022 0,'-21'8'316'0,"11"-4"82"16,8 2-277-16,-4 2-24 16,12-5-27-16,12 0 1 15,12-5-23-15,24-8-5 16,23-5-11-16,35-6-3 16,5-9-13-16,37-6-5 15,-13 1-6-15,19-1-1 16,-23 5-2-16,4 1 1 15,-34 9-1-15,-2 6 0 16,-36 6 1-16,-11 0 0 16,-22 10 0-16,-12-1 0 15,-15 2 2-15,-10 1 4 16,-13 0 0-16,-16 3-1 16,-7 1 1-16,-19 5-2 0,-5 0-4 15,-23 3-1-15,0-3-1 16,-29 3 1-16,3 0 0 15,-16-3-1-15,12-3 1 16,-10-1 0-16,24-4-1 16,0 1 1-16,20-1-1 15,14 7-2-15,27-2 1 16,15 1-5-16,21-2-3 16,23-2 0-16,8-2-1 15,38-4-1-15,14-6 3 16,35-9 2-16,7-6 2 0,31-6 1 15,-19 2 2-15,4-1 1 16,-35 8 0-16,-6 3 0 16,-34 6-2-16,-14 2 0 15,-22 4-1-15,-7 0-1 16,-16 3 1-16,-22 1 1 16,-6-1 1-16,-18-1 1 15,-10 4 0-15,-29 0 0 16,1 0-1-16,-27 6 1 15,4 0-1-15,-11 1 0 16,10 1 0-16,-10 2 1 16,22-1 0-16,-2 5 0 15,17 2 0-15,8 4-4 0,26-2-17 16,5 4-39 0,20-4-32-16,18-9-371 0,20-7 77 15</inkml:trace>
          <inkml:trace contextRef="#ctx0" brushRef="#br2" timeOffset="74407.5214">11586 6713 1086 0,'-10'0'280'15,"8"6"80"1,7 3-314-16,7 8-22 0,3 4-14 15,15 12 4-15,1-2 0 16,14 16 1-16,-1-5-2 0,11 12-4 16,-5-3-6-1,1 10-1-15,-9-4 0 0,-2 2 0 16,-9-6 0-16,-6-5 1 16,-8-11 0-16,-5-11 0 15,-2-4-1-15,-1-11 3 16,-6-5-1-16,3-3 1 15,-3-3 2-15,-4-9 3 16,-2 4 0-16,1-10 1 16,-2-4 0-16,-7-10-2 15,-1-2-3-15,-9-14-4 16,-6 6-1-16,-9-2-1 16,3 9-1-16,-5 4 0 15,10 8 1-15,1 2 1 16,10 3 1-16,1 3-1 15,7 2 1-15,-2-1 3 0,7 5-3 16,-1 3-1-16,5 5-1 16,3 1-3-16,2 1-2 15,-1 7-48-15,4 1-19 16,-1-3-323-16,7 3 54 16</inkml:trace>
          <inkml:trace contextRef="#ctx0" brushRef="#br2" timeOffset="75954.2801">11139 7375 608 0,'7'-16'404'16,"10"-4"-72"-16,14-13-38 16,10-7-257-16,14-8 0 15,-5 4-3-15,10-6-3 0,-12 13-13 16,-3 7-3-16,-19 13-6 15,-2 4-1-15,-20 16 0 16,-16 12 8-16,-10 10 1 16,-19 19 3-16,-10 11-2 15,-12 13 0-15,-3-2-5 16,-6 3 22-16,13-15 8 16,7-6 13-16,19-18 2 15,13-12-5-15,20-15-19 0,23-19-9 16,13-16-14-16,25-17-3 15,13-16 0-15,14-19-4 16,-6 2-1-16,-1 5 0 16,-30 17 0-16,-14 19-4 15,-28 31-1-15,-19 22 1 16,-19 21-1-16,-20 21 0 16,-5 9 4-16,-14 11 2 15,3-7 1-15,2-4 10 16,18-18 3-16,8-13 3 15,23-17-2-15,20-18-1 16,18-12-8-16,26-17-5 16,10-11-3-16,19-16 0 15,-2 1-3-15,4-5-9 16,-21 13 0-16,-13 15-4 0,-25 22-4 16,-22 20 3-16,-19 17 7 15,-14 17 2-15,-5 6 4 16,-2 4 3-16,8-8 1 15,-1-7 7-15,14-16 3 16,16-13 6-16,7-13 0 16,17-18 0-16,14-12-7 0,20-15-3 15,1-3-7 1,7-3-2-16,-9 13-3 0,-8 19-6 16,-25 19-6-16,-15 21 1 15,-18 16 0-15,-13 20 4 16,-7-1 6-16,-8 10 5 15,4-9 0-15,7-12 4 16,8-19 4-16,11-7 8 16,14-14 2-16,16-16 2 15,8-2-2-15,16-16-5 16,5-5-7-16,5-7-2 16,-10 14-2-16,-8 4-4 15,-18 22-1-15,-17 19-2 16,-14 17 0-16,-14 11 1 15,-5 2 3-15,-5 5 2 16,4-7 0-16,4-7 1 16,10-12-2-16,8-6 7 0,11-12 2 15,14-15 0-15,7-9-1 16,12-10 3-16,1-2-7 16,5-5-2-16,-6 8 0 15,-9 5-2-15,-10 13-3 16,-11 15 0-16,-12 7 0 15,-11 10-1-15,-5 8 3 16,-7-2 3-16,-1-7-2 0,2 2 8 16,4-7 5-16,4-14 4 15,10 1 3-15,5-7 1 16,4-6-6-16,5-15-4 16,2 2-6-16,0-14-4 15,-1-2 1-15,-2 4-2 16,-3 12-4-16,-9 7-3 15,-6 12 0-15,-11 14-2 16,-5 4 1-16,-5 12 3 16,0 3 4-16,-6 6 0 15,9-6 2-15,6-6-1 16,3-9 1-16,10-4-2 16,15-13-1-16,13-14-2 15,7-2-2-15,11-21-3 16,5-11-11-16,10-16-36 15,-2 7-37-15,-5-2-44 0,-13 14 4 16,-19 13-20-16,-20 26 32 16,-23 25 110-16,-17 13-355 15,-16 9 152-15</inkml:trace>
        </inkml:traceGroup>
        <inkml:traceGroup>
          <inkml:annotationXML>
            <emma:emma xmlns:emma="http://www.w3.org/2003/04/emma" version="1.0">
              <emma:interpretation id="{7932A535-CEA5-4B1D-A612-F00B73E1E0FE}" emma:medium="tactile" emma:mode="ink">
                <msink:context xmlns:msink="http://schemas.microsoft.com/ink/2010/main" type="inkWord" rotatedBoundingBox="29696,11347 29711,11346 29712,11361 29697,11362"/>
              </emma:interpretation>
              <emma:one-of disjunction-type="recognition" id="oneOf15">
                <emma:interpretation id="interp59" emma:lang="" emma:confidence="1">
                  <emma:literal/>
                </emma:interpretation>
              </emma:one-of>
            </emma:emma>
          </inkml:annotationXML>
          <inkml:trace contextRef="#ctx1" brushRef="#br2" timeOffset="-114424.813">13753 8539 0,'0'0'15</inkml:trace>
        </inkml:traceGroup>
      </inkml:traceGroup>
    </inkml:traceGroup>
  </inkml:traceGroup>
</inkml:ink>
</file>

<file path=ppt/ink/ink58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3:35.9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2E2100-4668-4E51-9FC0-2B8060C21CC6}" emma:medium="tactile" emma:mode="ink">
          <msink:context xmlns:msink="http://schemas.microsoft.com/ink/2010/main" type="inkDrawing" rotatedBoundingBox="26608,12301 26623,12301 26623,12316 26608,12316" shapeName="Other"/>
        </emma:interpretation>
      </emma:emma>
    </inkml:annotationXML>
    <inkml:trace contextRef="#ctx0" brushRef="#br0">0 0 0,'0'0'0,"0"0"31</inkml:trace>
  </inkml:traceGroup>
</inkml:ink>
</file>

<file path=ppt/ink/ink5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0:57.6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686CA5-9077-454C-85C2-EE367E0C7853}" emma:medium="tactile" emma:mode="ink">
          <msink:context xmlns:msink="http://schemas.microsoft.com/ink/2010/main" type="inkDrawing" rotatedBoundingBox="18829,1103 19431,1070 19455,1497 18852,1529" semanticType="underline" shapeName="Other">
            <msink:sourceLink direction="with" ref="{6F6DE1B8-CEC6-4171-AB48-5AD8169A137D}"/>
          </msink:context>
        </emma:interpretation>
      </emma:emma>
    </inkml:annotationXML>
    <inkml:trace contextRef="#ctx0" brushRef="#br0">11457-615 1159 0,'4'-16'274'0,"5"2"97"16,6 1-330-16,2 2-39 15,2-2-5-15,2-2 7 16,9-5 2-16,3 1 8 16,12-7-5-16,2 2 8 15,6-1-8-15,-7 4 1 16,-1 1-11-16,-16 5 7 16,-2 4-8-16,-11 4 9 0,1 4-9 15,-8 3 8-15,3 7-10 16,-3 5 10-16,-2 11-8 15,-1 4 12-15,3 15-6 16,-1-1 12-16,4 7-10 16,0-6 8-16,3 3-10 15,-3-11 7-15,-2 2-34 16,-2-3-223-16,2-3-154 16</inkml:trace>
  </inkml:traceGroup>
</inkml:ink>
</file>

<file path=ppt/ink/ink5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26.8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E72F57-AB56-4F0F-9824-3CD4B4E54E99}" emma:medium="tactile" emma:mode="ink">
          <msink:context xmlns:msink="http://schemas.microsoft.com/ink/2010/main" type="inkDrawing" rotatedBoundingBox="8912,6729 10240,8735 10176,8777 8848,6771" semanticType="callout" shapeName="Other">
            <msink:sourceLink direction="with" ref="{D9FD2691-BDD4-493C-B9AA-851E0CD05788}"/>
            <msink:sourceLink direction="with" ref="{120E5FE7-0130-4C5F-A64B-8E5F3633E86D}"/>
          </msink:context>
        </emma:interpretation>
      </emma:emma>
    </inkml:annotationXML>
    <inkml:trace contextRef="#ctx0" brushRef="#br0">7-5 521 0,'-6'0'351'0,"-2"16"-69"16,10 13-46-16,7 11-219 15,14 19-4-15,10 1-7 16,22 33 19-16,7 5-6 15,19 25 12-15,3-6-10 16,13 18 5-16,-10-21-20 0,18 12 6 16,-14-19-11-16,0 11 8 15,-13-13-10-15,2 13 8 16,-22-13-9-16,2 7 9 16,-10-16-9-16,-4-1 8 15,-10-23-8-15,-4-10-13 16,-16-25-305-16,-11-31 95 15</inkml:trace>
  </inkml:traceGroup>
</inkml:ink>
</file>

<file path=ppt/ink/ink5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28.9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EC309F-B492-4041-B80B-30CF832D1780}" emma:medium="tactile" emma:mode="ink">
          <msink:context xmlns:msink="http://schemas.microsoft.com/ink/2010/main" type="inkDrawing" rotatedBoundingBox="10227,10505 10971,9201 11044,9243 10300,10546" semanticType="callout" shapeName="Other">
            <msink:sourceLink direction="with" ref="{D9FD2691-BDD4-493C-B9AA-851E0CD05788}"/>
          </msink:context>
        </emma:interpretation>
      </emma:emma>
    </inkml:annotationXML>
    <inkml:trace contextRef="#ctx0" brushRef="#br0">0 1288 1056 0,'10'-22'220'0,"5"-23"103"16,14-12-319-16,8-23 2 16,10-5-10-16,8-29 9 15,2 3-8-15,9-20 8 16,-3 11-8-16,8-9 9 16,-7 21-10-16,6 4 1 15,-12 29-19-15,-4 13-198 16,-15 31-106-16,-3 17-43 0</inkml:trace>
  </inkml:traceGroup>
</inkml:ink>
</file>

<file path=ppt/ink/ink5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28.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0087CF-DC03-4270-B890-22840DA4837B}" emma:medium="tactile" emma:mode="ink">
          <msink:context xmlns:msink="http://schemas.microsoft.com/ink/2010/main" type="inkDrawing" rotatedBoundingBox="8920,11611 10334,9504 10447,9579 9032,11686" semanticType="strikethrough" shapeName="Other"/>
        </emma:interpretation>
      </emma:emma>
    </inkml:annotationXML>
    <inkml:trace contextRef="#ctx0" brushRef="#br0">22 2092 467 0,'-19'0'372'16,"8"-7"-77"-16,14-11-47 16,11-8-179-16,14-25-24 15,10-9-35-15,13-34 15 16,7-10-7-16,20-39 6 16,-4 5-12-16,23-37 4 15,2 13-17-15,20-22 9 16,-12 36-9-16,11-13 7 15,-17 37-7-15,4 0 8 16,-23 31-9-16,3 0 10 0,-21 23-8 16,-7 13 18-16,-16 19-344 15,-14 16 118-15</inkml:trace>
  </inkml:traceGroup>
</inkml:ink>
</file>

<file path=ppt/ink/ink5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45.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94091B-890E-41A8-9784-8F25CB7754B2}" emma:medium="tactile" emma:mode="ink">
          <msink:context xmlns:msink="http://schemas.microsoft.com/ink/2010/main" type="inkDrawing" rotatedBoundingBox="11794,8881 16240,8953 16237,9085 11792,9013" semanticType="callout" shapeName="Other">
            <msink:sourceLink direction="with" ref="{47D91CF1-33AF-4D69-B8A4-8CD480715A22}"/>
            <msink:sourceLink direction="with" ref="{CD9C9703-A86B-4BA0-BC56-119E1C66C4DB}"/>
          </msink:context>
        </emma:interpretation>
      </emma:emma>
    </inkml:annotationXML>
    <inkml:trace contextRef="#ctx0" brushRef="#br0">51 98 1000 0,'-27'4'614'0,"2"1"-569"0,14-26-5 16,20 7-33-16,18 2 5 16,14 3-11-16,13 6 12 15,-3 0-7-15,13 6 11 16,3-1-10-16,15-2 10 0,1 1-14 15,20-5 8-15,1-2-12 16,19-3 8 0,0 0-11-16,20-2 11 0,-11 4-12 15,25 4 11-15,-16 0-9 16,23 6 9-16,-18 6-10 16,25 1 11-16,-17 5-10 0,21 5 10 15,-19-5-9-15,30-2 9 16,-26-4-9-1,22-15 10-15,-18-3-9 0,17-1 10 16,-27-4-7-16,6 4 22 16,-28 7-8-16,0 4 16 15,-30 8-7-15,1 6 14 16,-28 8-21-16,-2 2 7 16,-22-2-16-16,-1-7 6 15,-19-4-14-15,-2-6 11 16,-19-4-7-16,-14-8-11 15,-20 3-406-15,-45 1 132 16</inkml:trace>
  </inkml:traceGroup>
</inkml:ink>
</file>

<file path=ppt/ink/ink5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1:56.277"/>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8:41:09.293"/>
    </inkml:context>
    <inkml:brush xml:id="br2">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0AE1488-05F2-438C-AFCC-E7FC2F88ACC7}" emma:medium="tactile" emma:mode="ink">
          <msink:context xmlns:msink="http://schemas.microsoft.com/ink/2010/main" type="writingRegion" rotatedBoundingBox="8705,10621 13745,8333 14645,10317 9605,12604"/>
        </emma:interpretation>
      </emma:emma>
    </inkml:annotationXML>
    <inkml:traceGroup>
      <inkml:annotationXML>
        <emma:emma xmlns:emma="http://www.w3.org/2003/04/emma" version="1.0">
          <emma:interpretation id="{60E2C859-CEDE-4E4E-846D-EC6FB5B073EB}" emma:medium="tactile" emma:mode="ink">
            <msink:context xmlns:msink="http://schemas.microsoft.com/ink/2010/main" type="paragraph" rotatedBoundingBox="8705,10621 13745,8333 14645,10317 9605,12604" alignmentLevel="1"/>
          </emma:interpretation>
        </emma:emma>
      </inkml:annotationXML>
      <inkml:traceGroup>
        <inkml:annotationXML>
          <emma:emma xmlns:emma="http://www.w3.org/2003/04/emma" version="1.0">
            <emma:interpretation id="{588E1E78-3536-44C5-97F6-24ED8EE02997}" emma:medium="tactile" emma:mode="ink">
              <msink:context xmlns:msink="http://schemas.microsoft.com/ink/2010/main" type="line" rotatedBoundingBox="8705,10621 13745,8333 14645,10317 9605,12604"/>
            </emma:interpretation>
          </emma:emma>
        </inkml:annotationXML>
        <inkml:traceGroup>
          <inkml:annotationXML>
            <emma:emma xmlns:emma="http://www.w3.org/2003/04/emma" version="1.0">
              <emma:interpretation id="{AB5AF027-62CE-4452-B851-71FC4D073C5F}" emma:medium="tactile" emma:mode="ink">
                <msink:context xmlns:msink="http://schemas.microsoft.com/ink/2010/main" type="inkWord" rotatedBoundingBox="8807,10844 10467,10091 10899,11044 9239,11798"/>
              </emma:interpretation>
            </emma:emma>
          </inkml:annotationXML>
          <inkml:trace contextRef="#ctx0" brushRef="#br0">-2166-4364 969 0,'48'35'288'15,"-1"1"62"-15,19 9-253 0,3-2-53 16,9-1-12-16,-6-6-3 15,12 2-10-15,-9-2-3 16,11 9-7-16,-8-2-9 16,-3 12-371-16,-27 6 124 15</inkml:trace>
          <inkml:trace contextRef="#ctx0" brushRef="#br0" timeOffset="15427.9668">-1239-4085 698 0,'10'-10'233'16,"10"-5"33"-16,2 0-193 16,7-6-26-16,2-3-27 15,16-11-1-15,-2-2-1 0,19-16 4 16,-1 1-2-16,17-11 0 16,-9 1-5-16,8-5-5 15,-13 9-6-15,3-2-1 16,-19 15-1-16,-2 9-1 15,-14 12 0-15,-7 8 2 16,-10 7-1-16,-7 6 1 16,-11 6 1-16,-11 4 7 15,-8 4 0-15,-11 8 0 16,2 2 1-16,-5 6 2 16,2-1-6-16,7 2-1 15,10-7 0-15,-6-1 0 16,6-5-2-16,1-2 3 15,2-8 2-15,-3 1 1 16,8-3 0-16,-5 2 0 16,3-1-3-16,-9 7-5 0,-3 4-2 15,-8 4-1-15,-4 5-1 16,-11 5-1-16,2 1 1 16,-9 7 1-16,5-1 1 15,-7 9 1-15,5-3 1 16,0 2 1-16,11-10 0 15,-4 1 0-15,10-11 0 16,-1 1 0-16,8-8 1 0,-1-2 0 16,10-6 1-16,3-5-1 15,10-5-1-15,4-2-1 16,8-8-4-16,17-8-5 16,14-13-4-16,22-19-25 15,10-9-71-15,19-16-231 16,-10-4 33-16</inkml:trace>
          <inkml:trace contextRef="#ctx0" brushRef="#br1" timeOffset="-126750.0115">-339-4750 958 0,'-10'6'258'0,"2"8"62"0,4 4-264 16,-2 13-43-16,4 4-6 15,5 17-9-15,2 1 6 16,2 15-6-16,2-2 5 16,6 18-11-16,-1-8-207 15,2 16-110-15,-4-4-38 0</inkml:trace>
        </inkml:traceGroup>
        <inkml:traceGroup>
          <inkml:annotationXML>
            <emma:emma xmlns:emma="http://www.w3.org/2003/04/emma" version="1.0">
              <emma:interpretation id="{79574442-A2A1-4D6C-A431-48DD116A486B}" emma:medium="tactile" emma:mode="ink">
                <msink:context xmlns:msink="http://schemas.microsoft.com/ink/2010/main" type="inkWord" rotatedBoundingBox="12015,9118 12694,8811 13594,10794 12916,11102">
                  <msink:destinationLink direction="to" ref="{86DBCFED-F244-4043-9B7A-5130D879CC22}"/>
                </msink:context>
              </emma:interpretation>
              <emma:one-of disjunction-type="recognition" id="oneOf0">
                <emma:interpretation id="interp0" emma:lang="" emma:confidence="1">
                  <emma:literal/>
                </emma:interpretation>
              </emma:one-of>
            </emma:emma>
          </inkml:annotationXML>
          <inkml:trace contextRef="#ctx0" brushRef="#br1" timeOffset="-123596.3202">1927-4834 1001 0,'-2'108'252'0,"-4"8"80"15,5-9-294-15,5 14-11 16,2-22-15-16,3-4-340 16,-3-14 111-16</inkml:trace>
          <inkml:trace contextRef="#ctx0" brushRef="#br1" timeOffset="-123737.6777">1721-6398 1060 0,'1'26'232'15,"1"16"98"-15,-1 3-313 16,2 15 0-16,-1-5-3 16,4 14 0-16,3-6 0 0,5 9 2 15,1-4-14-15,1 12-344 16,-8-2 114-16</inkml:trace>
        </inkml:traceGroup>
        <inkml:traceGroup>
          <inkml:annotationXML>
            <emma:emma xmlns:emma="http://www.w3.org/2003/04/emma" version="1.0">
              <emma:interpretation id="{030B4284-215B-41A7-A1AE-644DFE770613}" emma:medium="tactile" emma:mode="ink">
                <msink:context xmlns:msink="http://schemas.microsoft.com/ink/2010/main" type="inkWord" rotatedBoundingBox="13863,8625 13875,8620 13882,8635 13869,8641"/>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1" brushRef="#br2">2890-6583 0,'0'0'31</inkml:trace>
        </inkml:traceGroup>
      </inkml:traceGroup>
    </inkml:traceGroup>
  </inkml:traceGroup>
</inkml:ink>
</file>

<file path=ppt/ink/ink5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27.1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56DC65-E78F-4F7A-B4B4-8B9FE87BED67}" emma:medium="tactile" emma:mode="ink">
          <msink:context xmlns:msink="http://schemas.microsoft.com/ink/2010/main" type="inkDrawing" rotatedBoundingBox="9451,6881 10609,8574 10494,8652 9335,6959" semanticType="callout" shapeName="Other">
            <msink:sourceLink direction="with" ref="{4E408831-1C11-4391-A6EB-72A6F1CD1821}"/>
          </msink:context>
        </emma:interpretation>
      </emma:emma>
    </inkml:annotationXML>
    <inkml:trace contextRef="#ctx0" brushRef="#br0">-1522-8328 749 0,'11'21'189'0,"4"18"52"16,15 43-198-16,10 16-38 15,22 38 22-15,7 4-4 16,17 22 17 15,-5-25-9-31,12 7 4 0,-12-36-22 0,3 0 5 0,-5-27-14 0,4 5 11 16,-15-22-11-16,1 5 10 15,-15-13-9 1,-2 2-4-16,-17-14-217 0,1-4-73 16,-11-16-58-16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6:28.53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5285673-2CC2-4455-AC8F-9EF1AB178594}" emma:medium="tactile" emma:mode="ink">
          <msink:context xmlns:msink="http://schemas.microsoft.com/ink/2010/main" type="inkDrawing" rotatedBoundingBox="24326,2396 33684,2589 33647,4367 24289,4174" hotPoints="33406,2728 33369,4248 24385,4028 24422,2508" semanticType="enclosure" shapeName="Rectangle">
            <msink:destinationLink direction="with" ref="{F4C980C8-C477-42A9-9951-7653EB48C7E0}"/>
          </msink:context>
        </emma:interpretation>
      </emma:emma>
    </inkml:annotationXML>
    <inkml:trace contextRef="#ctx0" brushRef="#br0">244 1090 449 0,'-6'6'173'15,"0"3"14"-15,3-6-106 16,1 3-45-16,-1-7 6 16,2 2 2-16,1-4 30 15,-2 8 8-15,1 1 13 16,1-5-17-16,-2 2-11 15,1 2-36-15,1 2-8 16,-2 1-12-16,1 7 14 0,1 0 1 16,-3 1 8-16,-3 1-5 15,1-1 0-15,2-1-15 16,-1 0-2-16,2-1-9 16,4 35 2-16,-2 4-6 15,1 8 5-15,1 3-4 16,-1 13 3-16,1-26-1 15,-2-2 16-15,0-8-4 0,-3-2 8 16,1-11-5-16,-4-4 3 16,2 0-15-16,-2 6 11 15,1 5-7-15,-2 10 8 16,1-3-5-16,1 10 10 16,1-7-11-16,-1 0 11 15,2-12-10-15,2 3 6 16,-1-14-11-16,4 4 5 15,-4-10-12-15,2 7 6 16,0-4-8-16,-3 7 7 16,0-4-8-16,2 4 7 15,1-8-7-15,-2-2 7 16,2-5-3-16,-1-2 10 16,1-2-7-16,-2 1 9 15,2-1-8-15,3-2 5 16,-3-2-10-16,0-3 9 0,3 0-7 15,-4 0 9-15,1-5-9 16,1 2 10-16,2 5-9 16,-1-4 8-16,2 2-8 15,-2 2 6-15,2-1-10 16,7 1 6-16,-1 2-9 16,5-4 7-16,5 0-8 15,-1 2 7-15,-2-4-7 16,4 2 6-16,-3 0-5 0,3 0 5 15,-2-1-4-15,8-1 7 16,-3 1-5-16,5-2 6 16,-5 6-6-16,6-3 5 15,-6-2-7-15,7 4 7 16,1 1-6-16,6-5 5 16,-5 7-6-16,1-1 8 15,-10-1-9-15,8 0 7 16,-8 0-7-16,9 2 7 15,-2-2-8-15,13 1 8 16,-10 4-7-16,10-1 6 16,-4-2-5-16,11 5 5 15,-3-3-6-15,9-5 6 16,-3 1-6-16,2-2 5 0,-9-2-4 16,5 4-2-1,-5 0 2-15,5 1 7 0,-1 1-6 16,12-1 5-16,-6-2 0 15,14-1-5-15,-2-5-7 16,4-1 7-16,-8 2-6 16,6-1 7-16,-10 2-1 15,5 4 7-15,-6-4-7 16,11 1 7-16,-4 1-2 16,10-2 1-16,-4-2-6 15,4 4 6-15,-11 0-6 0,11 0 0 16,-11 0-1-16,6 1 4 15,-2-1-6-15,11-3 6 16,-12 0-5-16,8 3 5 16,-15-1-4-16,10 1 7 15,-9 1-5-15,9 2 3 16,-11-1-3-16,19-1 4 16,-10-2-6-16,13 1 5 15,-16-5-5-15,12 4 4 16,-13-1-3-16,9 4 3 15,-12-1-3-15,15 4 4 16,-6-2-5-16,12 0 3 16,-11-5-5-16,7 5 5 15,-11-3-4-15,12-1 4 0,-15 2-1 16,12-1 2-16,-3 2-3 16,14-1 4-16,-11-2-4 15,10-2 2-15,-9 1-6 16,8 1 4-16,-14-5-4 15,14 3 6-15,-7 3-3 16,11-6 6-16,-11-3-5 16,7 5 4-16,-9-4-4 15,8-1 3-15,-13 3-4 0,14 2 5 16,-4 1-5-16,7-3 6 16,-12 0-4-16,11 1 3 15,-13-4-4-15,8-1 3 16,-9-1-5-16,9 2 5 15,-9-1-4-15,9 4 7 16,-9 1-5-16,4 2 6 16,-13-3-7-16,9 3 5 15,-14 0-5-15,7 0 5 16,-5 3-4-16,9 8 5 16,-12-5-5-16,7 3 5 15,-13-2-4-15,7-2 4 16,-15-1-6-16,7 5 6 15,-8-1-7-15,7 1 5 16,-8-2-4-16,5-1 5 0,-7 0-6 16,0-3 6-16,-6 3-6 15,6 2 6-15,-7-4-5 16,5 5 6-16,-7 0-7 16,7-1 7-16,-7-2-6 15,9 3 5-15,-5-3-7 16,10-2 6-16,-7 4-5 0,5-4 5 15,-9 4-5 1,2-5 6-16,-5-5-5 0,3 5 6 16,-6-3-6-16,3 0 5 15,-3-7-6-15,3 11 4 16,-5 1-4-16,4-5 3 16,-8-2-6-16,3 8 5 15,-4-9-5-15,2-6 6 16,-4 0-4-16,8 6 8 15,-5-3-6-15,-2 2 9 16,-4 2-7-16,-3 4 8 16,-7-5-9-16,-1 7 1 15,-5-1 2-15,1 0 8 16,-3 0-7-16,0 5 7 16,0-5 0-16,0 0-2 15,0-2-10-15,3 1 8 16,0-1-9-16,-3 1 7 0,1 2-6 15,-2 4 7-15,2-7-7 16,-1 5 7-16,0-4-7 16,3-1 5-16,0-1 1 15,-1 0-2-15,1 3-7 16,3 2 9-16,-2 1-8 16,2-3 0-16,0 1-1 15,2-7 8-15,1 6-8 0,1-1 6 16,1-1-5-1,1 7 6-15,0-4-5 0,1-4 6 16,-4 3-4-16,2-3 5 16,-5 2-6-16,1-1 6 15,1 2-7-15,4 3 6 16,3-1-7-16,4-5 6 16,2 1-7-16,2-1 6 15,-4-3-5-15,-2 3 7 16,-5-6-6-16,-3 8 7 15,-5-1-6-15,1-1 7 16,-2 2-7-16,0 4 6 16,0-5-7-16,3 1 7 15,0-1-8-15,0 2 7 16,-2-1-6-16,-1 1 7 0,-1 0-6 16,-4 3 7-1,2-3-7-15,0-2 7 0,0-1-7 16,0 2 5-16,0-5-8 15,2 4 5-15,-4 8-9 16,4-13 7-16,-1 5-6 16,2-5 8-16,0-4-4 15,5-2 9-15,-2 7-7 16,3-9 7-16,-5 4-8 0,4 5 6 16,-1-3-7-1,-4-7 5-15,2 5-6 0,-1-2 7 16,-2-11-5-16,-5-8 8 15,4 10-6-15,-4-8 6 16,2-12-8-16,-2 10 6 16,0 10-6-16,-2-8 6 15,1 3-6-15,-1 12 6 16,-1-4-5-16,-7-2 6 16,-1 6-5-16,-1-5 7 15,3 8-6-15,-1 2 7 16,1-2-7-16,0 1 6 15,-2 2-7-15,1-12 3 16,4-12-8-16,4-22 0 16,2-55-5-16,5 4 6 15,-1 7-1-15,1 12 7 16,1 26 3-16,-3 49 5 0,-3 3-4 16,-2 3 4-16,1 3-3 15,-4-2 13-15,1 5 3 16,-4 2 15-16,1-2-3 15,-2 0 6-15,3 1-14 16,-3-7-4-16,6 6-17 16,1-3-1-16,1 0-9 15,-1-1 2-15,2 7-6 0,-1-9 5 16,-4-9-4-16,-2 12 4 16,-2-3-4-16,-5 0-4 15,-2 1-4-15,-5 11 5 16,0-10-2-16,-5 2 8 15,2 2 3-15,-3-3 8 16,6-3-6-16,-4 2 5 16,-2-1-11-16,-5-5 8 15,-3 2-8-15,-11 7 6 16,4-7-5-16,-6 7 9 16,0 2-7-16,-5-7 6 15,5 2-5-15,-9 2 8 16,6-10-6-16,-1 2 7 15,10 2-6-15,-12 1 7 16,2-1-7-16,-9 4 10 16,2-2-7-16,-14 1 8 0,8-4-6 15,-1-3 10-15,3-3-10 16,0-4 11-16,11 7-9 16,-13 0 5-16,11 3-10 15,-6 8 4-15,4-2-9 16,-10-8 4-16,14 8-5 15,-11-4 6-15,10-4-6 0,-4 5 7 16,11 5-7-16,-8-2 7 16,4 1-6-16,-7 4 6 15,4-4-8-15,-11 4 7 16,8-8-1-16,-5 4 1 16,5-2-6-16,-2-2 7 15,8-2-6-15,-2 4 1 16,4-1-4-16,-6 4 3 15,4-1-8-15,-9 5 11 16,2 3-7-16,-4-4 9 16,5-2-3-16,-8 4 7 15,8-2-9-15,-1-7 8 16,9 7-8-16,-10 2 7 16,7 1-8-16,-11-1 7 15,5 1-8-15,-11-1 2 16,14-1-2-16,-9-4 8 15,8-1-7-15,-2-1 8 0,7 0-2 16,-7 2 3-16,9 7-9 16,-6-3 8-16,3 0-8 15,-5 1 8-15,8-2-8 16,-6-7 8-16,8 5-9 16,-8-1 9-16,7-4-9 15,-2 2 7-15,8 3-6 0,-10-3 5 16,8 8-7-16,-7 4 7 15,3 0-6-15,-8-3 6 16,8 7-5-16,-4-7 6 16,6 0-8-16,-6-1 6 15,8 9-8-15,-5-12 8 16,9 1-7-16,-11-3 6 16,7 6-5-16,-11-6 8 15,2 9-9-15,-12 1 9 16,8 2-5-16,-8-6 7 15,7-6-5-15,-3 3 7 16,7-3-7-16,1-1 7 16,5-1-8-16,-8 4 8 15,4-5-10-15,-8-2 8 16,0 4-7-16,-4 1 5 16,8-2-7-16,-7 1 7 15,10 4-7-15,-4-6 6 0,11 4-8 16,-7-1 8-16,4 5-7 15,-13-1 8-15,4-1-6 16,-12 0 8-16,8 3-8 16,-2-9 7-16,7-1-7 15,1 1 6-15,11 1-7 16,1-1 7-16,4 5-6 16,-8 7 6-16,7 0-6 0,-15-2 6 15,4-4-6-15,-4 6 7 16,11-1-7-16,-4-5 7 15,11-5-8-15,-5 5 7 16,6-4-8-16,-2-8 8 16,10 3-6-16,-7 3 7 15,7 3-7-15,-10 0 7 16,1 7-7-16,-12-1 8 16,9 2-10-16,-10-7 9 15,14 13-7-15,-6-10 6 16,8-1-7-16,-7-1 8 15,8 2-7-15,-6-7 7 16,9 3-8-16,-3 5 8 16,6-4-8-16,-3-1 8 15,3-3-8-15,-6 3 8 16,5-1-8-16,-8 4 8 0,5 3-8 16,1-2 9-16,5 2-9 15,-4-1 8-15,7 4-8 16,-7-5 7-16,7 2-7 15,-8-3 8-15,6-1-7 16,-5-8 9-16,-1 0-8 16,-4 1 6-16,5-1-5 0,-7-3-53 15,-15-6 414 1</inkml:trace>
  </inkml:traceGroup>
</inkml:ink>
</file>

<file path=ppt/ink/ink5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3:45.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DBCFED-F244-4043-9B7A-5130D879CC22}" emma:medium="tactile" emma:mode="ink">
          <msink:context xmlns:msink="http://schemas.microsoft.com/ink/2010/main" type="inkDrawing" rotatedBoundingBox="11095,9188 12087,8410 12774,9287 11783,10065" semanticType="callout" shapeName="Other">
            <msink:sourceLink direction="to" ref="{79574442-A2A1-4D6C-A431-48DD116A486B}"/>
            <msink:sourceLink direction="to" ref="{D9FD2691-BDD4-493C-B9AA-851E0CD05788}"/>
          </msink:context>
        </emma:interpretation>
      </emma:emma>
    </inkml:annotationXML>
    <inkml:trace contextRef="#ctx0" brushRef="#br0">600 38 554 0,'42'-15'236'15,"-9"1"30"-15,-1 5-112 16,-10 5-41-16,1 4-1 15,-10 6-33-15,-4 9 14 16,-7 6-19-16,-13 10 24 16,-8 4-9-16,-14 16 8 0,-11 5-32 15,-22 16 0 1,-3 0-37-16,-24 16-1 0,-1-7-22 16,-7 6 14-16,15-16-6 15,11-2 14-15,29-21-10 16,14-7 0-16,25-17-13 15,17-5 2-15,14-8-13 16,30-8 10-16,14-5-1 16,25-8 6-16,3-8-9 15,24-8 10-15,-12 0-10 0,15 1 9 16,-18 5-9-16,13 10 9 16,-19 8-11-16,16 4-26 15,-11 4-69-15,32-14-357 16,-5-4 62-16</inkml:trace>
  </inkml:traceGroup>
</inkml:ink>
</file>

<file path=ppt/ink/ink59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3:46.3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0C4F95-6159-4F5D-8F9B-BC38EFECC2DB}" emma:medium="tactile" emma:mode="ink">
          <msink:context xmlns:msink="http://schemas.microsoft.com/ink/2010/main" type="writingRegion" rotatedBoundingBox="31953,19127 31968,19127 31968,19142 31953,19142"/>
        </emma:interpretation>
      </emma:emma>
    </inkml:annotationXML>
    <inkml:traceGroup>
      <inkml:annotationXML>
        <emma:emma xmlns:emma="http://www.w3.org/2003/04/emma" version="1.0">
          <emma:interpretation id="{068661C5-8A4C-44EF-B798-93B9309CFBBC}" emma:medium="tactile" emma:mode="ink">
            <msink:context xmlns:msink="http://schemas.microsoft.com/ink/2010/main" type="paragraph" rotatedBoundingBox="31953,19127 31968,19127 31968,19142 31953,19142" alignmentLevel="1"/>
          </emma:interpretation>
        </emma:emma>
      </inkml:annotationXML>
      <inkml:traceGroup>
        <inkml:annotationXML>
          <emma:emma xmlns:emma="http://www.w3.org/2003/04/emma" version="1.0">
            <emma:interpretation id="{C42C078C-6223-4CA9-B455-96D6C17E215C}" emma:medium="tactile" emma:mode="ink">
              <msink:context xmlns:msink="http://schemas.microsoft.com/ink/2010/main" type="line" rotatedBoundingBox="31953,19127 31968,19127 31968,19142 31953,19142"/>
            </emma:interpretation>
          </emma:emma>
        </inkml:annotationXML>
        <inkml:traceGroup>
          <inkml:annotationXML>
            <emma:emma xmlns:emma="http://www.w3.org/2003/04/emma" version="1.0">
              <emma:interpretation id="{A39FE96B-8929-484F-97DD-7506D9B3E3D3}" emma:medium="tactile" emma:mode="ink">
                <msink:context xmlns:msink="http://schemas.microsoft.com/ink/2010/main" type="inkWord" rotatedBoundingBox="31953,19127 31968,19127 31968,19142 31953,1914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5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39:50.0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CD394F-DF4B-452E-A6C9-285980678CC1}" emma:medium="tactile" emma:mode="ink">
          <msink:context xmlns:msink="http://schemas.microsoft.com/ink/2010/main" type="writingRegion" rotatedBoundingBox="10873,15209 11065,15209 11065,16860 10873,16860"/>
        </emma:interpretation>
      </emma:emma>
    </inkml:annotationXML>
    <inkml:traceGroup>
      <inkml:annotationXML>
        <emma:emma xmlns:emma="http://www.w3.org/2003/04/emma" version="1.0">
          <emma:interpretation id="{EFF7CE1C-3DC6-454E-9659-9846DE8C046A}" emma:medium="tactile" emma:mode="ink">
            <msink:context xmlns:msink="http://schemas.microsoft.com/ink/2010/main" type="paragraph" rotatedBoundingBox="10873,15209 11065,15209 11065,16860 10873,16860" alignmentLevel="1"/>
          </emma:interpretation>
        </emma:emma>
      </inkml:annotationXML>
      <inkml:traceGroup>
        <inkml:annotationXML>
          <emma:emma xmlns:emma="http://www.w3.org/2003/04/emma" version="1.0">
            <emma:interpretation id="{CE99BD01-42A9-4F79-B9E5-266ECA7BED88}" emma:medium="tactile" emma:mode="ink">
              <msink:context xmlns:msink="http://schemas.microsoft.com/ink/2010/main" type="line" rotatedBoundingBox="10873,15209 11065,15209 11065,16860 10873,16860"/>
            </emma:interpretation>
          </emma:emma>
        </inkml:annotationXML>
        <inkml:traceGroup>
          <inkml:annotationXML>
            <emma:emma xmlns:emma="http://www.w3.org/2003/04/emma" version="1.0">
              <emma:interpretation id="{60BBC68D-78F8-47D0-9C3F-88BA093C4D9B}" emma:medium="tactile" emma:mode="ink">
                <msink:context xmlns:msink="http://schemas.microsoft.com/ink/2010/main" type="inkWord" rotatedBoundingBox="10873,15209 11065,15209 11065,16860 10873,16860">
                  <msink:destinationLink direction="with" ref="{A4417F41-BBB5-4E0E-8356-E65915A3EA70}"/>
                  <msink:destinationLink direction="with" ref="{C592E3C9-2B1B-4918-A5FF-EEEE44BF7A13}"/>
                  <msink:destinationLink direction="with" ref="{E4DACDD9-B9B3-414A-AB27-0A1FAF3F6E5F}"/>
                  <msink:destinationLink direction="with" ref="{EF9FF0C8-115A-4C40-B6F4-0AE20CF4DF20}"/>
                  <msink:destinationLink direction="with" ref="{95B86AD0-5D60-4DEA-8E04-3ACA8E1529B1}"/>
                  <msink:destinationLink direction="with" ref="{090E1DDD-0148-4A54-A79D-B4A974577B97}"/>
                  <msink:destinationLink direction="with" ref="{E5800178-587D-413A-A508-4E1BE5E5EF76}"/>
                  <msink:destinationLink direction="with" ref="{E028D1F3-8BA0-460C-B624-4F4D763C6645}"/>
                  <msink:destinationLink direction="with" ref="{F4F21930-F02E-4D72-AFD6-10DD08D6790E}"/>
                  <msink:destinationLink direction="with" ref="{CA0BA744-BD10-4C51-9726-E9C0224E0937}"/>
                  <msink:destinationLink direction="with" ref="{A5EBE91B-0455-46E6-94EF-70820EA3B6DC}"/>
                  <msink:destinationLink direction="with" ref="{5D808F43-2447-4A75-90E6-BA96AFAFAF4D}"/>
                  <msink:destinationLink direction="with" ref="{44F3DBCB-1D14-457E-894F-850CD1C46B18}"/>
                  <msink:destinationLink direction="with" ref="{8B784EEA-5A9E-4E6D-AA1A-15F6A6239599}"/>
                  <msink:destinationLink direction="with" ref="{C647B802-386A-4382-B3F1-09D400F520D3}"/>
                  <msink:destinationLink direction="with" ref="{4009765C-7690-48C1-9950-E16B74FBFBFC}"/>
                  <msink:destinationLink direction="with" ref="{78DBE451-ED7E-411F-8F46-AA2E16F448AC}"/>
                  <msink:destinationLink direction="with" ref="{382B2A0D-ADBD-4E5F-870D-28E84A10751B}"/>
                  <msink:destinationLink direction="with" ref="{F52BA26D-F7F6-466D-9ED5-36FE1863CBBE}"/>
                  <msink:destinationLink direction="with" ref="{AB9AA580-2A21-4EBE-BF7E-C4B9948E644D}"/>
                  <msink:destinationLink direction="with" ref="{BF9852F0-239F-436F-BCE5-156C58F9094F}"/>
                </msink:context>
              </emma:interpretation>
              <emma:one-of disjunction-type="recognition" id="oneOf0">
                <emma:interpretation id="interp0" emma:lang="" emma:confidence="1">
                  <emma:literal/>
                </emma:interpretation>
              </emma:one-of>
            </emma:emma>
          </inkml:annotationXML>
          <inkml:trace contextRef="#ctx0" brushRef="#br0">32 0 428 0,'-7'68'208'0,"-4"11"25"16,4-13-104-16,1 3-24 15,4-13-33-15,5-4-22 16,5-14-31 0,5-4-11-16,-1-8 1 0,0 1-7 15,-1-1 4-15,-2 17 4 16,-6 5 21-16,-5 12 6 15,-2 6 6-15,-4 8-4 16,2-13-4-16,0 2 1 16,8-21-329-16,-7-18 112 15</inkml:trace>
          <inkml:trace contextRef="#ctx0" brushRef="#br0" timeOffset="57348.0756">55 835 545 0,'1'-11'423'0,"-1"7"-81"16,0 1-11-16,0 3-250 15,0-2-2-15,5 4-17 16,1 5-4-16,-2 4-18 16,1 10-3-16,2 3-10 0,1 16 4 15,-7 7 2-15,-1 16 6 16,-6 0-2-16,-3 15 1 15,-9-4-6-15,-9 5-7 16,0-11-8-16,-1 8-4 16,-1-22-5-16,5-1 5 15,12-20 1-15,3-8 6 16,6-13 2-16,6-6 6 16,0-15-1-16,8-19 1 15,2-14-4-15,8-30-3 16,-1-9-5-16,4-21-5 15,-8 7-4-15,-2-10-1 16,-8 22-1-16,-5 4 2 16,-1 25 3-16,-6 9 3 0,-6 25-1 15,0 4-1-15,0 11-2 16,-7 7-5-16,2 2-3 16,1 8-2-16,1 11 1 15,3 14-5-15,4 5 1 16,7 17-1-16,5-4 2 15,2 8 0-15,2-7 3 16,1 3 0-16,-2-16 1 0,-2 1-1 16,-1-14 2-1,-2-11-1-15,-2-10 2 0,0-9 6 16,-2-7 5-16,5-19 4 16,2-8 1-16,5-19-3 15,1-8-4-15,10-19-5 16,-5 3-5-16,2 1 1 15,-6 14-2-15,-4 17-1 16,-7 21-2-16,-1 18-4 16,-3 15-3-16,-6 20 0 15,0 7 1-15,-6 22 1 16,2 4 3-16,4 8 4 16,3-8-1-16,6 3 2 15,6-16 16-15,-2 5-142 16,-8-7-405-16,-11-13 103 15</inkml:trace>
        </inkml:traceGroup>
      </inkml:traceGroup>
    </inkml:traceGroup>
  </inkml:traceGroup>
</inkml:ink>
</file>

<file path=ppt/ink/ink59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4:02.8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E337E2-32CE-457D-B450-59B26D585681}" emma:medium="tactile" emma:mode="ink">
          <msink:context xmlns:msink="http://schemas.microsoft.com/ink/2010/main" type="writingRegion" rotatedBoundingBox="31720,14001 31795,14001 31795,14061 31720,14061"/>
        </emma:interpretation>
      </emma:emma>
    </inkml:annotationXML>
    <inkml:traceGroup>
      <inkml:annotationXML>
        <emma:emma xmlns:emma="http://www.w3.org/2003/04/emma" version="1.0">
          <emma:interpretation id="{3682767C-4209-4A54-8994-0AF178FD5FC4}" emma:medium="tactile" emma:mode="ink">
            <msink:context xmlns:msink="http://schemas.microsoft.com/ink/2010/main" type="paragraph" rotatedBoundingBox="31720,14001 31795,14001 31795,14061 31720,14061" alignmentLevel="1"/>
          </emma:interpretation>
        </emma:emma>
      </inkml:annotationXML>
      <inkml:traceGroup>
        <inkml:annotationXML>
          <emma:emma xmlns:emma="http://www.w3.org/2003/04/emma" version="1.0">
            <emma:interpretation id="{727DED72-952B-40D8-8DF2-81532D998CAB}" emma:medium="tactile" emma:mode="ink">
              <msink:context xmlns:msink="http://schemas.microsoft.com/ink/2010/main" type="line" rotatedBoundingBox="31720,14001 31795,14001 31795,14061 31720,14061"/>
            </emma:interpretation>
          </emma:emma>
        </inkml:annotationXML>
        <inkml:traceGroup>
          <inkml:annotationXML>
            <emma:emma xmlns:emma="http://www.w3.org/2003/04/emma" version="1.0">
              <emma:interpretation id="{D2FC0064-34B4-426E-B3E6-96DE887557DA}" emma:medium="tactile" emma:mode="ink">
                <msink:context xmlns:msink="http://schemas.microsoft.com/ink/2010/main" type="inkWord" rotatedBoundingBox="31720,14001 31795,14001 31795,14061 31720,1406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0,'37'15'15,"-18"3"-15,0 9 16</inkml:trace>
        </inkml:traceGroup>
      </inkml:traceGroup>
    </inkml:traceGroup>
  </inkml:traceGroup>
</inkml:ink>
</file>

<file path=ppt/ink/ink5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5:32.742"/>
    </inkml:context>
    <inkml:brush xml:id="br0">
      <inkml:brushProperty name="width" value="0.09333" units="cm"/>
      <inkml:brushProperty name="height" value="0.09333" units="cm"/>
      <inkml:brushProperty name="fitToCurve" value="1"/>
    </inkml:brush>
  </inkml:definitions>
  <inkml:trace contextRef="#ctx0" brushRef="#br0">18613 900 823 0,'-52'-12'156'0,"-8"0"48"15,6-2-233-15,1 1 5 16,8-1 3-16,-6-11-3 16,18 7 26-1,0 1-10-15,-44-19 32 16,2 0 30-16,-12-1 39 16,8 5 1-16,11 16 3 15,11-4-26-15,-18 1-10 0,8 1-30 16,-11-2-10-16,7-5-18 15,-15-1-1-15,14-2-6 16,-9-1 4-16,14 2-1 16,-13-4 8-16,8 3 3 15,-9 3 9-15,6 1 1 16,-12-2 3-16,10 7-6 16,-10-2-2-16,9 3-13 0,-10 0-2 15,8 1-4-15,-10 1 3 16,7 2-2-16,-14 5 5 15,14 2-4-15,-8 1 0 16,7 0 3-16,-12 1 1 16,12-1-4-16,-11 3 5 15,6-4 0-15,-4 2-2 16,12-2-3-16,-12 2 4 16,12-2-3-16,-15-1 3 15,9 5-4-15,-14 5 5 16,17-5-6-16,-12 0 7 15,14 6-6-15,-13-2 4 16,14 1-4-16,-11-1 4 16,8 5-6-16,-7-4 5 15,16-4-6-15,-14-2 5 0,8 2-2 16,-10-2 4-16,8-4-2 16,-15 8 4-16,7-1-4 15,-2-5 6-15,10 4-7 16,-14-1 4-16,13-1-4 15,-15 1 0-15,5 6-6 16,-15-14 4-16,19 8-4 16,-20-4 4-16,11 2 0 0,-15 2 4 15,10 6 0 1,-17 0 7-16,11-1-4 0,-19 2 4 16,12 4-3-16,-18-5 1 15,12 4-7-15,-14 1 3 16,14 2-3-16,-15-7 3 15,15 9-4-15,-20-7 7 16,14 2-5-16,-19-2 5 16,13-1-3-16,-11 2 4 15,9 0-7-15,-20-1 4 16,20 1-5-16,-18-3 3 16,13-2-5-16,-19 1 5 15,22-1-3-15,-19-7 6 16,20 3-5-16,-20 0 6 15,19 2-3-15,-17-4 2 16,19 2-5-16,-24-3 5 16,22 8-6-16,-14-2 5 15,17 4-3-15,-15 5 5 0,22 0-4 16,-17-4 3-16,17-1-4 16,-11-1 3-16,17-1-6 15,-15-2 5-15,17-2-4 16,-16 5 4-16,20-4-5 15,-15-1 6-15,15-2-4 0,-12 1 9 16,16-2-2-16,-15 5 10 16,20 0-5-16,-16 3 5 15,16-1-9-15,-14 1 1 16,9 3-10-16,-5 0 4 16,16-2-4-16,-12-1 0 15,15-4-1-15,-15-4-1 16,5-2-12-16,-11-7-5 15,11 4-5-15,-19-5 3 16,14 0 1-16,-17-9 12 16,20 10 7-16,-13-2 12 15,13-2-1-15,-8 3 8 16,16 10 1-16,-12-2 17 16,22 4-7-16,-10 9 7 15,10 3-10-15,-11 10-2 16,8 4-20-16,-14 8-9 0,16 2-15 15,-8 8-6-15,9-5-7 16,-12 9-2-16,9 0 1 16,-11 9 4-16,15-1 7 15,-1 8 9-15,17-5 3 16,-8 7 13-16,16-9 4 16,-10 6 8-16,8-9-2 15,-9 12 8-15,15-9-4 16,-7 15 10-16,13 0-8 0,-11 24 7 15,13-6-8-15,-10 12 4 16,6-7-11-16,-3 16 4 16,14-14-7-16,-1 31 3 15,9-5-8-15,2 23 6 16,11-8-6-16,1 22 3 16,4-23-8-16,1 24 1 15,4-13-11-15,-5 20-3 16,-1-13-7-16,-1 27 6 15,-2-23 1-15,-14 3 9 16,2-4 3-16,-10 13 8 16,-7-23-2-16,-2 25 14 15,7-3-2-15,-7 4 10 16,13-24-5-16,8 12 4 16,8-18-13-16,2 12 0 0,9-19-9 15,6 20 5-15,-4-20-6 16,1 13 6-16,1-13-7 15,2 17 7-15,-10-20-6 16,7 22 6-16,4-19-7 16,1 22 7-16,2-17-7 15,4 12 6-15,-4-21-5 16,-1 14 5-16,0-24-5 16,-7 8 7-16,8-20-5 0,-2 12 6 15,1-16 0-15,1 13 11 16,4-14-5-16,1 19 8 15,3-20-7-15,3 20 0 16,6-16-11-16,-3 17 5 16,4-13-9-16,1 16 6 15,-8-15-6-15,1 15 7 16,-1-15-8-16,-3 20 7 16,0-19-8-16,2 18 7 15,2-19-7-15,-1 13 10 16,0-20-5-16,5 14 14 15,5-17-7-15,-2 12 11 16,5-17-9-16,11 16 6 16,-4-8-15-16,2 17 6 15,2-8-10-15,2 22 6 16,-4-12-7-16,1 18 6 0,-7-15-5 16,2 19 6-16,-6-19-6 15,-1 18 6-15,-4-24-5 16,1 10 6-16,1-17-6 15,-1 12 5-15,-2-19-4 16,4 13 6-16,1-11-7 16,4 15 6-16,0-15-5 0,4 18 4 15,1-9-6-15,5 14 7 16,-2-12-8-16,10 19 7 16,-3-17-6-16,0 20 6 15,-2-10-7-15,-4 9 6 16,-9-10-6-16,3 19 6 15,-10-23-7-15,-5 18 7 16,1-10-6-16,2 8 9 16,-6-19-5-16,8 15 16 15,-1-21-3-15,7 11 13 16,-1-21-8-16,14 8 6 16,-1-17-17-16,11 8 5 15,1-20-14-15,10 9 5 16,-6-14-6-16,12 9 4 15,-4-11-7-15,5 7 5 16,-10-19-10-16,8 1 7 0,-10-14-6 16,5-1 7-16,-4-11-4 15,11 4 7-15,-2-13-5 16,15-1 7-16,-8-10-7 16,12 2 6-16,-8-6-4 15,19 2 7-15,-10-4-6 16,20 8 6-16,-4-3-5 15,22 6 5-15,-15-1-6 16,20 4-3-16,-14-3-8 0,13 0 5 16,-14-3-8-16,18 3 6 15,-14-6 0-15,13-3 8 16,-14-6-6-16,19 3 7 16,-12-11-5-16,14 4 7 15,-10-1-6-15,22-1 8 16,-16-4-8-16,24 1 7 15,-13-6-8-15,18 0 10 16,-14 9-8-16,19-5 9 16,-17 5-7-16,18-1 6 15,-13 1-6-15,17-3 6 16,-18-1-9-16,18-4 8 16,-14 4-7-16,16-1 6 15,-21-2-8-15,20-3 9 16,-19 6-7-16,19 0 9 15,-23 1-7-15,21 3 10 0,-18 3-7 16,23 3 6-16,-24-6-8 16,26 0 8-16,-17-3-9 15,25 1 7-15,-21-7-8 16,27 3 7-16,-19-1-7 16,19 5 8-16,-21-5-9 15,15 8 8-15,-18 2-7 16,16 9 7-16,-24-1-8 15,19 5 7-15,-17 1-5 0,17-4 6 16,-17-4-8-16,22 2 7 16,-20-5-5-16,18-5 6 15,-19-2-8-15,20-4 7 16,-21-5-6-16,20-2 6 16,-20 0-6-16,20-5 5 15,-20 2-4-15,18 2 5 16,-22 1-6-16,22 4 6 15,-21 4-6-15,12 2 7 16,-21 2-7-16,20 2 5 16,-22-2-4-16,16 0 6 15,-14-2-8-15,23-2 7 16,-20-2-5-16,24-5 5 16,-16-4-7-16,20-3 6 15,-19-3-5-15,23-6 7 0,-21 2-8 16,25-5 8-16,-21 1-7 15,23-4 7-15,-25 6-8 16,23-1 8-16,-27 5-8 16,22 0 8-16,-22 10-6 15,16 2 7-15,-23 4-8 16,22 2 8-16,-25 5-7 16,14 3 6-16,-16-1-8 15,16-2 8-15,-19-2-8 0,24-4 8 16,-18-4-8-16,20-7 8 15,-16 1-8-15,22-5 8 16,-25-3-6-16,19-6 8 16,-23 4-7-16,15-2 7 15,-24 5-7-15,11-1 6 16,-20 5-7-16,14-2 7 16,-19 3-7-16,14-3 7 15,-16 3-8-15,10 0 7 16,-15-3-8-16,12-3 7 15,-16 0-6-15,13-3 7 16,-18-2-7-16,12-2 7 16,-18 2-7-16,8-2 6 15,-13 1-6-15,13 0 6 16,-14 4-6-16,2-4 5 16,-13-1-4-16,7-2 5 0,-14 3-6 15,4-3 7-15,-2 9-6 16,2-5 6-16,-10 5-6 15,4-3 7-15,-15 9-9 16,4-8 9-16,-11 7-9 16,4-2 7-16,-7-2-7 15,5-8 5-15,-7 4-6 0,2-9 5 16,-4 0-5-16,4-5 4 16,-6 1-4-16,7-8 4 15,-3 4-5-15,2-7 6 16,-8 6-6-16,5-4 9 15,-7 5-6-15,8 1 8 16,-4 10-9-16,9-4 8 16,-1 9-9-16,11-2 7 15,-4 3-7-15,12-8 5 16,-6 4-12-16,8-8-4 16,-15 4-10-16,2-7 1 15,-8 6-6-15,1-4 6 16,-8 5 5-16,2-7 11 15,-10 5-2-15,-2-5 9 16,-11 1-1-16,-1-4 6 0,-4 5-5 16,-2-7 7-16,-3 1-5 15,4-12 4-15,2 0-5 16,5-11 6-16,1 0-6 16,3-9 4-16,-3 10-4 15,3-8 5-15,-3 11-6 16,1-1 6-16,0 9-7 15,-1-15 6-15,-8 10-6 0,-2-8 7 16,-4 2-8-16,-8-4 11 16,-4 14-4-16,1-4 9 15,-8 10-4-15,-6-7 11 16,3 11-9-16,-7-4 4 16,0 5-8-16,-5-13 2 15,0 3-9-15,-8-14 4 16,2 2-7-16,-7-9 6 15,2 11-5-15,-7-5 9 16,6 9 0-16,-7-2 10 16,8 11-4-16,-11 0 10 15,7 3-9-15,-14-6 2 16,4 6-10-16,-18-6-1 16,6 3-10-16,-14 0 0 15,7 7-7-15,-10-4 7 16,8 3-3-16,-10-6 7 0,5 6-1 15,-9-3 6-15,3 2-6 16,-9-10 5-16,6 2-6 16,-3-12 6-16,10 1-7 15,-14-5 7-15,11 7-5 16,-10-2 4-16,6 11-4 16,-11-3 12-16,22 14-8 15,-8-1 9-15,10 4-3 16,-7-8 2-16,12 4-10 0,-12-12-3 15,12 2-9-15,-5-4-3 16,13 7-3-16,-2-6 5 16,13 10 2-16,-2-8 11 15,8 8 0-15,-7-4 4 16,6 3-14-16,-5-16 1 16,5 5-9-16,0-18-1 15,12-1-8-15,-3-12 7 16,6 11 0-16,-3-10 6 15,0 16 4-15,-3-14 8 16,3 15 3-16,-1-10 11 16,4 12-3-16,-2-11 13 15,1 19-6-15,1-8 8 16,0 11-10-16,-5-8 3 16,4 11-14-16,-1-11 5 15,-3 8-9-15,-4-10 5 16,6 6-5-16,-6-6 4 0,2 12-4 15,-8-2 3-15,3 10-3 16,-12-4 5-16,3 11-5 16,-11-3 8-16,7 6-6 15,-11-1 5-15,4-1-6 16,-16-5 6-16,9 3-7 16,-15-6 5-16,12 2-5 15,-5-4 6-15,11 5-6 0,-7-10 6 16,11 10-6-16,-11-8 6 15,3 7-7-15,-3 1 2 16,8 4-2-16,-4-11 3 16,14 7-6-16,-2-4 8 15,6 2-4-15,-2 0 5 16,11 7-4-16,-4-8 6 16,7 4-8-16,2-15 3 15,12-3-14-15,2-17-11 16,8-1-8-16,5-19 1 15,5 5 0-15,1-13 10 16,2 12 13-16,2-11 7 16,-4 13 0-16,2-16 2 15,-1 14-2-15,2-15 3 0,-1 13-7 16,1-7 4-16,1 18-5 16,-3-12 2-16,0 14-2 15,0-4 5-15,-2 9-2 16,-4 1 5-16,2 16 0 15,-2-2 7-15,-2 10-3 16,1-1 7-16,2 4-4 16,7-11 4-16,1 4-7 15,10-17 4-15,5-6-8 0,11-12 5 16,1 1-7-16,15-18 6 16,-3 6-6-16,6-11 4 15,-4 14-6-15,2-8 5 16,-10 23-8-16,3 0 6 15,-3 11-7-15,8-10 7 16,-2 10-5-16,9-14 7 16,0 7-5-16,9-9 10 15,-5 14-6-15,13 2 5 16,-7 7-4-16,10-8 6 16,-9 17-9-16,8-15 8 15,-7 0-6-15,11-14 4 16,-10 5-6-16,11-4 3 15,-7 13-5-15,7-5 6 16,-10 19-5-16,-1 4 6 16,-11-15-4-16,2-20 4 0,-13 0-6 15,0-7 6-15,-4-3-7 16,1 8 7-16,-8 13-3 16,10-11 2-16,-7 6-5 15,5-2 5-15,-3 7-5 16,6-9 2-16,-7 12-2 15,1-12 5-15,-8 6-6 0,6-3 6 16,-15 8-5-16,1 13 4 16,-4 15-4-16,-1-16 4 15,-7 4-5-15,-1-9 4 16,-4 1-5-16,-7-17 6 16,-4 16-5-16,-7-2 4 15,-4 15-2-15,-4 1 4 16,-1 19-5-16,-5 0 5 15,2 6-5-15,-3-11 5 16,-1-7-4-16,-10-10 5 16,-1 2 0-16,-7-8 18 15,4 16-1-15,-5 1 19 16,2 14-1-16,-7-2 5 16,4 13-15-16,-13-5 1 15,3 15-21-15,-10 4-6 16,10 14-26-16,-13 21-67 0,10 18-335 15,-38 4 74-15</inkml:trace>
</inkml:ink>
</file>

<file path=ppt/ink/ink59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6:25.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38B8EB-86F0-46B9-B33D-050C5DC7BDB0}" emma:medium="tactile" emma:mode="ink">
          <msink:context xmlns:msink="http://schemas.microsoft.com/ink/2010/main" type="inkDrawing"/>
        </emma:interpretation>
      </emma:emma>
    </inkml:annotationXML>
    <inkml:trace contextRef="#ctx0" brushRef="#br0">11 52 0,'0'0'0,"0"0"16,0 0-16,-11-52 31</inkml:trace>
  </inkml:traceGroup>
</inkml:ink>
</file>

<file path=ppt/ink/ink5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27.0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7D1B04-4D14-406F-AE6E-4FFBE247F517}" emma:medium="tactile" emma:mode="ink">
          <msink:context xmlns:msink="http://schemas.microsoft.com/ink/2010/main" type="inkDrawing"/>
        </emma:interpretation>
      </emma:emma>
    </inkml:annotationXML>
    <inkml:trace contextRef="#ctx0" brushRef="#br0">0 45 404 0,'0'0'231'0,"1"1"-15"16,2 1-94-16,-1-5-11 16,-1 0-34-16,2-3 11 15,0 0-1-15,0-2 1 16,0 1-19-16,-1 1-11 16,-1 3-21-16,1 0-2 15,-2 1-2-15,0 1 4 16,0 1 3-16,-2 3-3 15,2 1-4-15,0-1-10 16,-1 3-6-16,-1-3-9 16,2 2 0-16,2-1-6 15,-1 1 6-15,-1 4-4 16,2 0 7-16,-1 1-1 16,-1 1 7-16,2 1-1 0,-2 3 5 15,1 1-5-15,-1-1 1 16,2 0-7-16,-2 0 1 15,1-3-10-15,2-1 5 16,2 4-9-16,-2 1 8 16,0 2-8-16,1 2 6 15,-2 8-6-15,1 1 8 0,-2-1-5 16,1 2 7-16,-1 5-3 16,2-7 6-16,-1 4-8 15,-1-4 5-15,4 5-7 16,-2-3 5-16,0 5-6 15,1-6 5-15,1 7-6 16,-5-9 6-16,3 4-7 16,0-4 8-16,0 2-6 15,0-2 8-15,-2 7-5 16,2-7 11-16,-1 12-5 16,-2-3 5-16,0 3-6 15,0-1 4-15,1 2-9 16,1-5 4-16,-1-1-6 15,2-8 5-15,0-4-5 16,-1-7 8-16,-1-4 0 16,1-7 10-16,-2 1 0 15,0-1 7-15,-2 4-4 0,4 3 2 16,-2 2-10-16,3 1 3 16,-5 2-10-16,2-1 3 15,0-1-8-15,0-1 7 16,-1-2-8-16,4-1 8 15,-5-5-9-15,4-4 8 16,-4-2-8-16,-4-4 4 16,-3-11-128-16,0-5-337 0,-12-15 70 15</inkml:trace>
  </inkml:traceGroup>
</inkml:ink>
</file>

<file path=ppt/ink/ink5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28.3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51D5FD-AB1C-4C9C-9FD4-84C8E07FCAC7}" emma:medium="tactile" emma:mode="ink">
          <msink:context xmlns:msink="http://schemas.microsoft.com/ink/2010/main" type="inkDrawing"/>
        </emma:interpretation>
      </emma:emma>
    </inkml:annotationXML>
    <inkml:trace contextRef="#ctx0" brushRef="#br0">-2 56 774 0,'-3'-18'277'15,"4"9"42"-15,1-3-205 16,2 1-26-16,1 5-30 15,4 14 3-15,0-2-6 0,6 4-8 16,2 2-2-16,5 8-8 16,-1-8-15-16,8 1-14 15,-4-2 1-15,4 1-7 16,-5-5 10-16,6 2-3 16,-8 0 12-16,-1 0-7 15,-4 0 8-15,2 2-12 16,-5 2 3-16,5 1-12 15,2 2 6-15,8 5-10 16,-4 0 7-16,7 8-7 16,-2 1 7-16,6 1-6 15,-5-4 7-15,8-3-6 16,-4-6 6-16,1-7-5 16,-4-8 8-16,1-3-5 15,-8-2 7-15,-1-5-6 0,-6 4 6 16,-1 1-6-16,-7 2 7 15,1 5-6-15,-2 4 8 16,0 1-8-16,-2 4 6 16,1-2-10-16,-1-2 7 15,1 3-9-15,-4-4 8 16,2-2-7-16,0-2 8 16,-3-2-12-16,0-6 10 0,3 0-8 15,-1-3 8-15,-1 1-9 16,1-1 11-16,-2 5-10 15,1 2 6-15,1 4-10 16,-1-1 9-16,-2 4-8 16,-1-1 11-16,1-1-7 15,-5-1 12-15,-2-1-3 16,2 1 9-16,-1 1-6 16,-4 3 7-16,-1 1-10 15,0 1 5-15,-6 5-9 16,0 4 8-16,-3 5-9 15,3 1 9-15,-6 1-10 16,0-6 7-16,5 1-7 16,-2-7 8-16,-2 2-8 15,2 1 8-15,-4 0-5 16,-7 1 7-16,-6 4-5 0,2 1 6 16,-4-2-7-16,2 1 4 15,-4 2-10-15,8-1 5 16,-5 9-9-16,10-3 8 15,1 9-9-15,2-6 10 16,4 5-9-16,7-11 9 16,-3-4-8-16,4-10 11 15,5-4-8-15,-4-6 9 16,4 0-5-16,-3-3 10 0,-3 0-10 16,3 0 9-16,3 0-8 15,1 0 7-15,1-1-11 16,1 2 9-16,3 4-10 15,-2-2 7-15,-2 1-10 16,4 2 8-16,-2-1-8 16,2-5 8-16,0 0-8 15,0 3 8-15,-3-3-8 16,5 0 9-16,-5 3-9 16,3-3 7-16,0 1-8 15,1-2 13-15,-4 1-65 16,0-3-83-16,-12-14-353 15,-3-10 31-15</inkml:trace>
  </inkml:traceGroup>
</inkml:ink>
</file>

<file path=ppt/ink/ink59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6:31.7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CEC689-8D5E-4944-8E5D-E205E9726371}" emma:medium="tactile" emma:mode="ink">
          <msink:context xmlns:msink="http://schemas.microsoft.com/ink/2010/main" type="inkDrawing"/>
        </emma:interpretation>
      </emma:emma>
    </inkml:annotationXML>
    <inkml:trace contextRef="#ctx0" brushRef="#br0">0 0 0</inkml:trace>
  </inkml:traceGroup>
</inkml:ink>
</file>

<file path=ppt/ink/ink5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2.5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7DFF9E-1A0C-4432-8C84-A6E519AFE1FE}" emma:medium="tactile" emma:mode="ink">
          <msink:context xmlns:msink="http://schemas.microsoft.com/ink/2010/main" type="inkDrawing"/>
        </emma:interpretation>
      </emma:emma>
    </inkml:annotationXML>
    <inkml:trace contextRef="#ctx0" brushRef="#br0">2353 63 643 0,'-9'4'387'0,"0"-2"-40"16,-3-2-108-16,2 1-145 15,-2-1-36-15,0 2 11 16,0-1-13-16,-3-2 10 15,0-1-18-15,-3-1 1 16,-2-4-24-16,-4-1-2 16,3 1-16-16,-9-4 5 0,2-2-12 15,-8 4 9-15,3 3-9 16,-20 1 6-16,4 5-8 16,-16 3 4-16,7 6-28 15,-12 2-34-15,15 4-19 16,-4 1-13-16,11-2-12 15,-6-4 18-15,9 1 33 16,-9-2 20-16,5-5 11 0,-14 1 12 16,9 1 2-1,-12-8 7-15,10 2-4 0,-4-1 11 16,10-1 1-16,-7-1 12 16,14 8-3-16,-4-1 11 15,5 4-8-15,-9-4 9 16,6 2-8-16,-7-4 10 15,1-1-1-15,-3 4 14 16,9-2-9-16,-2 0 7 16,9 6-14-16,-2 4 1 15,5 4-18-15,-5 7 4 16,7-2-11-16,-6-1 11 16,4-6-9-16,-1-3 14 15,3-7-6-15,-4-2 14 16,5-5-9-16,2-2 7 15,5-1-14-15,7-2 3 16,7-1-14-16,4 1-8 16,5-1-52-16,2 5-361 0,-4 6 96 15</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1:13.0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15010B-D79F-4BFA-895B-3916494FAF9F}" emma:medium="tactile" emma:mode="ink">
          <msink:context xmlns:msink="http://schemas.microsoft.com/ink/2010/main" type="inkDrawing" rotatedBoundingBox="11814,3085 20293,3221 20276,4278 11797,4142" shapeName="Other"/>
        </emma:interpretation>
      </emma:emma>
    </inkml:annotationXML>
    <inkml:trace contextRef="#ctx0" brushRef="#br0">7881 276 972 0,'-16'-3'301'16,"-4"-3"46"-16,-2 6-263 16,1-4-57-16,4 1-26 0,2 9-7 15,3-6-3-15,0 4-4 16,2-4 1-16,-10 2 2 16,2-7 9-16,-7 2 11 15,-1 3 6-15,-7 0 9 16,3 3 2-16,-6-4 5 15,6-1-3-15,-3-8 2 16,5 7-3-16,-1-6-1 16,4 7-5-16,-4 4-4 15,2-1-8-15,-4 4-3 16,-1 1-4-16,-6 0-2 16,7-3-1-16,-10 3-1 0,10-6 1 15,-7 1 1 1,4-1-1-16,-5-1 0 0,4 4 1 15,-5-6-1-15,5 3 0 16,-2-5 0-16,5 1 0 16,-5-1 0-16,2 4 1 15,-4 4 0-15,5-2 0 16,-10 5 1-16,8-4-2 16,-6 5 1-16,6-4-1 15,-8 2 0-15,8-2 0 16,-9 0 1-16,6-5-1 0,-7-4 1 15,8 11-1-15,-4-11-1 16,5 13-1-16,-10-8 2 16,7 4-2-16,-13-5 0 15,2 5 1-15,-6-9 0 16,4 12 1-16,-2-3 0 16,4-4 1-16,-3 5 1 15,6-2-1-15,0-1 1 16,3-4-2-16,-2 11 1 15,8-8-1-15,-9 0 1 16,3-3-1-16,-3 4 0 16,0-4 2-16,-2 3-1 15,11-1-1-15,-1-7 1 16,4-1 0-16,-2-4-1 0,5-1-1 16,-7-5 1-1,7 8-1-15,0-1 0 0,3-1 2 16,0 2 0-16,7 5-1 15,-5-9 1-15,4 9 1 16,-5-1-2-16,4 2 0 16,-5-1 1-16,1 8-1 15,-3-7 0-15,1 2 1 16,-4 3-1-16,1 0-1 0,-4-1 2 16,4 1-1-16,-7 0 0 15,7-5 1-15,-7 5-1 16,7 0 0-16,-2-3-1 15,7 3 1-15,-5 2 0 16,5 1 0-16,-2 0-1 16,-2 3 1-16,-3 3 0 15,3-6 0-15,-7 4 1 16,6 1 0-16,-5-8-1 16,4 3 0-16,-8 1 0 15,7-11 0-15,-8 2 0 16,8 5 0-16,-3-7 0 15,6 1 0-15,-1 7-1 16,2-1 0-16,-10 0 1 16,3 0 0-16,-9 3-2 15,2 5 2-15,-7-8-2 0,9 6 1 16,-8-5 1-16,5-1 0 16,-4-4-1-16,5 10 1 15,-5-6 0-15,6 3 0 16,-5-5 1-16,11-1-1 15,-7 3 0-15,2 2 0 16,-2 2-1-16,2 7-1 16,-6-1 0-16,8-4 0 15,-6-1 0-15,2-8 0 0,-4 0-1 16,2 1 2-16,-3-11-1 16,8 2 1-16,-4 8 0 15,5-3 2-15,-4 5-1 16,2 11 0-16,-4-7 1 15,6 2-1-15,-6-2 1 16,7-6-1-16,-4-5 0 16,5 10 1-16,-4-11 0 15,8 3-2-15,-7-2 2 16,5 4-2-16,-5-5 0 16,5 4 1-16,-8 7 0 15,5-5 0-15,-7-5 1 16,8 2-1-16,-7-6 0 15,6 2 0-15,-2-2 0 16,7 1 0-16,-8 2 0 16,8 2 0-16,-4-4 1 0,1 4 1 15,-2 1-1-15,8 0 0 16,-3-2 0-16,8 4-2 16,-2-1 1-16,0 2-2 15,-6 3 1-15,3-1 0 16,-3 1-1-16,0-3 1 15,1 0 1-15,3 0 1 16,-4 1 0-16,6 8 0 0,-4-1-1 16,5-2 0-1,-4 3-1-15,2 1 2 0,-2-4-2 16,9 9 0-16,-6-3 0 16,3 6 1-16,-2-1-1 15,2-4 1-15,-10 2 0 16,4 0 0-16,-2 2 0 15,5-4-1-15,-6 13 1 16,8-10-2-16,-4 11 1 16,5 0 0-16,-5 9-3 15,5-6 1-15,-1 5-1 16,5-7 0-16,2 1 0 16,5-5 2-16,1 0 0 15,1 0 2-15,2 6-1 16,0-6 1-16,-1 6-1 0,2-3 1 15,1 2-2-15,2-5 0 16,-1 1 0-16,2-5-1 16,2 1 1-16,4-8 0 15,-2 4-2-15,4-5 0 16,5 1 3-16,0-5 0 16,6 7 0-16,3-5 3 15,6 4 1-15,2-2-2 16,7 4-1-16,-2-1 1 0,11 3 1 15,-3 2-1-15,11 4-1 16,-2 0 0-16,8 4 0 16,-10-4 0-16,8 3-1 15,-12-9 0-15,6 3 2 16,-12-9-1-16,9 3-1 16,-10-10 2-16,8 10-1 15,-7-3-2-15,11 0 1 16,-10-8 0-16,11 10 0 15,0-8 0-15,8-6 1 16,-6 3 1-16,10 4-1 16,-9-2 1-16,6 2-1 15,-3 7 1-15,6-4 0 16,-6 4 0-16,9-1-2 16,-6-1 2-16,1 0-1 0,-4 0 1 15,2-4-2-15,-8-2 1 16,2-2-1-16,-8-1-1 15,-3-1 0-15,0-2 2 16,3-2 0-16,-2 1 1 16,7-2 1-16,-1-2-1 15,2-1 0-15,-7 3 0 16,5 0 0-16,-5 0-1 16,4 0 1-16,-6 0 0 0,9-1-2 15,-7-1 1-15,2-4 0 16,-4 2-1-16,0 1 0 15,-9 1 1-15,3-2-1 16,-3 8 1-16,5-4 0 16,-5-4 1-16,10 1-1 15,-4 7 1-15,5-7-1 16,-4 6 0-16,10 5 0 16,-7-4 1-16,10 7-1 15,-9-5 0-15,10-6 0 16,-6 1-1-16,6 4 1 15,-5-7-2-15,13 7 2 16,-8 11 0-16,10-8 0 16,-4 5 0-16,9-1 0 15,-6 3 0-15,12-7-1 0,-5 7 1 16,6-3 0-16,-2-2 1 16,10 1-2-16,-9-1 1 15,10-2 0-15,-4 2 0 16,12-2 0-16,-6 2 1 15,8 4-2-15,-8-2 1 16,9 0 1-16,-13 1-2 16,7-1 1-16,-6-3 1 15,9 0-1-15,-12 2-1 0,9-5 1 16,-10-2-1-16,4 2 1 16,-14-3 0-16,5 0 1 15,-12 3-1-15,2 3 1 16,-10-3 0-16,7-3-1 15,-9 5-1-15,5-1 2 16,-5-1-1-16,2 0-1 16,-8 8 2-16,5-10-1 15,-7 4 0-15,3-2 1 16,-3 1 0-16,5 2-1 16,-2-1 0-16,6-1 0 15,-5 2-1-15,11 2 0 16,-4-2 2-16,4 3-1 15,-9-2 0-15,6-1 0 16,-6-1 0-16,8 4 0 16,-7-5-1-16,10 2 1 0,-2-3 0 15,6 2 0-15,-9-10 1 16,10 7-1-16,-3 1 0 16,-1-3-1-16,-5 0 2 15,7 1-1-15,-7-1 0 16,7-6 0-16,-2 6 0 15,4-3 0-15,1 2-2 0,7-4 2 16,-9 4-1-16,9-5 1 16,-7 3 0-16,4-2 0 15,-9 1 1-15,6-2-1 16,-5 4 1-16,5 2-1 16,-6 0 0-16,5 5 0 15,-5-2 0-15,3 3 0 16,-6-5 0-16,0 4 0 15,-7-7 1-15,2 2-1 16,-7-4 0-16,2 2 0 16,-5-1 0-16,-2 0 1 15,-7 0-3-15,0 0-1 16,-9-3 0-16,0 2 0 16,-4-1-1-16,-2-4 4 15,-5-1 0-15,1 2 1 16,-5-5-1-16,0 4 0 15,-2 3 1-15,2-5-1 0,-1 2-1 16,1 0 1-16,-3-3 1 16,-2-1-1-16,1 4 1 15,-7-5 0-15,-1 5 1 16,-4-4 1-16,-4 1 1 16,-2 0 1-16,-1 3-1 15,-4-2 1-15,0 4-1 16,-7-4 0-16,2 4-2 0,-5-10 0 15,1 4-4-15,-8-1-2 16,5 3-1-16,-4-4 0 16,-1 9 1-16,-2 2 0 15,-1 2 3-15,-8 1 1 16,-2 2 0-16,-7 7-2 16,3-1-3-16,-5-1-30 15,3 2-28-15,-12-7-320 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48:08.2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50E1BAB-247E-4E58-8256-AEAB0BD5C1A4}" emma:medium="tactile" emma:mode="ink">
          <msink:context xmlns:msink="http://schemas.microsoft.com/ink/2010/main" type="inkDrawing" rotatedBoundingBox="14465,5799 23963,5812 23961,7063 14464,7050" hotPoints="23229,6754 22996,7791 14555,5889 14789,4852" semanticType="enclosure" shapeName="Rectangle">
            <msink:destinationLink direction="to" ref="{6E02D177-15EB-4A32-8634-A7A3A105BF5F}"/>
          </msink:context>
        </emma:interpretation>
      </emma:emma>
    </inkml:annotationXML>
    <inkml:trace contextRef="#ctx0" brushRef="#br0">344-748 978 0,'-1'-4'259'0,"-5"2"71"0,7 2-288 16,4-1-10-1,-1 1-27-15,5 0 1 0,5-2-8 16,4 2 4-16,3 2-5 16,13-1 4-16,-2 2-3 15,10-1 4-15,-2 1-4 0,4-5 6 16,-2 4-5 0,5-5 5-16,-7 1-4 0,14 2 3 15,-6 3-3-15,11 2 5 16,-5-1-4-16,10 1 6 15,-6-2-4 1,15-2 3-16,-5-1-5 0,16 2 3 16,-6-2-4-16,12 3 7 15,-7 0-6-15,11 1 4 16,-13 4-3-16,14 1 3 16,-10-3-6-16,10 1 5 15,-9 1-6-15,8-4 5 16,-14-1-3-16,5-1 13 15,-11-1 2-15,10 2 13 16,-10 0-6-16,16 3 5 16,-11 6-14-16,14 3 0 15,-11-1-13-15,9 4 4 16,-14-5-5-16,13 2 5 0,-12-4-6 16,11 1 6-16,-13-3-6 15,10-2 5-15,-14-1-5 16,7-1 5-16,-7 1-5 15,16 1 5-15,-9 3-6 16,11 3 6-16,-6 1-5 16,12 8 4-16,-8 1-6 15,17 8 7-15,0-4-6 0,16 2 6 16,-5-5-5 0,22-3 5-16,-13-14-7 0,17-1 8 15,-12 2-8-15,12-7 7 16,-17-2-6-16,15 5 6 15,-19-1-6-15,13-4 6 16,-17 4-5-16,11-2 4 16,-19-1-4-16,14-4 3 15,-15 2-5-15,8-7 7 16,-12-3-6-16,13 3 5 16,-18-1-3-16,15-8 4 15,-13 4-6-15,10 7 5 16,-14-1-4-16,15 4 5 15,-18 2-6-15,17 1 7 16,-10-1-7-16,12-4 6 0,-13 0-5 16,11 8 5-16,-15-7-6 15,12-2 6-15,-17 4-6 16,8-6 5-16,-14-6-6 16,8 0-2-16,-16-2-7 15,6-7 1-15,-17 0-4 16,3-3 6-16,-15 1 2 15,-6-1 8-15,-5 5-1 0,-5-1 4 16,-13 1-4-16,5-2 4 16,2 1-4-16,-2-7 3 15,0-3-5-15,8 0 6 16,-7 2-5-16,-1-7 5 16,-6 14-5-16,-1-6 4 15,-8 3-7-15,-2-6 0 16,-5 3-6-16,-2-10 4 15,-3 5-3-15,-2-8 6 16,2 12 1-16,-3-2 6 16,-1 9 0-16,-1 2 10 15,-1 10-1-15,-1-3 9 16,-1 6-1-16,1 0 3 16,-1 1-9-16,5-2-3 15,2-4-9-15,5-5-11 16,2-1-12-16,2-4-9 0,-4 2-6 15,2 4-2 1,-9 10 13-16,-1 4 12 0,-5 1 9 16,-2-2 11-16,-5-1 5 15,-2 3-2-15,-3-7-3 16,-6 5 7-16,-2 5-6 16,-4 0 6-16,2-6-7 15,-7 3 6-15,4-1-11 16,-10-2 4-16,5 6-8 0,-14-2 3 15,4 2-7-15,-16 3 7 16,4-3-4-16,-13-1 6 16,5 7-3-16,-12-6 6 15,7 3-5-15,-10 4 12 16,8 4-2-16,-14-8 17 16,9 4 1-16,-10 1 15 15,7-1-10-15,-6-2 6 16,15 1-19-16,-12 0-1 15,9 0-15-15,-9-3 0 16,6 0-9-16,-12 1-3 16,13-1-12-16,-7-4-5 15,13-2-8-15,-13-3 2 16,9-5 2-16,-15-1 10 16,5-1 6-16,-16-5 10 15,14 7-2-15,-12-2 9 0,7 2-4 16,-13 4 6-16,10 2-5 15,-14 1 7-15,13 5-9 16,-8 1 7-16,13 4-8 16,-13-5 4-16,12 2-8 15,-11-1-2-15,8 1-13 16,-7-2 1-16,16 4-7 0,-13-4 7 16,15-2 2-16,-10 2 12 15,5-5 2-15,-15 2 5 16,19 1-5-16,-19-2 7 15,11-6-6-15,-14 6 5 16,13-5-5-16,-20 1 4 16,18 5-5-16,-14 5 6 15,11-7-5-15,-18 7 6 16,16-2-2-16,-19-1 14 16,15 2-1-16,-12 2 16 15,15-4-1-15,-18 0 8 16,13 5-14-16,-10-4 3 15,12-1-18-15,-11 5 2 16,15-2-11-16,-11-2 5 16,11-2-7-16,-8 5 6 15,14 2-8-15,-12-6 2 16,14 3-10-16,-16 3 0 0,11-4-9 16,-15-8 8-16,20 3-3 15,-15-2 10-15,12 1 2 16,-9-1 8-16,13 7-6 15,-13 1 7-15,18 1-6 16,-3 1 6-16,19-1-7 16,-8 4 7-16,16-5-7 0,-6-2 6 15,13 2-7-15,-7-6 7 16,15-3-8-16,-3 0 5 16,10 3-9-16,-4-7 7 15,11 2-6-15,-2-1 6 16,6 5-4-16,-5-2 8 15,10 0-6-15,-8 1 7 16,3 5-7-16,-5 0 6 16,8-1-6-16,-4 2 10 15,7-1-3-15,-2 3 12 16,6 0-3-16,2 8 9 16,2-2-11-16,2 9 4 15,4-3-14-15,-1 9 3 16,4 3-8-16,2 12 6 15,1 0-6-15,2 9 6 16,2-2-5-16,0 5 5 0,-1-9-4 16,-2 5 5-16,0-9-5 15,-3-4 7-15,0-4-5 16,1 5 4-16,2-13-6 16,3 4 6-16,6 2-6 15,3-1 7-15,3-6-5 16,5 6 5-16,-2-7-6 15,3 1 4-15,-2-5-7 16,4-1-8-16,-3-1-19 0,1 4 19 16,-11-5-388-16</inkml:trace>
  </inkml:traceGroup>
</inkml:ink>
</file>

<file path=ppt/ink/ink6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3.4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8FE9EE-FF4F-47A7-B659-F2F433283B2A}" emma:medium="tactile" emma:mode="ink">
          <msink:context xmlns:msink="http://schemas.microsoft.com/ink/2010/main" type="inkDrawing"/>
        </emma:interpretation>
      </emma:emma>
    </inkml:annotationXML>
    <inkml:trace contextRef="#ctx0" brushRef="#br0">2630 7 965 0,'-15'4'249'0,"-1"4"72"16,-4-5-280-16,-4 3 3 15,0 3-15-15,-3-6 28 16,-1-3-2-16,-10-2 9 16,2-1-20-16,-11-7-2 15,1 2-25-15,-11-1 9 16,4 2-8-16,-11 5 14 15,1 2-7-15,-15 5 7 16,6 2-15-16,-12 10 1 16,10-2-15-16,-7-2 6 15,18 2-9-15,-11-1 8 16,11-7-8-16,-10-5 10 16,10-4-4-16,-12-4 11 0,7 0-9 15,-7-10 9-15,10 2-11 16,-7 4 5-16,12 1-11 15,-4 1 12-15,11 8-11 16,-7 3 11-16,6 0-9 16,-7 0 10-16,7 3-12 15,-6-1 11-15,8-4-8 16,0 1 11-16,5-2-5 16,2 1 18-16,8-1-8 15,-1 5 13-15,11-7-13 0,2 8 6 16,1 0-20-16,1 3 7 15,5-3-15-15,0 6 9 16,8-6-10-16,-2-4 10 16,7-2-10-16,-5-6-20 15,-4-5-70-15,-7-4 232 16,2-9-627-16,-10 2 223 16</inkml:trace>
  </inkml:traceGroup>
</inkml:ink>
</file>

<file path=ppt/ink/ink6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4.4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BAC3C6-546A-4C58-A6AB-B2E2F6DB157B}" emma:medium="tactile" emma:mode="ink">
          <msink:context xmlns:msink="http://schemas.microsoft.com/ink/2010/main" type="inkDrawing"/>
        </emma:interpretation>
      </emma:emma>
    </inkml:annotationXML>
    <inkml:trace contextRef="#ctx0" brushRef="#br0">42 62 768 0,'-1'-30'322'0,"-2"9"18"15,-2 12-180-15,2 7-30 16,-3 7-44-16,0 10-13 16,2 7-11-16,-1 11-26 15,-1 7-10-15,3 12-12 16,5-1 0-16,-2 9-8 15,3-7 2-15,1 7-8 16,4-11 8-16,4-2-8 16,0-11 5-16,6-6-8 15,1-15 6-15,4-6-8 16,-1-11 6-16,7-7-6 16,1-7 7-16,2-14-5 15,-4-5 8-15,1-1-46 0,-10 2-21 16,-5 1-349-16,-10 7 66 15</inkml:trace>
  </inkml:traceGroup>
</inkml:ink>
</file>

<file path=ppt/ink/ink6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4.7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C4DE48-93DE-422C-93CE-27F6F87B07C0}" emma:medium="tactile" emma:mode="ink">
          <msink:context xmlns:msink="http://schemas.microsoft.com/ink/2010/main" type="inkDrawing"/>
        </emma:interpretation>
      </emma:emma>
    </inkml:annotationXML>
    <inkml:trace contextRef="#ctx0" brushRef="#br0">17 254 955 0,'-13'-5'364'0,"8"-1"17"15,11-9-241-15,6-15-86 16,11-6-28-16,7-7-24 16,6 5 7-16,9 2-24 15,1 18 354-15,-1 0-728 16,-7 9 343-16</inkml:trace>
  </inkml:traceGroup>
</inkml:ink>
</file>

<file path=ppt/ink/ink6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5.5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93FD0F-1734-4042-8A89-D2B27D83FDC8}" emma:medium="tactile" emma:mode="ink">
          <msink:context xmlns:msink="http://schemas.microsoft.com/ink/2010/main" type="inkDrawing"/>
        </emma:interpretation>
      </emma:emma>
    </inkml:annotationXML>
    <inkml:trace contextRef="#ctx0" brushRef="#br0">22 19 797 0,'-15'-14'350'0,"9"8"1"15,3 8-193-15,1 11-90 16,7 11-42-16,4 20-13 15,3 6-9-15,1 22 1 16,4-5 1-16,1 1 0 16,0-16-2-16,-2-5 0 0,1-25-1 15,-2-2 0-15,-3-13-1 16,3-4-1-16,0-4 1 16,3-7 3-16,2-5 1 15,8-13 2-15,-1-10 1 16,5-22 1-16,-2-4-3 15,-3-10 0-15,-6 9-2 0,-6 6 2 16,-6 27-14 0,-14 13 108-16,-5 19-474 0,-20 19 181 15</inkml:trace>
  </inkml:traceGroup>
</inkml:ink>
</file>

<file path=ppt/ink/ink6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5.6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9CEFAF-AD4C-44CD-B4E5-45CFACC570C1}" emma:medium="tactile" emma:mode="ink">
          <msink:context xmlns:msink="http://schemas.microsoft.com/ink/2010/main" type="inkDrawing"/>
        </emma:interpretation>
      </emma:emma>
    </inkml:annotationXML>
    <inkml:trace contextRef="#ctx0" brushRef="#br0">0-1 651 0,'17'8'320'0,"2"-5"-14"16,-2-2-148-16,2 5-92 16,-1-1-42-16,3-7-7 15,-4 4-10-15,-1 4 5 16,1-5 498-16,-4 10-820 16,-1 2 445-16</inkml:trace>
  </inkml:traceGroup>
</inkml:ink>
</file>

<file path=ppt/ink/ink6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5.8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0723A1-5833-4A3E-B0CF-33EEFDFDA6BB}" emma:medium="tactile" emma:mode="ink">
          <msink:context xmlns:msink="http://schemas.microsoft.com/ink/2010/main" type="inkDrawing"/>
        </emma:interpretation>
      </emma:emma>
    </inkml:annotationXML>
    <inkml:trace contextRef="#ctx0" brushRef="#br0">29 12 802 0,'-15'-13'410'16,"3"16"-37"-16,9 15-161 16,2 16-156-16,1 2-36 15,13 23-11-15,2 3-1 0,12 13 3 16,2-12-3-16,5 4-1 15,-7-20-1-15,2-7-36 16,-11-22-23-16,3-21-331 16,-12-16 65-16</inkml:trace>
  </inkml:traceGroup>
</inkml:ink>
</file>

<file path=ppt/ink/ink6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6.6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98F9B8-E2E4-46CA-BCCF-D68A537A4B26}" emma:medium="tactile" emma:mode="ink">
          <msink:context xmlns:msink="http://schemas.microsoft.com/ink/2010/main" type="inkDrawing"/>
        </emma:interpretation>
      </emma:emma>
    </inkml:annotationXML>
    <inkml:trace contextRef="#ctx0" brushRef="#br0">0 233 1038 0,'9'34'244'0,"4"2"90"16,3-10-306-16,3-13-7 15,1-16-9-15,-1-16 5 16,-2-11-2-16,1-17 2 16,-8 2-1-16,-4-7-2 0,-7 8-7 15,-4 3-1-15,-4 17 1 16,-1 14 2-16,1 16 3 15,3 19 5-15,6 11 2 16,4 17 2-16,4-5-3 16,8 3 1-16,5-13-7 15,6-13-2-15,2-17-2 16,1-14-2-16,-2-14-3 0,2-14 3 16,-10-2 1-16,1-3 1 15,-6 6 0-15,0 8-3 16,-8 15-5-16,5 16-3 15,-6 12 0-15,6 20 6 16,-1 5 2-16,5 8 6 16,2-9 1-16,6-6-1 15,-3-24-6-15,9-21 1 16,-4-16-1-16,4-17 2 16,-2-11 1-16,1-2 1 15,-5 11-2-15,-4 6-1 16,-5 19-8-16,-2 20-7 15,-5 20 1-15,2 23 3 16,1 10 3-16,2 11 5 16,2-13 9-16,6-7-2 15,0-25-2-15,5-26 4 0,-1-24 1 16,4-20 1-16,-7-11 1 16,1-8 1-16,-10 10-4 15,1 6-4-15,-11 22-2 16,3 14-7-16,-5 16-4 15,4 16 9-15,-2 7 4 16,3 8 3-16,1 0 8 16,2 2 5-16,0-9-9 0,2-10-3 15,5-10-3-15,-1-10 1 16,5-10-1-16,4-6 0 16,-2 2 0-16,-2 0-1 15,-7 9-3-15,-4 5-21 16,-7 7-27-16,-5 4-61 15,-8 2 462-15,8 0-820 16,-1-3 387-16</inkml:trace>
  </inkml:traceGroup>
</inkml:ink>
</file>

<file path=ppt/ink/ink6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6.8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C02497-B3CF-4413-A5C0-E322E352325E}" emma:medium="tactile" emma:mode="ink">
          <msink:context xmlns:msink="http://schemas.microsoft.com/ink/2010/main" type="inkDrawing"/>
        </emma:interpretation>
      </emma:emma>
    </inkml:annotationXML>
    <inkml:trace contextRef="#ctx0" brushRef="#br0">1-2 1294 0,'-3'1'334'0,"2"2"93"0,5 2-374 16,1 1-27-16,-1 0-18 15,4 6-73-15,-7-8-362 16,-5-1 100-16</inkml:trace>
  </inkml:traceGroup>
</inkml:ink>
</file>

<file path=ppt/ink/ink6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7.2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160781-6CEE-40D5-8523-A772B2E5EF29}" emma:medium="tactile" emma:mode="ink">
          <msink:context xmlns:msink="http://schemas.microsoft.com/ink/2010/main" type="inkDrawing"/>
        </emma:interpretation>
      </emma:emma>
    </inkml:annotationXML>
    <inkml:trace contextRef="#ctx0" brushRef="#br0">179 141 928 0,'6'-10'297'0,"2"4"44"0,-4-5-229 15,4-1-69-15,4-3 24 16,-6 2 20 0,-2-2 12-16,1 0 4 0,-8 1-20 15,-6 4-30-15,-3 1-24 16,-2 1-14-16,-11 7-12 15,1 2 5-15,-3 4-10 16,0 10 7-16,-3 10-3 16,12 5 9-16,-2 14-3 15,7 4 10-15,5 3-5 16,8-5 5-16,6-2-8 16,6-14 3-16,9-13-12 15,5-13 4-15,5-16-5 16,4-6 7-16,2-4-132 0,-1 4-346 15,-4-1 76-15</inkml:trace>
  </inkml:traceGroup>
</inkml:ink>
</file>

<file path=ppt/ink/ink6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7.7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F11F94-212C-408E-A02A-EB6AA1E4C1C6}" emma:medium="tactile" emma:mode="ink">
          <msink:context xmlns:msink="http://schemas.microsoft.com/ink/2010/main" type="inkDrawing"/>
        </emma:interpretation>
      </emma:emma>
    </inkml:annotationXML>
    <inkml:trace contextRef="#ctx0" brushRef="#br0">188 35 554 0,'-6'-20'567'0,"-3"7"-112"15,-6 10-22-15,-6 12-272 16,0 9-68-16,-7 12-43 15,0 6-33-15,1 4-8 16,9-5 5-16,8 1-8 16,8-15 7-16,10-6-13 15,2-6 3-15,8-5-10 16,5-7 7-16,7 0-7 16,-3-3 9-16,6-1-5 0,-3 2 9 15,-1 7-7-15,-8 2 5 16,0 7-10-16,-5 1 7 15,-2 10-9-15,-4-2 10 16,2 4-11-16,-6 1 11 16,-4 7-12-16,-7-5 11 15,-5 9-7-15,-5 3 15 0,-9 3-2 16,1-5 13-16,-2-1-6 16,4-7 6-16,3-9-9 15,7-17-6-15,8-11-67 16,8-12-43-16,8-32 436 15,7-8-817-15,10-35 379 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1:09.548"/>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2D0D5B4-1DB4-4578-98B9-F4756CF2C590}" emma:medium="tactile" emma:mode="ink">
          <msink:context xmlns:msink="http://schemas.microsoft.com/ink/2010/main" type="writingRegion" rotatedBoundingBox="2692,15999 6087,15999 6087,18644 2692,18644"/>
        </emma:interpretation>
      </emma:emma>
    </inkml:annotationXML>
    <inkml:traceGroup>
      <inkml:annotationXML>
        <emma:emma xmlns:emma="http://www.w3.org/2003/04/emma" version="1.0">
          <emma:interpretation id="{B798DECE-31A6-44ED-99D8-1AC83A66E45A}" emma:medium="tactile" emma:mode="ink">
            <msink:context xmlns:msink="http://schemas.microsoft.com/ink/2010/main" type="paragraph" rotatedBoundingBox="2692,15999 6087,15999 6087,18644 2692,18644" alignmentLevel="1"/>
          </emma:interpretation>
        </emma:emma>
      </inkml:annotationXML>
      <inkml:traceGroup>
        <inkml:annotationXML>
          <emma:emma xmlns:emma="http://www.w3.org/2003/04/emma" version="1.0">
            <emma:interpretation id="{AFEFC1FB-D9FD-4854-B072-06E7841F3D42}" emma:medium="tactile" emma:mode="ink">
              <msink:context xmlns:msink="http://schemas.microsoft.com/ink/2010/main" type="line" rotatedBoundingBox="2692,15999 6087,15999 6087,18644 2692,18644"/>
            </emma:interpretation>
          </emma:emma>
        </inkml:annotationXML>
        <inkml:traceGroup>
          <inkml:annotationXML>
            <emma:emma xmlns:emma="http://www.w3.org/2003/04/emma" version="1.0">
              <emma:interpretation id="{81CFFE73-35C6-4C6E-BF54-FE4DAD46886B}" emma:medium="tactile" emma:mode="ink">
                <msink:context xmlns:msink="http://schemas.microsoft.com/ink/2010/main" type="inkWord" rotatedBoundingBox="2692,15999 4975,15999 4975,18579 2692,18579"/>
              </emma:interpretation>
              <emma:one-of disjunction-type="recognition" id="oneOf0">
                <emma:interpretation id="interp0" emma:lang="" emma:confidence="1">
                  <emma:literal/>
                </emma:interpretation>
              </emma:one-of>
            </emma:emma>
          </inkml:annotationXML>
          <inkml:trace contextRef="#ctx0" brushRef="#br0">3339 5024 512 0,'-8'-16'274'0,"-2"5"6"0,-1 7-134 16,-1 5-36-1,0 8-59-15,-3 9-19 0,2 6-31 16,-5 6 7-16,3-1-2 15,-3 7 9-15,1-9-4 16,-3 0 2-16,2-6-13 0,-3 8 5 16,-1-10-5-1,-4 11 21-15,2 2 7 0,-1 2 23 16,2-7-1-16,4 8 10 16,1-11-22-16,4 3-3 15,7 1-23 1,28 32-5 31,-11-30-9-47,1 0 5 0,46 99-6 15,9 1 4-15,10-3-5 16,7-4 4-16,-39-94-5 0,-8-16 7 16,3-7-3-16,-3-4 7 15,-6-11-5 1,-2-3 7-16,1-9-7 0,-8-8 6 15,1-16-5-15,-1-6 8 16,-3-21-7-16,-4-3 7 0,2-21-7 16,-7 1 4-16,0-10-6 15,-3 9 5-15,-7 0-6 16,-5 20 7-16,-8 2-6 16,-2 17 12-16,-7 4 8 15,4 10 14-15,-5 4 2 16,-2 10 9-16,-1 4-8 15,0 7-4-15,-7 1-13 16,-2 4-1-16,-2-1-13 16,2 2-1-16,-3 3-12 15,6 6 2-15,5 8-21 16,4 5-23-16,2 16-373 16,9-2 103-16</inkml:trace>
          <inkml:trace contextRef="#ctx0" brushRef="#br1" timeOffset="-9225.2336">2336 5146 916 0,'-9'-5'264'0,"1"2"58"16,5-3-264-16,0 2-21 0,5 1-26 15,-5-2-7-15,3 2-2 16,-2 2 0-16,-2-2-2 16,-5 7 1-16,3 5-1 15,-9 8-3-15,-3 7 0 16,-2 10 2-16,-2 7-1 16,-8 9 5-16,3-5 7 15,0 7 11-15,1-5 4 16,4 2 6-16,7-10-5 15,4 3-2-15,7-7-12 0,5 4-4 16,10-9-6-16,10 7 0 16,7-5 0-16,5 4 0 15,3-6-2-15,3 6 0 16,-3-9-3-16,3-1 0 16,-3-8 0-16,9-2 0 15,-1-8 1-15,11-7 4 16,1-7-1-16,7-7 1 15,-4-5 0-15,4-16 0 16,-9-3-1-16,-6-19-1 16,-12-5 0-16,-6-22 1 15,-12 5 0-15,-12-13 2 16,-5 13 0-16,-7-9 0 16,-3 17 1-16,-13-5-1 15,-2 12 0-15,-17-3 11 0,-4 18 14 16,-9 6 32-16,5 17 6 15,-5 10 2 1,12 15-13-16,-4 10-19 0,6 10-36 16,-5 14-12-16,10 10-15 15,2 16-52-15,5 0 476 16,4 21-816-16,-14-10 382 0</inkml:trace>
          <inkml:trace contextRef="#ctx0" brushRef="#br1" timeOffset="-8192.2352">4031 6158 1052 0,'-30'0'222'15,"3"1"101"-15,-2 4-316 16,8 1-6-16,-1 6-10 16,2 0 2-16,1 13-3 0,1 5 4 15,-4 17 2-15,1 1 7 16,-3 13 0-16,3-1 5 16,-3 16 0-16,2-4 5 15,5 16 6-15,7-1 6 16,2 8 0-16,13-13 2 15,5 2-5-15,2-15-7 0,9 2-8 16,5-15-1-16,8 1-6 16,2-9 2-16,10-5-4 15,-3-10 4-15,8-4-6 16,-4-16 3-16,5-10-6 16,-10-12 6-16,6-15-3 15,-7-10 8-15,-2-22-3 16,-5-8 7-16,-2-25-4 15,-16-4 4-15,-1-21-4 16,-7 9 4-16,-5-12-2 16,-3 24 4-16,-3 4-4 15,-6 19 5-15,-8 3-2 16,-2 22 6-16,-7-3-1 16,4 11 8-16,-2 11 0 15,-6 8 1-15,-6 11-4 16,-6 7-3-16,-15 15-38 15,0 4-23-15,-12 10-345 16,9-7 74-16</inkml:trace>
        </inkml:traceGroup>
        <inkml:traceGroup>
          <inkml:annotationXML>
            <emma:emma xmlns:emma="http://www.w3.org/2003/04/emma" version="1.0">
              <emma:interpretation id="{5FF1FC03-988F-4163-B3C7-AEB6B3FA6AA5}" emma:medium="tactile" emma:mode="ink">
                <msink:context xmlns:msink="http://schemas.microsoft.com/ink/2010/main" type="inkWord" rotatedBoundingBox="5074,17252 6087,17252 6087,18644 5074,18644"/>
              </emma:interpretation>
              <emma:one-of disjunction-type="recognition" id="oneOf1">
                <emma:interpretation id="interp1" emma:lang="" emma:confidence="0">
                  <emma:literal>O</emma:literal>
                </emma:interpretation>
                <emma:interpretation id="interp2" emma:lang="" emma:confidence="0">
                  <emma:literal>0</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1</emma:literal>
                </emma:interpretation>
              </emma:one-of>
            </emma:emma>
          </inkml:annotationXML>
          <inkml:trace contextRef="#ctx0" brushRef="#br0" timeOffset="1293.3677">4799 6252 858 0,'-16'2'214'0,"-7"-4"69"15,11 1-233 1,0 1-46-16,-16-2 2 15,-1 1-5-15,-7-1 4 16,6 4-1-16,5 2 9 16,1-1 1-16,-2 8 6 15,2 4-2-15,-1 6 3 16,5 3-2-16,3 10 15 0,5 1-6 16,8 7 4-16,4 3-8 15,9 15-3-15,6 3-21 16,11 20 5-16,-1 1-7 15,11 12 5-15,0-9-4 16,3 7 4-16,-3-19-5 16,0 4 5-16,-7-18-5 0,-2 4 4 15,-6-14-4 1,3 1 5-16,-2-14-7 0,5-5 5 16,-1-12-7-16,7-9 6 15,-3-12-6-15,6-8 5 16,-3-2-2-16,9-13 10 15,-5-4-3-15,9-9 7 16,-3-3-4-16,5-13 3 16,-6 4-8-16,3-11 5 15,-7 8-7-15,-4-17 6 16,-11 5-6-16,-1-15 6 16,-7 2-6-16,-6-16 8 15,-6 10-6-15,-7-7 10 16,-8 10-3-16,-12-9 19 15,-6 16 4-15,-23-4 35 16,1 17 3-16,-13 5 25 16,1 20-18-16,-7 11-10 15,15 17-37-15,-7 18-31 0,12 21-76 16,5 27-373-16,-2-1 89 16</inkml:trace>
        </inkml:traceGroup>
      </inkml:traceGroup>
    </inkml:traceGroup>
  </inkml:traceGroup>
</inkml:ink>
</file>

<file path=ppt/ink/ink6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8.4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A5B449-EA11-440B-ABFB-FFB50B982576}" emma:medium="tactile" emma:mode="ink">
          <msink:context xmlns:msink="http://schemas.microsoft.com/ink/2010/main" type="inkDrawing"/>
        </emma:interpretation>
      </emma:emma>
    </inkml:annotationXML>
    <inkml:trace contextRef="#ctx0" brushRef="#br0">13 0 1228 0,'-3'13'404'0,"0"20"56"15,1 15-330-15,-2 22-48 16,4 3-37-16,1 7-18 15,7-11 1-15,5-3-16 16,5-18 2-16,2-9-12 0,-4-12 7 16,-2-8-11-1,-4-10 9-15,-1-7-12 0,-4-11 10 16,-4-11-6-16,1-4 10 16,-7-13-7-16,-4-7 11 15,3-1-10-15,2 8 6 16,-1 8-13-16,5 20 2 15,6 23-9-15,3 14 8 16,9 8-6-16,3 2 12 16,6-7-7-16,0-8 11 0,5-13-11 15,-4-13 6-15,7-10-7 16,-5-10 10-16,0-13-6 16,-7-4 9-16,-8-2-5 15,-11 3 6-15,-4 9-8 16,-4 13 4-16,-2 14-12 15,3 14 5-15,4 20-7 16,5 5 8-16,11 9-4 16,5-6 13-16,8-4-7 15,3-25 6-15,6-7-9 16,-3-12 8-16,-1-21-5 16,-5-6 10-16,-5-3-8 15,-13-3 10-15,-1 6-10 16,-7 17 4-16,-4 14-16 0,6 20 8 15,3 14-8 1,-1 5 9-16,5 8-7 0,4-4 16 16,1-8-11-16,3-12 7 15,9-18-10-15,1-21 9 16,7-23-6-16,-1-8 10 16,4-13-7-16,-8 10 10 15,2 7-10-15,-7 19 3 16,-2 11-10-16,-8 18 5 0,3 8-8 15,-5 11 8-15,7 5-6 16,-4-3 13-16,1-1-7 16,-2-11 9-16,0-11-10 15,-6-11 9-15,3-7-9 16,-2-5 11-16,1 1-9 16,-1 5 10-16,-1 9-39 15,-7 10-18-15,-7 12-90 16,-4 6-30-16,11 11-343 15,-8-5 51-15</inkml:trace>
  </inkml:traceGroup>
</inkml:ink>
</file>

<file path=ppt/ink/ink6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39.4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342096-8DF7-4CD1-9661-34DCF65F5F85}" emma:medium="tactile" emma:mode="ink">
          <msink:context xmlns:msink="http://schemas.microsoft.com/ink/2010/main" type="inkDrawing"/>
        </emma:interpretation>
      </emma:emma>
    </inkml:annotationXML>
    <inkml:trace contextRef="#ctx0" brushRef="#br0">-3 451 876 0,'0'24'394'15,"3"-9"14"-15,1-5-203 16,2-2-92-16,-1-11-26 0,-1-12-13 16,7-9-14-16,-2-18-12 31,0-8-2-31,0-11-23 0,-3 4-8 0,-5 7-11 15,-1 18 8-15,0 14-14 16,-4 21 9-16,-1 18-8 16,-1 11 7-16,3 15-9 15,0 2 14-15,2 7-13 16,5-13 8-16,8-10-10 16,-1-10 7-16,7-14-10 15,6-17 10-15,3-11-7 16,3-2 9-16,3-8-4 15,-2 5 6-15,-1 9-7 16,-4 9 4-16,-1 5-6 16,-4 5 6-16,1 7-5 0,-6-7 6 15,2-1-3-15,-4-9 12 16,4-13 3-16,-5-11 11 16,-1-14 0-16,-4-5 9 15,-10-7-8-15,-10 9 0 16,-10 4-9-16,-2 13 2 15,-5 9-12-15,8 15 4 16,4 6-11-16,14 4 3 16,14 8-11-16,16-6 9 0,26-4-83 15,14-8 22-15,32-32-476 16</inkml:trace>
  </inkml:traceGroup>
</inkml:ink>
</file>

<file path=ppt/ink/ink6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0.8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A4C140-8212-49B9-922B-7E22DF089960}" emma:medium="tactile" emma:mode="ink">
          <msink:context xmlns:msink="http://schemas.microsoft.com/ink/2010/main" type="inkDrawing"/>
        </emma:interpretation>
      </emma:emma>
    </inkml:annotationXML>
    <inkml:trace contextRef="#ctx0" brushRef="#br0">10 0 925 0,'-4'-1'299'0,"4"7"49"16,-2-5-219-16,2-1-77 16,-4 3 6-16,5 2-19 0,1-1 10 15,2 8-20-15,-4 6 17 16,3 7-11-16,-3 2 20 16,0 1-11-16,-1 13 20 15,1-4-18-15,0 10 8 16,3 1-24-16,-2 12 7 15,2-3-24-15,2 18 9 16,1-5-17-16,-2 17 9 16,7-8-12-16,-8 9 13 15,3-11-13-15,-2 8 13 16,1-13-10-16,-2 5 12 16,4-13-12-16,1 4 12 15,1-16-12-15,1-2 10 16,-5-11-13-16,-2 2 10 15,0-11-13-15,-5 1 11 16,-5-5-9-16,1 7 14 0,1-8-11 16,-5 10 11-16,4-5-9 15,3 3 9-15,-3-11-14 16,4 2 12-16,1-9-13 16,1-1 10-16,-2-4-13 15,4-2 9-15,-5-1-9 16,3-2 8-16,-3-1-16 15,3-1-145-15,6 2-366 0,1-4 65 16</inkml:trace>
  </inkml:traceGroup>
</inkml:ink>
</file>

<file path=ppt/ink/ink6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3.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6F23F5-ADEA-4B26-A5E1-37D72D006CDD}" emma:medium="tactile" emma:mode="ink">
          <msink:context xmlns:msink="http://schemas.microsoft.com/ink/2010/main" type="inkDrawing"/>
        </emma:interpretation>
      </emma:emma>
    </inkml:annotationXML>
    <inkml:trace contextRef="#ctx0" brushRef="#br0">19 344 833 0,'-6'-2'286'16,"4"1"35"-16,-1-1-210 15,3 1-67-15,2 1 3 16,-1 1-11-16,-1 4 11 15,3 1 0-15,2 12-3 16,2 7-13-16,4 16 0 16,2 7-10-16,1 12 5 15,-4-6-1-15,2-3-1 16,-9-14-7-16,2-10-1 16,-1-16-8-16,4-17 0 0,-5-17 1 15,9-20 1-15,-8-14-1 16,1-24 1-16,-5-2-1 15,0-5-3-15,-6 18-1 16,7 15-2-16,-7 29 0 16,2 26 0-16,-4 26-1 15,5 19 2-15,-3 11 1 0,3 11 0 16,3 1 3 0,-1 2 8-16,1-14 3 0,0-5 1 15,1-20 0-15,-2-14-4 16,4-23-10-16,7-24 0 15,-1-15-2-15,2-32 0 16,1-14 3-16,1-20 1 16,-7 8-4-16,-3 4-1 15,-1 32-2-15,-5 22-5 16,-6 34-3-16,0 31-3 16,0 14 3-16,3 25 1 15,-2 4 5-15,2 15 3 16,-3-13 3-16,6-1-1 15,-3-17-1-15,6-11 0 16,2-18-2-16,5-21-2 16,-4-18 1-16,2-23 1 15,-1-13 2-15,5-17 3 0,-4 7 0 16,4 2-1-16,-5 23-2 16,-1 20-10-16,-9 23-1 15,5 28 1-15,-2 17 1 16,1 20 0-16,2 1 9 15,0 5 1-15,2-12-1 16,1-12-1-16,-3-20 0 16,3-10-2-16,3-21-1 0,-3-18 0 15,0-10 3-15,4-17 0 16,-4-9 4-16,-1 3 1 16,-2 10-3-16,1 15-8 15,-4 23-5-15,-1 26 0 16,-1 18 0-16,1 13 2 15,1 4 6-15,3 1 5 16,-2-11-1-16,2-9 1 16,0-20-2-16,-1-10-1 15,-1-12-2-15,-1-30 3 16,0-10 1-16,-1-17 0 16,-5-3 1-16,-5-4 4 15,10 25-4-15,-7 14-6 16,-2 23-1-16,-1 20-1 15,4 11 0-15,-2 13 0 16,-2 0 5-16,8 6 2 0,2-10 0 16,2-7 0-1,1-14 1-15,2-14-2 0,-1-15-1 16,0-21 0-16,-3-6 2 16,-1-14-1-16,2 5 1 15,2 0 2-15,0 19-3 16,2 14-9-16,4 20-3 15,1 19-1-15,-1 12 1 16,5 16 2-16,-1 4 8 0,-4 7 3 16,-1-9 2-16,-2-3-1 15,-3-19 0-15,-3-10-6 16,4-19 1-16,2-24-2 16,3-15-1-16,-3-20-3 15,5-7-1-15,-4-7-9 16,-1 16-1-16,-6 12-6 15,6 34-7-15,-7 31 5 16,1 26 8-16,-2 28 2 16,-1 8 6-16,0 13 12 15,3-12 3-15,-4 4 11 16,1-23 4-16,7-10 3 16,-5-22-2-16,7-23-5 15,9-26-9-15,-3-20-4 16,0-16-5-16,3-17-4 0,-5 2-3 15,-1 4-11-15,3 20-4 16,2 21-14-16,-10 28 4 16,5 29 8-16,-3 24 9 15,0 9 3-15,-1 2 16 16,4 5 4-16,1-13 4 16,-1-11 6-16,0-16 1 0,5-23 0 15,4-25-4-15,-2-28 1 16,5-13-5-16,3-17 0 15,-4 7 0-15,1 8-4 16,-3 18-8-16,0 24-12 16,-5 25-3-16,2 22 2 15,-4 13 2-15,1 15 6 16,-5-12 12-16,1-1 5 16,-2-16 3-16,1-7 5 15,-1-21-2-15,6-6 1 16,-3-22-1-16,3-19-2 15,0-10-4-15,0-3 1 16,-1 1-2-16,-1 20-5 16,-1 20-12-16,-3 22-1 15,0 18 0-15,0 20 1 16,0 1 3-16,2 7 8 0,1-8 0 16,-3-7 5-16,2-14 4 15,-4-7 7-15,1-14 0 16,-1-13 1-16,2-11-4 15,-1-14-3-15,-2-5-6 16,0 4-3-16,-2 8-3 16,1 14-10-16,-1 18-5 15,1 20 0-15,2 11 3 16,1 13 3-16,-2 1 9 0,1-2 4 16,1-8-1-16,-2-13 3 15,0-13 2-15,0-9 1 16,0-10 1-16,0-20 1 15,-3-3-3-15,1-9 0 16,-1 0-3-16,-1 6-2 16,-1 12-1-16,2 18-13 15,0 18-1-15,-2 21 1 16,1 7 3-16,-4 10 0 16,2-7 13-16,-4 2 2 15,-1-16 6-15,1-10 12 16,-1-10 7-16,-7-7 0 15,3-14-4-15,-3-5-5 16,-3-1-14-16,-4-7-7 16,4-2-2-16,-2 9 0 15,7 3-2-15,4 10-9 0,6 19 0 16,4 22 1-16,4 4-1 16,2 13-14-16,2-8-72 15,20-3-366-15,-4-29 80 16</inkml:trace>
  </inkml:traceGroup>
</inkml:ink>
</file>

<file path=ppt/ink/ink6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4.5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6EBA38-CEF7-4548-B197-9A3F164A5193}" emma:medium="tactile" emma:mode="ink">
          <msink:context xmlns:msink="http://schemas.microsoft.com/ink/2010/main" type="inkDrawing"/>
        </emma:interpretation>
      </emma:emma>
    </inkml:annotationXML>
    <inkml:trace contextRef="#ctx0" brushRef="#br0">143 55 602 0,'-12'-27'316'0,"-2"10"-3"15,2 10-127-15,0 2-89 16,5 5-43-16,-1 5-6 16,2-2-25-16,0 4 7 15,0 1-13-15,-3 2 6 16,3 5-14-16,-3 8 1 16,5 4-14-16,-1 14 10 0,2 7-7 15,-1 12 15-15,-1 4-3 16,-2 22 19-16,1-4-9 15,3 19 11-15,0-7-14 16,4 9 4-16,4-21-19 16,-5 7 8-16,-3-20-10 15,4 3 10-15,1-15-7 0,2 13 8 16,4-13-9-16,2 8 9 16,-1-11-11-16,-3-4 8 15,-6-16-5-15,2-10 15 16,-5-12-7-16,0-6 11 15,3-3-7-15,0-1 5 16,3 4-14-16,1 6 14 16,-1 3-12-16,-3 1 9 15,-1 4-10-15,-1-1 5 16,-2-10-12-16,2-3 7 16,4 0-12-16,-2-6 7 15,1-6-6-15,-1-7-2 16,2-2-10-16,-2-8-15 15,3-2-24-15,-2-11-29 16,5-3-16-16,3-23-125 16,2-9-168-16,7-29 22 15</inkml:trace>
  </inkml:traceGroup>
</inkml:ink>
</file>

<file path=ppt/ink/ink6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6.3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2AC002-6E0C-4A1F-AB94-844F9B467E5F}" emma:medium="tactile" emma:mode="ink">
          <msink:context xmlns:msink="http://schemas.microsoft.com/ink/2010/main" type="inkDrawing"/>
        </emma:interpretation>
      </emma:emma>
    </inkml:annotationXML>
    <inkml:trace contextRef="#ctx0" brushRef="#br0">158 134 732 0,'10'-61'317'0,"-8"34"17"16,-2 12-147-16,-5 18-102 15,-1 15-10-15,-1 6-43 16,2 18-5-16,-2 12-26 16,2 15 7-16,4 12-8 15,4 28 7-15,1-8-8 0,1 21 9 16,1-14-5-16,0-8 10 16,-2-28-4-16,4-10 9 15,-2-34-9-15,1-17 2 16,1-23-5-16,-2-36 7 15,0-20-7-15,0-34 6 16,-3-18-3-16,-6-40 1 16,-2 14-11-16,-1-3 6 15,-4 32-7-15,1 27 9 16,1 50 3-16,-2 35 9 16,1 28-6-16,1 34 5 15,1 13-8-15,1 28-1 16,6-1-11-16,1 23 8 15,2-22-7-15,5 4 9 16,-4-28-8-16,1-13 8 0,-2-31-7 16,-2-10 5-16,1-23-10 15,-1-17 11-15,1-13-7 16,-4-28 7-16,1-14-4 16,-2-29 7-16,-3 0-10 15,-2-5 6-15,1 20-7 16,-1 11 6-16,2 29-6 15,0 19 7-15,2 19-10 16,-1 19 10-16,1 14-10 16,-4 28 9-16,-1 8-6 0,-1 20 8 15,1 6-10-15,-3 18 9 16,1-8-9-16,-5 11 8 16,7-15-7-16,-3-2 10 15,6-22-7-15,4-13 7 16,5-25-9-16,3-19 1 15,5-27-6-15,2-37 10 16,1-13-6-16,-1-43 8 16,-2-9-1-16,-1-27 4 15,-7 24-10-15,-1 1 7 16,-4 44-7-16,-2 24 2 16,-2 44-6-16,1 26 6 15,-1 23-11-15,2 23 10 16,4 14-4-16,1 26 8 0,1 2-7 15,-1 12 10-15,1-16-10 16,-1-2 9-16,1-32-7 16,2-17 6-16,5-28-10 15,5-27 5-15,2-24-5 16,5-30 7-16,0-18-6 16,6-28 11-16,-6-8-4 15,0-20 6-15,-1 21-10 0,-4 13 6 16,-5 32-7-16,0 31-3 15,-8 32-9-15,1 41 8 16,-5 21-5-16,1 30 7 16,-2 8 3-16,2 27 7 15,2-25-6-15,4 1 8 16,0-23-8-16,6-20 5 16,0-32-9-16,7-26 8 15,-2-27-8-15,13-45 9 16,-2-17-6-16,13-23 12 15,-13 0-11-15,7 6 8 16,-14 38-9-16,-3 29-2 16,-12 38-10-16,-8 40 10 15,-2 19-9-15,-5 31 11 16,0 5 2-16,-3 18 15 16,7-15-6-16,2-1 14 0,-1-33-10 15,4-18 5-15,9-36-14 16,4-39 12-16,1-31-14 15,11-40 9-15,-1-11-6 16,2-12 8-16,-8 27-14 16,0 25 5-16,-9 42-20 15,-11 40 7-15,-7 34-9 16,-3 28 10-16,-4 9-2 16,-4 18 26-16,10-13-3 0,-5 7 23 15,4-21-9-15,4-14 13 16,5-25-20-16,5-24 4 15,11-30-21-15,5-33 10 16,2-13-14-16,6-25 12 16,-1 10-8-16,-4 3-1 15,-4 33-7-15,-1 26-5 16,-10 35-9-16,-4 35 10 16,-7 16-1-16,-2 20 7 15,-5-5 3-15,-4 12 9 16,3-20-9-16,0-13 11 15,6-21-9-15,8-19 2 16,7-37-6-16,9-29 9 16,0-16-11-16,6-26 8 0,-2 2 1 15,2 8 5 1,-7 25-11-16,-1 20-5 0,-7 36-9 16,-3 33 4-16,-4 17-6 15,-1 22 12-15,-2 2 3 16,-1 5 10-16,-1-17-8 15,2-11 9-15,1-24-9 16,1-20 6-16,5-26-8 16,3-20 10-16,2-11-10 0,2-17 9 15,2 4-5-15,-3 1 7 16,-2 16-10-16,-3 16-6 16,-4 27-13-16,-3 22 8 15,-1 19-6-15,1 13 10 16,-2-5 4-16,1 4 13 15,1-14-8-15,-2-8 7 16,1-20-9-16,2-7 3 16,2-17-9-16,8-23 9 15,-2-12-8-15,4-8 9 16,1 4-3-16,-4 10 5 16,-5 25-18-16,-4 23 4 15,-4 23-10-15,-9 22 9 16,0 4-2-16,0 7 21 15,0-5-3-15,-3-3 21 16,5-20-5-16,-1-7 17 16,3-16-15-16,-1-26 8 0,5-15-34 15,-5-24-90-15,-6-11-415 16,-5-1 92-16</inkml:trace>
  </inkml:traceGroup>
</inkml:ink>
</file>

<file path=ppt/ink/ink6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8.3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0EEA87-BEA3-40FA-BCCC-138ECAD71BB7}" emma:medium="tactile" emma:mode="ink">
          <msink:context xmlns:msink="http://schemas.microsoft.com/ink/2010/main" type="inkDrawing"/>
        </emma:interpretation>
      </emma:emma>
    </inkml:annotationXML>
    <inkml:trace contextRef="#ctx0" brushRef="#br0">0-7 850 0,'3'-6'294'16,"-3"5"48"-16,1 14-230 15,2 14-29-15,-1 9-27 16,-1 11-9-16,2 10-13 0,-1 6 0 15,-1-11-11-15,2-1-2 16,0-9-7-16,0-15-4 16,3-13-2-16,0-10-1 15,2-10 0-15,1-7 2 16,0-4 0-16,1-2 0 16,1-1-1-16,-2-1-1 15,1 2-6-15,-1-5-1 16,0 1-1-16,3-5 1 15,2 4 1-15,-4-2 0 16,1 13 0-16,-1 2-3 16,-4 11-1-16,0 15 0 15,2 6 3-15,2 11 2 16,-1-1 5-16,5 4 2 16,0-13-1-16,4-5 1 15,-2-17 1-15,5-11 4 16,-1-11-2-16,4-7 3 0,-2-5-1 15,-4-1-3-15,-3 7-5 16,-6 7-1-16,-6 7 1 16,0 14-1-16,0 8-1 15,-4 8 5-15,1 10 5 16,3 4-1-16,1-3 3 16,2 1-1-16,3-8-2 0,3-13-6 15,0-8-1-15,5-13 1 16,-2-8 2-16,4-7-2 15,-1-4 3-15,-1 3-2 16,-4 9-4-16,-2 8-4 16,-4 10-5-16,4 15-4 15,-8 13-1-15,0 11 3 16,0 3 6-16,3 6 6 16,-2-9 3-16,5-12 3 15,2-12-4-15,5-12-3 16,-2-16-1-16,5-13 2 15,-2-4 0-15,-1-3-12 16,-4 6-36-16,-3 8-74 16,-7 13 15-16,-2 21-355 15,-8 15 64-15</inkml:trace>
  </inkml:traceGroup>
</inkml:ink>
</file>

<file path=ppt/ink/ink6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9.2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08EF89-FBB7-4385-8B7B-2AA275319004}" emma:medium="tactile" emma:mode="ink">
          <msink:context xmlns:msink="http://schemas.microsoft.com/ink/2010/main" type="inkDrawing"/>
        </emma:interpretation>
      </emma:emma>
    </inkml:annotationXML>
    <inkml:trace contextRef="#ctx0" brushRef="#br0">44 108 1123 0,'0'-6'369'16,"-3"13"50"-16,-2 14-325 0,1 15-20 16,-1 13-49-16,5 18-18 15,3 2 0-15,9 5 2 16,3-13-2-16,3-4-1 15,-1-21 0-15,-1-12 0 16,-2-7 0-16,-5-7-1 16,-5-5-2-16,-1-5 6 15,-9-2 2-15,-6-7-9 16,-3-1-4-16,-7-7-12 16,2-1-6-16,-1 0-2 15,5 0 7-15,2-3 7 16,7 6 10-16,1 6 10 15,6 6-1-15,7 3 0 16,5 2-1-16,11-7-2 16,5-2-8-16,7-13 1 15,-1-8-1-15,1-8 3 0,-7-3 2 16,-2-12-26-16,-2 1-33 16,-2-7-41-16,-2 7-13 15,-2-2-10-15,-6 11 23 16,-6 8 31-16,-5 14 42 15,-1 10 16-15,-4 12 18 16,1 13 10-16,0 10 5 16,0 14 11-16,-3 10 3 0,6 22 11 15,1 2-3-15,1 16 5 16,2-8-12-16,5 7-5 16,-1-20-17-16,-1-11-5 15,-1-20 2-15,0-11 9 16,-1-15 0-16,-1-14 9 15,-2-8 3-15,1-16-7 16,0-5-8-16,-5-13 1 16,-1 5-9-16,-3-10-4 15,-4 8-3-15,-1 5 3 16,2 14 6-16,-3 4 4 16,3 21 0-16,-1 7 1 15,1 8-4-15,1 5-8 16,5-5-5-16,3-3-1 15,3-5-2-15,-1-2-1 0,1-7 1 16,-2-4 10-16,-2 3 3 16,2-13 7-16,-2-2 3 15,-1 1 3-15,-1 2-9 16,3-1-4-16,-3 14-7 16,6 1-4-16,3 4-3 15,5 6-1-15,1-2-12 16,9-2-53-16,1 1-57 0,2-18-60 15,0-8-326 1,5-22 43-16</inkml:trace>
  </inkml:traceGroup>
</inkml:ink>
</file>

<file path=ppt/ink/ink6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49.5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013B19-647C-401D-8539-5E1C1A617505}" emma:medium="tactile" emma:mode="ink">
          <msink:context xmlns:msink="http://schemas.microsoft.com/ink/2010/main" type="inkDrawing"/>
        </emma:interpretation>
      </emma:emma>
    </inkml:annotationXML>
    <inkml:trace contextRef="#ctx0" brushRef="#br0">62 3 1184 0,'-8'-6'344'0,"1"11"74"16,1 2-332-16,-2 23-47 15,1 11-20-15,-4 25 3 16,2 12 1-16,3 20 11 16,6-7-2-16,5-4-4 15,5-13-9-15,1-10-4 0,-1-25-8 16,-1-12 1-16,-4-7 1 15,-4-10-7-15,-2-5-28 16,-5-4-87-16,-5 5-346 16,-4-3 56-16</inkml:trace>
  </inkml:traceGroup>
</inkml:ink>
</file>

<file path=ppt/ink/ink6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0.5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F443DF-4B77-454E-9446-AEC78DE99F62}" emma:medium="tactile" emma:mode="ink">
          <msink:context xmlns:msink="http://schemas.microsoft.com/ink/2010/main" type="inkDrawing"/>
        </emma:interpretation>
      </emma:emma>
    </inkml:annotationXML>
    <inkml:trace contextRef="#ctx0" brushRef="#br0">-1 344 623 0,'6'6'362'0,"3"3"-41"16,6 4-80-16,0 2-196 16,-1-9-2-16,-1-7-7 15,4-10 7-15,-4-8-6 0,5-14 3 16,2-8-8-16,2-16-5 16,-4 3-13-16,-1-4-1 15,-8 11-5-15,-5 8 8 16,-4 16 8-16,-7 13 15 15,-4 14-1-15,-2 16 0 16,-4 10-9-16,-4 17-9 16,5 2-15-16,4 13 1 15,0-7 1-15,4 1 0 16,8-16-1-16,-1-7 1 16,2-15-3-16,10-12-6 15,-1-13 1-15,11-8 1 16,5-9 2-16,8-3 1 15,-4 3 4-15,3 7-2 16,-10 11-3-16,-2 15-4 16,-11 9-1-16,-2 6 9 15,-5 5 7-15,-2-4 8 0,-2-4 5 16,1-6 7-16,0-9-6 16,4-6 0-16,-1-9-6 15,3-12 2-15,2-7-9 16,-7-16 1-16,-2 1-6 15,-4 1 2-15,-2 7-3 16,-5 10 4-16,3 16 0 16,-2 12-4-16,2 10-1 0,5 14 1 15,4 5-5-15,6 7-1 16,4-11 2-16,11-2-1 16,2-14-3-16,4-11-1 15,-3-13 0-15,3-9 3 16,-5-7 1-16,2-10 2 15,-6 5 1-15,0-1 2 16,-7 8-3-16,-5 5 1 16,-4 12-2-16,-1 3 1 15,-2 5-4-15,1 2 0 16,0 1 0-16,-2-1 0 16,2 1-1-16,2-1 2 15,-4-2 0-15,0 1 0 16,2 3-3-16,-4 4-1 15,-1 5-2-15,-2 14-1 0,1 5 0 16,1 13 4-16,4 1 2 16,7-2 1-16,3-10 1 15,9-12 3-15,2-16-15 16,14-20-143-16,-1-18-348 16,-3-21 56-16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1:13.236"/>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BEBFA91-CB6B-48F8-8F3B-1802EB4BB709}" emma:medium="tactile" emma:mode="ink">
          <msink:context xmlns:msink="http://schemas.microsoft.com/ink/2010/main" type="writingRegion" rotatedBoundingBox="21297,18572 478,18063 656,10818 21474,11327"/>
        </emma:interpretation>
      </emma:emma>
    </inkml:annotationXML>
    <inkml:traceGroup>
      <inkml:annotationXML>
        <emma:emma xmlns:emma="http://www.w3.org/2003/04/emma" version="1.0">
          <emma:interpretation id="{02B33F15-D37C-407B-A223-D3EA7D2A15A3}" emma:medium="tactile" emma:mode="ink">
            <msink:context xmlns:msink="http://schemas.microsoft.com/ink/2010/main" type="paragraph" rotatedBoundingBox="21242,18642 9169,18155 9321,14398 21394,14885" alignmentLevel="1"/>
          </emma:interpretation>
        </emma:emma>
      </inkml:annotationXML>
      <inkml:traceGroup>
        <inkml:annotationXML>
          <emma:emma xmlns:emma="http://www.w3.org/2003/04/emma" version="1.0">
            <emma:interpretation id="{97E28250-A7B7-4F77-B904-A62049F6FA48}" emma:medium="tactile" emma:mode="ink">
              <msink:context xmlns:msink="http://schemas.microsoft.com/ink/2010/main" type="line" rotatedBoundingBox="21242,18642 9169,18155 9321,14398 21394,14885"/>
            </emma:interpretation>
          </emma:emma>
        </inkml:annotationXML>
        <inkml:traceGroup>
          <inkml:annotationXML>
            <emma:emma xmlns:emma="http://www.w3.org/2003/04/emma" version="1.0">
              <emma:interpretation id="{4F3D3367-1EF4-426D-86F2-E0C21A65011B}" emma:medium="tactile" emma:mode="ink">
                <msink:context xmlns:msink="http://schemas.microsoft.com/ink/2010/main" type="inkWord" rotatedBoundingBox="21334,16367 19651,16299 19710,14817 21394,14885"/>
              </emma:interpretation>
              <emma:one-of disjunction-type="recognition" id="oneOf0">
                <emma:interpretation id="interp0" emma:lang="" emma:confidence="1">
                  <emma:literal/>
                </emma:interpretation>
              </emma:one-of>
            </emma:emma>
          </inkml:annotationXML>
          <inkml:trace contextRef="#ctx0" brushRef="#br0">20349 3868 837 0,'-14'3'204'15,"-6"-9"64"-15,11 12-250 0,2 5-13 16,-1 1-18-16,-2 7-9 15,1 4 7-15,-6 1 7 16,1-4 8-16,-4 1 9 16,0-5 7-16,-3 1-3 15,3 2 0-15,0 7 1 16,5 4-3-16,-1 6 3 16,7 3 0-16,-1 7-3 15,4-4-4-15,-2 11-2 16,4-5-3-16,1 10 1 15,1-7-2-15,4 0 2 16,2-9 0-16,6 1 2 16,3-10-1-16,3 4 3 15,2-4-2-15,1 5 0 16,0-8-2-16,1-2 2 0,-1-8-2 16,6-2 0-16,-3-9 0 15,9-2 3-15,1-8-1 16,8-8 0-16,-9-8 2 15,7-7 2-15,-10-6-3 16,5-12 1-16,-10 5 0 16,7-10-1-16,-8-1 0 15,3-8 4-15,-8 7 4 16,-2-14 17-16,-4 7 6 0,1-4 8 16,-7 9-4-16,-1-4 0 15,-3 10-19-15,-4 0 6 16,-4 6-6-16,-8 1 14 15,-5 7 4-15,-11-8 16 16,-2 1-5-16,-5-3 9 16,1 4-9-16,-2-1-3 15,10 11-18-15,-3 6-6 16,0 9-17-16,-6 3-6 16,0 5-8-16,-10 8-14 15,6 8-24-15,-4 11-53 16,10 5 477-16,2-5-816 15,7-10 389-15</inkml:trace>
          <inkml:trace contextRef="#ctx0" brushRef="#br1" timeOffset="-10345.6248">19193 3975 1150 0,'-33'15'308'16,"3"-6"78"-16,0 8-321 15,13 5-48-15,3 20-15 16,4 8-4-16,4 25 0 16,3 10 1-16,3 19-2 15,1-13 2-15,5 10 0 16,-1-20 0-16,1 2 1 16,-2-20 1-16,1 7 1 15,0-13-1-15,8 2 1 16,-1-11-2-16,9 1 2 15,6-11-1-15,6-5 0 16,0-14 0-16,17-4 0 0,-4-12-1 16,11-15 0-16,-3-10-1 15,8-16-4-15,-10-11-1 16,8-13-1-16,-10 1 0 16,4-10 9-16,-9 8 6 15,-1-1 5-15,-10 10 1 16,-2-2 2-16,-10 6-6 0,-2-8-3 15,-4 4-3-15,2-17-1 16,-4 1-1-16,-1-10 2 16,-4 7-1-16,-7-1 1 15,-8 8-1-15,-8-3 1 16,-4 19 0-16,-7-1 17 16,1 12 7-16,-9 8 9 15,-8 14 13-15,-13 2 2 16,-2 11-17-16,-17 4-16 15,2 6-27-15,-8 6-71 16,11 4-33-16,-17 8-343 16,1-6 54-16</inkml:trace>
        </inkml:traceGroup>
        <inkml:traceGroup>
          <inkml:annotationXML>
            <emma:emma xmlns:emma="http://www.w3.org/2003/04/emma" version="1.0">
              <emma:interpretation id="{FE8A528A-213D-4237-BBF4-6F949A63254E}" emma:medium="tactile" emma:mode="ink">
                <msink:context xmlns:msink="http://schemas.microsoft.com/ink/2010/main" type="inkWord" rotatedBoundingBox="17095,18475 16352,18445 16400,17253 17143,17283"/>
              </emma:interpretation>
              <emma:one-of disjunction-type="recognition" id="oneOf1">
                <emma:interpretation id="interp1" emma:lang="" emma:confidence="0">
                  <emma:literal>0</emma:literal>
                </emma:interpretation>
                <emma:interpretation id="interp2" emma:lang="" emma:confidence="0">
                  <emma:literal>1</emma:literal>
                </emma:interpretation>
                <emma:interpretation id="interp3" emma:lang="" emma:confidence="0">
                  <emma:literal>O</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3432.0453">16043 6282 615 0,'-16'-27'301'16,"-5"-1"-1"-16,4 2-140 15,2 5-68-15,2 5-29 16,-1 5-43-16,1 10-3 15,-1 5-13-15,-4 10 3 16,-2 2-8-16,-2 16 4 0,2 4-5 16,-1 16 5-16,5-1-6 15,-1 11 7-15,4-2-5 16,2 5 7 0,1-13-5-16,4 5 7 0,0-9-8 15,4 5 5-15,4-8-6 16,1 9 5-16,4-5-6 15,4 11 6-15,-1-12-6 0,5-1 6 16,0-8-7-16,3-6 5 16,2-10-5-16,4 4 6 15,-3-9-3 1,2 0-2-16,26 19 6 16,-4-1-7-16,8-3 6 15,-8-9-7-15,-11-15 8 16,-5-10-7-16,7-14 10 15,-5-6-5-15,5-18 7 16,-3-8-6-16,5-16 7 16,-8-3-7-16,3-21 4 15,-6 0-5-15,-2-12 7 16,-5 10-4-16,-7 1 13 16,-8 25-3-16,-5 4 16 15,-9 18 0-15,-9-5 16 16,-3 10-9-16,-14-9 12 0,-1 7-19 15,-9 1 1-15,2 8-20 16,-8-1 1-16,4 15-17 16,-10 6-15-16,5 14-41 15,-28 14-335-15,2 1 80 16</inkml:trace>
        </inkml:traceGroup>
        <inkml:traceGroup>
          <inkml:annotationXML>
            <emma:emma xmlns:emma="http://www.w3.org/2003/04/emma" version="1.0">
              <emma:interpretation id="{DA745BA5-DF2E-4F10-8C8C-4E0748B41105}" emma:medium="tactile" emma:mode="ink">
                <msink:context xmlns:msink="http://schemas.microsoft.com/ink/2010/main" type="inkWord" rotatedBoundingBox="16203,18429 14068,18343 14162,16014 16297,16100"/>
              </emma:interpretation>
              <emma:one-of disjunction-type="recognition" id="oneOf2">
                <emma:interpretation id="interp6" emma:lang="" emma:confidence="1">
                  <emma:literal/>
                </emma:interpretation>
              </emma:one-of>
            </emma:emma>
          </inkml:annotationXML>
          <inkml:trace contextRef="#ctx0" brushRef="#br1" timeOffset="-8576.8378">15234 6125 1152 0,'-27'-2'266'0,"-3"7"101"15,4 1-338-15,-2 1-13 16,5 5-9-16,-1 3-4 0,5 0-1 15,-1 8-2-15,7 1-2 16,-2 12 0-16,1 0-3 16,1 16 2-16,1 1 2 15,0 16 1-15,4-1 2 16,7 17 3-16,5-7-3 16,10 24 2-16,4-12-2 15,9 0-1-15,-2-21 0 16,11 0-1-16,-4-22 0 0,11-3 0 15,-4-14 0-15,12 1-1 16,-4-11-2-16,4-7 3 16,-6-11 0-16,-1-11 0 15,-10-12 1-15,4-21 4 16,-11-9 0-16,-3-31 5 16,-3-5 1-16,-8-21 1 15,-10 3-2-15,-9-12 4 16,-1 24 0-16,-13-3 10 15,-1 24 5-15,-4 4 5 16,5 20-7-16,-14 3-4 16,1 17-11-16,-14 5-38 15,-4 13-25-15,-21 11 455 16,3 13-820-16,-9 10 404 16</inkml:trace>
          <inkml:trace contextRef="#ctx0" brushRef="#br0" timeOffset="2439.5777">14459 5074 295 0,'-18'-17'187'0,"-1"7"-14"16,7 4-79-16,-3 6-5 15,1 1-51-15,-2 10-3 0,-4 32 4 47,10-22-13-47,1 2-12 0,-30 71-14 16,4 16 5-16,2 6-8 15,12 7 5-15,27-72-7 16,9 1 8-16,3-14-5 16,8 2 9-16,-5-13-4 15,6 0 5-15,-6-7-8 16,7 1 10-16,-4-9-9 0,8 5 9 15,-8-5-8-15,4 7 9 16,-4-2-10-16,6 1 3 16,-1-5-8-16,7 4 8 15,-6-7-7-15,6-2 25 16,-10-10 22-16,5-4 35 16,-4-13-2-16,5-11 13 15,-4-8-23-15,8-13-16 16,-6-9-36-16,-3-14 11 15,-1 2-9-15,-4-9 19 16,-7 14-6-16,-6-2 18 16,-3 15-12-16,-10-2 8 15,-7 14-19-15,-8-3 5 16,-2 3-19-16,-11-2 8 16,1 4-14-16,-11-4 8 15,0 10-10-15,-12 2 8 16,6 7-11-16,-7 8 5 0,9 7-8 15,-2 10 3-15,12 9-6 16,-3 18 7-16,10 7-4 16,5 20-7-16,9 0-23 15,14 18-320-15,11-2-17 16,8-9-123-16</inkml:trace>
          <inkml:trace contextRef="#ctx0" brushRef="#br1" timeOffset="-9426.3007">13793 5006 821 0,'-17'-3'259'0,"-2"2"52"16,2 2-226-16,-1 2-22 15,3 0-29-15,-4 11-10 16,1 2-10-16,0 10-7 15,0 5-3-15,0 11 1 16,0-1 2-16,-2 14 6 16,-1 3 0-16,3 14 0 15,-3 3-2-15,5 15-2 16,10-6-7-16,4-2 2 16,7-14-2-16,10-5 4 15,6-13-1-15,7-2 1 16,5-6-3-16,9-3 0 15,0-9-3-15,11-9-1 16,-1-8-2-16,7-13 1 16,-4-10 1-16,4-16 2 15,-8-7 1-15,2-15 4 0,-11-1-1 16,-8-22 4 0,-11 3 3-16,-8-14 12 0,-12 2 6 15,-11-11 21-15,1 16 7 16,-17 3 18-16,-5 18-2 15,-10 9 8-15,-3 16-7 16,-18 8-29-16,3 13-26 16,-14 11-17-16,5 3-15 0,-4 17-26 15,17 7 1 1,2 9-56-16,12 0-22 0,9 21-332 16,8-6 53-16</inkml:trace>
        </inkml:traceGroup>
        <inkml:traceGroup>
          <inkml:annotationXML>
            <emma:emma xmlns:emma="http://www.w3.org/2003/04/emma" version="1.0">
              <emma:interpretation id="{68ABC8BA-0DED-4D93-A9A1-F352626F901D}" emma:medium="tactile" emma:mode="ink">
                <msink:context xmlns:msink="http://schemas.microsoft.com/ink/2010/main" type="inkWord" rotatedBoundingBox="10877,16075 9256,16009 9306,14774 10927,14839"/>
              </emma:interpretation>
              <emma:one-of disjunction-type="recognition" id="oneOf3">
                <emma:interpretation id="interp7" emma:lang="" emma:confidence="1">
                  <emma:literal/>
                </emma:interpretation>
              </emma:one-of>
            </emma:emma>
          </inkml:annotationXML>
          <inkml:trace contextRef="#ctx0" brushRef="#br0" timeOffset="-5033.5641">9903 3754 686 0,'-21'5'345'15,"3"-1"-25"-15,-1 1-115 16,7-2-173-16,-3 0-15 15,4-2-4-15,-2-1-7 16,-1 0 2-16,-5 0 9 16,1 5 6-16,-8 2-3 15,4 7 4-15,-7 10-7 16,5 4-8-16,-4 14-4 16,8-1 3-16,-2 10-5 15,4-3 4-15,-2 9-4 16,3-7 1-16,4 10-3 15,2-8 1-15,-1 5 3 16,6-6 5-16,5 3-3 16,1-6 4-16,7 5-1 0,4-13-1 15,8 7-6-15,4-11 2 16,7 3-5-16,2-7 2 16,7 1-3-16,0-11 4 15,3 1-4-15,-5-10 4 16,5-8-3-16,-4-7 3 15,2-7-3-15,1-7 5 16,2-8-3-16,-4-2 5 16,0-4-4-16,-6 2 5 0,0-7-4 15,-7 0 4-15,5-16-5 16,-7-4 2-16,1-22-3 16,-7 1 3-16,3-11-3 15,-8 16 6-15,-2 4-2 16,-5 14 5-16,-8 1-1 15,-5 11 5-15,-11-4-4 16,-5 3 3-16,-13-2 3 16,-2 7 8-16,-8 2 15 15,2 13 9-15,-7 4-3 16,11 9-4-16,-8 6-15 16,9 6-20-16,-5 7-36 15,5 7-36-15,-25 20-384 16,5 11 93-16</inkml:trace>
          <inkml:trace contextRef="#ctx0" brushRef="#br1" timeOffset="-14040.6117">8997 3798 571 0,'-17'-12'190'0,"-2"1"26"16,2 4-152 0,2 1-37-16,2 3-14 0,-1 0-1 15,3 3 7-15,-2 3 19 16,1 3 2-16,-5 9-2 0,1 4-4 15,-2 16-9-15,1 8-19 16,-4 2 3-16,3 2 0 16,-1 3 7-16,2-11 4 15,-4 0 15-15,5 3-1 16,-1 1 7-16,5-2-9 16,3 10 1-16,3-8-16 15,5 5 0-15,1-9-4 0,6 11 0 16,0-8-7-16,9 6 4 15,-2-8-4-15,5 10 11 16,0-11-3-16,6 5 5 16,0-5-4-16,8 3-1 15,-1-8-10-15,10-1-1 16,-4-9-5-16,10-6 4 16,-3-9 0-16,8-6 3 15,-13-6 0-15,8-10 2 16,-8-8-3-16,4-15 1 15,-11-3-3-15,5-11 9 16,-8 5 0-16,-5 3 17 16,-11 6 2-16,2-2 7 15,-6 10-8-15,0-7 0 16,-3-1-18-16,0-9-3 16,-1 0-8-16,-4-12-7 0,-1 0-4 15,-9-9 1-15,-4 8-1 16,-11 2 7-16,-2 11 13 15,-5 6 26-15,-1 11 7 16,-2 4 14-16,2 2-6 16,-5 0 0-16,-1 4-25 15,-1 6-6-15,2-2-15 16,-2 5-7-16,9 5-24 16,0-4-45-16,4 1-25 0,-9 1-336 15,2 0 67-15</inkml:trace>
        </inkml:traceGroup>
      </inkml:traceGroup>
    </inkml:traceGroup>
    <inkml:traceGroup>
      <inkml:annotationXML>
        <emma:emma xmlns:emma="http://www.w3.org/2003/04/emma" version="1.0">
          <emma:interpretation id="{D64C9981-3BB6-4F9E-B143-54C5B5CC203F}" emma:medium="tactile" emma:mode="ink">
            <msink:context xmlns:msink="http://schemas.microsoft.com/ink/2010/main" type="paragraph" rotatedBoundingBox="14335,13324 603,12988 656,10818 14388,11154" alignmentLevel="2"/>
          </emma:interpretation>
        </emma:emma>
      </inkml:annotationXML>
      <inkml:traceGroup>
        <inkml:annotationXML>
          <emma:emma xmlns:emma="http://www.w3.org/2003/04/emma" version="1.0">
            <emma:interpretation id="{E5405BDD-965E-4422-8517-A7290D1A1697}" emma:medium="tactile" emma:mode="ink">
              <msink:context xmlns:msink="http://schemas.microsoft.com/ink/2010/main" type="line" rotatedBoundingBox="14335,13324 603,12988 656,10818 14388,11154"/>
            </emma:interpretation>
          </emma:emma>
        </inkml:annotationXML>
        <inkml:traceGroup>
          <inkml:annotationXML>
            <emma:emma xmlns:emma="http://www.w3.org/2003/04/emma" version="1.0">
              <emma:interpretation id="{C4E1E28C-F058-4796-910A-05B843BC0C1E}" emma:medium="tactile" emma:mode="ink">
                <msink:context xmlns:msink="http://schemas.microsoft.com/ink/2010/main" type="inkWord" rotatedBoundingBox="14344,12939 11444,12868 11487,11083 14388,11154">
                  <msink:destinationLink direction="with" ref="{320B9393-35C8-48AA-80B9-E14D89844F74}"/>
                </msink:context>
              </emma:interpretation>
              <emma:one-of disjunction-type="recognition" id="oneOf4">
                <emma:interpretation id="interp8" emma:lang="" emma:confidence="0">
                  <emma:literal>C</emma:literal>
                </emma:interpretation>
                <emma:interpretation id="interp9" emma:lang="" emma:confidence="0">
                  <emma:literal>c</emma:literal>
                </emma:interpretation>
                <emma:interpretation id="interp10" emma:lang="" emma:confidence="0">
                  <emma:literal>°</emma:literal>
                </emma:interpretation>
                <emma:interpretation id="interp11" emma:lang="" emma:confidence="0">
                  <emma:literal>0</emma:literal>
                </emma:interpretation>
                <emma:interpretation id="interp12" emma:lang="" emma:confidence="0">
                  <emma:literal>O</emma:literal>
                </emma:interpretation>
              </emma:one-of>
            </emma:emma>
          </inkml:annotationXML>
          <inkml:trace contextRef="#ctx0" brushRef="#br1" timeOffset="-41137.9258">13224 1062 825 0,'-26'3'225'16,"2"9"57"-16,3 14-235 16,3 8-22-16,0 14-20 15,9 3-22-15,-1 2-49 0,-1-11-6 16,1 0 0 0,1-15 8-16,-5-3 22 0,-2-3 62 15,-2 1 29-15,0-1 8 16,1 8 15-16,1-7-6 15,8 4-2-15,4-7-21 16,2 7-5-16,5-7-15 16,11 9-6-16,7-4-9 15,12 8-2-15,1-5-3 0,14 0-1 16,2-6-1-16,5-3 1 16,-2-8-2-16,13-4 1 15,-13-4 1-15,5-4 4 16,-16 2-1-16,-1-1 2 15,-16-1 0-15,1 1-2 16,-14-2-7-16,9-6 0 16,-8-3 1-16,4-8 9 15,-4-4 6-15,5-6 15 16,-7 0 4-16,1-6 7 16,-5 8-6-16,1-5-2 15,-4 6-12-15,-7-6-3 16,0 5-9-16,-7-5-1 15,-5 0 1-15,-6-12 5 16,-3 4 3-16,-9-10 3 16,-5 3 0-16,-17-3-2 0,-2 11-5 15,-12-1 1-15,2 11-4 16,-5 8-4-16,14 11-3 16,-2 11-9-16,13 12-28 15,1 24-293-15,5 3-62 16,-20 3-99-16</inkml:trace>
          <inkml:trace contextRef="#ctx0" brushRef="#br1" timeOffset="-39214.8368">11931 181 622 0,'-33'-3'248'0,"-6"-7"34"15,9 4-173-15,-1-3-11 16,4 9-36-16,-3-5-30 16,1 5-15-16,-4 6-12 0,0 0 3 15,-9 3-7-15,3 3 5 16,-12 2-5-16,6-4 4 16,-11 5-5-16,4-1 7 15,-7-5-4-15,5-5 4 16,-9 2-1-16,14-4 10 15,-7 2 2-15,11 7 5 16,-1 5-8-16,7 8 4 0,-2 11-12 16,11 2-3-16,6 10-8 15,11 2 6-15,7 12-6 16,10 2 5-16,13 20-5 16,5-10 6-16,17 10-5 15,-1-14 5-15,8 1-6 16,-4-19 7-16,2-5-10 15,-7-14 5-15,10-13-8 16,-4-13 7-16,5-9-4 16,2-6 8-16,7-6-4 15,-3-1 6-15,14-8-6 16,-5 0 3-16,9-12-5 16,-11 5 6-16,8-11-4 15,-12 0 10-15,3-8-6 0,-9 7 7 16,8-10-5-16,-14 8 4 15,3 0-6-15,-12 9 6 16,2-4-4-16,-7 5 5 16,1-4-2-16,-10 3 6 15,4-4-2-15,-8 7 9 16,-6-4 0-16,-6 2 7 16,-9-4 5-16,-8 0 11 15,-17-10-6-15,-13 4 1 0,-23-8-10 16,-10 10-11-1,-37 7-15-15,1 15-6 0,-46 31-43 16,-3 43-12-16,-57 61-320 16,1 24 66-16</inkml:trace>
        </inkml:traceGroup>
        <inkml:traceGroup>
          <inkml:annotationXML>
            <emma:emma xmlns:emma="http://www.w3.org/2003/04/emma" version="1.0">
              <emma:interpretation id="{17F36FED-3ED0-45BE-B66F-AC8845FC6547}" emma:medium="tactile" emma:mode="ink">
                <msink:context xmlns:msink="http://schemas.microsoft.com/ink/2010/main" type="inkWord" rotatedBoundingBox="3120,13050 603,12988 649,11084 3167,11145">
                  <msink:destinationLink direction="with" ref="{47466453-208B-4D3B-AEBF-3C77F5281FA6}"/>
                </msink:context>
              </emma:interpretation>
              <emma:one-of disjunction-type="recognition" id="oneOf5">
                <emma:interpretation id="interp13" emma:lang="" emma:confidence="1">
                  <emma:literal/>
                </emma:interpretation>
              </emma:one-of>
            </emma:emma>
          </inkml:annotationXML>
          <inkml:trace contextRef="#ctx0" brushRef="#br1" timeOffset="-52965.3585">1656 204 482 0,'-12'0'204'15,"-2"6"27"1,1 1-107-16,-4-2-27 0,2 1-15 16,2 3-8-16,-4-8-18 15,5 1-6-15,0-4-9 16,5 2-1-16,-4 0 1 16,1 0-5-16,-4 0-6 0,1 6-8 15,-4-9-5-15,1 2-7 16,2-1 2-16,-1 2 2 15,3-4 7-15,-3 1-2 16,3-3 6-16,-3 0-2 16,0-2-3-16,2 1-7 15,-1 2-1-15,1 2-8 16,-1-1 0-16,-1 1-5 16,1 1 4-16,-1-1-5 15,2 0 4-15,-4-3-4 16,2 5 4-16,-3-2-4 15,0 1 4-15,-6-1-4 16,3 6 5-16,-7-3 0 16,4-4 5-16,-3 5-1 15,6-1 4-15,-5 2-3 16,7 1 4-16,-8 3-8 0,1-2 3 16,-10 2-5-16,5-3 2 15,-7-1-6-15,5 2 6 16,-4-1-1-16,8 3 7 15,-8-1-1-15,6 2 7 16,-3 1-5-16,5-2 2 16,-5 1-10-16,7-2 3 0,-3-2-8 15,1-5 5-15,-1 7-7 16,2-4 7-16,-1 8-4 16,4-1 9-16,-4 2-3 15,2-1 7-15,2 2-7 16,-1-4 5-16,-2 4-10 15,5 2 5-15,1 2-8 16,2 3 8-16,2 0-7 16,0 0 5-16,3-1-5 15,2-5 5-15,-1 0-4 16,2 0 4-16,3-2-4 16,0 1 5-16,-1-2-5 15,2-1 3-15,0 0-3 16,1 1 4-16,-1-2-5 15,4 2 4-15,1-3-4 16,1 2 3-16,5 1-5 16,2 0 4-16,4 3-3 0,0-2 3 15,5 1-3-15,-2-1 4 16,6 5-2-16,-2 0 3 16,4 3-4-16,-5 0 2 15,6 3-1-15,-3-6 3 16,4 8-4-16,1-2 6 15,4 1-4-15,-3-2 3 16,3 4-6-16,-3-5 7 16,4 2-9-16,-2 2 9 0,4-1-8 15,-3 1 8-15,4 2-8 16,-4-2 7-16,8-1-9 16,1-2 7-16,7 2-8 15,-2-7 7-15,6 2-5 16,-5-4 6-16,0-1-8 15,-2-6 7-15,2 2-5 16,-1-4 6-16,1-4-5 16,-11 2 8-16,1-5-6 15,-2-5 6-15,-2-2-6 16,2-1 7-16,15-7-7 16,-4 2 5-16,2-7-7 15,-1 1 7-15,0-7-6 16,-7 5 6-16,3 2-6 15,-5 7 7-15,0-6-7 16,-5 7 6-16,2-1-6 16,-4-1 7-16,4-2-7 0,-6 1 6 15,6-5-5-15,-5 1 5 16,8-6-15-16,-7 0 4 16,4 1-6-16,-5 4 5 15,2-2-4-15,-10 9 13 16,-2 1-3-16,-5 4 7 15,-4 2-5-15,-1 4 4 0,-4-5-3 16,1 0 3-16,-2-2-4 16,0 4 3-16,-3-7-3 15,0 4 4-15,-5-5-6 16,-1 1 6-16,-4-6-5 16,-4 5 4-16,-2-6-5 15,-2 0 5-15,-6-6-5 16,4 3 4-16,-2-8-4 15,5 8 6-15,-4-3-6 16,8 6 6-16,-4 3-5 16,4 8 8-16,-7-7-5 15,4 4 5-15,-5-1-5 16,-3-2 4-16,0-5-8 16,1 6 6-16,-5-2-5 0,1 2 4 15,-6-1-2 1,-1 1 8-16,-6-2 3 0,1 4 7 15,-3-2 3-15,4 4 4 16,-1-2-1-16,8 8 4 16,-8 4 0-16,-2 5 3 15,-4 5-5-15,0 3 1 16,-9 3-12-16,8-1-2 16,-1 4-10-16,5 0 1 0,-2 3-10 15,7 0 0-15,-7 9-19 16,8-6-2-16,-12 9-34 15,0 4-12-15,-19 20-42 16,1 11-66-16,-35 17-235 16,-15-6 38-16</inkml:trace>
          <inkml:trace contextRef="#ctx0" brushRef="#br1" timeOffset="-44067.6052">1938 1108 457 0,'-6'-2'174'0,"-3"1"17"16,4 1-119-16,-2 0-30 15,1 1-18-15,0 2-12 16,1-3-5-16,-2 3-5 16,1 2 0-16,-2-1 11 15,-1 2 15-15,-1 6 12 16,1 1 6-16,-2 7 0 0,1 2-10 15,1 7-14-15,1 1-13 16,1 4-3-16,-2-4-2 16,0 5 1-16,0-7-1 15,-2 2 13-15,2-10 11 16,0 4 10-16,5-8-2 16,2 7 2-16,1-1-15 0,-1 10-8 15,4-2-14-15,-2 7 4 16,0-8-5-16,0 4 5 15,4-8-3-15,-2-1 7 16,2-4-1-16,5 2 6 16,3-5-3-16,2 3 2 15,2-3-6-15,1 1 1 16,-2-6-5-16,3 1 4 16,-2-2-2-16,2-2 5 15,0-2 1-15,2 2 5 16,0-3-2-16,1 0 1 15,-2-1-5-15,5 1 0 16,-3-2-5-16,2-1-1 16,-1-1-4-16,1-2 2 15,-1-2-4-15,4-4 5 16,-2 0-3-16,0-3 5 0,0 0-4 16,-5-6 7-16,-4 5-4 15,0-7 11-15,-4 7-3 16,-1-7 9-16,1 2-6 15,2-4 3-15,1 1-11 16,7-4 2-16,-5 2-9 16,8-1 3-16,-4 3-4 15,-1-4 5-15,-4 1-5 16,0-2 3-16,-6-1-3 0,3 0 3 16,-6 0-3-1,0 2 4-15,-3 2 0 0,0 2 8 16,-1 2-1-16,-2-2 6 15,1 4-5-15,-1-4 4 16,2 8-11-16,-1-8 2 16,-1 3-6-16,-3-5 2 15,0 2-2-15,-7-12 4 16,-1 3-4-16,-7-3 6 16,-3 3 2-16,-6-3 15 15,0 3 0-15,-7 0 8 16,4 4-6-16,-9-6 2 15,1 4-16-15,-14 2 1 16,-1 2-9-16,-17 2 2 16,-1 11-7-16,-16 25-6 0,7 14-21 15,-28 59 163-15,-1 57-538 16</inkml:trace>
        </inkml:traceGroup>
      </inkml:traceGroup>
    </inkml:traceGroup>
  </inkml:traceGroup>
</inkml:ink>
</file>

<file path=ppt/ink/ink6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1.2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2E2DEF-AF6A-4BD7-86E4-BE1CEA3E2374}" emma:medium="tactile" emma:mode="ink">
          <msink:context xmlns:msink="http://schemas.microsoft.com/ink/2010/main" type="inkDrawing"/>
        </emma:interpretation>
      </emma:emma>
    </inkml:annotationXML>
    <inkml:trace contextRef="#ctx0" brushRef="#br0">303 80 701 0,'12'-36'399'0,"-5"5"22"15,-7 14-110-15,-10 11-99 16,-5 15-54-16,-14 18-37 0,-5 15-58 15,-16 27-49-15,2 9-9 16,-8 14-4-16,17-11 8 16,9 0-9-16,17-27 8 15,11-10-10-15,14-22-1 16,8-13-27-16,2-15 6 16,14-12-6-16,7-7 9 0,5-8-2 15,-2 3 28-15,2 1-8 16,-10 14 7-16,-7 6-14 15,-7 15 7-15,-10 11-12 16,-5 7 6-16,-6 10-4 16,-11 7 19-16,-2 7 8 15,-1-3 20-15,-8 6 5 16,-8-3 11-16,0 1-10 16,-5-5-3-16,-4 1-18 15,8-8-2-15,4-7-10 16,10-13-15-16,7-14-128 15,10-14 455-15,10-20-823 16,5-25 301-16</inkml:trace>
  </inkml:traceGroup>
</inkml:ink>
</file>

<file path=ppt/ink/ink6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2.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627C14-AEC1-4116-AA4C-67F13DF890B0}" emma:medium="tactile" emma:mode="ink">
          <msink:context xmlns:msink="http://schemas.microsoft.com/ink/2010/main" type="inkDrawing"/>
        </emma:interpretation>
      </emma:emma>
    </inkml:annotationXML>
    <inkml:trace contextRef="#ctx0" brushRef="#br0">103 0 1127 0,'-3'31'353'16,"-6"11"47"-16,-1 17-283 15,-7 19-104-15,2-6-1 16,3 12 3-16,9-3 12 16,5 0-6-16,7-12 8 0,4-1-12 15,-1-16-3-15,0-5-2 16,-6-19 11-16,-1-10-4 16,-2-6 9-16,-3-15-3 15,-2-13 4-15,1-7-11 16,-4-7 4-16,-4-19-9 15,-3-2 1-15,-3-3-10 16,0 7 3-16,0 10-12 16,3 20 2-16,2 16-11 15,5 19 4-15,5 9-5 16,5 12 11-16,4 4-3 16,4-8 9-16,11-5-5 15,-3-15 5-15,12-15-9 16,0-11 8-16,9-14-6 15,-6-13 11-15,5-10-5 16,-12 0 10-16,-4-7-7 16,-14 10 8-16,-7 9-7 0,-8 14 3 15,-5 16-13-15,-3 20 8 16,-2 24-6-16,7 11 6 16,-1 19 0-16,10-1 18 15,5-7-6-15,7-15 8 16,8-12-10-16,5-18 2 15,5-10-12-15,-1-8 5 16,8-21-10-16,-7-12 10 0,2-18-7 16,-5-6 8-16,-7-5-9 15,-8 16 7-15,-7 10-12 16,-10 18 2-16,-4 19-13 16,-4 17 10-16,1 20-10 15,2 8 13-15,7 16 0 16,-1-7 19-16,11-2-4 15,3-14 10-15,6-12-9 16,2-21 4-16,8-18-13 16,-2-12 4-16,2-20-6 15,-2-2 8-15,-2-2-6 16,-8 12 7-16,-4 9-14 16,-9 19-3-16,-7 23-12 15,-2 17 4-15,-2 19-5 16,2 6 13-16,5 7 0 15,5-13 12-15,7-12-9 0,4-16 7 16,7-13-10-16,4-17 11 16,8-16-7-16,3-11 10 15,5-17-6-15,-6-6 9 16,-2-5-10-16,-10 11 2 16,-9 5-26-16,-10 17 5 15,-5 11-13-15,-6 15 6 0,-3 12-3 16,0 7 26-16,0 6-8 15,1 2 14-15,2-2-4 16,3-5 9-16,3-2-9 16,-1-5 10-16,1-5-6 15,1-1 8-15,-2 2-11 16,1 2 7-16,6 7-11 16,-2 6 6-16,4 6-11 15,8 0 10-15,5-2-10 16,5-8 11-16,14-13-8 15,2-10 7-15,9-10-5 16,-3-5 12-16,-4 0-8 16,-13 4 10-16,-7 8-7 15,-10 11 5-15,-10 13-2 16,-5 4 12-16,-4 5-6 16,2-1 10-16,-1 1-8 15,1-11 3-15,3-7-8 0,1-9 5 16,1-12-5-16,-2-9 9 15,-3-10-6-15,0-2 4 16,-6-3 6-16,-3 5 12 16,-3 7 2-16,3 12 7 15,0 5-6-15,6 8-8 16,6 4-19-16,7 1-7 0,8-2-12 16,14-1 5-16,20-3-2 15,10-4 1-15,16-5 262 16,8-2-814-16</inkml:trace>
  </inkml:traceGroup>
</inkml:ink>
</file>

<file path=ppt/ink/ink6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5.3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EF5500-903A-435C-8511-64ADF5477110}" emma:medium="tactile" emma:mode="ink">
          <msink:context xmlns:msink="http://schemas.microsoft.com/ink/2010/main" type="inkDrawing"/>
        </emma:interpretation>
      </emma:emma>
    </inkml:annotationXML>
    <inkml:trace contextRef="#ctx0" brushRef="#br0">1929 16 673 0,'6'-7'341'0,"-7"2"-4"16,2 4-90-16,-4 1-138 16,5-2 22-16,-1 4-34 0,-2 5 5 15,-2-4-32-15,-6 3 13 16,-5 2-27-16,-7 1 18 15,-1-5-19-15,-13 2 6 16,2-4-26-16,-17-7 5 16,1-2-21-16,-14-1 7 15,1 2-12-15,-8 3 13 16,5 6-13-16,-8 8 10 16,7 1-9-16,-11 0 10 15,7 2-14-15,-12-4 6 16,12-4-13-16,-5-1 7 15,15-4-13-15,-2-2 9 16,14 1-9-16,0-3 9 16,11 1-10-16,-10 1 8 15,5 1-10-15,-7 4 9 16,-1 2-8-16,-7 5 8 16,4-1-7-16,-7 2 7 0,9-3-8 15,-1-1 9-15,17-7-10 16,4-1 11-16,13-1-11 15,-3-10 10-15,15 7-11 16,-3-2 13-16,1 1-12 16,5 2 9-16,6 6-12 15,-9 0-6-15,3 2-27 16,-6 1-133-16,-4 0-6 0,-10-9-360 16,-4-6-6-16</inkml:trace>
  </inkml:traceGroup>
</inkml:ink>
</file>

<file path=ppt/ink/ink6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6.2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985F22-1573-4CF3-BA47-C622BEB2C98A}" emma:medium="tactile" emma:mode="ink">
          <msink:context xmlns:msink="http://schemas.microsoft.com/ink/2010/main" type="inkDrawing"/>
        </emma:interpretation>
      </emma:emma>
    </inkml:annotationXML>
    <inkml:trace contextRef="#ctx0" brushRef="#br0">1887 2 1088 0,'-13'-3'276'0,"1"0"103"16,6 3-313-16,0 0 9 15,3 2-7-15,-5 1 12 16,2 0-1-16,-7 1 11 16,-1 2-15-16,-8 0 2 15,-4 3-23-15,-17 3-13 16,-2 2-19-16,-15-1-6 15,-2-1-10-15,-15-3 5 0,10-4 0 16,-10-5 1-16,10-5 0 16,-10 1 1-16,10 1-5 15,-10 6-3-15,7 4 0 16,-12 11 0-16,13 3-3 16,-7 5-1-16,11-4 1 15,-5-1-1-15,11-7 1 16,-11-5 1-16,11-8 0 0,-10-2-1 15,10-4 1-15,-1 2 0 16,18 2-2-16,5-1 3 16,14 4-2-16,5-2 0 15,8 0-1-15,2-2-2 16,2 1 0-16,2-4 1 16,-1-1 0-16,-1 2 1 15,2-1 2-15,-2 4-1 16,-5 1 2-16,-4 0-35 15,-1 0-60-15,4-6-432 16,6 1 91-16</inkml:trace>
  </inkml:traceGroup>
</inkml:ink>
</file>

<file path=ppt/ink/ink6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09.9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C61753-4F58-4353-BA63-F614729D30BB}" emma:medium="tactile" emma:mode="ink">
          <msink:context xmlns:msink="http://schemas.microsoft.com/ink/2010/main" type="inkDrawing" rotatedBoundingBox="22340,8562 22731,4225 26132,4531 25742,8868" hotPoints="26162,6431 22700,8463 22671,4448" semanticType="enclosure" shapeName="EquilateralTriangle">
            <msink:sourceLink direction="with" ref="{042D4313-CCDE-416E-B956-6735F5710DD9}"/>
          </msink:context>
        </emma:interpretation>
      </emma:emma>
    </inkml:annotationXML>
    <inkml:trace contextRef="#ctx0" brushRef="#br0">2 18 674 0,'2'-7'296'0,"-4"-4"20"16,2 11-162-16,-1 0-56 16,2 12-38-16,1-3-21 15,-1 0-19-15,1 2-10 16,1-2 0-16,-2-8-4 15,1 7 4-15,-2 4-8 16,1-1 4-16,-1 4-6 16,-1-2 5-16,1-1-5 15,1 2 6-15,1 2-7 16,-2 4 6-16,1 2-7 16,1 1 6-16,-1 5-6 15,2 2 7-15,0 5-6 16,-1 5 6-16,-1 10-8 0,2-5 8 15,-1 1-2-15,-1-10 9 16,1 14-2-16,1-11 7 16,0-5-4-16,-2-8 1 15,2 3-6-15,0-23 2 16,-1 7-5-16,-2-1 4 16,3 9-4-16,-2-1 8 15,1 2-2-15,1-5 9 0,1 5-4 16,-1-2 5-16,2 1-9 15,-2-5 2-15,0-2-8 16,-2-8 8-16,2 3-1 16,-1-3 9-16,1-2-6 15,0 4 8-15,0 7-11 16,-2-2 3-16,-1 11-11 16,0 5 7-16,0 8-9 15,0-5 7-15,2 1-9 16,-1-5 6-16,4-2-8 15,-2-1 7-15,1 2-9 16,2-1 7-16,-1 1-7 16,-4-2 7-16,4 1-3 15,-4-3 10-15,1-1-6 16,-1-4 9-16,1 3-6 16,-1 0 3-16,1 0-10 0,-2-1 7 15,0 5-8-15,0-4 7 16,-5-3-8-16,2 0 8 15,0 5-9-15,0-7 7 16,2 14-8-16,1 3 9 16,-2 5-10-16,1-7 10 15,1 10-9-15,-3-10 7 16,0 4-8-16,0-4 8 0,0 8-6 16,-2-6 9-16,2 4-4 15,2-3 9-15,-2 2-5 16,1-10 8-16,-1 2-9 15,3-1 7-15,-1-1-9 16,1-5 6-16,0 9-8 16,0-3 7-16,0 3-9 15,-3 3 8-15,1 7-8 16,1-4 7-16,-1 6-9 16,-1-6 7-16,2 5-7 15,-2-5 9-15,0 4-8 16,0-2 8-16,1 3-7 15,-1-7 7-15,2 2-9 16,-1-7 7-16,-1-1-7 16,3-5 7-16,-1-1-8 15,-1-4 9-15,1 9-10 0,-1-3 10 16,1 11-10-16,-1 1 9 16,1 4-9-16,-1-8 8 15,2 7-8-15,-3-11 9 16,0 1-8-16,2-7 7 15,1 2-5-15,0-6 9 16,0 5-6-16,0-3 7 16,3 7-6-16,-3-3 6 0,1 4-9 15,2-7 7-15,-1 5-9 16,-1-8 9-16,1 4-9 16,-1-7 7-16,-2 3-8 15,2-3 9-15,-1 3-10 16,-1-1 0-16,2 4 2 15,-2-3 9-15,-1 6-8 16,2-5 10-16,0 2 0 16,-3 0-1-16,2 5-10 15,-2-4 7-15,0 7-8 16,-2-4 7-16,2 4-7 16,0-2 7-16,2 4-6 15,-2-5 6-15,0 4-6 16,1 0 6-16,-1 0-8 15,0-7 9-15,2-1-9 0,2-2 10 16,-2-5-6-16,1-2 8 16,0-4-7-16,0 3 8 15,-2-1-8-15,2-4 6 16,0 4-8-16,0-1 7 16,2-1-9-16,-1-3 8 15,1 8-8-15,-1-7 8 16,2 8-10-16,-3-6 10 0,2 6-10 15,-2-7 9-15,1-1-8 16,-2-2 9-16,1 4-9 16,1-2 10-16,1 7-9 15,-1 1 8-15,1 1-8 16,-2 2 6-16,0 0-6 16,0-3 7-16,-2 3-8 15,2-7 8-15,-1-1-7 16,1-4 8-16,-2-3-4 15,2-3 9-15,-1 2-3 16,1-1 7-16,0 2-8 16,1 2 3-16,-1 1-9 15,2 0 5-15,-2 1-9 16,1 1 9-16,-1-1-7 16,0-2 7-16,0-4-8 15,-1-1 7-15,2-3-7 16,-2-1 8-16,1-2-6 15,-3 1 10-15,1-2-6 0,2 2 8 16,2 4-6-16,-1 2-59 16,7 4-454-16,-5-1 129 15</inkml:trace>
    <inkml:trace contextRef="#ctx0" brushRef="#br0" timeOffset="3244.4772">86 173 388 0,'2'6'171'0,"-1"-7"2"16,4-2-45-16,-1-2-66 16,4-5 12-16,-1-8 15 0,-2 4 6 15,1 2-10-15,-5 5 6 16,-1 4-9-16,-3 6-7 15,2-2-10-15,-5 5-21 16,3-3-16-16,-3 0-10 16,4-1-1-16,2 1-7 15,0-3 3-15,3-2-6 16,0 1 4-16,0-5-5 16,0 0 6-16,0-2 5 15,0 2 12-15,-1 2 7 16,-4-1 10-16,2 5-1 15,2 2-4-15,-1 1-19 16,4 3-9-16,2 7-14 16,8 1 2-16,1 7-7 15,0-5 12-15,5 5-7 16,3-4 9-16,0-1-9 16,-3-5 8-16,8 1-7 0,-7-6 8 15,7 0-9-15,-2-8 8 16,7 1-10-16,-2 1 8 15,7-2-8-15,-6 2 8 16,4 8-9-16,-1 4 9 16,-1 4-10-16,-5 11 7 15,3 9-8-15,-6 2 9 0,4 2-6 16,-2-5 9-16,4-4-8 16,-4-13 9-16,2-4-9 15,-2-2 9-15,1 34-11 16,-3-10 9-16,4 0-8 15,-4 7 9-15,2-1-6 16,-4-32 11-16,1 13-8 16,-2 1 9-16,0-2-9 15,0-4 7-15,3-6-10 16,1-3 9-16,5 0-7 16,2-3 8-16,4 3-10 15,0 0 10-15,1 5-10 16,-6 1 8-16,3 9-9 15,-7 1 12-15,-3 5-10 16,-3 2 9-16,6 1-10 16,-6-2 9-16,9-1-11 15,-1 0 8-15,1 3-9 0,-3 0 8 16,3-3-10-16,-3 2 10 16,1-2-9-16,-2-3 8 15,7 0-7-15,-5-4 8 16,4 2-8-16,-2-5 8 15,4 1-7-15,0-6 7 16,0 6-7-16,-7-9 10 16,2 3-11-16,-2-2 10 0,-5 1-9 15,-1-4 8 1,5 5-11-16,-1-4 10 0,2 4-10 16,-1-3 9-16,-1 3-9 15,-1-3 10-15,3 3-9 16,-4-5 9-16,4 1-9 15,-3-5 9-15,6 4-9 16,-3-1 8-16,4 2-8 16,-4 2 8-16,7 5-9 15,-10-3 11-15,3 3-10 16,-3-3 9-16,-2 2-9 16,-4-2 10-16,9 3-12 15,-6-2 11-15,0 2-11 16,0 0 10-16,3 2-10 15,-10-4 11-15,5 1-9 16,-4-1 9-16,2 3-10 0,-7-3 9 16,4 4-10-16,-5-2 10 15,1 1-9-15,-1-2 10 16,3-1-7-16,-1-2 9 16,4-2-9-16,-2-5 8 15,4 5-7-15,-7-6 6 16,2 3-8-16,-7 2 9 15,-1-5-9-15,-4-6 10 0,2 1-6 16,-7-2 8-16,1-5 8 16,-2 4 10-16,0 2-5 15,-3-1 7-15,0-1-8 16,0 4-7-16,1-2-12 16,2 0 4-16,-1 1-11 15,1 4 8-15,-2-1-10 16,1 4 9-16,-5 2-7 15,-2 1 9-15,-1-1-9 16,-1 1 11-16,-4-1-9 16,2-2 9-16,-3 5-10 15,0 1 8-15,-4 2-10 16,-1 2 6-16,-8 9-12 16,1-1 13-16,-8 4-7 15,4 0 11-15,-8 3-7 0,1-2 10 16,-13 11-11-16,5 2 7 15,-15 10-9-15,6-3 8 16,-5 8-7-16,10-14 7 16,-5-3-12-16,10-12 9 15,-5 3-8-15,7-15 10 16,1 0-8-16,6-3 11 16,-8 4-8-16,8-4 8 15,-11 11-10-15,1 4 7 0,-5 9-8 16,6-2 7-16,-2 8-6 15,10-7 7-15,-2-1-6 16,12-8 9-16,-2-3-7 16,5-10 8-16,-4 1-8 15,7-4 8-15,-8 2-8 16,1 5 7-16,-7 5-10 16,1 2 8-16,-13 3-8 15,3 2 8-15,-4 4-8 16,3-2 10-16,-3 5-10 15,5-1 10-15,-5 1-10 16,6-5 10-16,0-5-9 16,7-2 9-16,-7 3-9 15,8-3 10-15,-11 3-10 16,1 4 7-16,-9 7-7 16,10 0 8-16,-7 1-10 15,10-3 9-15,1 3-7 0,7-9 8 16,1-2-8-16,8-5 9 15,-2-4-9-15,5-5 10 16,1-5-9-16,4-3 9 16,-3-3-8-16,3-3 10 15,0 1-10-15,3-1 9 16,0 3-10-16,1-3 8 16,4 5-9-16,1-4 8 0,0-1-9 15,3 0 10-15,4 0-9 16,-2 0 10-16,4-3-10 15,-2 3 10-15,1-3-11 16,-1 3 10-16,2-3-9 16,0 2 10-16,-1-4-29 15,1 1-21-15,3-10-423 16,-9-2 112-16</inkml:trace>
  </inkml:traceGroup>
</inkml:ink>
</file>

<file path=ppt/ink/ink62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7:18.4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0E5084-186D-4BF1-A3D2-A4844CCFAA81}" emma:medium="tactile" emma:mode="ink">
          <msink:context xmlns:msink="http://schemas.microsoft.com/ink/2010/main" type="inkDrawing" rotatedBoundingBox="25422,14800 25437,14800 25437,14815 25422,14815" shapeName="Other"/>
        </emma:interpretation>
      </emma:emma>
    </inkml:annotationXML>
    <inkml:trace contextRef="#ctx0" brushRef="#br0">0 0 0,'0'0'16,"0"0"15,0 0-31,0 0 16</inkml:trace>
  </inkml:traceGroup>
</inkml:ink>
</file>

<file path=ppt/ink/ink6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18.8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5D9B7F-845E-4B18-826A-3D7450F67CF7}" emma:medium="tactile" emma:mode="ink">
          <msink:context xmlns:msink="http://schemas.microsoft.com/ink/2010/main" type="inkDrawing"/>
        </emma:interpretation>
      </emma:emma>
    </inkml:annotationXML>
    <inkml:trace contextRef="#ctx0" brushRef="#br0">194 21 1020 0,'11'-15'309'0,"-8"6"87"16,1 9-281-16,-7 3-26 15,2 6-18-15,-8 10 9 16,0 8-19-16,-9 12 5 0,-2 6-4 16,-7 20-8-16,2 1-20 15,-5 12-12-15,6-3-11 16,3 9-3-16,7-23 2 15,5-2 0-15,9-23 2 16,9-6-2-16,6-15-2 16,12-9-4-16,6-6-2 0,8-15 3 15,1-9 1-15,3-6 2 16,-12-1 2-16,-5-10-18 16,-13 14-28-16,-7 0-68 15,-13 10-56-15,-7 8-340 16,-22 8 44-16</inkml:trace>
  </inkml:traceGroup>
</inkml:ink>
</file>

<file path=ppt/ink/ink6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19.0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D972BC-864A-4425-9299-B192B45A42AA}" emma:medium="tactile" emma:mode="ink">
          <msink:context xmlns:msink="http://schemas.microsoft.com/ink/2010/main" type="inkDrawing"/>
        </emma:interpretation>
      </emma:emma>
    </inkml:annotationXML>
    <inkml:trace contextRef="#ctx0" brushRef="#br0">-3 171 1150 0,'2'-7'340'0,"4"-4"93"15,6 1-324-15,9-5-21 16,6-3-32-16,16-6-14 15,7-5-25-15,13 2 12 16,-3 3-39-16,11 14-438 16,-13 11 153-16</inkml:trace>
  </inkml:traceGroup>
</inkml:ink>
</file>

<file path=ppt/ink/ink6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19.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51EC47-74E2-4A27-92BF-BC9F92B819BE}" emma:medium="tactile" emma:mode="ink">
          <msink:context xmlns:msink="http://schemas.microsoft.com/ink/2010/main" type="inkDrawing"/>
        </emma:interpretation>
      </emma:emma>
    </inkml:annotationXML>
    <inkml:trace contextRef="#ctx0" brushRef="#br0">108 8 939 0,'0'-9'383'0,"2"4"35"16,-1 5-251-16,-1 8-64 15,-3 4-60-15,-1 12 0 16,-8 11-26-16,0 11 17 16,0 4-6-16,0 11 11 15,0-2-19-15,1 10 1 16,2-5-22-16,-3 4 9 15,5-11-10-15,2-2 20 16,7-15-9-16,-1-7 11 16,10-12-10-16,7-5 7 15,3-8-17-15,16-10 11 0,5-7-9 16,12-9 9 0,-4-7-9-16,5-8 10 0,-13 1-13 15,-6-3-39-15,-16 7-40 16,-11 2 322-16,-17 16-721 15,-16 7 315-15</inkml:trace>
  </inkml:traceGroup>
</inkml:ink>
</file>

<file path=ppt/ink/ink6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0.2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23A000-CB67-48E5-BCBE-68F941EF8D0E}" emma:medium="tactile" emma:mode="ink">
          <msink:context xmlns:msink="http://schemas.microsoft.com/ink/2010/main" type="inkDrawing"/>
        </emma:interpretation>
      </emma:emma>
    </inkml:annotationXML>
    <inkml:trace contextRef="#ctx0" brushRef="#br0">-2 42 1051 0,'2'-13'439'16,"-4"10"1"-16,5 6-215 15,6 4-192-15,6-5 0 16,9 4-25-16,6-2 8 16,8-4-12-16,16-4-24 15,9 1-289-15,7-38-140 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11:54.77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C6E098C-3413-43CA-ABCD-9BAD36ADCD0B}" emma:medium="tactile" emma:mode="ink">
          <msink:context xmlns:msink="http://schemas.microsoft.com/ink/2010/main" type="writingRegion" rotatedBoundingBox="334,1322 7954,1000 8080,3982 461,4304"/>
        </emma:interpretation>
      </emma:emma>
    </inkml:annotationXML>
    <inkml:traceGroup>
      <inkml:annotationXML>
        <emma:emma xmlns:emma="http://www.w3.org/2003/04/emma" version="1.0">
          <emma:interpretation id="{78A1156F-9F80-46D8-AC15-3880D0CC01EE}" emma:medium="tactile" emma:mode="ink">
            <msink:context xmlns:msink="http://schemas.microsoft.com/ink/2010/main" type="paragraph" rotatedBoundingBox="1786,1261 7954,1000 8005,2202 1837,2462" alignmentLevel="2"/>
          </emma:interpretation>
        </emma:emma>
      </inkml:annotationXML>
      <inkml:traceGroup>
        <inkml:annotationXML>
          <emma:emma xmlns:emma="http://www.w3.org/2003/04/emma" version="1.0">
            <emma:interpretation id="{C64587E9-546C-499E-A258-C52A133BB5E0}" emma:medium="tactile" emma:mode="ink">
              <msink:context xmlns:msink="http://schemas.microsoft.com/ink/2010/main" type="line" rotatedBoundingBox="1786,1261 7954,1000 8005,2202 1837,2462"/>
            </emma:interpretation>
          </emma:emma>
        </inkml:annotationXML>
        <inkml:traceGroup>
          <inkml:annotationXML>
            <emma:emma xmlns:emma="http://www.w3.org/2003/04/emma" version="1.0">
              <emma:interpretation id="{8EEAC2F3-4461-458D-8943-8E2C7996B9B2}" emma:medium="tactile" emma:mode="ink">
                <msink:context xmlns:msink="http://schemas.microsoft.com/ink/2010/main" type="inkWord" rotatedBoundingBox="1800,1588 3954,1496 3990,2344 1835,2436"/>
              </emma:interpretation>
              <emma:one-of disjunction-type="recognition" id="oneOf0">
                <emma:interpretation id="interp0" emma:lang="" emma:confidence="1">
                  <emma:literal/>
                </emma:interpretation>
              </emma:one-of>
            </emma:emma>
          </inkml:annotationXML>
          <inkml:trace contextRef="#ctx0" brushRef="#br0">1665-915 434 0,'-3'16'315'0,"1"-3"-35"15,-1 1-88-15,0-7-66 16,2 1-63-16,1-8-25 16,0-5-90-16,9-14-238 15,4 4 57-15</inkml:trace>
          <inkml:trace contextRef="#ctx0" brushRef="#br0" timeOffset="482.2938">1726-1338 737 0,'3'-13'327'0,"0"-2"-9"16,0 10-173-16,2 4-91 15,1 1-36-15,3-2-14 16,-2 5 5-16,2-3 3 16,-1 5 15-16,-1-2-3 15,1 0 9-15,-2-3-10 16,0 1-3-16,-2-1-6 16,-1 2 4-16,-3 2 3 15,2 1 15-15,-4 1 4 16,1-2 5-16,-1 1-3 15,1-5-1-15,-4-3-10 0,2 0-4 16,-3-3-12-16,2 1 0 16,-1-1-12-16,4 3 4 15,-4 2-11-15,5 2 8 16,-1-2-10-16,1 5 9 16,0 1-8-16,0-1 10 15,-2-2-9-15,2 2 9 16,2-2-25-16,-2-2-8 0,0-2-41 15,0-1-12-15,3-4-341 16,-2-2 91-16</inkml:trace>
          <inkml:trace contextRef="#ctx0" brushRef="#br0" timeOffset="1529.5398">1940-1126 542 0,'-8'7'432'16,"4"8"-83"0,1 2-30-16,1 5-237 0,2-2-24 15,3-1-19-15,3-1-14 0,0-9-3 16,6-9-12 0,0-7 4-16,2-14-7 0,-1-5 6 15,2-13-7-15,-4 5 5 16,-7-10-9-16,-2 13 6 15,-11-2-10-15,-5 12 5 16,-7 9-11-16,3 19 5 16,-3 13-8-16,3 13 8 15,2 15-5-15,5 3 11 16,2 12-6-16,8-9 7 0,4-2-4 16,6-12 7-16,7-15-12 15,4-23 12-15,10-19-7 16,1-15 6-16,8-23-6 15,0-7 11-15,-3-1-14 16,-10 12 7-16,-8 8-11 16,-8 23 3-16,-2 20-11 15,-5 12 7-15,-2 20-1 16,-2 8 12-16,1 8 4 16,-3-3 14-16,4 2 0 15,5-17 3-15,5-9-8 16,2-14-5-16,1-19 0 15,7-13 2-15,4-13-7 16,1 2 6-16,-1-9-4 16,1 9-3-16,-4 20-14 0,-7 11 5 15,-1 14-8-15,-8 21 8 16,0 15-6-16,-2-6 15 16,-1 6-6-16,3-10 9 15,3-10-9-15,2-14 7 16,2-12-7-16,4-13 10 15,3-15-9-15,-1-1 9 16,2-6-7-16,0 8 6 16,-3 4-13-16,-1 13 5 0,-4 10-9 15,-2 10 6-15,-8 7-32 16,-6 4-20-16,-5 2-355 16,-2-4 89-16</inkml:trace>
          <inkml:trace contextRef="#ctx0" brushRef="#br0" timeOffset="-1488.7626">477-1243 527 0,'-9'-9'389'0,"2"-2"-62"15,-1 8-76-15,2 8-132 16,2 7-55-16,1-3-24 16,3 6-11-16,0 3-13 15,4 4-3-15,1 10-6 16,-1 2 6-16,2 10-8 15,2-2 6-15,-2 1-8 16,1-5 5-16,1-7-8 16,2-11 6-16,1-11-4 15,1-15 10-15,3-24-5 16,1-9 9-16,4-18-7 0,-2-2 5 16,-3 1-11-16,-1 22 5 15,-4 6-16-15,-7 19 2 16,2 23-11-16,-5 20 8 15,-2 31-4-15,-1 13 15 16,6 31 0-16,0-2 10 16,8-3-7-16,4-33 6 15,6-16-9-15,-2-35 6 0,7-26 0 16,-2-34 7-16,6-30-5 16,-8-12 8-16,5-16-7 15,-6-3 1-15,-7 18-8 16,-13 34 3-16,4 9-11 15,-10 25 6-15,-2 29-7 16,-2 14 6-16,0 14-5 16,0 10 11-16,0 2-4 15,7-17-28-15,11-5-370 16,2-23 113-16</inkml:trace>
          <inkml:trace contextRef="#ctx0" brushRef="#br0" timeOffset="-700.6413">1189-988 466 0,'3'-8'278'16,"1"2"0"-16,-2 3-100 0,0 2-20 15,-1-2-41-15,-1 3-12 16,-5 1-19-16,-4 4-16 16,-3 1-13-16,-6 6-18 15,-1 0-13-15,-1 7-15 16,2 2 1-16,2 5-9 15,5-5 5-15,4 3-7 16,1-4 8-16,3-2-8 16,1-5 6-16,4 2-8 15,-1-3 5-15,4-3-7 16,1-6 7-16,0 2-8 16,0-8 9-16,1-9-5 15,4-2 10-15,-1-5-8 16,2-7 9-16,2-4-9 15,-2 5 5-15,1-1-8 16,-1 6 7-16,0 7-12 0,-4 8 5 16,3 10-10-16,-4 5 7 15,-1 8-7-15,0 2 12 16,0 4-4-16,-3-3 11 16,2-4-7-16,-1-7 7 15,1-7-6-15,2-9 9 16,1-12-7-16,-1-1 8 15,2-4-7-15,0 5 5 0,-4 1-14 16,1 13 6-16,-2 7-11 16,1 7 6-16,-2 6-3 15,1 3 15-15,-1 1-7 16,3-8 12-16,3-3-9 16,2-5 6-16,5-8-10 15,-1-1 8-15,9-10-9 16,-1 0 10-16,1-4-8 15,-8 5 5-15,4 0-7 16,-11 11 0-16,0 6-6 16,-3 5 4-16,3 3 0 15,-5 4 2-15,5 1 1 16,-1-2 4-16,-1-8-6 16,4-6 0-16,2-12-29 15,-2-8-28-15,2-7-348 16,7 3 79-16</inkml:trace>
          <inkml:trace contextRef="#ctx0" brushRef="#br0" timeOffset="1749.107">2418-1503 1186 0,'-13'2'327'0,"4"-1"73"15,3 4-322-15,3-2 358 16,4 1-833-16,-2-1 411 15</inkml:trace>
        </inkml:traceGroup>
        <inkml:traceGroup>
          <inkml:annotationXML>
            <emma:emma xmlns:emma="http://www.w3.org/2003/04/emma" version="1.0">
              <emma:interpretation id="{F5922A42-8A17-4A00-AADC-521F644D9FBD}" emma:medium="tactile" emma:mode="ink">
                <msink:context xmlns:msink="http://schemas.microsoft.com/ink/2010/main" type="inkWord" rotatedBoundingBox="4401,1150 7954,1000 8005,2202 4452,2352"/>
              </emma:interpretation>
              <emma:one-of disjunction-type="recognition" id="oneOf1">
                <emma:interpretation id="interp1" emma:lang="" emma:confidence="1">
                  <emma:literal/>
                </emma:interpretation>
              </emma:one-of>
            </emma:emma>
          </inkml:annotationXML>
          <inkml:trace contextRef="#ctx0" brushRef="#br0" timeOffset="4361.4433">4747-1758 1099 0,'-2'6'321'15,"-2"9"65"-15,2 13-294 16,-2 8-67-1,4 15-10-15,3-1-12 0,7 13 1 16,-1-1-3-16,9 10 1 16,3-8 0-16,5-4 0 15,-4-9-1-15,2-4 2 16,-6-20-2-16,0 1 2 16,-9-4-2-16,-1-6 3 15,-5-3-1-15,-3-7 3 16,-8-7 1-16,-5-8 0 15,-5-7-2-15,-11-11 0 16,1-1-3-16,-10-5-1 16,5-4 1-16,-3 2 1 0,11 3-1 15,5 5 4-15,10 4-2 16,4 9 2-16,7 0-2 16,4 7-1-16,-1-2-4 15,14 1 0-15,5 0-2 16,13 1 1-16,0-2 2 15,12-1-32-15,-8 1 338 16,5-7-710-16,-15-4 315 0</inkml:trace>
          <inkml:trace contextRef="#ctx0" brushRef="#br0" timeOffset="4940.3726">4885-1719 920 0,'1'15'231'0,"1"18"83"15,5 12-257-15,1 19-16 16,2 9-4-16,2 18 10 16,5-5-9-16,-1 4 3 15,2-11-10-15,2-2-1 16,0-20-9-16,-2-5-2 16,-2-13-7-16,-4-10 3 15,-3-11-3-15,-3-15 22 16,-3-13 6-16,2-20 12 15,-2-16-1-15,0-23-2 16,3-9-22-16,6-36-8 16,1 3-13-16,4-1-2 15,-1 19 0-15,-1 11-2 16,-6 43-3-16,-3 20-9 16,-3 20 4-16,-9 16 1 0,2 13-7 15,-8 12-57-15,1-1-20 16,-1 10-336-16,2-9 40 15</inkml:trace>
          <inkml:trace contextRef="#ctx0" brushRef="#br0" timeOffset="5552.7699">5200-997 908 0,'12'25'317'15,"-6"1"36"1,0 1-216-16,2-9-108 0,-1-4-5 15,1-10-17-15,1-4 1 16,0-13-1-16,3-12 2 16,-3-8 0-16,1-12 0 15,-2-9-7-15,-2 3-11 16,-8 6-3-16,2 9-2 16,0 15 0-16,0 15 1 15,-1 15 7-15,5 18 7 16,-2 11 3-16,4 11 8 15,0 2 5-15,6-4 0 16,0-11-3-16,4-8-2 16,-1-16-8-16,6-13-1 15,-1-11 2-15,4-20 2 16,-2-5-1-16,5-10 2 0,-6 7-1 16,0 5-4-16,-6 17-4 15,-3 15 1-15,-4 15-1 16,1 11 1-16,-2 8 1 15,5 5 3-15,0-3-2 16,3-1 3-16,0-11-1 16,2-5 0-16,-2-7 1 15,2-6 1-15,-4-1-1 0,5-5 2 16,-1 0-3-16,-2-2 0 16,-3 1-2-16,0-1 2 15,-3 1 3-15,-5-4 24 16,1-2 5-16,-8-10 5 15,-6-4-2-15,-6-7-3 16,-5-4-22-16,-8-2-4 16,1 14-5-16,0-4-3 15,6 12-1-15,4 9-4 16,11 8-16-16,7-2-37 16,7 12-19-16,12-5-18 15,2-2-114-15,13-7-204 16,1-1 52-16</inkml:trace>
          <inkml:trace contextRef="#ctx0" brushRef="#br0" timeOffset="5904.963">5991-1336 839 0,'3'-3'366'15,"-7"3"37"-15,-7 9-213 16,-2 4-56-16,1 5-51 16,1 3-27-16,5 3-39 15,0-6-6-15,5-1-5 16,1-7-3-16,-2-2-3 15,1 2-3-15,10-2-6 0,0-5-16 16,6 1-2-16,7 1 2 16,11-11 2-16,5 6 5 15,2 1 17-15,-1 1 1 16,-9 4-4-16,-3 10-2 16,-10 4-1-16,-7 2 2 15,-7 4 1-15,-1 5 13 16,-10-1 15-16,-4 9 28 15,-4-1 10-15,-10 6 14 16,-1-4-10-16,-6-2-10 16,0-13-26-16,-4-8-13 15,7-13-44-15,-3-11-80 16,9-8 206-16,4-9-569 16,10-5 179-16</inkml:trace>
          <inkml:trace contextRef="#ctx0" brushRef="#br0" timeOffset="3595.3915">4061-1242 615 0,'-2'3'417'15,"1"2"-76"-15,-2 5-51 16,0 4-262-16,-5 7-6 16,2 6-2-16,-7 7 14 15,4 1 1-15,1 5 6 16,7-8-5-16,2-2-7 0,10-14-19 15,2-14 1-15,7-19-5 16,2-26 3-16,2-11 1 16,-3-24 2-16,-1-5-4 15,-4-16 0-15,-7 17-4 16,-3-2-1-16,-3 25-1 16,-7 20-9-16,-4 30-2 15,-5 28 1-15,2 19-1 16,2 27 4-16,-1 10 8 15,5 15 6-15,8-11 2 0,2 2 3 16,7-22-4-16,6-13 2 16,1-20-5-16,7-11-2 15,-1-12-1-15,2-15 2 16,5-3-2-16,1-12 2 16,-3 1 0-16,2-2-3 15,-10 14 0-15,-4 2-1 16,-7 9-1-16,-4-3 2 15,-4 6 0-15,-1-13 1 16,-4 1 0-16,-2-9 2 16,-4 4-2-16,-2 1 1 15,-1 4-2-15,2 1 0 16,2 17 0-16,2 11-2 16,1 1-1-16,4 18 1 15,-2 0-1-15,5 4 1 0,0-11 2 16,5 5 0-16,1-14-1 15,3-11-26-15,3-17-37 16,6-14-361-16,1-10 81 16</inkml:trace>
          <inkml:trace contextRef="#ctx0" brushRef="#br0" timeOffset="3946.9742">4622-1440 1032 0,'-22'44'321'16,"-4"8"59"-16,1 4-269 15,-1-7-68-15,7-2-11 16,8-14-18-16,8-12-2 16,3-3-5-16,9-9-6 15,5-8 1-15,7-11 2 16,0-4-2-16,9-4-6 16,-5-1 1-16,5-1-4 15,-7 10-2-15,-4 4-3 16,-4 7 5-16,-3 10 2 15,-7 5 0-15,1 11 2 16,0 5 8-16,-9 7 12 16,3-2 6-16,-3 8 18 15,-3-7 5-15,-8-1 2 0,5-5-11 16,-7-2-3-16,-1-7-18 16,-8-7-4-16,2-5-24 15,-5-14-50-15,4-14-19 16,3-23-357-16,10-9 62 15</inkml:trace>
          <inkml:trace contextRef="#ctx0" brushRef="#br0" timeOffset="6224.3804">6020-1713 902 0,'4'-56'422'15,"10"1"-9"-15,7 19-197 16,12-2-142-16,4 7-43 16,5-4-14-16,-3 17-17 15,-4 8-3-15,-8 11-2 16,-9 20 18-16,-13 14 12 15,-13 17 9-15,-6 11 3 0,-8 21 3 16,-1 0-19-16,4 11-10 16,8-9-7-16,8-5-1 15,8-20-1-15,5-10 1 16,5-16-6-16,5-20-63 16,1-9 44-16,-4-29-431 15,-4 1 95-15</inkml:trace>
          <inkml:trace contextRef="#ctx0" brushRef="#br0" timeOffset="6421.8501">6457-1092 2005 0,'103'125'546'0,"-31"-62"-1076"0</inkml:trace>
          <inkml:trace contextRef="#ctx0" brushRef="#br0" timeOffset="2866.2805">3059-1315 652 0,'0'-18'348'15,"0"10"-20"-15,-1 8-129 0,-1 14-120 16,2 14-29-1,2 5-35-15,1 11-5 0,1 2-5 16,1 11 8-16,-2-9 1 16,0 11 5-16,-2-5-2 15,1-3 9-15,-4-13-4 16,2-5 5-16,0-14-4 16,0-7 4-16,0-9-9 0,2-9 5 15,-1-9-6-15,1-16-1 16,2-13 0-16,-1-21-2 15,2-4-7-15,-2-9 0 16,-3 11-2-16,-2 1 0 16,-2 19-1-16,-2 7-2 15,3 16-3-15,-2 12-3 16,2 12-2-16,5 21-2 16,-1 6 0-16,5 9 3 15,3-3 2-15,7 1 2 16,0-10 2-16,4-6 0 15,-2-9 0-15,1-4-2 16,-2-7 2-16,1-7 4 16,-2-6 0-16,1-10 3 15,-5-7 3-15,0-8-2 16,-6-1-3-16,-2 4 0 0,-4 8-3 16,3 16-8-16,-4 16-3 15,1 21-2-15,1 12-1 16,5 18 5-16,-3 3 6 15,11 6 7-15,-1-8 3 16,5-1 1-16,0-12-2 16,2-9 0-16,-5-15-4 0,0-12 1 15,0-15 0-15,3-13 2 16,-2-8 1-16,-1-8 2 16,0 1-4-16,-3 5 0 15,-4 7-5-15,-4 10-7 16,1 16-2-16,-1 16 1 15,-2 5 1-15,1 14 7 16,3 0 7-16,3-1 4 16,3-11-2-16,4-11-1 15,2-11-3-15,5-16 3 16,-2-11-1-16,6-13 2 16,-2-1 0-16,4 0-1 15,-7 11-5-15,3 8-5 16,-10 13-7-16,-3 14 0 15,-9 7-2-15,-5 10 2 16,-4 3 0-16,-1 3-52 16,-2-11-31-16,0-4 21 0,0-12-362 15,4-12 101-15</inkml:trace>
          <inkml:trace contextRef="#ctx0" brushRef="#br0" timeOffset="3092.6198">3694-1344 805 0,'-6'-3'424'15,"3"8"-35"-15,0 4-178 0,2 7-126 16,1-1-58 0,0 3-12-16,3 0-21 0,1-1-60 15,4-8-52-15,10 1-274 16,1-7 11-16</inkml:trace>
        </inkml:traceGroup>
      </inkml:traceGroup>
    </inkml:traceGroup>
    <inkml:traceGroup>
      <inkml:annotationXML>
        <emma:emma xmlns:emma="http://www.w3.org/2003/04/emma" version="1.0">
          <emma:interpretation id="{22209225-B6DD-4254-A620-DFF8E2CE1E62}" emma:medium="tactile" emma:mode="ink">
            <msink:context xmlns:msink="http://schemas.microsoft.com/ink/2010/main" type="paragraph" rotatedBoundingBox="405,2911 4288,2759 4343,4151 459,4302" alignmentLevel="1"/>
          </emma:interpretation>
        </emma:emma>
      </inkml:annotationXML>
      <inkml:traceGroup>
        <inkml:annotationXML>
          <emma:emma xmlns:emma="http://www.w3.org/2003/04/emma" version="1.0">
            <emma:interpretation id="{88FFD791-65CF-42D2-B5CA-61111B32847B}" emma:medium="tactile" emma:mode="ink">
              <msink:context xmlns:msink="http://schemas.microsoft.com/ink/2010/main" type="line" rotatedBoundingBox="405,2911 4288,2759 4343,4151 459,4302">
                <msink:destinationLink direction="with" ref="{6CEDF450-17F0-4BF4-AD8D-9E4E545C5492}"/>
                <msink:destinationLink direction="with" ref="{CE56C0BF-DE8E-44AA-ABFC-7AD7C7C9DC49}"/>
              </msink:context>
            </emma:interpretation>
          </emma:emma>
        </inkml:annotationXML>
        <inkml:traceGroup>
          <inkml:annotationXML>
            <emma:emma xmlns:emma="http://www.w3.org/2003/04/emma" version="1.0">
              <emma:interpretation id="{DF9B0058-470F-4385-9530-8C2B1ACB5C00}" emma:medium="tactile" emma:mode="ink">
                <msink:context xmlns:msink="http://schemas.microsoft.com/ink/2010/main" type="inkWord" rotatedBoundingBox="405,2911 4288,2759 4343,4151 459,4302"/>
              </emma:interpretation>
              <emma:one-of disjunction-type="recognition" id="oneOf2">
                <emma:interpretation id="interp2" emma:lang="" emma:confidence="1">
                  <emma:literal/>
                </emma:interpretation>
              </emma:one-of>
            </emma:emma>
          </inkml:annotationXML>
          <inkml:trace contextRef="#ctx0" brushRef="#br0" timeOffset="-1.15801E6">-923 888 819 0,'-2'-9'563'15,"1"2"-496"-15,4-22-25 16,7-4-37-16,10-21 2 15,7-60-2 1,1-7-5-16,5-2 3 16,-6 2-4-16,-9 22 2 15,-9 60-1-15,-10 29 6 16,-8 28 1-16,0 31 12 16,1 22 0-16,4 33 9 15,7-1-9-15,9 17 3 16,6-16-15-16,10-4 2 0,0-25-8 15,5-4 2-15,-2-26-1 16,-4-7 4-16,-9-13 0 16,-4-8-190-16,-14-17-146 15,-15-9-16-15</inkml:trace>
          <inkml:trace contextRef="#ctx0" brushRef="#br0" timeOffset="-1.15768E6">-371 977 1075 0,'-18'33'290'15,"3"-3"69"-15,5 5-288 16,8-4-65-16,13 1-1 16,1-10-8-16,4-2 7 0,4-1-6 15,7-1 1-15,-5-1-25 16,1-1 135-16,-4 2-472 15,-1-16 180-15</inkml:trace>
          <inkml:trace contextRef="#ctx0" brushRef="#br0" timeOffset="-1.15693E6">-398 258 870 0,'6'-21'273'0,"2"6"46"16,2-3-218-1,5 0-65-15,12-3-6 0,-4-8-16 16,11-14 2-16,5-5-13 16,5-9 36-16,-4-5-373 15,-4 7 135-15</inkml:trace>
          <inkml:trace contextRef="#ctx0" brushRef="#br0" timeOffset="-1.15711E6">-369 247 898 0,'-33'-3'311'0,"0"15"32"15,4 3-244-15,8 8-54 16,11-4-37-16,7 5-3 16,7-1-7-16,8 4 4 15,5-3-4-15,2 2 4 16,2-11-4-16,2-6-8 0,-7-9-6 16,1-8 2-16,-7-2-3 15,-2-4 5-15,-7 5 6 16,5 3 9-16,-1 3-5 15,4 6 5-15,-2 6-5 16,11 11 5-16,0 2-6 16,6 13 7-16,0 4-7 0,8 1 6 15,-7-2-5-15,-1-4 6 16,-7-11-6-16,-8 2 8 16,-9-4-7-16,-8 3 14 15,-5 0-2-15,-8 0 22 16,-5-6 0-16,-1 0 14 15,0-9-12-15,-4-4 3 16,5-2-22-16,1-11 0 16,-2-7-29-16,3-3-40 15,4-7 87-15,-2-8-410 16,1-15 123-16</inkml:trace>
          <inkml:trace contextRef="#ctx0" brushRef="#br0" timeOffset="502473.6371">-185 339 666 0,'-19'3'341'16,"4"0"-33"-16,-2 0-104 15,7 4-171-15,2-7-1 16,2-1-8-16,2-1 0 16,2 2-7-16,2 0-8 15,-1-1-8-15,1 2-1 16,1 7-1-16,-2-6 3 15,4-1-2-15,1 10 3 0,-1-4 1 16,2-2 7-16,4-1 3 16,-2 1 10-16,-1-5 3 15,5 4 4-15,1-2-5 16,0 5-1-16,3-1-10 16,6-1-4-16,-3-1-6 15,7 4 0-15,-2-7-4 16,4 2 1-16,-4-1-1 15,4-4 1-15,-6 4 0 16,3-2-1-16,0 1 0 0,1-5 0 16,-4 4-2-16,6 0 0 15,0-2 0-15,2-1 1 16,-4 6-1-16,1-6 2 16,-2-1 0-16,6 2 2 15,-3-1 1-15,6 0 4 16,3 2 0-16,6-2 0 15,-6 1-1-15,7 1-1 16,-4-1-4-16,7 4-1 16,-7-1 0-16,3-1 0 15,-5 2-1-15,5-4 0 16,-9 1 1-16,2-2-1 16,-8-6-1-16,-3 0 2 15,-6 3-1-15,1 3 2 16,-5 4-1-16,1-2 4 15,4-2-2-15,1 0 2 0,-2 0 0 16,4-5-1-16,-1 8-2 16,2 0 1-16,-2 0-2 15,6-3 0-15,-2-2-1 16,2 10 2-16,-6-2-2 16,7 2 1-16,-6-2-1 15,2 1 1-15,-1-7-2 16,5 3 2-16,-5-3-2 0,1 2 2 15,1 4-2-15,1 1 5 16,-5 1 0-16,4 2 5 16,-2 2-2-16,-2-6 2 15,-3 2-4-15,0-2-1 16,1-2-3-16,8-1 1 16,-3 2-2-16,8-8 2 15,-2 4-1-15,0-4 2 16,-8 2-1-16,5-1 0 15,-4 2 0-15,2-1-1 16,-2 1 0-16,9 0 1 16,-4 0-2-16,7 1 1 15,-1-4-1-15,5 2 0 16,-4-1 0-16,2-1-1 16,-5 3 1-16,-1 0 0 15,-5 6-1-15,2-3 4 0,-4 4 1 16,2 9 3-16,-1-6-1 15,7-1 1-15,-2-1-3 16,1-5 0-16,1-6-3 16,1 0 1-16,-8 0-1 15,2-4 2-15,-2 1-2 16,-3 2 1-16,-4 1 1 0,5-3 2 16,-5 6-1-16,3-2 0 15,-2 2 0-15,5-1-3 16,0-2-1-16,-1-3 1 15,-2 4-2-15,0 4 0 16,-5-1 0-16,-2 4 6 16,-2 5 3-16,0-1 7 15,-6-7 0-15,1 7 2 16,-2-2-4-16,-1-2-1 16,-2-2-3-16,-1 4 8 15,1-1 2-15,-4 8 10 16,4-11 1-16,-2 3 6 15,0-3-5-15,-3-2-1 16,4-7-9-16,-1 5 5 16,-1 5-4-16,-1 1-1 15,5-1-3-15,-1-2-3 16,-4 8-8-16,4-10-4 16,-2 6-2-16,1-1-1 0,-2-1-2 15,5-5-13-15,-1 8-24 16,5-2-75-16,-5 10-51 15,9 11-332-15,-5 1 32 16</inkml:trace>
          <inkml:trace contextRef="#ctx0" brushRef="#br0" timeOffset="-1.17012E6">213 3 237 0,'-12'-5'125'16,"2"8"-3"-16,-1-3-50 0,-4-3 2 16,0 5-12-16,0 4 23 31,-1-14 1-31,-4 10 8 0,7-2-10 0,-2 3 4 16,3-5-20-16,-2 14 5 15,7-9-14-15,-4 6 0 16,4-4-18-16,1-4-8 15,0 2-14-15,1 9-5 16,4-3-9-16,-1 5 2 16,2 8-2-16,3 2 2 15,2-4-1-15,-1 10 0 16,2-3-3-16,2 0 2 16,-1-3-1-16,4 3 3 15,-1-6-1-15,4 6 5 16,1-5 2-16,4 1 7 0,1-5-2 15,4 0 2-15,-3-6-6 16,4 2-1-16,-2-5-12 16,4 3 4-16,-3 0-6 15,4 3 6-15,1-2-6 16,5 7 6-16,-2-10-6 16,2 2 3-16,-1-6-5 15,-1-7 3-15,-8-7-2 16,0-1 1-16,-11-4-1 0,-1-10 4 15,-7 1 1-15,-3-5 3 16,-7-3 2-16,-3-6 7 16,-2 4 2-16,-5-1 6 15,-3 3-1-15,-5-2 9 16,4 13-2-16,-7-4 2 16,5 8-9-16,-3 0 3 15,3 9-15-15,0-1-1 16,3 4-10-16,-1-2 5 15,1 1-7-15,3 2-6 16,-2 2-23-16,1 8-28 16,-7 2 62-16,-8 17-385 15,-11-1 128-15</inkml:trace>
          <inkml:trace contextRef="#ctx0" brushRef="#br0" timeOffset="-1.16015E6">116 741 1024 0,'-3'2'242'0,"-3"-13"85"15,9 7-286 17,-2 1-35-32,1 1-6 0,10-7 3 15,0-3-3-15,3-1 4 16,-2 8-3-16,-8 2 3 16,-2 2-2-16,-2 5 11 15,-1-5 3-15,-1-1 16 16,-1 4 1-16,4-1 8 15,1 2-13-15,0-3-2 16,4 5-18-16,1-4 0 16,-2-2-10-16,1-4 6 15,2 5-6-15,0 2 5 16,-3-5-6-16,2 7 7 16,-5-5-6-16,1 2 6 0,-2-2-6 15,2 1 7-15,-2 3-3 16,4 3 10-16,-2-2-5 15,1 2 6-15,1 11-6 16,1-17 1-16,-2 1-9 16,4 1 4-16,-2-4-4 15,1-5 4-15,-4 5-6 16,2 2 7-16,-3 0-5 0,-1 6 5 16,-2-4-5-16,3-1 6 15,-2 1-7-15,-4-2 7 16,6-5-6-16,-3 8 6 15,-1-3-8-15,4 3 7 16,1-1-7-16,1-1 6 16,-2-7-6-16,3 11 6 15,-5-8-5-15,2 3 5 16,-4-2-6-16,-1 1 7 16,2 1-5-16,0-3 5 15,-1 0-5-15,2 1 5 16,1 4-6-16,-1-4 5 15,1 4-6-15,-2 2 5 16,0-7-4-16,0 5 5 16,1-7-6-16,2 1 6 15,2 1-6-15,1 1 5 0,1 1-5 16,2-5 5-16,0-3-5 16,-3 1 6-16,-1 2-5 15,-2 0 5-15,-2 3-5 16,-1 6 12-16,3-1-2 15,-1 4 4-15,-1-6-5 16,1 1 5-16,1 2-11 16,-3-1 2-16,0-8-5 15,0 7 5-15,-2-4-6 16,2-1 6-16,2-1-5 0,-1 7 7 16,4-1-4-16,-1 4 6 15,1-4-6-15,1 5 5 16,-2-6-7-16,4 3 4 15,-2-7-5-15,1 7 5 16,1-2-4-16,1 2 3 16,0-7-4-16,1 2 6 15,-1 1-7-15,2-2 5 16,-1-2-5-16,2 4 6 16,-1 7-7-16,4-3 7 15,-1-3-5-15,2 1 5 16,1 4-6-16,2-5 5 15,-2-2-4-15,2 5 5 16,-4-6-7-16,5-3 7 0,-4 3-5 16,4 0 5-16,-4 5-6 15,2-2 7-15,-1 0-8 16,2-2 7-16,-2 5-6 16,2-9 7-16,-1 11-7 15,2-5 7-15,-4-3-8 16,8 1 7-16,-1 8-6 15,2-7 6-15,-1 7-6 0,6-3 6 16,-7-3-6-16,8-8 5 16,-4 4-5-16,2-4 5 15,-5 5-4-15,4-3 4 16,-5 8-4-16,1-7 5 16,-1 7-5-16,4-8 4 15,-5 9-5-15,4-2 6 16,-2 1-6-16,4-5 6 15,-2 6-6-15,1-12 7 16,-2 9-8-16,-2-8 7 16,-4 2-6-16,2-6 7 15,-3 6-8-15,2-9 8 16,1 12-8-16,4-3 7 16,-4 8-6-16,8-5 6 15,-4-5-5-15,2 4 5 16,-4-2-6-16,2 1 6 0,-2 7-5 15,1-4 4-15,-3-2-4 16,5 2 4-16,1-4-4 16,0-4 4-16,-3 11-5 15,9-7 6-15,-6 2-5 16,3 2 4-16,0-4-5 16,1-3 7-16,-7 3-8 15,2-3 7-15,-1 5-6 0,2 1 7 16,-1 4-7-16,2-1 6 15,4 3-6-15,-2-3 6 16,-3 5-5-16,4-8 4 16,-4 3-4-16,0-6 4 15,-1 1-4-15,0-4 4 16,-5 8-3-16,1-4 2 16,-4 5-3-16,-1 0 5 15,-2-1-5-15,0-1 4 16,-3-1-4-16,1-3 5 15,-1 3-5-15,3-1 5 16,0-1-5-16,3 5 3 16,-3 2 3-16,2 1 12 15,-1 0-4-15,-4 3 7 16,5-5-5-16,-2 2 0 16,-3-1-15-16,-3-1 7 0,4-1-9 15,-2 2 8-15,-2-2-8 16,-3 0 7-16,4 0-8 15,-2 3 2-15,-4 0-1 16,-2-2 9-16,2-2-9 16,-4 2 15-16,3-1 3 15,-1-6 0-15,7 5-8 16,-2 1 8-16,2-2-15 0,-3 1 5 16,3 4-9-16,-1-2 8 15,-2 2-8-15,3-3 7 16,-3 2-5-16,1-2 6 15,-1-2-6-15,-1-1 7 16,-2 3-6-16,1-1 15 16,1-1-2-16,-4-1 15 15,-2 3 1-15,1-1 18 16,1 1-9-16,-4 1 7 16,3 2-16-16,2-1 1 15,-2 1-18-15,-6-5 0 16,1 1-36-16,-5 10-110 15,-1 0-359-15,-19-3 55 16</inkml:trace>
        </inkml:traceGroup>
      </inkml:traceGroup>
    </inkml:traceGroup>
  </inkml:traceGroup>
</inkml:ink>
</file>

<file path=ppt/ink/ink6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17.9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050E83-AB40-403B-A66A-246875EE606A}" emma:medium="tactile" emma:mode="ink">
          <msink:context xmlns:msink="http://schemas.microsoft.com/ink/2010/main" type="inkDrawing" rotatedBoundingBox="3333,17362 3416,11221 3579,11223 3497,17364" semanticType="callout" shapeName="Other">
            <msink:sourceLink direction="with" ref="{1772CE86-19AF-4A3D-B64E-C1F2464C0B55}"/>
          </msink:context>
        </emma:interpretation>
      </emma:emma>
    </inkml:annotationXML>
    <inkml:trace contextRef="#ctx0" brushRef="#br0">113 15 901 0,'3'-9'339'16,"-5"4"32"-16,1 4-200 16,-1 4-98-16,4 4 9 15,-2 8-28-15,-3 10 14 16,3 3-20-16,1 4 10 15,-1 4-23-15,5 4 4 16,-1 1-24-16,4 7 7 16,-4-3-19-16,2 4 10 15,-9-2-10-15,9 1 16 16,-9-3-10-16,3 6 13 0,-3-5-13 16,6 7 12-16,-6-9-17 15,2 2 16-15,2-8-12 16,-1 8 15-16,2-5-13 15,-1 8 11-15,-1 1-14 16,2 11 7-16,2-7-14 16,-1 11 9-16,0-8-11 15,3 7 9-15,-3-8-10 0,2 6 10 16,-4-7-10-16,1 7 9 16,1-10-11-16,-2 5 11 15,-1-7-11-15,2 4 12 16,-2-8-11-16,1 10 13 15,2-5-11-15,-1 7 12 16,-1-6-13-16,-1 11 11 16,0-3-12-16,0 10 12 15,2-1-13-15,1 15 12 16,4-9-12-16,-4 8 11 16,5-11-11-16,-5 9 11 15,-5-13-12-15,1 8 13 16,1-4-13-16,-5 12 12 15,5-6-10-15,-1 5 10 16,-2-11-11-16,3 6 12 0,0-13-11 16,-2 11 12-16,4-5-11 15,1 19 11-15,-3-5-12 16,-2 14 11-16,-2-9-12 16,2 20 12-16,-5-11-11 15,1 11 12-15,0-10-11 16,4 7 11-16,-4-14-12 15,6 14 12-15,-3-17-11 16,-3 13 10-16,-1-7-10 16,2 3 13-16,-2-15-12 0,-2 14 11 15,3-18-10-15,-6 11 9 16,0-5-11-16,-2 13 10 16,2-18-11-16,3 6 11 15,3-18-11-15,0 2 10 16,5-19-11-16,-1 4 11 15,2-13-11-15,0-2 11 16,2-13-8-16,-4-7 12 16,2-7-11-16,2-1 11 15,-5-4-10-15,4-1 7 16,2 1-10-16,2-3 8 16,-4-3-8-16,5 3 9 15,-4-3-10-15,-2 0 13 16,-3 0-8-16,4 0 9 0,-2-3-7 15,1 3 12-15,0-2-13 16,-2 2 10-16,-2 0-11 16,-5 5 16-16,0 1-14 15,-9-5-537-15,1-7 186 16</inkml:trace>
  </inkml:traceGroup>
</inkml:ink>
</file>

<file path=ppt/ink/ink6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2.2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72CE86-19AF-4A3D-B64E-C1F2464C0B55}" emma:medium="tactile" emma:mode="ink">
          <msink:context xmlns:msink="http://schemas.microsoft.com/ink/2010/main" type="inkDrawing" rotatedBoundingBox="3490,17350 9989,17155 9993,17299 3494,17493" shapeName="Other">
            <msink:destinationLink direction="with" ref="{20050E83-AB40-403B-A66A-246875EE606A}"/>
            <msink:destinationLink direction="with" ref="{CD923E88-9565-4608-9763-84D1C790DBD9}"/>
          </msink:context>
        </emma:interpretation>
      </emma:emma>
    </inkml:annotationXML>
    <inkml:trace contextRef="#ctx0" brushRef="#br0">-4 174 913 0,'4'6'263'16,"-1"0"73"-16,9 3-236 15,-1 5-36-15,2-1-1 16,4-1-6-16,8 3-12 16,-1-6-6-16,12-4-14 15,2-2-1-15,8-5-12 16,1-5 3-16,13-2-11 16,-7-3 6-16,13-5-8 15,-8 2 6-15,5 0-8 16,-10 6 9-16,4 2-10 15,-9 4 7-15,9 1-8 16,-2 4 9-16,13-1-8 16,0-1 8-16,11-1-8 0,-7-1 10 15,12-5-8-15,-9-1 7 16,12-2-9-16,-12 4 8 16,12 1-11-16,-8 5 10 15,8 3-9-15,-15 2 9 16,1-2-7-16,-11-2 8 15,10-4-6-15,-12-4 7 16,10-4-5-16,1 1 9 16,15-4-6-16,-11 5 10 0,6 0-8 15,-11 5 8-15,5 1-9 16,-10 1 5-16,8 2-10 16,-4 2 9-16,12 1-9 15,-7-2 8-15,9 1-8 16,-11-4 8-16,7-2-8 15,-8-4 9-15,8-2-7 16,-5 1 9-16,13-3-10 16,-7 3 9-16,5 4-10 15,-13 1 8-15,11 5-9 16,-13 4 7-16,8 2-8 16,-7 2 7-16,16 0-7 15,-10-4 7-15,11-1-8 16,-11-1 9-16,10-1-8 15,-11-2 7-15,5 1-8 0,-7 1 7 16,10 1-8-16,-9 3 9 16,6-2-8-16,-13 4 10 15,10-2-7-15,-11-5 8 16,8-4-9-16,-9 0 7 16,12-4-9-16,-10 1 8 15,9 1-9-15,-14 2 9 16,7 0-10-16,-10 5 9 0,8-2-8 15,-11-3 7-15,9 0-8 16,-9-2 8-16,4-4-8 16,-10 0 9-16,4-1-8 15,-13 2 9-15,3 1-8 16,-8 1 8-16,-1 1-9 16,-9 5 9-16,2-1-9 15,-8 2 10-15,0 1-9 16,0 1 8-16,0-2-10 15,0 2 10-15,-2-1-9 16,-2 1 8-16,-1-3-9 16,-2 0 11-16,-5 0-8 15,-2-2 11-15,-4 1-5 16,-1 2 9-16,-2-2-7 16,-2 1 9-16,-1 0-13 15,-1-2 5-15,-4-1-64 0,-2 0-29 16,-2-1-36-16,6 2-366 15,4 1 79-15</inkml:trace>
  </inkml:traceGroup>
</inkml:ink>
</file>

<file path=ppt/ink/ink6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3.6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C27C63-9A13-4924-B89A-C9A2AA57937F}" emma:medium="tactile" emma:mode="ink">
          <msink:context xmlns:msink="http://schemas.microsoft.com/ink/2010/main" type="inkDrawing"/>
        </emma:interpretation>
      </emma:emma>
    </inkml:annotationXML>
    <inkml:trace contextRef="#ctx0" brushRef="#br0">17 652 826 0,'-8'12'290'0,"1"-3"52"0,5-5-225 15,5-1 3-15,2-6-26 16,8-7 5-16,7-10-18 16,11-19 0-16,2-3-26 15,12-22-12-15,-3-5-20 16,5-18-3-16,-6 7-7 16,-4-7 1-16,-11 21 2 15,-5 9 12-15,-11 25 5 0,-4 13 6 16,-1 14-3-16,-4 10-5 15,7 7-15-15,2 10-8 16,4 10-8-16,7 4-1 16,-3 1 0-16,1 5 1 15,-2-3 2-15,2-4 21 16,-5-4-45-16,11 1-462 16,-2-8 160-16</inkml:trace>
  </inkml:traceGroup>
</inkml:ink>
</file>

<file path=ppt/ink/ink6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5.1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5A2799-196E-4094-B8AD-4D053B4336A3}" emma:medium="tactile" emma:mode="ink">
          <msink:context xmlns:msink="http://schemas.microsoft.com/ink/2010/main" type="inkDrawing"/>
        </emma:interpretation>
      </emma:emma>
    </inkml:annotationXML>
    <inkml:trace contextRef="#ctx0" brushRef="#br0">334 87 601 0,'0'-17'461'15,"-1"10"-70"-15,-1 7-34 16,1 0-237-16,2 1-9 16,1-4-56-16,-1 6-2 15,2 2-29-15,0-2 10 16,-1-5-16-16,1 4 18 15,1-7-7-15,-1-5 18 16,-3 5-13-16,2-5 16 16,-4 4-17-16,-1-3 5 15,0 1-20-15,2-2 7 16,-2 8-18-16,3 1 6 16,0-1-12-16,0 1 9 15,0 4-11-15,0-2 10 0,-2-2-11 16,2 5 11-16,0-1-10 15,2-3 12-15,-4-3-9 16,5 0 14-16,-4 0-10 16,1 3 15-16,-2 0-14 15,2 2 13-15,-1-1-16 16,-1-2 9-16,2-2-13 16,0 1 8-16,-1-1-13 15,2 5 10-15,-1-2-10 0,0 3 9 16,0-2-9-16,2-1 9 15,-4-1-8-15,2-1 9 16,0 1-10-16,0 2 11 16,-1 1-12-16,-1 1 9 15,1 3-9-15,-5 1 11 16,0-1-11-16,-3 11 11 16,-5 2-9-16,-5 14 11 15,-4 14-9-15,-10 20 10 16,-3 13-9-16,-6 26 10 15,4-10-11-15,-1 2 9 16,12-20-9-16,6-7 9 16,11-25-11-16,1-2 10 15,7-10-10-15,4-7 10 16,-2-12-12-16,0-9 13 16,3-1-13-16,0-11 9 0,-3 1-10 15,4-13 2-15,-2-1-35 16,2-16-115-16,-1-2-10 15,9-13 0-15,0 1-369 16,5-16 145-16</inkml:trace>
  </inkml:traceGroup>
</inkml:ink>
</file>

<file path=ppt/ink/ink6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5.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DAAF7F-72E4-4A05-BFB4-A81FC781C700}" emma:medium="tactile" emma:mode="ink">
          <msink:context xmlns:msink="http://schemas.microsoft.com/ink/2010/main" type="inkDrawing"/>
        </emma:interpretation>
      </emma:emma>
    </inkml:annotationXML>
    <inkml:trace contextRef="#ctx0" brushRef="#br0">0 42 1003 0,'13'-16'336'0,"-2"-4"72"16,-2 14-279-1,3 12 0-15,-1 9-46 0,2 8 10 16,4 20-25-16,1 19 7 16,-2 1-25-16,7 12 4 15,-1-6-29-15,8 0 0 16,0-20-23-16,6-2 8 16,-6-12-10-16,-3-1 10 15,-6-11-13-15,-6-1 16 16,-6-1-6-16,-4 3-118 15,-5-9-62-15,-14 12-326 16,-11 3-40-16</inkml:trace>
  </inkml:traceGroup>
</inkml:ink>
</file>

<file path=ppt/ink/ink6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5.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4D3C97-4495-4178-A57A-2088A06F8360}" emma:medium="tactile" emma:mode="ink">
          <msink:context xmlns:msink="http://schemas.microsoft.com/ink/2010/main" type="inkDrawing"/>
        </emma:interpretation>
      </emma:emma>
    </inkml:annotationXML>
    <inkml:trace contextRef="#ctx0" brushRef="#br0">7 190 944 0,'-11'-9'445'16,"13"2"-12"-16,4 2-228 15,10-2-92-15,7-2-64 16,10-6 2-16,3 0-19 16,9-8 7-16,-1 2-26 15,7 0 4-15,-2 5-16 0,1 5-30 16,-8 8-50-16,0-1 238 16,-5 1-630-16,2-18 244 15</inkml:trace>
  </inkml:traceGroup>
</inkml:ink>
</file>

<file path=ppt/ink/ink6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6.0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1421FF-964D-4BB9-AEB7-E1A4442FA286}" emma:medium="tactile" emma:mode="ink">
          <msink:context xmlns:msink="http://schemas.microsoft.com/ink/2010/main" type="inkDrawing"/>
        </emma:interpretation>
      </emma:emma>
    </inkml:annotationXML>
    <inkml:trace contextRef="#ctx0" brushRef="#br0">32 101 601 0,'-13'7'580'0,"2"8"-142"0,7 5-20 16,1 13-297-16,1 7-60 16,7 19-1-16,2-1-22 15,5 4 9-15,5-5-26 16,10 9 3-16,1-20-18 15,7 2 7-15,-2-6-15 16,2-4 12-16,-7-17-11 0,1 3 10 16,-8-6-11-16,0-3 15 15,-9-9-7-15,1 0 22 16,-4-10-1-16,3-19 28 16,-1-13-11-16,5-23 12 15,1-16-22-15,1-27 3 16,-3 3-29-16,1-7 7 15,-1 16-15-15,-4 9 10 16,-4 29-10-16,-1 13 11 16,-4 23-12-16,-5 10 7 15,1 12-12-15,4 9 10 16,-2-2-6-16,1 5-6 16,5 1-92-16,9-10-453 15,-4-15 106-15</inkml:trace>
  </inkml:traceGroup>
</inkml:ink>
</file>

<file path=ppt/ink/ink6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2.8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629DCA-3A26-46DF-8D01-452D915EA54A}" emma:medium="tactile" emma:mode="ink">
          <msink:context xmlns:msink="http://schemas.microsoft.com/ink/2010/main" type="writingRegion" rotatedBoundingBox="9900,16880 10496,16880 10496,18677 9900,18677"/>
        </emma:interpretation>
      </emma:emma>
    </inkml:annotationXML>
    <inkml:traceGroup>
      <inkml:annotationXML>
        <emma:emma xmlns:emma="http://www.w3.org/2003/04/emma" version="1.0">
          <emma:interpretation id="{924DD2DD-7183-4E9F-8BB7-0AE8C2D3B740}" emma:medium="tactile" emma:mode="ink">
            <msink:context xmlns:msink="http://schemas.microsoft.com/ink/2010/main" type="paragraph" rotatedBoundingBox="9900,16880 10496,16880 10496,18677 9900,18677" alignmentLevel="1"/>
          </emma:interpretation>
        </emma:emma>
      </inkml:annotationXML>
      <inkml:traceGroup>
        <inkml:annotationXML>
          <emma:emma xmlns:emma="http://www.w3.org/2003/04/emma" version="1.0">
            <emma:interpretation id="{4F5ABA35-4A78-4166-9EA1-B1E469F44876}" emma:medium="tactile" emma:mode="ink">
              <msink:context xmlns:msink="http://schemas.microsoft.com/ink/2010/main" type="line" rotatedBoundingBox="9900,16880 10496,16880 10496,18677 9900,18677"/>
            </emma:interpretation>
          </emma:emma>
        </inkml:annotationXML>
        <inkml:traceGroup>
          <inkml:annotationXML>
            <emma:emma xmlns:emma="http://www.w3.org/2003/04/emma" version="1.0">
              <emma:interpretation id="{BC60E65F-89C8-4B2A-A2BB-4C564AB635B5}" emma:medium="tactile" emma:mode="ink">
                <msink:context xmlns:msink="http://schemas.microsoft.com/ink/2010/main" type="inkWord" rotatedBoundingBox="9900,16880 10496,16880 10496,18677 9900,18677"/>
              </emma:interpretation>
              <emma:one-of disjunction-type="recognition" id="oneOf0">
                <emma:interpretation id="interp0" emma:lang="" emma:confidence="0">
                  <emma:literal>7</emma:literal>
                </emma:interpretation>
                <emma:interpretation id="interp1" emma:lang="" emma:confidence="0">
                  <emma:literal>f</emma:literal>
                </emma:interpretation>
                <emma:interpretation id="interp2" emma:lang="" emma:confidence="0">
                  <emma:literal>6</emma:literal>
                </emma:interpretation>
                <emma:interpretation id="interp3" emma:lang="" emma:confidence="0">
                  <emma:literal>F</emma:literal>
                </emma:interpretation>
                <emma:interpretation id="interp4" emma:lang="" emma:confidence="0">
                  <emma:literal>Z</emma:literal>
                </emma:interpretation>
              </emma:one-of>
            </emma:emma>
          </inkml:annotationXML>
          <inkml:trace contextRef="#ctx0" brushRef="#br0">20 0 1174 0,'-5'1'333'0,"1"-2"109"16,1 2-324-16,-2 2-5 15,2 2-13-15,2 1-20 16,1 0-19-16,1-3-19 16,2 0-15-16,5-2-16 15,-1-2-1-15,4 2-13 16,-1 1 7-16,5-4-6 0,-4 2 10 16,1-3-7-16,-3-3 10 15,1-1-7-15,-1 5 7 16,6-1-10-16,3 0 8 15,8 9-12-15,4-1 8 16,9-5-9-16,-4 0 9 16,5-2-10-16,-7-5 9 15,0 2-8-15,-10 5 9 0,1 6-11 16,-8 6-1-16,1 9 1 16,-4 9 8-16,-5 7-12 15,-2-1 13-15,-5 10 2 16,-2 1 0-16,-7 2-8 15,1-7 13-15,-4 6-11 16,1-7 11-16,-10 7-3 16,1-8 14-16,-11 4 3 15,-5-11 13-15,-7 1-6 16,5-8 2-16,-2-8-14 16,7-5-2-16,8-4-14 15,9-4 2-15,7-5-24 16,4-2-12-16,8-16-523 15,-1-15 152-15</inkml:trace>
          <inkml:trace contextRef="#ctx0" brushRef="#br0" timeOffset="4628.534">217 946 1351 0,'3'13'374'16,"-14"20"83"-16,-8 30-357 15,-7 12-93-15,-15 30-6 16,-4 0 9-16,-3 16-2 15,6-21 11-15,8-7-2 0,17-30 8 16,13-13-9-16,10-29 6 16,12-12-15-16,6-15 2 15,10-23-9-15,1-5 9 16,14-17-8-16,-2-2 9 16,12-5-8-16,-11 10 7 15,3 4-7-15,-20 16 10 16,-4 5-87-16,-22 7-35 0,-10 1-54 15,-16 3-328-15,-6-1 48 16</inkml:trace>
          <inkml:trace contextRef="#ctx0" brushRef="#br0" timeOffset="4795.5953">-105 1253 1388 0,'6'11'323'0,"11"2"118"16,8-2-387-1,16-11-32-15,5 4 8 0,14-10-8 16,3-7 4-16,14-10-11 16,-6 1 11-16,-4-11-119 15,-4 3-370-15,-3-2 102 16</inkml:trace>
        </inkml:traceGroup>
      </inkml:traceGroup>
    </inkml:traceGroup>
  </inkml:traceGroup>
</inkml:ink>
</file>

<file path=ppt/ink/ink6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36.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2B5595-7F3E-4266-893F-C6979F13C5A4}" emma:medium="tactile" emma:mode="ink">
          <msink:context xmlns:msink="http://schemas.microsoft.com/ink/2010/main" type="inkDrawing"/>
        </emma:interpretation>
      </emma:emma>
    </inkml:annotationXML>
    <inkml:trace contextRef="#ctx0" brushRef="#br0">3 289 831 0,'0'-4'303'16,"1"1"48"-16,1 1-214 16,4 7-26-16,-2 1-24 0,7 4-3 15,4 5-8-15,6 12-8 16,1 5-3-16,10 13-17 15,-4 4-12-15,10 10-17 16,1-2-5-16,6 4-14 16,-9-10 8-16,4-3-10 15,-13-15 6-15,-1-9 9 16,-11-11 14-16,-6-9 3 16,-3-7 20-16,-3-12 14 15,-4-9-1-15,-1-23-12 16,4-10-3-16,-4-27-19 15,1-1-11-15,-1-13-16 16,1 7 6-16,-2-2-10 16,1 25 9-16,1 6-8 15,1 23 10-15,0 14-7 16,0 19 8-16,1 1-9 0,-1 8 6 16,2-3-12-16,-2-3 8 15,3 2-10-15,-6-1-6 16,0-2-154-16,0-1-365 15,-7-1 59-15</inkml:trace>
  </inkml:traceGroup>
</inkml:ink>
</file>

<file path=ppt/ink/ink6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29.5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923E88-9565-4608-9763-84D1C790DBD9}" emma:medium="tactile" emma:mode="ink">
          <msink:context xmlns:msink="http://schemas.microsoft.com/ink/2010/main" type="inkDrawing" rotatedBoundingBox="3274,17250 9627,12023 10241,12769 3888,17996" semanticType="callout" shapeName="Other">
            <msink:sourceLink direction="with" ref="{1772CE86-19AF-4A3D-B64E-C1F2464C0B55}"/>
            <msink:sourceLink direction="with" ref="{7524BF11-477B-4EFF-98FA-F73C13904167}"/>
          </msink:context>
        </emma:interpretation>
      </emma:emma>
    </inkml:annotationXML>
    <inkml:trace contextRef="#ctx0" brushRef="#br0">-6 5276 897 0,'-6'3'291'0,"1"0"64"15,2 0-246-15,3 0-18 16,5 3-30-16,2 2 2 15,-1-1-25-15,8 2 5 16,1-3-17-16,9-1 8 16,1-5-15-16,8 0 9 15,2 1-16-15,7-2 7 16,-5-5-16-16,13 0 7 0,-4-5-12 16,11-5 9-16,-1-1-7 15,9-2 9-15,-8 1-10 16,16-3 8-16,-8-2-12 15,13-5 9-15,-3-5-10 16,16-11 9-16,-5-2-8 16,22-7 14-16,-4 7-11 15,13-10 10-15,-8 5-9 16,23-9 8-16,-10 0-12 16,19-14 10-16,-10 4-10 15,20-13 9-15,-13 11-9 0,19-22 10 16,-13 0-7-16,25-23 7 15,-10 3-8-15,16-27 11 16,-13 8-11-16,22-34 9 16,-16 15-5-16,16-28 11 15,-15 6-11-15,25-20 10 16,-30 29-7-16,20-27-4 16,-23 19-1-16,17-4 17 15,-36 23-8-15,15-19 12 16,-26 32 0-16,8-8-1 15,-29 16-15-15,9-11 8 16,-28 17-13-16,2-17 11 16,-19 21-5-16,-2-18 16 15,-11 20-7-15,5-10 18 16,-15 29-5-16,0 1 16 0,-11 23-14 16,-7 12 8-16,-12 24-16 15,-8 11 11-15,-10 8-36 16,-9 4-97-16,-9 20-408 15,-10-10 84-15</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2:38.41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CEDF450-17F0-4BF4-AD8D-9E4E545C5492}" emma:medium="tactile" emma:mode="ink">
          <msink:context xmlns:msink="http://schemas.microsoft.com/ink/2010/main" type="inkDrawing" rotatedBoundingBox="1555,2632 1611,4739 5,4782 -50,2675" hotPoints="1735,3804 836,4703 -62,3804 836,2905" semanticType="enclosure" shapeName="Circle">
            <msink:sourceLink direction="with" ref="{88FFD791-65CF-42D2-B5CA-61111B32847B}"/>
          </msink:context>
        </emma:interpretation>
      </emma:emma>
    </inkml:annotationXML>
    <inkml:trace contextRef="#ctx0" brushRef="#br0">-606-276 762 0,'-45'13'266'0,"-13"16"29"16,10 10-215-16,-1 13-23 15,8 7-42-15,-1 5-4 16,5-4-9-16,-2 14 4 15,3-5-3-15,4 21 4 16,10 5-5-16,4 23 6 16,7-4-9-16,14 18 5 0,0-18-6 15,14 17 4-15,7-24-6 16,10 14 6-16,7-20-5 16,16 8 6-16,3-23-5 15,13 5 6-15,0-27-6 0,14-12 6 16,-6-29-5-16,4-17 5 15,-14-27-4-15,8-26 5 16,-13-18-4-16,2-31 1 16,-10-12-4-16,6-31 5 15,-19-4-3-15,-8-19 4 16,-13 12-1-16,-16-23 4 16,-20 20-3-16,-18 1 5 15,-9 28-2-15,-20-16 23 16,-1 38 3-16,-3 12 21 15,6 23-2-15,-6 7 5 16,12 32-26-16,-12 28-6 16,6 23-21-16,-14 42 448 15,7 28-826-15,-14 49 426 16</inkml:trace>
    <inkml:trace contextRef="#ctx0" brushRef="#br0" timeOffset="72455.0952">-617 28 200 0,'-15'-3'108'0,"-4"-10"-8"15,5-2-35-15,-1-5-24 16,6-2-5-16,-3-7 5 15,3 7 6-15,0-10 15 0,0 2 5 16,-2 3 29-16,4 9 17 16,-5 0 18-16,0 11-13 15,-2 4-14-15,1 0-34 16,-2 4-29-16,3-1-24 16,1 8-10-16,-1-1 2 15,3 7-6-15,2-1 3 0,1 7-4 16,-2-1 4-16,2 11-8 15,2-1 5-15,-4 8-7 16,-1-7 4 15,5-15 9-31,-1 0 5 0,-17 41-4 16,-1-8 4-16,-2 3-5 16,-7-9 5-16,5-17-6 15,2 1 5-15,-8 7-6 16,-2-2 7-16,1 8-7 15,2-1 4-15,-2 9-8 16,8-7 6-16,-1 5-3 16,11 0 5-16,-2-7-5 15,6-1 6-15,-2-2-8 16,5-5 4-16,-3-5-8 16,4 7 5-16,1-4-5 0,4 1 6 15,1 5-4-15,5-4 7 16,3 2-5-16,5-1 4 15,2 2-6-15,1-4 4 16,4 3-7-16,-1-5 5 16,2-2-5-16,1-4 6 15,7 2-7-15,0-4 8 16,9 4-6-16,-2-5 5 0,8 10-7 16,-4-5 6-16,2 2-6 15,-8-2 6-15,4 7-6 16,-8-8 9-16,7 7-10 15,-4-2 8-15,10 4-9 16,-5-8 6-16,4-1-8 16,-2-4 9-16,4 0-6 15,-6-4 7-15,2-2-4 16,-7-8 4-16,4 4-6 16,-5 1 7-16,-2-2-6 15,-4 1 5-15,6 4-6 16,-7-3 6-16,1-6-7 15,-2-6 7-15,5-5-6 16,-7-2 8-16,2-4-7 16,-4-2 7-16,3 2-6 0,-3-1 6 15,2-4-7 1,-1-5 7-16,1-8-7 0,-4 1 7 16,2-13-6-16,-1 10 6 15,1-5-7-15,-2 4 8 16,6-8-8-16,-3 11 6 15,7-14-6-15,-4 5 5 16,7-2-6-16,-2 1 6 16,4-7-6-16,-7 6 5 0,0-10-5 15,-6 1 5-15,-3-2-5 16,-6 9 7-16,0-12-8 16,-3 4 8-16,-3-2-8 15,-6 2 8-15,-1-8-9 16,-4 10 9-16,-11-2-8 15,-2 5 8-15,-6-2-8 16,-2 8 9-16,-11-3 5 16,4 2 10-16,-12-1 4 15,1 1 11-15,-7-10-6 16,9 8-4-16,-5 3-12 16,11 2-3-16,0-10-13 15,12 16 2-15,-9-4-20 16,0 3-3-16,-7 2-43 15,-2 23 106-15,-24 11-437 16,-3-2 157-16</inkml:trace>
    <inkml:trace contextRef="#ctx0" brushRef="#br0" timeOffset="1.20739E6">-606-275 694 0,'-2'-5'314'0,"-2"4"-11"0,-1-1-177 16,1 7-57-16,-2-7-56 15,1 6-6-15,1 2-3 0,-2 1-2 16,0 4-3-16,0-1 3 16,-2-2 0-1,-4 1 4-15,2 3 3 0,-5-3 11 16,-1 1 2-16,-3 2 6 15,-1 0 2-15,1 0 7 16,-2 3-6-16,0 0 4 16,3 3-7-16,0 3-5 15,1-1-10-15,2-2-5 16,-3 9-6 0,-1 0-3-16,1-2 0 15,0 1 1-15,-3 7-1 16,7-9 2-16,-2 1 0 15,2-1-1-15,1 3 2 16,1-1-2-16,-2 5 1 16,4 11-1-16,1 0 0 0,1 2-1 15,2 7 2 1,0-4-2-16,3-1 1 0,-1 2 0 16,4 3 0-16,6-3-1 15,1 3 1-15,-1-3 1 16,5 8-1-16,-4-5 0 15,-4-3 0-15,3 3 0 16,-1 2 0-16,-2-10 0 0,3 11 3 16,0-9 1-16,-2 2 1 15,7-16 0-15,-2 11 3 16,0-10-3-16,4 10 1 16,4-6 0-16,-1 9 3 15,7-14-2-15,7 2 2 16,0-7-1-16,7-1 1 15,1 1-4-15,2 4 1 16,-1-1-3-16,8 4-3 16,-8-9-2-16,9-2-1 15,-4-5-1-15,4-5 0 16,-3-9 1-16,1-2 3 16,-8-7 1-16,1-4 1 15,-6-1 1-15,-5-4 1 16,-2 3-1-16,-2-4 0 15,-5-1-1-15,-1 2 2 0,-3 0 0 16,2-11 2-16,-2 2-1 16,6-7 1-16,-3-5-2 15,4-17-1-15,1 1 0 16,1-8 0-16,-3 1-1 16,3-7 1-16,-1 9-2 15,-1-10 1-15,-2 1 0 16,2-10 0-16,-4 7-2 0,0-4 3 15,-3 17-2-15,-4-1 0 16,-5 17 0-16,0-5 1 16,-5 6-1-16,-4-6 1 15,-1 10-1-15,-5-1 2 16,-8 6-2-16,-2-1 2 16,-1 7-2-16,-4-11 1 15,2 6-2-15,-2-7-1 16,4 3-1-16,1-4 1 15,1 8-2-15,1-2 2 16,4 5 0-16,-5-7 0 16,4 3 1-16,-4-4 2 15,0 2-1-15,-3-10 6 16,0 15 0-16,-5-1 2 16,1 7-1-16,-7-3-1 15,1 15-3-15,-4-5-4 16,-1 4-4-16,-13-2-4 0,-2 1 1 15,-12 4 1-15,-3 7 2 16,-11 7 4-16,12 8 1 16,-2 17 1-16,8 10-3 15,-4 24-46-15,6 16 388 16,-27 37-742-16,3 4 330 16</inkml:trace>
    <inkml:trace contextRef="#ctx0" brushRef="#br0" timeOffset="1.3074E6">-629-219 837 0,'-7'-6'255'0,"1"3"46"16,1 1-241-16,2 2-23 16,-1-1-33-16,-1 5-2 0,-2-1-12 15,-4 2-5 1,-1 2-11-16,-6 1 10 0,-2-1-1 16,-7 4 21-16,0-1 14 15,-4-2 25-15,7 2 1 16,-8 1 20-16,8-4-10 15,3 1 1-15,12 5 9 16,0 1-55-16,-15 20-6 16,8-4-17 15,-1 2-20-31,-19 31 16 0,-3 9 5 16,-3-14 2-16,0-1 11 15,15-28 3-15,0 8 7 16,6-4-3-16,3 4 4 15,5-1-6-15,4 6 5 16,4-6-7-16,4 10 2 16,1-2-5-16,1 5 2 15,2-4-3-15,2 11 2 16,-2-5-3-16,-2 12 2 16,-1-6-4-16,-1 9 5 15,-4-10-4-15,-1-4 5 16,3-14-1-16,-1-1 9 0,2-13 0 15,4-4 5-15,1-8-3 16,7 9 2-16,7 3-8 16,11 9 0-16,7 7-6 15,10 8 2-15,3-4-1 16,1 1-1-16,-1 0-1 16,3-5-1-16,-12-2-3 0,3-5 3 15,-7-6-4 1,-2-10 5-16,-6-5-1 0,0-6 5 15,-9-2-3-15,3-4 6 16,-9 0-5-16,0-1 5 16,-3-1-3-16,3-2 8 15,-3-1-3-15,6-4 4 16,0-1-5-16,6-2 3 16,2 0-9-16,5-10 2 15,4 4-4-15,7-3 3 16,-6-3-2-16,-2-3 1 15,2 5-2-15,-1-10 1 16,-5-1-1-16,3 0 2 16,-2-3 0-16,1-4 6 15,-8 4 0-15,3-2 8 16,-5 4-1-16,2-1 2 16,-6 7-6-16,0-4-1 15,-4 7-7-15,1-10 1 0,-2 1-5 16,3-10 4-1,-4-1-3-15,4-8 3 0,-1 7-4 16,5 1 4-16,-2 9-2 16,1-2 3-16,-1 13-2 15,0-4 2-15,-3 8-3 0,3-4 0 16,-3 4-2-16,0-14 1 16,-6 7-2-16,0-14-4 15,-4 1-3-15,-2-10 1 16,-2 7-3-16,-5-10-3 15,-5 5-1-15,-5-2 3 16,-2 13 1-16,-8-19 4 16,1 3 9-16,-11-12 15 15,0 5 3-15,-8-10 7 16,6 20-1-16,-9 8 1 16,12 14-12-16,0 6-6 15,5 4-7-15,-2 8-2 16,6 5-7-16,-6 2-11 15,-2 5-3-15,1 4-9 16,5 1-6-16,-1 4-2 16,8 1 10-16,2 2 3 15,1 4 6-15,-5 3 7 0,1 4 2 16,-5 7 0-16,1 5-6 16,-4 14-8-16,6 4-194 15,5 13-121-15,7-10-31 16</inkml:trace>
  </inkml:traceGroup>
</inkml:ink>
</file>

<file path=ppt/ink/ink6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37.6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24BF11-477B-4EFF-98FA-F73C13904167}" emma:medium="tactile" emma:mode="ink">
          <msink:context xmlns:msink="http://schemas.microsoft.com/ink/2010/main" type="inkDrawing" rotatedBoundingBox="14712,12025 15060,17145 14900,17156 14553,12036" shapeName="Other">
            <msink:destinationLink direction="with" ref="{CD923E88-9565-4608-9763-84D1C790DBD9}"/>
          </msink:context>
        </emma:interpretation>
      </emma:emma>
    </inkml:annotationXML>
    <inkml:trace contextRef="#ctx0" brushRef="#br0">-2 0 1193 0,'1'2'278'15,"-2"8"100"-15,4 16-335 16,1 7-45-16,2 19 7 16,0 11-15-16,-3 27 9 15,2 5-7-15,2 19 10 16,1-1-5-16,2 17 9 16,-1-11-7-16,2 17 6 15,-1-8-8-15,2 15 8 16,-3-11-8-16,-3 22 12 15,-3-11-4-15,-3 25 16 16,-7-12-4-16,-2 20 14 16,4-20-10-16,-1 18 16 15,-4-21-8-15,8 15 21 16,7-24-11-16,1 20 16 16,6-20-17-16,9 9 4 0,-2-18-27 15,2 10 8-15,-3-15-21 16,0 10 8-16,-1-19-11 15,-2 11 10-15,-2-13-9 16,4 1 17-16,-4-19-9 16,2 4 12-16,2-26-10 15,-2-1 8-15,-2-24-15 16,-1-4 9-16,-4-15-13 0,-1-1 11 16,-2-8-12-16,-1-4 10 15,-1-7-10-15,2-1 11 16,-4-7-10-16,2 1 11 15,-1-4-10-15,-2-1 10 16,0-1-10-16,-2-5 0 16,-1-2-81-16,0 1-410 15,0-5 103-15</inkml:trace>
  </inkml:traceGroup>
</inkml:ink>
</file>

<file path=ppt/ink/ink6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38.5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300909-8551-4649-9E87-5E54F46054C8}" emma:medium="tactile" emma:mode="ink">
          <msink:context xmlns:msink="http://schemas.microsoft.com/ink/2010/main" type="inkDrawing" rotatedBoundingBox="14562,17081 22035,16736 22040,16853 14568,17198" shapeName="Other"/>
        </emma:interpretation>
      </emma:emma>
    </inkml:annotationXML>
    <inkml:trace contextRef="#ctx0" brushRef="#br0">-6 318 1057 0,'-1'2'254'15,"2"8"91"-15,8 1-306 16,8-1-2-16,2 4-11 16,16 2 17-16,4-10-8 15,12-9 14-15,6-3-17 0,21-7 11 16,-1-7-18-16,14 2 8 16,-1 5-20-16,14 1 7 15,-15 12-18-15,8 3 9 16,-14 3-12-16,11 3 9 15,-13 1-11-15,18-5 11 16,-4-1-13-16,15-1 11 16,-7-6-10-16,25-3 8 15,-10 2-6-15,23-4 12 16,-7 4-8-16,21 1 11 16,-13 1-9-16,20 1 8 15,-17-1-14-15,18-2 10 16,-10-2-11-16,18-6 10 15,-16-2-11-15,21-4 11 16,-17 0-10-16,12-3 10 0,-18 4-11 16,12-2 10-16,-16 1-10 15,8-2 10-15,-17 5-10 16,10 2 9-16,-19 4-9 16,14 3 10-16,-22 4-11 15,14 4 11-15,-18-2-10 16,10 3 10-16,-21 0-9 15,16 1 10-15,-21-4-9 0,11 5 11 16,-18-5-10-16,9 0 18 16,-15 0-8-16,12 3 14 15,-18-9-9-15,9 6 15 16,-15-2-16-16,6-1 8 16,-13 3-13-16,11 2 8 15,-13-5-15-15,11-5 8 16,-10-2-11-16,3-4 11 15,-12-2-10-15,1-2 9 16,-16 7-11-16,-1-1 11 16,-10 5-9-16,-5 1 11 15,-6 6-8-15,-3 0 10 16,-9 1-9-16,-3 2 7 16,-2-1-9-16,-1-2 8 15,-6 0-10-15,-1 1 9 16,-1-2-10-16,-5 2-21 0,-4 5-38 15,-1 2-28-15,-1-2-46 16,-4 0 479-16,-1-5-795 16,8-8 422-16</inkml:trace>
  </inkml:traceGroup>
</inkml:ink>
</file>

<file path=ppt/ink/ink6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39.7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0F033E-C973-499C-9A9F-D9DB29418C93}" emma:medium="tactile" emma:mode="ink">
          <msink:context xmlns:msink="http://schemas.microsoft.com/ink/2010/main" type="inkDrawing"/>
        </emma:interpretation>
      </emma:emma>
    </inkml:annotationXML>
    <inkml:trace contextRef="#ctx0" brushRef="#br0">19 885 928 0,'-20'15'306'16,"14"-2"46"-16,6 2-227 16,3-6-76-16,3-1 10 15,3-8 7-15,9-11 34 16,3-11 4-16,14-25 6 16,7-11-21-16,12-40-17 15,1-6-40-15,7-26-15 16,-5 11-10-16,2-5-3 0,-16 32 0 15,-5 14 4-15,-16 39 0 16,-7 16-6-16,-10 29 2 16,-1 29 0-16,1 10-4 15,-1 27 2-15,5 3 3 16,6 14 1-16,0-8-2 16,0 7-1-16,3-17-1 15,5-1 0-15,-7-15 0 16,5-15 1-16,2-19-111 15,16-27-387-15,-6-22 91 0</inkml:trace>
  </inkml:traceGroup>
</inkml:ink>
</file>

<file path=ppt/ink/ink6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40.3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08D5694-00BC-45BB-A16F-240517561B6B}" emma:medium="tactile" emma:mode="ink">
          <msink:context xmlns:msink="http://schemas.microsoft.com/ink/2010/main" type="inkDrawing"/>
        </emma:interpretation>
      </emma:emma>
    </inkml:annotationXML>
    <inkml:trace contextRef="#ctx0" brushRef="#br0">1-8 1196 0,'0'-9'350'0,"-1"12"71"15,1 9-336-15,1 15-32 16,1 10-21-16,-1 23 8 16,2 3 3-16,0 11 8 15,2 0-11-15,5 7-7 16,-2-14-14-16,5 4-6 0,-1-13-10 16,2-4 1-16,-4-19 0 15,1-7 1-15,-4-10 1 16,-1-4 0-16,-3-10-1 15,-6-2 8-15,-4-10-17 16,-8-11-115-16,-6-5-2 16,-8-6-363-16,5-6-1 15</inkml:trace>
  </inkml:traceGroup>
</inkml:ink>
</file>

<file path=ppt/ink/ink6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40.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22DB78-A056-41C1-B78F-651007485FAC}" emma:medium="tactile" emma:mode="ink">
          <msink:context xmlns:msink="http://schemas.microsoft.com/ink/2010/main" type="inkDrawing"/>
        </emma:interpretation>
      </emma:emma>
    </inkml:annotationXML>
    <inkml:trace contextRef="#ctx0" brushRef="#br0">11 225 1196 0,'-4'-7'346'16,"-2"7"77"-16,9 1-325 16,3-2-66-16,9-2 3 15,10-2-13-15,22-8 6 16,6-2 2-16,20-8-1 16,5-1-11-16,17 2-6 15,-11 4-7-15,10-5-1 16,-14 13 0-16,4-2 1 15,-15 1 13-15,2-1-86 16,-7 6-223 0,-1-15-168-16</inkml:trace>
  </inkml:traceGroup>
</inkml:ink>
</file>

<file path=ppt/ink/ink6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38.8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B38DDC-77C0-4D63-8DD8-F6169F01E46E}" emma:medium="tactile" emma:mode="ink">
          <msink:context xmlns:msink="http://schemas.microsoft.com/ink/2010/main" type="writingRegion" rotatedBoundingBox="21887,16583 22489,16583 22489,18082 21887,18082"/>
        </emma:interpretation>
      </emma:emma>
    </inkml:annotationXML>
    <inkml:traceGroup>
      <inkml:annotationXML>
        <emma:emma xmlns:emma="http://www.w3.org/2003/04/emma" version="1.0">
          <emma:interpretation id="{8F63015A-5D28-48DD-B873-8FBB7AEC8D5E}" emma:medium="tactile" emma:mode="ink">
            <msink:context xmlns:msink="http://schemas.microsoft.com/ink/2010/main" type="paragraph" rotatedBoundingBox="21887,16583 22489,16583 22489,18082 21887,18082" alignmentLevel="1"/>
          </emma:interpretation>
        </emma:emma>
      </inkml:annotationXML>
      <inkml:traceGroup>
        <inkml:annotationXML>
          <emma:emma xmlns:emma="http://www.w3.org/2003/04/emma" version="1.0">
            <emma:interpretation id="{BA6E46CB-24B3-4CB4-8336-D7F3EF84594F}" emma:medium="tactile" emma:mode="ink">
              <msink:context xmlns:msink="http://schemas.microsoft.com/ink/2010/main" type="line" rotatedBoundingBox="21887,16583 22489,16583 22489,18082 21887,18082"/>
            </emma:interpretation>
          </emma:emma>
        </inkml:annotationXML>
        <inkml:traceGroup>
          <inkml:annotationXML>
            <emma:emma xmlns:emma="http://www.w3.org/2003/04/emma" version="1.0">
              <emma:interpretation id="{7C5E5648-4801-4D70-90CB-571A8AE98EBC}" emma:medium="tactile" emma:mode="ink">
                <msink:context xmlns:msink="http://schemas.microsoft.com/ink/2010/main" type="inkWord" rotatedBoundingBox="21928,16583 22426,16583 22426,17246 21928,17246"/>
              </emma:interpretation>
              <emma:one-of disjunction-type="recognition" id="oneOf0">
                <emma:interpretation id="interp0" emma:lang="" emma:confidence="1">
                  <emma:literal/>
                </emma:interpretation>
              </emma:one-of>
            </emma:emma>
          </inkml:annotationXML>
          <inkml:trace contextRef="#ctx0" brushRef="#br0">-6 42 945 0,'1'-9'328'0,"1"3"41"0,2 0-226 15,-1 2-85-15,6-1-1 16,3 1-25-16,9 2 2 16,3 1-18-16,12 1 2 15,0 0-16-15,9 1 5 16,-3 1-9-16,8-2 7 16,-6 0-7-16,1 1 9 15,-8 1-11-15,-2 2 9 16,-11 4-10-16,-8 7 9 15,-7 6-6-15,-6 12 29 16,-10 6 4-16,-7 21 33 16,-7-2-4-16,-15 7 21 15,-4-7-21-15,-10 6 5 16,-4-15-31-16,-5 7 4 16,16-11-24-16,-1-5 20 15,13-13-93-15,13-12-439 0,13-18 136 16</inkml:trace>
        </inkml:traceGroup>
        <inkml:traceGroup>
          <inkml:annotationXML>
            <emma:emma xmlns:emma="http://www.w3.org/2003/04/emma" version="1.0">
              <emma:interpretation id="{BF1FC298-CA2C-433C-BAA4-83B8BB80F859}" emma:medium="tactile" emma:mode="ink">
                <msink:context xmlns:msink="http://schemas.microsoft.com/ink/2010/main" type="inkWord" rotatedBoundingBox="21887,17456 22489,17456 22489,18082 21887,18082"/>
              </emma:interpretation>
              <emma:one-of disjunction-type="recognition" id="oneOf1">
                <emma:interpretation id="interp1" emma:lang="" emma:confidence="0">
                  <emma:literal>t</emma:literal>
                </emma:interpretation>
                <emma:interpretation id="interp2" emma:lang="" emma:confidence="0">
                  <emma:literal>T</emma:literal>
                </emma:interpretation>
                <emma:interpretation id="interp3" emma:lang="" emma:confidence="0">
                  <emma:literal>*</emma:literal>
                </emma:interpretation>
                <emma:interpretation id="interp4" emma:lang="" emma:confidence="0">
                  <emma:literal>E</emma:literal>
                </emma:interpretation>
                <emma:interpretation id="interp5" emma:lang="" emma:confidence="0">
                  <emma:literal>x</emma:literal>
                </emma:interpretation>
              </emma:one-of>
            </emma:emma>
          </inkml:annotationXML>
          <inkml:trace contextRef="#ctx0" brushRef="#br0" timeOffset="2700.6554">326 878 1216 0,'7'5'387'16,"-17"11"51"-16,-10 22-308 16,-3 10-115-16,-7 21-16 15,-3 2 10-15,2 7-4 16,8-6 8-16,4-3-6 16,13-23 8-16,6-4-9 15,6-10 7-15,6-8-9 0,4-12 5 16,10-8-8-16,5-8 10 15,16-16-7-15,0-5 10 16,2-4-9-16,-4 1 7 16,-4 4-10-16,-16 7 6 15,-4 7-10-15,-1 5-26 16,-10 4-93-16,-7 5-342 16,-6-1 51-16</inkml:trace>
          <inkml:trace contextRef="#ctx0" brushRef="#br0" timeOffset="2942.0083">-47 1227 1336 0,'3'-8'329'0,"17"-4"108"15,8-4-362-15,20-14-27 16,6-3 2-16,24-3-6 15,-1 1 3-15,9 8-19 16,-11 16 3-16,3-2-512 16,-23 2 175-16</inkml:trace>
        </inkml:traceGroup>
      </inkml:traceGroup>
    </inkml:traceGroup>
  </inkml:traceGroup>
</inkml:ink>
</file>

<file path=ppt/ink/ink64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8:14.9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3FE416-FB1E-4486-B6B4-C53D4D26E940}" emma:medium="tactile" emma:mode="ink">
          <msink:context xmlns:msink="http://schemas.microsoft.com/ink/2010/main" type="inkDrawing"/>
        </emma:interpretation>
      </emma:emma>
    </inkml:annotationXML>
    <inkml:trace contextRef="#ctx0" brushRef="#br0">0 0 0,'0'0'0,"0"0"0</inkml:trace>
  </inkml:traceGroup>
</inkml:ink>
</file>

<file path=ppt/ink/ink64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8:15.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3D3923-1CBB-4CA2-8031-3D497E78CA03}" emma:medium="tactile" emma:mode="ink">
          <msink:context xmlns:msink="http://schemas.microsoft.com/ink/2010/main" type="inkDrawing"/>
        </emma:interpretation>
      </emma:emma>
    </inkml:annotationXML>
    <inkml:trace contextRef="#ctx0" brushRef="#br0">0 46 0,'0'0'0,"0"0"16,0 0 0,0 0-16,0 0 15,0 0 1,0 0-16,0 0 15,0 0-15,0 0 32,42-15-1,-16 0-15,-4 8 15,-3-1-16,-4 8 17,-3 8-1,-1-8-15,0 0 15,8 0-16,7 15 17</inkml:trace>
  </inkml:traceGroup>
</inkml:ink>
</file>

<file path=ppt/ink/ink6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17.3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5755D7-E132-441E-B7A5-0786C5545FDE}" emma:medium="tactile" emma:mode="ink">
          <msink:context xmlns:msink="http://schemas.microsoft.com/ink/2010/main" type="inkDrawing"/>
        </emma:interpretation>
      </emma:emma>
    </inkml:annotationXML>
    <inkml:trace contextRef="#ctx0" brushRef="#br0">216 10 529 0,'-13'3'339'0,"-4"6"-28"15,4 5-122-15,-8 11-48 16,7 2-75 0,-7 16 0-16,-3 2-27 0,-3 9 7 15,9-3-16-15,-4 4 5 16,8-8-20-16,5-2 5 16,8-11-15-16,-1-2 5 15,4-11-12-15,4-9 6 16,0-8-7-16,4-11 9 15,2-13-5-15,3-14 6 16,2-8-5-16,5-20 6 16,-5 1-10-16,5-7 5 15,-1 7-7-15,3 2 8 16,-9 17-7-16,6 6 6 0,-9 13-9 16,-3 10 4-1,-7 10-11-15,1 7 8 0,-5 8-6 16,-4 11 10-16,0 5-3 15,-4 14 11-15,-1 2-8 16,-7 10 8-16,0-4-8 16,-3 8 11-16,3-5-9 15,0 7 10-15,3-12-9 16,3 0 9-16,8-9-9 16,1-9 8-16,1-12-11 0,14-6 5 15,-3-11-9-15,5-10 9 16,2-7-8-16,10-20 5 15,-1-11-7-15,5-11-1 16,0-5-11-16,2-11 4 16,-7 10-2-16,-1 5 7 15,-4 11 2-15,1 6 7 16,-5 16-3-16,1 5 2 16,-5 11-6-16,-5 4-3 15,-5 10-4-15,-5 8 4 16,-5 8-3-16,-4 11 6 15,0 4 5-15,-3 9 5 16,0-1-2-16,-3 2 5 16,2-7-6-16,-2-1 8 15,4-4-8-15,2-4 7 0,6-10-7 16,0-4 6-16,3-7-10 16,3-7 6-16,5-2-8 15,-1-2 7-15,2 0-13 16,3-5 365-16,3 2-705 15,0 0 347-15</inkml:trace>
  </inkml:traceGroup>
</inkml:ink>
</file>

<file path=ppt/ink/ink6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18.7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6A8FB95-AFEC-4BBF-A91C-EF5EAC7234EE}" emma:medium="tactile" emma:mode="ink">
          <msink:context xmlns:msink="http://schemas.microsoft.com/ink/2010/main" type="inkDrawing"/>
        </emma:interpretation>
      </emma:emma>
    </inkml:annotationXML>
    <inkml:trace contextRef="#ctx0" brushRef="#br0">6 0 928 0,'-6'15'0'0</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3:05.46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FCB3F21-55D7-46BE-A0BD-2F0487A5BC72}" emma:medium="tactile" emma:mode="ink">
          <msink:context xmlns:msink="http://schemas.microsoft.com/ink/2010/main" type="writingRegion" rotatedBoundingBox="4393,2851 6497,5437 5554,6205 3449,3619">
            <msink:destinationLink direction="with" ref="{B041F993-F716-40E5-A2A3-E47C10ECFB98}"/>
            <msink:destinationLink direction="with" ref="{CE56C0BF-DE8E-44AA-ABFC-7AD7C7C9DC49}"/>
            <msink:destinationLink direction="with" ref="{610F231A-8605-4671-A45D-917EFD7A2A49}"/>
            <msink:destinationLink direction="with" ref="{E464249A-2594-42E9-86A8-28B8C17EAF19}"/>
          </msink:context>
        </emma:interpretation>
      </emma:emma>
    </inkml:annotationXML>
    <inkml:traceGroup>
      <inkml:annotationXML>
        <emma:emma xmlns:emma="http://www.w3.org/2003/04/emma" version="1.0">
          <emma:interpretation id="{A1EF22CC-9C61-43BC-ADCD-731AD310D648}" emma:medium="tactile" emma:mode="ink">
            <msink:context xmlns:msink="http://schemas.microsoft.com/ink/2010/main" type="paragraph" rotatedBoundingBox="4393,2851 6497,5437 5554,6205 3449,3619" alignmentLevel="1"/>
          </emma:interpretation>
        </emma:emma>
      </inkml:annotationXML>
      <inkml:traceGroup>
        <inkml:annotationXML>
          <emma:emma xmlns:emma="http://www.w3.org/2003/04/emma" version="1.0">
            <emma:interpretation id="{FE600295-B492-4E21-9363-9C1E4804705D}" emma:medium="tactile" emma:mode="ink">
              <msink:context xmlns:msink="http://schemas.microsoft.com/ink/2010/main" type="line" rotatedBoundingBox="4393,2851 6497,5437 5554,6205 3449,3619"/>
            </emma:interpretation>
          </emma:emma>
        </inkml:annotationXML>
        <inkml:traceGroup>
          <inkml:annotationXML>
            <emma:emma xmlns:emma="http://www.w3.org/2003/04/emma" version="1.0">
              <emma:interpretation id="{25FD3A5B-7B3A-4ED5-B8ED-0F6011A62489}" emma:medium="tactile" emma:mode="ink">
                <msink:context xmlns:msink="http://schemas.microsoft.com/ink/2010/main" type="inkWord" rotatedBoundingBox="4393,2851 6497,5437 5554,6205 3449,3619"/>
              </emma:interpretation>
              <emma:one-of disjunction-type="recognition" id="oneOf0">
                <emma:interpretation id="interp0" emma:lang="" emma:confidence="1">
                  <emma:literal/>
                </emma:interpretation>
              </emma:one-of>
            </emma:emma>
          </inkml:annotationXML>
          <inkml:trace contextRef="#ctx0" brushRef="#br0">2668 153 477 0,'3'1'222'16,"-6"-2"5"-16,0 1-108 15,-6 3-27-15,6-5-27 16,0 1-8-16,3 1-9 16,-2-2-16-16,4 2-11 15,-1-1-5-15,-1 1 4 16,2 0 13-16,-2 3 17 0,0 0 11 15,1 3 7-15,-1-3 2 16,0 1-10-16,2-1-15 16,-2-1-10-16,0-5-14 15,0 6-10-15,1-2-12 16,4 5 2-16,-2-3-9 16,3 2 6-16,1 2-5 15,1-2 7-15,4 1-4 16,0 6 9-16,4 7-5 15,-2-4 7-15,1 3-6 16,-6 2 6-16,3-2-8 16,-3-5 8-16,3 10-10 15,-6-6 9-15,4 4-9 16,-4-3 7-16,2 6-8 16,1-5 8-16,3 4-7 15,-9-4 8-15,4 4-8 0,-2-4 8 16,-1 5-7-16,1-10 6 15,2 5-7-15,-2-1 8 16,4-3-8-16,-2-7 7 16,1 7-7-16,-4-5 7 15,2-1-9-15,-1-1 9 16,-1-5-8-16,4 4 8 16,1 1-8-16,-3-8 8 0,3 9-8 15,-2 6 9-15,1 0-9 16,1 1 7-16,1 7-6 15,-1-2 7-15,3-5-6 16,-4 1 6-16,1 1-6 16,-2-2 5-16,1-2-5 15,-2 2 5-15,3-1-5 16,-3-4 5-16,3 2-5 16,-3-1 5-16,1-1-6 15,1 1 6-15,0 3-5 16,-1-5 4-16,1-1-5 15,-1 4 6-15,-1-4-6 16,2-2 6-16,-2 4-5 16,0-2 4-16,1-2-4 15,2 2 5-15,0 0-7 16,2-1 6-16,-2-1-6 16,0 1 6-16,0-4-6 0,-2-2 4 15,2 2-3-15,-1-1 7 16,1 3-6-16,0-1 7 15,0 2-4-15,0 1 5 16,3-2-7-16,0-2 6 16,0 4-6-16,4 1 6 15,-4-5-8-15,0 2 8 0,0-3-8 16,-4 0 8-16,-2-1-8 16,0 4 8-16,1 1-8 15,1-1 8-15,1 2-8 16,-2 1 9-16,1-2-9 15,-5-1 8-15,3 2-8 16,-6-4 7-16,3 1-8 16,3-7 9-16,3 7-9 15,-9 2 9-15,7-1-9 16,-1-1 9-16,-1 8-8 16,-4-5 7-16,5 1-7 15,0 4 8-15,-1 4-9 16,-1-4 8-16,4 1-7 15,-1-1 9-15,-1-1-9 16,2 2 8-16,2 2-8 16,1 1 8-16,-2 1-9 0,0-8 9 15,1 4-7-15,-2-4 6 16,-2-1-8-16,0 0 8 16,0 0-7-16,-2-1 6 15,2-2-6-15,-3 1 6 16,3-1-5-16,-1 0 6 15,-1 0-5-15,1-3 6 16,-2 0-4-16,0-3 3 16,0 3-4-16,0 2 6 0,-2 4-6 15,2-3 5-15,-3 3-3 16,0-2 5-16,0 1-3 16,-1-2 5-16,1 1-2 15,0-1 3-15,0 0-6 16,0-1 4-16,1-2-8 15,-2-3 1-15,2 1-5 16,-1-5 5-16,2 1-4 16,-2 6 6-16,1-6-3 15,-1 0 5-15,0 4-4 16,0-1 4-16,-1 0-7 16,1 0 2-16,0 2-10 15,0-1-12-15,1-2-42 16,-1 1-14-16,-3-3-319 15,-1 4 66-15</inkml:trace>
          <inkml:trace contextRef="#ctx0" brushRef="#br0" timeOffset="308794.6381">4022 2068 761 0,'-14'-4'248'0,"-2"2"41"15,4 2-215-15,4-3-23 16,10 3-33-16,2-1-10 16,7 1-10-16,2-2-1 15,5 7 0-15,8 1 3 16,1 4 2-16,6 4 3 16,0 4 0-16,6 4 2 15,-5-2-2-15,2 5 0 16,-4-7-1-16,-1-4 0 15,-8-5-2-15,2 0 1 16,-6-9-1-16,-6 1 6 0,-1 4 3 16,0-7 5-16,-3-1 2 15,3-4 2-15,-1-2-5 16,1-9-1-16,-3-3-5 16,0-18-2-16,-5-11-3 15,1-17-1-15,-5-2-1 16,-5-15 0-16,-4 3 0 15,-4 0 0-15,-4 16-2 0,-1 8-12 16,3 24-16-16,-1 18-295 16,5 18 80-16</inkml:trace>
          <inkml:trace contextRef="#ctx0" brushRef="#br0" timeOffset="308332.2025">3786 1325 404 0,'0'6'221'16,"-3"-7"-19"-16,3 5-97 16,2-2-53-16,4-4-42 15,1 1-9-15,5 4-7 16,0-5 1-16,3 5 1 0,3 5 0 16,-6 2 4-1,0 2 20-15,-1 2 13 0,-2 1 28 16,-5-2 15-16,4 5 16 15,-1 3-17-15,2 8-7 16,0-2-26-16,5 13-13 16,-1-5-17-16,5 5-1 15,0-8-8-15,0 3 1 16,-4-17-2-16,2 0 0 16,-2-9 0-16,-1 4 1 15,2-5-2-15,0 7 1 16,-3-6 0-16,-3 9 0 15,-1-9-1-15,-1 12 2 16,-1-9-2-16,5 3 0 16,-1-5-2-16,4 7 2 15,-1-11 0-15,4 13-11 16,-5-2-59-16,0-2-235 0,-3 0 46 16</inkml:trace>
          <inkml:trace contextRef="#ctx0" brushRef="#br0" timeOffset="16767.6152">3788 1625 425 0,'-5'-1'272'0,"-1"-4"-7"15,-1 2-100-15,-1 0-31 16,2-1-61-16,0 1-22 0,2-9-32 16,-1 12-7-16,2 0-8 15,0 0 1-15,-3 0-2 16,3 12 3-16,-2-9 1 15,1 1 4-15,-1 2-1 16,2 4 2-16,2 0-4 0,-5 1 0 16,1-1-3-16,1 1 5 15,-1 2 0-15,1-2 5 16,1 1-2-16,1 1 0 16,1 1-5-16,2 1-3 15,1 0-3-15,1 1 0 16,-2-4 1-16,1 0-1 15,-2 2 1-15,3-2 2 16,0-2 1-16,1-1-1 16,4 2 0-16,4-8 1 15,0-3-3-15,0 4-1 16,0-2 0-16,2-7-1 16,-4 5 0-16,4-1 1 15,-2 2 0-15,1 4 0 16,-1-1 0-16,3-4 0 15,-3-1 1 17,-6 1 0-32,2 0-2 0,22-8 0 0,-5-7-1 15,5 6 1-15,-3-1-1 16,-13 4 1-16,-4 0 0 16,5 9 0-16,-7-9 1 15,-2 1-1-15,-2 1 0 16,1-4 0-16,-4-4-1 15,2 5 5-15,-1-1-1 0,-1-1 4 16,1 2 2-16,-5-4 4 16,1 4-2-16,-1-7 5 15,0 5 1-15,-3 2 5 16,5 1-3-16,-8-5 1 16,4 5-6-16,-5-3-5 15,4 3-6-15,-3-1-2 16,4 1-1-16,-5 1 1 15,-1 1 0-15,-4-2 1 16,0 1 0-16,-4 1 2 16,1-1 1-16,0-3 3 15,6 1 1-15,0 5 0 16,3-1-2-16,1-3-3 16,2 8-2-16,2-4-2 15,-1-1 0-15,1 2-3 16,-2 2 1-16,-2 4-16 0,-1 4-19 15,-6 9-17-15,-3 12-325 16,-6 26 85-16</inkml:trace>
          <inkml:trace contextRef="#ctx0" brushRef="#br0" timeOffset="901.5841">3454 1702 699 0,'-1'-1'302'16,"1"2"-4"-16,1 1-158 15,-4 1-103-15,5 1-31 16,8 4-5-16,4 1-9 16,2 3 5-16,10-2-6 15,-4 5 7-15,4 0 0 16,-4 0 7-16,2 3-5 0,-4 0 9 16,1-1 0-16,-8-10 6 15,-1 2 1-15,-4-4 6 16,1-4-5-16,-3-1 4 15,1-1-8-15,-1-1 1 16,3-1-6-16,-1-1 3 16,3-10-4-16,-4 7 6 15,1-11-4-15,-4 0 4 0,1-8-7 16,-5 4 3-16,0-13-5 16,-3 4 2-16,-2-10-6 15,1 5 5-15,-2-9-5 16,1 7 3-16,1-1-3 15,4 8 0-15,0 4-21 16,1 12-317-16,-4 9 98 16</inkml:trace>
          <inkml:trace contextRef="#ctx0" brushRef="#br0" timeOffset="311285.1642">4427 2128 705 0,'-7'-22'248'0,"2"-2"22"15,5 4-193-15,6 1-37 16,2-8-33-16,7 1-4 16,4 1-4-16,7 1-1 0,-2 3 2 15,0 12-1-15,-5 0-3 16,-4 7-4-16,-9 7 1 15,-1 5 14-15,-5 4 15 16,-8 8 26-16,-2 10 10 16,-1 11 12-16,-2-2-10 15,-1 5-8-15,7-4-16 0,4 0-5 16,3-10-11-16,7 3-5 16,4-8-5-16,5 0-6 15,-1-5 0-15,3-1-3 16,0-7-1-16,3-4-8 15,0-7-13-15,11-13 3 16,-2-11 4-16,12-11-338 16,-3-11 124-16</inkml:trace>
          <inkml:trace contextRef="#ctx0" brushRef="#br0" timeOffset="529248.2842">3451 2211 1089 0,'-16'15'322'0,"8"7"59"0,13 0-309 16,10-1-42-16,13 3-33 15,11 6 1-15,5-3-2 16,10 4 5-16,-3-1-3 15,7 2 3-15,-5-4-4 16,7 2 2-16,-10-1-2 0,-1 1 3 16,-10-2 0-16,-1 5 2 15,-11-6-2-15,1-1 0 16,-4-5-3-16,5-6-2 16,-1-9 1-16,4-6 1 15,-4-8 0-15,1-5 1 16,-8-5 0-16,0-5 3 15,-6-4 1-15,-2-1 2 16,-5-7-1-16,-7-11 2 16,-5-7-4-16,-8-19 0 15,-2-3-1-15,-7-20 2 16,-1 2-1-16,-1 0 3 16,4 23-9-16,-5 4-9 15,7 25-9-15,-1 14-18 16,3 14 12-16,17 14-342 0,-1-2 112 15</inkml:trace>
          <inkml:trace contextRef="#ctx0" brushRef="#br0" timeOffset="528739.4503">2656 384 408 0,'-9'8'269'16,"1"-7"1"-16,1 1-67 0,2-5-61 16,1 3-17-16,4-2-64 15,0 1-20-15,3-2-22 16,3-2-5-16,1-2-11 16,2-5 0-16,2 4-2 15,2 8 2-15,1-2-2 16,1 10 9-16,-2-2 2 15,2 5 10-15,2-2-2 16,2 13 5-16,1-4-9 0,2 12-1 16,4-1-10-16,1 1 4 15,-5-8-6-15,8 5 2 16,-3-6-1-16,3 2 7 16,-6 1 1-16,3 10 12 15,-3 2 2-15,3 14 7 16,-4-4-3-16,4 11 1 15,-1-3-11-15,2 6 2 16,-1-5-12-16,6 18 1 16,0-19-8-16,6 11 2 15,-4-10-6-15,4 5 5 16,-3-18-6-16,0 12 6 16,-2-18-5-16,1 2 2 15,-7-8-1-15,-1 6 3 0,-4-5-1 16,-7 4-2-1,-2 1 9-15,4-1 6 0,-3-4-3 16,4-1 3-16,-1 0 0 16,6-3-8-16,-4-1-6 15,3-2 2-15,-4 1-3 16,4 1 3-16,-5-2-3 16,1 4 4-16,-1 2-4 15,2-6 4-15,-2-3-4 16,0 2 6-16,0-8-6 0,-2-3 3 15,-5 1-4-15,4 4 5 16,-6-4-7-16,-2 8 7 16,2-6-6-16,-1 5 6 15,-1-8-6-15,-1 1 5 16,-1-5-6-16,1 2 6 16,-2-7-1-16,-4 2-2 15,3-1-4-15,-1-4 1 16,-7-4-3-16,2-10-5 15,-9-8 6-15,-7-23 3 16,-8-6-2-16,-12-21 3 16,-3 4-1-16,-8-10-1 15,2 14-1-15,-6-8 3 16,7 10-1-16,-5-19 2 16,7 10-2-16,-2-14 3 0,7 11-3 15,-4 1-1-15,5 7-2 16,-3-6-1-16,-1 13-3 15,-10-13 2-15,2 3-3 16,-7 4 2-16,4 7 0 16,-1-1 4-16,13 19 0 15,-1 4 6-15,14 15 1 16,2 3 2-16,8 7-3 0,2 1 3 16,7 5-6-16,2 4 3 15,2-10-5-15,2 1 4 16,2-1-5-16,1 2 5 15,-2-9-5-15,6 9 2 16,-5 2-8-16,4 2 2 16,-1-2-5-16,7 16 4 15,1 4 1-15,10 10 8 16,4 7-2-16,7 15 7 16,3-2-5-16,9 17 4 15,-2-4-4-15,12 16 3 16,-4-5-4-16,9 6 3 15,-6-7-3-15,1 18 3 16,-2-12-3-16,5 12 4 16,-4 3-3-16,3 1 1 0,0-19-1 15,5 5 2 1,-8-17-3-16,5 5 2 0,-7 1-1 16,7 18 1-16,-10-6-2 15,1 13 3-15,-11-14-4 16,1-4 5-16,-5-18-4 15,-4-9 4-15,-5-14-3 16,-1-1 3-16,-7-11-5 0,-4-8 6 16,-5-2-4-16,0-1 2 15,-8-10-5-15,-1 1 5 16,-6 3-4-16,-4-6 4 16,-5-8-14-16,-3 2-38 15,-2-6-10-15,-4-6-327 16,-3-6 64-16</inkml:trace>
          <inkml:trace contextRef="#ctx0" brushRef="#br0" timeOffset="311529.6913">4730 2696 995 0,'-13'-5'377'32,"2"2"26"-32,1 6-271 0,7 3-56 0,1 2-54 15,7 5-23-15,2 2-55 16,5 3-346-16,-6-7 89 15</inkml:trace>
        </inkml:traceGroup>
      </inkml:traceGroup>
    </inkml:traceGroup>
  </inkml:traceGroup>
</inkml:ink>
</file>

<file path=ppt/ink/ink6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21.03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4A62B30-7847-4860-A9A4-1A25048AAF55}" emma:medium="tactile" emma:mode="ink">
          <msink:context xmlns:msink="http://schemas.microsoft.com/ink/2010/main" type="inkDrawing"/>
        </emma:interpretation>
      </emma:emma>
    </inkml:annotationXML>
    <inkml:trace contextRef="#ctx0" brushRef="#br0">154 226 1109 0,'-7'-11'285'0,"-2"5"85"0,6 6-325 15,-5 8 6-15,1 5-7 16,-5 19-10-16,0 7-8 16,-6 24 10-16,-2 3-20 15,1 10-10-15,4-11 7 16,1-1 6-16,7-23-14 15,1-10 5-15,4-17-13 0,7-11 12 16,1-12-11-16,9-20 10 16,1-7-7-16,10-21 12 15,-4-3-12-15,5-12 10 16,-7 14-11-16,2-2 8 16,-5 19-10-16,-1 10 8 15,-4 13-11-15,0 6 6 16,-4 13-11-16,-2 11 13 15,0 3-8-15,-5 14 13 16,-2 2-7-16,-4 11 10 16,1-6-12-16,-4 11 9 15,4-8-11-15,2-2 10 16,2-10-10-16,3-3 9 16,0-13-11-16,8-5 8 15,-2-11-7-15,10-7 7 16,2-10-7-16,8-14 9 15,-4-8-6-15,8-13 5 0,-1 0-7 16,3-9 8-16,-2 8-6 16,1 7 5-16,-5 13-6 15,-5 14 2-15,-5 18-8 16,-4 15 5-16,-6 12-6 16,-4 18 8-16,-5 9-3 15,-2 12 11-15,-2-1-8 0,-2 7 10 16,0-11-9-16,-2 1 10 15,4-13-10-15,4-7 9 16,0-13-11-16,4-11 7 16,8-12-9-16,0-12 9 15,3-8-8-15,5-10 9 16,-2-3-6-16,1-9 7 16,-1 3-10-16,2 0 10 15,-7 9-10-15,5 0 8 16,-3 11-9-16,2 2 9 15,-8 7-11-15,4 5 9 16,-5 5-11-16,2 6 4 16,-2 3-7-16,1 12 13 15,-6 5-8-15,-3 16 11 16,-3 6-6-16,-2 15 10 16,-5 0-12-16,5 0 10 0,7-14-10 15,4-8 7-15,6-22-11 16,9-20 8-16,0-19-8 15,7-23 5-15,-1-14-6 16,2-18 10-16,-1 7-8 16,-1-2 8-16,-7 20-5 15,2 8 6-15,-3 21-8 0,-4 12 4 16,-2 11-8 0,2 10 9-16,-3 4-6 0,3 5 11 15,-4-1-7-15,2 4 11 16,-1-8-10-16,-1 4 7 15,-1-8-9-15,4-8 6 16,1-5-6-16,0-10 9 16,0-5-9-16,3-10 9 15,-3 2-5-15,-3-6 5 16,-2 6-8-16,2 3 8 16,-3 11-10-16,2 4 8 15,2 6-11-15,-1 9 9 16,0 6-8-16,0 4 12 15,2 2-8-15,-2 2 10 16,1-5-8-16,1-5 8 16,-7-8-11-16,2-1 10 15,-4-2-10-15,-1-4 8 16,1 4-9-16,2-4 11 0,4-2-9 16,-1-7 9-16,5 5-9 15,6-7 9-15,2 1-11 16,7-8 8-16,-2 2-9 15,8-13 9-15,-1 1-10 16,3-6 9-16,-8 10-7 16,3 5 8-16,-6 12-10 15,0 18 7-15,-8 12-7 0,2 12 8 16,-7 6-7-16,2 6 11 16,-4-6-7-16,2-3 8 15,-2-7-10-15,1-7 9 16,-4-14-11-16,5-7 10 15,-5-11-11-15,4-22 8 16,4-13-13-16,2-19 8 16,-4-7-9-16,9-2 11 15,-3 9-9-15,-3 18 12 16,-3 22-9-16,2 21 10 16,-5 21-8-16,-2 21 10 15,1 15-7-15,-4 21 11 16,-5 2-10-16,-5 5 9 15,-6-16-9-15,-3-9 11 16,-2-22-8-16,2-16 14 0,0-20-6 16,-4-20 3-16,-4-12-19 15,-4-21 0-15,2-5-15 16,-1-7 7-16,5 15-4 16,2 8 28-16,7 22 9 15,1 15 14-15,5 15-11 16,6 12 9-16,3 1-21 0,5 2-2 15,2-1-15 1,5-2 9-16,-1-11-9 16,4-10 10-16,-3-12-9 0,-2-13 11 15,-7-10-6-15,-9-10 10 16,-3 8-8-16,-12 2 10 16,-3 12-11-16,-9 22 14 15,-1 22-10-15,-20 30 10 16,6 12-10-16,-11 24 11 15,4 0-16-15,-4 8 8 16,14-19-9-16,0-2 7 16,9-26-8-16,-5-18 9 15,10-29-14-15,-5-29-22 16,4-23-13-16,-8-29 8 16,4-5-9-16,-2-11 16 15,4 13 18-15,-1 16 31 16,13 28-10-16,-5 16 19 15,3 28-10-15,0 19 11 0,3 7-25 16,-6 11 9-16,6 2-20 16,-2-2 10-16,2-6-9 15,-1-3 9-15,4-18-7 16,1-12 5-16,2-6-8 16,0-18 3-16,0-11-11 15,6-2 6-15,2 5-3 0,7 2-2 16,4 12-6-16,13 20 11 15,1 8-8-15,10 8 10 16,-1 6-1-16,5 2 12 16,-5-10-9-16,3-7 9 15,-6-7-3-15,3-22 0 16,-8-11-9-16,-5-29 1 16,-8-12-6-16,-12-15 2 15,-11 4 1-15,-4 9 17 16,-1 35 8-16,-7 33 22 15,2 35-12-15,2 44 10 16,7 18-19-16,4 23 0 16,11-6-22-16,18 6-79 15,17-36-382-15</inkml:trace>
  </inkml:traceGroup>
</inkml:ink>
</file>

<file path=ppt/ink/ink65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8:29.00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76448E8-BAC2-44C2-810D-3C5904374F6A}" emma:medium="tactile" emma:mode="ink">
          <msink:context xmlns:msink="http://schemas.microsoft.com/ink/2010/main" type="inkDrawing"/>
        </emma:interpretation>
      </emma:emma>
    </inkml:annotationXML>
    <inkml:trace contextRef="#ctx0" brushRef="#br0">0 0 0,'0'0'0,"0"0"0</inkml:trace>
  </inkml:traceGroup>
</inkml:ink>
</file>

<file path=ppt/ink/ink6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30.84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8205957-989B-4996-B248-0233C7E1C1A2}" emma:medium="tactile" emma:mode="ink">
          <msink:context xmlns:msink="http://schemas.microsoft.com/ink/2010/main" type="inkDrawing"/>
        </emma:interpretation>
      </emma:emma>
    </inkml:annotationXML>
    <inkml:trace contextRef="#ctx0" brushRef="#br0">291 0 810 0,'-6'5'215'16,"-1"2"78"-16,2 2-236 15,1-6 4-15,-2 2-20 16,-2 5 1-16,2 7-24 16,-7 22 5-16,-5 18-15 15,-8 27 10-15,1 10-8 0,-10 21 10 16,4-15-13-16,-2 1 13 16,7-28-10-16,1-11 13 15,11-28-10-15,11-13 8 16,12-18-11-16,12-22 8 15,5-20-14-15,10-32 9 16,1-14-9-16,7-22 7 16,-2 7-11-16,4 2 7 15,-11 29-9-15,-2 15 5 16,-11 27-10-16,-7 12 2 16,-7 16-6-16,-5 10 6 15,-6 10-7-15,-6 19 9 16,-5 10-2-16,-5 22 8 15,-7 6-7-15,-7 23 12 16,-3-7-8-16,-1 10 8 16,4-19-9-16,6-2 14 0,12-32-10 15,9-10 11-15,1-23-10 16,10-15 12-16,7-15-13 16,15-28 9-16,4-17-12 15,25-31 10-15,1-13-11 16,13-26 5-16,-7 8-7 15,10-6 6-15,-10 26-8 16,-2 5 8-16,-19 38-8 16,0 14 2-16,-18 29-11 15,-7 20 5-15,-16 25-8 0,-5 26 11 16,-13 19-5-16,-11 37 15 16,-11 8-6-16,-9 22 9 15,-2-14-9-15,1 5 9 16,8-33-8-16,12-14 9 15,14-36-6-15,9-19 9 16,8-21-10-16,8-18 9 16,4-16-9-16,16-25 6 15,5-17-6-15,19-33 8 16,-2-2-10-16,13-21 9 16,-7 12-9-16,10-4 7 15,-14 20-8-15,4 2 6 16,-16 31-8-16,-4 17 1 15,-20 29-11-15,-8 23 7 0,-10 23-5 16,-10 27 6-16,-11 17 1 16,-11 16 11-16,-2 6-8 15,-8 11 8-15,4-19-8 16,1-1 8-16,10-13-8 16,1-14 12-16,14-19-10 15,6-11 12-15,5-18-11 16,5-12 8-16,5-15-9 15,17-32 8-15,8-19-10 16,20-36 3-16,8-20-13 0,16-25-1 16,-14 12-7-16,3 4 7 15,-15 34-4-15,-5 23 10 16,-17 29-2-16,-3 27-1 16,-17 23-3-16,-7 25 9 15,-15 16-3-15,-15 37 9 16,-7 9 2-16,-11 22 7 15,3-8-8-15,2 2 9 16,16-27-7-16,6-15 7 16,12-28-8-16,8-20 3 15,10-23-3-15,12-26 7 16,6-23-8-16,18-27 7 16,-1-15-4-16,8-17 3 15,-4 17-10-15,-1 11 7 0,-20 27-10 16,3 25-1-1,-14 26-6-15,-8 19 10 0,-10 18-7 16,-2 21 9-16,-8 9 0 16,-6 12 7-16,0-4-11 15,3 2 9-15,1-19-8 16,5-3 7-16,5-15-7 16,4-7 7-16,-2-16-10 15,8-13 11-15,3-12-8 0,6-15 8 16,3-4-7-16,6-11 9 15,0 4-10-15,2 2 8 16,-5 11-10-16,-2-1 9 16,-4 11-8-16,-3 2 8 15,-4 1-10-15,-1 6 5 16,-5 12-9-16,-4 15 10 16,-5 7-9-16,-5 28 9 15,-6 8-3-15,0 16 6 16,1-1-7-16,2-2 8 15,6-23-8-15,5-9 9 16,2-25-6-16,7-20 7 16,7-21-7-16,12-27 7 15,9-23-6-15,12-28-1 16,5-3-10-16,4 0 7 16,-17 25-10-16,-4 20 1 15,-16 36-4-15,-10 26 11 0,-14 22-6 16,-7 25 8-16,-8 14-2 15,-11 27 11-15,-3 0-8 16,3 15 6-16,9-25 10 16,4-26-363-16,11-46 126 15</inkml:trace>
  </inkml:traceGroup>
</inkml:ink>
</file>

<file path=ppt/ink/ink6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35.6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73CA44C-4C04-4A0B-97E5-5258C78BBFE1}" emma:medium="tactile" emma:mode="ink">
          <msink:context xmlns:msink="http://schemas.microsoft.com/ink/2010/main" type="inkDrawing"/>
        </emma:interpretation>
      </emma:emma>
    </inkml:annotationXML>
    <inkml:trace contextRef="#ctx0" brushRef="#br0">306 70 756 0,'-3'3'259'16,"0"-3"48"-16,-1 6-168 0,2-5-53 16,-2-2 8-16,1-1-13 15,0-1 8-15,0 0-15 16,-2 0 9-16,2-1-12 16,0-1 1-16,2-1-20 15,-4 0-3-15,4 2-13 16,-2 1-1-16,0-3-8 15,-3 4 1-15,1-1-5 0,-4-1 0 16,0 2-6-16,-3 1 4 16,-1-1 0-16,-5 0 5 15,4 2-2-15,-5-1 4 16,5-2-4-16,2 0-3 16,3 1-8-16,-4 4-2 15,4 4-8-15,-3-5 0 16,1-1 0-16,-1-3-2 15,3 0-1-15,0-7 4 16,0 10-2-16,3-2 1 16,-4 4 2-16,2-1-3 15,5 1-1-15,3-4 0 16,-6 5-2-16,14-7-1 16,-4 7 2-16,-2-3-3 15,-2 1-20-15,1-1 319 0,-4-3-818 16</inkml:trace>
  </inkml:traceGroup>
</inkml:ink>
</file>

<file path=ppt/ink/ink6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36.98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97A879F-673B-4645-96CF-F6FBD26163C2}" emma:medium="tactile" emma:mode="ink">
          <msink:context xmlns:msink="http://schemas.microsoft.com/ink/2010/main" type="inkDrawing"/>
        </emma:interpretation>
      </emma:emma>
    </inkml:annotationXML>
    <inkml:trace contextRef="#ctx0" brushRef="#br0">260 56 645 0,'0'-12'302'16,"-1"4"-1"-16,-1 4-123 16,2 2-106-16,-1-1-9 15,-1 5-29 1,1-2 7-16,1 0-13 0,0 0 15 15,-2 3 0-15,-1 0 29 16,0 3-6-16,-6-2 21 16,-1-2-11-16,-5 1 8 0,0 0-30 15,-6-8 5-15,1 7-27 16,-4-5 7-16,3 0-20 16,-3-2 8-16,5 5-16 15,-2-6 7-15,9 5-17 16,-3-1 8-16,6 1-14 15,1 2 10-15,8-2-11 16,-3 1 9-16,5 0-12 0,1 1 11 16,0-2-11-1,0-1 10-15,0 1-9 0,3-1 10 16,-5-2-11-16,8 1 10 16,-3 3-15-16,3 3 2 15,6-3-14-15,3 1 5 16,-3-1-9-16,3-1 9 15,0-4 0-15,-4 2 14 16,-2-1-2-16,-3-1 9 16,-2 2-4-16,-1 3 7 15,-4 0-7-15,-1 2 9 16,-1-2-9-16,0 0 10 16,0 0-7-16,-1 0 9 15,-1 0-8-15,-2-2 9 16,-2 2-9-16,-3 0 10 0,0-1-11 15,-6 2 15 1,0-1-6-16,-5 2 17 0,2-1-9 16,0-1 13-16,3 2-14 15,3-2 6-15,2 1-18 16,2-1 8-16,4 2-13 16,2-2 9-16,2 1-11 15,0-2-14-15,2 1-67 16,1 1-390-16,6 2 87 15</inkml:trace>
  </inkml:traceGroup>
</inkml:ink>
</file>

<file path=ppt/ink/ink6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41.67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106EAEB-9D16-4C9B-82A9-3F7BED35DABB}" emma:medium="tactile" emma:mode="ink">
          <msink:context xmlns:msink="http://schemas.microsoft.com/ink/2010/main" type="inkDrawing"/>
        </emma:interpretation>
      </emma:emma>
    </inkml:annotationXML>
    <inkml:trace contextRef="#ctx0" brushRef="#br0">14 1 253 0,'-3'10'156'16,"1"-1"-2"-16,-1 5-13 15,3-1-50-15,2 10 34 0,-2 1-10 16,0 9 7-16,1-3-29 16,1 6-4-16,-4-10-42 15,2-2-4-15,0-8-22 16,-1-8 7-16,1-4-14 0,0-1 8 15,0-6-6-15,1 0 12 16,2 2-11-16,-1-14 9 16,-1-3-12-16,2-12 5 15,-1 9-14-15,1-20 5 16,0 6-7-16,0 2 5 16,-2 11-8-16,-1-5 9 15,0 21-5-15,-3 4 3 16,0 11-7-16,-1 8 3 15,-1 5-8-15,1 8 7 16,-1 8-5-16,2 3 8 16,0-7-5-16,3 1 7 15,2-8-9-15,1-8 9 16,-2-7-8-16,2-3 10 16,-1-9-4-16,-1-6 15 15,-1-4-8-15,3-17 12 0,-4-6-12 16,2-15 5-16,-1-2-13 15,0-3 5-15,0 16-11 16,0 7 7-16,-1 18-8 16,1 7 2-16,-3 7-5 15,1 7 4-15,-1 3-3 16,0 4 6-16,0 10-3 16,3-1 6-16,0-2-4 15,3 0 4-15,0-2-5 16,0-9 4-16,2 0-6 0,-1-3 6 15,-2-3-5-15,1-5 6 16,-2 2-6-16,-1-1 8 16,2-7-5-16,-1-7 8 15,1 0-6-15,1-15 8 16,-2-2-7-16,2 2 4 16,-1 8-8-16,-1 2-1 15,-1 10-9-15,-1 22 3 16,-1 3-6-16,-1 10 8 15,0 7 0-15,-1 9 7 16,1-16-2-16,-2 4 5 16,5-8-8-16,3-8 10 15,3-5-23-15,3-22-14 16</inkml:trace>
  </inkml:traceGroup>
</inkml:ink>
</file>

<file path=ppt/ink/ink65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8:44.60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192C23B-8CF8-4156-BC80-8DA3227E215F}" emma:medium="tactile" emma:mode="ink">
          <msink:context xmlns:msink="http://schemas.microsoft.com/ink/2010/main" type="inkDrawing"/>
        </emma:interpretation>
      </emma:emma>
    </inkml:annotationXML>
    <inkml:trace contextRef="#ctx0" brushRef="#br0">0 0 0,'0'0'15</inkml:trace>
  </inkml:traceGroup>
</inkml:ink>
</file>

<file path=ppt/ink/ink6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8:46.44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E8FC691-51D8-4DC9-A03D-5AEAD88DF393}" emma:medium="tactile" emma:mode="ink">
          <msink:context xmlns:msink="http://schemas.microsoft.com/ink/2010/main" type="inkDrawing"/>
        </emma:interpretation>
      </emma:emma>
    </inkml:annotationXML>
    <inkml:trace contextRef="#ctx0" brushRef="#br0">179 76 612 0,'-26'39'271'16,"-8"9"23"-16,4 0-159 0,-3 23-8 15,12-17-50-15,1-8-11 16,11-13-29-16,2-2-10 16,8-28-14-16,7-5-1 15,10-34-4-15,12-30-3 16,3-14-7-16,4-11-4 15,-7-1-4-15,-7 34-1 16,-14 34-2-16,-3 19 3 16,-11 20 3-16,-8 30 2 15,-8 12 1-15,-3 36 9 16,-3-9 2-16,1 3 6 16,5-25 1-16,11-8 1 15,7-37-2-15,6-2 0 16,4-8-4-16,17-20-2 0,3 1-12 15,5-51-33-15,-1-10-18 16,-1-2-5-16,-13 21-4 16,-14 17 4-16,-8 80 36 15,-13 25 29-15,-1 11 11 16,-8 13 18-16,1-14 17 16,-1-16 13-16,6-1-7 15,3-2 3-15,5-14-14 16,7-11-9-16,7-14-14 0,11-31-8 15,5-14-7-15,11-19-4 16,-2-8-14-16,-4-1-7 16,-7 22 0-16,-6 14-3 15,-10 25 1-15,-10 31 14 16,-2 19 5-16,-8 26 6 16,0 5 7-16,0 11 12 15,0-12 5-15,3-6 8 16,10-25-4-16,4-12-4 15,5-19-11-15,10-16-3 16,5-26-11-16,8-26 3 16,5-9-6-16,-2-15-8 15,-5 2-3-15,-2 28-3 16,-13 29-3-16,-7 31 3 0,-4 32 7 16,-5 19 1-16,-2 4 3 15,-2 19 2-15,2-14 3 16,1-2 6-16,4-11 1 15,3-14 4-15,4-23-2 16,5-11 1-16,2-18-4 16,5-18-3-16,4-12 0 15,4-16 1-15,-5 5-3 16,-1 3-4-16,-7 15-1 0,-2 26-4 16,-6 23-1-16,-2 23-1 15,1 6 3-15,-4 16 3 16,1-6 1-16,-4-4 0 15,4-15 1-15,-1-4-1 16,4-20 1-16,4-14 0 16,1-7 1-16,5-19-3 15,2-13-9-15,2-11-25 16,1-1 0-16,-2 7-6 16,-2 20 4-16,-7 32 8 15,-4 29 24-15,-7 31 2 16,-2 9 8-16,-7 21 6 15,1-10 5-15,-1-2 12 16,5-23 4-16,0-10 0 16,5-28-5-16,2-16-3 15,8-14-11-15,3-19-4 16,2-10 0-16,5-19-1 0,-4-1-4 16,0 2-2-16,-4 15-4 15,-1 20-5-15,-5 22-1 16,-2 31 1-16,0 8 1 15,-5 21 3-15,-1-1 2 16,-1 13 2-16,4-15 0 16,-3-4 2-16,6-20 1 0,0-11 1 15,1-22 0-15,4-13 2 16,1-13-4-16,1-19 3 16,4-4-2-16,-2 2-2 15,0 7-4-15,0 20 1 16,-2 28-3-16,-4 26-2 15,-1 16 0-15,-7 22 3 16,-2-6 2-16,-2 7 0 16,3-14 2-16,0-7 0 15,3-22 2-15,1-13 0 16,5-18 2-16,0-23-2 16,2-21 2-16,4-25-4 15,0-6-8-15,-3-2-9 16,-2 15 4-16,-1 24-5 15,-4 33 3-15,2 34 5 16,-1 16 7-16,-1 22-3 16,2-4 4-16,-5 1 1 15,-1-18 2-15,-1-11 6 0,3-20 1 16,2-14 13-16,-1-18 1 16,5-24-1-16,3-14-6 15,0-31-17-15,2-7-23 16,4 4-8-16,-3 19-5 15,1 26-2-15,1 42 14 16,-2 38 10-16,1 13 8 0,-2 19 3 16,-4-4 4-16,2 2 1 15,0-29 1-15,3-15 116 16,6-32-477-16,-1-58 198 16</inkml:trace>
  </inkml:traceGroup>
</inkml:ink>
</file>

<file path=ppt/ink/ink6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6:57.524"/>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A563A6D-21C9-4B70-A97C-45BAB649E860}" emma:medium="tactile" emma:mode="ink">
          <msink:context xmlns:msink="http://schemas.microsoft.com/ink/2010/main" type="writingRegion" rotatedBoundingBox="24167,1362 30659,153 31288,3533 24797,4741"/>
        </emma:interpretation>
      </emma:emma>
    </inkml:annotationXML>
    <inkml:traceGroup>
      <inkml:annotationXML>
        <emma:emma xmlns:emma="http://www.w3.org/2003/04/emma" version="1.0">
          <emma:interpretation id="{79D18300-CB1F-40B8-A9D7-A8152404390A}" emma:medium="tactile" emma:mode="ink">
            <msink:context xmlns:msink="http://schemas.microsoft.com/ink/2010/main" type="paragraph" rotatedBoundingBox="24255,1315 28176,1131 28215,1959 24294,2143" alignmentLevel="1"/>
          </emma:interpretation>
        </emma:emma>
      </inkml:annotationXML>
      <inkml:traceGroup>
        <inkml:annotationXML>
          <emma:emma xmlns:emma="http://www.w3.org/2003/04/emma" version="1.0">
            <emma:interpretation id="{AD25C4F2-C568-43D4-A362-0B2554F9E79E}" emma:medium="tactile" emma:mode="ink">
              <msink:context xmlns:msink="http://schemas.microsoft.com/ink/2010/main" type="line" rotatedBoundingBox="24255,1315 28176,1131 28215,1959 24294,2143"/>
            </emma:interpretation>
          </emma:emma>
        </inkml:annotationXML>
        <inkml:traceGroup>
          <inkml:annotationXML>
            <emma:emma xmlns:emma="http://www.w3.org/2003/04/emma" version="1.0">
              <emma:interpretation id="{64694446-9CC5-47A9-89F1-FFDD2B63C70E}" emma:medium="tactile" emma:mode="ink">
                <msink:context xmlns:msink="http://schemas.microsoft.com/ink/2010/main" type="inkWord" rotatedBoundingBox="24255,1315 28176,1131 28215,1959 24294,2143"/>
              </emma:interpretation>
              <emma:one-of disjunction-type="recognition" id="oneOf0">
                <emma:interpretation id="interp0" emma:lang="" emma:confidence="0">
                  <emma:literal>hohe</emma:literal>
                </emma:interpretation>
                <emma:interpretation id="interp1" emma:lang="" emma:confidence="0">
                  <emma:literal>höhe</emma:literal>
                </emma:interpretation>
                <emma:interpretation id="interp2" emma:lang="" emma:confidence="0">
                  <emma:literal>Hohe</emma:literal>
                </emma:interpretation>
                <emma:interpretation id="interp3" emma:lang="" emma:confidence="0">
                  <emma:literal>hoher</emma:literal>
                </emma:interpretation>
                <emma:interpretation id="interp4" emma:lang="" emma:confidence="0">
                  <emma:literal>hohen</emma:literal>
                </emma:interpretation>
              </emma:one-of>
            </emma:emma>
          </inkml:annotationXML>
          <inkml:trace contextRef="#ctx0" brushRef="#br0">36 58 1026 0,'6'-31'290'16,"-9"11"84"-16,1 13-263 15,-1 10-44-15,-1 16 6 16,-2 10-12-16,4 17 1 16,-2 8-14-16,-1 20-2 15,1-1-13-15,2 16-3 16,-1-8-13-16,2-1-3 15,1-19-3-15,4-8 5 0,-2-26-5 16,7-11 1-16,4-22-1 16,10-19 5-16,2-17-3 15,16-14 3-15,-4-2-3 16,1 4 1-16,-8 16-8 16,-6 12-4-16,-12 17-4 15,-3 12-1-15,-5 6-3 16,-1 11 2-16,-1 3 4 0,-1 5 2 15,1-4 3-15,-1 3 2 16,1-9-1-16,-1-4 5 16,1-8-37-16,2-11-89 15,7-7-365-15,7-13 55 16</inkml:trace>
          <inkml:trace contextRef="#ctx0" brushRef="#br0" timeOffset="341.517">603 294 955 0,'-10'9'355'0,"-11"24"19"16,-11 10-233-16,-7 22-101 15,1 6-26-15,4 10 14 16,11-15-3-16,20-3 1 16,17-23 0-16,11-19-5 15,8-19-15-15,14-19 1 0,-3-14-1 16,4-23 5-16,-8-6 2 15,-1-14 1-15,-18 7-3 16,-10 1 6-16,-13 19 2 16,-16 9 7-16,-3 22 4 15,-4 8 7-15,2 16-2 16,-1 7-5-16,17 4-7 16,-5 4-6-16,10-1-8 0,8-3-2 15,3-7-3-15,0-8 0 16,8-8-4-16,7-13-4 15,-2-6-78-15,13 1-385 16,-4 1 99-16</inkml:trace>
          <inkml:trace contextRef="#ctx0" brushRef="#br0" timeOffset="919.5746">971-65 1006 0,'0'6'335'0,"-5"8"37"0,1 14-235 16,-1 10-117-1,-1 14 14-15,-1 5 16 0,-1 17 12 16,4-4-4-16,1 11-1 15,4-4-22 1,1-9-13-16,4-20-13 0,4-14 3 16,2-20 2-16,8-22 13 15,4-13-1-15,6-16 3 16,0-7-4-16,3-4-1 16,-8 10-13-16,-2 7-1 15,-9 17-5-15,-2 11-8 16,-6 12-2-16,-3 14 5 15,-8 9 2-15,-2 14 4 16,2 1 6-16,-2 2 3 16,-1-10-5-16,8-7 0 0,3-17-2 15,-6-8-7-15,2-13-96 16,-9-18-392-16,0-7 91 16</inkml:trace>
          <inkml:trace contextRef="#ctx0" brushRef="#br0" timeOffset="1487.7901">1420 486 850 0,'13'-1'319'15,"4"-2"58"-15,1 3-222 16,4-6 0-16,1-2-36 16,-2-4-2-16,-3 0-30 15,-2-7-8-15,-7 2-31 16,-4-3-10-16,-7 2-13 15,-4-4-3-15,-3 5-9 0,-9 2-3 16,0 3-2-16,-6 9-9 16,0 11-3-16,-7 16-1 15,2 10 3-15,-1 15 3 16,9 3 6-16,6 8 1 16,8-9 3-16,7 0-2 15,12-15-3-15,13-6-1 16,2-16-4-16,20-19 5 15,2-13-64-15,7-18-434 16,-14-6 129-16</inkml:trace>
          <inkml:trace contextRef="#ctx0" brushRef="#br0" timeOffset="2226.2073">2415 12 1153 0,'-9'-21'403'0,"-11"9"57"0,-7 7-327 16,-10 14-38-16,-5 14-59 15,-5 16-17-15,4 7-18 16,-2 10 3-16,12-11 0 16,6 1 1-16,12-14-3 15,10-8-1-15,10-11-4 0,8-5-7 16,8-11 2-16,8-8 1 16,7 1 3-16,6-4 1 15,-5 2 7-15,4 8-4 16,-10 4-1-16,-4 1-2 15,-10 7-1-15,-4 5-4 16,-4 2 1-16,-7 5-4 16,-8 4 3-16,-3 1 6 15,-5 2 8-15,-11 2 23 16,2-6 16-16,-10 1 21 16,0-6 3-16,-9 1 3 15,5-7-19-15,-2 0-13 16,9-9-23-16,6 0-3 15,10-4-17-15,10-4-75 16,10 2-72-16,16-4-380 16,7-2 26-16</inkml:trace>
          <inkml:trace contextRef="#ctx0" brushRef="#br0" timeOffset="3356.0945">2519-104 1166 0,'-5'0'278'16,"2"18"99"-16,-3 14-332 15,2 19-15-15,-2 9-7 16,-3 21 6-16,4-6 2 16,4 9-1-16,1-8-8 0,4 3-2 15,2-16-5-15,6-2-4 16,-4-20-2-16,-2-7 0 15,-2-19 0-15,-1-6 1 16,-7-9-1-16,4-1 2 16,0-4 3-16,-5-7-5 15,-1-3-22-15,-9-9-45 16,-6 0-24-16,-12-7-40 16,1 2-9-16,-4-2 17 15,11 5 43-15,-2 4 39 16,13 7 51-16,4 3 53 15,7 6 23-15,6 1 15 16,6-1-12-16,9-5 9 16,10-1-32-16,17-6-15 15,2-3-14-15,9-1-5 16,-2-1-22-16,-5 7 1 0,-11 8-71 16,-1 17-406-16,-11 9 122 15</inkml:trace>
          <inkml:trace contextRef="#ctx0" brushRef="#br0" timeOffset="4713.9936">2649 399 512 0,'-3'7'442'15,"6"6"-91"-15,6-1 21 16,5 0-294-16,7-3 18 15,4-8-13-15,10-13 2 16,-2-9-20-16,6-17-2 16,-3-7-22-16,0-7-9 15,-12 2-15-15,-3 2-2 16,-15 12-5-16,-11 0 1 16,-8 11-4-16,-11 14-2 15,-3 13-4-15,-6 14-2 16,4 17-3-16,-2 17 3 15,7 2 1-15,3 7 3 0,10-4 3 16,10 1 3-16,11-17-1 16,8-7-1-16,9-16-4 15,11-16 2-15,1-16-2 16,7-19 3-16,-1-9 3 16,-3-10 2-16,-9 3 0 15,-8 0-1-15,-9 17-2 16,-8 8-2-16,-5 16-4 0,-9 8-3 15,0 17-1-15,-5 15-1 16,-3 2 0-16,1 10 3 16,4 1 3-16,4-1 1 15,5-12 1-15,9-5 1 16,2-12-1-16,13-16 0 16,-1-10 1-16,4-16 0 15,3-4 0-15,0-8 3 16,-8 7-1-16,2 1 0 15,-10 12-3-15,-5 10-8 16,-8 11-5-16,-7 15 3 16,-3 14-2-16,2 7 2 15,4 1 6-15,0 2 4 16,10-10-4-16,2-6-1 16,5-16-1-16,8-13 0 15,7-12 2-15,5-11 4 0,1-7 1 16,2 0 2-16,-8 5-1 15,-7 5-2-15,-7 10-4 16,-6 11-7-16,-7 11-3 16,-5 15 1-16,0 6 2 15,1 11 1-15,5-4 7 16,8 1 1-16,5-12-1 16,7-11-2-16,2-12 1 15,11-15 0-15,2-10 3 16,10-8 1-16,-12 0 2 0,2 0-1 15,-16 11 0-15,-5 7-5 16,-13 12-6-16,2 15-1 16,-6 7 1-16,2 7 1 15,-4 1 3-15,-1 1 5 16,6-7 0-16,-6-4-2 16,5-6 0-16,1-10 1 15,4-4 1-15,-2-6 3 16,1-3 3-16,-2-11 7 15,-1 1 2-15,-6-8 2 16,-3-6 0-16,-6-9-3 16,-1 13-6-16,-4 2-4 15,4 8-4-15,2 8-2 0,8 11-3 16,6 5-8-16,8 1 7 16,11 6-15-16,7 3-108 15,23 4-394-15,4-14 89 16</inkml:trace>
        </inkml:traceGroup>
      </inkml:traceGroup>
    </inkml:traceGroup>
    <inkml:traceGroup>
      <inkml:annotationXML>
        <emma:emma xmlns:emma="http://www.w3.org/2003/04/emma" version="1.0">
          <emma:interpretation id="{4B0F4739-D206-478A-86FD-879741CAEC4A}" emma:medium="tactile" emma:mode="ink">
            <msink:context xmlns:msink="http://schemas.microsoft.com/ink/2010/main" type="paragraph" rotatedBoundingBox="25677,2519 30918,1544 31288,3533 26047,4509" alignmentLevel="2"/>
          </emma:interpretation>
        </emma:emma>
      </inkml:annotationXML>
      <inkml:traceGroup>
        <inkml:annotationXML>
          <emma:emma xmlns:emma="http://www.w3.org/2003/04/emma" version="1.0">
            <emma:interpretation id="{DF7AA1AA-A836-41B0-8932-CD6A2FB85659}" emma:medium="tactile" emma:mode="ink">
              <msink:context xmlns:msink="http://schemas.microsoft.com/ink/2010/main" type="line" rotatedBoundingBox="25677,2519 30918,1544 31288,3533 26047,4509"/>
            </emma:interpretation>
          </emma:emma>
        </inkml:annotationXML>
        <inkml:traceGroup>
          <inkml:annotationXML>
            <emma:emma xmlns:emma="http://www.w3.org/2003/04/emma" version="1.0">
              <emma:interpretation id="{B210314B-A773-4F79-9462-409B867C83B1}" emma:medium="tactile" emma:mode="ink">
                <msink:context xmlns:msink="http://schemas.microsoft.com/ink/2010/main" type="inkWord" rotatedBoundingBox="25765,2398 27380,2723 27188,3677 25573,3352"/>
              </emma:interpretation>
              <emma:one-of disjunction-type="recognition" id="oneOf1">
                <emma:interpretation id="interp5" emma:lang="" emma:confidence="1">
                  <emma:literal/>
                </emma:interpretation>
              </emma:one-of>
            </emma:emma>
          </inkml:annotationXML>
          <inkml:trace contextRef="#ctx0" brushRef="#br1" timeOffset="119878.5677">1438 1366 1184 0,'-8'-9'330'0,"4"1"102"16,7 10-350-16,10-2-8 15,7 1-38-15,10-2-8 16,9 4-25-16,21-3 7 16,3-5-10-16,16-5 11 15,-3-2-10-15,8-6 10 16,-14-2-10-16,-2 4 10 15,-17 1-8-15,-3-3 3 16,-21 7-66-16,-9-2-381 16,-12 2 101-16</inkml:trace>
          <inkml:trace contextRef="#ctx0" brushRef="#br1" timeOffset="119624.8885">1936 1420 1082 0,'2'-11'320'0,"-4"4"99"0,4 10-256 16,-5-2-52-16,0 7 4 15,1 2-45-15,-4 16-13 16,0 1-44-16,0 10 6 16,0 34-15-16,3 25 13 15,6 3-15-15,-3 8 9 16,3-8-12-16,3-35 11 16,-1-22-10-16,-1-15 11 15,-1-15-11-15,2-4 11 16,-8-7-11-16,4 1 13 15,-7 2-6-15,3-11-48 16,-9-1-91-16,-16-28-355 16,-7-21 30-16</inkml:trace>
          <inkml:trace contextRef="#ctx0" brushRef="#br1" timeOffset="120531.9831">2471 1589 1095 0,'6'-1'467'15,"0"-2"-6"-15,1-2-271 0,13-1-120 16,7-1-68-1,19-2 8-15,10-2-13 0,17-2 9 16,-2 1-8-16,7-2 11 16,-15 5-10-16,-2 2 9 15,-19 1 0-15,-7 6-98 16,-18 0 445-16,-26 15-816 16,-20-2 317-16</inkml:trace>
          <inkml:trace contextRef="#ctx0" brushRef="#br1" timeOffset="120776.3293">2490 1983 1083 0,'-1'22'340'0,"1"-14"56"16,7-2-292-16,13 7-45 15,8-14-34-15,19-16 14 0,11 10-13 16,20-1 4-16,0-13-17 15,6 17-41-15,-15 26 175 16</inkml:trace>
        </inkml:traceGroup>
        <inkml:traceGroup>
          <inkml:annotationXML>
            <emma:emma xmlns:emma="http://www.w3.org/2003/04/emma" version="1.0">
              <emma:interpretation id="{46901E3C-E455-40CD-8714-F1932D1820E5}" emma:medium="tactile" emma:mode="ink">
                <msink:context xmlns:msink="http://schemas.microsoft.com/ink/2010/main" type="inkWord" rotatedBoundingBox="27016,2364 28600,2070 28920,3789 27336,4084"/>
              </emma:interpretation>
              <emma:one-of disjunction-type="recognition" id="oneOf2">
                <emma:interpretation id="interp6" emma:lang="" emma:confidence="0">
                  <emma:literal>O</emma:literal>
                </emma:interpretation>
                <emma:interpretation id="interp7" emma:lang="" emma:confidence="0">
                  <emma:literal>o</emma:literal>
                </emma:interpretation>
                <emma:interpretation id="interp8" emma:lang="" emma:confidence="0">
                  <emma:literal>0</emma:literal>
                </emma:interpretation>
                <emma:interpretation id="interp9" emma:lang="" emma:confidence="0">
                  <emma:literal>°</emma:literal>
                </emma:interpretation>
                <emma:interpretation id="interp10" emma:lang="" emma:confidence="0">
                  <emma:literal>1</emma:literal>
                </emma:interpretation>
              </emma:one-of>
            </emma:emma>
          </inkml:annotationXML>
          <inkml:trace contextRef="#ctx0" brushRef="#br1" timeOffset="140423.1121">3825 1340 413 0,'-2'-10'116'16,"-7"-1"24"-16,3-2-112 16,-1-4-22-16,4-2 1 0,-5-8 35 15,1-2 8-15,-1-7 6 16,1-3-2-16,-4 0 9 15,4 3-7-15,-8-3 38 16,-8 4 15-16,1 4 30 16,-7 4 1-16,-7 4-9 15,3 10-41-15,-5 5-13 16,4 8-29-16,-7 5-12 16,5 1-20-16,-6 7-2 15,8-1-6-15,-4 5-3 16,5-1-2-16,2 5 0 15,7 2-1-15,-5 10-1 16,11 3-2-16,-3 11 1 16,-3 5 0-16,-3 16 0 15,9-8 0-15,-10 3 2 0,2-8 0 16,3 2 1-16,2-13 0 16,-4 37 2-16,7 5-2 15,0 29 0-15,6-10-1 16,7 5-1-16,7-40-1 15,10-5 0-15,9-28-2 16,12 14-2-16,1-3 0 0,12 11 0 16,-3-2 2-1,11 6 2-15,-4-15 1 0,13 2 1 16,-5-14-1-16,13-8-1 16,-7-14 1-16,14-7 0 15,-9-10 2-15,8-10 0 16,-12-11 1-16,7-14-2 15,-14-10 1-15,5-9 1 16,-7-4-1-16,4-7-1 16,-12 12 1-16,6 4 0 15,-8 4-1-15,7-15 0 16,-6 4 0-16,-2-58 1 16,-11 11-1-16,-5 2 1 15,-11 24-1-15,-9 4 16 16,-3 55 9-16,-8-6 20 15,-2 0 11-15,-8 1 17 16,-3 2-12-16,-9 2 1 0,-5 1-16 16,-20-15-5-16,-9-6-17 15,-20-11-5-15,-4 1-13 16,-22-1-56-16,1 11-46 16,-34 9-409-16,8 12 73 15</inkml:trace>
        </inkml:traceGroup>
        <inkml:traceGroup>
          <inkml:annotationXML>
            <emma:emma xmlns:emma="http://www.w3.org/2003/04/emma" version="1.0">
              <emma:interpretation id="{CED51054-AADF-4C90-8427-0AE4BA62406A}" emma:medium="tactile" emma:mode="ink">
                <msink:context xmlns:msink="http://schemas.microsoft.com/ink/2010/main" type="inkWord" rotatedBoundingBox="27103,2254 30918,1544 31288,3533 27474,4243"/>
              </emma:interpretation>
              <emma:one-of disjunction-type="recognition" id="oneOf3">
                <emma:interpretation id="interp11" emma:lang="" emma:confidence="1">
                  <emma:literal/>
                </emma:interpretation>
              </emma:one-of>
            </emma:emma>
          </inkml:annotationXML>
          <inkml:trace contextRef="#ctx0" brushRef="#br1" timeOffset="125303.7546">5938 1294 1234 0,'-4'-12'327'15,"-1"6"105"-15,5 3-343 16,5 1-32-16,4-2-13 15,7-11-17-15,4-8-10 16,13-16-12-16,1-10 6 16,13-20-5-16,2-1 9 0,2-17-8 15,-8 2 6-15,-1-13-8 16,-12 19 1-16,-11 4 16 16,-8 24 17-16,-2 16-3 15,-6 26 5 1,-2 12-7-16,1 14-18 0,2 14-18 15,1 10 3-15,7 11-6 16,-2 5 13-16,7 2-8 16,-1-10 10-16,2-1-9 15,-6-9 15-15,3-9-107 16,-4-1 103-16,-2-5-514 16,-2-14 104-16</inkml:trace>
          <inkml:trace contextRef="#ctx0" brushRef="#br1" timeOffset="124907.7555">6279 1151 1074 0,'0'-10'320'16,"0"4"112"-16,-3 6-291 0,0 7-35 16,2 11-19-16,-4 17-25 15,4 4-39 16,-1-20-15-31,2 1 1 0,-1 62-8 16,2-4 10-16,-1-3-9 16,8-19 7-16,-4-46-30 15,-2-7-23-15,-2-1-80 16,0-10 288-16,-15 1-624 16,-5-1 251-16</inkml:trace>
          <inkml:trace contextRef="#ctx0" brushRef="#br1" timeOffset="122509.2421">5038 1448 1600 0,'-12'5'403'0,"1"-4"122"15,10 8-463-15,-2 2-40 16,4-5-27-16,5 4 8 16,5 1-128-16,14-11-394 15,7-32 91-15</inkml:trace>
          <inkml:trace contextRef="#ctx0" brushRef="#br1" timeOffset="123056.013">5266 1435 1015 0,'-12'3'340'0,"7"0"56"15,8 3-237-15,11-5-76 16,8-4 5-16,13 2-27 0,22-8 0 15,7-3-28-15,16 1 0 16,-5-7-13-16,5-1 350 16,-14-4-827-16,-6-19 398 15</inkml:trace>
          <inkml:trace contextRef="#ctx0" brushRef="#br1" timeOffset="122798.0176">5570 1049 1210 0,'11'-6'333'16,"-13"15"70"-16,-8 12-309 16,-2 15-92-16,-6 29 8 15,-6 1-2-15,-6 10 12 16,6-5-13-16,1-4 7 15,8-23-12-15,6 1 9 16,8-17-11-16,7 34 8 16,4-8-8-16,7-4 4 15,4-10-9-15,10-43 13 16,4-40-7-16,5-8 10 16,1-5-4-16,0-1 10 15,-11 37-13-15,-8-4-20 16,-13 2-61-16,-9-1-355 15,-18 2 71-15</inkml:trace>
          <inkml:trace contextRef="#ctx0" brushRef="#br1" timeOffset="122177.8838">4153 1984 1201 0,'6'11'301'0,"6"-10"128"16,8-5-335-16,14-7-10 15,4-8-15-15,11-4-1 16,-2 7-39-16,7 1-1 16,-9 7-18-16,6 4-467 15,-12-4 160-15</inkml:trace>
          <inkml:trace contextRef="#ctx0" brushRef="#br1" timeOffset="121851.6125">4433 1534 1151 0,'9'-11'350'0,"-2"7"93"16,-4 8-339-16,-6 10-11 15,-3 2-44-15,-10 55-7 0,-7 13-32 16,4 26 10-16,-2-4-13 15,4 2 8-15,8-48-14 16,8-15 10-16,7-24-12 16,6-10 9-16,6-4-11 15,3-4 12-15,3-4-9 16,4-5 15-16,7 0-10 16,2-2 13-16,-2 1-14 0,-5-5 6 15,-11 1-61-15,-10-2 198 16,-12-7-622-16,-13-7 221 15</inkml:trace>
          <inkml:trace contextRef="#ctx0" brushRef="#br1" timeOffset="135077.7094">6401 462 746 0,'-5'-10'306'15,"1"-1"9"-15,-4 1-155 16,-1-1-111-16,0-3 2 15,-1 5-15-15,1-1 9 16,-3-1-10-16,-2 1 15 16,1-1-9-16,-7-1 12 15,-1 6 38 1,0 0-62-16,-26-3 1 0,-1 3-14 16,-10 8 4-16,2 2-8 15,16 7 6-15,4 1-7 16,-5 3 8-16,5-2-6 15,-10 2 6-15,4 2-8 16,-5 4 1-16,-1 0-12 16,-9 8 2-16,6 1-8 0,-11 7 7 15,4 1-2-15,-5 8 9 16,7-4-5-16,-1 0 7 16,8-10-6-16,-2 2 4 15,18-7 0 16,1 0 5-31,-25 29-3 0,3 7 16 16,5 7-7-16,5 6 8 16,27-22-16-16,-1 12 4 15,12-8-17-15,2 4 7 16,2-5-8-16,4 0 8 16,-1-14-8-16,1 1 7 15,-1 34-8-15,4 20 6 16,1-2-7-16,3 10 7 15,4-1-6-15,5-40 7 16,4-25-7-16,5-5 9 16,-2-11-8-16,7 0 5 0,2 3-6 15,5 10 9-15,-3-2-9 16,12 3 7-16,-6 1-4 16,8-6 5-16,-5-15-8 15,9 1 7-15,-6-8-6 16,7-7 6-16,1-5-7 15,6-8 8-15,-7-8-8 0,10-8 7 16,-4-10-7-16,5-4 7 16,-3 4-6-16,11-4 7 15,-4 5-8-15,10-1 8 16,-7 7-7-16,7-17 7 16,-11-20-6-16,2-49 5 15,-10 6-6-15,1-19 5 16,-11 17-6-16,-2 8 6 15,-10 30-5-15,-4-29 6 16,-13 1-4-16,-8-26 9 16,-14 14-6-16,-12 1 16 15,-11 30-4-15,-10 6 7 16,-6 21-7-16,-12-1 7 16,-1 17-14-16,-16 5-3 15,-1 14-26-15,-28 10-57 0,-5 12 64 16,-40 3-476-16</inkml:trace>
          <inkml:trace contextRef="#ctx0" brushRef="#br1" timeOffset="126488.5308">3101 1881 948 0,'-16'15'243'0,"-2"6"84"15,4 13-268 1,6 8-22-16,-1-9-6 0,12 11-16 16,3 5-5-16,7-4-3 15,2 9 4-15,7 2 2 16,2 19 6-16,-1-13-4 15,1 2 8-15,1-19-2 16,1-9 16-16,-5-21 10 16,3-3 29-16,-5-22 10 0,4-11 22 15,-4-11-12-15,4-28-8 16,-1-6-28-16,4-7-16 16,-7 6-25-16,-1 0-8 15,-6 16 6-15,-1-8-142 16,-5 4-367-16</inkml:trace>
          <inkml:trace contextRef="#ctx0" brushRef="#br1" timeOffset="126139.3384">3311 1001 921 0,'-4'-6'302'15,"-7"10"42"-15,4 7-254 16,-1 19-35-16,2 11-32 16,0 28-3-16,3 3-3 0,2 7 1 15,2-7-3-15,-4-1-2 16,3-20-3-1,2-6-2-15,-1 37-3 0,-1 24-1 16,3 0-1-16,0 1 0 16,0-1 0-16,0-46-6 15,2-31-25-15,2-13-342 16,-1-5 99-16</inkml:trace>
          <inkml:trace contextRef="#ctx0" brushRef="#br1" timeOffset="121518.7974">3572 1845 1213 0,'-7'-20'403'16,"1"-26"77"-16,9 2-310 16,4-2-75-16,11 0-10 15,9-8-55-15,14 32-4 16,3-5-23-16,4-8 7 15,0 7-11-15,-3 4 9 16,-11 3-10-16,-2-5-23 0,-8 11-76 16,-3-12-401-16,-8-6 78 15</inkml:trace>
          <inkml:trace contextRef="#ctx0" brushRef="#br1" timeOffset="121167.0524">3577 1295 708 0,'10'18'521'0,"-7"-7"-120"16,3 14-26-16,6-5-371 15,11 8 4-15,-1-1-10 16,13 3 9-16,3 0-8 15,1 5 9-15,-3-4-11 16,7 41 10-16,-8-5-9 16,-5 0 10-16,-3-4-8 0,-6-1 10 15,-11-44-5-15,-2-2-47 16,-8 5-42-16,-9-7-324 16,-5-5 41-16</inkml:trace>
          <inkml:trace contextRef="#ctx0" brushRef="#br1" timeOffset="139710.4835">3778 1486 757 0,'2'-6'337'16,"-1"0"-747"-16,2-14 29 15</inkml:trace>
        </inkml:traceGroup>
        <inkml:traceGroup>
          <inkml:annotationXML>
            <emma:emma xmlns:emma="http://www.w3.org/2003/04/emma" version="1.0">
              <emma:interpretation id="{C2DE74A9-41BC-4011-BE5C-17D40179EEB2}" emma:medium="tactile" emma:mode="ink">
                <msink:context xmlns:msink="http://schemas.microsoft.com/ink/2010/main" type="inkWord" rotatedBoundingBox="30381,1964 30410,1958 30412,1970 30383,1975"/>
              </emma:interpretation>
              <emma:one-of disjunction-type="recognition" id="oneOf4">
                <emma:interpretation id="interp12" emma:lang="" emma:confidence="0">
                  <emma:literal>.</emma:literal>
                </emma:interpretation>
                <emma:interpretation id="interp13" emma:lang="" emma:confidence="0">
                  <emma:literal>-</emma:literal>
                </emma:interpretation>
                <emma:interpretation id="interp14" emma:lang="" emma:confidence="0">
                  <emma:literal>_</emma:literal>
                </emma:interpretation>
                <emma:interpretation id="interp15" emma:lang="" emma:confidence="0">
                  <emma:literal>'</emma:literal>
                </emma:interpretation>
                <emma:interpretation id="interp16" emma:lang="" emma:confidence="0">
                  <emma:literal>€</emma:literal>
                </emma:interpretation>
              </emma:one-of>
            </emma:emma>
          </inkml:annotationXML>
          <inkml:trace contextRef="#ctx0" brushRef="#br1" timeOffset="283544.2563">6099 630 484 0,'3'6'-29'16,"10"-3"29"-16,2-7-181 15</inkml:trace>
        </inkml:traceGroup>
      </inkml:traceGroup>
    </inkml:traceGroup>
  </inkml:traceGroup>
</inkml:ink>
</file>

<file path=ppt/ink/ink6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7:15.2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2D4313-CCDE-416E-B956-6735F5710DD9}" emma:medium="tactile" emma:mode="ink">
          <msink:context xmlns:msink="http://schemas.microsoft.com/ink/2010/main" type="writingRegion" rotatedBoundingBox="22993,5144 25227,5254 25119,7454 22886,7344">
            <msink:destinationLink direction="with" ref="{46C61753-4F58-4353-BA63-F614729D30BB}"/>
          </msink:context>
        </emma:interpretation>
      </emma:emma>
    </inkml:annotationXML>
    <inkml:traceGroup>
      <inkml:annotationXML>
        <emma:emma xmlns:emma="http://www.w3.org/2003/04/emma" version="1.0">
          <emma:interpretation id="{C5100002-0D07-42B6-8276-AEFB32C192A7}" emma:medium="tactile" emma:mode="ink">
            <msink:context xmlns:msink="http://schemas.microsoft.com/ink/2010/main" type="paragraph" rotatedBoundingBox="22993,5144 25227,5254 25119,7454 22886,7344" alignmentLevel="1"/>
          </emma:interpretation>
        </emma:emma>
      </inkml:annotationXML>
      <inkml:traceGroup>
        <inkml:annotationXML>
          <emma:emma xmlns:emma="http://www.w3.org/2003/04/emma" version="1.0">
            <emma:interpretation id="{43CF0C6F-A207-4237-B755-5A51677005CB}" emma:medium="tactile" emma:mode="ink">
              <msink:context xmlns:msink="http://schemas.microsoft.com/ink/2010/main" type="line" rotatedBoundingBox="22993,5144 25227,5254 25119,7454 22886,7344"/>
            </emma:interpretation>
          </emma:emma>
        </inkml:annotationXML>
        <inkml:traceGroup>
          <inkml:annotationXML>
            <emma:emma xmlns:emma="http://www.w3.org/2003/04/emma" version="1.0">
              <emma:interpretation id="{CDCD6629-7B41-42C6-B8E5-F68131C0CB0D}" emma:medium="tactile" emma:mode="ink">
                <msink:context xmlns:msink="http://schemas.microsoft.com/ink/2010/main" type="inkWord" rotatedBoundingBox="22993,5144 25227,5254 25119,7454 22886,7344"/>
              </emma:interpretation>
              <emma:one-of disjunction-type="recognition" id="oneOf0">
                <emma:interpretation id="interp0" emma:lang="" emma:confidence="0">
                  <emma:literal>Mama.</emma:literal>
                </emma:interpretation>
                <emma:interpretation id="interp1" emma:lang="" emma:confidence="0">
                  <emma:literal>Mimt</emma:literal>
                </emma:interpretation>
                <emma:interpretation id="interp2" emma:lang="" emma:confidence="0">
                  <emma:literal>Minnt.</emma:literal>
                </emma:interpretation>
                <emma:interpretation id="interp3" emma:lang="" emma:confidence="0">
                  <emma:literal>Mimt.</emma:literal>
                </emma:interpretation>
                <emma:interpretation id="interp4" emma:lang="" emma:confidence="0">
                  <emma:literal>Mim.</emma:literal>
                </emma:interpretation>
              </emma:one-of>
            </emma:emma>
          </inkml:annotationXML>
          <inkml:trace contextRef="#ctx0" brushRef="#br0">226-7 507 0,'-22'-3'285'16,"-1"6"-17"-16,-5 28-118 15,1 11-53-15,-6 32-30 16,3 8-27-16,3 37 2 15,9-8 8-15,9 30-12 16,9-7-5-16,9 23-15 16,3-17-4-16,9 16-11 15,-3-28 5-15,3 2-8 16,-6-32 8-16,3-1-9 16,-5-23 9-16,-2-3-9 15,-2-26 8-15,0-6-8 16,-3-20 7-16,-3-10-1 15,-3-19 14-15,-5-28-4 16,2-28 8-16,6-48-5 0,2-27 0 16,10-63-13-16,6-6 2 15,3-38-6-15,0 32 4 16,7 6 5-16,-10 70 16 16,-6 38-1-16,-3 63 9 15,-9 31-4-15,-4 29-9 16,-2 27-17-16,1 18-1 15,4 36-11-15,-5 17 7 0,-3 49-5 16,0 12 8-16,-12 41-5 16,-5-14 7-16,-2 21-5 15,-5-41 9-15,-2-9-6 16,7-50 8-16,4-23-6 16,10-48 6-16,13-24-13 15,10-44 10-15,10-49-7 16,-1-31 9-16,6-59-7 15,-1-29 12-15,2-49-11 16,-1-5 4-16,8-39-7 16,-2 29 5-16,3-4-7 15,-3 59 8-15,-5 51-10 16,-7 71 1-16,-6 65-12 16,-10 61 6-16,-8 57-9 15,1 23 9-15,-2 52-1 16,-4 1 12-16,1 29-6 0,1-32 11 15,-5 17-8-15,4-45 8 16,5-22-7-16,4-41 8 16,5-23-9-16,4-44 5 15,1-25-7-15,3-19 10 16,9-54-7-16,0-31 10 16,9-51-6-16,-1-32 9 15,-2-58-10-15,-5 14 6 16,1-6-10-16,-10 50 12 0,1 41-2 15,-7 71 7-15,-5 56-13 16,-5 57 8-16,-6 51-13 16,-3 27 2-16,-3 53-6 15,-2-1 12-15,1 31-9 16,4-21 11-16,0-5-10 16,7-48 10-16,13-30-12 15,-4-52 4-15,23-58-7 16,9-55 10-16,20-63-7 15,5-38 11-15,20-68-2 16,-4 0 6-16,-1-23-10 16,-19 47 7-16,-11 45-8 15,-27 82-5-15,-25 74-8 16,-19 83 8-16,-19 69-5 0,-7 30 8 16,-11 52 4-16,5-11 8 15,2 14 2-15,11-49 9 16,16-29-6-16,19-68 4 15,21-57-6-15,16-67 0 16,19-64-12-16,11-33 8 16,19-52-4-16,-8 3 6 15,0 1-8-15,-18 52 8 0,-10 32-14 16,-26 67-3-16,-14 52-8 16,-10 40 7-16,-9 37-9 15,-6 16 15-15,-1 27 0 16,-2-12 9-16,0 2-8 15,9-35 8-15,7-24-13 16,8-48-4-16,21-50 8 16,8-38 7-16,11-47-7 15,8-21 13-15,9-22 4 16,-7 24-7-16,-4 20-9 16,-13 52 2-16,-16 41-19 15,-14 47 7-15,-12 42-8 16,-6 18 9-16,-2 32-2 15,-1-3 18-15,-1 7-7 16,7-33 10-16,6-21-5 16,6-45 9-16,15-36-4 0,10-36 9 15,13-42-7-15,2-17 4 16,13-26-9-16,-4 12 3 16,-1 10-6-16,-12 41-2 15,-7 35-25-15,-15 52 5 16,-13 46-11-16,-11 30 2 15,-10 34 3-15,-1 1 27 0,-6 16-2 16,3-28 14-16,6-16 7 16,7-40 4-1,8-24-7-15,9-45 5 0,12-39-9 16,9-16 0-16,14-29-9 16,0-6 8-16,1-3-9 15,-9 30 5-15,-8 19-27 16,-8 44 8-16,-10 41-11 15,-7 26 7-15,-3 29-7 16,-3 6 26-16,-9 15-9 16,0-16 11-16,6-4-8 15,3-31 8-15,2-22-10 16,7-41 9-16,10-41-8 16,10-26 7-16,10-37-10 15,4-14 9-15,14-19-8 16,-3 23 7-16,-7 19-11 15,-10 43 0-15,-11 37-16 0,-19 45 6 16,-11 36-6 0,-7 18 16-16,-16 20 7 0,-1-1 29 15,-11 10 13-15,7-29 10 16,4-15-9-16,13-29 5 16,7-35-23-16,17-37-7 15,11-32-15-15,7-20 6 16,13-30-31-16,10 3-2 15,-4 2-16-15,-8 33 8 0,-8 29-25 16,-18 46 26-16,-14 43 6 16,-8 28 15-16,-10 28-5 15,-2 4 27-15,-7 14-9 16,5-17 8-16,11-15 21 16,14-29 355-16,10-25-825 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3:28.3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736E29-D796-45BE-9514-1EEE919C1E3F}" emma:medium="tactile" emma:mode="ink">
          <msink:context xmlns:msink="http://schemas.microsoft.com/ink/2010/main" type="inkDrawing" rotatedBoundingBox="19544,11403 23561,13440 22317,15892 18300,13854" semanticType="9" shapeName="Other">
            <msink:sourceLink direction="with" ref="{E33140C2-E86C-4C24-9673-F154C65AF48D}"/>
            <msink:sourceLink direction="with" ref="{CA37FE20-3EC1-42E1-8879-DD36D3F21347}"/>
          </msink:context>
        </emma:interpretation>
      </emma:emma>
    </inkml:annotationXML>
    <inkml:trace contextRef="#ctx0" brushRef="#br0">18 310 946 0,'-24'-13'314'0,"18"8"28"0,9 10-239 16,9 5-95-16,11 4-15 15,22 1 0-15,7-2 5 16,20-7 1-16,9-6 1 16,26-6-1-16,-3-6 0 15,20-10 0-15,-5-5 1 16,16-5 2-16,-18 7 0 15,17-4 0-15,-20 11 0 0,13 8 0 16,-14 2-1-16,16 5 0 16,-15 2-1-16,17 4 1 15,-14-2-1-15,18 7 0 16,-14-5 0-16,14 0 0 16,-10-2 1-16,12 4 0 15,-17-5-1-15,10 0 0 16,-17 3-1-16,15-6-1 15,-20-11 1-15,10 1 0 16,-14-2 1-16,10-10 1 16,-25 4-1-16,4 0 2 15,-23 3-2-15,-4-3 3 16,-18 8-1-16,-7 1 2 16,-14 7-2-16,-11 2 3 15,-13 3-8-15,-16 2 1 16,-10 2-17-16,-10 5-326 15,-1-6 103-15</inkml:trace>
    <inkml:trace contextRef="#ctx0" brushRef="#br0" timeOffset="-612.8188">234-2502 890 0,'-3'-7'217'0,"3"-1"69"15,8 7-251-15,2 5-30 16,4 5-5-16,-4 5-2 16,2 13 4-16,-3 3 0 15,-1 15 2-15,-4 5 0 0,4 20 4 16,-5 1 0-16,3 19 2 16,-2-6-2-16,2 15 1 15,0-15-3-15,0 8-2 16,2-16-2-16,1 11 5 15,-2-12 4-15,4 18 3 16,1-4-1-16,1 11 2 16,1-3-8-16,2 18-2 15,-1-19-3-15,4 11 0 16,-3-11-2-16,4 1 2 16,-7-22 0-16,5 11 2 15,-3-15 0-15,0 7 1 16,-6-2-1-16,3 14 0 15,-3-10 4-15,-6 7 14 16,-1-14 1-16,-1-2 8 16,-2-14 3-16,-2 0-4 0,9-10-12 15,-8 1-3-15,5-9-6 16,0-6-2-16,-1-11-4 16,-2-2-2-16,7-10 0 15,1-2 1-15,-4-7 0 16,2 2-3-16,-1-9-22 15,-1-9-336-15,1-7 99 16</inkml:trace>
    <inkml:trace contextRef="#ctx0" brushRef="#br0" timeOffset="4358.0515">928-2255 799 0,'-14'-33'379'0,"2"15"-24"15,9 13-151-15,12 4-181 0,15 11-11 31,6 11-21-31,24 15 6 0,5 0-2 0,15 21 5 16,4 5-4-16,24 17 7 16,-11-1-6-16,26 24 7 15,-4-5-5-15,10 15 5 16,-16-13-5-16,16 15 4 16,-21-16-5-16,10 2 5 15,-11-15-6-15,1 6 6 16,-19-16-5-16,4 3 3 15,-15-7-3-15,-3 7 4 16,-11-12-4-16,5 1 6 16,-16-19-6-16,-2-7 3 15,-9-18-4-15,2-7 6 16,-14-16-8-16,-9-21-83 16,-20-24-264-16,-17-24 57 0</inkml:trace>
  </inkml:traceGroup>
</inkml:ink>
</file>

<file path=ppt/ink/ink66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47:07.473"/>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A2B7787-D9FC-4E26-880F-214C74F465F1}" emma:medium="tactile" emma:mode="ink">
          <msink:context xmlns:msink="http://schemas.microsoft.com/ink/2010/main" type="writingRegion" rotatedBoundingBox="30459,7253 33060,7253 33060,7669 30459,7669"/>
        </emma:interpretation>
      </emma:emma>
    </inkml:annotationXML>
    <inkml:traceGroup>
      <inkml:annotationXML>
        <emma:emma xmlns:emma="http://www.w3.org/2003/04/emma" version="1.0">
          <emma:interpretation id="{C1AFB274-5C22-4E5C-A1ED-BBF62748D3A7}" emma:medium="tactile" emma:mode="ink">
            <msink:context xmlns:msink="http://schemas.microsoft.com/ink/2010/main" type="paragraph" rotatedBoundingBox="30459,7253 33060,7253 33060,7669 30459,7669" alignmentLevel="1"/>
          </emma:interpretation>
        </emma:emma>
      </inkml:annotationXML>
      <inkml:traceGroup>
        <inkml:annotationXML>
          <emma:emma xmlns:emma="http://www.w3.org/2003/04/emma" version="1.0">
            <emma:interpretation id="{55BFE287-42C4-4D16-9A3A-5E834D5E2CE9}" emma:medium="tactile" emma:mode="ink">
              <msink:context xmlns:msink="http://schemas.microsoft.com/ink/2010/main" type="line" rotatedBoundingBox="30459,7253 33060,7253 33060,7669 30459,7669"/>
            </emma:interpretation>
          </emma:emma>
        </inkml:annotationXML>
        <inkml:traceGroup>
          <inkml:annotationXML>
            <emma:emma xmlns:emma="http://www.w3.org/2003/04/emma" version="1.0">
              <emma:interpretation id="{9A9F0A38-3D09-4F29-986A-B5FAE3E5B888}" emma:medium="tactile" emma:mode="ink">
                <msink:context xmlns:msink="http://schemas.microsoft.com/ink/2010/main" type="inkWord" rotatedBoundingBox="30459,7253 30474,7253 30474,7268 30459,726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annotationXML>
            <emma:emma xmlns:emma="http://www.w3.org/2003/04/emma" version="1.0">
              <emma:interpretation id="{05565D90-5CEF-41F1-9903-2322449C6BFA}" emma:medium="tactile" emma:mode="ink">
                <msink:context xmlns:msink="http://schemas.microsoft.com/ink/2010/main" type="inkWord" rotatedBoundingBox="32996,7624 33060,7624 33060,7669 32996,7669"/>
              </emma:interpretation>
              <emma:one-of disjunction-type="recognition" id="oneOf1">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&gt;</emma:literal>
                </emma:interpretation>
              </emma:one-of>
            </emma:emma>
          </inkml:annotationXML>
          <inkml:trace contextRef="#ctx0" brushRef="#br1" timeOffset="93052.8624">2601 371 0,'0'0'0,"0"0"15,0 0 1,-64 45 15</inkml:trace>
        </inkml:traceGroup>
      </inkml:traceGroup>
    </inkml:traceGroup>
  </inkml:traceGroup>
</inkml:ink>
</file>

<file path=ppt/ink/ink6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1.8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030C8A1-023F-43A6-BA87-081D9461E2A0}" emma:medium="tactile" emma:mode="ink">
          <msink:context xmlns:msink="http://schemas.microsoft.com/ink/2010/main" type="inkDrawing"/>
        </emma:interpretation>
      </emma:emma>
    </inkml:annotationXML>
    <inkml:trace contextRef="#ctx0" brushRef="#br0">7 21 570 0,'-4'-17'383'16,"1"11"-78"0,4 6-43-16,4 3-255 0,-1 8-2 0,2 4-14 15,3 10 10-15,0 4-7 16,0 16 8-16,2 0-8 16,2 16 10-16,-2 1 32 0,1 10-337 15,-2-8 126-15</inkml:trace>
  </inkml:traceGroup>
</inkml:ink>
</file>

<file path=ppt/ink/ink6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2.24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90D430B-5B94-4DD5-B71A-9592411BBE67}" emma:medium="tactile" emma:mode="ink">
          <msink:context xmlns:msink="http://schemas.microsoft.com/ink/2010/main" type="inkDrawing"/>
        </emma:interpretation>
      </emma:emma>
    </inkml:annotationXML>
    <inkml:trace contextRef="#ctx0" brushRef="#br0">2 0 960 0,'-3'46'234'16,"2"-5"72"-16,4 20-269 15,0 7-34-15,3 18-311 16,-3-13 102-16</inkml:trace>
  </inkml:traceGroup>
</inkml:ink>
</file>

<file path=ppt/ink/ink6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2.25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88FDD2D-E307-464D-B9CD-C2BA41AB53C7}" emma:medium="tactile" emma:mode="ink">
          <msink:context xmlns:msink="http://schemas.microsoft.com/ink/2010/main" type="inkDrawing"/>
        </emma:interpretation>
      </emma:emma>
    </inkml:annotationXML>
    <inkml:trace contextRef="#ctx0" brushRef="#br0">43 0 1144 0,'-18'55'232'15,"5"22"114"-15,9 5-347 16,4 15-18-16,-2-15-197 15,-1-1-127-15,-1-22-46 16</inkml:trace>
  </inkml:traceGroup>
</inkml:ink>
</file>

<file path=ppt/ink/ink6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2.26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332BC30-135A-4C08-B3A9-1839A65260FD}" emma:medium="tactile" emma:mode="ink">
          <msink:context xmlns:msink="http://schemas.microsoft.com/ink/2010/main" type="inkDrawing"/>
        </emma:interpretation>
      </emma:emma>
    </inkml:annotationXML>
    <inkml:trace contextRef="#ctx0" brushRef="#br0">-2 0 638 0,'2'62'277'16,"2"-1"-2"-16,4 15-136 15,2-13-99-15,1 1-13 16,-2-8-20-16,-3-1 8 15,1-16 1-15,-4-12-296 16,-10-18 105-16</inkml:trace>
  </inkml:traceGroup>
</inkml:ink>
</file>

<file path=ppt/ink/ink6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2.87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ECB9B01-F0A9-4B8E-956B-426F4F8E3E9C}" emma:medium="tactile" emma:mode="ink">
          <msink:context xmlns:msink="http://schemas.microsoft.com/ink/2010/main" type="inkDrawing"/>
        </emma:interpretation>
      </emma:emma>
    </inkml:annotationXML>
    <inkml:trace contextRef="#ctx0" brushRef="#br0">5 71 973 0,'0'-30'294'0,"3"2"59"16,0 14-282-16,2 11-26 15,-4 11-34-15,1 14-1 16,-4 7-11-16,-1 22 11 15,-1 12-7-15,-1 14 6 16,1-2-9-16,4 9 8 0,3-14-9 16,6-7 8-16,3-12-9 15,4-9 7-15,2-18-9 16,5-7 10-16,-1-11-8 16,8-12 11-16,2-14-5 15,13-13 11-15,-6-7-10 16,0-17 9-16,-4 7-9 0,-8 4-12 15,-20 14-33-15,-5 13-328 16,-20 22 82 0</inkml:trace>
  </inkml:traceGroup>
</inkml:ink>
</file>

<file path=ppt/ink/ink6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3.3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8CF247B-E13D-480B-B80B-EF4EDD46AB31}" emma:medium="tactile" emma:mode="ink">
          <msink:context xmlns:msink="http://schemas.microsoft.com/ink/2010/main" type="inkDrawing"/>
        </emma:interpretation>
      </emma:emma>
    </inkml:annotationXML>
    <inkml:trace contextRef="#ctx0" brushRef="#br0">31 161 1055 0,'-21'-6'375'15,"9"-5"23"-15,13 2-252 16,11 5-126-16,9-4-10 16,5-1-15-16,14-1 10 15,2 1-8-15,12-5 7 16,0 2-9-16,12-1-36 16,-6-1-36-16,2-7-321 0,-15 0 54 15</inkml:trace>
  </inkml:traceGroup>
</inkml:ink>
</file>

<file path=ppt/ink/ink6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3.80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6F1CD31-D9D6-4F1E-BF5D-FAA080F61D1F}" emma:medium="tactile" emma:mode="ink">
          <msink:context xmlns:msink="http://schemas.microsoft.com/ink/2010/main" type="inkDrawing"/>
        </emma:interpretation>
      </emma:emma>
    </inkml:annotationXML>
    <inkml:trace contextRef="#ctx0" brushRef="#br0">0 85 754 0,'0'0'297'0,"-2"5"18"16,2 7-199-16,3 13-35 16,0 5-45-16,2 15 9 15,4 2-19-15,3 1 6 0,-3-14-21 16,3-5 3-16,0-17-6 16,1-14 18-16,-2-10-6 15,5-22 12-15,2-8-6 16,3-23 2-16,-3 1-17 15,0 1 3-15,-4 18-13 16,-5 10 14-16,-8 25-11 16,2 11 6-16,-4 11-9 15,-1 12 11-15,2 8-15 16,3 7 11-16,-1-2-6 0,2-1 8 16,2-12-9-1,6-3 6-15,2-13-7 0,7-10 9 16,0-10-7-16,6-10 11 15,-5-8-5-15,0-5 8 16,-7 8-11-16,-2 5 6 16,-7 11-13-16,-4 11 11 15,-1 5-11-15,2 11 12 16,-3 4-9-16,5 4 11 16,4 1-11-16,0-2 7 15,1-8-11-15,4-6 12 16,1-11-9-16,-2-7 13 15,1-3-9-15,-1-6 12 16,-5 3-11-16,-5 5 4 16,-2 7-18-16,-4 15 10 0,-6 13-14 15,0 22-12-15,0 1-42 16,6 10-34-16,-3-16-318 16,8-18 53-16</inkml:trace>
  </inkml:traceGroup>
</inkml:ink>
</file>

<file path=ppt/ink/ink6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4.27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55A5D8D-A970-4CD0-A74B-BEA809C88201}" emma:medium="tactile" emma:mode="ink">
          <msink:context xmlns:msink="http://schemas.microsoft.com/ink/2010/main" type="inkDrawing"/>
        </emma:interpretation>
      </emma:emma>
    </inkml:annotationXML>
    <inkml:trace contextRef="#ctx0" brushRef="#br0">156 69 1051 0,'-3'-3'167'0,"2"-3"64"16,-1-1-315-16,1-5 20 15,-1 0 36-15,-1-2 73 16,0 5 64-16,-1 3 23 16,-2 6-18-16,-6 9-26 15,-2 11-46-15,-4 16-10 16,-3 9-28-16,-3 19 5 16,8-2-7-16,1-4 5 15,6-13-10-15,7-6 9 16,5-22-12-16,3-7 8 15,3-11-7-15,6-11 14 16,-1-17-6-16,5-19 12 0,1-12-6 16,-2-7 8-16,-6 5-13 15,-2 13 17-15,-4 22-5 16,-4 15 11-16,-2 12-10 16,-2 12 8-16,2 1-18 15,-1 11 2-15,2 0-11 16,2 9 8-16,2-7-7 15,2 4 6-15,2-8-8 0,3-2 9 16,3-10-25-16,9-8-57 16,0-17-109-16,3-29-221 15,-4-7-27-15</inkml:trace>
  </inkml:traceGroup>
</inkml:ink>
</file>

<file path=ppt/ink/ink6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4.65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8540DEC-9209-4045-8B75-0C5609DCE9D8}" emma:medium="tactile" emma:mode="ink">
          <msink:context xmlns:msink="http://schemas.microsoft.com/ink/2010/main" type="inkDrawing"/>
        </emma:interpretation>
      </emma:emma>
    </inkml:annotationXML>
    <inkml:trace contextRef="#ctx0" brushRef="#br0">235-3 747 0,'-4'2'537'0,"-10"17"-116"16,-4 10-90-16,-9 23-276 16,-3 11-62-16,-9 17 14 15,3-4-11-15,5-4 13 16,11-18-8-16,5-13 10 16,12-20-14-16,4-8-15 15,1-10-43-15,2-9-23 0,1-4-340 16,-1-31 72-16</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3:48.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AF5699-F86B-4ACF-AA48-008DC9082FCD}" emma:medium="tactile" emma:mode="ink">
          <msink:context xmlns:msink="http://schemas.microsoft.com/ink/2010/main" type="inkDrawing" rotatedBoundingBox="18306,9653 24781,10806 23859,15981 17384,14828" hotPoints="23850,12887 20846,15890 17843,12887 20846,9883" semanticType="9" shapeName="Circle">
            <msink:sourceLink direction="with" ref="{2483F688-8794-428D-B979-01F6EEEEC8BF}"/>
            <msink:sourceLink direction="with" ref="{121785D6-FDF5-49B3-B140-BB270AA9EE0C}"/>
            <msink:sourceLink direction="with" ref="{33BAF414-313F-4CC6-87A8-1913DCCACFC5}"/>
          </msink:context>
        </emma:interpretation>
      </emma:emma>
    </inkml:annotationXML>
    <inkml:trace contextRef="#ctx0" brushRef="#br0">5012 335 982 0,'-66'-22'243'0,"-10"7"78"15,5 9-288-15,-8-2-11 16,11 4-13-16,-13-4 1 15,9-4-2-15,-10-4 2 16,5 2-14-16,-15-1 7 16,13 3-5-16,-14-3 8 15,9 0-2-15,-18-3 8 16,9 0-10-16,-20 0 2 16,6 2-6-16,-14-4 6 15,16 5-2-15,-21-5 13 16,13 4 1-16,-12-1 5 15,11 5-4-15,-18 6 2 16,15 9-12-16,-13 8 0 16,15 4-6-16,-11 6 2 15,21-1-3-15,-7-1 4 0,17-4-2 16,-10 3 4-16,10-1-5 16,-8 1 5-16,11 6-4 15,-7 7 4-15,12-4-7 16,-9 14 4-16,12 1-5 15,-12 7 2-15,12-2-4 16,-5 8 6-16,13-13-4 16,-13 12 4-16,14-7-3 15,-6 8 5-15,9-5-5 0,0 12 5 16,15-10-6-16,0 13 5 16,13-5-5-16,-1 15 3 15,8-3-3-15,1 15 4 16,12-6-5-16,-6 12 5 15,9-9-5-15,0 15 4 16,3-10-3-16,-2 17 3 16,10-10-4-16,2 17 5 15,1-14-5-15,2 18 4 16,1-16-3-16,4 17 4 16,0-13-5-16,4 13 6 15,5-16-5-15,12 16 4 16,-1-16-3-16,8 18 4 15,1-16-6-15,11 13 3 16,2-19-5-16,23 7 4 16,-4-23-4-16,25 11 5 0,-7-21-2 15,16 3 7-15,-11-12-6 16,14 13 6-16,-13-12-4 16,11 11 3-16,-9-4-4 15,11 10 4-15,-12-14-7 16,10 5 3-16,-9-10-4 15,13 2 1-15,-10-14-1 16,23 10 3-16,-13-10-3 0,13 4 8 16,-6-2-4-16,13 11 1 15,-14-9-1-15,19 9 2 16,-14-9-5-16,12 0 3 16,-18-12-3-16,9-6 1 15,-19-14 0-15,16-7 5 16,-19-9-3-16,11-8 5 15,-13-2-3-15,12-4 1 16,-15 2-5-16,17-5 5 16,-14 10-5-16,14-4 6 15,-14-1-6-15,15 2 4 16,-14-4-3-16,17-4 4 16,-9-1-5-16,14-2 5 15,-12-8-4-15,11 1-2 16,-10-5-5-16,14-3-3 0,-17 0-5 15,11-5-4-15,-14 4 0 16,-2-5 1-16,-22 1 6 16,5-2 4-16,-19 2 6 15,2-1 5-15,-15-1-2 16,2-2 2-16,-10 3-2 16,0-6 2-16,-6-4-2 15,2-8 6-15,-9 2-2 16,0-8 4-16,-7 4-5 0,-1-4 6 15,-5 14-7-15,5-7 5 16,-4 7-5-16,5-4 5 16,-2 7-6-16,0-11 4 15,-3 2-6-15,1-15 4 16,-2-4-5-16,4-20 3 16,-2-2-3-16,1-14 3 15,-1 11-3-15,1-9 2 16,-2 18 0-16,-2-2 0 15,-1 16 1-15,-1-2 4 16,-2 18-1-16,-3-5 3 16,-3 13-2-16,3-17 0 15,0 7-4-15,1-25 1 16,5 0-3-16,5-21 3 16,-4 10-3-16,4-10 2 15,-5 14-1-15,-5-7 1 0,-2 20-1 16,-2-6 2-16,-5 13 3 15,1 2 11-15,-2 17 2 16,-5-8 13-16,-1 12-1 16,-1-5-3-16,-1 2-10 15,-2-15-4-15,4 3-20 16,-2-23-16-16,2-1-6 16,-9-10 3-16,-4 7-3 0,-10-14 12 15,1 17 26-15,-13 0 25 16,1 16 7-16,-8-2 17 15,0 17-2-15,-16 1 6 16,4 13-20-16,-18 0-1 16,0 12-18-16,-13 1-2 15,-1 16-17-15,-22-1-7 16,6 10-38-16,-39 2 218 16,-17-4-615-16,-61-25 249 15</inkml:trace>
    <inkml:trace contextRef="#ctx0" brushRef="#br0" timeOffset="1.68642E6">3800 355 817 0,'-116'-17'213'16,"-15"16"68"-16,8 7-227 16,-15 4-13-16,18 2-14 15,-15-4 4-15,19-4-14 16,-14-4-4-16,14-1-11 16,-16-7 7-16,12 1-5 0,-20 1 5 15,17 1-3-15,-18 10 4 16,14 2-6-16,-21 14 8 15,19 5-2-15,-19 11 8 16,22 2-2-16,-13 14 8 16,25-4-7-16,-9 11 0 15,20 1-7-15,-11 9 0 16,15-4-7-16,-7 15 1 16,16-7-4-16,-6 14 2 15,21-7-3-15,5 18 1 16,13-7-2-16,1 24 3 15,17-8-2-15,3 24 2 16,15-11-3-16,14 22 1 16,8-17-2-16,8 20 3 0,14-19-2 15,5 14 2-15,1-17-1 16,13 14 3-16,9-15-4 16,9 13 3-16,1-14-3 15,23 16 3-15,-6-19-3 16,18 19 3-16,-7-18-1 15,24 12 2-15,-14-15-4 16,28 12 4-16,-7-21-3 0,23 11 1 16,-14-20-1-16,26 4 1 15,-19-18-4-15,20-10-1 16,-10-21-1-16,24-8 4 16,-14-20-3-16,21-10 5 15,-18-7 1-15,23-9 3 16,-23-3-7-16,17-3 6 15,-22 0-3-15,23 0 4 16,-25 0-5-16,21-7 3 16,-22-1-2-16,23-8 2 15,-25-5-4-15,22-12 4 16,-19 1 1-16,23-8-1 16,-26-7 0-16,18-24-1 15,-23-1 2-15,16-28-3 16,-28-1 2-16,10-16-3 0,-24 9 3 15,10-21-3-15,-26 9 1 16,6-12 0-16,-17 10 3 16,-3-17-2-16,-19 20 2 15,-5-12-1-15,-20 14 0 16,-7-16-1-16,-10 15 0 16,-10-12 2-16,-13 14-1 15,-11-14 3-15,-10 20 2 16,-16-15 9-16,-7 20 0 15,-23-13 7-15,-2 19 0 0,-25-14-1 16,-3 17-7-16,-23-6-1 16,5 12-6-16,-30-17 0 15,1 25-6-15,-25-11 0 16,-4 13 5-16,-49-1 1 16,20 16-3-16,-47-4 5 15,7 18 0-15,-49-1-6 16,27 16-3-16,-69 3-14 15,26 21-20-15,-80 33-346 16,22 21 94-16</inkml:trace>
  </inkml:traceGroup>
</inkml:ink>
</file>

<file path=ppt/ink/ink6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4.66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A6D9139-CFD0-4FE4-BC13-DCBF9B5863C1}" emma:medium="tactile" emma:mode="ink">
          <msink:context xmlns:msink="http://schemas.microsoft.com/ink/2010/main" type="inkDrawing"/>
        </emma:interpretation>
      </emma:emma>
    </inkml:annotationXML>
    <inkml:trace contextRef="#ctx0" brushRef="#br0">10 8 1283 0,'-8'-8'339'15,"2"7"89"1,11 2-379-16,8 8-22 0,10 6-33 0,17 14 3 15,12 4-5-15,11 12 13 16,3 1-21-16,12 13-63 16,-6-5-345-16,-8 10 76 15</inkml:trace>
  </inkml:traceGroup>
</inkml:ink>
</file>

<file path=ppt/ink/ink6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5.71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9562794-96A5-4504-AA90-A447D5A53511}" emma:medium="tactile" emma:mode="ink">
          <msink:context xmlns:msink="http://schemas.microsoft.com/ink/2010/main" type="inkDrawing"/>
        </emma:interpretation>
      </emma:emma>
    </inkml:annotationXML>
    <inkml:trace contextRef="#ctx0" brushRef="#br0">1273 0 1172 0,'-37'54'678'0,"1"1"-614"0,-11-2-61 16,8-14 2-16,3-15-8 15,6-10 4 1,17-25-7-16,-1-2 8 0,-10-8-16 16,0 0-1-16,-14 2-18 15,1 7 0-15,-8 6-15 16,1 5 16-16,-5 1 2 15,5-2 22-15,-4 1-1 16,11 1 14-16,-8 0-7 16,6 1 7-16,-6 2-7 15,6 3 5-15,-12 5-9 16,9 4 0-16,-7-1 0 16,6 2 6-16,-4-1-3 15,5-7 8-15,-6-4-5 0,11 2-12 16,-14-19-327-16,-2-11 98 15</inkml:trace>
  </inkml:traceGroup>
</inkml:ink>
</file>

<file path=ppt/ink/ink6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6.15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511CFE2-6955-4751-A307-8C50441AE241}" emma:medium="tactile" emma:mode="ink">
          <msink:context xmlns:msink="http://schemas.microsoft.com/ink/2010/main" type="inkDrawing"/>
        </emma:interpretation>
      </emma:emma>
    </inkml:annotationXML>
    <inkml:trace contextRef="#ctx0" brushRef="#br0">520 0 733 0,'-54'25'375'16,"-5"-4"-29"-16,8-3-136 15,-3 2-156-15,9-10-27 16,-7-2-16-16,5-11-25 0,-6-9 17 15,4-12-354-15,-7-5 102 16</inkml:trace>
  </inkml:traceGroup>
</inkml:ink>
</file>

<file path=ppt/ink/ink6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6.15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C4B25B1-87EC-47B4-96CC-24096A9C61D8}" emma:medium="tactile" emma:mode="ink">
          <msink:context xmlns:msink="http://schemas.microsoft.com/ink/2010/main" type="inkDrawing"/>
        </emma:interpretation>
      </emma:emma>
    </inkml:annotationXML>
    <inkml:trace contextRef="#ctx0" brushRef="#br0">841-2 975 0,'-63'4'326'0,"-5"8"49"16,17 0-268-16,3 5-41 15,9-5-34-15,0 6-20 16,9-5-6-16,-8-1-16 15,7-3-14-15,-10-4-27 16,4-8 3-16,-8-5-5 16,1 2 15-16,-7 0 13 15,6 8 36-15,-1 5 19 16,6 5 8-16,7 9-4 16,9 5 7-16,8 7-11 0,7-7-390 15,7-28 122-15</inkml:trace>
  </inkml:traceGroup>
</inkml:ink>
</file>

<file path=ppt/ink/ink6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6.8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5FF3B3C-5F3B-4D3E-BF4C-DF7CA732586C}" emma:medium="tactile" emma:mode="ink">
          <msink:context xmlns:msink="http://schemas.microsoft.com/ink/2010/main" type="inkDrawing"/>
        </emma:interpretation>
      </emma:emma>
    </inkml:annotationXML>
    <inkml:trace contextRef="#ctx0" brushRef="#br0">96 0 1115 0,'-14'14'270'15,"7"2"91"-15,2 17-321 16,7 3-31-16,-1 20-9 15,2 1 8-15,2 14 2 0,-1-5 14 16,4 9-4 0,1-15 7-16,4-5-7 15,-1-17-1-15,3-10-11 0,-3-17 5 16,0-8-7-16,-4-3 7 16,-4-6-6-16,-1 0 6 15,-7-3-8-15,-4 0 2 0,-7-2-41 16,-4 4-17-16,-11-7-39 15,-2-1 29-15,-5-12-339 16,1-6 125 0</inkml:trace>
  </inkml:traceGroup>
</inkml:ink>
</file>

<file path=ppt/ink/ink6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7.27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C8F0502-A368-4244-A2E4-B7D597D6D71E}" emma:medium="tactile" emma:mode="ink">
          <msink:context xmlns:msink="http://schemas.microsoft.com/ink/2010/main" type="inkDrawing"/>
        </emma:interpretation>
      </emma:emma>
    </inkml:annotationXML>
    <inkml:trace contextRef="#ctx0" brushRef="#br0">79 289 784 0,'-25'-21'351'16,"4"10"17"-16,3 2-158 15,10 3-88-15,1 3-27 16,8-3-30-16,10-7-24 15,4-4-19-15,15-7-19 16,4-9 4-16,7 2-9 16,4 1 10-16,9 4-12 15,-5 11 7 1,11 5-8-16,-6 4 7 0,6 1-7 16,-9 4 9-16,-3-4-7 15,-11 1 8-15,-1 1-7 16,-15 0 11-16,-5 0-61 0,-7-2-19 15,-12 4-345-15,-10-1 52 16</inkml:trace>
  </inkml:traceGroup>
</inkml:ink>
</file>

<file path=ppt/ink/ink6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8.27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C8CE7D5-C8BD-4FFD-92D2-BE9F964A3E45}" emma:medium="tactile" emma:mode="ink">
          <msink:context xmlns:msink="http://schemas.microsoft.com/ink/2010/main" type="inkDrawing"/>
        </emma:interpretation>
      </emma:emma>
    </inkml:annotationXML>
    <inkml:trace contextRef="#ctx0" brushRef="#br0">12 29 121 0,'-6'-6'437'16,"0"-2"-172"-16,6 4-64 15,-1-1 87-15,2 1-220 16,4 1 1-16,-2 4 0 0,1 7 2 16,2 8-3-16,2 16-9 15,-2 4-13-15,3 16-14 16,-2 2-7-16,4 2-14 16,-1-10-1-16,1-7-8 15,-1-19 8-15,-2-7-4 16,-2-14 12-16,4-8-2 15,-2-9 9-15,2-14-8 16,2-7 4-16,5-6-11 16,-8 0 0-16,6 11-9 15,-6 13 4-15,0 9-13 16,-5 12 7-16,4 10-11 16,-4 5 11-16,1 8-8 15,-2 2 14-15,6 1-7 16,-3-5 11-16,3-6-10 0,0-8 9 15,1-2-8 1,-1-7 10-16,2-2-8 0,-2-5 10 16,1-3-8-16,-2-5 8 15,-1 1-8-15,1 2 8 16,-2 4-11-16,-2 4 6 16,2 6-11-1,3 4 7-15,-1 4-9 0,-1 1 10 16,5 1-7-16,-3-2 10 15,2-1-7-15,-1-4 8 16,5-10-14-16,0-7-12 0,5-10-57 16,-4-6 23-16,4-12-359 15,-1 3 80-15</inkml:trace>
  </inkml:traceGroup>
</inkml:ink>
</file>

<file path=ppt/ink/ink6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18.91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5825E79-350D-440F-801A-3C9E31C72B17}" emma:medium="tactile" emma:mode="ink">
          <msink:context xmlns:msink="http://schemas.microsoft.com/ink/2010/main" type="inkDrawing"/>
        </emma:interpretation>
      </emma:emma>
    </inkml:annotationXML>
    <inkml:trace contextRef="#ctx0" brushRef="#br0">42 230 685 0,'3'5'389'16,"-4"2"-21"-16,-5 5-107 15,-2 6-155-15,-1 8-20 16,-1 1-26-16,2 1-22 16,5-4-14-16,3-3-12 15,5-6-5-15,5-6-7 16,4-7 6-16,2-14-4 16,2-9 9-16,5-14-5 0,-3-4 5 15,-1-6-8 1,-5 8 6-16,-4 4-8 0,-4 15 6 15,-6 4-12-15,-3 14 7 16,2 14-11-16,-2 7 9 16,1 13-8-16,1 10 12 15,2 1-8-15,1-11 11 16,5 1-11-16,-1-17 9 16,9-11-7-16,0-13 7 0,8-15-33 15,-2-16-14-15,3-19-47 16,-3-5-10-16,0-13-51 15,-9 14 31-15,1 9 25 16,-7 18 63-16,0 13 40 16,-3 17 63-16,-3 11 10 15,-1 9 3-15,-1 11-16 16,-1 7-17-16,-3 10-7 16,2-3-1-16,-4 4-12 15,5-8 1-15,-3 2-13 16,5-5-5-16,-4 1-14 15,7-8 6-15,-5 1-9 16,0-10 9-16,1-7-14 16,1-9-18-16,-2-15-44 15,-3-12-8-15,1-19-27 16,-1-5-85-16,-1-17-184 0,-4 11 56 16,4 3-181-16,-4 18 267 15,4 9 507-15,1 20 171 16,1 4-113-16,5 6-58 15,5 6-89-15,5 1-108 16,11 11-29-16,0 6-10 16,8 8-13-16,10-1-4 15,10 7-14-15,1-8 1 0,17-6-46 16,2-15-335-16,-10-14 101 16</inkml:trace>
  </inkml:traceGroup>
</inkml:ink>
</file>

<file path=ppt/ink/ink6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26.4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1889050E-B494-4B63-8E8F-466DD9623DDF}" emma:medium="tactile" emma:mode="ink">
          <msink:context xmlns:msink="http://schemas.microsoft.com/ink/2010/main" type="inkDrawing"/>
        </emma:interpretation>
      </emma:emma>
    </inkml:annotationXML>
    <inkml:trace contextRef="#ctx0" brushRef="#br0">-5 3806 711 0,'-5'-11'337'0,"1"5"5"0,1 2-174 16,3-7-56-16,1-1-58 15,4-5-7-15,2 1-29 16,1-11 2-16,-2 4-14 16,3-4 12-16,-2 0-7 0,1-10 8 15,1 2-8-15,4-8 5 16,-2-1-14-16,5-8 6 16,-2 5-9-16,4-7 7 15,0 14-2 32,-9 19-2-47,0 1 0 0,27-58-6 0,2 4 8 16,-1-1-8-16,2 3 9 15,-16 29-10-15,4-8 9 16,-2 4-9-16,7-8 9 16,-4 4-8-16,4-3 9 15,-4 3-8-15,1-5 7 16,-8 9-7-16,3-8 6 15,-6 4-6-15,4-5 6 0,-1 5-6 16,8-6 7-16,-2 6-7 16,7-6 7-16,0 8-7 15,2-4 7-15,-3 10-8 16,6-13 9-16,-8 14-9 16,2-15 9-16,-4 1-9 15,5-13 9-15,-2 12-9 0,5-15 11 16,1 15-9-16,5-6 9 15,-7 12-9-15,3 2 8 16,-7 7-10-16,4-5 8 16,-6 11-8-16,4-8 9 15,-5 4-9-15,9-2 9 16,-5 7-9-16,7-7 8 16,-5 11-8-16,4-5 9 15,-9 6-10-15,6-6 10 16,-6 4-9-16,1-4 9 15,-2 6-10-15,5-1 10 16,-5 7-9-16,2-5 8 16,-4 4-9-16,6-1 10 15,-4 2-10-15,4-3 9 16,-6 4-8-16,6-2 8 16,-6 1-7-16,3 0 7 15,-3 1-8-15,0-4 9 0,-3 6-8 16,3-7 7-16,-3 1-8 15,6 0 10-15,-6 3-11 16,6-2 9-16,-3 7-10 16,3 1 9-16,-1 1-8 15,4-2 8-15,-5 4-8 16,7-2 9-16,-8 1-8 0,4-4 8 16,-1 8-8-16,0 2 7 15,-6-1-7-15,8-1 7 16,-7 5-9-16,6-2 10 15,-3 1-8-15,5-2 9 16,-3 4-9-16,0-3 10 16,-6 0-11-16,3-6 10 15,-4 4-10-15,1 5 8 16,0 2-11-16,1 1 8 16,-4 9-9-16,5 1 9 15,-5-1-8-15,1 2 10 16,1-2-7-16,4 0 10 15,-5-2-7-15,5-4 8 16,-3 2-8-16,2-2 8 16,-5 3-9-16,1-3 7 15,-2 3-8-15,2 1 8 16,-2 2-8-16,4 2 8 16,0 2-9-16,3 4 7 0,-4 2-7 15,4 8 8-15,-5-1-7 16,4 8 11-16,-8-2-9 15,10 2 8-15,-4-2-9 16,8 1 9-16,-2-5-8 16,7 1 8-16,-7-1-10 15,6 1 10-15,-6-2-9 0,3 6 7 16,-3-3-7-16,3 4 8 16,-1 1-8-16,5 4 7 15,-4-4-7-15,11 7 8 16,-8-2-8-16,6 2 9 15,-7-3-11-15,5 8 11 16,-10-8-10-16,9 4 8 16,-6-2-9-16,6 4 10 15,-4-8-10-15,4 11 9 16,-8-4-7-16,7 4 8 16,-5-5-9-16,3 7 8 15,-6-5-9-15,7 8 8 16,-8-5-8-16,4 9 9 15,-7-3-8-15,5 7 10 16,-4-7-10-16,2 6 9 0,-7-4-8 16,11 7 9-16,-7-15-11 15,2 6 10-15,2-6-10 16,0 8 9-16,-3-8-9 16,5 12 10-16,-4-6-10 15,7 10 9-15,-1-7-8 16,7 9 8-16,-5-7-8 15,3 8 9-15,-3-14-8 16,3 6 8-16,-6-5-9 0,5 10 8 16,-13-7-9-16,-1 12 9 15,-4-7-10-15,2 4 11 16,-4-11-10-16,11 8 10 16,-1-7-9-16,-1-1 9 15,-3-10-9-15,2 4 10 16,-5-9-10-16,1 5 8 15,-2-4-7-15,4 5 7 16,-2-5-8-16,2-1 8 16,-1-7-6-16,-2 2 6 15,-2-5-7-15,-4-2 6 16,-3-2-5-16,-3-2 7 16,-1-2-7-16,-4-5 8 15,1-2-7-15,-2-6 14 0,0 1-53 16,-11-28-349-16</inkml:trace>
  </inkml:traceGroup>
</inkml:ink>
</file>

<file path=ppt/ink/ink6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35.64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D88B07E-AA49-4D62-975D-9596A184A1CE}" emma:medium="tactile" emma:mode="ink">
          <msink:context xmlns:msink="http://schemas.microsoft.com/ink/2010/main" type="inkDrawing"/>
        </emma:interpretation>
      </emma:emma>
    </inkml:annotationXML>
    <inkml:trace contextRef="#ctx0" brushRef="#br0">80 8 914 0,'-5'-8'246'15,"2"8"63"1,2 0-262-16,-2 2-7 0,-5 7-11 0,1 9 8 16,1-2 3-16,-2 14-2 15,2 2-9-15,-3 1-9 16,5-2-11-16,-4 2-4 15,2-10-1-15,3-4 6 16,3-7 2-16,-3-6 3 16,3-3-1-16,0-3 4 15,2-3-6-15,2-6-2 16,7-4-1-16,-1-10 2 16,4-4-6-16,-2-9 2 15,1 2-2-15,-8-2 0 16,-1 7 0-16,1 8-1 15,1 12 0-15,-6 5 1 16,0 7 5-16,0 9 1 16,-8 4 2-16,-1 5-1 0,2 5-2 15,-1 2-6-15,2-2-2 16,3-2-1-16,0-6 1 16,-3-2-1-16,5-5 0 15,2-4-1-15,-1-4 0 16,2-6-1-16,4-3 4 15,-3-6 1-15,-2-3-2 16,-1-6-42-16,-3 2 5 0,0 1-365 16,-6 3 78-16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3:34.851"/>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483F688-8794-428D-B979-01F6EEEEC8BF}" emma:medium="tactile" emma:mode="ink">
          <msink:context xmlns:msink="http://schemas.microsoft.com/ink/2010/main" type="writingRegion" rotatedBoundingBox="23910,14046 17412,14351 17270,11330 23768,11024">
            <msink:destinationLink direction="with" ref="{86AF5699-F86B-4ACF-AA48-008DC9082FCD}"/>
          </msink:context>
        </emma:interpretation>
      </emma:emma>
    </inkml:annotationXML>
    <inkml:traceGroup>
      <inkml:annotationXML>
        <emma:emma xmlns:emma="http://www.w3.org/2003/04/emma" version="1.0">
          <emma:interpretation id="{4C468108-6771-4035-8290-9907EE4541B1}" emma:medium="tactile" emma:mode="ink">
            <msink:context xmlns:msink="http://schemas.microsoft.com/ink/2010/main" type="paragraph" rotatedBoundingBox="24175,11822 21728,14555 20853,13771 23300,11039" alignmentLevel="1"/>
          </emma:interpretation>
        </emma:emma>
      </inkml:annotationXML>
      <inkml:traceGroup>
        <inkml:annotationXML>
          <emma:emma xmlns:emma="http://www.w3.org/2003/04/emma" version="1.0">
            <emma:interpretation id="{E33140C2-E86C-4C24-9673-F154C65AF48D}" emma:medium="tactile" emma:mode="ink">
              <msink:context xmlns:msink="http://schemas.microsoft.com/ink/2010/main" type="line" rotatedBoundingBox="24175,11822 21728,14555 20853,13771 23300,11039">
                <msink:destinationLink direction="with" ref="{67736E29-D796-45BE-9514-1EEE919C1E3F}"/>
              </msink:context>
            </emma:interpretation>
          </emma:emma>
        </inkml:annotationXML>
        <inkml:traceGroup>
          <inkml:annotationXML>
            <emma:emma xmlns:emma="http://www.w3.org/2003/04/emma" version="1.0">
              <emma:interpretation id="{04FCC2AE-A607-4AB1-A8E3-CBC1B3FB7427}" emma:medium="tactile" emma:mode="ink">
                <msink:context xmlns:msink="http://schemas.microsoft.com/ink/2010/main" type="inkWord" rotatedBoundingBox="24175,11822 21728,14555 20853,13771 23300,11039"/>
              </emma:interpretation>
              <emma:one-of disjunction-type="recognition" id="oneOf0">
                <emma:interpretation id="interp0" emma:lang="" emma:confidence="1">
                  <emma:literal/>
                </emma:interpretation>
              </emma:one-of>
            </emma:emma>
          </inkml:annotationXML>
          <inkml:trace contextRef="#ctx0" brushRef="#br0">2616-508 1108 0,'-3'-17'317'0,"-9"19"65"15,-9 13-320-15,-17 19-30 16,-2 11-34-16,-16 21 4 16,5 6-4-16,-1 14 8 0,13-8-5 15,1 1 6-15,14-15-7 16,5-6 4-16,8-20-6 16,5-11 3-16,7-15-8 15,7-6 1-15,7-12-9 16,15-32 452-16,8-19-820 15,22-27 420-15</inkml:trace>
          <inkml:trace contextRef="#ctx0" brushRef="#br0" timeOffset="417.4586">2350-17 1131 0,'-16'-20'305'16,"8"-10"73"-16,14 9-330 16,11-3-21-16,11-3-33 15,25-6 6-15,11-3-3 0,20 0 8 16,8 7-22-16,13 10-358 15,-15 4 117-15</inkml:trace>
          <inkml:trace contextRef="#ctx0" brushRef="#br0" timeOffset="222.8474">2640-604 587 0,'-6'-5'519'0,"-5"5"-132"16,-1 11-35-16,-1 8-287 15,4 14-57-15,-2 17-2 16,8 4-10-16,9 13 7 15,8 4-5-15,13 11 6 16,7-16-6-16,11 12 6 16,2-17-9-16,8-6-8 15,-8-20-14-15,1-4-6 16,-18-19-8-16,-3-9-4 16,-15-4-2-16,-19-11-313 15,-20-14 102-15</inkml:trace>
          <inkml:trace contextRef="#ctx0" brushRef="#br1" timeOffset="125374.5564">3059 16 1035 0,'-6'-17'263'0,"1"5"79"15,1 9-307-15,-2 11-13 16,-3 5-24-16,-3 14 7 16,-5 6-7-16,-1 20 8 15,-4 2-8-15,1 13 8 16,1-2-10-16,-1 3 9 15,8-14-7-15,-1-7 9 16,7-21-6-16,1-9 7 16,4-12-8-16,-2-7 6 0,10-7-8 15,4-10 1-15,10-10-15 16,4-17-25-16,9-8-43 16,3-13-56-16,-9 3-3 15,-3 6 17-15,-6 12 54 16,-9 11 107-16,-11 14 65 15,4 8 13-15,-4 11-10 16,1 5-24-16,-2 2-73 16,4 14 0-16,-4 10-13 0,2 16 11 15,1 8-6-15,6 17 10 16,4-7-8-16,7-1 9 16,-1-18-8-16,2-9 9 15,-6-16-10-15,-1-5 8 16,-5-9-7-16,-3-6 7 15,-6-5-6-15,-3-13 14 16,-3-12-168-16,-8-15-164 16,-4 0 6-16,-3-3-240 15,0 12 294-15,2 11 577 16,4 14 113-16,7 8-135 16,2 8-15-16,5 5-177 15,5 2-92-15,8 3-6 16,8 0-15-16,19-4-197 15,9-7-96-15,6-10-38 16</inkml:trace>
          <inkml:trace contextRef="#ctx0" brushRef="#br1" timeOffset="124536.1219">615 2498 484 0,'-5'-1'157'16,"4"4"22"-16,1-3-112 16,0 1-54-16,4-5 29 15,1 2 8-15,1 4 22 16,3-5-5-16,-3 1 4 15,0 5-31-15,0 2-3 16,-3-2-21-16,0 2 6 16,-2-4-13-16,1 1 15 15,-1-5 0-15,-1 1 21 16,-1 1-3-16,1-1 9 16,1 4-16-16,-1 1 0 15,0-3-24-15,2 0 3 16,-2 0-10-16,-2-2 13 15,4 2-6-15,-4-5 14 0,2 5-7 16,0-4 5-16,0 5-13 16,0-4 3-16,0 5-14 15,2-1 6-15,-4 4-8 16,4-2 8-16,-2 0-2 16,0-1 13-16,0-4-7 15,1-2 7-15,2 2-9 16,-1 2 4-16,-1-3-13 0,4 0 6 15,-2 3-6-15,0-3 6 16,0 0-6-16,1 1 6 16,2 1-8-16,2-10 9 15,2-4-7-15,8-6 7 16,3-4-6-16,8-13 7 16,-1 7-6-16,11-11 6 15,0-3-7-15,12-12 7 16,2 3-9-16,16-17 8 15,0 5-8-15,15-21 7 16,-6 3-7-16,15-15 6 16,-7 7-7-16,10-13 9 15,-6 20-9-15,8-14 9 16,-16 10-7-16,13-10 6 16,-16 9-7-16,8-9 8 15,-10 19-8-15,1 1 8 0,-18 19-7 16,-1 1 7-16,-19 17-8 15,-4-1 7-15,-9 9-1 16,0 1 1-16,-4 12-8 16,-2 0 7-16,-2 5-6 15,-2 4-1-15,-5 3 1 16,-3 0 6-16,1 3-6 16,-5 1 5-16,-1-1-4 15,1 2 6-15,-4 1 1 0,-1 1-1 16,-1-1-4-16,-2 2 3 15,-2-1-8-15,-2 4-14 16,-4 4-24-16,-5 15-325 16,2-2 88-16</inkml:trace>
          <inkml:trace contextRef="#ctx0" brushRef="#br0" timeOffset="78052.1505">1690 829 967 0,'-8'-9'255'15,"-2"3"68"-15,7 6-275 16,1-1-31-16,2-1-11 15,11 1-11-15,7-4 8 16,12-4-8-16,4-6 11 16,17-4-7-16,0 4 9 15,0 0-8-15,-7 6 7 16,-2 6-8-16,-12 6 6 0,-8 3-11 16,-8 4 8-16,-10 8-13 15,-10 6 10-15,-10 11-3 16,-2-1 10-16,-3 10-3 15,1-5 12-15,2 0-7 16,11-9 3-16,2 0-20 16,10-18-320-16,5-27 101 15</inkml:trace>
          <inkml:trace contextRef="#ctx0" brushRef="#br1" timeOffset="125939.46">1960 1095 1052 0,'-12'-6'324'16,"3"-5"57"-16,3 5-301 16,0 2-30-16,3 2-42 15,-2 1 2-15,4-1-10 16,-1 1 4-16,2 2-18 16,-1 1-64-16,-4 4-306 0,2 1 68 15</inkml:trace>
          <inkml:trace contextRef="#ctx0" brushRef="#br0" timeOffset="77727.4236">1409 1209 701 0,'-2'4'310'0,"-4"-5"-7"15,5 5-150-15,-1 4-118 16,2 1-24-16,0-3-4 16,5 0-8-16,1 0 3 15,4-7-8-15,5-1 9 0,5-5-3 16,4-6 8-16,7-14-4 15,2-4 9-15,10-13-8 16,-4 7 4-16,-2-2-6 16,-10 13 4-16,-3 5-7 15,-13 12 6-15,-1 8-8 16,-4 5 5-16,0 4-6 16,-1-1 9-16,-1 4-11 15,1-7 18-15,4-5-329 16,3-8 108-16</inkml:trace>
          <inkml:trace contextRef="#ctx0" brushRef="#br1" timeOffset="126886.1315">1955 1209 1069 0,'-33'4'329'16,"-3"-11"53"-16,0 22-265 31,18-8-160-15,2 1-144-16,-71 33-192 0,-2 4-10 0</inkml:trace>
          <inkml:trace contextRef="#ctx0" brushRef="#br1" timeOffset="119918.7">1942 1347 694 0,'-2'-7'282'0,"2"-1"28"15,-3 4-168-15,0-2-34 16,2 3 42-1,-1 1-98-15,-2-1-18 16,-2 5-12-16,-5 8-15 0,-4 7-6 31,2 1 4-31,-22 25-7 0,-1 5 8 16,-4 6-7-16,4-4 5 16,6-16-7-16,4-7 8 15,1-3-8-15,2-4 8 16,5-5-6-16,8-5 6 15,2-5-11-15,8-4-6 0,6-8-29 16,8-10 27-16,5-17-353 16,2-7 106-16</inkml:trace>
          <inkml:trace contextRef="#ctx0" brushRef="#br1" timeOffset="125996.3117">1604 1192 1211 0,'-30'-18'265'0,"-2"3"111"0,10 11-362 0,-2 2-25 15,1 1-21-15,-4 2-16 16,3 1-41-16,-3 4-282 15,6-2 77-15</inkml:trace>
          <inkml:trace contextRef="#ctx0" brushRef="#br1" timeOffset="120188.4184">1684 1421 534 0,'-12'-17'373'0,"4"4"-60"15,2 7-114-15,0 3-72 16,-1 0-75-16,5 1-13 15,-2 2-3-15,-5 3-9 16,1 2-2-16,-4 11-15 16,-6 8-2-16,-2 14-10 15,4 2 5-15,-2 11-5 16,4-6 7-16,2 2-7 16,3-11 7-16,5-3-7 15,-1-9 6-15,5-2-6 16,5-4 6-16,2 0-7 0,1-3 5 15,8-3-6-15,10-3 8 16,10-7-7-16,0-5 8 16,17-11-5-16,-1-4 7 15,7-9-12-15,-8 3-4 16,6-10-345-16,-12 1 106 16</inkml:trace>
          <inkml:trace contextRef="#ctx0" brushRef="#br1" timeOffset="126209.624">1110 1272 1066 0,'-24'-15'275'0,"-6"0"80"0,5 6-315 16,2 9-15-16,2 0-24 15,0 6 3-15,8 6-10 16,0 6-10-16,6-4-339 16,-7 1 105-16</inkml:trace>
        </inkml:traceGroup>
      </inkml:traceGroup>
    </inkml:traceGroup>
    <inkml:traceGroup>
      <inkml:annotationXML>
        <emma:emma xmlns:emma="http://www.w3.org/2003/04/emma" version="1.0">
          <emma:interpretation id="{F1BCF2F0-3688-473D-B20B-7D1C26D9B68D}" emma:medium="tactile" emma:mode="ink">
            <msink:context xmlns:msink="http://schemas.microsoft.com/ink/2010/main" type="paragraph" rotatedBoundingBox="23826,13524 17388,13827 17282,11573 23720,11270" alignmentLevel="1"/>
          </emma:interpretation>
        </emma:emma>
      </inkml:annotationXML>
      <inkml:traceGroup>
        <inkml:annotationXML>
          <emma:emma xmlns:emma="http://www.w3.org/2003/04/emma" version="1.0">
            <emma:interpretation id="{75A79894-F80B-48EE-A44B-C403EDA8C239}" emma:medium="tactile" emma:mode="ink">
              <msink:context xmlns:msink="http://schemas.microsoft.com/ink/2010/main" type="line" rotatedBoundingBox="23826,13524 17388,13827 17282,11573 23720,11270"/>
            </emma:interpretation>
          </emma:emma>
        </inkml:annotationXML>
        <inkml:traceGroup>
          <inkml:annotationXML>
            <emma:emma xmlns:emma="http://www.w3.org/2003/04/emma" version="1.0">
              <emma:interpretation id="{58E5DC3C-E09D-4F6C-83AB-69B44BE74570}" emma:medium="tactile" emma:mode="ink">
                <msink:context xmlns:msink="http://schemas.microsoft.com/ink/2010/main" type="inkWord" rotatedBoundingBox="23809,13157 21077,13286 20988,11399 23720,11270">
                  <msink:destinationLink direction="with" ref="{D06FEA2A-7AE1-4F11-B623-0E443BBB20A3}"/>
                </msink:context>
              </emma:interpretation>
              <emma:one-of disjunction-type="recognition" id="oneOf1">
                <emma:interpretation id="interp1" emma:lang="" emma:confidence="1">
                  <emma:literal/>
                </emma:interpretation>
              </emma:one-of>
            </emma:emma>
          </inkml:annotationXML>
          <inkml:trace contextRef="#ctx0" brushRef="#br0" timeOffset="82491.8371">771 535 1236 0,'-107'37'345'0,"41"-28"-220"15,33-9-95 1,0 0-30-16,-22 0 0 16,13 5-26-16,1-11-319 0,-1-9 92 15</inkml:trace>
          <inkml:trace contextRef="#ctx0" brushRef="#br0" timeOffset="81404.7292">696 1140 848 0,'-12'-2'255'0,"-5"8"50"15,5-1-238-15,-6 2-28 16,5-5-5-1,-1 1-22-15,-13 0 7 0,-1-9-10 16,-7 3-319-16,-1-9 102 16</inkml:trace>
          <inkml:trace contextRef="#ctx0" brushRef="#br1" timeOffset="127289.0988">757 1213 1093 0,'9'-19'224'0,"8"4"109"0,-2 19-333 16,0-1 1-16,-5 3-6 15,1 2 7-15,-5 2-6 16,0 13-325-16,-8 7 112 0</inkml:trace>
          <inkml:trace contextRef="#ctx0" brushRef="#br1" timeOffset="126321.3958">780 1107 1286 0,'-51'-9'409'0,"-8"-9"60"15,19 13-374-15,10 4-28 16,18-1-65-16,7 8-1 16,14 2-20-16,14 7 374 15,11 1-824-15,-2-16 388 16</inkml:trace>
          <inkml:trace contextRef="#ctx0" brushRef="#br0" timeOffset="80350.9081">2957 609 1119 0,'-26'-9'248'15,"5"5"103"-15,6 6-330 16,8-4-13-16,8 6-7 16,2 0-4-16,6 1-2 15,8 2 1-15,-1 5 2 16,5 6 0-16,2 2 2 0,-2 10 0 15,-8 0-1-15,7 9 0 16,-4-2 0-16,-5 5 1 16,-2-10 2-16,0 1-3 15,6-6-345-15,1-21 115 16</inkml:trace>
          <inkml:trace contextRef="#ctx0" brushRef="#br0" timeOffset="80047.1194">2637 1000 798 0,'-8'-12'291'0,"1"5"26"15,2 5-227-15,5 5-24 16,2 5-48-16,4 7-14 16,3 6-8-16,12 7-1 0,6 7-4 15,12 4 2-15,1-2 2 16,13 1 4-16,-5-6 3 16,2-5 3-16,-13-8 0 15,-1-2 0-15,-15-13-1 16,-4 4 0-16,-10-8 0 15,1 0 27-15,-5 0 28 0,-5-3 30 16,1-9 4-16,-10-6 4 16,1-11-25-16,-2-12-26 15,0 4-25-15,-6-11 2 16,4 3-5-16,-8 0-2 16,-1 4-3-16,-1 4-3 15,5 8-8-15,2 8 0 16,10 9-1-16,0 5-2 15,7 4-3-15,7 3-3 16,2 3 10-16,6 1-102 16,6 2-61-16,-5 0-271 15,-8-4-28-15</inkml:trace>
          <inkml:trace contextRef="#ctx0" brushRef="#br0" timeOffset="79586.2534">2664 1041 156 0,'0'-9'62'0,"3"-2"9"15,0 1-33-15,0 1 51 16,-3-2 28-16,1 2 58 16,-4 3 12-16,2 2 21 15,-2-2-48-15,1 4-22 16,1 1-61-16,1 1-18 15,1 1-33-15,1 2-14 16,-2 3-16-16,4 3 2 16,2 2 0-16,2 4 3 15,-1-2 2-15,4 5 1 16,-2-3-2-16,4 9-1 0,-2 2-4 16,2 16-4-1,-2-2 1-15,1 15 0 0,-6-24 3 31,1 2 7-31,4 36 2 0,-4-19 1 16,-1-1 1-16,-3-14 0 16,-3-26 5-16,-3-9 5 0,2-9 3 15,-2-11-2-15,0-17-22 16,-2-7-135-16,-5-20-195 16,-2-4-6-16</inkml:trace>
          <inkml:trace contextRef="#ctx0" brushRef="#br0" timeOffset="78759.9881">828-259 512 0,'-11'-12'288'0,"4"4"-24"15,5 7-120-15,8 4-80 16,11 10-45-16,1 7-33 15,16 19-9-15,7 10 0 16,16 20-7-16,5 2-4 16,16 12-9-16,-2-11 6 0,14 7 6 15,-6-10 11-15,8 11 11 16,-10-10 13-16,0 14 5 16,-12-12 0-16,2 8 0 15,-12-9 1-15,-1 4-3 16,-7-15-2-16,1 9 3 15,-11-11-1-15,3 2-1 16,-8-7-1-16,5 2-4 16,-4-13-6-16,1-7-2 15,-7-12 2-15,1-2 13 16,-11-15 11-16,-4 3 22 16,-7-5 9-16,1-1 9 15,-9-6-7-15,-2 5-5 0,-2-2 1 16,-17 10-314-16,-12-10 101 15</inkml:trace>
          <inkml:trace contextRef="#ctx0" brushRef="#br0" timeOffset="82248.4384">1569 455 834 0,'5'-10'269'15,"-10"-1"39"-15,-1 7-239 0,-3 2-24 16,-4 2-37-16,-8 2 0 16,-2 1-6-16,-4 3 3 15,-1 1-9-15,-8 8-303 16,7-3 96-16</inkml:trace>
        </inkml:traceGroup>
        <inkml:traceGroup>
          <inkml:annotationXML>
            <emma:emma xmlns:emma="http://www.w3.org/2003/04/emma" version="1.0">
              <emma:interpretation id="{CA37FE20-3EC1-42E1-8879-DD36D3F21347}" emma:medium="tactile" emma:mode="ink">
                <msink:context xmlns:msink="http://schemas.microsoft.com/ink/2010/main" type="inkWord" rotatedBoundingBox="20291,13690 17388,13827 17304,12048 20208,11912">
                  <msink:destinationLink direction="with" ref="{67736E29-D796-45BE-9514-1EEE919C1E3F}"/>
                </msink:context>
              </emma:interpretation>
              <emma:one-of disjunction-type="recognition" id="oneOf2">
                <emma:interpretation id="interp2" emma:lang="" emma:confidence="1">
                  <emma:literal/>
                </emma:interpretation>
              </emma:one-of>
            </emma:emma>
          </inkml:annotationXML>
          <inkml:trace contextRef="#ctx0" brushRef="#br0" timeOffset="81622.147">-415 1359 947 0,'-60'-12'228'16,"7"6"78"-16,4 5-268 15,14-4-25-15,-1-5 0 16,14-4-14-16,-2-4 3 16,9-1-8-16,-2-4 5 15,7 8-17-15,-8 10-5 16,4 4-80-16,-5 12-203 15,8 8 32-15</inkml:trace>
          <inkml:trace contextRef="#ctx0" brushRef="#br0" timeOffset="81820.5267">-850 1305 914 0,'-24'-6'252'0,"4"9"61"0,7-4-266 16,2-2-19-16,7 3-28 15,4 0 10-15,4-8-27 16,2-13-292 0,-9-12 93-16</inkml:trace>
          <inkml:trace contextRef="#ctx0" brushRef="#br0" timeOffset="82603.2361">-475 676 1068 0,'-59'-13'262'0,"7"-1"86"16,14 8-314-16,2-1-14 15,11 2-20-15,4 2 7 16,4-7-8-16,-1-1 0 16,11-3-27-16,4 2-63 15,-3 0-260-15,0 15 44 16</inkml:trace>
          <inkml:trace contextRef="#ctx0" brushRef="#br0" timeOffset="86175.1186">-2041 703 788 0,'-3'-6'232'0,"5"18"39"16,-1 8-224-16,4 19-32 15,2 9-23-15,2 13 13 16,2-2-5-16,5 5 12 16,-1-13-9-16,3-4 9 0,-1-13-10 15,-5-2 11 1,-9-13-9-16,-5-1 10 0,-10-7-8 15,-6-5 9-15,-9-14-9 16,-3-7 7-16,-4-10-10 16,-4-13 6-16,5-4-10 15,2-7 11-15,7-1-3 16,4-5 10-16,14 5-7 16,6-5 10-16,11 13-13 0,13-3 5 15,3 9-12-15,9-2 7 16,3 10-10-16,9-2 9 15,-6 10-10-15,10 12 7 16,-8 16-8-16,-1 15 9 16,-11 4-9-16,-7 9 9 15,-13-2-9-15,-7 4 9 16,-8-7-9-16,-6 5 10 16,-6-7-7-16,-8 4 23 15,1-11-4-15,-13-1 21 16,4-3-7-16,-7-4 11 15,5-11-21-15,3-2 6 16,14-4-22-16,5-6-10 16,8-1-17-16,20-4-327 15,10 1 88-15</inkml:trace>
          <inkml:trace contextRef="#ctx0" brushRef="#br0" timeOffset="85247.8143">-1551 987 299 0,'3'-6'90'0,"7"-3"21"16,-1 1-83-16,9 1 8 15,-4 2-8-15,-4 2 29 16,1 2 4-16,2-1 61 16,-5-2 17-16,1-8 45 15,-2-8-26-15,-1-13-4 16,5-10-65-16,-1-23-26 15,4-5-51-15,-1-14 5 16,-5 3-8-16,-2 1 4 0,-5 20-9 16,-4 11 8-1,-1 23-14-15,2 15 3 0,-1 15-10 16,9 18 7-16,0 8-8 16,9 14 12-16,2 5-5 15,5 14 12-15,1-4-11 16,5 1 13-16,-2-11-21 15,1 6-323-15,-9-13 107 16</inkml:trace>
          <inkml:trace contextRef="#ctx0" brushRef="#br0" timeOffset="83617.1449">-1813 1496 768 0,'-10'12'230'0,"2"13"37"0,2 23-191 16,6 11-73-16,3 20 3 15,5-2-7-15,2 6 7 16,4-17-7-16,-2-3 7 16,-5-26-5-16,-2-7 8 15,-7-13-5-15,-10-8 9 16,-4-14-5-16,-8-10 4 15,-5-15-13-15,-4-15-1 16,8-7-11-16,5-23-4 16,8 5-4-16,15-6 8 15,12 4-1-15,12-9 6 16,5 15 1-16,10-3 8 0,-5 18-2 16,5 10 8-16,-4 19-4 15,1 16 7-15,-6 21-11 16,3 9 9-16,-12 6-7 15,-4 13 6-15,-11-2-6 16,-9-2 7-16,-9-3-7 16,-8 4 11-16,-7-7-4 15,-9 2 26-15,0-8 3 16,-6-5 18-16,0-13-6 0,1-4 7 16,10-10-24-16,2-2-3 15,13-5-24-15,11-2-19 16,8-4-132-16,14 0-188 15,2 0-2-15</inkml:trace>
          <inkml:trace contextRef="#ctx0" brushRef="#br0" timeOffset="86441.9424">-1825 352 863 0,'-3'-3'233'0,"2"12"54"15,7 7-249-15,6 13-26 16,0 4-21-16,9 10 9 31,3 5-3-31,9-3 12 0,1-7 14 0,-2-21-306 16,-16-29 112-16</inkml:trace>
          <inkml:trace contextRef="#ctx0" brushRef="#br0" timeOffset="84849.6997">-1356 1583 623 0,'0'0'320'0,"0"0"2"16,-3 0-157-16,3-5-36 16,-3 1-64-16,-3-5-9 15,4-3-32-15,4-11 1 16,1-7-18-16,6-18 5 16,1-6-12-16,-1-25 9 15,2-5-7-15,-2-20 11 16,-2 8-9-16,1-6 10 15,-8 25-8-15,-5 14 6 16,-1 24-11-16,-6 12 6 16,6 18-10-16,0 3 7 15,0 9-11-15,3 15 11 16,2 2-8-16,-2 5 10 16,6 2-7-16,6-1 13 0,1-16-40 15,14-4-334-15,-1-9 105 16</inkml:trace>
          <inkml:trace contextRef="#ctx0" brushRef="#br0" timeOffset="1.75337E6">-3300 1472 1144 0,'-12'-3'244'0,"4"1"104"16,14 2-339-16,3 2-7 15,12-5-4-15,12-2-1 16,11-4 1-16,13-4 1 16,3-5-1-16,12-6 2 15,-3 3-1-15,7-5 2 16,-6 4-1-16,-4-4-4 16,-12 10-5-16,1-1-5 0,-14 10-9 15,-1 8-27-15,-7 8-77 16,-1 0-213-16,-13 2 25 15</inkml:trace>
          <inkml:trace contextRef="#ctx0" brushRef="#br0" timeOffset="1.75475E6">-2976 1359 1589 0,'12'-6'0'0,"-2"-1"1"0,13-1 0 16,-2-2 0-16,-2 4 3 15,-1 0-2 1,-2-2 0-16,0 1-2 0,2-2 2 16,-3 0-2-16,-1-2 2 15,1 7-2-15,-6-4 2 16,-8 4 3-16,2 2 13 16,-6-1 19-16,-7-1 5 0,-8 4 6 15,-5 3-2-15,-11 0-10 16,-6 4-16-16,-8 8-1 15,2-1-5-15,-7-1 0 16,8-2-1-16,-1 2 0 16,7-4-3-16,3-3-1 15,12-7-3-15,4 1-2 16,13-2-7-16,16 2-3 16,3-4-1-16,19 4-39 15,10-3-16-15,11-2-327 16,-5-19 67-16</inkml:trace>
        </inkml:traceGroup>
      </inkml:traceGroup>
    </inkml:traceGroup>
  </inkml:traceGroup>
</inkml:ink>
</file>

<file path=ppt/ink/ink6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36.59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00320C9-993F-4DD4-851C-97D6C26F6A40}" emma:medium="tactile" emma:mode="ink">
          <msink:context xmlns:msink="http://schemas.microsoft.com/ink/2010/main" type="inkDrawing"/>
        </emma:interpretation>
      </emma:emma>
    </inkml:annotationXML>
    <inkml:trace contextRef="#ctx0" brushRef="#br0">41-3 846 0,'0'-3'256'0,"1"6"40"16,2 9-240-16,5 9-29 15,1 7-23-15,-2 14 3 16,4 0 3-16,4 11 6 0,-2-8-5 15,1-2 0-15,-1-10-4 16,-4-7 5-16,-1-16 2 16,-7-2 9-16,2-6 5 15,0-4 10-15,-4 2-5 16,-2 0 0-16,6 0-11 16,-8 0-4-16,4 0-7 0,-1-2 5 15,1-1 0-15,-7-3 3 16,7-1-4-16,-10-8 0 15,5-5-6-15,-6-8-2 16,2-2-1-16,-11-5 1 16,7 4-3-16,-8 4 0 15,5 9-2-15,2 3 0 16,9 7-1-16,0 5 0 16,6 0-3-16,3 6-2 15,2 0-3-15,4 5-1 16,3 2-1-16,7 8 2 15,-1 0 2-15,8 8 2 16,-2 2-1-16,3 13-44 16,6 4-324-16,-3-3 90 15</inkml:trace>
  </inkml:traceGroup>
</inkml:ink>
</file>

<file path=ppt/ink/ink68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50:41.512"/>
    </inkml:context>
    <inkml:brush xml:id="br0">
      <inkml:brushProperty name="width" value="0.09333" units="cm"/>
      <inkml:brushProperty name="height" value="0.09333" units="cm"/>
      <inkml:brushProperty name="color" value="#ED1C24"/>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E0CDA6DA-F313-4F04-8085-433C605410FB}" emma:medium="tactile" emma:mode="ink">
          <msink:context xmlns:msink="http://schemas.microsoft.com/ink/2010/main" type="writingRegion" rotatedBoundingBox="29791,10923 34358,10923 34358,15986 29791,15986"/>
        </emma:interpretation>
      </emma:emma>
    </inkml:annotationXML>
    <inkml:traceGroup>
      <inkml:annotationXML>
        <emma:emma xmlns:emma="http://www.w3.org/2003/04/emma" version="1.0">
          <emma:interpretation id="{D0014836-C691-4C7F-BF89-3966B1E1A9E8}" emma:medium="tactile" emma:mode="ink">
            <msink:context xmlns:msink="http://schemas.microsoft.com/ink/2010/main" type="paragraph" rotatedBoundingBox="29791,10923 34358,10923 34358,15986 29791,15986" alignmentLevel="1"/>
          </emma:interpretation>
        </emma:emma>
      </inkml:annotationXML>
      <inkml:traceGroup>
        <inkml:annotationXML>
          <emma:emma xmlns:emma="http://www.w3.org/2003/04/emma" version="1.0">
            <emma:interpretation id="{C74F7BD2-F483-4885-B6CB-18356E03C53A}" emma:medium="tactile" emma:mode="ink">
              <msink:context xmlns:msink="http://schemas.microsoft.com/ink/2010/main" type="line" rotatedBoundingBox="29791,10923 34358,10923 34358,15986 29791,15986"/>
            </emma:interpretation>
          </emma:emma>
        </inkml:annotationXML>
        <inkml:traceGroup>
          <inkml:annotationXML>
            <emma:emma xmlns:emma="http://www.w3.org/2003/04/emma" version="1.0">
              <emma:interpretation id="{C3C4BD6D-4BA1-4CBE-B837-9B421DD0F880}" emma:medium="tactile" emma:mode="ink">
                <msink:context xmlns:msink="http://schemas.microsoft.com/ink/2010/main" type="inkWord" rotatedBoundingBox="34351,15896 34358,15896 34358,15986 34351,15986"/>
              </emma:interpretation>
              <emma:one-of disjunction-type="recognition" id="oneOf0">
                <emma:interpretation id="interp0" emma:lang="" emma:confidence="0">
                  <emma:literal>:</emma:literal>
                </emma:interpretation>
                <emma:interpretation id="interp1" emma:lang="" emma:confidence="0">
                  <emma:literal>. .</emma:literal>
                </emma:interpretation>
                <emma:interpretation id="interp2" emma:lang="" emma:confidence="0">
                  <emma:literal>' .</emma:literal>
                </emma:interpretation>
                <emma:interpretation id="interp3" emma:lang="" emma:confidence="0">
                  <emma:literal>* .</emma:literal>
                </emma:interpretation>
                <emma:interpretation id="interp4" emma:lang="" emma:confidence="0">
                  <emma:literal>, .</emma:literal>
                </emma:interpretation>
              </emma:one-of>
            </emma:emma>
          </inkml:annotationXML>
          <inkml:trace contextRef="#ctx0" brushRef="#br0">4567 5063 0,'0'0'0,"0"0"0,0-53 0,-7 16 0</inkml:trace>
          <inkml:trace contextRef="#ctx0" brushRef="#br1" timeOffset="-241607.9116">0 0 0</inkml:trace>
        </inkml:traceGroup>
      </inkml:traceGroup>
    </inkml:traceGroup>
  </inkml:traceGroup>
</inkml:ink>
</file>

<file path=ppt/ink/ink6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0:44.06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D48AA2A-F81C-487B-B8BC-23D341322E84}" emma:medium="tactile" emma:mode="ink">
          <msink:context xmlns:msink="http://schemas.microsoft.com/ink/2010/main" type="inkDrawing"/>
        </emma:interpretation>
      </emma:emma>
    </inkml:annotationXML>
    <inkml:trace contextRef="#ctx0" brushRef="#br0">-1 558 762 0,'-2'-2'183'0,"4"-1"59"16,2 2-222-16,4-8-8 16,1-2-4-16,3-7 13 15,0-6 7-15,6-15 6 16,-5-1-1 0,8-13 1-16,-2 7-9 0,-1-5 0 0,-5 12-5 15,1 3 2-15,-5 12-3 16,-2 7 0-16,-4 13-2 15,-3 2 1-15,-1 5-3 16,-5 5-2-16,0 2-1 16,-5 7-1-16,2 4-5 15,-3 12 2-15,0 0-2 16,-6 6 1-16,4-5-3 16,-1 4 2-16,2-11-2 0,2-3 1 15,7-9 0-15,1-5-2 16,0-5 0-16,6-5 1 15,0-5 0-15,3-7 1 16,1-3-1-16,5-12 0 16,2-4-2-16,4-13-1 15,0 2-1-15,8-9 1 16,-4 6-1-16,1 6 1 16,-4 11-1-16,-5 2 2 15,-7 19 0-15,1-1-2 16,-5 7-1-16,-3 5-2 15,0 10 0-15,-6 10-1 16,-5 12 1-16,-4 18 2 16,-3 9 2-16,-6 13 0 0,3-7 3 15,-3 3 0-15,4-22 0 16,5-11 1-16,8-17-1 16,2-11 0-16,7-13-1 15,2-10 0-15,4-13-1 16,5-22-1-16,9-14 1 15,3-23-1-15,2 1 0 16,6-5 1-16,-4 17 0 0,-2 13 1 16,-8 23-2-16,-1 11 0 15,-9 12-1-15,-4 6-1 16,-2 5-4-16,-2 11-1 16,-7 2-1-16,-3 8 3 15,2 10 2-15,-14 7 2 16,0-2 3-16,-6 8 0 15,4-4-1-15,-4-3 1 16,8-7-1-16,-1-4 1 16,7-8-1-16,1-2 1 15,4-8-2-15,3 1 0 16,2-2-2-16,3 1-3 16,2-1-339-16,-5-1 112 15</inkml:trace>
  </inkml:traceGroup>
</inkml:ink>
</file>

<file path=ppt/ink/ink6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1:10.50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0F81B49-AD20-4D1D-AEC4-1773AC819080}" emma:medium="tactile" emma:mode="ink">
          <msink:context xmlns:msink="http://schemas.microsoft.com/ink/2010/main" type="inkDrawing"/>
        </emma:interpretation>
      </emma:emma>
    </inkml:annotationXML>
    <inkml:trace contextRef="#ctx0" brushRef="#br0">59 658 822 0,'-16'9'296'0,"1"-12"22"16,1 1-191-16,8 1-96 15,0 1 5-15,3-3 2 16,3-3-1-16,2-3 3 15,8-12-13-15,4-11-11 16,10-14-9-16,4-8 0 16,12-20-6-16,3 4 6 0,5-4-6 15,-7 5 6-15,-1 2-8 16,-11 19 6-16,-10 7-7 16,-5 14 5-16,-7 12-11 15,1 10 7-15,-7 11 2 16,-2 3 11-16,-4 12-2 15,-2 5 11-15,-10 10-6 16,2-9-1-16,-3 11-11 16,3-8 5-16,0 1-9 15,5-7 6-15,2 3-8 16,2-10 8-16,2-4-8 16,2-7 8-16,-1 0-8 15,-1-1 8-15,2-1-7 16,-4 1 6-16,0 2-7 15,2 1 7-15,-1 1-8 0,2 0 7 16,-3 0-8-16,8-5 8 16,-2-1-9-16,6-1 9 15,0-4-8-15,6-2 9 16,1-14-8-16,2-8 9 16,3-13-8-16,-3-7 9 15,2-7-8-15,-4 10 8 16,-4 5-8-16,-1 14 7 0,1 6-12 15,-8 15 6-15,-2 9-7 16,-1 9 10-16,-8 14-9 16,-5 8 12-16,-6 17-5 15,-2 5 6-15,-8 8-7 16,4-2 7-16,-2 1-7 16,5-17 7-16,0-5-7 15,11-13 6-15,-4-10-7 16,8-9 8-16,1-3-8 15,7-3 8-15,-2-4-6 16,3-4 6-16,1 1-6 16,1-1 5-16,2-2-9 15,4-2 6-15,9-11-7 16,5-7 6-16,17-16-8 16,0-10 8-16,9-17-8 0,-1-1 7 15,2-5-11-15,-16 10 9 16,3 3-7-16,-15 16 10 15,-6 10-8-15,-10 10 11 16,-4 8-7-16,-7 9 6 16,-4 11-7-16,-4 7 7 15,-7 12-8-15,-4 5 8 16,-7 14-7-16,1 5 7 16,-10 10-6-16,8-2 9 15,-4 7-8-15,8-10 7 0,-2-4-7 16,10-9 5-16,0-1-7 15,7-10 2-15,5 1-33 16,6-8-10-16,1 0-25 16,4-6-308-16,1-11 85 15</inkml:trace>
  </inkml:traceGroup>
</inkml:ink>
</file>

<file path=ppt/ink/ink6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49:30.901"/>
    </inkml:context>
    <inkml:brush xml:id="br0">
      <inkml:brushProperty name="width" value="0.09333" units="cm"/>
      <inkml:brushProperty name="height" value="0.09333" units="cm"/>
      <inkml:brushProperty name="color" value="#3165BB"/>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8:48:34.888"/>
    </inkml:context>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2163F1-640B-4602-9FB4-70FE34EC06AC}" emma:medium="tactile" emma:mode="ink">
          <msink:context xmlns:msink="http://schemas.microsoft.com/ink/2010/main" type="writingRegion" rotatedBoundingBox="28514,4626 33432,3449 34120,6324 29203,7502"/>
        </emma:interpretation>
      </emma:emma>
    </inkml:annotationXML>
    <inkml:traceGroup>
      <inkml:annotationXML>
        <emma:emma xmlns:emma="http://www.w3.org/2003/04/emma" version="1.0">
          <emma:interpretation id="{4830AE3C-D4B7-49AC-A222-1E009674BDDD}" emma:medium="tactile" emma:mode="ink">
            <msink:context xmlns:msink="http://schemas.microsoft.com/ink/2010/main" type="paragraph" rotatedBoundingBox="28514,4626 33432,3449 34120,6324 29203,7502" alignmentLevel="1"/>
          </emma:interpretation>
        </emma:emma>
      </inkml:annotationXML>
      <inkml:traceGroup>
        <inkml:annotationXML>
          <emma:emma xmlns:emma="http://www.w3.org/2003/04/emma" version="1.0">
            <emma:interpretation id="{F79F7579-EF19-4CB3-B1BC-D71D19D19B7B}" emma:medium="tactile" emma:mode="ink">
              <msink:context xmlns:msink="http://schemas.microsoft.com/ink/2010/main" type="line" rotatedBoundingBox="28514,4626 33432,3449 34120,6324 29203,7502"/>
            </emma:interpretation>
          </emma:emma>
        </inkml:annotationXML>
        <inkml:traceGroup>
          <inkml:annotationXML>
            <emma:emma xmlns:emma="http://www.w3.org/2003/04/emma" version="1.0">
              <emma:interpretation id="{8A137928-8492-450D-8856-8E3C3A1B50E1}" emma:medium="tactile" emma:mode="ink">
                <msink:context xmlns:msink="http://schemas.microsoft.com/ink/2010/main" type="inkWord" rotatedBoundingBox="28647,5182 31675,4458 31960,5646 28932,6371"/>
              </emma:interpretation>
              <emma:one-of disjunction-type="recognition" id="oneOf0">
                <emma:interpretation id="interp0" emma:lang="" emma:confidence="0">
                  <emma:literal>Umpsat=</emma:literal>
                </emma:interpretation>
                <emma:interpretation id="interp1" emma:lang="" emma:confidence="0">
                  <emma:literal>Mumpsatef</emma:literal>
                </emma:interpretation>
                <emma:interpretation id="interp2" emma:lang="" emma:confidence="0">
                  <emma:literal>Mumpsatif</emma:literal>
                </emma:interpretation>
                <emma:interpretation id="interp3" emma:lang="" emma:confidence="0">
                  <emma:literal>Mumpsatta</emma:literal>
                </emma:interpretation>
                <emma:interpretation id="interp4" emma:lang="" emma:confidence="0">
                  <emma:literal>Mupsat=</emma:literal>
                </emma:interpretation>
              </emma:one-of>
            </emma:emma>
          </inkml:annotationXML>
          <inkml:trace contextRef="#ctx0" brushRef="#br0">10 184 1808 0,'-3'40'-4'0,"-6"31"-7"16,9-16 11-16,1 8-6 16,1 44 15-16,4 0-7 15,9-34 7-15,3-13-7 16,1-36 7-16,8-19-2 15,3-23 11-15,6-42-5 0,2-26 7 16,1-41-5-16,-6-4 2 16,-6-9-8-16,-14 40 3 15,-10 17 3-15,-7 50 5 16,-7 17-10-16,-2 22 7 16,-4 22-11-16,1 19-2 15,-1 28-11-15,7 6 9 16,5 16-8-16,10-14 11 0,11-5-8 15,8-33 9-15,11-13-4 16,2-34 9-16,14-23-4 16,-7-26 11-16,3-17-8 15,-14 0 9-15,-6 8-11 16,-17 21 4-16,-1 24-21 16,-7 29 4-16,-2 26-6 15,-2 13 11-15,4 17-7 16,-1 3 21-16,4-4-3 15,-2-21 8-15,12-9-10 16,-5-18 9-16,11-24-7 16,-1-20 9-16,10-16-8 15,-6-10 10-15,3-8-8 16,-11 11 2-16,-4 15-11 16,-6 19 1-16,-7 16-16 15,-4 14 7-15,2 15-6 0,3 2 8 16,2 6-4-16,2-5 14 15,5-9-9-15,3-15 8 16,8-15-4-16,2-21 8 16,11-15-4-16,0-11 6 15,3-7-6-15,-4 6 4 16,-4 12-12-16,-11 18 2 16,-2 18-15-16,-8 15 2 0,1 18-6 15,-2 6 11-15,0 6-4 16,-3 2 16-16,4-1-3 15,-1-10 9-15,3-13-8 16,2-16 9-16,5-13-5 16,-1-13-23-16,2-19-58 15,0 1-378-15,-13-1 79 16</inkml:trace>
          <inkml:trace contextRef="#ctx0" brushRef="#br0" timeOffset="475.1441">1146 376 1204 0,'-4'-2'334'0,"2"-2"94"16,2 2-338-16,2 4-42 15,1 10-20-15,4 10-29 16,1 13-8-16,2 19-10 16,2 6 14-16,0 9-3 0,-3 2 15 15,0 4-8-15,-3-12 10 16,-3 1-11-16,0-10 9 15,-3-12-9-15,-1-16 10 16,-5-13 26-16,4-17 15 16,-13-26-5-16,8-15 8 15,-1-23-10-15,7-11-27 0,2-17-14 16,8 12 5-16,5 0-10 16,1 21 11-16,3 8-8 15,-3 24 6-15,9 7-11 16,-6 10 7-16,1 4-9 15,-1 4 8-15,6 3-8 16,-4-2 7-16,1 10-8 16,-5 4 7-16,-1 0-8 15,-7 3 7-15,-4 7-5 16,-7-2 15-16,-9 4 1 16,-4 1 13-16,-14 10 1 15,-5-5 13-15,-4 0-11 16,6-4 3-16,3-7-13 15,12-13 3-15,6-6-36 16,14-4-45-16,10-10-57 0,4-5-376 16,20-1 59-16</inkml:trace>
          <inkml:trace contextRef="#ctx0" brushRef="#br0" timeOffset="1282.2154">1515 149 1034 0,'-1'-24'383'15,"-10"15"68"-15,-2 14-270 0,-10 4-46 16,-2 10-42-16,-11 13-30 16,1 5-34-16,-1 7-20 15,8 2 3-15,2 1-14 16,11-13 9-16,2-2-9 16,7-13 8-16,4-4-9 15,5-10 9-15,2-4-11 16,5-2 8-16,5-4-8 15,3-2 9-15,9 2-8 16,2 2 10-16,1 3-10 16,-3 6 7-16,-3 6-9 15,-6 1 6-15,-2 2-9 16,-7 3 8-16,-1 1-10 0,-5 2 7 16,-8 6-10-1,-5 0 12-15,-5 0 8 16,-6-4 19-16,-8-1 11 0,2-14 18 15,-3 1-4-15,2-2-5 16,4-5-16-16,6-11-8 16,0 4-15-16,6-2-3 15,1-5-42-15,8 3-25 16,9 4-96-16,8 8-25 16,10-4-339-16,12 1 49 0</inkml:trace>
          <inkml:trace contextRef="#ctx0" brushRef="#br0" timeOffset="1655.7866">1725 157 1328 0,'-16'-27'364'0,"-11"18"95"16,0 16-380-16,-9 26-30 16,-3 14-22-16,0 22-21 15,9 4 4-15,9 4-9 16,12-18 8-16,13-7-8 15,8-20 5-15,9-13-9 16,2-14 5-16,7-20-2 16,-5-15 9-16,7-30-6 15,-4-10 11-15,-2-14-4 16,-10 6 2-16,-2 5-7 0,-10 28 5 16,-2 18-11-16,-4 16 2 15,1 28-22-15,-1 14 6 16,-2 23-10-16,-5 9 13 15,4 11-2-15,4-10 21 16,5-3-4-16,5-27 10 16,9-14-11-16,5-17 3 15,4-21-40-15,2-26-29 0,2-31-73 16,-10-12 38-16,2-18-370 16,-8-2 100-16</inkml:trace>
          <inkml:trace contextRef="#ctx0" brushRef="#br0" timeOffset="2182.5584">1676 67 1416 0,'-12'-9'335'0,"4"1"118"16,17 4-405-16,23-5-36 15,7-6-1-15,20-9-11 16,8-2 6-16,14 2-7 16,-3 0 6-16,18 9 13 15,-1 8-472-15</inkml:trace>
          <inkml:trace contextRef="#ctx0" brushRef="#br0" timeOffset="1977.0666">1915-303 1044 0,'-5'45'270'0,"-5"17"107"16,-1 9-281-16,-4 16-11 16,3-47 13-16,6 7-18 15,3-11-17-15,14-6-16 16,8-17-19-16,13 2-22 16,-2-18 5-16,13-9-11 15,-5-3 7-15,1-6-7 16,-11 2 9-16,-2 11-16 15,-13 10 3-15,-7 16-14 16,-10 16 8-16,-10 22-6 16,-2 5 16-16,-7 16 3 0,4-10 21 15,2-1 0-15,10-20 12 16,7-10-5-16,10-23 3 16,11-14-11-16,6-20-1 15,15-15-7-15,3-10 7 16,8-5-9-16,-5 6 4 15,3 5-6-15,-15 14-32 16,-4 8-122-16,-16 8-195 0,-22 14-152 16,-21 8-134-16</inkml:trace>
          <inkml:trace contextRef="#ctx0" brushRef="#br0" timeOffset="2678.3833">2514 187 1277 0,'-41'-23'441'16,"19"5"41"-16,16 9-328 16,22-7-106-16,19-8-30 15,26-8-15-15,10-2 5 16,20-5-6-16,-7 10 9 16,3 5-109-16,-21 11-38 0,-8 11-354 15,-34 5 2-15</inkml:trace>
          <inkml:trace contextRef="#ctx0" brushRef="#br0" timeOffset="2981.0242">2538 269 999 0,'-20'-4'364'0,"19"4"15"16,8-6-233-16,20-9-125 15,12-6-15-15,15-14-2 16,5-1 9-16,13 5 422 16,-6 13-817-16,-5-9 416 15</inkml:trace>
        </inkml:traceGroup>
        <inkml:traceGroup>
          <inkml:annotationXML>
            <emma:emma xmlns:emma="http://www.w3.org/2003/04/emma" version="1.0">
              <emma:interpretation id="{7D55B47B-8EEE-4075-81B4-F710F454DC4F}" emma:medium="tactile" emma:mode="ink">
                <msink:context xmlns:msink="http://schemas.microsoft.com/ink/2010/main" type="inkWord" rotatedBoundingBox="31757,6874 31771,6870 31774,6886 31760,6889"/>
              </emma:interpretation>
              <emma:one-of disjunction-type="recognition" id="oneOf1">
                <emma:interpretation id="interp5" emma:lang="" emma:confidence="1">
                  <emma:literal/>
                </emma:interpretation>
              </emma:one-of>
            </emma:emma>
          </inkml:annotationXML>
          <inkml:trace contextRef="#ctx1" brushRef="#br1">2986 1785 0,'0'0'32</inkml:trace>
        </inkml:traceGroup>
        <inkml:traceGroup>
          <inkml:annotationXML>
            <emma:emma xmlns:emma="http://www.w3.org/2003/04/emma" version="1.0">
              <emma:interpretation id="{AC63A177-EAA7-4144-B683-F6D415CA64D9}" emma:medium="tactile" emma:mode="ink">
                <msink:context xmlns:msink="http://schemas.microsoft.com/ink/2010/main" type="inkWord" rotatedBoundingBox="31194,3985 33432,3449 33989,5775 31751,6311"/>
              </emma:interpretation>
              <emma:one-of disjunction-type="recognition" id="oneOf2">
                <emma:interpretation id="interp6" emma:lang="" emma:confidence="0">
                  <emma:literal>Tupfet</emma:literal>
                </emma:interpretation>
                <emma:interpretation id="interp7" emma:lang="" emma:confidence="0">
                  <emma:literal>Topfgut</emma:literal>
                </emma:interpretation>
                <emma:interpretation id="interp8" emma:lang="" emma:confidence="0">
                  <emma:literal>Tippgut</emma:literal>
                </emma:interpretation>
                <emma:interpretation id="interp9" emma:lang="" emma:confidence="0">
                  <emma:literal>Tupf-Ne</emma:literal>
                </emma:interpretation>
                <emma:interpretation id="interp10" emma:lang="" emma:confidence="0">
                  <emma:literal>Topf-Ne</emma:literal>
                </emma:interpretation>
              </emma:one-of>
            </emma:emma>
          </inkml:annotationXML>
          <inkml:trace contextRef="#ctx0" brushRef="#br0" timeOffset="14786.3107">2605-394 972 0,'-9'-20'340'0,"5"17"37"0,2 11-239 16,5 5-99-16,6 2-8 16,2 0-29-16,4-7 5 15,-2-2-5-15,5-32 38 16,-3-22 7-16,2-18 28 15,-4-3-4-15,4-24 10 16,-2 2-38-16,4-18-5 16,-2 7-27-16,1 3 3 15,-3 20-14-15,-5 26 7 16,-4 41-11-16,0 21 9 16,-1 14-10-16,2 26 9 0,5 11-8 15,3 18 8-15,3-3-6 16,5 5 9-16,-1-21 11 15,10-16-117-15,-4-26-370 16</inkml:trace>
          <inkml:trace contextRef="#ctx0" brushRef="#br0" timeOffset="6610.5792">3638-876 637 0,'-17'-15'325'0,"-17"1"-26"0,-16 32-119 16,-14 12-131-16,-2 8-29 16,-9 7 4-16,7 2-6 15,-2 22 6-15,13 70 30 31,7 5-27-31,17 15-3 16,9 16-10-16,14 11-6 0,8-62-6 16,2 22 1-16,3-17-1 0,-1 9 2 15,-4-28 0-15,-4 2-1 16,-3-20 1-16,0-2-1 16,3-28-1-16,3-16-2 15,9-23 2-15,3-23 7 16,8-23 5-16,8-35 12 15,11-25 9-15,11-40 19 16,11-15 3-16,11-45 11 16,0 10-7-16,5-3-3 15,-10 31-21-15,-4-59-9 16,-16 40-16-16,-5 12-3 16,-15 19-3-16,-10 5 2 15,-11 88 6-15,-11 14 6 16,-15 14-2-16,-14 12 1 0,-8 9-3 15,-15 9-3-15,-5 9-11 16,-5 20-117-16,13 22-347 16</inkml:trace>
          <inkml:trace contextRef="#ctx0" brushRef="#br0" timeOffset="14376.7067">2803-667 1037 0,'0'-5'291'0,"2"7"88"16,1 5-302-16,3 16-8 16,3 29-23-16,7 58 5 15,1 13-21-15,7 16 5 16,-6-42 6 15,1 0-31-31,16 76-10 0,-4-50 10 16,-6-11-9-16,-7-14 10 15,-18-72-11-15,-2-8 14 16,-1-9-8-16,-3-11 13 0,-3-8-10 16,-3-11 4-16,-3-2-35 15,-12-22-63-15,3 4-351 16,-11-2 70-16</inkml:trace>
          <inkml:trace contextRef="#ctx0" brushRef="#br0" timeOffset="3524.8647">3159-104 1041 0,'12'-9'354'0,"-7"10"19"16,1 4-258-16,1 17-108 16,2 13-17-16,2 17-6 15,-7 5 18 1,2 0 7-16,2 80-7 15,-5-7 7-15,-6 3-10 16,0-13 11-16,-8-54 11 16,-1-24 21-16,2-14 13 15,2-11 25-15,-5-16 9 0,1-14-12 16,-2-35-21-16,2-20-14 16,5-46-27-16,4-14-14 15,9-16-5-15,6 27 8 16,4 9-6-16,-1 44 11 15,9 16-10-15,0 22 6 16,5 7-11-16,-2 7 6 16,7 7-11-1,-2 4 6-15,2 1-12 0,-5 3 9 0,-1 4-7 16,-7 2 8-16,-3 5-7 16,-7 2 10-16,-4 2-5 15,-10-1 15-15,-12 2 17 16,-7-5 21-16,-20 5 15 15,-8 2 16-15,-8 3-7 16,7-1-12-16,6-1-9 16,18-5-23-16,12-19-38 15,16-2-25-15,20-14-118 16,17-5-389-16,13-13 74 16</inkml:trace>
          <inkml:trace contextRef="#ctx0" brushRef="#br0" timeOffset="3916.6559">3686-71 1779 0,'-7'0'420'0,"-2"-5"148"15,6 7-517-15,-2-1-29 16,4-7-12-16,2 8-26 16,5-2-125-16,20-8-433 15</inkml:trace>
          <inkml:trace contextRef="#ctx0" brushRef="#br0" timeOffset="4094.717">4213-673 1341 0,'1'-3'321'0,"-13"6"106"15,-12 22-375-15,3 31-51 16,-4 62-7-16,-1 4 13 16,-5 8-7-1,4-12 6-15,-5-12-8 0,7-53 8 16,-2 1-4 0,9-14 10-16,4-8-5 0,7-19 10 15,1-11-14-15,4-20-22 16,2-11-62-16,-1-11-78 0,5-14-286 15,5-2 20-15</inkml:trace>
          <inkml:trace contextRef="#ctx0" brushRef="#br0" timeOffset="4476.2695">3931-582 1174 0,'-8'6'348'16,"4"14"69"-16,7 22-316 15,4 3-73-15,11 43-18 16,11-7 2-16,16-1-9 15,7-15 7-15,17-2-6 16,-1-36 19-16,9 3-4 16,-11 1-439-16</inkml:trace>
          <inkml:trace contextRef="#ctx0" brushRef="#br0" timeOffset="15881.22">4229-92 1124 0,'3'10'264'0,"-3"11"104"0,6 11-316 15,9 4-29-15,6 3 2 16,7 9-10-16,0-8-2 16,11 5-12-16,0-6 6 15,3-4-9-15,-3-17 7 16,6-20-8-16,-7-25 20 15,7-24 19-15,-5-7 17 16,8-22 6-16,-7-68 9 16,4-10-18-16,-11 11-18 0,1-5-25 15,-17 14-59-15,-21 81-394 16</inkml:trace>
          <inkml:trace contextRef="#ctx0" brushRef="#br0" timeOffset="15499.6493">4354-1173 988 0,'-19'-27'312'16,"5"13"71"-16,4 4-272 16,2 25-43-16,11 6-25 15,0 19-25-15,5 20-13 0,4 26-8 16,4 1 11-16,7 7-6 16,-4-11 12-16,4 30-11 15,-5 25 7-15,0-6-9 16,-6-9 7-16,3 0-7 15,-5-43 8-15,2-53-8 16,-3-3 10-16,-1-2-8 16,-2-8 6-16,-5-4-77 15,-5 2-329-15,-5 9 85 16</inkml:trace>
        </inkml:traceGroup>
      </inkml:traceGroup>
    </inkml:traceGroup>
  </inkml:traceGroup>
</inkml:ink>
</file>

<file path=ppt/ink/ink6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1:43.96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5090 3 801 0,'-8'-6'311'0,"-1"1"7"0,2 1-193 0,-1 2-95 15,2 4-29-15,-1-2-2 0,-2-2 1 16,-2 5 17-16,1 3 9 16,-4-1 24-16,4 1 4 15,-4 4 2-15,4-5-18 16,1-2-8-16,3 0-20 16,0-2-3-16,1 1-4 15,-1-1 1-15,0-1-1 16,0-1 1-16,0-1-1 15,-1 1 1-15,-1-2 0 0,1 3 2 16,-2 0-2-16,0 1 0 16,-2 1-3-16,2-2 2 15,-1 0-3-15,-7-2 2 16,2 1-1-16,-4-2 4 16,-1 1-1-16,-4 1 9 15,2-4 1-15,-4 2 13 16,4-3-4-16,-5 2 7 15,1 1-11-15,4 1 1 16,-1 2-14-16,1 2 1 16,1 2-8-16,1-1 3 15,-1-1-3-15,-3-1 4 16,3 1-4-16,-3-2 5 16,1 0-4-16,-4-2 1 15,2 1-5-15,-4-2-5 0,2-2-4 16,-1 2 1-16,-1 0-2 15,-1 2 5-15,-1 1 5 16,-7 3 5-16,4 3-3 16,-5 1 4-16,3 1 1 15,-5 1-2-15,10-2-8 16,-5-1-6-16,3-1-9 16,-8-1-3-16,6 1 3 0,-8-1 7 15,4 1 8-15,-8 4 8 16,8-1 1-16,-7 2-1 15,4 4-1-15,-12 2 1 16,10 1-2-16,-2-1 2 16,7 1-2-16,-2-2 2 15,13-3-5-15,-11-2-2 16,2 1-4-16,-6-2 3 16,2-3-3-16,-8-2 6 15,5-1 5-15,-5 5 5 16,4-5 1-16,-6 3 2 15,7 0-3-15,-5-2 1 16,19-2-7 0,1 1-5-16,-37 4 4 15,8-4-3-15,-9 0 4 16,6 0 0-16,10 2 6 0,7-7-2 16,-5 8 4-16,4 3-3 15,-8-1 3-15,8-1-2 16,-3 2 9-16,21-4 29 15,0-1-17 1,-30 5 9-16,11 0-8 16,-4-1 8-16,3-2-15 15,10-8 0-15,8-1-9 0,-4 2 0 16,2-2-12-16,-4-3 3 16,5 6-3-16,-4 3 4 15,1 0 0-15,-3-6 9 16,0 3-4-16,0 4 6 15,4-8-6-15,1 1 1 16,7 9-10-16,-5 3 4 16,-1-3-7-16,-3 1 6 15,-2-1-6-15,-8 0 6 16,7 0-6-16,-3-1 7 16,1 2-7-16,1 1 6 15,4-4-6-15,-3 2 6 16,3 2-6-16,-3-1 6 15,1-1-6-15,-4 2 6 16,6 1-7-16,-3-2 5 16,5-1-7-16,-4 0 5 0,4-3-5 15,-11-1 5-15,4-1-3 16,-9 2 6-16,4-1-2 16,-7 2 4-16,8 5-5 15,-6-3 4-15,8-1-6 16,-2 2 5-1,7-1-6-15,2-1 5 0,6-1-5 0,3 4 6 16,6-4-6-16,2 7 5 16,7-2-6-16,-3 3 6 15,4 3-6-15,-1 1 4 16,2 2-4-16,1 3 6 16,3-3-7-16,0 14 6 15,3 4-5-15,-2 9 5 16,2 3-4-16,-4 11 7 15,-1-8-6-15,-4 0 6 16,2-9-5-16,-10 4 5 16,4-7-5-16,-5 2 5 15,1-2-6-15,-4 28 6 16,4-5-5-16,4 15 6 16,4 2-6-16,1 17 5 15,7-28-4-15,1-1 5 16,1-14-7-16,4-7 7 0,1-13-5 15,3-1 5-15,-2 13-6 16,2 2 5-16,0-2-5 16,0-2 5-16,-3-5-5 15,5-7 4-15,0-5-4 16,-4-7 5-16,1-2-7 16,1 4 7-16,1-14-6 15,5 2 6-15,2-1-8 0,5 1 7 16,4 0-6-16,2 1 6 15,2-1-6-15,12 5 7 16,0-1-6-16,12 4 6 16,-3-2-7-16,9 6 5 15,-6-3-7-15,9 3 5 16,-3-8-7-16,2 2 8 16,-5-7-6-16,9-1 6 15,-6-4 2-15,6 0 1 16,0-1-6-16,11-1 5 15,-5-2-4-15,10 1-1 16,-6 0 1-16,9-2 3 16,-8 1-3-16,8 2-1 15,-7-5-3-15,15-1 1 16,-7 1-5-16,4-2 4 16,-10-2-1-16,10-2 1 15,-15-2-1-15,6 3 5 0,-5 1-4 16,13-5 6-16,-16 10-2 15,11 3 6-15,-8-3-7 16,8-2 6-16,-9 8-6 16,15-6 6-16,-6 0-7 15,13 2 6-15,-11 4-4 16,7-11 4-16,-13 4-5 16,5-5 3-16,-13-5-3 15,9 1 3-15,-9 8-4 0,9-2 6 16,-9 4-4-16,5-3 5 15,-8-2-6-15,8 1 5 16,-10-2-6-16,11-3 5 16,-6 6-6-16,12-2-1 15,-12-2-10-15,8-4 2 16,-12 5-7-16,5-15 0 16,-10 5 2-16,2 2 10 15,-5 4 0-15,4-4 6 16,-8 10 2-16,8-1 3 15,-7-2-3-15,3-2 2 16,-7 3-3-16,4-5 4 16,-9 1-4-16,8-7 2 15,-10 2-10-15,7-6-2 16,-10 3-6-16,1-5 5 0,-10 10-2 16,-1-2 10-16,-7 3 3 15,-2 1 6-15,-8 2-5 16,-1-1 4-16,-4-4-3 15,2-2 5-15,-4-13-6 16,0-20 5-16,3-7-4 16,-3-46 3-16,-6 3-5 15,0 3 1-15,-3 15-6 0,2 0 1 16,-8 48-3-16,3-3 5 16,-3 4-1-16,0-8 6 15,-5 1-1-15,4-12 4 16,-5-2-3-16,0-5 6 15,0 10-4-15,0-5 3 16,1 14-3-16,1 1 2 16,-1 10-6-16,-2-1 10 15,1 10 0-15,-5-7 10 16,4 7-4-16,-2-7 5 16,4 4-11-16,-2-7 1 15,7 4-13-15,-3-8 5 16,0 6-4-16,-2-5 4 15,4 8-4-15,-5 3 14 16,3 9 5-16,-2 0 14 16,2 8-2-16,-4 1 10 0,-1 4-12 15,-4 2-4-15,0 5-13 16,-3 1 4-16,0 0-12 16,0-3 4-16,3-2-6 15,-1 1 0-15,2-7-7 16,1-1-1-16,-1 0 2 15,-7-3 9-15,-1-3-1 16,-11-3 14-16,-4 2 5 16,-6-1-1-16,2 7-6 0,-2 4 4 15,7 6-11-15,-2 6-1 16,11 4-9-16,-1 4-72 16,5-1 425-16,5-4-817 15,11-12 343-15</inkml:trace>
</inkml:ink>
</file>

<file path=ppt/ink/ink6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1.72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23 378 562 0,'4'-1'334'16,"1"-4"-38"-16,5-5-85 16,2-10-155-16,11-13-23 15,-2-4-16-15,11-13-8 16,-5 1-3-16,1-4-3 16,-2 14 3-16,-5 3-6 15,-9 15 6-15,1 3-6 16,-7 12 8-16,-4 0 9 15,-2 8 14-15,-2 1 4 0,-4 6 12 16,0 6-3 0,-4 4-6-16,-2 5-10 0,-5 3-4 15,-4 8-12-15,3-4-1 16,-4 7-8-16,-1-5 1 16,5 3-5-16,2-12 6 15,1 3-3-15,3-14 5 16,4-1-1-16,2-6 3 15,1-1-5-15,5-5 3 0,5-3-6 16,4-5 3-16,8-10-6 16,2-6 6-16,8-12-7 15,2 0 3-15,-7-7-3 16,-2 8 6-16,-2 2-5 16,-8 11 6-16,-5 2-4 15,1 11 3-15,-2 3-7 16,-5 5 4-16,-2 4-8 15,1 3 8-15,-5 7-4 16,-1 5 8-16,-2 6-5 16,-4 3 10-16,-10 9-6 15,0-1 4-15,-4 7 0 16,1-3 7-16,-2 6-6 16,11-11 6-16,1 2-6 15,5-10 0-15,3-5-8 16,5-11 1-16,2-4-4 15,7-7 4-15,2-8-6 0,5-6 6 16,8-9-3-16,0-5 3 16,8-11-3-16,-2 1 5 15,1-3-4-15,-3 4 5 16,3 2-5-16,-9 12 6 16,-6 0-7-16,-2 9 1 15,-2 2-8-15,-10 5 4 0,7 4-7 16,-2 2 4-16,-2 4-4 15,-2-1 7-15,-2 5-5 16,-6 2 8-16,3 2-5 16,-3 4 9-16,-2 2-3 15,-1 4 6-15,-1-1-7 16,-1 2 6-16,-2 5-9 16,2-4-22-16,5 1-285 15,-3-10-64-15,-3-13-98 16</inkml:trace>
</inkml:ink>
</file>

<file path=ppt/ink/ink68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52:15.26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0,'0'0'0,"0"0"0</inkml:trace>
</inkml:ink>
</file>

<file path=ppt/ink/ink68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52:15.45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0,'0'0'0,"0"0"31</inkml:trace>
</inkml:ink>
</file>

<file path=ppt/ink/ink6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5.73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58 6 1014 0,'-7'-8'398'0,"-1"10"13"16,4 4-255-16,-2 10-95 15,-2 10-49-15,-1 17 11 16,2 7-10-16,-1 14 9 15,7 1-9-15,4 7 8 16,4-9-16-16,4 0 5 16,-2-10-11-16,0-8 9 15,-5-18-9-15,2-3 9 16,-3-9-8-16,3-6 8 16,-4-5-7-16,-2-4 11 15,-2-6-7-15,-4-9-21 0,-3-4-41 16,-4-11 250-16,7-8-638 15,-2-6 258-15</inkml:trace>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5:41.90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37-4 1080 0,'-25'3'573'47,"13"-2"-896"-47</inkml:trace>
</inkml:ink>
</file>

<file path=ppt/ink/ink6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6.18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53 344 1124 0,'-24'0'349'16,"4"3"64"-16,10 1-273 15,7-2-98-15,9-7-2 16,10 1-20-16,19-14 1 0,8-2-21 16,26-14 10-16,8-2-8 15,12-14 10-15,-8 7-13 16,4-1 10-16,-17 8-11 15,-5 7 7-15,-12 13-9 16,-3 5-7-16,-15 8-62 16,-9 0-362-16,-15-1 88 15</inkml:trace>
</inkml:ink>
</file>

<file path=ppt/ink/ink6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6.89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201-5 1069 0,'-21'0'298'0,"6"12"68"0,-6 14-277 16,2 7-84-16,-7 19 9 15,-1 7-13-15,-4 10 21 16,11-3-1-16,5-1 13 16,11-13-8-1,8-4 4-15,8-16-21 0,5-16 4 16,5-8-12-16,2-23 11 16,3-9-6-16,0-24 11 15,-3-8-9-15,-1-15 8 16,-4 7-11-16,-10-1 11 15,-1 20-6-15,-2 15 31 16,-8 17-1-16,-1 7 14 16,2 7-9-16,-4 10 1 0,-1 4-31 15,8 6 0-15,-1 3-16 16,7 6 6-16,1-2-9 16,9 5 9-16,0-1-10 15,3 2 9-15,-2-3-8 0,5-1 9 16,-6-5-8-16,-1-2 8 15,-2-7-8 1,-6 1 11-16,-3-8-52 0,-5-2-78 16,-2-1 468-16,1-9-815 15,1-9 343-15</inkml:trace>
</inkml:ink>
</file>

<file path=ppt/ink/ink6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7.24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195 0 1113 0,'1'1'310'0,"-2"10"84"16,-4 4-316-16,2 15-26 0,-6 3-24 15,-9 13 14-15,5 2-16 16,-4 9 9-16,1-6-14 16,-2 7 4-16,3-12-18 0,-2-4 6 15,5-12-12-15,-1-6 0 16,2-13-37-16,1-7-53 15,4-5-343-15,-6-32 63 16</inkml:trace>
</inkml:ink>
</file>

<file path=ppt/ink/ink6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7.55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0 1316 0,'0'13'346'15,"0"11"88"-15,11 9-350 16,7-4-90-16,16 5 6 16,7-4-6-16,15 0 9 15,-4-4-7-15,14 8-21 16,-9-7-63-16,8-3-344 16,-20-10 66-16</inkml:trace>
</inkml:ink>
</file>

<file path=ppt/ink/ink69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8:52:18.44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0,'0'0'16,"0"0"-16,0 0 15</inkml:trace>
</inkml:ink>
</file>

<file path=ppt/ink/ink6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8.83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21 1454 0,'1'5'312'0,"8"-5"137"15,2 1-434-15,7 1-10 16,3 1-11-16,9-2 11 16,-2 2-9-16,2-6-34 15,0 3-50-15,9-13-356 0,-4-7 61 16</inkml:trace>
</inkml:ink>
</file>

<file path=ppt/ink/ink6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9.14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126-3 1260 0,'11'3'338'0,"-10"10"85"15,-2 10-359-15,-8 22-39 16,-3 5-24-16,-6 22 8 16,-5 1-7-16,-1 25 9 15,3-7-11-15,4 14 8 16,7-22-11-16,7-8 9 15,6-24-11-15,9-10 8 16,6-22-8-16,6-2 4 16,2-11-33-16,7-3-54 15,4-12-342-15,1-20 69 0</inkml:trace>
</inkml:ink>
</file>

<file path=ppt/ink/ink6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19.51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191 1 1224 0,'-18'-1'370'16,"-9"4"76"-16,0 9-347 15,-4 18-42-15,4 6-40 0,-2 21 5 16,11 0-17-16,8 5 10 16,7-10-9-16,12 1 7 15,12-22-13-15,9-8 6 16,4-16-9-16,11-23 17 15,-4-17-6-15,4-15 13 16,-6-15-7-16,-6-13 7 16,-12 12-10-16,-11 7 31 15,-11 16-3-15,-10 22 17 16,-7 28-10-16,-4 24 3 16,1 12-34-16,3 19 0 15,4-3-17-15,13 3 7 16,8-20-9-16,13-10 6 0,7-19-11 15,10-12-9-15,2-21-41 16,14-28-108-16,-5-17-125 16,2-19-228-16,-16 3-63 15</inkml:trace>
</inkml:ink>
</file>

<file path=ppt/ink/ink6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20.67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38 230 1114 0,'-5'-22'330'16,"4"-1"87"-16,1 7-308 0,0 1-18 16,1 10-24-16,-1 8 3 15,0 11-31-15,-6 19 5 16,-1 12-34-16,-2 18 2 16,0 12-11-16,6 22 8 15,3-2-11-15,7 21 9 16,2-4-10-16,2 1 10 15,-1-22-12-15,1-4 12 16,-4-31-11-16,-4-16 10 16,3-17-11-16,-6-14 15 15,2-9-3-15,-5-14 16 16,1-13-9-16,-4-25 4 16,5-14-38-16,-8-39-81 15,3-6-48-15,1-17 1 0,7 17-2 16,-1 15 41-16,2 40 88 15,3 28 46-15,-3 26 10 16,5 28 32-16,-4 7-8 16,10 13 11-16,1-2-12 15,10-1 1-15,2-17-35 16,14-17 4-16,1-27-20 16,13-35 8-16,-4-20-6 0,3-28 9 15,-10-4-15-15,-11-3-2 16,-19 20-9-16,-14 17 1 15,-14 36-9-15,-16 32 10 16,-5 35 1-16,-4 30 14 16,2 20-6-16,-1 17 29 15,11-3 3-15,11 11 15 16,11-16-13-16,14-5 9 16,12-18-29-16,11-7-2 15,2-22-19-15,7-7 6 16,-5-8-34-16,-3-9-49 15,-12-8-28-15,-4-5-2 16,-11 2-5-16,-11-5 32 16,-1-2 57-16,-6-2 33 15,-2 2 7-15,-1-13 8 16,3-2-4-16,6-3 0 0,5-2-13 16,5-5 4-16,8 5-9 15,2 1 5-15,0 10-8 16,5 0 4-16,-2 9-9 15,1-5 6-15,4 13-8 16,5-8 9-16,-3-5-4 16,6-7 10-16,-3 2-6 15,3-19 17-15,-4-4 0 0,2-6 23 16,-5 4-6-16,-4-5 18 16,-10 8-7-16,-7 8 8 15,-7 8-19-15,-8 7 8 16,-2 13-15-16,-5 14 1 15,5 9-17-15,-1 15 6 16,4 3-12-16,4 5 7 16,7-10-11-16,7 1 6 15,3-18-12-15,12-14 11 16,3-12-8-16,9-13 9 16,-2-12-4-16,5 1 8 15,-4 6-10-15,-4 9 2 16,-7 13-9-16,-7 17 6 15,-5 11-3-15,-5 5 14 16,-2 1 1-16,1 0 10 16,0-13-7-16,3-13 7 15,3-10-10-15,4-25 13 0,1-6-11 16,2-16 10-16,-2-4-11 16,-5-8 4-16,-5 18-15 15,-1 7 6-15,-4 20-8 16,2 14 7-16,1 16-10 15,2 12 8-15,2 1-6 16,2 2 20-16,4-4-76 16,0-13-446-16,-4-16 139 15</inkml:trace>
</inkml:ink>
</file>

<file path=ppt/ink/ink6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21.08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 0 638 0,'-4'8'653'0,"2"-2"-197"16,10 4-2-16,10 4-374 15,7-5-70-15,13 0-4 16,2-2 4-16,11-5-7 16,-7-2 8-16,9-2-24 15,-8-4-63-15,16-6-390 16,-11-1 93-16</inkml:trace>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0:32.3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3FF00B-6E25-4985-8348-83B4D7ED759F}" emma:medium="tactile" emma:mode="ink">
          <msink:context xmlns:msink="http://schemas.microsoft.com/ink/2010/main" type="inkDrawing" rotatedBoundingBox="11985,2109 18571,2374 18525,3533 11939,3269" semanticType="enclosure" shapeName="Other"/>
        </emma:interpretation>
      </emma:emma>
    </inkml:annotationXML>
    <inkml:trace contextRef="#ctx0" brushRef="#br0">2243 20 1043 0,'-52'-12'260'0,"11"4"85"16,-1 4-298-16,9 11-22 0,2-1-3 15,6 2-21-15,3-1 7 16,4 2-10-16,0-6 5 16,1 2-8-16,-4-2 0 15,0-3-7-15,-9 0 7 16,0 0-6-16,-7-3 8 16,-2 1 1-16,-9 2 11 15,6 0-5-15,-11 0 16 16,4 3-2-16,-5-3 14 15,6 2-10-15,-8 1 9 16,12 0-14-16,-2 0 3 16,10 1-15-16,-5-2 5 15,8-1-12-15,-7 2 5 16,8 2-9-16,-5-1 5 16,5 4-7-16,-5 1 9 15,4 0-8-15,-12 1 9 0,3-2-5 16,-11 1 8-16,5 0-8 15,-8 3 9-15,5-2-8 16,-6 4 7-16,9-5-3 16,-7 5 2-16,7-2-8 15,3 4 5-15,9-5-6 16,-3 8 1-16,7-1-2 16,-2 6 9-16,2 2-8 0,-5 5 9 15,7 1-7-15,-2 1 9 16,7-5-8-16,-4 1 9 15,8-7-9-15,-3-2 9 16,4-4-9-16,1-5 8 16,5-2-9-16,1 3 9 15,5-2-10-15,1-2 8 16,2 2-9-16,7 4 7 16,2-1-8-16,5 1 8 15,3-2-8-15,11 6 7 16,-1-5-6-16,10-1 8 15,0-1-8-15,8-1 8 16,-5-1-8-16,8-1 5 16,-2-2-7-16,1-2 8 15,-2 4-6-15,5-1 8 16,-3-2-5-16,5 1 9 0,-2-3-9 16,4 1 10-16,-2 1-11 15,2 13 7-15,-2-4-7 16,9 7 7-16,-8-5-10 15,7 2 11-15,-2-10-8 16,2-1 6-16,-5 4-6 16,2 1 7-16,-8 1-8 0,4 2 8 15,-11 0-8-15,10 0 8 16,-7-3-7-16,4 5 7 16,-5-1-8-16,8-2 7 15,-7-5-9-15,5-2 7 16,-4-4-5-16,4 0 7 15,-6 5-7-15,4 5 9 16,-5 1-8-16,7 4 9 16,-6-6-10-16,4-3 8 15,-1 0-10-15,8 0 7 16,-7-9-8-16,10 1 9 16,-6 2-8-16,5-6 11 15,-5 2-7-15,4 5 8 16,-6 2-9-16,7 0 9 15,-2 3-10-15,8-6 8 16,-2-1-10-16,8-5 8 16,-4 1-8-16,10-2 9 0,-7-1-9 15,6 4 11-15,-9-2-7 16,13 1 6-16,-7 4-9 16,9-5 8-16,-4-3-10 15,14-3 10-15,-8 4-7 16,3-2 10-16,-7 10-8 15,7 0 8-15,-14 3-8 0,6 0 7 16,-5 4-10 0,10-7 9-16,-6-3-8 0,7 2 7 15,-6-7-7-15,3 4 9 16,-12 2-9-16,3 1 8 16,-12 4-7-16,3 3 5 15,-6-5-5-15,3-4 8 16,-6 0-9-16,9-3 8 15,-7-3-6-15,1 5 6 16,-5-2-8-16,1 0 8 16,-8 3-9-16,3-5 7 15,-6 1-7-15,3-1 6 16,-3 4-6-16,1-7 8 16,-4-2-8-16,8-5 7 15,-2 1-7-15,4-7 7 16,0 2-6-16,2 2 8 0,-3 1-6 15,-3-7 8-15,-12 10-8 16,13 4 9-16,-7 1-10 16,0 1 7-16,2 7-7 15,10-3 7-15,-12 3-7 16,6 0 7-16,-2 4-7 16,8 1 7-16,-3-2-7 15,9-2 8-15,-1-2-9 16,1-2 9-16,-6-5-9 15,3 4 7-15,-10-8-8 0,4 6 7 16,-5-8-8-16,4 2 9 16,-7-21-8-16,5 26 9 15,-9 2-7-15,5-16 7 16,-7 0-7-16,4 18 3 16,-5-20-9-16,4-8 7 15,-7 19-5-15,4 0 5 16,-6-2 0-16,1-2 9 15,-5 4-7-15,-2 1 6 16,-5 2-8-16,-2-1 7 16,-3 2-7-16,-8-7 8 15,-1 5-8-15,0-2 12 16,-6-2-10-16,-6-1 10 16,3 3-10-16,-7 2 9 0,-4-2-10 15,-7 1 10-15,0 5-9 16,-6 0 9-16,0-6-9 15,-6 2 9-15,-2-7-11 16,-5-5 7-16,1-2-9 16,-6 3 7-16,9-5-7 15,-11 8 7-15,7-1-6 16,-11 4 6-16,3-2-9 0,-14 5 6 16,6 0-9-1,-10 3 10-15,9-1-6 0,-3 4 8 16,8 0-5-16,-13 3 7 15,10 0-10-15,-11 0 6 16,1 0-8-16,-9-2 10 16,14 2-5-16,-9-1 9 15,12 1-6-15,-10-2 11 16,10 2-12-16,-11-3 7 16,10 2-8-16,-13 1 7 15,12 1-6-15,-8-2 11 16,14 1-10-16,-4 0 7 15,14 0-10-15,-10-3 8 16,13 1-12-16,-11 1 10 16,4 1-9-16,-7 0 3 15,9 0-11-15,-11 0-2 0,10 0-8 16,-11-3 7 0,6-2-3-16,-17-1 15 0,10 0 4 15,-16-2 12-15,8 2-5 16,-11-1 12-16,11 2-8 15,-7-1 12-15,11 0-10 16,-11-3 8-16,8 2-11 16,-8-4 5-16,6 5-12 0,-11-3 6 15,12 2-12-15,-6-1 9 16,11 1-9-16,-13-1-15 16,8 4-30-16,-18 11-349 15,3 8 88-15</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3:31.956"/>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5-31T07:33:47.101"/>
    </inkml:context>
  </inkml:definitions>
  <inkml:traceGroup>
    <inkml:annotationXML>
      <emma:emma xmlns:emma="http://www.w3.org/2003/04/emma" version="1.0">
        <emma:interpretation id="{81EC31F3-EA52-4362-BB3C-396DEDE93F33}" emma:medium="tactile" emma:mode="ink">
          <msink:context xmlns:msink="http://schemas.microsoft.com/ink/2010/main" type="writingRegion" rotatedBoundingBox="24256,12914 24589,15311 22972,15536 22638,13139"/>
        </emma:interpretation>
      </emma:emma>
    </inkml:annotationXML>
    <inkml:traceGroup>
      <inkml:annotationXML>
        <emma:emma xmlns:emma="http://www.w3.org/2003/04/emma" version="1.0">
          <emma:interpretation id="{4734EE79-88C9-48F4-9017-ACF9E1FD12E7}" emma:medium="tactile" emma:mode="ink">
            <msink:context xmlns:msink="http://schemas.microsoft.com/ink/2010/main" type="paragraph" rotatedBoundingBox="24256,12914 24589,15311 22972,15536 22638,13139" alignmentLevel="1"/>
          </emma:interpretation>
        </emma:emma>
      </inkml:annotationXML>
      <inkml:traceGroup>
        <inkml:annotationXML>
          <emma:emma xmlns:emma="http://www.w3.org/2003/04/emma" version="1.0">
            <emma:interpretation id="{7F21389A-EA03-4E51-BC5C-EB0FB58D90B3}" emma:medium="tactile" emma:mode="ink">
              <msink:context xmlns:msink="http://schemas.microsoft.com/ink/2010/main" type="line" rotatedBoundingBox="24256,12914 24589,15311 22972,15536 22638,13139"/>
            </emma:interpretation>
          </emma:emma>
        </inkml:annotationXML>
        <inkml:traceGroup>
          <inkml:annotationXML>
            <emma:emma xmlns:emma="http://www.w3.org/2003/04/emma" version="1.0">
              <emma:interpretation id="{121785D6-FDF5-49B3-B140-BB270AA9EE0C}" emma:medium="tactile" emma:mode="ink">
                <msink:context xmlns:msink="http://schemas.microsoft.com/ink/2010/main" type="inkWord" rotatedBoundingBox="23528,13015 23807,15023 22918,15146 22638,13139">
                  <msink:destinationLink direction="with" ref="{86AF5699-F86B-4ACF-AA48-008DC9082FCD}"/>
                </msink:context>
              </emma:interpretation>
              <emma:one-of disjunction-type="recognition" id="oneOf0">
                <emma:interpretation id="interp0" emma:lang="" emma:confidence="1">
                  <emma:literal/>
                </emma:interpretation>
              </emma:one-of>
            </emma:emma>
          </inkml:annotationXML>
          <inkml:trace contextRef="#ctx0" brushRef="#br0">2244 3049 1155 0,'10'-1'244'0,"17"14"108"15,5 4-343-15,19 10-8 16,6 8-6-16,13 11 6 16,-4-1-2-16,12 11 470 15,-15-4-822-15,-9-7 432 16</inkml:trace>
          <inkml:trace contextRef="#ctx0" brushRef="#br0" timeOffset="-169.7575">2659 2845 814 0,'9'-30'399'0,"-4"8"-32"0,-7 19-167 16,-4 18-165 0,-3 9-30-16,-7 19-4 0,-5 10 1 15,-5 16 10-15,-1-8-2 16,-3 10 4-16,5-9-11 15,-5 4 0-15,1-15-6 16,-1 7 5-16,8-14-4 16,-2-10 7-16,1-11-7 15,-1-8-33-15,-1-20 19 0,-8-10-357 16,-3-12 89-16</inkml:trace>
          <inkml:trace contextRef="#ctx0" brushRef="#br0" timeOffset="-3211.5362">2491 2038 1365 0,'-15'-17'333'0,"14"13"97"15,7 8-388-15,13 7-59 16,7 1-16-16,10 1-3 16,0-4 9-16,13-1 2 15,-4-7 10-15,8 2 10 16,-1-3 6-16,1 11 0 16,-11 2-1-16,-3 8-2 15,-18 5 0-15,-6 10-4 16,-9-3 0-16,-9 12 6 15,-15-2 2-15,-9 16 6 16,-10-2 6-16,-16 7 3 16,-4-2-3-16,0 10-1 15,7-15-4-15,4 3-3 16,14-7-2-16,2 4-63 0,8-2-359 16,2-20 99-1</inkml:trace>
          <inkml:trace contextRef="#ctx0" brushRef="#br0" timeOffset="1936.1315">2141 1520 798 0,'-15'-21'283'16,"6"9"43"-16,5 3-208 15,1 7-47-15,4 5-20 16,5 8-35-16,8 7-5 16,4 6-10-16,15 10 1 15,3 7-4-15,15 8 6 16,-1-4-5-16,8 3 4 16,-10-10-3-16,2-5 5 15,-16-21-5-15,1-9 15 16,-14-12 6-16,1-18 26 0,-5-11 4 15,2-11 25-15,-4-7-4 16,-3-7 11-16,-4 9-14 16,-7 3 15-16,-5 14-18 15,-5 10 0-15,-3 12-23 16,-3 3-7-16,1 9-31 16,-4 10-38-16,0 4-87 15,-1 22-365-15,5 4 61 16</inkml:trace>
          <inkml:trace contextRef="#ctx0" brushRef="#br0" timeOffset="1582.9466">2305 1536 1071 0,'3'-10'258'16,"-4"8"82"-16,5 13-316 16,-5 7-11-16,-2 9-20 15,-3 15 11-15,0 4 1 16,-3 14 5-16,6-4-4 15,4 1 7-15,4-10-10 0,-1-11 5 16,1-17-6 0,-8-7 5-16,-6-15-9 0,-6-21-33 15,-3-12-83-15,-5-32-233 16,3-5 13-16</inkml:trace>
        </inkml:traceGroup>
        <inkml:traceGroup>
          <inkml:annotationXML>
            <emma:emma xmlns:emma="http://www.w3.org/2003/04/emma" version="1.0">
              <emma:interpretation id="{A69F4ADA-DC48-4161-9C6F-2652AB5F6B1B}" emma:medium="tactile" emma:mode="ink">
                <msink:context xmlns:msink="http://schemas.microsoft.com/ink/2010/main" type="inkWord" rotatedBoundingBox="24521,14822 24523,14838 24509,14840 24507,1482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1" brushRef="#br0">3832 3169 0,'0'0'16,"0"0"-16</inkml:trace>
        </inkml:traceGroup>
        <inkml:traceGroup>
          <inkml:annotationXML>
            <emma:emma xmlns:emma="http://www.w3.org/2003/04/emma" version="1.0">
              <emma:interpretation id="{DDDBD7DC-DB07-4989-AD52-1FE56A6FF078}" emma:medium="tactile" emma:mode="ink">
                <msink:context xmlns:msink="http://schemas.microsoft.com/ink/2010/main" type="inkWord" rotatedBoundingBox="23643,15426 23645,15442 23631,15444 23629,15428"/>
              </emma:interpretation>
              <emma:one-of disjunction-type="recognition" id="oneOf2">
                <emma:interpretation id="interp6" emma:lang="" emma:confidence="1">
                  <emma:literal/>
                </emma:interpretation>
              </emma:one-of>
            </emma:emma>
          </inkml:annotationXML>
          <inkml:trace contextRef="#ctx1" brushRef="#br0" timeOffset="-1798.5196">2954 3773 0,'0'0'0,"0"0"0,0 0 16,0 0-16,0 0 16,0 0-1,0 0-15,0 0 32</inkml:trace>
        </inkml:traceGroup>
      </inkml:traceGroup>
    </inkml:traceGroup>
  </inkml:traceGroup>
</inkml:ink>
</file>

<file path=ppt/ink/ink7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21.35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307 11 1054 0,'4'-12'430'0,"-14"12"19"15,-11 4-280-15,-16 22-60 16,-5 11-61-16,-10 16-31 16,4 1-5-1,1 13-5-15,19-10 6 0,7 3-8 16,15-13 6-16,9 2-8 16,7-15 3-16,10-6-9 15,2-20 8-15,14-13-39 16,3-19-44-16,14-27-391 15,-7-3 82-15</inkml:trace>
</inkml:ink>
</file>

<file path=ppt/ink/ink7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22.41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67 463 1330 0,'-13'30'304'0,"-4"16"113"0,1 4-375 16,-1 2-39-1,13-10 6-15,2-4-9 0,11-14 8 16,11-9-6-16,2-14 10 16,11-14-7-16,5-13 9 15,2-16-5-15,-2-6 3 16,-4-10-7-16,-13 4 7 0,-7 12 2 16,-11 15 18-16,-6 9 2 15,-9 25 7-15,-8 23-6 16,-4 9-1-16,2 14-15 15,2 4 1-15,8-3-6 16,14-14 7-16,5-10-9 16,10-15 1-16,8-18-6 15,7-15 5-15,8-18-8 16,4-7 8-16,4-5-7 16,-8 9 4-16,-2 10-11 15,-13 19 0-15,-5 16-9 16,-10 18 7-16,-5 13-4 15,-5 5 12-15,0 5 4 16,-2-7 12-16,5-7-8 16,6-13 7-16,10-19-4 15,-1-14 5-15,6-22-9 16,1-10 10-16,-1-21-10 16,-10 2 4-16,-7-10-12 0,-7 11 8 15,-6 14-12-15,-6 13 5 16,3 16-13-16,5 20 10 15,-2 12-12-15,4 2 12 16,4 10-9-16,5-3 10 16,4-3-11-16,4-5 10 15,15-11-14-15,1-13-1 0,10-5-56 16,1-5-11-16,3-5-30 16,-12 10 8-16,-3 7-3 15,-9 6 55-15,-3 10 10 16,-9 7 31-16,-2 11 23 15,-2 4 23-15,-5 7 8 16,-3-2 19-16,3 4-2 16,0-8-17-16,1 0-17 15,7-9-5-15,5 0-16 16,4-9-2-16,8-3-5 16,4-5 6-16,7-8-5 15,-3-11 9-15,1-11-2 16,0-7 6-16,-4-7-6 15,-12-4 6-15,-9 2-8 16,-3 12 6-16,-15-6-10 0,-5 8 7 16,-4 11-11-16,3 1 8 15,-3 7-9-15,8 13 10 16,4 11-10-16,10-3 10 16,10 15-9-16,4-7 7 15,9 2-10-15,1-5 10 16,11-11-8-16,6-11 10 15,12-8-8-15,-3-16 11 0,11-16-9 16,-11-6 9 0,-5-16-8-16,-17 3 7 0,-8 4-7 15,-18 14 6-15,-17 14 3 16,-8 22 5-16,-13 16-6 16,-4 13 6-16,-4 26-6 15,7 12-1-15,0 12-7 16,13-5 8-16,11 5-9 15,14-15 8-15,14-6-13 16,13-15 10-16,22-9-51 16,4-21-67-16,20-9-401 15,-3-21 69-15</inkml:trace>
</inkml:ink>
</file>

<file path=ppt/ink/ink7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8:52:23.78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204 2403 1449 0,'8'-14'346'0,"31"5"116"16,25 3-414-16,39-3-63 16,-1 2-91-1,0-1 27-15,148-13 8 16,67-19-30-1,15-6 90-15,33-6 13 16,-73-2 7-16,30 4 45 16,-48 17 10-16,63-9 33 15,-28 3-2-15,71-3-2 16,-31 2-47-16,60-13-7 16,-37 8-34-16,60-7 3 0,-55 2-10 15,48-8 9-15,-54 9-11 16,37-5 11-16,-61 6-10 15,27-12 9-15,-65 2-8 16,6-14 6-16,-63 4-7 16,-5-13 11-16,-64 9-10 15,-12-4 9-15,-53 12-6 16,-18 3 9-16,-34 16-10 0,-18 9 8 16,-27 13-9-16,-9 7 9 15,-9 7-6-15,-15 3 9 16,0 1-8-16,-3-2 8 15,-5-2-12-15,-7-9 0 16,-4-5-14-16,-11-7 8 16,-2-3-9-16,-9-9 12 15,2-3-2-15,-7-10 18 16,4-1-2-16,-5-4 16 16,4 4-7-16,-4-2 10 15,14 13-18-15,-1-2 4 16,4 10-18-16,-5-2 4 15,5 12-11-15,-14 3 6 16,4 10-8-16,-7 10 7 16,11 8-5-16,-6 7 10 15,12 4-5-15,-4 4 8 0,7-2-7 16,-6 5 7-16,3-2-9 16,-18 2 7-16,-5 1-8 15,-21 4 8-15,-5-2-8 16,-20 4 11-16,7 1-8 15,-25 6 9-15,9 0-8 0,-20 11 8 16,14-5-8 0,-27 1 6-16,18-4-8 0,-21 2 3 15,13-8-12-15,-26-3 0 16,16-2-10-16,-28-4 5 16,24-7-4-16,-28-4 14 15,17-2 0-15,-23 4 11 16,22-3-4-16,-32 4 7 15,17 1-8-15,-15-1 6 16,17-5-7-16,-28-2 6 16,30-8-5-16,-26-4 6 15,13-3-6-15,-22 0 9 16,24-1-7-16,-34 4 7 16,34 0-7-16,-23-6 6 15,22 6-7-15,-14-8 8 16,29-4-9-16,-36 2 8 15,32 4-7-15,-21-9 6 0,19 6-7 16,-11 1 8-16,36 1-9 16,-11-5 8-16,34 7-9 15,-2 2 8-15,30 6-7 16,-1 11 8-16,30 10-9 16,6 16 6-16,27 4-7 15,9 14 4-15,15 4-9 16,11 17 8-16,10-6-7 0,7 18 8 15,2-4-7 1,11 5 10-16,-1-16 1 0,1 11-42 16,-4-15-47-16,1 8-64 15,-5-12 251-15,3 10-581 16,4-6 256-16</inkml:trace>
</inkml:ink>
</file>

<file path=ppt/ink/ink7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24:20.497"/>
    </inkml:context>
    <inkml:brush xml:id="br0">
      <inkml:brushProperty name="width" value="0.09333" units="cm"/>
      <inkml:brushProperty name="height" value="0.09333" units="cm"/>
      <inkml:brushProperty name="fitToCurve" value="1"/>
    </inkml:brush>
  </inkml:definitions>
  <inkml:trace contextRef="#ctx0" brushRef="#br0">527-283 1278 0,'-33'-2'267'15,"-10"4"122"-15,4 5-380 16,-12 10-8-16,2 2 0 16,-8 7 2-16,4 5 1 15,-11 13 1-15,23-5-1 16,1 1-7-1,-52 67 2-15,5 4 1 0,0 18 1 16,13-6 3-16,35-25-1 16,20-13 0-16,16 10-1 15,12-14-3-15,15 12-1 16,10-7-2-16,22-5-6 16,1-21 1-16,27-8 1 15,2-22 2-15,20-16 1 16,-1-20 4-16,21-33-2 15,-10-17 0-15,15-34 1 16,-16-15 0-16,7-17 4 16,-22 4 2-16,-8-26 0 15,-28 19 2-15,-21-11 7 16,-28 12 15-16,-32 1 24 16,-27 27 15-16,-37 2 13 15,-13 26-5-15,-37 11-18 16,1 29-24-16,-37 23-56 15,12 29-79-15,-40 45-370 0,14 35 63 16</inkml:trace>
  <inkml:trace contextRef="#ctx0" brushRef="#br0" timeOffset="-864.0654">18 664 1325 0,'-14'-6'300'0,"8"1"116"16,6 1-391-16,6-2-18 16,8-5-9-16,19-4 6 15,6-4-1-15,21-16 3 16,7-13 1-16,17-13 3 15,-4-7-8-15,7-16 3 16,-12 6 7-16,-3 0-80 16,-15 9-354-16,-3-8 101 15</inkml:trace>
  <inkml:trace contextRef="#ctx0" brushRef="#br0" timeOffset="-1115.6699">84 147 1203 0,'-6'-4'424'16,"6"13"30"-16,7 9-267 16,4 7-189-16,11 12 3 15,1-1-1-15,8 10-2 16,2-4-2-16,11 5 1 16,-2-11 0-16,9-5 0 15,-20-19 4 16,-14-6 2-31,-1 2-2 0,43 11 6 0,-14-7-11 16,-9-6-96-16,-16 2-144 16,-40-2-209-16,-14-11-79 15</inkml:trace>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8:35.03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AF97120-3C48-4636-84AE-6B2DC144C151}" emma:medium="tactile" emma:mode="ink">
          <msink:context xmlns:msink="http://schemas.microsoft.com/ink/2010/main" type="writingRegion" rotatedBoundingBox="5025,3870 8228,4310 8059,5541 4856,5101">
            <msink:destinationLink direction="with" ref="{CE56C0BF-DE8E-44AA-ABFC-7AD7C7C9DC49}"/>
          </msink:context>
        </emma:interpretation>
      </emma:emma>
    </inkml:annotationXML>
    <inkml:traceGroup>
      <inkml:annotationXML>
        <emma:emma xmlns:emma="http://www.w3.org/2003/04/emma" version="1.0">
          <emma:interpretation id="{CB523391-FE14-4234-8927-F7C69E1101DB}" emma:medium="tactile" emma:mode="ink">
            <msink:context xmlns:msink="http://schemas.microsoft.com/ink/2010/main" type="paragraph" rotatedBoundingBox="5025,3870 8228,4310 8059,5541 4856,5101" alignmentLevel="1"/>
          </emma:interpretation>
        </emma:emma>
      </inkml:annotationXML>
      <inkml:traceGroup>
        <inkml:annotationXML>
          <emma:emma xmlns:emma="http://www.w3.org/2003/04/emma" version="1.0">
            <emma:interpretation id="{B727C722-4B00-4767-A169-D1B068021D32}" emma:medium="tactile" emma:mode="ink">
              <msink:context xmlns:msink="http://schemas.microsoft.com/ink/2010/main" type="line" rotatedBoundingBox="5025,3870 8228,4310 8059,5541 4856,5101"/>
            </emma:interpretation>
          </emma:emma>
        </inkml:annotationXML>
        <inkml:traceGroup>
          <inkml:annotationXML>
            <emma:emma xmlns:emma="http://www.w3.org/2003/04/emma" version="1.0">
              <emma:interpretation id="{DA513306-CB8A-496B-98A6-32849A533990}" emma:medium="tactile" emma:mode="ink">
                <msink:context xmlns:msink="http://schemas.microsoft.com/ink/2010/main" type="inkWord" rotatedBoundingBox="5025,3870 8228,4310 8059,5541 4856,5101"/>
              </emma:interpretation>
              <emma:one-of disjunction-type="recognition" id="oneOf0">
                <emma:interpretation id="interp0" emma:lang="" emma:confidence="1">
                  <emma:literal/>
                </emma:interpretation>
              </emma:one-of>
            </emma:emma>
          </inkml:annotationXML>
          <inkml:trace contextRef="#ctx0" brushRef="#br0">3881 1406 401 0,'-6'-4'238'0,"0"10"-5"16,0-5-87-16,3-2-35 15,3-1-50-15,4-1-11 16,2 2-27-16,5-10-11 16,2 5-10-16,1 0 0 15,1-3-1-15,3-4 0 16,-5 4 3-16,7 0 10 15,-2-6 6-15,-2 3 5 16,-1 13 2-16,2-10-3 16,-7 0-9-16,2 8-6 15,2 2-4-15,4-16-2 16,-3 17 1-16,3-8 1 16,0 0 1-16,-2 1 0 15,1-10 0-15,-1 14-2 16,1-1-2-16,-1-11 1 15,-2 10 4-15,-4 13 8 0,1-16 4 16,1 6 4-16,-3 2 0 16,3-5-4-16,0 3-8 15,0-2-4-15,0 1-5 16,0 7 0-16,-3-8 0 16,0-1-1-16,-2 5 2 15,3-4 5-15,-3 4 2 0,5 5 1 16,-3-8 1-16,8 2 0 15,1 1-6-15,3 4-2 16,-2-5-2-16,4 5 0 16,-4-7 0-16,1 1-1 15,-7-2 1-15,2-4-1 16,-3 6 1-16,0 3-2 16,-1-7 3-16,2 4-3 15,-1 3 2-15,-3-5-2 16,2 1 2-16,-2 7-3 15,-2-11 4-15,2 4-2 16,0-1 5-16,0 1-3 16,0-5 3-16,0 6-3 15,-1-9 1-15,1 6-4 16,-3-2 2-16,4 5-3 16,-2-3 3-16,2 6-3 15,1-1 3-15,-4-4-2 0,-4 2 2 16,3 2-3-16,0-7 3 15,-3 4-3-15,2 2 2 16,-2 1 2-16,0-4 4 16,-2 2 3-16,1-1 4 15,-2 4 3-15,1-3 1 16,-2 0 1-16,1 4-4 16,-2-1-1-16,1-1-4 0,-1-4-4 15,2 1-1-15,-3 4-1 16,2-5 0-16,-5 2-1 15,-3 0 0-15,0 3-2 16,0 0 1-16,-5-1-2 16,2 2 2-16,0 2-4 15,-1-6 4-15,-4 5-4 16,4-1 3-16,-4 1-2 16,1-5 3-16,-4 1-2 15,2-1 2-15,-7 5-1 16,4-4 1-16,-2 2-3 15,1 0 3-15,-1 2-2 16,5-14 1-16,-3 7-1 16,2 1 1-16,-2 2 0 15,4-5 5-15,-2 8 6 0,2-7 7 16,2-1 3-16,1-4 2 16,4 4-5-16,2 2-5 15,4-1-7-15,-1-3-3 16,4 5-4-16,-2-5 1 15,0 0-2-15,0-3 3 16,0 3-3-16,-2 0 3 16,1 1-3-16,-4-2 4 15,-1 5-2-15,-3-1 1 0,-4 2-1 16,-1-1 3-16,-2 4-2 16,-1-7 3-16,-1 13 0 15,3-1 3-15,-1-4-4 16,-2 0 3-16,4 0-5 15,4-3 4-15,-4 0-6 16,5 3 3-16,2-1-4 16,-1 1 5-16,-1-3-6 15,-1 0 4-15,2-3-4 16,4 6 4-16,-5 3-3 16,3-6 3-16,-2-2-4 15,-1 2 0-15,-3 2 1 16,2-5 2-16,2 7-3 15,4-4 3-15,1 5 1 16,1-5-3-16,2 4-1 0,2-7 2 16,-4 3-3-16,5 3 3 15,-1-3-2-15,-1-3 1 16,2 5-2-16,2 1 3 16,-2-9-2-16,0 1 2 15,1 2-3-15,1 5 2 16,1-7-4-16,-2 7 1 15,10 5-2-15,-1-1 4 0,8-6-4 16,3 2-5 0,8 2-36-16,2-2-21 0,10 5-337 15,-1 23 73-15</inkml:trace>
          <inkml:trace contextRef="#ctx0" brushRef="#br0" timeOffset="188770.0349">3843 1207 506 0,'-3'1'-101'0,"-1"4"101"16,2-11-236-16</inkml:trace>
          <inkml:trace contextRef="#ctx0" brushRef="#br0" timeOffset="189820.8749">3851 1202 997 0,'-8'3'257'0,"2"8"75"15,3-14-291-15,0-2-17 16,0 7-20-16,6-7-4 15,-1 1-3-15,1 8 1 16,-2 1-2-16,2-10 3 16,-4 11 2-16,1-7 3 15,-3-2 2-15,-2 0 5 16,1 9 1-16,-1-8 3 16,-1-4-1-16,2 11 7 15,2-5-1-15,-2-6 5 16,1 13 1-16,0 4-5 15,1-13-9-15,1 7-4 16,1-2-5-16,0-3-6 16,3-3 5-16,-2 4 0 15,2 1-1-15,2 2 1 16,-1-1-1-16,4 0 1 16,1 0-2-16,-2 2 1 0,-1-7-1 15,3 1 0-15,-1 10 0 16,-1-6 2-16,1-6-1 15,1 9 0-15,1-5 0 16,4-1-1-16,-1 6 0 16,7 0 0-16,-2-1-1 15,0 4 1-15,-5-12 0 16,4-6 0-16,-5 12 0 0,3-9 2 16,1-6-1-16,2 12 1 15,-1-5 0-15,-2-8 1 16,-3 1-2-16,-2 9 2 15,2 1-1-15,2 4 1 16,2 4-1-16,2 7 1 16,3-10-2-16,0-7 1 15,0 8-2-15,2-7 1 16,-1-1-1-16,4-5 2 16,-1 4-3-16,7-8 2 15,-5-1 0-15,3-4 1 16,-3 9-2-16,-1-6 3 15,-8 8-2-15,4 1 3 16,-2-3-2-16,2 7 2 16,-2 4 0-16,4-4 0 15,-6 4-1-15,4 4 0 0,-5-6-2 16,4-2 0-16,-6 1 1 16,3 1-2-16,-6 1 1 15,-2-2 1-15,-1-2-2 16,-1 1 10-16,-4 2 4 15,-1-1 6-15,0 4 2 16,0-2 6-16,-1 4-9 0,1-2-4 16,-2 1-6-16,1-1-3 15,-2 2-4-15,1-8-2 16,1 0 2-16,4 3 3 16,-3 0 0-16,0 1 1 15,0 7 1-15,-2-2 0 16,-1 3-4-16,3-6 1 15,0-2-1-15,-1 1 5 16,1-1 3-16,-2-4 10 16,1 2 2-16,-1-1 5 15,-2-2-6-15,-1 2-3 16,2 2-10-16,0 5-2 16,0-1-6-16,3 4 0 15,-3-10-1-15,3 1-37 16,-1-5-45-16,7 7-370 15,-3 1 72-15</inkml:trace>
          <inkml:trace contextRef="#ctx0" brushRef="#br0" timeOffset="399559.2924">3852 1124 494 0,'-21'3'108'16,"0"8"18"-16,2-2-119 15,1-2-29-15,0 4 60 16,4-2 66-16,0-8 54 16,4 2 10-16,-1 6 10 15,4-1-48-15,-2 4-28 16,6 0-39-16,0 4-16 16,6-8-20-16,7-2-11 15,4 1-4-15,7-7-7 16,2 2 6-16,5-2-3 15,1-5 9-15,5 8 1 16,4 0 26 15,-20-1-15-31,1 1-22 0,67-2-8 0,2 2 4 16,16 0-7-16,-5-6 8 16,-21-1-8-16,-4 5 7 15,8 1-5-15,-8-2 7 16,7-9-8-16,-15-3 7 15,6 1-6-15,-15 1 5 16,6-2-7-16,-11 9 8 0,4 3-6 16,-14-3 5-16,5 7-5 15,-8 4 6-15,-2-5-6 16,-13-3 5-16,2-2-6 16,-10 1 7-16,-7-1-6 15,-9-1 6-15,3 11-6 16,-7-10 8-16,-7 4-6 15,-1-8 6-15,-9 10-5 16,-7-13 6-16,-13 14 0 16,-1-2 10-16,-7 6-5 15,1-3 4-15,-10 3-6 16,6-2-1-16,-11-4-11 16,7 5-3-16,-13-1 3 15,8 2 3-15,-14-1-8 16,7-8 6-16,-13 3-1 0,6-5-3 15,-11 4-3-15,14-4 8 16,-7 1-4-16,13-5 9 16,-6 3-3-16,10-6 11 15,-2-2-2-15,8 8 8 16,1-3-6-16,12 3 3 16,1 2-14-16,15 7 2 15,2 3-12-15,10-8 5 0,4-2-8 16,8-8 8-16,8 1-9 15,5 4 9-15,13 5-5 16,4-4 10-16,15 17-6 16,6-5 7-16,17-2-6 15,-4-4 6-15,22 0-8 16,-5-7 7-16,16-8-6 16,-2-3-8-16,22 0-46 15,-6 1 366-15,21-8-708 16,-18 1 316-16</inkml:trace>
          <inkml:trace contextRef="#ctx0" brushRef="#br0" timeOffset="1.08392E6">4777 1033 457 0,'-8'-2'184'0,"2"1"13"15,2 1-127-15,1-3-16 16,0-3-37-16,3 3-8 15,-5 1-9-15,5 2-2 16,-3 0 1-16,5 0 8 16,-4-1 9-16,4-1 24 15,-2 4 9-15,-2 1 11 0,-1 1-2 16,-3 5-3-16,3 2-18 16,-4 4 3-16,2-3-6 15,-2 0 4-15,4 0 32 31,1 0-29-31,-11 6-28 16,2 3 2-16,2 7-4 16,-1 5 3-16,-2-16-5 15,9 10-1-15,-3-3-4 0,-3 9 0 16,1-3-3-16,-1 10 2 16,2-2 1-16,-2 1 2 15,0-12 6-15,1 1 6 16,4-1 0-16,-5 0 1 15,3-4-2-15,3 5-7 16,1 0-6-16,2-4-1 16,5 0-2-16,2 3 0 15,1-5 0-15,-1 2 1 16,5-6 0-16,-1 5 1 16,-1-8-1-16,1 0 0 15,-1-2 0-15,-1-2-1 16,-1-5-2-16,4 7 2 15,-5 1 0-15,8-5 1 16,-1 4 1-16,10-1 2 16,-2-9-2-16,8 2 2 0,2 1-2 15,5-3-1-15,-4-6-2 16,6 0 0-16,-3-3-2 16,3-8 1-16,-4-1 1 15,6 2 1-15,-8-4-1 16,4-2 1-16,-5 1-2 15,1-8 0-15,-6-4-2 16,0-3 2-16,-8-3 1 0,-2-10 1 16,-4 3-1-16,-7 0 2 15,-4-1-1-15,-5-4 2 16,-2 5-1-16,-2-2 2 16,-2 4-1-16,-3 1 1 15,-2 16-2-15,-13-8 3 16,2 14-1-16,-8-1 4 15,1 5 1-15,-5-4 15 16,5 15 3-16,-8-3 8 16,4 6-4-16,-7-1-2 15,6 5-17-15,-5 1-19 16,6-2-22-16,-6 0-27 16,3 0-2-16,-33-9-336 15,-3 0 99-15</inkml:trace>
          <inkml:trace contextRef="#ctx0" brushRef="#br0" timeOffset="1.09191E6">4597 1606 497 0,'-2'-5'221'0,"4"2"8"0,-4 8-126 15,2-2-37 1,5-14-32-16,4 20-6 0,-3-9-6 15,3-6 15-15,0 11 2 16,-3 4 5-16,1-12-5 16,11 6-5-16,-3-14-17 15,5 8-7-15,5-6-8 16,-2-6 1-16,-4-1-1 16,4 14 1-16,-5-10 0 15,-2 5 4-15,-1 1-1 0,2 3 4 16,-2 0 0-16,3 6 6 15,-2 0-3-15,4 0 2 16,-2 4-6-16,4 1 1 16,-2-4-7-16,2-1 0 15,-2 2-2-15,4-8 1 16,-6-8-1-16,2 5 0 16,-5 2 0-16,1-2 3 15,-4 3 3-15,-1 4 5 16,1-1 1-16,0 2 0 15,3 1-3-15,0 1-2 16,3-1-6-16,1-6-1 16,4 3 0-16,-5-4-1 15,0 5 0-15,6 2 1 16,-5 5-1-16,5-8 1 16,3-2-1-16,2-5 2 0,-4-5-2 15,5 3 2-15,-6 3-2 16,3 7 2-16,-7-2-2 15,2 7 2-15,-5-3-2 16,1 3 7-16,-3 1 2 16,3 2 5-16,-1 0 1 15,4-4 0-15,-2 10-5 16,5 1-3-16,-1-1-6 0,1 2 1 16,0 3-2-16,1-14 1 15,-2 0-1-15,2 0 1 16,-7-5-1-16,-3 2 2 15,-3-3-1-15,-1 2 8 16,-7-1 1-16,5 4 8 16,2 1 1-16,1 1 1 15,0-1-7-15,4 3-2 16,2 2-7-16,0-2-1 16,0 0-3-16,8-2 2 15,-1-5-1-15,5 1 0 16,-4-8-1-16,2-1 3 15,-8 3-3-15,-1-3 1 16,-5-3-1-16,2 5 1 16,-5-4-1-16,1-2 2 15,-3 4-1-15,1 0 1 0,0-2-1 16,0 7 0-16,4-4 0 16,2 2 0-16,1-1-1 15,4 2 0-15,-2-7-1 16,5 3 1-16,-3-1-1 15,2-7 0-15,-2-6 0 16,-5 8 1-16,-1-7-1 0,-4 10 1 16,-2 19 1-16,1-10-1 15,1-1 0-15,-4 2 0 16,2-5 0-16,0-13 0 16,-1 17 0-16,2 0 1 15,-1 0-1-15,8-1 1 16,-2 2-1-16,-2 4 0 15,1-5 0-15,-2 6 1 16,-5-3-1-16,4-2 2 16,-4-7-1-16,1 5 0 15,-1 1-1-15,1-5 2 16,-5 5-3-16,4 5 5 16,-4-4 2-16,2-2 4 15,1 4 1-15,0-2 4 16,-2-1-2-16,5 11-2 15,-4 2-3-15,1-11-1 16,-3-1-3-16,3 4 0 0,-3-5-1 16,3-9 0-16,-3 9 0 15,3 1 0-15,-3-2-1 16,0-5 5-16,-2 15 3 16,1-2 7-16,-2-8-1 15,0-1 5-15,0 7-4 16,0-11-2-16,1 4-8 15,-1 7 0-15,0-7-5 0,2-4 0 16,1 14-2-16,-2-20 1 16,1 7-1-16,2 7 1 15,-2-5-1-15,-2-6 2 16,1 15-1-16,1-6 1 16,-2-6-1-16,-3 3 2 15,0 1 0-15,-2 1 0 16,-1-1-1-16,-1 2 0 15,-2 0-3-15,-3-3-1 16,0 0-2-16,-3 2-1 16,-3 1 0-16,-2-5 1 15,2 5 2-15,-7 3 6 16,4-4 0-16,-3 1 1 16,4 3-1-16,-2-8-1 15,5-5-4-15,-5 2 0 0,2-5 1 16,-7 2 2-16,-3 5-1 15,-4 3 1-15,4-3-1 16,-6 8-3-16,6-2-2 16,-2 1-1-16,2 1 1 15,-6 1 2-15,4-2 2 16,-8 1 1-16,4-1 1 0,-6-2-3 16,3 4-6-16,-6 0 0 15,6-3 1-15,-5 1 2 16,5 1 2-16,-10-1 4 15,8 4-1-15,-11-1 2 16,2 1 0-16,-4 2 1 16,6-1 0-16,-8-3 1 15,4 3-3-15,-2 0 1 16,9 12-2-16,-5-12 2 16,10-1-1-16,-4-8 3 15,7 4-2-15,-10-13 1 16,7 14-2-16,-7 4 2 15,11 6-2-15,-8-8 0 16,7 8-1-16,-2-3 1 16,7-6 0-16,-2 2 0 15,5 4 1-15,2-8 1 0,3-1-2 16,6 4 1-16,5-6 0 16,4-1 0-16,3-2-3 15,7 10-2-15,-5-5-4 16,2 9 0-16,5-9 1 15,8-1 2-15,-4-4 2 16,13 2 2-16,2 0 1 16,7 6 1-16,-1 5-3 15,11-4 2-15,2 1-2 0,10-4-3 16,2 1-4-16,11-5-1 16,-1 1-2-16,6-5 1 15,-4-12 3-15,13 3 6 16,-11-4 1-16,11-2 1 15,-6 8 1-15,10 10 0 16,-10 4-3-16,4 4 1 16,-11 10-1-16,14 1 0 15,-11-12 0-15,5 6 0 16,-7-2-3-16,6 1-9 16,-13-10-3-16,3 2-5 15,-10-9-1-15,4-6 4 16,-17 2 8-16,0-4 6 15,-11 11 2-15,-4 2 3 16,-7 1-1-16,-2 1 0 16,-5 2 0-16,-1 0 0 0,-6 2-1 15,2 4 1-15,-4-6-1 16,2 4-6-16,-3 1-38 16,-4 14-352-16</inkml:trace>
          <inkml:trace contextRef="#ctx0" brushRef="#br0" timeOffset="1.28931E6">4883 1647 508 0,'-13'7'389'0,"-2"7"-78"15,1-2-79-15,-2 4-146 16,1-1-69-16,0 2-3 0,3-2-18 16,-5-3-6-16,5-2-18 15,0-2-3-15,2-5-5 16,-4-3 24-16,5 0 16 16,-1-2 36-16,-1 4 12 15,2 1 18-15,3-3-14 16,-3 10 5-16,5 2-21 15,-2-6-1-15,3 12-19 0,-2 5-3 16,8-4-14-16,2 8 1 16,2 11-5-1,-1 2 4-15,5 4-4 0,-4 5 2 16,4-5-3-16,4 4 5 16,4-12-6-16,10-5 3 15,1-5-3-15,7-5 3 16,-4-9-6-16,9-6 9 15,-7-3-6-15,4-9 7 16,-8-4-7-16,1-10 7 16,-8-7-8-16,-4-12 5 15,-4-5-6-15,-5-17 7 16,-4 1-5-16,-1-6 7 16,-3 9-1-16,-4-3 8 15,-2 18-3-15,-6-8 9 16,-5 11-2-16,-4 0 11 0,0 3-1 15,-7 4 12-15,1 10-4 16,-5 8 9-16,-1 5 0 16,-11 20-4-16,2 1-13 15,-4 13 2-15,-1-3-12 16,4 6-10-16,10-5 0 16,1 7-8-16,8-6-26 0,6 4-65 15,12 10-79-15,-16-19-269 16</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15:14.73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041F993-F716-40E5-A2A3-E47C10ECFB98}" emma:medium="tactile" emma:mode="ink">
          <msink:context xmlns:msink="http://schemas.microsoft.com/ink/2010/main" type="inkDrawing" rotatedBoundingBox="4463,2578 6184,4915 5052,5748 3331,3411" hotPoints="5710,5476 4291,4896 3928,3408 5346,3987" semanticType="enclosure" shapeName="Ellipse">
            <msink:sourceLink direction="with" ref="{AFCB3F21-55D7-46BE-A0BD-2F0487A5BC72}"/>
            <msink:sourceLink direction="with" ref="{95BC8E92-1745-4F25-8B68-16E6815B2D5C}"/>
          </msink:context>
        </emma:interpretation>
      </emma:emma>
    </inkml:annotationXML>
    <inkml:trace contextRef="#ctx0" brushRef="#br0">2396 150 371 0,'-12'18'292'16,"-2"3"-53"-16,5-3-30 16,5 3-141-16,2-3-19 15,2 0-26 1,3 3-4-16,2 3-10 0,-1 10-3 15,2 6-4-15,0 12-1 16,-1 1 0-16,1 10 3 16,0-3 4-16,-2 12 10 15,4-9 5-15,2 10 14 16,2-5 2-16,9 7 8 16,2-12-8-16,10 8-1 15,0-16-15-15,12 16-4 16,-16-31-5-1,1 2-11-15,37 65 2 0,2-7 1 16,9 10 4-16,-3-14-1 16,-9-16 2-16,-4-14-4 15,4 10-1-15,-6-7-6 16,5 6 0-16,-10-10-1 16,5-8 0-16,-10-15 0 15,8-1 2-15,-10-14-1 0,6 1 2 16,-9-5 2-1,6-5 1-15,-10-3-1 0,3 3 4 16,-4-3 1-16,7-5 1 16,-22-5 5-1,1-1-12-15,26 1-3 16,-7-2-2-16,-1-9 1 16,-13 3 1-16,-8-6-1 15,-7-2 0-15,-1-8 0 16,-3 4-1-16,-1-8 3 15,-4 2-1-15,1-7 3 16,1 2 1-16,0-1 2 16,1-2 0-16,2-1 3 15,0 9-1-15,-1-3-1 16,1 0-2-16,0-1-4 16,-2-5-6-16,2-18-13 15,0 1-5-15,-4-13-5 0,-1-3-2 16,-2-16-2-1,-5-5 11-15,-2-34 2 0,-5 6 7 16,-10-7 4-16,-1 16 6 16,-10 7 5-16,-2 28 3 15,-11-1 5-15,4 13 1 16,-2 2 7-16,-2 8-2 16,-8-2 3-16,4 15-2 0,-9-8-1 15,0 5-6-15,-6-6-2 16,5 3-6-16,-5-13-2 15,5 5-4-15,-5-8-2 16,12 7-2-16,-6-5 3 16,7 12-1-16,-4-2 7 15,5 10 5-15,-13-2 5 16,7 10 0-16,-13-1 6 16,5 10-1-16,-12-7-5 15,3 5-12-15,-33-25-77 16,-3-10-277-16,-30-16 55 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1:39.501"/>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6BCEEB34-CD22-4524-949D-000AF6E6A2C6}" emma:medium="tactile" emma:mode="ink">
          <msink:context xmlns:msink="http://schemas.microsoft.com/ink/2010/main" type="writingRegion" rotatedBoundingBox="10137,2683 15836,-553 18671,4439 12972,7676"/>
        </emma:interpretation>
      </emma:emma>
    </inkml:annotationXML>
    <inkml:traceGroup>
      <inkml:annotationXML>
        <emma:emma xmlns:emma="http://www.w3.org/2003/04/emma" version="1.0">
          <emma:interpretation id="{ED93E4D4-7335-436C-BD2C-BB9CDB4597DF}" emma:medium="tactile" emma:mode="ink">
            <msink:context xmlns:msink="http://schemas.microsoft.com/ink/2010/main" type="paragraph" rotatedBoundingBox="10258,1979 16862,825 17116,2279 10512,3434" alignmentLevel="1"/>
          </emma:interpretation>
        </emma:emma>
      </inkml:annotationXML>
      <inkml:traceGroup>
        <inkml:annotationXML>
          <emma:emma xmlns:emma="http://www.w3.org/2003/04/emma" version="1.0">
            <emma:interpretation id="{57D44E34-BE8A-42A9-B0E8-8A042211E9FE}" emma:medium="tactile" emma:mode="ink">
              <msink:context xmlns:msink="http://schemas.microsoft.com/ink/2010/main" type="line" rotatedBoundingBox="10258,1979 16862,825 17116,2279 10512,3434"/>
            </emma:interpretation>
          </emma:emma>
        </inkml:annotationXML>
        <inkml:traceGroup>
          <inkml:annotationXML>
            <emma:emma xmlns:emma="http://www.w3.org/2003/04/emma" version="1.0">
              <emma:interpretation id="{E4435447-74BD-4187-B9C3-6FD8BD5900C9}" emma:medium="tactile" emma:mode="ink">
                <msink:context xmlns:msink="http://schemas.microsoft.com/ink/2010/main" type="inkWord" rotatedBoundingBox="10258,1979 13282,1451 13523,2826 10498,3355"/>
              </emma:interpretation>
              <emma:one-of disjunction-type="recognition" id="oneOf0">
                <emma:interpretation id="interp0" emma:lang="" emma:confidence="1">
                  <emma:literal/>
                </emma:interpretation>
              </emma:one-of>
            </emma:emma>
          </inkml:annotationXML>
          <inkml:trace contextRef="#ctx0" brushRef="#br0">-1148-1283 657 0,'-2'-3'365'0,"1"3"-20"16,-1 6-168-16,2 15-51 15,6 6-75-15,2 7-16 16,2 4-17-16,12 4 2 15,2 3-2-15,4 1 1 16,2-6-10-16,2 3 0 0,-5-1-4 16,3-6-1-16,-4 3-2 15,-2 5 0 1,-3-7-2-16,-6 1 3 0,-5-7-2 16,-7-10 2-16,-4-6 0 15,-11-1 3-15,-3-7-1 16,-11 2-6-16,-4-1-10 15,-10-20-8-15,-3-14-3 16,-6-7 2-16,7-4 6 16,-1-2 15-16,16 9 16 0,6 10 13 15,11 7 0-15,7-4 2 16,7 4-8-16,4-5-8 16,8 1-13-16,10 2-3 15,-5-1-1-15,6-1 2 16,0 10 0-16,-3 1 2 15,-6 6-21-15,-1 3-38 16,-7-3-5-16,1 1-329 16,-5-22 68-16</inkml:trace>
          <inkml:trace contextRef="#ctx0" brushRef="#br0" timeOffset="-398.4452">-1026-1249 663 0,'1'-16'372'16,"1"2"-14"-16,-1 7-103 0,-2-1-120 16,1 13-17-16,-3 2-41 15,-3 20-13-15,-2 5-26 16,-4 23-12-16,0 13-12 15,3 28-2-15,-4 0-5 16,4 11-1-16,3-11-3 16,-3-5 3-16,1-25 0 15,3-9 3-15,-2-16-2 0,-2-10 1 16,3-14-1-16,-2-16-4 16,2-13-4-16,0-24-18 15,6-13-18-15,0-19-42 16,-1-14-22-16,4-19-278 15,3 1-39-15,-3-8-83 16</inkml:trace>
          <inkml:trace contextRef="#ctx0" brushRef="#br0" timeOffset="-5467.718">-1172-1090 951 0,'-14'3'255'16,"7"9"66"-16,1 19-262 15,1 12-46-15,1 15-6 16,1 7-1-16,3 10 2 15,1-14-1-15,-1-2 2 16,0-22-2-16,0-11-2 16,3-14-4-16,5-17 1 0,1-20-18 15,0-31-315-15,3-10 102 16</inkml:trace>
          <inkml:trace contextRef="#ctx0" brushRef="#br0" timeOffset="-5121.9152">-1174-1139 684 0,'-4'11'329'0,"-5"4"-14"16,-2 8-120-16,10 14-160 0,-1 16-4 16,7-2-6-16,10 11-5 15,6-2-4-15,3-11-1 16,5-15-5-16,2-1-3 16,-2-13-3-16,-2-8 0 15,-11-3 0-15,-2 2-1 16,-11-14 3-16,-11-2-6 15,-5-4-8-15,-11-12-10 16,-3-5-12-16,-8-5 9 16,3 2 6-16,4 5 14 15,7 12 17-15,4 4 19 16,8 10-12-16,5 2 0 16,4 2-8-16,3 3-8 15,6-1-9-15,7 1 0 16,5-10-1-16,5-10 2 15,1-10 3-15,3-14-11 0,-6-16-11 16,0 1-5-16,-6-3-320 16,-3 1 92-16</inkml:trace>
          <inkml:trace contextRef="#ctx0" brushRef="#br0" timeOffset="379.9135">-1034-1303 1008 0,'-11'7'339'0,"4"11"34"0,1 2-273 15,0 16-54 1,3 3-39-16,4 9 0 0,5 6-1 16,8 14 2-16,2-11-4 15,8-2 1-15,0-11-4 16,5-22 1-16,-4-19 0 16,4-16 3-16,-7-11 0 15,4-8 3-15,-5 14-3 16,0-4 0-16,-4 8-4 15,1 13-5-15,-5 8-2 0,-1 10-2 16,-4 13 1-16,-4 13 7 16,-2 2 12-16,-2 0 18 15,-3-12 11-15,-6-3 15 16,1-10-1-16,-4 1 4 16,-1-9-11-16,-8-2-6 15,-3-1-14-15,-5-10-7 16,3-13-14-16,1 4-11 15,7 2-21-15,6-13-57 16,10 5-32-16,7-4-347 16,2-10 53-16</inkml:trace>
          <inkml:trace contextRef="#ctx0" brushRef="#br0" timeOffset="-4768.7667">-1007-1246 642 0,'-3'6'364'0,"-1"2"-47"16,2 4-102-16,4 6-176 15,-1 12-19-15,4 3-6 0,7 5-2 16,0 6 3-16,6-5-4 16,0-10-3-16,2-5-6 15,-2-11 3-15,1-25-3 16,-2 0 4-16,1-12-2 16,-3-2 4-16,-3 5-6 15,1 12 2-15,-3 2-6 16,0 7 2-16,-2 9-2 15,-2 12 7-15,-5 11 4 16,-1 2 8-16,-7 14 15 16,-1 2 10-16,-4 3 20 15,-2-9 4-15,-1-4 13 16,3-7-13-16,-4-10-5 16,4-9-24-16,1-7-10 0,5-4-20 15,3-21-25-15,6-6-40 16,8-29-58-16,1 0-1 15,3-8-322-15,0 3 71 16</inkml:trace>
          <inkml:trace contextRef="#ctx0" brushRef="#br0" timeOffset="1166.3454">-573-1242 1080 0,'-2'9'323'16,"-4"23"54"-16,0 10-289 16,0 22-67-16,0-2-17 15,0 6 3-15,6-14 0 16,2-12 0-16,4-15-5 16,7-17 1-16,1-13-1 15,-1-19 4-15,5-7 1 0,5-29 0 16,-8 5 0-16,6-12 0 15,-5 14-5-15,-5 0 2 16,-10 27-1-16,1 2 7 16,-8 17 1-16,-2 17 1 15,2 18 1-15,-1 17 2 16,4 11-6-16,6 10 0 16,4-6 0-16,2-4 0 15,6-20-3-15,-1-14-3 16,1-15 0-16,4-26 4 15,-1-14 2-15,3-23 1 16,0-3 2-16,-3-10-1 16,-6 13-6-16,-4 6 1 15,-10 23-3-15,-1 8 1 16,0 16-3-16,-1 7 1 16,4 10-1-16,3 11 1 0,3 0 0 15,6-3 1-15,1 6-2 16,8-12-1-16,0-12 0 15,8-12 2-15,-2-7 2 16,3-29 3-16,-3 1 2 16,-4-4 0-16,-7 3-2 0,-8 0 0 15,-10 21-2-15,-7 2-1 16,2 13-4-16,-8 9-5 16,3 7-2-16,1 10-1 15,2 8 1-15,3 2 4 16,3 3 4-16,9 0 1 15,3-10-2-15,9-7-3 16,3-13-3-16,6-12 4 16,5-7 2-16,1-8 2 15,-6 0 3-15,-5 1 1 16,-5 13-4-16,-8 1-6 16,-8 12-2-16,1 4-2 15,-1 4 1-15,1-1 3 16,-1 2 5-16,1-3 3 15,-1-4 0-15,2-10-1 16,0-4 0-16,9-10 1 16,2-4 0-16,1-2 7 0,-3 2-24 15,1-5-73-15,-10 7-14 16,3-11-339-16,-3-10 33 16</inkml:trace>
          <inkml:trace contextRef="#ctx0" brushRef="#br0" timeOffset="1820.4915">132-1839 1043 0,'-6'21'312'0,"8"12"53"0,4 19-262 16,3 4-100-16,7 16-1 16,4-1 0-16,2 13-1 15,1-17-1-15,4 1 1 16,-3-22-1-16,1-13 0 15,-5-19-1-15,-2-11 5 16,-8-15 0-16,-4-14-1 16,-4-16 2-16,-8-25 1 15,0-2-5-15,-3-5 2 16,3 8 0-16,-2 21 2 16,7 32-1-16,1 22 3 15,0 21 2-15,3 21 5 16,3 1-3-16,6 8 2 15,3-19-5-15,6-5-2 16,1-17-5-16,9-14 3 0,-3-22 0 16,8-17-1-16,-1-17-12 15,4-12-17-15,-9 4-13 16,-9 10-2-16,-6 25-2 16,-5 22 4-16,-10 20 18 15,2 27 19-15,8 12 6 16,-5 14 13-16,-2-10 14 15,12-4 7-15,-3-24-7 0,4-3-4 16,4-12-9-16,10 2-4 16,-5-5-7-16,7 4 0 15,-5-5-1-15,1-1 1 16,-8-2-3-16,-7-1 0 16,-8-1-1-16,-10 2 2 15,-4-2 0-15,-9-2 2 16,-4-4-1-16,-10-3 5 15,-1-7-1-15,-10-13-2 16,2-1-2-16,-1-9 2 16,11-3-5-16,4 0 3 15,15 8-1-15,13-7 2 16,10 14-3-16,7-9-1 16,4 5-4-16,4-4 9 0,-2 4-48 15,10-20-368 1,-2 10 116-16</inkml:trace>
          <inkml:trace contextRef="#ctx0" brushRef="#br0" timeOffset="3398.5235">1119-1671 660 0,'-12'4'477'0,"0"-2"-72"0,1-4-44 0,11-2-273 0,9-13-16 15,14-5-34-15,14-14-19 16,7-6-15-16,13-5-2 15,0 8 0-15,3 5-1 0,-11 13 1 16,7 0 1-16,-11 3-1 16,-2-2 5-16,-11 1-25 15,-2-5-58-15,-14 9-25 16,-7-6-328-16,-9 6 38 16</inkml:trace>
          <inkml:trace contextRef="#ctx0" brushRef="#br0" timeOffset="3591.5334">1185-1540 1188 0,'-3'10'306'0,"3"-10"89"16,13-10-333-16,16-17-47 15,4-3-13-15,15-14 6 16,4-1-5-16,14-6 2 15,-6 10-1-15,12 1-38 16,-12-1-362-16,-9-23 107 16</inkml:trace>
          <inkml:trace contextRef="#ctx0" brushRef="#br0" timeOffset="2910.7965">1561-2268 747 0,'3'-14'397'16,"-10"4"2"-16,-7 13-170 15,-13 6-103-15,-4 9-57 16,-10 12-28-16,2 4-36 0,-4 1 1 16,11-4 1-16,-1 1 2 15,9-14 1-15,2-2-2 16,8-4-2-16,2-1-2 15,5-5-5-15,5 3 0 16,4 0-1-16,2 1 1 16,5-1-1-16,5 0 1 15,1 3 1-15,6-6 1 16,-3 2 0-16,6 4-1 16,-2 4 1-16,2 1 0 15,0 5-1-15,5 8 1 16,-4 2-1-16,1 4 2 15,-5 0-1-15,1 7 0 16,-4-7 0-16,0 7 1 16,-4-12-3-16,-4 8 6 15,-5-7 6-15,-5 7 10 0,-5-3 4 16,-2 6 14-16,-5-6-3 16,-5 0 4-16,1-12-6 15,-7-6 8-15,2-8-3 16,-4-5 7-16,1-2-3 15,0-5 2-15,1 1-11 0,1-7-10 16,8 7-11-16,-1-11-3 16,6-5-9-16,2-5-35 15,2 5-21-15,1-10-20 16,1 8-4-16,4-2 3 16,1 4 34-16,2-5 22 15,1 7 20-15,4 1 0 16,-3 5-1-16,3 3 2 15,-5 5-2-15,5-1 0 16,0-2 2-16,8 1 0 16,-1 0-1-16,8 0-1 15,-1 4 1-15,1 8 1 16,-3 0-1-16,3 2 3 16,-3-2-1-16,1 4 1 15,1-5-2-15,5-1 1 16,1 1-1-16,1-4 0 15,-1-2 0-15,-2-4 0 16,-8-1 0-16,-7-4-51 0,-13-4-54 16,-14-14-338-16,-8 2 44 15</inkml:trace>
        </inkml:traceGroup>
        <inkml:traceGroup>
          <inkml:annotationXML>
            <emma:emma xmlns:emma="http://www.w3.org/2003/04/emma" version="1.0">
              <emma:interpretation id="{728B953C-D926-47BD-8B0F-128A939ECA6B}" emma:medium="tactile" emma:mode="ink">
                <msink:context xmlns:msink="http://schemas.microsoft.com/ink/2010/main" type="inkWord" rotatedBoundingBox="14156,1698 16929,1213 17116,2279 14343,2764"/>
              </emma:interpretation>
              <emma:one-of disjunction-type="recognition" id="oneOf1">
                <emma:interpretation id="interp1" emma:lang="" emma:confidence="1">
                  <emma:literal/>
                </emma:interpretation>
              </emma:one-of>
            </emma:emma>
          </inkml:annotationXML>
          <inkml:trace contextRef="#ctx0" brushRef="#br0" timeOffset="43742.278">2717-1904 841 0,'3'-22'243'0,"-3"10"66"15,-4 22-241-15,-1 14-19 16,-2 15-21-16,-5 18-10 0,1 11-13 16,2 11 3-16,3 6-3 15,2 0 3-15,4-7-3 16,0-4 3-16,-2-19-5 16,-2-7 3-16,1-16-3 15,-2-7 3-15,2-7-3 16,3-7-2-16,3-11-1 15,-1-15-95-15,7-12-230 0,0-30 46 16</inkml:trace>
          <inkml:trace contextRef="#ctx0" brushRef="#br0" timeOffset="44115.928">2693-1486 799 0,'-12'-15'295'16,"6"3"25"-16,8 3-218 0,7-2-42 16,6-5-41-1,7-7-7-15,7-2-10 16,4-1 2-16,1 2-1 0,1 4-1 15,-7 11-2-15,-1-1-323 16,-7 5 107-16</inkml:trace>
          <inkml:trace contextRef="#ctx0" brushRef="#br0" timeOffset="43980.6806">2774-1970 865 0,'-4'14'271'0,"1"13"40"15,0 7-222-15,0 20-74 16,3-1-8-16,4 10 3 16,4-6 0-16,7 5 3 15,1-13-1-15,5 2-1 16,-1-13-4-16,-1-7-1 16,-1-5-1-16,-1-8 2 15,-5-5-2-15,-3-4-1 0,-8 0-10 16,-8-12-105-16,-7-1-220 15,-10-8 29-15</inkml:trace>
          <inkml:trace contextRef="#ctx0" brushRef="#br0" timeOffset="44513.397">2962-1944 974 0,'-5'15'309'15,"-2"3"41"-15,2 1-235 16,7-1-113-16,4 3 0 16,1-4-2-16,10-2 2 15,0 1-2-15,5-2 1 0,-1-4-6 16,-1 2-2-16,-5-4-2 16,3-4 0-16,-8 2 2 15,7 0 5-15,1-1 2 16,0 1 1-16,0 3-2 15,4 6 0-15,-4-3-2 16,0 6 2-16,0 1-2 16,-1 1 2-16,-8-3-3 15,-5 2 2-15,-1 1-3 16,-7 1 7-16,-2 1 6 0,-5 4 25 16,-1-2 11-16,-6 1 34 15,0 2 9-15,-9-9 14 16,0-10-24-16,-6-13-6 15,5-5-34-15,1-20-15 16,12 1-34-16,6-5-61 16,15 4-33-16,12-5-347 15,1 5 47-15</inkml:trace>
          <inkml:trace contextRef="#ctx0" brushRef="#br0" timeOffset="45884.0163">3313-1844 938 0,'-7'14'221'0,"2"-2"77"16,5 13-265-16,3-2-32 15,5 8 2-15,5 1-3 16,4 5 4-16,2-6-1 0,4 3 2 15,-2-8-3-15,-3-1 2 16,-2-10-1-16,-1-4 3 16,-3-7 3-16,0-7 9 15,-1-10 4-15,2-11 3 16,-2-5 0-16,-2-11-2 16,-2-6-9-16,1-3-4 15,-5 4-3-15,0 1 0 16,-3 13 7-16,0 10 17 15,-3 16 1-15,-2 17 6 16,1 11-6-16,-2 13-4 16,3 7-20-16,4 1-2 15,2-4-6-15,6 1 3 16,3-12-5-16,0-5 2 16,3-9-1-16,0-8 2 15,1-7 2-15,2-3 2 0,-5-9-1 16,4-4 5-16,-4-2-3 15,-1-9 3-15,-3 1-2 16,-1-3 1-16,-2 4-5 16,-6-7 4-16,-2 2-5 15,-1-3 3-15,-4 6-4 16,-4 0 17-16,1 9 13 16,-1 8-8-16,4 10-2 0,-2 7 4 15,4 11-18-15,8 8-14 16,0 2 6-16,6 2 0 15,6-6-3-15,3-3 1 16,-1-9-1-16,7-4 5 16,-3-7 2-16,0-8 1 15,-3-11 0-15,-3-6 5 16,-3-5-5-16,-3-8 1 16,-5 5-2-16,-2 4 4 15,-1 7-7-15,-4 4 3 16,-1 14-9-16,5 8 4 15,1 8-6-15,-4 13 4 16,2 1-3-16,0 7 10 16,-3-5-4-16,0 2 3 15,8-11-6-15,4-5 4 16,0-6-6-16,10-3 5 0,1-9-3 16,7-3 6-16,-2-2-2 15,7-7 3-15,-8 3-4 16,0-3 5-16,-9 3-4 15,-3 2 0-15,-8 8-7 16,-2 4 1-16,-4 7-1 16,-2 6 3-16,1 1 1 15,-3-2 7-15,3-5-1 0,-3-6 17 16,3-5 0-16,-2-11 8 16,4-4-4-16,-1-5 3 15,4 1-18-15,2-5 0 16,4 7-10-16,-1 5 2 15,-2 4-8-15,1 1-31 16,0 7-39-16,-3-2-197 16,1-4-160-16,4-17-44 15</inkml:trace>
          <inkml:trace contextRef="#ctx0" brushRef="#br0" timeOffset="46682.7409">4089-2243 1123 0,'-9'48'229'0,"-1"17"112"0,8-7-339 15,5-1 1-15,6-12-5 16,9 0 5-16,6-12-6 16,8 2 7-16,-4-1-5 15,1-5 4 1,-11-13-3-16,-1-10 17 0,-8-18-3 15,-3-15 10-15,-6-7-4 0,-6-10 4 16,-5-2-14-16,-6 5 0 16,-1 10-7-16,-3 5 11 15,5 16-6-15,1 8 8 16,6 11-6-16,4 6 2 16,10 5-12-16,4 1 5 15,6-2-9-15,6-5 5 16,1 1-3-16,9-11 6 15,3-2-6-15,5-13 9 16,-4-7-9-16,2-18 5 16,-8 3-6-16,-7-6 2 15,-5 12-9-15,-7 8 8 16,-4 13-13-16,-3 12 0 16,-3 10-2-16,-3 19 10 15,2 1-3-15,-1 10 16 16,2-2 1-16,6-5 7 15,2-15-11-15,5-6 8 0,4-15-9 16,7-17 12-16,-2-8-6 16,7-17 4-16,-4-2-4 15,4 1-4-15,-7 13-13 16,-2 7-6-16,-7 20-6 16,-1 20 2-16,-6 8 4 15,2 10 7-15,-2 7 5 16,1 9 9-16,4-11-6 0,7 7 3 15,0-7-5-15,6-1 4 16,0-10-4-16,3 1 4 16,-6-10-2-16,3 1 4 15,-3-2-3-15,-4 1 5 16,-8-2-5-16,-5 6 10 16,-7-6-2-16,-7 9 17 15,-5-5 3-15,-6-5 30 16,-3-8-2-16,-10-12 9 15,1-24-17-15,-3-11 0 16,8-10-30-16,7-16-4 16,15-1-13-16,10-6 5 15,13 7-9-15,11 7 5 16,4 10-6-16,8 7-2 16,0 14-52-16,8-11-389 15,-17-10 107-15</inkml:trace>
          <inkml:trace contextRef="#ctx0" brushRef="#br0" timeOffset="47653.6686">4938-2171 780 0,'-12'-15'189'0,"6"-7"67"0,10-2-218 16,10-9-6-16,5-7 13 15,10-6 33-15,1 5 5 16,1-5 21-16,-1 13-19 15,2 7-6-15,-10 11-36 0,2 6-4 16,-7 11-23 0,-2 8 8-16,-8 7-9 0,-4 16 18 15,-6 4-7-15,-7 20 8 16,-4 0-14 0,-8 16 12-16,5-6-14 0,-1 8 7 15,8-18-13-15,7 0 7 16,4-24-18-16,4-9 5 15,7-13-10-15,7-7 13 16,1-11-8-16,10-7 11 16,3-7-5-16,3-9-6 15,-6 3-51-15,3-13-380 16,-12 5 100-16</inkml:trace>
          <inkml:trace contextRef="#ctx0" brushRef="#br0" timeOffset="47868.0995">5286-1676 644 0,'-11'12'640'16,"5"-2"-189"-16,6-4-391 16,5-5 393-16,2-4-469 15,10-12 19 1,-2-2-454-16,-2-5 142 0</inkml:trace>
        </inkml:traceGroup>
      </inkml:traceGroup>
    </inkml:traceGroup>
    <inkml:traceGroup>
      <inkml:annotationXML>
        <emma:emma xmlns:emma="http://www.w3.org/2003/04/emma" version="1.0">
          <emma:interpretation id="{FBB9FEED-D81F-4663-A82A-9D04B555C3EF}" emma:medium="tactile" emma:mode="ink">
            <msink:context xmlns:msink="http://schemas.microsoft.com/ink/2010/main" type="paragraph" rotatedBoundingBox="12847,3613 16667,1444 17795,3430 13975,5599" alignmentLevel="2"/>
          </emma:interpretation>
        </emma:emma>
      </inkml:annotationXML>
      <inkml:traceGroup>
        <inkml:annotationXML>
          <emma:emma xmlns:emma="http://www.w3.org/2003/04/emma" version="1.0">
            <emma:interpretation id="{58909B9B-82DD-4A14-8C8A-4E13B678C4A7}" emma:medium="tactile" emma:mode="ink">
              <msink:context xmlns:msink="http://schemas.microsoft.com/ink/2010/main" type="line" rotatedBoundingBox="12847,3613 16667,1444 17795,3430 13975,5599"/>
            </emma:interpretation>
          </emma:emma>
        </inkml:annotationXML>
        <inkml:traceGroup>
          <inkml:annotationXML>
            <emma:emma xmlns:emma="http://www.w3.org/2003/04/emma" version="1.0">
              <emma:interpretation id="{675ED685-D956-469D-9C9C-95C856646F0C}" emma:medium="tactile" emma:mode="ink">
                <msink:context xmlns:msink="http://schemas.microsoft.com/ink/2010/main" type="inkWord" rotatedBoundingBox="12847,3613 16667,1444 17795,3430 13975,5599"/>
              </emma:interpretation>
            </emma:emma>
          </inkml:annotationXML>
          <inkml:trace contextRef="#ctx0" brushRef="#br0" timeOffset="50068.1725">3612-1140 1059 0,'-12'29'228'0,"0"23"102"15,4 4-316-15,7 1-4 16,8-7-4-16,6 14 4 15,5-25-5-15,7-7 4 16,-1-1-6-16,8-11-1 16,-7-19-3-16,1-10 7 15,-7-15-6-15,-1-25 9 0,-4-23-2 16,-2-5 2-16,-2 13-6 16,-5 5 5-16,-1 21-6 15,-2 28 7-15,-2 10-4 16,-3 4 7-16,9 29-6 15,-2 17 7-15,5 3-8 16,8 2 4-16,2-1-8 16,5-19 3-16,0-19-11 0,2-11 10 15,-4-14-7-15,2-14 7 16,-4-8-2-16,-2-22 9 16,-5 8 0-16,-4-1 16 15,-7 6 7-15,-4 4 35 16,-7 21 10-16,-3 0 20 15,-1 8-8-15,-4 1-5 16,1 3-36-16,2 3-10 16,2 0-28-16,8 1-2 15,1 2-9-15,3-1 4 16,1-2-7-16,8 1-74 16,-3 1-44-16,8 1 200 15,-1 3-556-15,11 1 211 16</inkml:trace>
          <inkml:trace contextRef="#ctx0" brushRef="#br0" timeOffset="50691.8701">4237-1173 1009 0,'0'-1'287'0,"-2"1"64"16,1 7-268-16,-1 8-67 15,2 8 1-15,2-1-14 16,1 19 6-16,1-5-4 15,5 2 4-15,2-11-3 16,-1-5 3-16,1-20-3 0,2-29 7 16,2-14-5-16,5-15 4 15,4-2-4-15,0-10 3 16,-5 23-9-16,-2 14 4 16,-4 19-9-16,-7 4 6 15,-1 16-4-15,4 17 13 16,-3 1-6-16,6 10 11 15,-3-2-7-15,7 5 6 16,-2-15-12-16,-2-7 4 16,-2-14-5-16,7-17 11 15,-2-7-5-15,4-16 5 16,-1-2-5-16,2 0 3 16,-5 3-10-16,-3 6 4 15,-5 12-8-15,2 12 0 16,-3 1-6-16,0 17 6 15,3 2-3-15,2 5 8 16,-1-4 0-16,2 3 6 0,-3-9-7 16,2-3 1-16,-1-9-7 15,2-6 8-15,2-9-5 16,8-10 8-16,1-7-3 16,5-4 5-16,-4 5-8 15,1 4 1-15,-7 15-9 16,0 18 3-16,-3 13-5 0,3 10 8 15,-2-4-2-15,1 2 9 16,-1-9-3-16,-1-6 3 16,-4-13-10-16,5 1 9 15,-2-11-6-15,1-7 8 16,-2 5-9-16,2-4-47 16,-4 5-29-16,1 6 338 15,-2 6-671-15,4-3 320 16</inkml:trace>
          <inkml:trace contextRef="#ctx0" brushRef="#br0" timeOffset="50981.2622">5158-1802 960 0,'6'-33'326'0,"2"11"43"0,1 10-262 15,6 9-51-15,-5 6-35 16,7 7-1-16,-2 1-12 15,1 7 9-15,-2-5-8 16,1 4 7-16,-5-2-8 16,2 6 12-16,-3 0-4 15,0 4 11-15,-1-1-6 16,1 3 4-16,-2-2-10 16,1-4 0-16,-1-3-11 0,4-2-45 15,-4-2 167-15,2-2-537 16,-3-3 186-16</inkml:trace>
          <inkml:trace contextRef="#ctx0" brushRef="#br0" timeOffset="51255.5282">5538-1357 978 0,'11'19'471'0,"-10"-5"-37"16,-2-4-209-16,2-4-196 15,-2-4-93-15,-4-5-366 16,-4-18 82-16</inkml:trace>
          <inkml:trace contextRef="#ctx0" brushRef="#br0" timeOffset="37534.225">2501 695 921 0,'-7'-3'232'0,"2"4"75"15,7-5-262-15,4 1-26 16,3-3-7-16,4-8-8 16,4-14 0-16,2 1 2 15,10-12-1-15,-1-3 0 16,7 0-2-16,1 6 1 0,3-15-2 15,-6 6 2-15,6-6 0 16,-9 6 1-16,0-4-3 16,-6 16 2-16,-6 6-3 15,-8 14 4-15,-1 7 4 16,-9 7 7-16,-4 10-3 16,-7 2 5-16,-4 1-1 15,-4 10-4-15,-10 9-5 16,1-3 4-16,-8 14-4 15,3-1-1-15,-5-10 4 16,5-4 1-16,-1-7 0 16,8-5 2-16,-4-1 4 15,11 1-8-15,-4 1 0 16,10-5-5-16,1-2 1 16,6-5-7-16,0 1 3 15,9-2-4-15,-2-8 3 0,2 1-5 16,0 7 2-16,3-11-2 15,3 1 1-15,0-5-1 16,5-7 3-16,1-14 0 16,6-5 2-16,0-17 3 15,6 2 0-15,-3-3 0 16,3 9 1-16,-11 10-2 16,-2 14-4-16,-8 15-2 0,-5 9-4 15,-5 11 1-15,-5 13 0 16,-3 8 3-16,-8 14 2 15,-4 2-3-15,-4 17 6 16,-7-2 1-16,-1 10 2 16,-4-4 0-16,1 9 7 15,4-18-7-15,5-7 0 16,6-20-2-16,9-6-1 16,6-21-2-16,6-9-1 15,6-7 0-15,8-19-2 16,5-7 3-16,13-24 1 15,2-6 2-15,11-12-1 16,-3 6-1-16,8-15-2 16,-10 21 1-16,7-5 0 15,-7 5 1-15,2 1 1 16,-9 19 2-16,-3 1-3 16,-10 13 1-16,-5 10-6 0,-8 11-2 15,-7 11-2-15,-6 9 4 16,-6 11-3-16,-1 8 7 15,-7 7 4-15,2-4 2 16,-3 1-3-16,8-6 2 16,-1-7-2-16,7-10 0 15,4-6-7-15,3-6-24 16,1-3-338-16,10-3 99 0</inkml:trace>
          <inkml:trace contextRef="#ctx0" brushRef="#br0" timeOffset="38062.0648">2579 142 473 0,'-4'-4'413'0,"-1"4"-101"16,7 1-6-16,2-1-266 15,4-4-14-15,1-5-21 16,15-6 0-16,3-8-2 0,13-10 1 16,4 2-2-1,14-1 3-15,-8-1-3 0,5 3 1 16,-5 3-2-16,0-4 0 16,-13 10 0-16,-2 3 1 15,-13 3-2-15,-2 18-3 16,-14 6-3-16,-8 9 3 15,-4 3 1-15,-12 24 11 16,-6 1 6-16,-4 19 7 16,-1-10-1-16,4 13-1 15,8-16-9-15,6-5 4 16,5-17 377-16,3-12-731 16</inkml:trace>
          <inkml:trace contextRef="#ctx0" brushRef="#br0" timeOffset="104592.7166">2262 1648 585 0,'-13'17'474'0,"-4"-10"-101"15,5 1-13-15,11-4-312 16,-2-1-18-16,3-1-4 16,3-13-13-16,1-4 2 15,8-18-6-15,3-12 6 0,8-33-8 16,2-11 4-16,7-22-9 16,-3 15 5-16,-1-15-7 15,-2 27 7 1,-7-1-9-16,-5 26 7 0,-2 6-9 15,-6 28 5-15,4 14-11 16,-1 29 8-16,3 12-6 16,2 5 10-16,4 9-6 15,-2-4 13-15,7-2-10 16,-2-7 10-16,7 5-11 16,1-9 19-16,2 15 187 15,-1 6-597-15,5 6 274 16</inkml:trace>
          <inkml:trace contextRef="#ctx0" brushRef="#br0" timeOffset="42449.163">2606 226 660 0,'-6'0'267'0,"3"-9"18"15,5-3-140-15,-1-6-77 16,2-21 1-16,8-10-23 16,-1-23 1-16,2-17-13 15,9-35-7-15,2 1-10 16,7-16-2-16,1 7-7 15,5 2 1-15,-9 35-4 0,-3-5-1 16,-6 26-1-16,-1 12-1 16,-4 26-1-16,-2 6-1 15,-4 23-1-15,-1 4-2 16,-3 7 3-16,-1 2 1 16,1-3 3-16,0 2 2 15,-2-4-9-15,1-4-340 16,-7 2 109-16</inkml:trace>
          <inkml:trace contextRef="#ctx0" brushRef="#br0" timeOffset="42913.9745">2441-351 509 0,'3'-14'233'15,"2"-7"27"-15,-4 7-102 16,5 7-70-16,2 13-9 0,-5 12 1 15,-3 20-33-15,7 23-6 16,-4 7-10-16,3 29-7 16,0 2-13-16,2 11 0 15,-5-13-9-15,7 3 8 16,-4-37-6-16,5-12 1 16,-1-24-3-16,7-15 7 15,-8-23-1-15,4-19 10 16,5-22-3-16,17-40 5 15,-2-9-6-15,18-11-2 16,0 16-10-16,-3 7 0 16,-12 40-14-16,-3 7-326 15,-18 18 103-15</inkml:trace>
          <inkml:trace contextRef="#ctx0" brushRef="#br0" timeOffset="215046.568">2440 789 873 0,'-5'-1'243'0,"1"1"57"16,2 3-248-16,-2-11-28 15,2 7-19-15,2 2-3 16,-1 1 0-16,1-2 0 16,-2 7 1-16,2-5 12 15,-1-4 8-15,1 2 13 16,0-1 5-16,1-1 6 16,2 2-10-16,-1-3-5 15,-1-3-15-15,2-1-5 16,5-2-7-16,-4-5-2 15,7 4-2-15,1-8 1 16,-2 0-2-16,1-8 1 16,-4 11 0-1,1 2-1-15,8-19 1 16,-2 7-1-16,-2-2 0 0,0 10 0 16,-2 1 0-16,-5 4 0 15,-1-5 0-15,1 7 0 16,2-8-6-16,1 7-3 15,1-2 0-15,-2 4 1 16,2-11-4-16,-4 10 5 16,-1-4 4-16,-1-2-1 15,3 1 0-15,0 1 4 0,-1 1 2 16,-4 1-2-16,2 6 0 16,-3-2 0-16,0 1 2 15,0 4-2-15,2-5 1 16,-2 4 1-16,0 1 2 15,1 1 0-15,2 1 0 16,2-2-1-16,1-2 0 16,3-1-5-16,0 0-3 15,-5 2-1-15,-2 2-5 16,1 1-1-16,-3 1-4 16,-2 1-1-16,-1 1 3 15,0 4 4-15,-6 1 2 16,3 4 5-16,-6 2 6 15,0 7-1-15,0-4 0 16,5 4-1-16,-10 1-3 16,8 1-3-16,-1-4-1 0,-2 5 5 15,-8 4 7-15,8-3 5 16,-4 12 0-16,-4 1 1 16,1 7-3-16,7-7-7 15,-8 4 0-15,8-14 0 16,2-5-1-16,-4-8 1 15,2-2 1-15,2-8-2 0,-2 4 1 16,4-1-2-16,4-1 0 16,-1-3-2-16,5 0-2 15,-1-3-3-15,4 0-6 16,1-6 3-16,5-6 3 16,0-1 2-16,11-10 5 15,-2-4 7-15,3-9-3 16,-2 3-1-16,10-10 0 15,-11 7-2-15,1-3 1 16,1 9-3-16,-1-12 1 16,-4 10 0-16,5-7 1 15,-2 3-1-15,1 0 3 16,-1 11-1-16,0-5-1 16,-4 7 0-16,-2 3 1 15,-6 4-2-15,-2 2 2 16,-1 10 0-16,-1 1 0 0,-2 3-2 15,0 3 1-15,-2 0-2 16,-2 12 0-16,-2-2 0 16,0 7 3-16,-3 4 0 15,-3 9-1-15,0-7 1 16,0 4-7-16,-2 3-2 16,1 1 5-16,5-7 1 15,-2 5 1-15,-2 2 7 16,1-5 1-16,2 10-4 0,-3-2-2 15,3-2 0-15,5-8-1 16,-1 6-1-16,1-15 0 16,1-5 2-16,0-1-4 15,1 0-3-15,2-7-21 16,2-8-41-16,1 1-273 16,-5-8 59-16</inkml:trace>
          <inkml:trace contextRef="#ctx0" brushRef="#br0" timeOffset="215722.3775">2498 216 1166 0,'3'1'277'16,"-1"-10"91"-16,8 5-332 15,4-2-39-15,7-8-16 16,6-10-4-16,6 3-6 15,-3-3 3-15,6-6 1 16,-8 6 12-16,-2 5 6 16,-5 4 7-16,-3 0 2 15,-5 13-1-15,1-2 1 0,1-2 0 16,-3 6 0-16,-2 0-2 16,2-2 0-16,-1-2-3 15,-2 7 0-15,-2 4-2 16,1 13 1-16,-2 2 2 15,-2 19 3-15,-4 5 1 16,-3 10 4-16,-1-5-3 16,-7 6 0-16,1-7 2 0,-2-10 0 15,1-4 0 1,1-1 1-16,2-4 1 0,-2 4-2 16,4 1-2-16,3-8-23 15,3-7 88-15,3-24-417 16,4 14 146-16</inkml:trace>
          <inkml:trace contextRef="#ctx0" brushRef="#br0" timeOffset="230319.9012">2618 249 714 0,'-1'-1'194'0,"1"-10"-40"16,-2 3-213-16,8-13-55 16,2-7-7-16,2 4 12 15,2 7 80-15,0 4 34 16,-3 5 14-16,-4-1 31 15,-1 5 12-15,-4 2 25 16,2 2 6-16,-2 2 23 16,0 1-13-16,1 0 2 15,2-3-16-15,0-2-7 16,0 1-27-16,0-1-4 0,-3-2-12 16,0 2-4-16,2 1-6 15,-2 2-3-15,4-2-11 16,5 2 3-16,-1-2-1 15,4 2 5-15,1 1-1 16,2 1-1-16,-1-3-7 16,7 7-5-16,-3-7-6 15,6 5 0-15,-5-2-1 16,4 1 0-16,-4-1-1 16,5 3 1-16,-3-4 0 0,7-4 0 15,-1-1-1-15,1-3 1 16,2 0 0-16,2 2 1 15,-1-1 0-15,1 2 3 16,-10 0 6 0,2 0-6-16,26-1 0 15,-1-1-4-15,5-1-1 16,0 0 0-16,-13 5 1 16,-7 1-1-16,1-2 1 15,-8 5 0-15,0-1 1 16,-3-2 3-16,0 0 3 15,-1 1 2-15,2 1 8 16,1-1 0-16,1 2 1 16,0 0-4-16,3 2-2 15,-8-1-6-15,5-2-3 16,-3 5-2-16,-4-4-1 0,-5-1 1 16,4 1-1-16,-7 1 0 15,-1-2 1-15,-1-1-1 16,-1 1 5-16,-3 1 6 15,-1-5 15-15,-2 2 8 16,0 5 14-16,0-1-1 16,-2-1-6-16,2-1-15 0,0 2-8 15,0-4-15-15,-1 0-3 16,1 0 0-16,-2 5-3 16,2-4 1-16,-1 4 1 15,-1-4 0-15,-1-1 1 16,0 0 2-16,-1-3-1 15,-1 2-1-15,1-2-4 16,-2 4-7-16,1-1-3 16,-2 3-3-16,-4-6-3 15,-1 2 2-15,-1-1 1 16,-1 2 0-16,-1-6-5 16,-3 6 2-16,0-4-1 15,-6-4 5-15,-3-1 4 16,-1-3 6-16,-7-1 3 15,-5 2 1-15,-7-2 1 16,-2 2 0-16,-7 7 1 0,5 1-1 16,-3-3 1-16,7 4 0 15,-7 2 0-15,6-1 0 16,-1-1 1-16,8 7 0 16,-1-5-1-16,-6 1 4 15,-1-1-4 1,-1 6 0-16,-2-7 0 15,-2-1 0-15,15 2-2 16,-2 2 0-16,11-5-1 0,0 1-1 16,6-1-2-1,3 2-1-15,6-2 0 0,3 1 0 16,6 1 3-16,0 4-2 16,6-3 0-16,6 0-6 15,3-2-1-15,12 4 0 16,7 1 2-16,13 1 3 15,0 1 6-15,11-1 1 16,-7-4 0-16,8 0 0 16,-10-4 1-16,8 4-1 15,-9-3 0-15,12-2 0 16,-7-2 0-16,7-5-1 16,-3 4 1-16,9-4-1 15,-10 3 2-15,7-7-1 16,-12 10 0-16,1-3 0 0,-13 0 1 15,8 6-1-15,-10 7 0 16,4-4 1-16,-5 0-1 16,0 0 1-16,-6 2-1 15,-2 2 0-15,-7 2-1 16,-3-1 1-16,-4 2-2 16,-2-5-6-16,-6-4-5 15,-5 8-10-15,-2-3-1 0,-7-3-1 16,-4 2 6-16,-10 1 7 15,-2-8 9-15,-11 8 4 16,4 5 3-16,-8-4 1 16,7-1 2-16,-10-1 1 15,8-4 1-15,-14-2-2 16,3-2-2-16,-12 3-4 16,7 3-4-16,-12 4-9 15,8-4 1-15,-6 9-1 16,9-3 3-16,-6 0 2 15,9 0 5-15,-7 0 3 16,7-9 1-16,-5-3 0 16,7-1 0-16,-4-2 2 15,14-3-2-15,3 7 0 16,12 5-1-16,6 0-14 16,10 2-23-16,13 5-101 0,14-5-235 15,22 8 24-15</inkml:trace>
          <inkml:trace contextRef="#ctx0" brushRef="#br0" timeOffset="13750.7902">1558 189 257 0,'2'0'186'0,"-2"1"-17"0,0-1-52 16,0 0-9-16,1 0-30 16,-1-1 11-1,3-2-10-15,-1 0 10 0,-1 1-19 16,1 1-2-16,-2-1-18 16,3 1-3-16,-2-2-14 15,1 1-2-15,-1 1-11 16,5 1 0-16,-4-2-6 0,1 4 0 15,0-2-3 1,1 0-1-16,-2 0-3 0,1 3 2 16,-3-3-4-16,4 3 1 15,-1-2-2-15,3-1 0 16,0 0 0-16,5 2 1 16,-5-2-2-16,1 0 0 15,-1 3-1-15,2 1-1 16,-4-1 0-16,2 3 0 15,-1-4 1-15,-1-1 0 16,-1-2 0-16,0 1 0 16,0-3-1-16,0 4 1 15,0-2 0-15,1 1 0 16,0 1-1-16,-1 2 0 16,0-3-1-16,2 2 1 15,-1 1-1-15,1-2 0 16,1 1-1-16,0-1 0 0,0 2-1 15,0-1 1-15,-2 7 1 16,1-3 1-16,-2 3 0 16,1-9 1-16,-1 1 0 15,3-10-1-15,-3 15-2 16,3-7 2-16,0 7-2 16,-1-2 1-16,-1 3 0 15,4-10 1-15,-4 6 0 16,1-2 0-16,-1 4 0 0,2-2 2 15,-1 0-2-15,2-8 1 16,4 7 0-16,-4-2-1 16,1 3-1-16,4-2 1 15,-3 5-1-15,-2-6 1 16,1-1 0-16,-4 4 0 16,-2-3 0-16,1 1 0 15,0 1-2-15,3 4 2 16,3-6-1-16,-2 3 0 15,-1 0 0-15,-3-2 1 16,0-2-1-16,-1 1 1 16,-2 1-1-16,1 1 0 15,4-4 0-15,-4 2 0 16,1 3 0-16,2-1-1 16,-2-1 0-16,2 4-1 15,4-4-1-15,-2 4 2 0,0 2-1 16,4-2 3-16,-4-1 0 15,0 7 1-15,-3-7 0 16,0-2 0-16,-3 4-2 16,3 0 2-16,0-2-2 15,3 1 0-15,-1 2 0 16,2-2 1-16,-4 5-2 16,2-2 0-16,-1-2 1 15,4 3-1-15,-2-2 0 0,1-1 2 16,-1 5 0-16,-1-2 0 15,-1 0-1-15,2-6 2 16,-3 3-2-16,0 0 1 16,3-3 0-16,-1 3 0 15,-2 1-1-15,3-1 1 16,0-3-1-16,-3-3 1 16,1 5 0-16,1 1 0 15,-2 0-1-15,0-2 2 16,0 8-1-16,0-9 1 15,-3 3 0-15,3-4 1 16,-2 7-2-16,2-8 1 16,-1 7-1-16,1-10 2 15,-2 8-2-15,2-6 2 0,-1 3-2 16,-1-1 0-16,2 4-1 16,0-3 2-16,2-3-1 15,-2 3 1-15,0 0-2 16,0 0 2-16,0 0-2 15,-2 6 2-15,1-9-1 16,-1 12 2-16,1 0-1 16,-2-3 0-16,1 0-1 15,2 3 0-15,-1-6-1 0,1-3 1 16,1 6-1-16,-2-5 1 16,2 5-1-16,-1 2 2 15,2 1-2-15,-4-5 3 16,4 2-2-16,-4-1 1 15,1-1 0-15,-2-1 1 16,3-1-2-16,-5-2 3 16,2-2-1-16,2 1 1 15,-2-4 0-15,0 4 0 16,0-2-1-16,1 0 0 16,-1-2 0-16,0 2 0 15,0-1-3-15,-1 2 2 16,1-1-1-16,1-1 0 15,-2-1 0-15,1 1 0 0,0-1 0 16,0 1-1 0,-2 1 0-16,4 1 0 0,-1 2 0 15,-1-4 1-15,0 4 0 16,0-2 1-16,0 1-1 16,0-1 0-16,0 1-1 15,-1-4 1-15,4 1 0 16,-5-1 0-16,2 1-1 15,0-1 2-15,0 4-3 16,0-4 1-16,0 4 1 0,0-2-1 16,2 1 0-16,-2 1 0 15,-2-4 0-15,2 2 0 16,2 0 0-16,-2-3 0 16,0 2 0-16,0 1 0 15,0 0-1-15,-3 0 2 16,3 1-1-16,1-2-1 15,-1 2 0-15,0 2-13 16,2 0-13-16,-2 0-164 16,-2 3-163-16,1-1-12 15</inkml:trace>
          <inkml:trace contextRef="#ctx0" brushRef="#br0" timeOffset="14450.3912">2031 500 597 0,'-1'1'343'0,"-1"-1"-46"15,5 3-111-15,-1 5-135 16,2-1-43-16,2 5-1 15,0-1-6-15,2 2 2 16,2-1-1-16,4 6 1 16,-1 0 1-16,7 11 1 15,-1 1-1-15,1 6 2 16,-2-11-1-16,3 2 0 16,-6-12-2-16,-2 0 4 0,1-6 1 15,1-3 6-15,-5 0 1 16,2-3 5-16,-1-3-3 15,-2 2 0-15,-3-1-6 16,1-2-1 0,1 1-4-16,-1-2-2 0,-2-4-2 15,3 3 2-15,-4-1-1 16,2-1 1-16,-3 2 1 16,3 0 2-16,-4-6-2 0,1-6 2 15,-2-1-2-15,-2-10 0 16,-1 4-2-16,1-7 2 15,-4 2-3-15,2-1 3 16,-3 5-2-16,2-2 3 16,-2 7-3-16,-1 3 0 15,1 3-3-15,2-2 2 16,-1-1-3-16,1 8 0 16,1-1-5-16,-2 1-17 15,4 1 3-15,1 6-327 16,1-8 94-16</inkml:trace>
          <inkml:trace contextRef="#ctx0" brushRef="#br1" timeOffset="265279.2733">5505-665 517 0,'-14'-14'414'0,"-10"2"-76"16,3 0-36-16,0 3-220 15,5 6-34-15,-1-1-13 16,8 2-22-16,0-2-7 16,5 4-9-16,-5 9-4 15,0-3-1-15,-8 6-2 16,-1 3 0-16,-9 3 2 16,-1-6 3-16,-7 13 5 15,11-7 19 1,0 2-2-16,-18 17 5 15,6 2-1-15,3-1-2 16,11-5-7-16,19-5-4 16,0-4-7-16,9 7-1 15,4 5 1-15,5 3-1 0,3-12-2 32,0 0-1-32,32 33-3 0,-1-9 1 15,11 1 3-15,2-10 1 16,-8-25 1-16,-6-11 3 15,7-6 0-15,-3-8-2 16,5-8 1-16,-9-5 0 16,1-17 3-16,-7-13 1 15,2-28 7-15,-13-1 5 0,-2-18 5 16,-8 13 1-16,-11 1 13 16,-11 22 5-16,-11-1 14 15,-6 17 2-15,-6-1 4 16,-3 13-14-16,-9 2-14 15,-2 16-23-15,-17 8-18 16,-5 22-22-16,-21 29-65 16,-10 19 28-16,-18 34-383 15</inkml:trace>
        </inkml:traceGroup>
      </inkml:traceGroup>
    </inkml:traceGroup>
    <inkml:traceGroup>
      <inkml:annotationXML>
        <emma:emma xmlns:emma="http://www.w3.org/2003/04/emma" version="1.0">
          <emma:interpretation id="{D143650C-46B8-47A1-95DB-7FBA273B5090}" emma:medium="tactile" emma:mode="ink">
            <msink:context xmlns:msink="http://schemas.microsoft.com/ink/2010/main" type="paragraph" rotatedBoundingBox="12975,5631 16357,3331 17421,4896 14039,7196" alignmentLevel="2"/>
          </emma:interpretation>
        </emma:emma>
      </inkml:annotationXML>
      <inkml:traceGroup>
        <inkml:annotationXML>
          <emma:emma xmlns:emma="http://www.w3.org/2003/04/emma" version="1.0">
            <emma:interpretation id="{C52C55B6-858B-4B59-A866-9ABEB9C770CB}" emma:medium="tactile" emma:mode="ink">
              <msink:context xmlns:msink="http://schemas.microsoft.com/ink/2010/main" type="line" rotatedBoundingBox="12975,5631 16357,3331 17421,4896 14039,7196">
                <msink:destinationLink direction="with" ref="{F8E5326C-FB4C-439E-9EA6-525099E38EF2}"/>
              </msink:context>
            </emma:interpretation>
          </emma:emma>
        </inkml:annotationXML>
        <inkml:traceGroup>
          <inkml:annotationXML>
            <emma:emma xmlns:emma="http://www.w3.org/2003/04/emma" version="1.0">
              <emma:interpretation id="{3852AD66-6F74-4DB9-8980-E1D5EFE901AC}" emma:medium="tactile" emma:mode="ink">
                <msink:context xmlns:msink="http://schemas.microsoft.com/ink/2010/main" type="inkWord" rotatedBoundingBox="12975,5631 16357,3331 17421,4896 14039,7196"/>
              </emma:interpretation>
              <emma:one-of disjunction-type="recognition" id="oneOf2">
                <emma:interpretation id="interp2" emma:lang="" emma:confidence="0">
                  <emma:literal>Akt</emma:literal>
                </emma:interpretation>
                <emma:interpretation id="interp3" emma:lang="" emma:confidence="0">
                  <emma:literal>Art</emma:literal>
                </emma:interpretation>
                <emma:interpretation id="interp4" emma:lang="" emma:confidence="0">
                  <emma:literal>Akt.</emma:literal>
                </emma:interpretation>
                <emma:interpretation id="interp5" emma:lang="" emma:confidence="0">
                  <emma:literal>jit</emma:literal>
                </emma:interpretation>
                <emma:interpretation id="interp6" emma:lang="" emma:confidence="0">
                  <emma:literal>jut</emma:literal>
                </emma:interpretation>
              </emma:one-of>
            </emma:emma>
          </inkml:annotationXML>
          <inkml:trace contextRef="#ctx0" brushRef="#br0" timeOffset="106735.9194">2876 2544 647 0,'8'-7'416'0,"4"11"-58"16,0 5-75-16,7 6-225 16,4 0-25-16,10 0-8 15,8-3-14-15,8 0-9 0,-4-7 7 16,12-2-38-16,-12-5 47 15,0 1-387-15,-12-7 110 16</inkml:trace>
          <inkml:trace contextRef="#ctx0" brushRef="#br0" timeOffset="106666.1057">3093 2337 1092 0,'-9'38'242'0,"-6"8"102"0,0 22-321 16,3-4-10-16,6 19-2 16,6-16 9-16,1 2-8 15,4-19 6-15,-1-3-10 16,-1-16 2-16,-1-8-7 16,-7-13 7-16,-7-11-41 15,-4-11-29-15,-10-24-302 16,-4-5 54-16</inkml:trace>
          <inkml:trace contextRef="#ctx0" brushRef="#br0" timeOffset="107603.7288">2899 1897 1446 0,'1'-10'307'15,"2"-1"133"-15,3 4-414 16,-7 19-470-16,-8 10 152 0</inkml:trace>
          <inkml:trace contextRef="#ctx0" brushRef="#br0" timeOffset="106998.7761">3285 2343 1288 0,'-6'23'271'0,"6"8"124"15,4-1-379-15,8 0-11 16,2-6 6-16,11-1-14 16,4-7 7-16,4-4-8 15,-5-9 7-15,1-3-61 16,-13-7 226-16,-7-1-567 16,-9-14 208-16</inkml:trace>
          <inkml:trace contextRef="#ctx0" brushRef="#br0" timeOffset="107411.2578">3286 1852 1260 0,'-15'8'300'0,"3"13"98"16,11 9-357-16,5 18-40 0,8 3 1 15,15 13-11-15,9 2 12 16,5 5-8-16,1-11 10 15,9-3-10-15,-11-16 9 16,4-5-8-16,-7-14 8 16,-3-2-8-16,-12-10 8 15,-7-1-16-15,-7-9 10 0,-14-9-16 16,-6-4 4-16,-14-5-6 16,-9-3 16-16,-13-5-10 15,-1 5 15-15,-11-1-2 16,7 8 15-16,8 4 5 15,11 5 16-15,11 2 1 16,16 3 7-16,5-3-18 16,7 2-6-16,19-13-17 15,9-2 0-15,21-17-10 16,7-6 12-16,16-10-8 16,-10 10 12-16,-9 2-85 15,-28 14-341-15,-30 8 89 16</inkml:trace>
          <inkml:trace contextRef="#ctx0" brushRef="#br0" timeOffset="106385.8149">2516 2745 1270 0,'2'11'272'0,"-4"14"116"15,5 12-367-15,0 5-16 16,-1 1 8-16,8 5-8 15,-1-10 11-15,5-5-10 16,1-6 4-16,3-6-11 16,-6-12 8-16,-3-9-6 15,1-9 14-15,-2-6 6 0,-1-8 15 16,-10-11 4-16,3-2 12 16,-9-8-2-16,-1 2 8 15,-4 2-3-15,2 16-1 16,2 9-17-16,1 9-5 15,3 9-24-15,1 6-4 16,11 6-12-16,-3 1 10 0,9 2-9 16,3-6 10-1,8-6-13-15,-1-15 13 0,13-15-10 16,-1-10 12-16,2-18-9 16,-7 1 13-16,-4-7-10 15,-13 11 9-15,-7 5-7 16,-8 17 10-16,-8 7-12 15,-5 15 7-15,-4 16-14 16,2 11 6-16,2 17-11 16,4 7 14-16,4 12-9 15,11-6 13-15,8 2-9 16,2-17 8-16,11-3-13 16,2-17 10-16,2-8-11 15,2-17 12-15,6-6-7 16,-1-9 12-16,-2-3-31 15,-3 1-13-15,-6 1-73 0,-4 0-29 16,-10-2-354-16,-8-1 66 16</inkml:trace>
          <inkml:trace contextRef="#ctx0" brushRef="#br0" timeOffset="104198.7394">2497 1082 961 0,'-3'-12'284'0,"-15"24"56"16,0 6-253-16,3 11-65 16,6 5-13-1,9 14 8-15,10 0-8 0,10 0 6 16,2 6-9-16,2-13 7 16,3 8-11-16,-4-2 6 15,-1 15-12-15,1-5 9 0,-5 18-9 16,-6-8 9-16,-3 14-8 15,-3-13 11-15,-5 7-2 16,-1-9 10-16,2 3-7 16,-4-18 10-16,1-6-9 15,-1-16 3-15,1-10-7 16,-7-16 8-16,-1-12-4 16,0-9 3-16,-4-9-48 15,-2-6 479-15,-5-8-824 16,-2 7 387-16</inkml:trace>
          <inkml:trace contextRef="#ctx0" brushRef="#br0" timeOffset="105828.176">1952 2798 966 0,'-18'-32'337'0,"15"-5"30"15,10-11-235-15,8 4-110 0,9-8-17 16,3 10 4-16,6 1-10 15,0 16 8-15,5 7-15 16,-7 16 7-16,-1 10-13 16,-6 17 10-16,-7 11-6 15,-7 6 12-15,-4 9-3 16,-4 2 19-16,-5 2 7 16,-2-8 12-16,1-2-3 15,-2-12 6-15,1-9-14 16,5-9-8-16,2-10-19 15,2-11 4-15,10-11-23 16,2-1 0-16,8-6-11 16,3 6 11-16,3 9-9 15,-2 11 17 1,5 11-3-16,-9 10 11 0,-2 10-9 16,-5 0 11-16,-1 6-7 0,-5-5 13 15,-1 7 2-15,-1-11 24 16,-3 7 23-16,-10-8 28 15,-5-2 17-15,-5-6 8 16,-10 0-10-16,-6-9-23 16,-7-3-25-16,-1-3-19 15,-3-8-19-15,7-2-5 16,4-2-33-16,9-2-18 16,7 5-66-16,10 3-26 0,5 2 423 15,7 2-752-15,5-1 391 16</inkml:trace>
          <inkml:trace contextRef="#ctx0" brushRef="#br0" timeOffset="105353.4149">2175 2759 809 0,'-3'-60'311'0,"-3"7"60"15,5 20-198-15,-1 12-39 16,1 21-41-16,5 21-28 16,4 11-38-16,4 20-29 15,4 11 6-15,7 11-6 16,2-6 12-16,5 2-7 16,-1-16 8-16,1-10-6 15,-9-17-5-15,-6-8-73 0,-13-14 195 16,-13-10-528-16,-11-4 173 15</inkml:trace>
          <inkml:trace contextRef="#ctx0" brushRef="#br0" timeOffset="110600.4208">3675 2058 824 0,'-4'-41'308'15,"-2"4"41"-15,7 1-186 16,4 6-77-16,2 6-17 15,1 13-18-15,5 14-23 16,1 9-17-16,1 18-12 16,1 9 5-16,5 21-7 15,0 2 9-15,5 13-2 16,1-12 8-16,4-1-9 16,-1-22 7-16,0-14-11 15,-3-20 6-15,0-18-1 16,-9-20 7-16,0-23 6 15,-4-8 19-15,-5-22 9 16,-8 6 6-16,-5-1 12 0,-8 22 8 16,-8 11-2-16,-4 22-8 15,-1 8-20-15,4 19-8 16,1 8-24-16,10 4-7 16,4 14-10-16,6 5 15 15,4 5-11-15,4-8 11 16,5-3-35-16,2-17-35 15,5-13 66-15,2-13-489 0,5-16 144 16</inkml:trace>
          <inkml:trace contextRef="#ctx0" brushRef="#br0" timeOffset="111857.4046">4152 1656 1127 0,'-3'49'283'0,"-1"14"84"15,5 3-307-15,5 6-53 16,5-9-2-16,10-10-7 16,4-25 6-16,9-26-9 15,0-26 10-15,2-29 3 16,-4-7 7-16,-7-16-7 16,-14-1 8-16,-8-5-12 15,-12 17 19-15,-15 2 27 0,-6 21 16 16,-5 18 0-16,4 19 12 15,0 17-19-15,12 13-28 16,5 15-15-16,14-1-2 16,5 8-13-16,7-10 6 15,6-10-12-15,3-12 5 16,8-15-8-16,1-22 12 16,3-32-8-16,0-15 3 15,-3-32 2-15,-11-6 6 0,-2 4-19 16,-11 17 1-16,-12 5-4 15,-6 29 4-15,-3 7-7 16,-6 12 22-16,4 10 1 16,8 16 13-16,2 8-13 15,1 13 8-15,4 8-14 16,-2 4 5-16,-1-2-10 16,5 0 15-16,5 1-10 15,2-5 9-15,10 11-10 16,2 7 8-16,5 19-12 15,-1-2 11-15,5 8-10 16,-7-6 10-16,6 3-10 16,-4-19 10-16,-4 1-9 15,-2-10 9-15,-4-7-7 16,-7-13 9-16,-4-3-6 16,-4-12 12-16,-5-12-5 0,-5-9 10 15,-5-21-7-15,-5-9 7 16,-1-14-10-16,5 8 8 15,3 12 4-15,2 20 10 16,5 16-9-16,4 21 7 16,4 15-15-16,1 3-5 15,10 7-13-15,2 2 10 16,5-1-11-16,2-11 12 16,7-12-14-16,-5-5 9 0,8-20-11 15,-3-14 11-15,3-24-7 16,-9-3 13-16,-1-17-8 15,-8 10 10-15,-5 14-9 16,-5 20 8-16,-1 12-17 16,2 18 10-16,0 20-12 15,3 11 9-15,2 22-9 16,1 4 16-16,6 3-9 16,1-14 9-16,4-20-11 15,-2-25 6-15,4-28-3 16,-4-24 9-16,4-19-7 15,-4-5 13-15,0-2-9 16,-5 17 5-16,1 12-11 16,-10 21 8-16,-5 9-16 15,1 15 8-15,0 12-10 0,-2 9 9 16,10 8-8-16,2 2 17 16,4 4-9-16,-1-14 11 15,8-6-16-15,-4-8 10 16,2-23-7-16,-2-16 12 15,5-19-11-15,-4-9 16 16,5-24-9-16,-5 12-2 16,-3 10-12-16,-3 22 7 0,-5 23-19 15,-8 44 10-15,1 23-1 16,1 5 13-16,1 13-2 16,-1-11 18-16,8-15-8 15,-6-16 8-15,6-11-13 16,2-15 10-16,5-20-5 15,-2-14 7-15,11-37-9 16,-1-6 12-16,-1-23-13 16,-4 10 4-16,-7 9-12 15,-4 46 5-15,-5 19-17 16,-5 41 8-16,-1 31 0 16,2 22 2-16,1 9-5 15,1-1 17-15,5-4-8 16,6-23 0-16,3-23 5 15,2-21-42-15,-1-17-110 0,-4-23-337 16,-4-5 31 0</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3:32.144"/>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8E5326C-FB4C-439E-9EA6-525099E38EF2}" emma:medium="tactile" emma:mode="ink">
          <msink:context xmlns:msink="http://schemas.microsoft.com/ink/2010/main" type="inkDrawing" rotatedBoundingBox="14308,7280 17165,4991 17278,5134 14422,7422" semanticType="underline" shapeName="Other">
            <msink:sourceLink direction="with" ref="{C52C55B6-858B-4B59-A866-9ABEB9C770CB}"/>
          </msink:context>
        </emma:interpretation>
      </emma:emma>
    </inkml:annotationXML>
    <inkml:trace contextRef="#ctx0" brushRef="#br0">68 2333 907 0,'-30'14'333'32,"4"-8"47"-32,14-11-232 0,14-5-65 0,10-11-28 15,19-12-15-15,10-5-14 16,20-13-10-16,7 0 6 16,21-8-11-16,-4 5 3 0,17-13-14 15,-7 10 7-15,13-9-9 16,-11 0 9-16,11-15-9 15,-13 7 9-15,15-16-9 16,-13 1 8-16,19-5-9 16,-5 16 8-16,21-20-10 15,-15 13 10-15,15-11-8 16,-16 10 6-16,4-9-7 16,-18 23 10-16,-3 2-10 15,-24 16 10-15,0-3-9 16,-21 10 9-16,0-16-10 15,-9 0 10-15,6-10-9 16,-10 2 7-16,4-7-6 16,-9 16 8-16,-3 10-9 15,-8 20 8-15,-1 17-11 16,-10 26 8-16,-6 16-10 16,-8 6-41-16,-14 1-368 0,-6-1 107 15</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1:33.330"/>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352872EA-F583-480D-AC31-76B3099AAFAE}" emma:medium="tactile" emma:mode="ink">
          <msink:context xmlns:msink="http://schemas.microsoft.com/ink/2010/main" type="writingRegion" rotatedBoundingBox="11061,3545 12773,2734 13403,4064 11691,4875"/>
        </emma:interpretation>
      </emma:emma>
    </inkml:annotationXML>
    <inkml:traceGroup>
      <inkml:annotationXML>
        <emma:emma xmlns:emma="http://www.w3.org/2003/04/emma" version="1.0">
          <emma:interpretation id="{0A24902C-69B7-4935-BA21-BEB689CACFCE}" emma:medium="tactile" emma:mode="ink">
            <msink:context xmlns:msink="http://schemas.microsoft.com/ink/2010/main" type="paragraph" rotatedBoundingBox="11061,3545 12773,2734 13403,4064 11691,4875" alignmentLevel="1"/>
          </emma:interpretation>
        </emma:emma>
      </inkml:annotationXML>
      <inkml:traceGroup>
        <inkml:annotationXML>
          <emma:emma xmlns:emma="http://www.w3.org/2003/04/emma" version="1.0">
            <emma:interpretation id="{B14306EC-FB28-4D8B-98EF-3FB4C81A7E0B}" emma:medium="tactile" emma:mode="ink">
              <msink:context xmlns:msink="http://schemas.microsoft.com/ink/2010/main" type="line" rotatedBoundingBox="11061,3545 12773,2734 13403,4064 11691,4875"/>
            </emma:interpretation>
          </emma:emma>
        </inkml:annotationXML>
        <inkml:traceGroup>
          <inkml:annotationXML>
            <emma:emma xmlns:emma="http://www.w3.org/2003/04/emma" version="1.0">
              <emma:interpretation id="{FD74A186-403B-4F53-96DF-E1485CE245D7}" emma:medium="tactile" emma:mode="ink">
                <msink:context xmlns:msink="http://schemas.microsoft.com/ink/2010/main" type="inkWord" rotatedBoundingBox="11061,3545 12773,2734 13403,4064 11691,4875"/>
              </emma:interpretation>
            </emma:emma>
          </inkml:annotationXML>
          <inkml:trace contextRef="#ctx0" brushRef="#br0">-303 238 822 0,'5'0'216'16,"1"1"57"-16,7 13-219 15,4 5-40-15,10 8-7 16,0 3 8-16,10 7-1 16,-7-9-4-16,5 7 0 15,-5-15 0-15,-3-8 6 16,-10-9 4-16,1-9 2 16,-6-20-2-16,-1-18-1 0,-7-19-6 15,2-32-56 1,-10-4-268-16,-8-21 71 0</inkml:trace>
          <inkml:trace contextRef="#ctx0" brushRef="#br0" timeOffset="-230.9239">-273-358 956 0,'-12'-1'218'0,"2"4"87"0,7 6-276 15,6 9-20-15,3 1 2 16,7 12-10-16,2 2-1 16,7 6-4-16,-1 2 6 15,3 2-4-15,2 1 4 16,2 1-2-16,-2-4 2 16,-2-3 0-16,-5-7 3 15,-4-5-4-15,-11-7 3 0,1 0-19 16,-7-3-17-16,-7-4-278 15,-11 3 70 1</inkml:trace>
          <inkml:trace contextRef="#ctx0" brushRef="#br0" timeOffset="-8711.8612">24 1097 190 0,'4'1'149'16,"-7"1"-4"-16,2-5-28 15,-2-3-22-15,1 6-28 16,-1-3-1-16,8 10-23 0,-7-5 10 15,4 1-7 1,-4-6 7-16,2 6-7 0,-6-11 2 16,3 5-18-16,2 0-4 15,-1 5-9-15,1-8 1 16,2 9-5-16,-1-2 3 16,0 1-5-16,-1-4-1 15,-1 1 0-15,4-1 1 16,2-4-5-16,1 3 1 15,-4-2 0-15,7 7 0 16,-1-11-3-16,-5 6-1 16,1 1-1-16,0-5 0 15,-2-1-1-15,-1 8 1 16,5-3-2-16,-2 2 1 16,0 2 1-16,-2-1-1 15,4-3-2-15,-4 2 2 0,1-7-2 16,1 2 1-16,0-6-1 15,-1 3 2-15,1-2-3 16,3-2 0-16,-2-1 1 16,4-2-1-16,-1 7 0 15,5-11 2-15,-3 3 0 16,2-5 1-16,-1 2 0 16,4-10 0-16,-5 9-1 0,2-6 0 15,1 6-2-15,3-5 3 16,-5 0-3-16,4 1 3 15,-4 0-2-15,3-2 3 16,-3 3-3-16,1 0 2 16,-1-2-4-16,1 1 3 15,1 1-2-15,-2-10 0 16,4 3-1-16,3-1 1 16,-4 3-3-16,4-4 3 15,-2 9-2-15,0 4 6 16,-5-1-3-16,4-6 4 15,-3 6-4-15,2-5 4 16,-1-4-6-16,2-3 5 16,1 7-3-16,0-2 4 15,0 2-4-15,2 5 2 0,-4 12-1 16,-2-5 2-16,-4 11-2 16,1-6 3-16,-5 2 0 15,1-1 3-15,-2 3 1 16,-2 1 5-16,0 5 1 15,-3 2 7-15,-2-1 1 16,1 2-3-16,1-5-7 16,-3 9 0-16,3-4-6 15,-2-1-1-15,-1 8 1 16,0-4 2-16,0-1-5 0,-1 3 1 16,-4 9-3-16,1-1 0 15,0 4-2-15,-2 6 4 16,0 6-5-16,-1 2 4 15,-1-3-4-15,-2 9 6 16,-1-2-5-16,-1-4 3 16,0 2-3-16,-2 6 5 15,2-7-5-15,-5 17 2 16,2 1-1-16,-4 6 3 16,1-1-3-16,-4 11 3 15,6-19-2-15,-4 3 3 16,7-10-5-16,-4-3 4 15,5-11-4-15,-2-4 3 16,7-11-1-16,2-2 3 16,7-5-4-16,-1 1 2 0,-1 0 0 15,3-2 0-15,-2 2-2 16,4 1 3-16,-2-4-2 16,3 1 1-16,-2-2-2 15,2-2 0-15,-3-2-2 16,5 1-2-16,-1-1-2 15,-1-2-3-15,3 10 2 16,2-11 1-16,-4-5 1 0,-1-5 1 16,11 4 3-16,-3-19 0 15,1 6-3-15,7-9 1 16,4-4-2-16,4-17 0 16,-1-2 0-16,5-12 1 15,-5 6 1-15,6-8 2 16,-5 15-4-16,1-13 4 15,-1 8-4-15,4-5 5 16,-7 6-3-16,3-3 8 16,-5 17-5-16,3 1 5 15,-7 10-5-15,0 2 5 16,-2 6-7-16,-2 4 6 16,-4 8-5-16,-1 4 7 15,-3 4-7-15,-4 3-3 16,-1-2-1-16,1 2 5 15,-1 5-5-15,1 1-1 0,-1 3-63 16,1 3-196-16,-2 3 34 16</inkml:trace>
          <inkml:trace contextRef="#ctx0" brushRef="#br0" timeOffset="-8099.5474">295 46 589 0,'-6'-1'223'0,"8"5"1"16,7 2-149-16,9-9-48 0,3-3-29 15,14-3 6-15,-2-9 4 16,5-8 3-16,-1-1-8 16,4-4 5-16,-6 3-4 15,-3-6 4-15,-4 2-4 16,-4 3 0-16,-4 11-1 16,-2 2 1-16,-6 10 3 0,-3 4-2 15,-1 7 1-15,-4 2 1 16,-2 1 1-16,-1 14-2 15,-2 4 4-15,-4 4-1 16,1 3-1-16,4 8-2 16,-2-5-3-16,5 5 2 15,-1 3-1-15,-8 7-1 16,-6-1 0-16,4 12 1 16,-7-8-2-16,1-4 3 15,5-8-2-15,6-7-261 16,-1-32 88-16</inkml:trace>
          <inkml:trace contextRef="#ctx0" brushRef="#br0" timeOffset="14173.8548">743 100 620 0,'-18'3'332'16,"2"0"-24"-16,2 5-106 0,7 2-144 15,4 2-24-15,3 0-5 16,0 3-6-16,1-3 5 16,7-3 9-16,-1-6 7 15,4-1-8-15,7 2 2 16,-2-2-15-16,5 2-2 15,0 4-11-15,5 1 0 16,-2-5-7-16,6 4 0 16,-2-1 0-16,4 6-1 15,-5-6-1-15,4 5 0 16,-2-1 1-16,2-1-2 16,-2-4 2-16,4-3-1 15,-4-4 0-15,1-7-1 16,-5-1 0-16,5-3 2 0,-7-1-1 15,4-7 5-15,-3 17 0 16,-2-3 4-16,-7 6-2 16,3 4 8-16,-6 10-5 15,0-11 3-15,-3 5-4 16,6-2 1-16,-9-5-8 16,8 1 2-16,-4 1-3 0,1-5 3 15,-2-1 0-15,1 2 1 16,-2-1-1-16,-1-1 2 15,-1 2-3-15,0 2 0 16,0-1 0-16,-1 0 0 16,-2 2-1-16,4-1 2 15,-4-2-2-15,2 1-1 16,-1-2 0-16,1-1 1 16,-4 3-2-16,1 2 2 15,-1-2 2-15,-2-3 20 16,-1 3 12-16,-1-2 12 15,0-1 3-15,-3-3 1 16,0 6-19-16,-1-2-12 16,-5-1-12-16,-2 3-3 15,-2 3-4-15,-4-1 3 16,-2 2-1-16,-5 1-2 0,1 1 2 16,-2-6 2-16,-5-11-5 15,-8-2 3-15,4-2-1 16,-5-5 1-16,3 8-3 15,0 8 1-15,7 1-2 16,0 3 0-16,7 0-3 16,4 4-1-16,4-1 1 15,5 0-1-15,5 0 3 16,2 0-2-16,2-1 2 16,2-1-3-16,4-2-1 0,3-2-2 15,3-3 2-15,6-2-1 16,0-1 2-16,7 6 0 15,2-3 2-15,7 3-2 16,-3 5 2-16,8 1-2 16,-4 3 1-16,5 1 0 15,-5 8 1-15,7-16 1 16,-6 5-1-16,6-7 0 16,-5-3 0-16,4-12 0 15,-11 14-1-15,0-10 1 16,-9 5 2-16,-2 3-1 15,-4 3-1-15,2 2 2 16,-5 4-2-16,4 0 0 0,-1 0 2 16,-1-2-2-16,-4 4 2 15,2-5-1-15,-4 1 2 16,-1-1-3-16,2-1 2 16,2-1-2-16,-2 1 1 15,3-2 0-15,-2 1 3 16,-1 5-33-16,-1 0-30 15,-2 3-70-15,1 6-336 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07.6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302F7A-0F8F-4056-998B-911AEC04AAAE}" emma:medium="tactile" emma:mode="ink">
          <msink:context xmlns:msink="http://schemas.microsoft.com/ink/2010/main" type="inkDrawing" rotatedBoundingBox="19769,6308 24694,3284 25315,4295 20389,7319" semanticType="callout" shapeName="Other">
            <msink:sourceLink direction="with" ref="{E4CC4617-7136-42E9-A288-2255A3FB8C11}"/>
            <msink:sourceLink direction="with" ref="{F4AF3BE3-48B7-4B8A-BDA5-7B17A864EF77}"/>
          </msink:context>
        </emma:interpretation>
      </emma:emma>
    </inkml:annotationXML>
    <inkml:trace contextRef="#ctx0" brushRef="#br0">0 2811 1209 0,'21'19'309'0,"12"-35"-289"0,-13 14-25 32,-1 2 2-32,34 5-3 0,7 8 5 15,-6 4-4-15,-2-2 7 16,-10-8-3-16,-4-4 4 15,-1-4-2-15,-5-2 2 0,1 0 0 16,-3 3 2-16,0 1 0 16,-1 5 3-16,2 5-3 15,1 2 4-15,1 1-5 16,-5-2 3-16,7 1-5 16,-5-5 4-16,7-1-6 15,1-4 6-15,8-1-7 16,-8-2 6-16,5-3-5 15,-7-2 5-15,2 1-1 16,-10 1 6-16,8-3 2 16,-4 3 3-16,8 0-4 15,0-3 0-15,6-2-6 16,-1 2-1-16,2-3-5 16,-7-3 5-16,5-1-5 15,-6 1 5-15,2-3-5 0,-4 1 4 16,5-1-6-16,-1 3 6 15,5-3-4 1,-4 2 4-16,6-4-5 0,-6 2 5 16,1 0-5-16,-7 3 6 15,-2 2-5-15,-10 2 8 16,3 5-3-16,-9-4 8 16,8 2-2-16,-2-2 5 15,7-2-7-15,-1 3 3 16,8 1-8-16,-7 1 2 0,8-1-7 15,-1 1 6-15,7-7-6 16,-5-5 5-16,7-1-5 16,-8 2 5-16,7-4-4 15,-6 2 5-15,0-1-4 16,-8 2 8-16,7-10-3 16,-6 5 7-16,6-4-5 15,-2 5 5-15,13-9-7 16,-5 7 1-16,7-7-6 15,1 2 3-15,7-4-4 16,-6 2 1-16,11-1-1 16,-13 2 3-16,4-2-4 15,-8 4 6-15,0-1-5 16,-9 2 4-16,9 1-5 16,-6 9 5-16,0-5-6 0,-3 4 7 15,3 2-6-15,-8-2 5 16,8-11-5-16,-4 1 4 15,4-4-4-15,-4-6 6 16,1 2-7-16,-6 1 7 16,1-1-5-16,-5 6 4 15,-2-1-6-15,-2-1 5 16,4-1-4-16,-5 2 4 0,4-13-5 16,2-1 6-16,5-1-4 15,-5 7 4-15,3-1-5 16,-5 11 5-16,1 3-5 15,-8 6 6-15,3-3-6 16,-2-1 4-16,5 1-4 16,-1-5 4-16,5-1-4 15,-2 3 4-15,6-34-3 16,-7-4 3-16,4-4-4 16,-7-8 5-16,2-8-6 15,-7 38 7-15,4-2-6 16,-5 13 5-16,5 7-6 15,-1 10 6-15,1-7-6 16,-3 10 5-16,1-8-5 16,-1-2 6-16,-1-7-5 15,-2 8 3-15,3-19-3 0,0 2 5 16,0-8-6-16,0 5 5 16,1-9-3-16,1 12 3 15,-1 3-4-15,-2 8 4 16,-1 1-4-16,-1 4 5 15,-1 7-5-15,-5-4 5 16,0-7-5-16,-3 3 5 16,-3 0-5-16,-1 2 6 0,-1 2 9 15,-5 8 17-15,1 5 9 16,-3 1 8-16,0 0-5 16,0 4-10-16,3 1-20 15,0-1-12-15,0 1-34 16,1 2-9-16,2-4-39 15,3 6-3-15,-9-4-324 16,-6-4 96-16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7:50.0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504D8F-9E59-436E-9A22-53260A6B6E0C}" emma:medium="tactile" emma:mode="ink">
          <msink:context xmlns:msink="http://schemas.microsoft.com/ink/2010/main" type="writingRegion" rotatedBoundingBox="24259,3731 24729,2848 25299,3151 24829,4034">
            <msink:destinationLink direction="with" ref="{44CBC784-8D01-4AC8-AA00-6D1EFDEF92D9}"/>
            <msink:destinationLink direction="with" ref="{E4CC4617-7136-42E9-A288-2255A3FB8C11}"/>
          </msink:context>
        </emma:interpretation>
      </emma:emma>
    </inkml:annotationXML>
    <inkml:traceGroup>
      <inkml:annotationXML>
        <emma:emma xmlns:emma="http://www.w3.org/2003/04/emma" version="1.0">
          <emma:interpretation id="{0FECDC4C-30FB-4AA9-ADD6-0A67784DFE17}" emma:medium="tactile" emma:mode="ink">
            <msink:context xmlns:msink="http://schemas.microsoft.com/ink/2010/main" type="paragraph" rotatedBoundingBox="24259,3731 24729,2848 25299,3151 24829,4034" alignmentLevel="1"/>
          </emma:interpretation>
        </emma:emma>
      </inkml:annotationXML>
      <inkml:traceGroup>
        <inkml:annotationXML>
          <emma:emma xmlns:emma="http://www.w3.org/2003/04/emma" version="1.0">
            <emma:interpretation id="{F3A7A569-3758-4416-B634-5B649A79A1B3}" emma:medium="tactile" emma:mode="ink">
              <msink:context xmlns:msink="http://schemas.microsoft.com/ink/2010/main" type="line" rotatedBoundingBox="24259,3731 24729,2848 25299,3151 24829,4034"/>
            </emma:interpretation>
          </emma:emma>
        </inkml:annotationXML>
        <inkml:traceGroup>
          <inkml:annotationXML>
            <emma:emma xmlns:emma="http://www.w3.org/2003/04/emma" version="1.0">
              <emma:interpretation id="{F04C68F5-2F53-4B1A-892E-608A0D547540}" emma:medium="tactile" emma:mode="ink">
                <msink:context xmlns:msink="http://schemas.microsoft.com/ink/2010/main" type="inkWord" rotatedBoundingBox="24259,3731 24729,2848 25299,3151 24829,4034">
                  <msink:destinationLink direction="to" ref="{7FB86BA3-AC6C-426D-87AA-AB82799E6B55}"/>
                </msink:context>
              </emma:interpretation>
              <emma:one-of disjunction-type="recognition" id="oneOf0">
                <emma:interpretation id="interp0" emma:lang="" emma:confidence="1">
                  <emma:literal/>
                </emma:interpretation>
              </emma:one-of>
            </emma:emma>
          </inkml:annotationXML>
          <inkml:trace contextRef="#ctx0" brushRef="#br0">2935-2703 982 0,'-15'3'314'16,"4"0"45"-16,-1 0-254 15,5-4-76-15,2-1-16 16,4 2-10-16,-2 2-2 16,4-4 0-16,8 2-2 15,0 0 1-15,6-7 1 16,5-11 3-16,4-8 0 15,-2 0 1-15,4-10-1 16,-1-3 0-16,2 2-4 0,-1 1 1 16,-1-12-2-16,-1-5 2 15,-3-10 0-15,-6 8 3 16,-1 4 1-16,-4 15 2 16,-2 19-1-16,-2 10 0 15,0 4 0-15,-2-2 2 16,1 5-2-16,4-1 3 15,0 14-2-15,4 16-1 16,3 4-5-16,2 7-3 0,-2 5-3 16,-1 3 0-16,-1-13 1 15,-5-4 1-15,-3 5 3 16,-2-6 1-16,1 5 5 16,-5 7 2-16,3 10 8 15,-3-3 1-15,0 5 6 16,6-6-4-16,3-6-1 15,-2-5-11-15,8-2 3 16,-1-10-8-16,-7-4 2 16,2 3-4-16,0-18 3 15,-3 9-4-15,-3-3 3 16,3-3-1-16,-6-9 4 16,2 6-2-16,-1-4 6 15,4-2 3-15,-7 0 17 16,2 3-1-16,0-3 5 15,-3-2-6-15,-1 1-30 0,7-5-45 16,3-9-219-16,1-12-173 16</inkml:trace>
          <inkml:trace contextRef="#ctx0" brushRef="#br0" timeOffset="906.402">3173-2970 1033 0,'-9'7'310'0,"-3"-8"54"15,-4 5-273-15,2 1-74 0,-4 4-16 16,2 1-7-1,-5 7-4-15,0-1-5 16,-3 8 4-16,3-3 4 0,-2 6 3 16,4 2 4-16,-5 5 4 15,4 0-3-15,-2 9 0 16,1-5 0-16,-2-1 3 16,5-2 2-16,-3-1 5 15,2-7 25 1,5 3-16-16,1-6-5 15,4-4-3-15,3-8-7 16,3-6-2-16,3 4-5 16,0 1 0-16,4-4-16 15,1 5-5-15,4-1-25 16,-2-8-11-16,8-5-315 0,5-10 93 16</inkml:trace>
          <inkml:trace contextRef="#ctx0" brushRef="#br0" timeOffset="2467.1587">3115-2892 492 0,'-8'1'264'0,"-1"1"4"15,3-1-111-15,2 5-44 0,4-7-46 16,3 1-18-16,4 0-31 16,4 1-4-16,2-8-13 15,5 14 4-15,0-2 1 16,3 7 5-16,-3 0-3 16,5 12 2-16,-4-9-2 15,4 15-1-15,-3-3 1 16,2 2 3-16,-4-5 2 15,2 4 7-15,-5-10 4 0,1 5 2 16,-2 1-3-16,-5 4-2 16,3 4-6-16,-3-7-6 15,-3-5-3-15,4-2-2 16,-2-9-1-16,-1 0-1 16,1-2 0-16,-2-2-1 15,-5-4 1-15,2 4-2 16,-4-8 3-16,1 1 7 15,1 4 3-15,-1-11-4 16,2-14-3-16,-1-23-7 16,4-10-37-16,-2-28-42 15,1-3-1-15,-2 4 10 16,-2 16 22-16,-11-5 63 16,1 27 55-16,-4 9 21 15,-2 7 1-15,8 5-19 0,2 15-35 16,0 0-16-16,0 5-20 15,8 8-3-15,-10 10 2 16,8-4-1-16,0 14 1 16,5 6-1-16,-2-4-3 15,9 1-1-15,-3 6-1 16,-5-5-5-16,2-10-1 16,0 9 2-16,-4-3 1 15,1 5 0-15,4 11 5 0,-4 3-1 16,0 0 1-16,-4-5 2 15,-1-4 0-15,-2-19 3 16,1 0 1-16,-2-13-4 16,-1-1-9-16,-3-8-6 15,2-8-6-15,-10-11-4 16,7-11 5-16,-11-10 1 16,-3 2 1-16,-9-2 7 15,4 8 3-15,-10 12 5 16,10 6 11-16,2 2 17 15,8 8 5-15,2 4 10 16,7 4-6-16,-1 3-3 16,7 6-18-16,-1 0-10 15,2 0-13-15,-1 6-3 16,-1 3 0-16,-2 6 4 0,-2 6 4 16,-8 10 1-16,-1-1 1 15,-4 8 1-15,-2-2-2 16,-3 5 6-16,1-10 5 15,1 2-1-15,2-12 2 16,2 0 4-16,5-12-5 16,1 0-4-16,4-7 4 15,-2 4-1-15,4-8-1 0,0-2-2 16,1-5-1-16,2 6-7 16,5-11-2-16,4 2-4 15,1-3-5-15,5-16-3 16,6-11 4-16,8-8 2 15,2-13 1-15,13-1 7 16,-5 9 5-16,7 0 3 16,-5 8-1-16,4 11 3 15,-6 9-4-15,4 2 2 16,-5 4-3-16,5 0 2 16,-8 7-2-16,1-2 1 15,-6-1-1-15,-4 7 1 16,-7 2-3-16,-4-5-5 15,-6 4-5-15,-1 16-4 16,-1-8 2-16,-5 10 12 16,-4 4 10-16,-1 5 9 15,2-3 7-15,-4 15-3 0,4 8-9 16,1 17-4-16,7 3-5 16,-1 6 1-16,0-5 0 15,2-11 0-15,2-14-1 16,-4-2 2-16,2-11-3 15,5-3 0-15,1-5-2 16,-1-5-2-16,5-10-1 16,-1-2-3-16,2 2 0 0,1-4-4 15,1-3-20-15,3-3-279 16,4 6 83-16</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31.7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47F8FD-AD80-4939-B9AB-BCA9FDFB83A2}" emma:medium="tactile" emma:mode="ink">
          <msink:context xmlns:msink="http://schemas.microsoft.com/ink/2010/main" type="inkDrawing" rotatedBoundingBox="26302,6101 33160,3034 33496,3785 26638,6852" semanticType="callout" shapeName="Other">
            <msink:sourceLink direction="with" ref="{44CBC784-8D01-4AC8-AA00-6D1EFDEF92D9}"/>
            <msink:sourceLink direction="with" ref="{3763B272-E0FC-4F3A-86CF-C950BD5C673D}"/>
          </msink:context>
        </emma:interpretation>
      </emma:emma>
    </inkml:annotationXML>
    <inkml:trace contextRef="#ctx0" brushRef="#br0">17 2892 720 0,'-13'2'311'15,"7"-5"137"1,6 0-424-16,9 3-18 16,3 1-6-16,7-7 0 15,1 2 4-15,2-1 1 16,-1-1-1-16,5-1 0 16,-2 4 0-16,7-3-1 15,-2 3 0-15,7-2-2 0,-5 2 0 16,8-1-1-16,-4 1 0 15,2-6 1-15,0 3-1 16,5-2 1-16,-12 4-1 16,9-1 2-16,0-2-3 15,4-2 2-15,-5 0-1 16,10-3-1-16,-11 0 1 16,4 1 0-16,-7-1 0 15,5 2 1-15,-3 4 1 0,2 1-2 16,-4 1 2-16,4 1-1 15,-6 0-1-15,4-3 0 16,-5-4-1-16,5 3 1 16,-7-5 0-16,7 0 0 15,-3 3-1-15,3 1 2 16,-5 1-1-16,7 2 0 16,-4 2 2-16,2 2-1 15,-1-1 1-15,4 4 3 16,-5-1-4-16,4 1-2 15,-5-2 3-15,0 1-1 16,-3-4-2-16,6 2 4 16,-9-2-1-16,3 0 2 15,-1-2-1-15,1 2 2 16,-6-3-4-16,6 2 3 16,-5 1-3-16,7 1 0 15,-8 1 0-15,7-1 6 0,-4 2 1 16,6 0 0-16,-4 0 0 15,8 0-2-15,-1 2-3 16,5-4-4-16,-5 2 2 16,4-3 0-16,-7 0-1 15,4-3 1-15,-12-1 1 16,8-1-1-16,0 1-1 16,6-5 1-16,-4 1-1 0,8-1 0 15,-5 0 0-15,-2-4 1 16,-5 7 0-16,5-6-1 15,-3 4 1-15,6-1-1 16,-1 3 0-16,5-9 0 16,-2 8 0-16,5-8 1 15,-3 4-2-15,5-2 2 16,-8 4-1-16,7-2 1 16,-8 2-2-16,7-3 2 15,-8 3-2-15,7-4 3 16,-8 2-1-16,8 1 0 15,-7-1-2-15,7 2 2 16,-5 2-2-16,7-4 0 16,-7-1 1-16,6 0 0 15,-10-1-1-15,9 1 1 0,-6-2 0 16,9-2 1-16,-8 1-1 16,10 0 1-16,-10-2-1 15,7-3 0-15,-8 2 2 16,7-3-2-16,-4 0 0 15,9-3 1-15,-9 5-1 16,7-4 0-16,-9 1-1 16,8-2 2-16,-9-5-3 0,9 2 3 15,-4-1-1 1,7 4 1-16,-6 6-1 0,7 3 0 16,-4-3 0-16,9 7-1 15,-4 1 1-15,4-7 1 16,-12 8-2-16,9-7 2 15,-9-1-1-15,8-7 0 16,-5 11-1-16,13-52 1 16,-8-4 0-16,8-9 1 15,-8-2 0-15,2-14-1 16,-8 46 2-16,2 15-2 16,-10 15 0-16,5-5 1 15,-6 13-1-15,5-2 0 16,-4-2-1-16,6-2 2 15,-9 4-2-15,6-6 2 0,-10 4-1 16,4-2 0-16,-3-1 1 16,6 7-1-16,-5-12 1 15,10-3-1-15,-7 1 1 16,7-3-1-16,-7-3-1 16,1 12 2-16,-11-2-2 15,5-2 1-15,-10-1 0 16,5 7 2-16,0-4-3 15,0 2 2-15,-6 6-1 0,5-3 1 16,-4-7-1-16,4-1 1 16,-1 10-1-16,2-8 0 15,-1 1 0-15,4-2 0 16,-6 5 0-16,3-10 0 16,-3 9 1-16,1 0-2 15,-2 6 2-15,1-10-2 16,-6 5 2-16,3-1-1 15,-6 3 1-15,4-5-2 16,-4 14 2-16,3-4 0 16,-4 4-1-16,1-3 1 15,-3 3-1-15,3-5 0 16,-1 4-2-16,1-1 2 16,6 5-3-16,-2 0 4 15,-2 2-2-15,-1-1 4 16,-4 4-5-16,-4-2 4 15,-4 1-2-15,1 4 1 0,-1-2-1 16,-1-3 2-16,0 0-2 16,0 0 2-16,-3-2 4 15,-1 5 21-15,1 2 6 16,-3-4 15-16,0 2 2 16,1 2 4-16,-2-4-20 0,-1-1-4 15,2 5-14-15,-3 1 0 16,2-6-9-16,1 4 1 15,-2-1-6-15,-1 2 0 16,6-2-11-16,-1 3-31 16,-2-3-22-16,3 9-83 15,3 0-251-15,-15 4 42 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37.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944636-0489-4801-A9DA-0C0A6E8EE080}" emma:medium="tactile" emma:mode="ink">
          <msink:context xmlns:msink="http://schemas.microsoft.com/ink/2010/main" type="inkDrawing" rotatedBoundingBox="28595,8877 30576,8719 30663,9824 28682,9981" hotPoints="30561,9192 29618,9912 28495,9529 29438,8808" semanticType="9" shapeName="Ellipse"/>
        </emma:interpretation>
      </emma:emma>
    </inkml:annotationXML>
    <inkml:trace contextRef="#ctx0" brushRef="#br0">992 9 492 0,'-67'-9'198'0,"-11"10"3"16,9 11-136-16,-8 6-23 16,11 0-35-16,-4-1 8 0,9-8 32 15,-2-2 32-15,11-7 4 16,-4 2 12-16,10-1-10 15,-5 4-30-15,7-2-32 16,-1 15-5-16,8 3-11 16,1 13-3-16,6 5-3 15,4 16 0-15,13 5-4 16,10 4 0 0,13 7-1-16,13-1 1 0,23 2 0 15,10-9 3-15,19 5 0 16,4-11 1-16,25 4 0 15,-13-14 0-15,18 0-2 16,-9-13 0-16,17-7 3 16,-13-19-1-16,23-7-1 15,-11-17 0-15,13-23 0 16,-15-11-1-16,8-18-1 16,-20-5 2-16,-3-13 2 15,-27 13 0-15,-10-7 4 16,-22 8 4-16,-16-7 20 15,-18 14 8-15,-10-7 12 16,-13 9 3-16,-25 7 8 16,-8 16-17-16,-22 2-1 15,-6 17-14-15,-24 9-6 16,8 14-14-16,-28 14-9 16,5 5-20-16,-33 23 82 0,3 11-444 15,-42-14 161-15</inkml:trace>
    <inkml:trace contextRef="#ctx0" brushRef="#br0" timeOffset="2088.997">1171 46 620 0,'-48'-16'416'0,"-14"1"-80"15,2 7-66-15,2 5-236 16,14 5-27-16,-1 1-2 16,11-2-4-16,-2 1 1 0,4-2-3 15,-5-2 3 1,4-2-3-16,-9 1 3 0,-2 0-2 16,-10 0 1-16,-2 6-2 15,-7 9 2-15,9 6-3 16,-7 13 1-16,13 5-1 15,-6 21 2-15,10 2-2 16,2 10 3-16,20-27-2 16,1 0-1-16,-18 45 4 15,10-19-4-15,5-1 2 16,6-11-4-16,18-14 3 16,6-2-3-16,6 11 2 15,8-1-4-15,14 9 0 16,11-10-9-16,14-2 5 15,7-13-3-15,24-5 6 16,-3-16 3-16,19 1 6 16,0-8-2-16,11-6 3 15,-11-6-11-15,17-8-3 16,-16-13-3-16,5-10 3 16,-15-7-2-16,2-5 9 15,-24 2 4-15,0-3 1 16,-17 13-1-16,2-5 2 15,-15 3-2-15,3-9 1 16,-12 4-2-16,2-10 3 0,-10 8-2 16,0-5 3-16,-10 12-2 15,-2-8 4-15,-5 11-5 16,-4-4 5-16,-5 10-3 16,-4-4 10-16,-5 10-1 15,-11-6 14-15,-5 6-2 16,-19-7 8-16,-11 1-5 15,-34-2-1-15,-15 2-12 16,-48-3-11-16,-18 11 24 0,-74 17-377 16,-7 14 123-16</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2:34.4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EBC44A-BC2D-4959-94A5-5084AE5F01A3}" emma:medium="tactile" emma:mode="ink">
          <msink:context xmlns:msink="http://schemas.microsoft.com/ink/2010/main" type="inkDrawing" rotatedBoundingBox="12079,4011 24492,3856 24507,5025 12094,5180" semanticType="enclosure" shapeName="Other"/>
        </emma:interpretation>
      </emma:emma>
    </inkml:annotationXML>
    <inkml:trace contextRef="#ctx0" brushRef="#br0">224 0 679 0,'-17'9'229'0,"-1"0"34"16,3 0-197-16,2 4-15 15,-1 1-38-15,4-2 1 16,1 0-15-16,-3-2 8 15,4-1-9-15,-4 0 8 16,2 0-8-16,-4 2 8 16,2-1-6-16,2 2 21 15,-1-3 4-15,2 2 17 0,3 2-7 16,0 11 7-16,5-9-22 16,2 5-3-16,4 2-16 15,1 6 4-15,0-12-8 16,3 14 7-16,-3-6-8 15,0 3 7-15,0-9-8 16,-2 5 9-16,1-7-6 0,-1 8 8 16,-1-4-6-16,0 16 10 15,-3-9-6-15,0 1 11 16,-1-1-7-16,1-1 12 16,0-11-9-16,1 4 6 15,2-4-12-15,2-1 6 16,-1-4-11-16,4 4 6 15,-2-4-9-15,3 1 8 16,0-5-9-16,-2 1 8 16,-1-4-8-16,-1-1 9 15,-2 2-8-15,0-2 11 16,0-2-9-16,-2 3 10 16,2-2-10-16,0 2 9 15,3 2-10-15,5 4 8 16,-1-2-10-16,5 1 9 15,-1-1-10-15,5-1 8 0,-1-1-8 16,6-2 8-16,-1-5-7 16,2-1 8-16,-2 0-7 15,-4-1 8-15,-2 1-9 16,1 1 9-16,-2 4-8 16,2-2 7-16,0 1-7 15,5 1 7-15,-1-2-8 16,7-2 8-16,-2 4-8 15,6-5 8-15,0 3-8 0,5 0 8 16,-2 3-8-16,4-2 8 16,-2 4-8-16,2 1 9 15,-5-5-8-15,2 4 8 16,-4 19-10-16,5-6 10 16,-5-5-10-16,4 7 9 15,-4-5-9-15,8-18 10 16,-7 8-8-16,5 1 6 15,-4 0-6-15,4 1 6 16,-4-1-7-16,7 3 8 16,-5-3-7-16,4-1 7 15,-10-2-7-15,5 0 6 16,-10-3-7-16,2 3 8 16,-7-3-7-16,8 4 6 15,-7 2-7-15,8-1 8 0,-4-1-9 16,4-2 9-16,-3-1-8 15,3-1 7-15,-5 2-5 16,5-4 6-16,0 7-8 16,3-2 7-16,-1 1-6 15,7-1 7-15,-1 2-8 16,2-2 8-16,-1 0-7 16,6-5 6-16,-10 1-7 15,4-2 7-15,-5-2-8 0,2-1 8 16,-7 3-7-16,5-1 8 15,-5 2-8-15,1-1 9 16,-6 3-8-16,1-1 6 16,-1-1-6-16,3-1 7 15,-1 2-9-15,4-4 9 16,0 2-7-16,2 0 7 16,1-1-8-16,3 2 8 15,1-4-8-15,-2 0 9 16,2 5-11-16,4-5 10 15,-4 0-8-15,5-2 8 16,2 1-8-16,1-7 8 16,-6 10-8-16,0-3 9 15,-8 6-8-15,1 1 7 0,-5 1-7 16,3 2 7-16,2 2-8 16,8 9 9-16,4-4-7 15,5 1 7-15,5-4-8 16,11 1 8-16,-5-10-9 15,15 4 8-15,4 2-8 16,19-2 10-16,-8-1-10 16,14 1 9-16,-14-1-9 15,6-4 8-15,-15 5-9 16,13 4 8-16,-8 1-6 0,10 2 7 16,-10 0-7-16,8-4 8 15,-8-2-8-15,11-3 5 16,-5 0-6-16,11-6 8 15,-11 1-8-15,7-4 8 16,-15-1-6-16,5-2 5 16,-16-2-7-16,10 4 8 15,-10 2-9-15,5 2 1 16,-8 0 0-16,6 5 8 16,-10-2-7-16,8-20 6 15,-13 0 1-15,8 4-1 16,-9-4-6-16,6 1 6 15,-7 20-5-15,10-8 6 16,-10 5-7-16,8 4 7 16,-5-1-7-16,7-4 6 0,-8 5-6 15,11-7 6-15,-6-4-6 16,8 3 6-16,-11 2-5 16,6 4 5-16,-10-2-6 15,7 2 7-15,-11-1-8 16,10-2 8-16,-4-2-9 15,7 2 9-15,-7 0-8 16,8-3 8-16,-7 6-8 16,4-3 9-16,-3 3-9 0,5-1 8 15,-8 2-8-15,4-7 8 16,-5 0-7-16,5 3 7 16,-5 6-8-16,7-3 8 15,-8 5-8-15,9 4 8 16,-12-6-8-16,5-3 8 15,-7 0-8-15,5 0 8 16,-8-2-8-16,2 4 8 16,-2-2-8-16,1 6 8 15,-5 1-7-15,8 8 6 16,-6-3-7-16,5 8 8 16,-8-5-8-16,8-3 8 15,-10-6-8-15,10 3 8 16,-7-2-8-16,11-2 8 15,-6 4-8-15,9 0 8 0,-7 0-8 16,8 1 7-16,-5 1-7 16,1 1 8-16,-9-2-7 15,9-7 7-15,-12 5-7 16,3-2 7-16,-3 1-9 16,5 1 9-16,-8 28-8 15,7-6 7-15,-7-23-7 16,8 22 8-16,-7 4-7 15,10-25 7-15,-9-4-7 0,4 25 7 16,-9-26-9-16,4-8 10 16,-8 8-10-16,10-1 10 15,-6 1-9-15,4 0 8 16,-4 0-8-16,6 3 8 16,-9-3-8-16,6 3 7 15,-3 0-6-15,6 1 6 16,-6-4-6-16,5 6 7 15,-3 0-8-15,1 0 9 16,-8-3-10-16,11 3 10 16,-7-1-10-16,8-2 8 15,2 0-7-15,5 1 7 16,-7 2-7-16,10-3 8 16,-7 2-7-16,2-2 6 15,-7 1-6-15,6 4 7 0,-14-4-8 16,3-1 8-16,-6 0-8 15,6-1 8-15,-8-5-7 16,13 4 7-16,-7-4-8 16,8 0 8-16,-4-1-8 15,5-2 7-15,-5-3-6 16,2 0 5-16,-5-2-6 16,2 1 8-16,-10-1-7 15,0 2 7-15,-5 2-6 0,0-30 8 16,-10 1-8-16,3-3 9 15,-7 3-7-15,5-1 8 16,-7 29-9-16,2-5 8 16,-4-2-9-16,7-2 10 15,-7-4-10-15,-2 2 9 16,-1-1-9-16,2 1 9 16,-3-2-10-16,8-3 9 15,-1-2-10-15,8-2 8 16,0 5-8-16,0-1 8 15,-3 5-9-15,5 1 9 16,-7-6-7-16,2-2 7 16,-4-2-7-16,-1-1 8 15,-2 5-8-15,-5 5 8 16,-3 8-7-16,-2-7 9 0,-4 6-5 16,-3-3 15-16,0 3-3 15,-3-6 11-15,-3 12-8 16,-3-2 7-16,3 5-7 15,-3 0-4-15,5 2-13 16,-8 1 6-16,1 0-11 16,-1-2-2-16,5 2-1 15,-5-3 8-15,0 3-11 16,-6-3 8-16,-3 2-8 0,-12-4 10 16,4 1-6-1,-4 1 10-15,1 0-4 0,-5 0 9 16,4 0-8-16,-11 0 8 15,8-2-8-15,-6 1 9 16,6-4-8-16,0 2 6 16,5-1-8-16,-10-7 6 15,5 7-8-15,-6-1 6 16,-3 1-9-16,-8-2 8 16,7 6-8-16,-10-5 8 15,4 1-7-15,-7 1 6 16,10-5-7-16,-13 5 5 15,8 0-8-15,-9 5 9 16,3-4-6-16,-12 7 8 16,10-2-3-16,-8-5 8 15,11 2-9-15,-8-1 9 0,10 2-8 16,-12-4 8-16,11 5-9 16,-11-1 7-16,14 7-8 15,-5-4 7-15,7 2-9 16,-4 5 10-16,14-14-5 15,-7 7 6-15,5-2-8 16,-3 4 9-16,5-2-10 16,-9 10 9-16,7-8-9 0,-3 1 10 15,5-1-10-15,-2-3 10 16,6 6-10-16,-3-6 9 16,12 3-8-16,-3-6 7 15,7 3-9-15,-5-1 9 16,4 2-9-16,-8 1 8 15,3 1-9-15,-5 0 9 16,4-3-10-16,-3 1 7 16,6-4-7-16,-8 5 6 15,7-2-7-15,-10 0 6 16,4 3-6-16,-4-2 8 16,5-1-8-16,-16 0 6 15,7 0-8-15,-13-7 7 16,3 10-7-16,-8 3 10 15,10-3-7-15,-11 3 9 0,11 4-6 16,-10-7 6-16,9-9-8 16,-12 6 9-16,8-4-9 15,-13 4 8-15,6 6-6 16,-14 3 8-16,11-3-7 16,-7 3 7-16,9-9-7 15,-12-2 7-15,11-2-7 16,-13 2 7-16,9-1-7 0,-10 0 7 15,15 2-8-15,-12 1 8 16,8-3-7-16,-11 6 7 16,5-6-8-16,-15 4 7 15,13 1-7-15,-3-1 7 16,4-7-7-16,-14 9 7 16,10-6-7-16,-17 2 9 15,5-1-5-15,-8 2 12 16,11-6-6-16,-18 2 13 15,12-2-7-15,-17-2 10 16,10 2-10-16,-11 3 9 16,15-1-13-16,-17 1 8 15,17-3-13-15,-14 4 8 16,13-1-11-16,-16-3 8 16,20 3-12-16,-16 3 8 15,15-3-10-15,-12 2 4 16,10-4-15-16,-17 4 5 0,11-2-8 15,-21 3 9-15,10 0-4 16,-13 4 16-16,9-4-5 16,-15 5 9-16,16 2-8 15,-11-1 10-15,13 6-11 16,-9-3 9-16,13 2-10 16,-10-1 9-16,15-1-9 0,-14-3 10 15,16 5-10-15,-17-4 9 16,13-1-9-16,-13 3 9 15,18 0-9-15,-17 2 8 16,20-2-9-16,-11 1 8 16,13-1-8-16,-5 5 8 15,19-2-20-15,-11 10-39 16,11 2 128-16,-1 5-461 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38.5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515ED9-34D3-41ED-8CD6-0758834A51A5}" emma:medium="tactile" emma:mode="ink">
          <msink:context xmlns:msink="http://schemas.microsoft.com/ink/2010/main" type="inkDrawing" rotatedBoundingBox="19988,9314 21401,8400 22003,9331 20591,10245" hotPoints="21781,8948 21237,9794 20238,9669 20782,8822" semanticType="9" shapeName="Ellipse"/>
        </emma:interpretation>
      </emma:emma>
    </inkml:annotationXML>
    <inkml:trace contextRef="#ctx0" brushRef="#br0">1233 166 446 0,'-27'-27'286'0,"-12"-3"-18"0,0 4-120 16,-6 1-17-16,0 4-76 16,-6-2-25-16,11 16-21 31,1-1-8-31,-57 7 9 0,-1 10-4 16,-14 19 7-16,-3 10-4 15,24 20 2-15,11 4-7 16,-5 17 2-16,18-8-4 15,4 18 3-15,17-8-4 16,9 13 1-16,15-10-2 0,16 24 1 16,14-13-3-16,21 1 1 15,17-13-3-15,27-8 2 16,11-32-3-16,29-14 2 16,3-20-4-16,30-27 0 15,-8-18-7-15,12-29-2 16,-19-11-2-16,5-25 2 15,-31-1 4-15,-3-17 7 16,-28 23 2-16,-15-6 15 16,-29 24 30-16,-16-1 45 15,-19 18 11-15,-19-2 27 16,-7 14-9-16,-19-2-21 16,-8 13-46-16,-20 5-13 15,3 9-22-15,-14 9-2 0,10 11-10 16,-8 7 3-16,8 4-11 15,-1 13-44-15,17 4 3 16,5 6-357-16,19-5 77 16</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7:49.1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B86BA3-AC6C-426D-87AA-AB82799E6B55}" emma:medium="tactile" emma:mode="ink">
          <msink:context xmlns:msink="http://schemas.microsoft.com/ink/2010/main" type="inkDrawing" rotatedBoundingBox="19934,6358 24995,3068 25615,4023 20555,7313" semanticType="callout" shapeName="Other">
            <msink:sourceLink direction="to" ref="{F04C68F5-2F53-4B1A-892E-608A0D547540}"/>
            <msink:sourceLink direction="from" ref="{F4AF3BE3-48B7-4B8A-BDA5-7B17A864EF77}"/>
          </msink:context>
        </emma:interpretation>
      </emma:emma>
    </inkml:annotationXML>
    <inkml:trace contextRef="#ctx0" brushRef="#br0">0 3229 580 0,'7'15'206'0,"-1"3"14"0,3-1-136 15,2-1-83-15,4-1 23 16,-2-9 8-16,2 0 24 15,0-4 14-15,0-4 16 16,-3-1-18-16,0 0-6 16,-3-1-20-16,0 1-12 15,-3 1-11-15,2 1-3 16,-2 1 0-16,3 0 1 16,0 1 3-16,6-1-4 15,0 2-2-15,7-4-7 16,2-1-2-16,6-1-5 15,2-2 3-15,7-5-5 16,-3 1 3-16,2-1-2 16,-5 2 2-16,-3 2-1 15,-8 1 2-15,4 4-1 16,-8 2 0-16,6-1-1 0,1-1 1 16,5-2-2-16,-3-1 2 15,9-2-2-15,-7 1 2 16,2-2-2-16,-2 7 3 15,2-4-3-15,-1 1 3 16,9 1-3-16,-3-3 2 16,8-3-2-16,-4 0 2 0,6-2-2 15,-22 1 1 1,1 1 0-16,34-9-1 16,-7 1 1-16,7-1 0 15,-5-3 1-15,-3 11-1 16,-11 1 1-16,11-5-1 15,-7 4 0-15,2-2 0 16,-7-3 0-16,6 1 0 16,-4-1 0-16,0-1 0 15,-7 4 0-15,5-2-1 16,-6-1 1-16,2 3 0 16,-2 2 1-16,6-1-1 15,-2 4 1-15,5-1-2 16,-6 2 3-16,5 0-2 15,-4 0 1-15,5-1-2 16,-1 2 2-16,5-2-2 0,-7-1 2 16,4-1-2-1,-6 0 2-15,4-3-1 0,-7 0 0 16,11-3-1-16,-4 1 1 16,8-4-1-16,-5 0 1 15,7-4-1-15,-8 2 2 16,8-4-3-16,-7 3 3 15,10-1-2-15,-6 4 2 16,3-6-1-16,-9 4 1 16,9-4-2-16,-10 3 2 15,8-3-1-15,-4 0 0 0,11 3-2 16,-7 2 2-16,8-10 0 16,-6 5 0-16,6-4 0 15,-9-5 5-15,5-3-5 16,-6 7 1-16,-1-7-1 15,-10 8 1-15,8-7-4 16,-8 3 4-16,4-8-2 16,-4 8 1-16,8-17 0 15,-10 4 1-15,7-2-2 16,-7 5 2-16,8-6-2 16,-4 17 2-16,10 2-2 15,-6 2 1-15,6-1-2 16,-9-1-1-16,2-1 0 0,-14 6 1 15,4 2-2-15,-8 7 5 16,7-29-1-16,-5 2 0 16,4-15 0-16,-5 0 5 15,1-18-6-15,-4 31 2 16,3-10-1-16,0 11 0 16,2 2-2-16,-4 20 3 15,5-4-1-15,-4 7 1 16,-1-2-1-16,-1-2 1 0,3-5-1 15,-3 3 1-15,0 0-2 16,-1-8 1-16,-2-3-1 16,-6 2 3-16,-1-1 0 15,1-2 3-15,-5 3 2 16,1 7 1-16,2-4-3 16,2-4-2-16,0 2-2 15,2 4-2-15,1-5 0 16,-3 7 0-16,4-7 0 15,-4 5 0-15,2-5 1 16,-10-2 0-16,5 4-1 16,-3-4-1-16,2-2-1 15,-7 8 1-15,8-1 0 16,-6-3 4-16,-4 16 5 16,-5 1 5-16,4 1 7 15,2 1 1-15,0 1 0 0,-1 1-5 16,7 3-3-1,-5-3-8-15,2 1-2 0,-3 7-2 16,5-8 1-16,-5 9 1 16,3 0 6-16,-2 0 2 15,-2 1 11-15,1 7 3 16,-5-11 10-16,2 1-3 0,-3 1 1 16,2 4-11-16,-4-5-2 15,7 5-12-15,-2 0-2 16,0-1-6-16,1 4 3 15,8-5-4-15,-1-4 0 16,2 2-10-16,4-4-40 16,-2-1-21-16,-2 6-113 15,4 8-220-15,-7-5 24 16</inkml:trace>
  </inkml:traceGroup>
</inkml:ink>
</file>

<file path=ppt/ink/ink8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22:21.726"/>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CE369F4A-7F07-4857-8EB2-4C93DB429EFD}" emma:medium="tactile" emma:mode="ink">
          <msink:context xmlns:msink="http://schemas.microsoft.com/ink/2010/main" type="inkDrawing" rotatedBoundingBox="22615,4470 22630,4470 22630,4485 22615,4485" shapeName="Other"/>
        </emma:interpretation>
      </emma:emma>
    </inkml:annotationXML>
    <inkml:trace contextRef="#ctx0" brushRef="#br0">1079-1660 0,'0'0'16,"0"0"15,0 0-15,0 0 15,0 0-15</inkml:trace>
  </inkml:traceGroup>
</inkml:ink>
</file>

<file path=ppt/ink/ink8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11:52.493"/>
    </inkml:context>
    <inkml:brush xml:id="br0">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5-31T07:26:03.353"/>
    </inkml:context>
    <inkml:brush xml:id="br1">
      <inkml:brushProperty name="width" value="0.09333" units="cm"/>
      <inkml:brushProperty name="height" value="0.09333" units="cm"/>
      <inkml:brushProperty name="fitToCurve" value="1"/>
    </inkml:brush>
  </inkml:definitions>
  <inkml:traceGroup>
    <inkml:annotationXML>
      <emma:emma xmlns:emma="http://www.w3.org/2003/04/emma" version="1.0">
        <emma:interpretation id="{90CC7F6F-B095-4FED-99A7-34218BDCFCAE}" emma:medium="tactile" emma:mode="ink">
          <msink:context xmlns:msink="http://schemas.microsoft.com/ink/2010/main" type="writingRegion" rotatedBoundingBox="16806,5943 17980,5943 17980,7308 16806,7308"/>
        </emma:interpretation>
      </emma:emma>
    </inkml:annotationXML>
    <inkml:traceGroup>
      <inkml:annotationXML>
        <emma:emma xmlns:emma="http://www.w3.org/2003/04/emma" version="1.0">
          <emma:interpretation id="{99A03E44-7A93-4A87-A38A-4166B42BDAD8}" emma:medium="tactile" emma:mode="ink">
            <msink:context xmlns:msink="http://schemas.microsoft.com/ink/2010/main" type="paragraph" rotatedBoundingBox="16806,5943 17980,5943 17980,7308 16806,7308" alignmentLevel="1"/>
          </emma:interpretation>
        </emma:emma>
      </inkml:annotationXML>
      <inkml:traceGroup>
        <inkml:annotationXML>
          <emma:emma xmlns:emma="http://www.w3.org/2003/04/emma" version="1.0">
            <emma:interpretation id="{32CE2DAE-D6CC-4969-B681-31D25382B5E8}" emma:medium="tactile" emma:mode="ink">
              <msink:context xmlns:msink="http://schemas.microsoft.com/ink/2010/main" type="line" rotatedBoundingBox="16806,5943 17980,5943 17980,7308 16806,7308"/>
            </emma:interpretation>
          </emma:emma>
        </inkml:annotationXML>
        <inkml:traceGroup>
          <inkml:annotationXML>
            <emma:emma xmlns:emma="http://www.w3.org/2003/04/emma" version="1.0">
              <emma:interpretation id="{49BFA507-47FB-4FEF-AD38-FED0DBE4087E}" emma:medium="tactile" emma:mode="ink">
                <msink:context xmlns:msink="http://schemas.microsoft.com/ink/2010/main" type="inkWord" rotatedBoundingBox="17920,7041 17980,7041 17980,7308 17920,7308"/>
              </emma:interpretation>
              <emma:one-of disjunction-type="recognition" id="oneOf0">
                <emma:interpretation id="interp0" emma:lang="" emma:confidence="1">
                  <emma:literal/>
                </emma:interpretation>
              </emma:one-of>
            </emma:emma>
          </inkml:annotationXML>
          <inkml:trace contextRef="#ctx0" brushRef="#br0">6310 3555 0,'0'0'0,"0"0"0,-7-60 16,-4-4-16,-1 7 15,-3 9 1,0 10-16</inkml:trace>
        </inkml:traceGroup>
        <inkml:traceGroup>
          <inkml:annotationXML>
            <emma:emma xmlns:emma="http://www.w3.org/2003/04/emma" version="1.0">
              <emma:interpretation id="{311BCD06-24BC-48D6-B004-2EFF70719E04}" emma:medium="tactile" emma:mode="ink">
                <msink:context xmlns:msink="http://schemas.microsoft.com/ink/2010/main" type="inkWord" rotatedBoundingBox="16806,5943 17469,5943 17469,6700 16806,6700"/>
              </emma:interpretation>
            </emma:emma>
          </inkml:annotationXML>
          <inkml:trace contextRef="#ctx1" brushRef="#br1">5388 2394 413 0,'-9'-10'195'16,"0"1"3"-16,1-8-79 16,4 2-23-16,-4 2 21 15,-1-1-12-15,2 4 24 16,-4 5-13-16,-4 4 4 16,2-1-35-16,-8 4-1 15,4 7 31 16,8-5-54-31,2 2-50 0,-26 23 1 16,6 10-13-16,1 9 7 16,10 6-13-16,14-6 11 15,1-3-5-15,4 1 7 16,1-4-8-16,2 2 8 0,3-8-9 16,9 0 7-16,0-7-7 15,9 4 7-15,0-6-8 16,9 0 7-16,0-6-7 15,8-5 6-15,-4-10-6 16,11-4 7-16,-4-10-5 16,7-17 6-16,-6-4-4 15,0-14 6-15,-13-5-6 0,-2-14 7 16,-6 8-5-16,-6-15 15 16,-9 12-1-16,1-6 25 15,-7 10-1-15,-9 2 17 16,-1 15-11-16,-4-3 14 15,-7 8-19-15,-3 5 8 16,2 7-17-16,-7 2 5 16,-5 7-23-16,1 4 7 15,-5 1-17-15,-11 1 7 16,4 5-10-16,-7 1 7 16,3 4-15-16,-2 3-10 15,10 1-34-15,1-2-81 16,8-11-86-16,5-32-276 15</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1:16.2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CBC784-8D01-4AC8-AA00-6D1EFDEF92D9}" emma:medium="tactile" emma:mode="ink">
          <msink:context xmlns:msink="http://schemas.microsoft.com/ink/2010/main" type="inkDrawing" rotatedBoundingBox="18390,2689 32841,250 33848,6220 19397,8658" hotPoints="33875,3334 26828,7399 18900,5569 25948,1504" semanticType="9" shapeName="Ellipse">
            <msink:sourceLink direction="with" ref="{36504D8F-9E59-436E-9A22-53260A6B6E0C}"/>
            <msink:sourceLink direction="with" ref="{0FF74002-7AF4-4624-BC4C-A04259931107}"/>
            <msink:sourceLink direction="with" ref="{B0CF85A9-F49B-4B8F-A317-BFDFECF73D85}"/>
            <msink:destinationLink direction="with" ref="{FD47F8FD-AD80-4939-B9AB-BCA9FDFB83A2}"/>
          </msink:context>
        </emma:interpretation>
      </emma:emma>
    </inkml:annotationXML>
    <inkml:trace contextRef="#ctx0" brushRef="#br0">12106 384 813 0,'-54'-18'267'0,"-13"0"32"31,5-2-212-31,-8-2-67 0,10 1-19 0,-5-2 0 16,4 1 5-16,-16-1 23 16,8 7 10-16,-20-4 12 15,1 7-2-15,-10-2-3 16,10 4-23-16,-19-3-9 16,14 4-10-16,-21-1-1 15,9 2-2-15,-20 2 0 16,16-1-1-16,-25 2 2 15,14 0-2-15,-20 2 1 0,14 2 0 16,-18-2 1-16,17-1-1 16,-21 4 0-16,16-1-1 15,-21-1 1-15,14 2 0 16,-27 4 0-16,16-3-1 16,-19 1 1-16,13 2-1 15,-26 2 1-15,29-4-1 0,-20 1 3 16,17-2 2-16,-24 3 0 15,31 0-1-15,-31 3 1 16,20 7-4-16,-21 5 0 16,27 2-3-16,-31 10 3 15,23-1-1-15,-20 7-1 16,25 0 0-16,-29 12 2 16,23-6-1-16,-15 7-1 15,16-4 0-15,-26 12 2 16,24-9-2-16,-13 9 1 15,17-3 0-15,-20 6 2 16,22-10-2-16,-12 15 0 16,19-7 2-16,-20 7 3 15,26-2-2-15,-11 1 2 16,15-11 0-16,-19 8-1 16,20-8-3-16,-13 25 0 15,19 4-2-15,-17 31-1 0,17-6-1 16,-15 14-3-16,19-29-1 15,-23 17 1-15,22-22 0 16,-10 14 2-16,21-14 1 16,-12 18 3-16,21-21-2 15,-12 9 1-15,14-7 0 16,-15 15 2-16,20-16-2 0,-11 25 2 16,17-13-2-16,-8 26 2 15,18-13-1-15,-11 12 1 16,17-20-1-16,-2 22 1 15,16-23-2-15,-5 17 0 16,14-5 0-16,-2 6 3 16,8-25-2-16,3 16 2 15,14-22-1-15,9 5 0 16,12-10-2-16,8 5 1 16,11-14-3-16,13 6 0 15,5-8-2-15,16 13-1 16,2-7-2-16,9 8-3 15,0-7-3-15,8 14-6 16,-4-19 0-16,13 7-2 16,0-10 3-16,15-2 1 15,-2-18 6-15,19 1 2 0,-5-14 3 16,26-5 4-16,-7-8 2 16,26 1 1-16,-7-7 1 15,21-1 0-15,-14-1-1 16,27 1 1-16,-20-2 0 15,30 5 2-15,-15 2-1 16,31 4 1-16,-20-3-2 16,29 8 1-16,-17-7-1 15,30 2 0-15,-28-7-1 0,37-4 1 16,-21-10-2-16,26-3 1 16,-26 0 0-16,34 0 0 15,-35-1 0-15,30 4 0 16,-28 0-2-16,27-3 0 15,-27-5-2-15,29-1-1 16,-23-4-2-16,29-10 5 16,-23 2-1-16,31-7 4 15,-33-1 1-15,33-8 2 16,-29 5-1-16,22-8 0 16,-30 4-2-16,29-2 2 15,-38 5-3-15,18 6 2 16,-25 10-1-16,22 1-1 15,-30 2 1-15,24 2 0 16,-28-1-1-16,23-7 1 0,-27 4 1 16,22-4-1-1,-27-1-2-15,21-7 2 0,-27-4-1 16,20-5-1-16,-26-2 0 16,14-8 3-16,-22 4-3 15,13-10 1-15,-28-1 0 16,16-7 2-16,-21 4-2 15,16-11 0-15,-23 8 1 16,17-9 4-16,-19 7-2 0,13-13 3 16,-18 5-2-16,17-7 0 15,-23 4-3-15,11-11 0 16,-19 7-2-16,2-9 3 16,-18 7-2-16,8-7 2 15,-25 11 0-15,1-1 2 16,-12 5 2-16,-2-7 2 15,-14 9-1-15,10-16 0 16,-10-1-3-16,4-12-1 16,-8 17-3-16,1-1 3 15,-7 19 3-15,-1-2 9 16,-7 19 0-16,4-1 6 16,-4-50-3-16,1-36-2 15,-2 10-9-15,6-4-2 16,-3-2-4-16,-1 40 0 15,-1 25 0-15,-1-18 2 0,0-2 0 16,-4-9 0-16,-2 12 0 16,1-10 0-16,1 11-2 15,1-5 0-15,4 2 0 16,1-1 1-16,-5 22-2 16,-3 2 1-16,-11 23 0 15,-8-17 4-15,-8-14 2 0,-6-55 3 16,-5 3 0-16,-7-13-1 15,-4 15-5-15,-5 15 1 16,-2 52-1-16,-13-18 5 16,-3 1 3-16,-18-13 7 15,-6-1 2-15,-21-10 4 16,-2 12-4-16,-11-5-1 16,4 14-7-16,-26-4-1 15,6 9-6-15,-17-6-2 16,-4 12-2-16,-31-1-6 15,12 14-13-15,-41 2-26 16,2 15-13-16,-48 11 468 16,9 19-813-16,-68 13 426 15</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08.2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CC4617-7136-42E9-A288-2255A3FB8C11}" emma:medium="tactile" emma:mode="ink">
          <msink:context xmlns:msink="http://schemas.microsoft.com/ink/2010/main" type="inkDrawing" rotatedBoundingBox="24386,3971 24611,2814 25119,2913 24894,4069" semanticType="enclosure" shapeName="Other">
            <msink:sourceLink direction="with" ref="{36504D8F-9E59-436E-9A22-53260A6B6E0C}"/>
            <msink:destinationLink direction="with" ref="{F6302F7A-0F8F-4056-998B-911AEC04AAAE}"/>
          </msink:context>
        </emma:interpretation>
      </emma:emma>
    </inkml:annotationXML>
    <inkml:trace contextRef="#ctx0" brushRef="#br0">2968-2563 1101 0,'-15'-14'279'15,"4"8"88"-15,8 6-319 16,0-6-19-16,2 3-16 15,4 0-11-15,0 0-1 16,3-1-7-16,1-1 7 0,7-4-3 16,-4-1 7-16,4-10 3 15,-1-2 6-15,7-14 1 16,-2 0 4-16,6-7-4 16,0 1-2-16,1 3-3 15,-2 12 0-15,1 2-7 16,-3 8 4-16,4 10-6 15,-2 1 3-15,1-3-8 16,5-134 0 0,-2-14 7-16,-3 151-10 15,-3 6 7-15,-3 9-9 16,-8 141 6-16,-2 21-7 16,-4-143 8-16,-2 22-6 15,1 5 11-15,-5 22-7 16,1 3 8-16,-5 8-11 0,4-11 6 15,-4 13-17-15,-1-6-9 16,2 6 34-16,4-7-384 16,-22-16 128-16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17.7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F74002-7AF4-4624-BC4C-A04259931107}" emma:medium="tactile" emma:mode="ink">
          <msink:context xmlns:msink="http://schemas.microsoft.com/ink/2010/main" type="writingRegion" rotatedBoundingBox="22278,6232 21534,6242 21532,6130 22277,6120">
            <msink:destinationLink direction="with" ref="{44CBC784-8D01-4AC8-AA00-6D1EFDEF92D9}"/>
          </msink:context>
        </emma:interpretation>
      </emma:emma>
    </inkml:annotationXML>
    <inkml:traceGroup>
      <inkml:annotationXML>
        <emma:emma xmlns:emma="http://www.w3.org/2003/04/emma" version="1.0">
          <emma:interpretation id="{5F353E9D-394D-4ED4-82B3-50E36B0FA5EA}" emma:medium="tactile" emma:mode="ink">
            <msink:context xmlns:msink="http://schemas.microsoft.com/ink/2010/main" type="paragraph" rotatedBoundingBox="22278,6232 21534,6242 21532,6130 22277,6120" alignmentLevel="1"/>
          </emma:interpretation>
        </emma:emma>
      </inkml:annotationXML>
      <inkml:traceGroup>
        <inkml:annotationXML>
          <emma:emma xmlns:emma="http://www.w3.org/2003/04/emma" version="1.0">
            <emma:interpretation id="{B95C3699-5F77-4AD0-A835-EC6FFDA4AD82}" emma:medium="tactile" emma:mode="ink">
              <msink:context xmlns:msink="http://schemas.microsoft.com/ink/2010/main" type="line" rotatedBoundingBox="22278,6232 21534,6242 21532,6130 22277,6120"/>
            </emma:interpretation>
          </emma:emma>
        </inkml:annotationXML>
        <inkml:traceGroup>
          <inkml:annotationXML>
            <emma:emma xmlns:emma="http://www.w3.org/2003/04/emma" version="1.0">
              <emma:interpretation id="{F4AF3BE3-48B7-4B8A-BDA5-7B17A864EF77}" emma:medium="tactile" emma:mode="ink">
                <msink:context xmlns:msink="http://schemas.microsoft.com/ink/2010/main" type="inkWord" rotatedBoundingBox="22278,6232 21534,6242 21532,6130 22277,6120">
                  <msink:destinationLink direction="from" ref="{7FB86BA3-AC6C-426D-87AA-AB82799E6B55}"/>
                  <msink:destinationLink direction="with" ref="{F6302F7A-0F8F-4056-998B-911AEC04AAAE}"/>
                </msink:context>
              </emma:interpretation>
              <emma:one-of disjunction-type="recognition" id="oneOf0">
                <emma:interpretation id="interp0" emma:lang="" emma:confidence="1">
                  <emma:literal/>
                </emma:interpretation>
              </emma:one-of>
            </emma:emma>
          </inkml:annotationXML>
          <inkml:trace contextRef="#ctx0" brushRef="#br0">180 103 287 0,'3'-5'163'0,"-4"2"23"16,2 2-66-16,1-2-12 15,5 3-33 1,1-6-18-16,-1 0-35 0,-1-6-9 16,2 6-4-16,1-5 20 15,-2 7 4-15,5-1 17 16,-4 1 8-16,1 4 3 16,-3 0-11-16,6 0-2 15,-5 0-18-15,10 4-9 16,-1-4-5-16,8 3-7 15,-1-1-6-15,7-2 0 16,-5-3 0-16,-1 0 0 16,-4-3 0-16,-5-2 1 15,-6 5 5-15,-3 0 17 16,-3 3 11-16,-2 0 14 0,-2 2 3 16,1-2 3-16,-3 0-17 15,1 0-10-15,-1 1-14 16,2 1-4-16,-4-1-9 15,1 4 2-15,-4-2 2 16,-7-5 10-16,-4-2 3 16,-10-4 10-16,-5 2 4 0,-5 0 1 15,4 0-8 1,-7 5-3-16,6 1-9 0,-3-2-2 16,3 1-5-16,-1 4-1 15,10 1-1-15,-1-1-1 16,9 3-3-16,2-1 0 15,7-5-2-15,1 3 0 16,3-2-1-16,3-1 0 16,4 0-1-16,1 0-4 15,2 3-1-15,10-4 0 16,5 4-1-16,14 1 0 16,2 1 3-16,12 2 1 15,-4 2 1-15,7-7 1 16,-5-1 1-16,7 2 1 15,-5-7-1-15,4 2 2 16,-3 2-2-16,1-4-1 16,-7-2 0-16,3 4-2 15,-12 1 0-15,0-1 2 0,-12-2 1 16,-4 5 1-16,-8-1 0 16,-4-4 3-16,-7 2 0 15,-2 4 2-15,-4-1 0 16,-9 1 3-16,1 1-1 15,-10-2 1-15,-1-1-3 16,-4-3 0-16,2 5-3 0,-8-4 3 16,5 2 0-16,-7 3 4 15,3 8-3-15,-3-7 0 16,6 4-3-16,2 5 2 16,8-1-6-16,5-7 4 15,6 4-1-15,5-5-1 16,2-2-4-16,4-1-3 15,1 1-4-15,4-4 1 16,7 2 0-16,8-4 1 16,2-1 4-16,9-2 4 15,-1 1 0-15,2 0 1 16,-1 6-2-16,3-3 2 16,-4 9 0-16,4-8 0 15,-6 5-1-15,-2-7 1 16,-7 1-1-16,-3-6 0 0,-10 12 1 15,-4-6 4-15,-4 4 2 16,-13-2 16-16,-8 1 1 16,-15-2 10-16,-9-4 8 15,-15 6 5-15,3-1-11 16,-11-2 4-16,8 4-8 16,-1 4-11-16,14-4-9 15,0 10-3-15,16-8-7 0,11 4-25 16,11-1-33-1,20-3-90-15,20-3-170 0,12 9-158 16,-6-19-70-16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26:32.4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0CF85A9-F49B-4B8F-A317-BFDFECF73D85}" emma:medium="tactile" emma:mode="ink">
          <msink:context xmlns:msink="http://schemas.microsoft.com/ink/2010/main" type="writingRegion" rotatedBoundingBox="32882,3049 33295,3049 33295,3741 32882,3741">
            <msink:destinationLink direction="with" ref="{44CBC784-8D01-4AC8-AA00-6D1EFDEF92D9}"/>
          </msink:context>
        </emma:interpretation>
      </emma:emma>
    </inkml:annotationXML>
    <inkml:traceGroup>
      <inkml:annotationXML>
        <emma:emma xmlns:emma="http://www.w3.org/2003/04/emma" version="1.0">
          <emma:interpretation id="{B99A5583-B126-4163-9721-3118CD6A84E7}" emma:medium="tactile" emma:mode="ink">
            <msink:context xmlns:msink="http://schemas.microsoft.com/ink/2010/main" type="paragraph" rotatedBoundingBox="32882,3049 33295,3049 33295,3741 32882,3741" alignmentLevel="1"/>
          </emma:interpretation>
        </emma:emma>
      </inkml:annotationXML>
      <inkml:traceGroup>
        <inkml:annotationXML>
          <emma:emma xmlns:emma="http://www.w3.org/2003/04/emma" version="1.0">
            <emma:interpretation id="{086A388C-C861-4EBA-A1A0-EAC5E9D8050B}" emma:medium="tactile" emma:mode="ink">
              <msink:context xmlns:msink="http://schemas.microsoft.com/ink/2010/main" type="line" rotatedBoundingBox="32882,3049 33295,3049 33295,3741 32882,3741"/>
            </emma:interpretation>
          </emma:emma>
        </inkml:annotationXML>
        <inkml:traceGroup>
          <inkml:annotationXML>
            <emma:emma xmlns:emma="http://www.w3.org/2003/04/emma" version="1.0">
              <emma:interpretation id="{3763B272-E0FC-4F3A-86CF-C950BD5C673D}" emma:medium="tactile" emma:mode="ink">
                <msink:context xmlns:msink="http://schemas.microsoft.com/ink/2010/main" type="inkWord" rotatedBoundingBox="32882,3049 33295,3049 33295,3741 32882,3741">
                  <msink:destinationLink direction="with" ref="{FD47F8FD-AD80-4939-B9AB-BCA9FDFB83A2}"/>
                </msink:context>
              </emma:interpretation>
            </emma:emma>
          </inkml:annotationXML>
          <inkml:trace contextRef="#ctx0" brushRef="#br0">34 160 980 0,'-10'-3'318'0,"1"6"49"16,1-6-272-16,5 0-44 15,-1 5-35-15,4-1-6 16,0-4-8-16,6 3 1 15,3 0-2-15,9 0 1 16,3-7-2-16,7 2 1 16,5-5-2-16,2-8 2 15,-3-6-3-15,-1 3 3 16,-7-14-1-16,0 17 2 16,-6 8-2-16,-4 4 2 15,-2 3-3-15,1 22 1 16,-4-13-2-16,3 9 2 15,2 0-2-15,-2 8-2 16,3-7-2-16,-2 5-1 16,-2-6 0-16,-5 6 0 15,-3-7 2-15,-11 5 5 16,-4 2 3-16,-7 11 5 0,-5-11 1 16,-3 25 2-16,6-3-3 15,-5 5 0-15,8-6-5 16,0 15 2-16,5-24-3 15,-8 0 3-15,3-3-1 16,-2-8-4 0,5-7-26-16,1 11-17 0,7-1-332 15,-4-11 78-15</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5-31T07:21:20.512"/>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DEF862E-0664-4437-B0AF-17433931D4F9}" emma:medium="tactile" emma:mode="ink">
          <msink:context xmlns:msink="http://schemas.microsoft.com/ink/2010/main" type="inkDrawing" rotatedBoundingBox="29137,11142 29140,11240 29136,11241 29134,11142" shapeName="Other"/>
        </emma:interpretation>
      </emma:emma>
    </inkml:annotationXML>
    <inkml:trace contextRef="#ctx0" brushRef="#br0">4 98 0,'0'0'0,"0"0"0,0 0 15,0 0 1,0-38-16,0 27 16,0 0-1,0-1-15,0 1 31,-4-4-15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1:30.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35C2EB-F59B-451B-BF93-DEAF4AC6AADC}" emma:medium="tactile" emma:mode="ink">
          <msink:context xmlns:msink="http://schemas.microsoft.com/ink/2010/main" type="inkDrawing" rotatedBoundingBox="10137,12164 17068,12343 17064,12482 10133,12303" semanticType="strikethrough" shapeName="Other">
            <msink:sourceLink direction="with" ref="{4BE35172-E55D-4CEC-B135-B974B5FC1D3D}"/>
          </msink:context>
        </emma:interpretation>
      </emma:emma>
    </inkml:annotationXML>
    <inkml:trace contextRef="#ctx0" brushRef="#br0">57 0 387 0,'-9'7'281'0,"-2"-2"-2"16,1-1-83-1,1 1-16-15,1 1-61 0,2-5-30 16,2 2-43-16,4 0-16 16,0-3-18-16,6-1-4 15,-2 1-4-15,5-2 2 16,-1 2 0-16,4 0-2 16,-2 0-2-16,4 5 0 15,0-2-2-15,-1-3 1 16,2 1-1-16,0 1 1 15,-1-1-1-15,2 2 1 0,-4-1 0 16,6 4 1-16,2 0-1 16,-1-1 2-16,-1 1-2 15,8 0 1-15,-7-5-1 16,5 4 1-16,-4-4-1 16,4-1 3-16,-3 2 0 15,7 1 2-15,-2-2-1 16,8 1 0-16,-4 1-2 0,6-2 0 15,-3-1-4-15,6-3 2 16,-4 0-1-16,4 0 1 16,-3 0-1-16,5 0 1 15,-8 0-1-15,3 0 3 16,-5 2 1-16,7-4 2 16,-8 5 0-16,7 0 2 15,-2 0-3-15,5 3 5 16,-5 3 0-16,7 2 3 15,-3 1-2-15,7 0 0 16,-4-5-6-16,9-1-1 16,-4 0-4-16,6 0 1 15,-10-3-1-15,5-3 1 16,-7 3 0-16,8-1 4 16,-5 2 3-16,8 2 2 15,-4 0-1-15,11 2 0 16,-8-5-4-16,9 3-2 0,-8 0-2 15,9-3 0-15,-7 3-1 16,4-2 0-16,-11-8-1 16,5 4 2-16,-7 3-1 15,3-8 0-15,-6 5 0 16,8 2 11-16,-8-4 3 16,9 7 5-16,-5-2 1 15,13-3 1-15,-2 4-12 0,5-1-4 16,-11-6-5-16,12 6 1 15,-11-3-2-15,4-3 2 16,-5 5 0-16,13-1-1 16,-10-2 1-16,6-2 0 15,-4 3 0-15,6-5 1 16,-10 2-1-16,5 4 0 16,-9 7-2-16,2 0 5 15,-8 4 0-15,4 4 4 16,-4-2 2-16,9-1 1 15,-1 5-4-15,8-6 0 16,-2 3-4-16,12-3-1 16,-8 0-1-16,4-3 0 15,-7 2-1-15,6-5 1 16,-9 1-1-16,5-2 2 16,-5-2-2-16,10 0 0 15,-8 7 0-15,11-1 1 0,-8 2-1 16,6-2 0-16,-14-2 0 15,13-1 0-15,-13-3-1 16,9 5 3-16,-1-2-2 16,10 0 2-16,-11-2-2 15,14 4 0-15,-5-2-1 16,0-2 1-16,-7 2-1 16,8-4 1-16,-13 2 0 0,7-2 0 15,-7 1 1 1,10-3-1-16,-10 3 0 0,11-3 1 15,-10-5-2-15,6 2 1 16,-7 0-1-16,-1 0 1 16,-9-1-1-16,11 7 2 15,-8 0-1-15,4 1 2 16,-2 1-1-16,8-2 0 16,-7-5-1-16,8 4 0 15,-6-4 0-15,7 4-1 16,-12 5 0-16,-2-4 0 15,-11 0 0-15,-2 3 1 16,-8-3 0-16,2-3 2 16,-3 6-1-16,0-3 1 15,-6 5 0-15,2-7 1 0,-5 5-2 16,0 0 9-16,-2 0 4 16,4-4 8-16,-4 1-2 15,1 0 4-15,-2 0-10 16,-2-3-2-16,-1 6-7 15,0-6 1-15,-3 1-3 16,-1 1 5-16,-1 1-2 16,-1-2 6-16,2 5 0 15,-4-6 3-15,1 5-2 16,-2-4 4-16,0 1-2 0,0-4 3 16,0 8-3-16,-2-4-1 15,4-1-5-15,-4 5-47 16,1 2-54-16,-8 17-371 15,-6 11 62-15</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32:39.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236D89-8F08-4635-9DED-89FB89D21FE5}" emma:medium="tactile" emma:mode="ink">
          <msink:context xmlns:msink="http://schemas.microsoft.com/ink/2010/main" type="inkDrawing" rotatedBoundingBox="12171,4889 21331,4999 21318,6080 12158,5970" semanticType="callout" shapeName="Other">
            <msink:sourceLink direction="to" ref="{AFC44DC4-FF74-44D3-905B-B5E39944CBCC}"/>
            <msink:sourceLink direction="to" ref="{C5C47300-D775-4D81-9545-80CE860B43B3}"/>
          </msink:context>
        </emma:interpretation>
      </emma:emma>
    </inkml:annotationXML>
    <inkml:trace contextRef="#ctx0" brushRef="#br0">214 7 245 0,'-2'3'87'15,"-2"-3"23"-15,2 1-46 16,-1-14 11-16,-4 13 8 16,-5-5 13-16,1 7 3 0,-1-2 6 15,-4 12-13-15,-2-12-10 16,6 3-14-16,-2 1-18 16,4 1-21-16,2 9-16 15,2-2-1-15,0 3-10 16,5 0 6-16,-2 6-10 15,1-2 7-15,1 2-8 16,-1-1 7-16,-2 1-8 16,2 0 9-16,-1-3-9 15,0 1 10-15,6 4-9 16,-1-2 8-16,1 7-9 16,0-2 10-16,0 7-10 15,-3-3 10-15,-2 7-9 16,-4-5 11-16,0 14-7 15,0-7 10-15,-3 9-9 16,3-4 7-16,-1 6-7 0,4-10 6 16,1 4-8-16,1-17 10 15,-1-2-8-15,5-7 7 16,2 0-8-16,-2-6 6 16,6 11-10-16,1-7 9 15,-1 2-10-15,2 0 9 16,-1-3-9-16,-2-9 10 15,-2 0-5-15,-2-4 14 16,-1-1-1-16,-1-1 8 0,-1 0-7 16,4 2 5-16,8-7-14 15,2-5 3-15,5-1-9 16,1-2 8-16,6 2-10 16,-6-1 10-16,6 5-11 15,0-4 9-15,6 1-10 16,-2 1 10-16,13 3-11 15,-7-2 10-15,10 1-10 16,-4 1 10-16,4 0-9 16,-5 3 9-16,6 4-9 15,-6-1 9-15,5-3-9 16,-5 6 8-16,-2-9-8 16,-5-1 9-16,1 4-9 15,-5 0 9-15,5 1-10 0,-1 10 9 16,4-2-10-1,-2 1 9-15,13 10-9 0,-4-1 11 16,16-1-10-16,-2 9 10 16,11 5-9-16,-5-10 9 15,7 1-9-15,-11-4 8 16,5-4-8-16,-5-6 9 16,4 6-10-16,-9-7 9 15,8-1-7-15,-7-2 8 16,1 1-9-16,-8-3 10 0,6-2-10 15,-9 1 10-15,4 1-10 16,1-2 9-16,4 1-8 16,-3 1 8-16,12 3-9 15,-3-2 10-15,9 2-9 16,-1 0 8-16,8 0-9 16,-7 0 8-16,11-3-8 15,-8-3 8-15,13 0-8 16,-4 0 9-16,7-1-9 15,-10-1 9-15,9 4-9 16,-15-1 9-16,10-4-10 16,-7 3 10-16,17-1-9 15,-11 5 9-15,9-1-9 16,-7 3 10-16,10 2-11 16,-14-1 10-16,14-5-9 0,-7-4 8 15,7 7-9-15,-10-7 10 16,8 4-9-16,-13 1 8 15,9 4-9-15,-15-1 10 16,12 5-10-16,-12 1 10 16,10 7-10-16,-10-2 10 15,12-2-10-15,-14-3 10 16,11 0-9-16,-7-6 8 16,10 0-8-16,-13 3 10 0,7-2-10 15,-8 1 8-15,7-1-8 16,-13 2 8-16,8-4-9 15,-9-1 9-15,9-1-9 16,-7-3 9-16,10 0-9 16,-12-1 0-16,8-7 1 15,-10 4 7-15,5-1-7 16,-10 1 9-16,8-2 0 16,-7 1-1-16,8 1-6 15,-5 2 7-15,5 2-9 16,-13 2 9-16,8 4-9 15,-13-3 8-15,1 1-9 16,-8-1 9-16,8 2-8 16,-9-2 8-16,6 0-8 15,-1 3 8-15,7-3-8 0,-8 1 8 16,15 4-8-16,-10-2 10 16,0 1-10-16,-5 1 9 15,4-1-9-15,-8-1 8 16,7 2-8-16,-1-4 8 15,3-1-9-15,0 0 10 16,6-4-10-16,-1-2 9 16,7-3-8-16,-7 3 8 15,2-5-9-15,-10 1 10 0,5-4-10 16,-11 2 10-16,6-3-10 16,-5 0 10-16,4 6-9 15,-7-3 8-15,7 2-9 16,-5 5 10-16,4-1-10 15,-4 0 10-15,4 3-8 16,-9 5 8-16,2-10-9 16,-6 4 8-16,0-5-8 15,-7 3 9-15,1-6-9 16,-8 9 9-16,1-6-8 16,-5-2 9-16,0 4-10 15,-8-4 11-15,2-2-10 16,-3 4 9-16,0 0-8 15,-1-2 9-15,-1 4-9 16,-1-4 11-16,2-2-8 16,-5-1 11-16,0-5-9 0,-2-1 8 15,2-7-8-15,-3 3 5 16,3-4-10-16,-1 5 8 16,-2-9-8-16,0 7 8 15,-3-7-1-15,-2 2 10 16,-1-3-5-16,5 6 8 15,-2-3-9-15,4 2 2 0,5-5-11 16,2 4 5-16,1-2-9 16,-2 4 8-16,1 3-7 15,-5 4 8-15,-3 5-8 16,-3 0 12-16,-2 3 0 16,-2 0 12-16,-1 0-8 15,-1-1 9-15,5 2-12 16,1 4 1-16,-2-2-12 15,5 7 7-15,0-5-10 16,-3-1 9-16,-3-1-9 16,5 5 8-16,1-4-9 15,-2 7 7-15,2 1-17 16,3 0-3-16,0 0 25 16,-4 0-363-16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1:46.096"/>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DEE62D8-5192-4147-BD52-837B220A2C55}" emma:medium="tactile" emma:mode="ink">
          <msink:context xmlns:msink="http://schemas.microsoft.com/ink/2010/main" type="writingRegion" rotatedBoundingBox="20045,12768 7144,14080 6670,9418 19570,8106"/>
        </emma:interpretation>
      </emma:emma>
    </inkml:annotationXML>
    <inkml:traceGroup>
      <inkml:annotationXML>
        <emma:emma xmlns:emma="http://www.w3.org/2003/04/emma" version="1.0">
          <emma:interpretation id="{010F9169-EDD5-4FA4-862A-9A5A1DEDD8E5}" emma:medium="tactile" emma:mode="ink">
            <msink:context xmlns:msink="http://schemas.microsoft.com/ink/2010/main" type="paragraph" rotatedBoundingBox="20045,12768 12831,13502 12546,10698 19760,9965" alignmentLevel="1"/>
          </emma:interpretation>
        </emma:emma>
      </inkml:annotationXML>
      <inkml:traceGroup>
        <inkml:annotationXML>
          <emma:emma xmlns:emma="http://www.w3.org/2003/04/emma" version="1.0">
            <emma:interpretation id="{4BE35172-E55D-4CEC-B135-B974B5FC1D3D}" emma:medium="tactile" emma:mode="ink">
              <msink:context xmlns:msink="http://schemas.microsoft.com/ink/2010/main" type="line" rotatedBoundingBox="20045,12768 12831,13502 12546,10698 19760,9965">
                <msink:destinationLink direction="with" ref="{C435C2EB-F59B-451B-BF93-DEAF4AC6AADC}"/>
                <msink:destinationLink direction="with" ref="{FD4DC8E0-A0FA-45FA-9B1B-44EA949D6315}"/>
              </msink:context>
            </emma:interpretation>
          </emma:emma>
        </inkml:annotationXML>
        <inkml:traceGroup>
          <inkml:annotationXML>
            <emma:emma xmlns:emma="http://www.w3.org/2003/04/emma" version="1.0">
              <emma:interpretation id="{33BAF414-313F-4CC6-87A8-1913DCCACFC5}" emma:medium="tactile" emma:mode="ink">
                <msink:context xmlns:msink="http://schemas.microsoft.com/ink/2010/main" type="inkWord" rotatedBoundingBox="20026,12588 14891,13111 14624,10487 19760,9965">
                  <msink:destinationLink direction="with" ref="{86AF5699-F86B-4ACF-AA48-008DC9082FCD}"/>
                </msink:context>
              </emma:interpretation>
              <emma:one-of disjunction-type="recognition" id="oneOf0">
                <emma:interpretation id="interp0" emma:lang="" emma:confidence="1">
                  <emma:literal/>
                </emma:interpretation>
              </emma:one-of>
            </emma:emma>
          </inkml:annotationXML>
          <inkml:trace contextRef="#ctx0" brushRef="#br0">3659-256 863 0,'-15'-1'254'0,"1"-2"28"16,-1-2-372-16,8-2-148 16,2-8-68-16,7-3 47 15,1-8-23-15,1 1 423 16,-1-7 116-16,-3 10 89 15,-4-2 10-15,-5 9 50 16,-2 4-248-16,-2 11-61 0,-7 5-20 16,1 2-44-16,-1 7-12 15,1 1-11-15,4 0-2 16,3 0 2-16,6 1-2 16,-2-4-2-16,5 0-7 15,0 2-1-15,2 7-5 16,2 9 1-16,1 21-5 15,-1 3 3-15,4 14 1 16,4-2 3-16,0 3-1 16,7-21 5-16,14-2-3 15,3-23 0-15,14-17-4 16,2-23 2-16,8-20 0 16,-6-11 2-16,0-20 2 15,-12-2 3-15,-4-9 2 16,-14 15-1-16,-11 2 15 15,-8 17 17-15,-13 8 35 0,-7 13 8 16,-12 4 11-16,-6 8-16 16,-9 6-23-16,0 9-34 15,-4 8-10-15,5 1-9 16,4 1-11-16,5 1-6 16,10 1-27-16,5-8-16 15,10 2-41-15,2-1-10 16,10 1-33-16,5-2 12 15,19 5-304-15,10-1 98 0</inkml:trace>
          <inkml:trace contextRef="#ctx0" brushRef="#br0" timeOffset="665.8637">4168-867 1370 0,'-38'5'301'0,"-7"7"127"15,5 7-395-15,-1 5-25 16,5 2-1-16,8 1-4 16,11-3-5-16,8 2-5 15,9-5-2-15,7 3-1 16,4-6 4-16,7 7-1 16,2 1 2-16,2 1 1 15,-4-11 0-15,9-1-2 16,-12-10 1-16,2-13 4 15,-5-10 2-15,-3-4 4 16,-6-2 6-16,-8-12 6 16,-7 0 4-16,-10-3 1 15,-7 3-1-15,-2 4-2 16,4 9-7-16,-3 14-11 0,10 18-4 16,-1 11-3-16,4 6-1 15,7 14-40-15,8 8-32 16,8 11-246-16,6 4-113 15,3 4-81-15</inkml:trace>
          <inkml:trace contextRef="#ctx0" brushRef="#br0" timeOffset="341.7349">4456-701 1552 0,'-24'19'351'0,"-5"11"132"15,5 9-456-15,3 21-21 16,11 5-11-16,4 13-20 16,6-6-24-16,7 4-54 0,5-19-19 15,2-10-31-15,-2-18 451 16,-3-17-732-1,-9-26 419-15</inkml:trace>
          <inkml:trace contextRef="#ctx0" brushRef="#br0" timeOffset="993.0533">4603-398 993 0,'3'13'420'0,"-12"10"-5"16,-3 7-225-16,8 7-148 16,7-4-34-16,7 3-7 15,8-4-3-15,5-7 0 16,1-5 1-16,6-5-1 16,-6-7 0-16,-2-10-1 15,-4-4 1-15,-6-7 2 16,-9-4 14-16,-4-4 20 15,-7-3 19-15,-10-9 17 16,-6 1 3-16,-10-1-11 16,-2 2-20-16,-9 5-24 0,1 14-32 15,-3 12-70-15,7 12-45 16,-4 26-358-16,8 8 47 16</inkml:trace>
          <inkml:trace contextRef="#ctx0" brushRef="#br0" timeOffset="-1072.0401">2134 379 1086 0,'-6'-15'310'0,"1"3"70"15,2 3-319-15,11 0-17 16,5-3-33-16,11-4-10 16,5-2-3-16,13-9 0 15,3 1 0-15,13-13 1 16,1-1-12-16,14-4-42 16,-7 10-9-16,5-2-312 15,-14 22 59-15</inkml:trace>
          <inkml:trace contextRef="#ctx0" brushRef="#br0" timeOffset="-1401.561">2341-23 1121 0,'-27'15'389'16,"9"6"32"-16,3 12-258 16,13 9-162-16,10 12-4 15,5-7 2-15,10 8-18 16,4-7-24-16,4-4-34 15,-7-14-13-15,0 1-26 0,-12-13-120 16,-9 5-139-16,-10-7 17 16</inkml:trace>
          <inkml:trace contextRef="#ctx0" brushRef="#br0" timeOffset="-722.3391">2964-172 870 0,'4'-19'251'0,"11"-4"63"15,2 2-247-15,11 0-11 16,-2 3-25-16,4 8-2 16,-3 11-12-16,-2 11-3 15,-7 8-9-15,-4 10 0 16,-5 0-5-16,-12 12 14 15,-8 0 8-15,-8 11 17 16,-8 1 1-16,-11 12 11 16,4-11-10-16,2 4-6 15,11-16-16-15,6-5-2 16,14-16-9-16,5-2-2 16,5-8-4-16,9-6 2 0,3-5-2 15,14-8-2-15,1-7-5 16,12-14-6-16,0-2-18 15,6-12-31-15,-6 6-2 16,2 1-325-16,-16 16 82 16</inkml:trace>
          <inkml:trace contextRef="#ctx0" brushRef="#br0" timeOffset="1831.8132">2408 744 1283 0,'-7'-1'286'16,"7"-1"113"-16,10 1-382 16,11-7-8-16,8-2-11 15,16-8 0-15,4-2 0 16,11-7 2-16,-1 3 0 15,6-6 0-15,-13 6 0 0,-4-4 0 16,-15 5 1-16,-10-1-1 16,-13 8 1-16,-4 0 1 15,-3 12 2-15,-4 1 14 16,-2 4 14-16,-2 5 10 16,1 2 2-16,-11 9-4 15,-2 7-14-15,-13 9-14 16,-4 6-12-16,-16 15-1 15,1-5 4-15,-12 7 0 16,9-8 0-16,-10 0 4 16,8-15 1-16,-3-5 1 15,14-11-1-15,2-8-3 16,19-6-4-16,2-6 1 16,13-2-3-16,4 1-4 15,10-4 3-15,14-1-2 0,8-1-3 16,16-8-3-16,6-5-19 15,9-4-22-15,-6-4-8 16,7-8-12-16,-6 4-1 16,-1-2 20-16,-14 7 23 15,-2-2 11-15,-17 10 13 16,-8 4 10-16,-10 9 15 16,-12 4 18-16,-10 10 6 0,-16 2 12 15,-2 10-1-15,-19 5-7 16,3 7-19-16,-8 19-11 15,5 10-15-15,-10 17-22 16,14 5-55-16,-34 8-361 16,5-26 92-16</inkml:trace>
          <inkml:trace contextRef="#ctx0" brushRef="#br0" timeOffset="62822.4993">4669-11 898 0,'-31'-48'261'16,"2"23"66"-16,7 1-235 15,11 15-60-15,10 1-2 16,10 10-23-16,13 7-5 15,8 1-6-15,15 2 3 16,5-1 2-16,16 4 0 16,-2-11 1-16,11-2 0 15,-6-1-1-15,8-4 1 0,-14-10-1 16,-4-2 2-16,-16-2-3 16,-5-2 4-16,-19 5-2 15,-10 4 4-15,-9 6 2 16,-13-2 10-16,-8 5 1 15,-15-2 4-15,-7 6-2 16,-14-5 5-16,2 10-8 0,-8-3 1 16,3 1-4-16,-6 0-4 15,10 3-4-15,-10 1-6 16,6 5-2-16,-3 5 2 16,9-4 1-16,0 4 0 15,18-2 1-15,4-8 0 16,14-2-3-16,6-2-2 15,9-2-3-15,6-1-3 16,9 0-1-16,9 3 1 16,6-7 2-16,15 1 3 15,4-3 2-15,9-2 1 16,-2-1-1-16,7 3 1 16,-14-3 0-16,4 0 0 15,-14 3 1-15,-2-3-1 16,-13 5 0-16,-6-8 2 15,-12 7 1-15,-10-2 3 0,-11 2 0 16,-8-4-1-16,-2 8-13 16,-10-10-48-16,10 4-50 15,-17-4-265-15,0 7 27 16</inkml:trace>
          <inkml:trace contextRef="#ctx0" brushRef="#br0" timeOffset="61960.8583">5038 73 921 0,'-15'-10'222'0,"-4"14"81"16,5 7-264-16,1 4-22 15,4 0-7-15,1 6 1 16,5 0-8-16,-1 9 1 16,2 0-3-16,5 22 2 15,0 8-2-15,2 27 4 16,-1 5-2-16,-1 25 2 16,0-3-1-16,3 12 4 15,-1-21-5-15,4-1 4 16,1-20-1-16,1-4 2 0,1-19-4 15,1 1 1-15,-1-10-3 16,5 1 2-16,-2-10-3 16,1 7 4-16,-2-7-129 15,-5 10-196-15,-12-14 26 16</inkml:trace>
          <inkml:trace contextRef="#ctx0" brushRef="#br0" timeOffset="-1.68027E6">6010-99 929 0,'-26'-18'266'0,"-2"0"62"16,2 6-270-16,4 5-22 15,2 6-31-15,-4 4-8 16,0 8-9-16,-6 8 3 15,-3 10 3-15,-5 13 4 16,2 6 2-16,-3 12 4 16,6 0 0-16,5 7 1 0,5-4 0 15,5 6 0 1,6-7-2-16,2 8 0 0,-1-9-2 16,4 11 1-16,1-11 0 15,7 19 0-15,7-13 0 16,10 11 0-16,6-6-1 15,10 5 0-15,2-16-1 16,11 1-1-16,1-8-2 16,13-4-2-16,0-13 1 0,11-8 0 15,-6-11 2-15,16-18 1 16,-13-12 1-16,9-21 1 16,-7-11 0-16,1-26 2 15,-15-10 0-15,0-22 2 16,-19 0-1-16,-10-8 2 15,-13 16 0-15,-13-2 13 16,-11 25 11-16,-15 0 33 16,-5 16 9-16,-16 7 13 15,-2 12-9-15,-13 1-12 16,0 14-37-16,-10 5-16 16,8 7-41-16,-8 7-55 15,8 7-21-15,-14 5-311 16,11-2 50-16</inkml:trace>
          <inkml:trace contextRef="#ctx0" brushRef="#br0" timeOffset="-1.69493E6">5924 213 1133 0,'2'-8'249'16,"-4"14"100"-16,2 33-332 16,6 20-19-16,6 32 0 15,-4 9-3-15,4 24 7 16,3-10-2-16,0 8 5 15,-5-20-5-15,7-9 5 16,-10-25-5-16,-1-17 6 16,-6-26-6-16,-1-17 55 15,-10-16 5-15,-2-23 11 16,-7-14-9-16,-7-29 10 16,-3-12-52-16,-1-25-3 15,2 11-11-15,4-16 8 0,8 23-8 16,2 3 2-16,7 30-6 15,5 4 2-15,6 28-8 16,12 5-2-16,10 14-5 16,12 3 3-16,4 5-2 15,11 2 6-15,-1 11-1 16,5 9 4-16,-5 3-6 16,0 9 3-16,-14 2-5 15,-10-5 0-15,-15-5-1 0,-18 1 9 16,-13 0-2-16,-17-1 10 15,-5-4 4-15,-8-4 10 16,5-4-9-16,-1-4 5 16,12-4-9-16,5 10 282 15,4 6-721-15</inkml:trace>
          <inkml:trace contextRef="#ctx0" brushRef="#br0" timeOffset="-1.69649E6">6458 660 918 0,'-1'-6'271'0,"2"3"42"15,7-3-250-15,10 6-46 16,6 0-19-16,14-9-6 16,2-1 11-16,14-16-3 15,0-17 6-15,12-20-3 16,-3-5 6-16,5-18-2 15,-13 7 1-15,-4-2-4 16,-16 18 6-16,-10 4 2 0,-10 20 4 16,-6 9 3-16,-9 17 5 15,0 5-3-15,3 8-3 16,5 12-6-16,2 2-4 16,13 10-7-16,-2 9 1 15,11 16-5-15,-5 1 4 16,4 11-3-16,-4 1-12 0,2 14-338 15,-5-13 108-15</inkml:trace>
        </inkml:traceGroup>
        <inkml:traceGroup>
          <inkml:annotationXML>
            <emma:emma xmlns:emma="http://www.w3.org/2003/04/emma" version="1.0">
              <emma:interpretation id="{F2BF1AA2-F107-4451-9E9F-FEC3737681AE}" emma:medium="tactile" emma:mode="ink">
                <msink:context xmlns:msink="http://schemas.microsoft.com/ink/2010/main" type="inkWord" rotatedBoundingBox="13983,13384 12831,13502 12591,11144 13743,11027"/>
              </emma:interpretation>
              <emma:one-of disjunction-type="recognition" id="oneOf1">
                <emma:interpretation id="interp1" emma:lang="" emma:confidence="1">
                  <emma:literal/>
                </emma:interpretation>
              </emma:one-of>
            </emma:emma>
          </inkml:annotationXML>
          <inkml:trace contextRef="#ctx0" brushRef="#br0" timeOffset="-1842.7163">36 169 1048 0,'-16'-13'359'0,"1"5"33"15,10 2-274-15,17-1-83 16,15-1-32-16,27-4-4 16,17-10-3-16,27-4 3 15,4 5-2-15,21 0-1 16,-11 8-11-16,16 5-29 16,-17 10-15-16,8-4 26 15,-19 8-353-15,-4 14 121 16</inkml:trace>
          <inkml:trace contextRef="#ctx0" brushRef="#br0" timeOffset="-2567.0201">712-41 1106 0,'-8'-22'279'0,"-5"22"83"16,-4 3-307-16,7 3-46 15,-7 3-2-15,5 3-5 0,0-2 2 16,2 2-5-16,-1 15 1 15,8 3-5-15,2 17 0 16,1 7-3-16,4 27-1 16,1 3 0-16,1 21 3 15,-2 6 1-15,2 23 7 16,-3-14 2-16,0 12 5 16,-1-18 1-16,-1-9 2 15,-1-19-1-15,2-4 4 16,1-20-6-16,3 5 3 15,1-11-4-15,5 5-2 16,0-4-6-16,2 11 2 16,1-11-3-16,-2 8-19 15,-2-8-35-15,-2 15-319 16,-5-14 74-16</inkml:trace>
          <inkml:trace contextRef="#ctx0" brushRef="#br0" timeOffset="-2260.3093">352 2274 967 0,'-26'10'320'0,"11"-5"39"15,9-1-239-15,14 2-95 16,8 0-5-16,8-3-19 0,15 5 4 15,3-4-6-15,9 2 7 16,2-6-8-16,10 2 6 16,-6-8-7-16,15-6 7 15,-4-5-9-15,2-5 9 16,-5 1-7-16,1-2 8 16,-15 7-8-16,-2 2-6 15,-4 7-31-15,-6 2-324 16,-6-2 86-16</inkml:trace>
        </inkml:traceGroup>
      </inkml:traceGroup>
    </inkml:traceGroup>
    <inkml:traceGroup>
      <inkml:annotationXML>
        <emma:emma xmlns:emma="http://www.w3.org/2003/04/emma" version="1.0">
          <emma:interpretation id="{FB9E38FB-45EA-43BE-B3CC-4C557135B9A5}" emma:medium="tactile" emma:mode="ink">
            <msink:context xmlns:msink="http://schemas.microsoft.com/ink/2010/main" type="paragraph" rotatedBoundingBox="13835,10588 6982,11722 6661,9781 13514,8648" alignmentLevel="2"/>
          </emma:interpretation>
        </emma:emma>
      </inkml:annotationXML>
      <inkml:traceGroup>
        <inkml:annotationXML>
          <emma:emma xmlns:emma="http://www.w3.org/2003/04/emma" version="1.0">
            <emma:interpretation id="{A4B044DE-C6AF-4C81-ABD6-14FF80AF8EB0}" emma:medium="tactile" emma:mode="ink">
              <msink:context xmlns:msink="http://schemas.microsoft.com/ink/2010/main" type="line" rotatedBoundingBox="13835,10588 6982,11722 6661,9781 13514,8648"/>
            </emma:interpretation>
          </emma:emma>
        </inkml:annotationXML>
        <inkml:traceGroup>
          <inkml:annotationXML>
            <emma:emma xmlns:emma="http://www.w3.org/2003/04/emma" version="1.0">
              <emma:interpretation id="{7FFD2BB2-015B-4714-A011-E77F98C22151}" emma:medium="tactile" emma:mode="ink">
                <msink:context xmlns:msink="http://schemas.microsoft.com/ink/2010/main" type="inkWord" rotatedBoundingBox="13686,9692 11282,10090 11109,9046 13514,8648"/>
              </emma:interpretation>
            </emma:emma>
          </inkml:annotationXML>
          <inkml:trace contextRef="#ctx0" brushRef="#br1" timeOffset="-660828.8782">50-2113 365 0,'-18'-1'395'16,"3"-4"-98"-16,-8 4 16 16,5-1-215-16,-3-2-20 0,2 5-47 15,-5 1 1-15,3-1-19 16,-3-1 0-16,-3 2-11 15,-3-7 4-15,6-7-6 16,-3 3 5-16,-2-1-1 16,1-1 10-16,-2 4-1 15,-6 4 10-15,-3 0-1 0,-5 6 8 16,2 4-8-16,-6 4 5 16,6 2-10-16,-5 5 2 15,7-4-11-15,-7-2 2 16,7 0-10-16,-4-3 5 15,7-3-6-15,-4 0 4 16,8 0-4-16,-9 2 5 16,2 1-1-16,-8 7 8 15,1 1-2-15,-5 8 5 16,8 2-4-16,0 2 0 16,10-5-7-16,-1 4 1 15,11 1-5-15,-1-2 3 16,7 3-3-16,-2 6 1 15,8 1-2-15,3 1 2 16,0-2-3-16,8 10 2 0,5-5-2 16,4 4 1-16,4-3-1 15,9 4 2-15,0-9-2 16,7-1 3-16,-1-11-3 16,8-1 1-16,-2-6-1 15,10-3 2-15,0-1-1 16,11-4 3-16,-3-5 3 15,10 5-3-15,-2-7 0 0,11 5 0 16,-7-2-2 0,14 1-2-16,-7-8 3 0,11 5 1 15,-8-5-1-15,6-5 1 16,-7 1-1-16,9-1 1 16,-9-7-2-16,11-5 3 15,-7 4-2-15,10-8 1 16,-9 5-1-16,1-4 2 15,-15 3-2-15,9-3 1 16,-14 6 1-16,7-1 0 16,-8 7-2-16,9 1 1 15,-14 4-2-15,8-1 1 16,-5-1-1-16,5-6 3 16,-8 0-4-16,-2-6-2 15,-14-9-5-15,-2 0 0 16,-11-3-4-16,-14-8 6 0,-5 1 2 15,-2-4 7 1,-11 1 8-16,-8-5 14 0,4 6 3 16,-10-2 11-16,-1 10 2 15,-7-8 2-15,-2 4-10 16,-11-4-3-16,-1 0-11 16,-17-8-2-16,2 7-11 15,-19-2 0-15,4 7-3 0,-20-4 0 16,4 9-3-16,-26 2-27 15,2 5-34-15,-27 13 105 16,-8 22-476-16,-27 13 161 16</inkml:trace>
        </inkml:traceGroup>
        <inkml:traceGroup>
          <inkml:annotationXML>
            <emma:emma xmlns:emma="http://www.w3.org/2003/04/emma" version="1.0">
              <emma:interpretation id="{AD1E25D1-BA43-4EC0-AF13-E780B77206C5}" emma:medium="tactile" emma:mode="ink">
                <msink:context xmlns:msink="http://schemas.microsoft.com/ink/2010/main" type="inkWord" rotatedBoundingBox="10867,11079 6982,11722 6673,9851 10558,9209">
                  <msink:destinationLink direction="with" ref="{FD4DC8E0-A0FA-45FA-9B1B-44EA949D6315}"/>
                </msink:context>
              </emma:interpretation>
              <emma:one-of disjunction-type="recognition" id="oneOf2">
                <emma:interpretation id="interp2" emma:lang="" emma:confidence="1">
                  <emma:literal/>
                </emma:interpretation>
              </emma:one-of>
            </emma:emma>
          </inkml:annotationXML>
          <inkml:trace contextRef="#ctx0" brushRef="#br0" timeOffset="65663.149">-5848-1245 709 0,'-8'-30'260'15,"5"14"27"-15,3 11-206 0,3 8-12 16,0 12-40-16,5 20-12 16,-1 7-6-16,4 19 2 15,4 2-5-15,9 18-1 16,1-9-4-16,7 6 1 0,1-19-2 15,3-6 2-15,-6-25-1 16,4-16 3-16,-3-21 1 16,-1-22 4-16,-5-17 2 15,5-31 1-15,-6-11-2 16,3-16-3-16,-4 8-5 16,-5 5-1-16,-6 30-2 15,-5 18 9-15,-7 27 2 16,-1 21 4-16,-1 18 0 15,1 23 2-15,4 11-10 0,4 25-2 16,-1 1-2-16,8 13-1 16,1-11-1-16,0-4 2 15,1-21-2-15,-2-6 1 16,-7-20 0-16,-2-10 2 16,-8-13-1-16,-3-3 1 15,-5-9-1-15,-4 6 0 16,5 5-3-16,-1 14-1 15,8 10-2-15,9 29 1 16,5-1 0-16,5 21-16 16,8-3-326-16,6-18 104 15</inkml:trace>
          <inkml:trace contextRef="#ctx0" brushRef="#br0" timeOffset="119916.9582">-4403-951 810 0,'5'-1'227'0,"1"-1"80"15,0-1-222-15,4 5 12 16,5 2-8-16,6 4 11 0,4 1-18 16,15 7-4-16,-1-1-26 15,12 2-10-15,0-2-23 16,5-3-7-16,-11-9-9 15,9-8 2-15,-8-5 1 16,5-14 9-16,-4 1 1 16,11-4 6-16,-11 3 0 15,6 0 4-15,-7 11-7 0,4-1 2 16,-10 8-7-16,4 6 0 16,-13 3-6-16,1 6 1 15,-8-3-4-15,-5 2 2 16,-2-1-4-16,1-2 2 15,-5-4-2-15,-1 2 3 16,-1-3 1-16,-5-3-102 16,1-6-25-16,2-18-325 15,3-10-5-15</inkml:trace>
          <inkml:trace contextRef="#ctx0" brushRef="#br0" timeOffset="120254.2024">-3269-1371 1062 0,'-5'8'417'15,"4"-5"32"-15,-1 0-259 0,2 1-99 16,2-1-34 0,2 0-37-16,4 2-9 0,1-1-10 15,9-2-1-15,4 1 2 16,7-8-1-16,1 1 0 16,6-4 1-16,-6 4 1 15,4 1-2-15,-6 12 0 16,-3 6-2-16,-5 10 6 15,-5 10 16-15,-11 2 9 16,-7 10 11-16,-4-1 9 0,-11 10 6 16,-2-8-15-16,-2 6-7 15,0-12-8-15,0 3-12 16,1-11-13-16,-5 2-115 16,4-9-68-16,-1-21-345 15,7-19-18 1</inkml:trace>
          <inkml:trace contextRef="#ctx0" brushRef="#br0" timeOffset="68544.9367">-2382-1782 997 0,'0'16'234'16,"-4"17"82"-16,4 29-283 15,6 13-31-15,7 36-2 16,1 5 2-16,4 26-1 0,1-5 1 16,1 14 0-1,-5-25 1-15,-2-4-1 0,-4-33 0 16,-4-14 0-16,1-29 0 16,-6-7-1-16,-2-13 1 15,-1-7 0-15,0-5 0 0,0-7 0 16,0-2 0-1,2-11-11-15,-2-9 22 0,-6-23-336 16,-3-17 108-16</inkml:trace>
          <inkml:trace contextRef="#ctx0" brushRef="#br0" timeOffset="68051.0478">-1993-1601 822 0,'-15'-18'290'0,"0"5"33"15,-8 11-214-15,2 13-59 16,-9 8-21-16,0 2-21 0,-10 11-4 16,1-1-1-16,-11 10 0 15,11-2-1-15,-4 6 0 16,7-6 0-16,3-1 0 15,11-10 0-15,1-1-2 16,8-9 1-16,8 5-3 16,10-1 2-16,8 4-1 15,10-1 0-15,13 4 0 16,5-4 1-16,13-2-3 16,-2-7 2-16,5-2 0 15,-9-5 0-15,3-3 1 16,-15-3 0-16,-3 6 1 15,-9 0 0-15,-4 4-1 16,-16 7 0-16,-5 10 1 16,-8 6 1-16,-8 13 2 15,-5 4 2-15,-7 4 0 0,1-6 3 16,-8 2 7-16,0-13 4 16,-8-2-2-1,7-11 2-15,-11-3-1 0,4-11-7 16,-1-4-4-16,11-12 1 15,-3-7-4-15,13-10-3 0,6-7-24 16,5-9-16-16,5-1-17 16,4-4-306-16,5-10 84 15</inkml:trace>
          <inkml:trace contextRef="#ctx0" brushRef="#br0" timeOffset="68678.1096">-2185-1799 688 0,'-18'-15'324'16,"-8"9"-11"-16,-2 11-139 16,10 10-136-16,10 18-15 15,1 7-19-15,11 29-5 16,11 11 0-16,9 31-2 16,3 5 2-16,15 26 0 15,0 2 3-15,5 23-1 16,-10-20 4-16,2 9 0 0,-10-24 1 15,-5 5-4-15,-14-31-28 16,1 12-289-16,-11-39 82 16</inkml:trace>
          <inkml:trace contextRef="#ctx0" brushRef="#br0" timeOffset="66424.1701">-5803-614 727 0,'-14'-14'320'0,"7"8"-1"15,7 3-187-15,9-4-62 16,10 1-49-16,17-9-13 15,3-5-7-15,23-14 0 16,2-1 1-16,22-15-1 16,-9-1-1-16,16-7 3 15,-15 5-2-15,9-7-1 16,-18 5 1-16,7-1 1 16,-16 10-1-16,5-1 1 15,-17 13 1-15,-3-1 1 16,-10 11-1-16,-4 6-1 15,-7 11 0-15,-6 4 1 16,-4 13-5-16,-5 5-19 16,-9 3-19-16,-20 9-286 15,-10-1 70-15</inkml:trace>
          <inkml:trace contextRef="#ctx0" brushRef="#br0" timeOffset="66841.8029">-5607-412 469 0,'-21'6'417'16,"3"-3"-93"-16,9-1-21 16,9-1-234-1,8-1-28-15,5 3-35 0,14-3-10 16,5-1-3-16,15-8 3 15,2-8-2-15,13-14 1 16,-4-8 4-16,11-15 2 16,-6 0-1-16,5-17 5 15,-7 10 1-15,4-4 4 16,-14 12 1-16,2 10-1 16,-11 14-2-16,-2 10 0 15,-5 11-4-15,-2 7 0 16,-6 2-1-16,0 8 3 15,-3 0-10-15,-5-3-330 0,-19-7 109 16</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16:06.54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CDDC5D5-54A8-4004-8349-A2DAD7254E73}" emma:medium="tactile" emma:mode="ink">
          <msink:context xmlns:msink="http://schemas.microsoft.com/ink/2010/main" type="inkDrawing" rotatedBoundingBox="3617,2836 8362,3543 8003,5957 3257,5250" rotationAngle="496873828" semanticType="scratchOut"/>
        </emma:interpretation>
      </emma:emma>
    </inkml:annotationXML>
    <inkml:trace contextRef="#ctx0" brushRef="#br0">3426 1213 319 0,'0'-3'162'0,"-5"3"8"15,8-5-46-15,-4 10-21 0,4-8 3 16,3 0-8-16,1-8 14 15,1 7-15-15,2-5 1 16,-4 3-11-16,-1 3-5 16,1 6-23-16,3-11-16 15,-8 4-18-15,4 5 5 16,-4-1-2-16,-2-7 1 16,-2 11 3-16,1-7 0 15,2 5-12-15,3-2-10 16,0 3-5-16,2-5-2 15,5 8-2-15,-2-7-2 16,-1-1 1-16,5 4-1 16,2-1 2-16,1-2-2 15,0 5 2-15,3-4-1 16,-3 3 2-16,1 0-4 16,-4 2 3-16,2-5-3 0,-2 7 3 15,3-10-4-15,0 5 5 16,1-1-2-16,4 2 2 15,1-4-2-15,-1 4 3 16,1 6-4-16,-3-2 3 16,0-1-3-16,-3-1 4 15,4 5-4-15,-4-11 2 0,5-1-3 16,-2-2 4-16,7 8-3 16,-4-4 2-16,2 0-1 15,-1 3 1-15,-2 3-1 16,-7-9 1-16,4 3-1 15,-5 5 1-15,4-10-1 16,1 1 0-16,5 2-1 16,-4-5 3-16,8 4-3 15,-10 4 2-15,5 2-1 16,-4 3 1-16,1 2-3 16,-3-4 5-16,0 2 3 15,0 0 4-15,3-1 1 16,-3 2 3-16,9-4-3 15,-2 2-3-15,13-4-5 16,-2 1 0-16,11-11-3 16,-4 12 2-16,2-11-1 0,-9 1 1 15,5 1-1-15,-16-3 1 16,2-8-2-16,-3 10 2 16,2 1 0-16,-4-5 0 15,7 10 2-15,2-1 2 16,4-2-3-16,-1-2 2 15,8 0-4-15,-1 0 1 16,2 0-3-16,-2 4 3 16,6-4-5-16,-8 3 5 15,4-3-4-15,-4 3 3 0,2-6-2 16,-16 2 1-16,4 2-2 16,-11 2 4-16,-2 2-4 15,-5-1 2-15,5 11-1 16,-8-6 2-16,5 2-2 15,-2-4 2-15,-1 8-1 16,-1 0 0-16,3-3-4 16,-3 3 1-16,-3 3-2 15,-7-6 1-15,2-1 3 16,-4 2 3-16,-4 5 1 16,-1-1 1-16,2 4 0 15,-3 3-2-15,-6-5 0 16,2-4 0-16,-5 5 1 0,0-5 2 15,-8-2 0-15,5 2 1 16,-3 9-1-16,2-9-1 16,1 9-5-16,4-10-1 15,-2 5-15-15,2-8-1 16,-6 7-13-16,1-9 2 16,-7 1-1-16,2 1 15 15,-9-7 1-15,5 2 15 16,-7-3 10-16,7 2 8 0,-5-1 9 15,10 7 4-15,-8-8 0 16,5 4-7-16,-7-2-7 16,5 2-9-16,-4-5-7 15,7 4-6-15,2-5-11 16,8 8-5-16,0-4-20 16,5-2-5-16,1 1-24 15,1 2 5-15,0-1-12 16,4-4 16-16,-4 4 2 15,1-1 29-15,-5 4 5 16,1-2 21-16,-4 6 3 16,5-5 9-16,-4-2-5 15,4 1 2-15,-7-2-10 16,4 1 147-16,-11 8-454 16,0 2 197-16</inkml:trace>
    <inkml:trace contextRef="#ctx0" brushRef="#br0" timeOffset="252812.2019">4373 1622 758 0,'-6'-3'266'0,"-2"-4"40"16,4 10-210-16,-1-6-17 15,4 1-41-15,1 2 5 16,0-1-12-16,1 4 1 15,2 0-10-15,2 4 21 16,1-8-3-16,1-1 11 16,1-2-1-16,3-2 11 15,-1 4-23-15,7 4-2 16,1-13-15-16,10 4 5 16,2-1-13-16,9-11 3 15,-1 4-4-15,2 7-2 16,-2-2-9-16,4-4 2 15,-8 2-3-15,2-1 3 16,0 1-2-16,3 3 1 16,-9 6-3-16,5 1 4 15,-8 2-3-15,1 3 4 0,-4-1-4 16,3-5 5-16,-4 1-6 16,1-1 4-16,-4-1-3 15,2-1 6-15,-7 4-1 16,3-4 14-16,-3 5-2 15,2 2 5-15,-5 1-5 16,7-2-2-16,-2 2-11 16,4 3 0-16,-2 2-4 0,2-4 2 15,-3 2-1-15,-1 3 0 16,-5-4-1-16,0-2 1 16,0 3-2-16,3-3 2 15,0-2-2-15,3 4 2 16,-2-2-1-16,5-3 2 15,-4 1-2-15,7 2 3 16,-3 2-5-16,4-2 5 16,-1 1-4-16,5 5 3 15,-2-6-5-15,6-1 4 16,-1-1-5-16,5-2 5 16,-5-4-5-16,5 5 6 15,-4-1-4-15,-1-1 5 16,-4 2-3-16,4-1 2 15,-10-5-3-15,4 7 1 16,2 1 0-16,8 1 1 16,-1-2-1-16,5 4 1 0,-5-7-2 15,4-2 3-15,-9 1-4 16,3 1 5-16,-5 1-5 16,4-2 5-16,-3 1-5 15,4 2 5-15,-6 0-6 16,6 0 5-16,-6 0-4 15,4 0 4-15,-7-3-4 0,2 2 4 16,-10 4-3-16,2-2 2 16,-7 1-2-16,1 8 3 15,-3-8-2-15,6 1 1 16,-3-2-2-16,4 2 2 16,-1-3-1-16,3 2 2 15,-6-2-4-15,5-3 5 16,-4 3-4-16,2-2 2 15,-4 2-1-15,5 2 3 16,-4 1-4-16,0-2 4 16,-4-4-4-16,2 5 4 15,-2-1-5-15,1 1 5 16,-2 13-6-16,2-11 5 16,2-4 0-16,-1 0 1 15,-2 3-12-15,-4-10-59 16,-2 23-49-16,-7 17-335 15,-10 10 34-15</inkml:trace>
    <inkml:trace contextRef="#ctx0" brushRef="#br0" timeOffset="-1.10149E6">2385-30 1446 0,'-1'22'8'0,"-1"7"3"16,2-8 2-16,3 16-3 16,-1-5-2-16,2 13-1 15,1-6-4-15,2 12 0 16,-1-6-1-16,5 7 8 16,-1-5 2-16,4 7 3 15,1-9 0-15,6 8 5 16,0-8-3-16,3 6 1 15,3-6-2-15,3 9 1 0,-3-11-2 16,3 2-7-16,-1-9-1 16,-1 2-4-16,-5-7 2 15,4 2-2-15,-2 5 4 16,2 10-3-16,0-4 3 16,8 1-5-16,-4 1 2 15,1-7-2-15,-2-9 5 0,4 8 0 16,-1 2 4-16,9 8-2 15,-3 5 1-15,14 13-3 16,-6-6-3-16,8 3-4 16,-8-10 3-16,2-2-4 15,-8-15 3-15,10 0-2 16,-9-8 3-16,7 2-3 16,-1-6 3-16,6 8-4 15,-6-2 2-15,5 1-3 16,-8-1 1-16,8 0-2 15,-11-10 1-15,1-8-2 16,-7-5 4-16,-3-8-2 16,-12-4 5-16,-3-1-4 15,-7-1 4-15,-4-2-4 16,-4 1 4-16,2-1-1 0,-1-1 6 16,-2 2-1-16,-1-10 3 15,2 5-5-15,3 4 3 16,6-3-8-16,-4-8 4 15,5 4-7-15,-5-11 4 16,-4-20-5-16,-2-8 2 16,1-25-4-16,-8-9 4 15,-1-19-4-15,-6 3 5 16,-1-9-1-16,-2 21 5 16,-5 9-4-16,2 15 5 0,5 1-2 15,-7 19 5-15,-7-2-3 16,5 7 4-16,-10 4-3 15,-1 4 1-15,-1 1 0 16,1 4 2-16,-9-14-3 16,4 4 2-16,-12-17-3 15,5-11-3-15,-7-11-2 16,7 8 2-16,-8-8-3 16,8 14 4-16,-13 11-2 15,7 14 6-15,-14-4 11 16,5 12 9-16,-15 8 6 15,6 2 9-15,-15 2 2 16,12 9-10-16,-20 9-11 16,8 5-23-16,-13 8-36 0,2 14-30 15,-15 24 120-15,4 12-473 16,-23 17 193-16</inkml:trace>
    <inkml:trace contextRef="#ctx0" brushRef="#br0" timeOffset="-99007.8036">3552 1849 1231 0,'-42'32'332'0,"4"-43"-262"16,1-2-62-16,1 7-15 15,-2-2-8-15,17 16 1 16,8-1 5-16,-2 4 5 16,3-1 4-16,-3 5 2 15,3-3-1-15,-8 8 0 16,4-2 1-16,-7 3 8 0,2-2 5 16,0 8 15-16,6-12 8 15,-1 5 9-15,8-2-8 16,2 3-6-16,5-2-15 15,4 13-7-15,7 1-10 16,2 3 0-16,6-5-1 16,5 6 0-16,2-12-1 15,8 2 3-15,0-4-1 16,8 1 2-16,-4-6 0 0,10 0 1 16,-1 1-2-16,10 2 1 15,-5-3-2-15,4 0 1 16,-4-1-1-16,2-4 0 15,-8-4-1-15,11-3-5 16,-7-6 0-16,2-1-4 16,-1-7 0-16,-4-1 1 15,-7-6 5-15,2-4 1 16,-4-4 2-16,4-13 0 16,-1-3 0-16,7-7-1 15,-7 7-1-15,4-11 3 16,-9 11 0-16,-4-3 0 15,-8 6-1-15,-5-8 0 16,-9 10-1-16,-8-10-1 16,-4 5 0-16,-9-7-2 0,-4 4-1 15,-8-12 0-15,-3 9 2 16,-13-11 3-16,1 14 4 16,-12-14 6-16,5 16 4 31,-5 2 19-31,7 14 5 0,1 3 24 0,5 20 1 15,-8 8 2-15,5 7-19 16,-5 20-9-16,1 7-41 0,-6 19-62 16,4 5-33-16,-7 46-340 15,0-15 50-15</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2:28.6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4DC8E0-A0FA-45FA-9B1B-44EA949D6315}" emma:medium="tactile" emma:mode="ink">
          <msink:context xmlns:msink="http://schemas.microsoft.com/ink/2010/main" type="inkDrawing" rotatedBoundingBox="1246,10205 18188,10938 18042,14329 1099,13596" semanticType="enclosure" shapeName="Other">
            <msink:sourceLink direction="with" ref="{AD1E25D1-BA43-4EC0-AF13-E780B77206C5}"/>
            <msink:sourceLink direction="with" ref="{4BE35172-E55D-4CEC-B135-B974B5FC1D3D}"/>
            <msink:sourceLink direction="with" ref="{F1FFC9A9-29FB-4EA6-8504-297F9B5BC3E1}"/>
          </msink:context>
        </emma:interpretation>
      </emma:emma>
    </inkml:annotationXML>
    <inkml:trace contextRef="#ctx0" brushRef="#br0">2207 326 678 0,'-66'-15'147'0,"-12"-2"65"16,10 2-207-16,-8 0 4 16,13-1-7-16,-8 2 32 15,5-2 9-15,-15 7 30 16,8 6 5-16,-19 16 13 15,2 10-32 1,-9 23-10-16,13 7-29 0,-14 16-6 16,11 0-15-16,-10 6 5 15,11-12-5-15,-9 6 4 16,16-12-4-16,-4 8 4 16,16-7-3-16,-8 11 4 0,13-2-3 15,-2 15 3-15,10-5-3 16,-1 14 0-16,13-5-1 15,2 8 1-15,14-17-2 16,-1 3 3-16,14-14-2 16,3 9 1-16,11-11-2 15,7 13 3-15,12-5-4 16,4 9 3-16,7-11-2 0,8 2 2 16,2-10-2-1,7 4 4-15,-1-12-4 0,10 8 1 16,-4-8 0-16,17 1 1 15,-4-10 0-15,20-1 6 16,-3-11-1-16,21 4 3 16,-11-8-3-16,15 5 0 15,-10-2-5-15,12 1 1 16,-9-2-3-16,18 1 2 16,-8-5 3-16,14 2-4 15,-11-4 1-15,16 4 1 16,-17 1-1-16,14 7-2 15,-17-1 2-15,15 9 1 16,-18-3-3-16,18 5 4 16,-9-10-3-16,17-1 0 15,-14-7-1-15,18-4 2 16,-14-8-3-16,16-5 2 0,-20-6 0 16,20-9 1-16,-22-5-1 15,16-4 3-15,-19-4-2 16,19-2 0-16,-18 3 1 15,23-5 4-15,-11 2-6 16,22-6 4-16,-10 2 0 16,23-11-2-16,-13 0-5 15,18-9 4-15,-16 3-2 0,16-9 1 16,-19 7 0-16,16 4 5 16,-25 1-3-16,14-2 2 15,-19 5-3-15,17-3 2 16,-25-5-1-16,21-1 0 15,-19 3-3-15,18-1 4 16,-17 5-4-16,19 1 1 16,-17 10 1-16,15-2 2 15,-18 8-5-15,15 0 5 16,-22 0-3-16,12-7 2 16,-23 2-3-16,3-7 0 15,-26 2-7-15,7-7 5 16,-26 7-3-16,5-11 3 15,-19-2 0-15,-7-6 7 16,-13 2-3-16,-4-7 1 16,-8 7-3-16,-1-11 2 0,-1 1-3 15,-3-10 4-15,-3 5-2 16,-6-3 5-16,-6 8-2 16,-6-5 3-16,-1 10-4 15,-10-4 4-15,-4 1-5 16,-10-2 0-16,-4 8-4 15,-19-5 0-15,-3 5-1 0,-21-1 2 16,0 3 0-16,-21-1 2 16,7 13-3-16,-22-5 7 15,6 8-1-15,-22 6 9 16,9 11 0-16,-15-10 9 16,11 7-6-16,-22-4-1 15,15 0-9-15,-18-5 1 16,9 5-5-16,-24 1 1 15,15 2-3-15,-19-2 2 16,9-1 1-16,-28-4-9 16,18-4-8-16,-25-20-6 15,14-3-4-15,-26-15 0 16,22-3 6-16,-31-9 14 16,16 12 12-16,-25-10 16 15,16 19 3-15,-29-6 15 16,18 14 0-16,-35 2-1 0,21 13-12 15,-41 11 0-15,28 20-14 16,-52 39-4-16,30 33-3 16,-70 81-376-16,4 20 123 15</inkml:trace>
    <inkml:trace contextRef="#ctx0" brushRef="#br0" timeOffset="-2944.3861">-5125-37 508 0,'-25'0'297'16,"-5"3"-27"-16,9 3-102 16,-2 1-77-16,8-1-44 15,-3 5-21-15,3-4-9 0,-9 2-17 16,5 3-14-16,-8-1-73 15,4-2-21-15,-1 0-28 16,5-3 9-16,-4-3 7 16,5-2 77-16,-6-2 40 15,2-2 45-15,-8 0 31 16,3 1 25-16,-7 2 17 16,4 3 1-16,-3-1 4 15,5-2-24-15,-2 1-16 16,4 1-24-16,1 2-16 15,2 1-19-15,-2 2-13 16,2-2-6-16,-2 1-7 16,5-2-2-16,-8 1-6 15,7-1 3-15,-9 1-1 16,1-4 7-16,-8 1 0 16,4 1 8-16,-8-2-4 0,4 1 5 15,-5-1-5-15,1 1 6 16,-7-2-3-16,4-2 7 15,-4 1 2-15,9-1 4 16,-3-1 0-16,9 3 1 16,-4-1-5-16,8 2-3 15,-7 2-8-15,3 0-3 0,-3 2-4 16,2 1 2 0,-10 0-4-16,4 3 6 0,-7 4 0 15,3-1 5-15,-5 5-2 16,5 1 5-16,-5 0-3 15,10-3 3-15,3 9-5 16,6-5 1-16,0 6-5 16,7-4-1-16,-5 7-14 15,-4-10 5-15,-2 8 7 16,-1-5 4-16,-4 6-1 16,3 0 16-16,-4 10-6 15,4-1-4-15,-5 8-5 16,3-4 4-16,-4 2-6 15,3-7 6-15,-4-1-5 16,2-8 6-16,-5 5-3 16,7-2 5-16,-9 1-2 15,4-3 6-15,-2 0 1 16,7-2 1-16,-5 4-2 0,11-6 0 16,3 5-5-16,6 2-3 15,0 3-2-15,4 3 2 16,2 6-4-16,3-3 4 15,-1 3-3-15,2-1 4 16,4 2-4-16,1-5 4 0,0 5-4 16,1-4 4-16,2 3-3 15,0-3 3-15,-1-1-2 16,2-6 3-16,1 5-4 16,-1-11 1-16,4 2-1 15,2 4 3-15,4 8-4 16,2-1 4-16,7 14-3 15,-1-1 3-15,7 11-4 16,-1-6 4-16,5 6-5 16,-1-7 4-16,7-2-6 15,-3-10 2-15,5-5-2 16,-1-9 4-16,5 1-2 16,-3-5 5-16,6 2-2 15,-3 2 2-15,2 0-2 16,-1-1 2-16,5 1-2 15,0-5 2-15,12 4-2 16,3-1 2-16,12 4-3 0,1-2 4 16,6 1-6-16,-7-7 5 15,2-3-5-15,-13-6 4 16,2 0-4-16,-7-6 6 16,-1 2-4-16,-2-2 3 15,5 0-1-15,-7-3 2 16,8 0-2-16,-5 0 3 15,15 3-3-15,-7 4 2 0,10 0-2 16,-8-1 0-16,13 0-1 16,-8-3 1-16,16-2-1 15,-5 1 0-15,12 2-1 16,-10-4 1-16,4 0-1 16,-13-3 2-16,8 5-1 15,-15-4 1-15,8 8-1 16,-7 3 1-16,9 0-1 15,-7 2 1-15,7-2-1 16,-8-3 0-16,8-2 0 16,-8 1 1-16,5-4-3 15,-4-2 4-15,9-1-2 16,-8-1 2-16,8-4-1 16,-6 2 2-16,9-2-2 15,-9-2 1-15,10 1-2 0,-7 1 2 16,9-2-2-16,-7-2 1 15,12 1-2-15,-13 1 0 16,10-8-1-16,-10 2 2 16,11-3-2-16,-12 0 4 15,18-3-4-15,-7 3 4 16,15-1-3-16,-11-2 1 16,19 0-2-16,-14-2 4 15,14-4-3-15,-11 0 3 16,15-6-3-16,-16-2 3 0,13 2-2 15,-13 5 3-15,11-1-4 16,-10 10 4-16,13 1-3 16,-15-3 1-16,12 0-2 15,-9-2 3-15,12-2-5 16,-15-2 5-16,20-5-3 16,-17 2 1-16,9-3-1 15,-16 3 3-15,7 0-5 16,-18 5 5-16,12-2-2 15,-12 3 2-15,12 1-3 16,-16 2 3-16,8-3-2 16,-11 3 1-16,1 2-2 15,-15 1 2-15,10-2-1 16,-13 10-1-16,3-4 1 16,-5-4 1-16,2 0-2 15,-8 0 0-15,1-12 2 0,-8 3-2 16,-2-3 1-16,-11-2 1 15,4-5-2-15,-9 1 1 16,1-6 0-16,-5 0 0 16,2-6-1-16,-4 3 2 15,0-5-1-15,-4 4 2 0,1-1-2 16,-6 8 3 0,0-3-2-16,-2 8 2 0,2 4-3 15,0 1 3-15,0 1-3 16,0 2 2-16,-1-1-1 15,-1-1 1-15,-2-4-1 16,-2 2 1-16,-3-2-2 16,-3 1 3-16,-5-4-4 15,-1 4 3-15,-9-2-1 16,-1 4 3-16,-13-1 1 16,2 6 6-16,-3-6 4 15,5 0 2-15,-2-1-2 16,1-1-1-16,-4-5-6 15,0 2-4-15,-9-2-6 16,5 1 0-16,-4 1-4 16,0 1 0-16,-5 4-3 15,4 3 3-15,-12 3-2 0,6 0 5 16,-6-2 0 0,4 1 3-16,-10 1 2 0,8-5 3 15,-13-3-1-15,7 5 3 16,-7-4 0-16,11-1-1 15,-8 1-5-15,13-1-1 16,-4-2-9-16,7 2-1 16,-7-5-10-16,2-2 0 0,-9 0-8 15,0 0 8-15,-10-3-5 16,6 3 9-16,-8 1-2 16,6 5 11-16,-9-3-3 15,8-1 9-15,-14 2 5 16,4 4 10-16,-11-4 8 15,3 7 9-15,-12 2 7 16,13 6-3-16,-9 1 0 16,10 4-6-16,-14-2-8 15,14 4-6-15,-16-5-3 16,16-3-2-16,-10-2 0 16,11 1 0-16,-14-5-2 15,10 1 2-15,-19-4-4 16,10-3-1-16,-10-4-1 15,9 1-1-15,-15-6-4 16,11 9 3-16,-24-3-1 0,13 4 2 16,-22-4 1-16,14 11 1 15,-23 1 0-15,12 6-2 16,-21 7-3-16,17 17-2 16,-23 9-30-16,16 12-23 15,-41 18-353-15</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2:47.1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FFC9A9-29FB-4EA6-8504-297F9B5BC3E1}" emma:medium="tactile" emma:mode="ink">
          <msink:context xmlns:msink="http://schemas.microsoft.com/ink/2010/main" type="writingRegion" rotatedBoundingBox="8389,11169 9879,11169 9879,13102 8389,13102">
            <msink:destinationLink direction="with" ref="{FD4DC8E0-A0FA-45FA-9B1B-44EA949D6315}"/>
            <msink:destinationLink direction="with" ref="{A61308D7-28C5-497F-9723-82CE19932A48}"/>
            <msink:destinationLink direction="with" ref="{F8B36E40-F002-49CD-9061-AB8B67EE5228}"/>
          </msink:context>
        </emma:interpretation>
      </emma:emma>
    </inkml:annotationXML>
    <inkml:traceGroup>
      <inkml:annotationXML>
        <emma:emma xmlns:emma="http://www.w3.org/2003/04/emma" version="1.0">
          <emma:interpretation id="{F13C9A30-C8B7-4886-A265-76CFC41FAED5}" emma:medium="tactile" emma:mode="ink">
            <msink:context xmlns:msink="http://schemas.microsoft.com/ink/2010/main" type="paragraph" rotatedBoundingBox="8389,11169 9879,11169 9879,13102 8389,13102" alignmentLevel="1"/>
          </emma:interpretation>
        </emma:emma>
      </inkml:annotationXML>
      <inkml:traceGroup>
        <inkml:annotationXML>
          <emma:emma xmlns:emma="http://www.w3.org/2003/04/emma" version="1.0">
            <emma:interpretation id="{CEA176DC-5331-472A-9638-C5FB99F6EE8B}" emma:medium="tactile" emma:mode="ink">
              <msink:context xmlns:msink="http://schemas.microsoft.com/ink/2010/main" type="line" rotatedBoundingBox="8389,11169 9879,11169 9879,13102 8389,13102"/>
            </emma:interpretation>
          </emma:emma>
        </inkml:annotationXML>
        <inkml:traceGroup>
          <inkml:annotationXML>
            <emma:emma xmlns:emma="http://www.w3.org/2003/04/emma" version="1.0">
              <emma:interpretation id="{1F28D35A-BFD3-475B-9F78-1A5DC158ECAB}" emma:medium="tactile" emma:mode="ink">
                <msink:context xmlns:msink="http://schemas.microsoft.com/ink/2010/main" type="inkWord" rotatedBoundingBox="8659,12473 9879,12473 9879,13102 8659,13102">
                  <msink:destinationLink direction="with" ref="{40EC5BA1-241B-406F-8E1F-FA57CFDF7FCB}"/>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&lt;</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21 629 879 0,'-15'-3'280'16,"9"5"18"-16,7-1-242 0,14-2-44 15,11-2-45 1,17-8 29-16,10-5 1 0,28-13 2 16,0-13 1-16,23-24-1 15,-1-6 4-15,16-20 0 16,-11 2 3-16,19 2 0 15,-11 19 34-15,16 28-339 16,-21 32 126-16</inkml:trace>
        </inkml:traceGroup>
        <inkml:traceGroup>
          <inkml:annotationXML>
            <emma:emma xmlns:emma="http://www.w3.org/2003/04/emma" version="1.0">
              <emma:interpretation id="{F337B003-ACB6-4246-A623-8D6CCAFADAF4}" emma:medium="tactile" emma:mode="ink">
                <msink:context xmlns:msink="http://schemas.microsoft.com/ink/2010/main" type="inkWord" rotatedBoundingBox="8389,11169 9292,11169 9292,11407 8389,11407"/>
              </emma:interpretation>
            </emma:emma>
          </inkml:annotationXML>
          <inkml:trace contextRef="#ctx0" brushRef="#br0" timeOffset="-437.1072">-254-1066 624 0,'-10'-42'167'0,"4"9"40"16,7 8-179-16,7 1-14 15,7 6-4-15,9 1 5 0,4 2 6 16,13-1-2-16,4-1-2 15,13 4-9-15,-1 2-7 16,6 4-4-16,-1 7 1 16,8 7 1-16,-11-2 4 15,6 5 3-15,-11 2 2 16,0-3 1-16,-12-3 4 0,3-4-1 16,-9-7 10-16,6 2-255 15,-8-1 89-15</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2:46.1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1308D7-28C5-497F-9723-82CE19932A48}" emma:medium="tactile" emma:mode="ink">
          <msink:context xmlns:msink="http://schemas.microsoft.com/ink/2010/main" type="inkDrawing" rotatedBoundingBox="8985,11168 9188,13182 8990,13202 8787,11188" semanticType="scratchOut" shapeName="Other">
            <msink:sourceLink direction="with" ref="{F1FFC9A9-29FB-4EA6-8504-297F9B5BC3E1}"/>
          </msink:context>
        </emma:interpretation>
      </emma:emma>
    </inkml:annotationXML>
    <inkml:trace contextRef="#ctx0" brushRef="#br0">223-1294 256 0,'-16'20'240'0,"-2"14"-54"15,6 7-12-15,6 16-122 16,6 1-25-16,6 11-6 15,0-3-12-15,6 6 3 16,1-4-9-16,4 7 5 16,-4-6-6-16,9 14 7 15,-6-2-5-15,1 16 8 16,-1-7-3-16,1 8 4 0,-4-15-3 16,-2 5 5-16,-2-23-10 15,-8-4 3-15,-1-16-2 16,-4-4 43-16,-2-17 9 15,-2 1 20-15,4-5-1 16,-2 1 1-16,3-6-44 16,1 0-10-16,2-5-19 15,0 2-1-15,3-4-5 16,-1-1 3-16,2-2-3 16,-2-1 2-16,-1-2-4 0,1-5 4 15,1-2-6-15,0-10 5 16,0-9-1-16,6-21 0 15,-3-7 0-15,0-26 8 16,-2 1-4-16,4-11 5 16,-4 7 1-16,2-14 0 15,-1 14-6-15,-4-18-1 16,-2 7-3-16,-4-5 0 16,1 13-2-16,-5-9 3 15,-3 16-1-15,-5 5 5 16,-2 15-2-16,-7 9 6 15,-1 18 0-15,-2 4 10 16,5 13-4-16,0-1 6 16,5 1-7-16,1 5 3 15,9 5-13-15,1 0 5 16,4 8-5-16,5 10-3 0,2 7-3 16,8 25 6-16,-1 16-4 15,7 25 0-15,2 10 6 16,7 21 0-16,-4-10-5 15,3 13 4-15,-3-14-2 16,1-2-1-16,-5-17-1 16,4 3 3-16,-5-22-3 0,-2 1 2 15,-5-7-1-15,-5 2 0 16,-7-9 0-16,-1 8 0 16,0-14-2-16,-4 9 1 15,1-10-2-15,1 4 2 16,1-9 0-16,-4 1 2 15,5-14-1-15,-1-5 0 16,1-14-2-16,1-4 0 16,2-7-6-16,8-8-13 15,2-6-6-15,-14-24-305 16,-8-30 87-16</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03:34.4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6FEA2A-7AE1-4F11-B623-0E443BBB20A3}" emma:medium="tactile" emma:mode="ink">
          <msink:context xmlns:msink="http://schemas.microsoft.com/ink/2010/main" type="inkDrawing" rotatedBoundingBox="20665,13440 22477,11632 22516,11671 20704,13479" semanticType="underline" shapeName="Other">
            <msink:sourceLink direction="with" ref="{58E5DC3C-E09D-4F6C-83AB-69B44BE74570}"/>
          </msink:context>
        </emma:interpretation>
      </emma:emma>
    </inkml:annotationXML>
    <inkml:trace contextRef="#ctx0" brushRef="#br0">1450-573 1005 0,'-16'-7'274'0,"4"5"71"16,7 1-295-16,5-2-11 16,5 1-28-16,5-5 4 15,5-7-5-15,18-14 12 16,9-10-2-16,29-25 4 16,16-13-6-16,32-31 5 15,2-11-13-15,46-39 0 16,-7 3-7-16,24-31 5 15,-19 14-7-15,12-8 5 16,-44 40-5-16,-11 10 6 16,-38 43-7-16,-18 20 6 15,-30 29-6-15,-13 14 7 16,-17 11-6-16,-12 12 13 0,-8 0-7 16,-7 14 6-16,-4 1-2 15,-7 12-10-15,2 0-48 16,-6 18-344-16,2-12 88 15</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6:58:00.78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95BC8E92-1745-4F25-8B68-16E6815B2D5C}" emma:medium="tactile" emma:mode="ink">
          <msink:context xmlns:msink="http://schemas.microsoft.com/ink/2010/main" type="writingRegion" rotatedBoundingBox="3941,5243 5943,3169 6739,3938 4737,6012">
            <msink:destinationLink direction="with" ref="{B041F993-F716-40E5-A2A3-E47C10ECFB98}"/>
            <msink:destinationLink direction="with" ref="{CE56C0BF-DE8E-44AA-ABFC-7AD7C7C9DC49}"/>
            <msink:destinationLink direction="with" ref="{610F231A-8605-4671-A45D-917EFD7A2A49}"/>
          </msink:context>
        </emma:interpretation>
      </emma:emma>
    </inkml:annotationXML>
    <inkml:traceGroup>
      <inkml:annotationXML>
        <emma:emma xmlns:emma="http://www.w3.org/2003/04/emma" version="1.0">
          <emma:interpretation id="{E55C2755-20E1-45A9-9E0B-21896CB31828}" emma:medium="tactile" emma:mode="ink">
            <msink:context xmlns:msink="http://schemas.microsoft.com/ink/2010/main" type="paragraph" rotatedBoundingBox="3941,5243 5943,3169 6739,3938 4737,6012" alignmentLevel="1"/>
          </emma:interpretation>
        </emma:emma>
      </inkml:annotationXML>
      <inkml:traceGroup>
        <inkml:annotationXML>
          <emma:emma xmlns:emma="http://www.w3.org/2003/04/emma" version="1.0">
            <emma:interpretation id="{BB1EAC6F-E1C4-4989-8570-50FA3329448C}" emma:medium="tactile" emma:mode="ink">
              <msink:context xmlns:msink="http://schemas.microsoft.com/ink/2010/main" type="line" rotatedBoundingBox="3941,5243 5943,3169 6739,3938 4737,6012"/>
            </emma:interpretation>
          </emma:emma>
        </inkml:annotationXML>
        <inkml:traceGroup>
          <inkml:annotationXML>
            <emma:emma xmlns:emma="http://www.w3.org/2003/04/emma" version="1.0">
              <emma:interpretation id="{73B97473-E8EC-4C2E-9480-BFAC4D3BEF13}" emma:medium="tactile" emma:mode="ink">
                <msink:context xmlns:msink="http://schemas.microsoft.com/ink/2010/main" type="inkWord" rotatedBoundingBox="3941,5243 5943,3169 6739,3938 4737,6012"/>
              </emma:interpretation>
              <emma:one-of disjunction-type="recognition" id="oneOf0">
                <emma:interpretation id="interp0" emma:lang="" emma:confidence="1">
                  <emma:literal/>
                </emma:interpretation>
              </emma:one-of>
            </emma:emma>
          </inkml:annotationXML>
          <inkml:trace contextRef="#ctx0" brushRef="#br0">4375 912 971 0,'-16'0'323'15,"0"5"40"-15,4-4-244 16,6 1-86-16,4-4-18 15,7-4-9-15,1-15-9 16,-2-6-17-16,2-19-30 0,-4-5-8 16,-4-14-14-1,-2 8 10-15,-7-1 17 0,1 17 47 16,-7 7 45-16,-1 20 30 16,0 7 31-16,5 11 7 15,2 16-9-15,5 8-34 16,9 16-18-16,9 4-35 15,11 22-9-15,7-5-10 16,10 5 1-16,-3-8-1 0,3-4-41 16,-10-26-28-16,-9-12-356 15,-21-22 66-15</inkml:trace>
          <inkml:trace contextRef="#ctx0" brushRef="#br0" timeOffset="286.8068">4546 824 1113 0,'-18'1'326'0,"0"8"68"0,7 6-323 16,5 12-22-16,8 6-37 16,7 8-8-16,10-4-9 15,5 3-43-15,3-13-11 16,-4-11-334-16,-16-16 65 16</inkml:trace>
          <inkml:trace contextRef="#ctx0" brushRef="#br0" timeOffset="718.9327">4637 483 1074 0,'-18'-18'296'0,"3"0"76"15,3 6-311-15,3-6-19 16,11 2-27-16,4-2-4 16,3 3-8-16,7-10 1 15,1 9-4-15,4 5 1 16,-5 4-3-16,2-4 3 16,-6 14-6-16,2 2 3 0,-7-7-2 15,-1 11 29-15,-9 9 10 16,0 14 20-16,-3 9-2 15,-3 26 7 1,3 2-29-16,2 9-14 0,1-13-13 16,3-5 4-16,3-21-8 15,3-9 4-15,3-17-1 16,4-2-3-16,-4-13-5 0,6-2 8 16,2-5-4-16,2-8 7 15,1 1-2-15,7-8 2 16,3 6-6-16,3-11 8 15,3 2-29-15,9-3 406 16,-9-3-822-16</inkml:trace>
          <inkml:trace contextRef="#ctx0" brushRef="#br0" timeOffset="-11274.5002">3926 1420 416 0,'-12'-11'225'0,"3"2"-16"16,0 5-111-16,3-5-21 16,-3 4-48-16,1 4 25 15,-2-1 3-15,-1 5 10 16,-1 8-6-16,2-1-4 15,-2 4-32-15,0 10-7 16,0 0-12-16,0 4 4 16,-2 2-3-16,2 8 5 15,0-10-6-15,1 4 3 0,2-2-5 16,3-3 5-16,3-3-2 16,2 3 7-16,1 0-2 15,6-4 2-15,3-1-6 16,3 11 0-16,0-1-6 15,6-4-1-15,-4 10 1 16,1-11-1-16,-3-17-3 0,3-2 2 16,-3-4 0-16,4-14 0 15,-2 2 2-15,4-2 3 16,-5-2 0-16,4-6 0 16,-4 1-1-16,4-5-1 15,-5 7 0-15,3-8-1 16,-3 2 0-16,-5-3-1 15,-5 0 1-15,-4-4-1 16,-5 5 2-16,-4 2 4 16,2 6 3-16,-1 0 1 15,1 5 1-15,3-1 0 16,0 1-4-16,-6-2 1 16,0 5 3-16,-5-11 2 15,-2 0-1-15,-2 2 3 16,-2 2-2-16,-4 13 0 15,2 14-5-15,-7 19 1 16,2 18-6-16,1 19-11 0,7 25-342 16</inkml:trace>
          <inkml:trace contextRef="#ctx0" brushRef="#br0" timeOffset="-3072.2497">3852 1870 712 0,'-1'-1'254'0,"-1"-4"20"16,1 4-190-16,-1 2-49 15,2 2-32-15,5-4-5 16,-4-7-6-16,4 10 0 16,1-4 0-16,-2 4 3 15,-2-5 2-15,1 9 5 16,-3-8 1-16,-2-5 3 16,2 5 0-16,0-2 1 0,-1 1-1 15,1 0-1 1,1 6-3-16,1-6-3 0,-1-2-4 15,2 2-7-15,0 3-5 16,2 2-6-16,-4-4 4 16,4 7 3-16,-4-4 7 15,1-4 6-15,-2 0 8 16,-2 6 1-16,-1-9 4 16,2 8 12-16,1-4 4 0,-2 1 7 15,2-5-3-15,-1 6-3 16,2-6-13-16,-1 6-3 15,2-5-8-15,1 4-4 16,1-2-7-16,-1-2-10 16,-1 1-3-16,-1-2-1 15,1 1 3-15,-4-1 6 16,2 2 9-16,-1-4 2 16,-1 4 1-16,1-7 0 15,4 2 0-15,0-3 1 16,0-3-1-16,1-4 3 15,2 5-1-15,0-4 1 16,0-1 0-16,2 13-2 16,2-5 1-16,1-13-1 15,-4 6 0-15,1 1 0 16,2-8 2-16,-2 1-2 0,-2 16 0 16,1-8 6-16,2-4 1 15,-7 4 1-15,-2 1 2 16,3-2 3-16,-2 5-1 15,1 9 7-15,1-3 4 16,-3 2 6-16,-3 2 7 16,0 1-2-16,-2 1-9 15,1-15-2-15,2 9-11 0,5-2-8 16,-3 4-2-16,2-4-1 16,-1 11-2-16,2-4-4 15,-1-14-3-15,1 12-7 16,-2 3-6-16,1 1-4 15,-2-1 4-15,-3 14 2 16,3-16 11-16,-3-4 5 16,1 2 7-16,-2 4 4 15,2-5 1-15,-4-2 3 16,5 2 0-16,1 1 0 16,-5-1-4-16,8-2-1 15,0 2-4-15,0-1-1 16,-3-1-3-16,6-1-4 15,-6-4-4-15,0 14 0 16,-1-1 0-16,-2 1 1 16,0-7 7-16,0 7 5 0,0-8 0 15,4 6 2 1,-5 0-3-16,-1 0 2 0,-1 4-2 16,3-10 3-16,-4-3 0 15,4 5 2-15,0-2-2 16,1 1 0-16,1 5-4 15,2 3 0-15,-1-1-2 16,2 1 0-16,1-2-1 0,-2-1 1 16,2 0-1-16,-3-7 0 15,-1 4-1-15,-4 0 1 16,2 7-1-16,-4-4 2 16,4 2 2-16,0-2 5 15,0 4-2-15,-2-11 1 16,4 8-1-16,-2-1 0 15,1 0-2-15,1-3 1 16,1 9-2-16,-2-6-1 16,2 6-3-16,2-7 2 15,-1-2 0-15,1-2 7 16,-2 7 8-16,-2-14 20 16,-1 10 5-16,2-4 8 15,-2 3-5-15,1-4-6 16,1 2-19-16,2 5-8 15,-2 2-8-15,4-4 0 0,0-1-1 16,0 3-2-16,1-6 1 16,1 0 0-16,-2 2-1 15,3-1 1-15,-2-1 0 16,1 5 2-16,-1-4-1 16,-1 4 1-16,-1 2-2 15,-1 2 1-15,-2-1 0 0,1-4 1 16,0-1-1-16,-2-1 0 15,1 4 1-15,2-5-1 16,2 5-2-16,-1 3 3 16,1-1-2-16,0-5 4 15,-2 7 3-15,-1-5 6 16,2 1 1-16,-4 1 2 16,1 2-4-16,4-4-2 15,-5 2-7-15,7 1-2 16,1 1-1-16,1-5 1 15,-5-1-1-15,5 8 0 16,-7-7 1-16,3 1-1 16,-1 4 0-16,5-2 0 15,-4-4-1-15,2 9 1 16,-1-6-1-16,1-1 0 16,-5 4 0-16,3-5 0 15,-2 4 2-15,-1-1 2 0,-3 2 3 16,2-3 6-16,-1 2-2 15,1-7 1-15,1 2-2 16,1 5-3-16,-1-1-4 16,3 1 0-16,-1-2-1 15,-4 4 0-15,4-7 0 16,-1 3 6-16,-4-1 2 0,3 1 5 16,0-3-2-16,-1 4 1 15,-1 2-7-15,2-1-3 16,2-2-3-16,-1 1 0 15,1-1 0-15,-1-3 0 16,-2 0 1-16,1 8 1 16,-2-7-1-16,1 2 4 15,1-3 1-15,1 8 3 16,-1-11-1-16,0 6-2 16,2 3-3-16,-1-5-3 15,-4 2-1-15,6 2 0 16,-4-1 1-16,1 1 1 15,-2 1 2-15,4-5-1 16,-5 2-1-16,1-3-1 16,1 2 1-16,2 1 0 15,-1-3 0-15,6 0 0 16,-9 6 1-16,6-5 0 16,-1 13-1-16,-2-8-1 15,-2-2 0-15,2-1-1 0,3-3 0 16,-4-9 0-16,2 11-1 15,1 1 0-15,-2-3 2 16,-5 4 0-16,2 7 2 16,5-7 1-16,-5 4 2 15,1-4-2-15,1 1-1 16,1-5-2-16,-2 4-1 0,1-5-1 16,1 4 1-16,-2 0 2 15,2 0-1-15,2 0 1 16,-1-2 1-16,1 2-3 15,1-1 0-15,-5 2 1 16,1-2-2-16,-1 8 1 16,-1-5 2-16,-1-1-1 15,2-1 1-15,1 3-1 16,4-9 1-16,-5 9-1 16,5-4 1-16,-1 1-3 15,-1 3-2-15,-1-2-11 16,3-4-2-16,-6 3 0 15,5 0 1-15,-5-4 4 16,1 7 10-16,-4 1 3 0,9 1 1 16,-6-4-1-16,0-1-1 15,3-4-1-15,5 1 0 16,-8-3-1-16,7 6 1 16,-2 6 0-16,-4-2 1 15,-4 1 1-15,5 2 0 16,-4-2 0-16,4-8 0 15,-1 1 2-15,2-5-1 16,0 4 0-16,-1 6 0 16,2-3-2-16,2 0 1 0,-3 4-1 15,2-5 1-15,-4-2 0 16,1 3-1-16,-4 1 1 16,5 7-1-16,2-10 0 15,1-4 0-15,-5 5-1 16,5 1 1-16,-3-14 1 15,-3 16 0-15,0 8 2 16,2-10 0-16,-1-1 1 16,-1 4-1-16,2 1 1 15,-1-10-1-15,-1 12-2 16,0-4 0-16,3 1 0 16,0-2-1-16,-1 5 1 15,-1-1 0-15,2-5 0 16,2 6 0-16,-4-3-1 0,2-3-1 15,5-8 0-15,-4 13 0 16,-1-4 2-16,0-5-1 16,0 1 1-16,-1 6 1 15,2-3-1-15,-2-9 0 16,2 10 2-16,-1 5-2 16,3-6-2-16,-4 2 1 15,2-2 0-15,-2 0-3 16,4 0 3-16,-2 4 0 0,4-5 1 15,-4 10 0-15,2-8 0 16,-3-4-1-16,2 6 1 16,-2-3-1-16,4-6 1 15,2 12 0-15,2 0-1 16,-7-6 1-16,7 9-1 16,-2-3 0-16,-3-7 0 15,0 5 0-15,0-4 0 16,0 0 0-16,-3 3-1 15,3-3 1-15,0 0-1 16,0 6 2-16,1-6-2 16,1 5 2-16,-1-1 1 15,-1-4-2-15,-3-1 0 16,3 2 0-16,5 2-1 16,-2 2 0-16,3-1 2 15,0 1 0-15,3-4 0 0,-3 2 0 16,1-1-3-16,-1-1-1 15,5 7 1-15,-5-4 0 16,3-4 1-16,-8 0 3 16,4-1 0-16,-4-7-1 15,1 7 1-15,-4-2-2 16,5 3 1-16,-1 1 0 16,1-4 0-16,1 2-1 0,1-2 0 15,1 0 0-15,4 0-1 16,-1 6 1-16,3-6 0 15,-3-3 0-15,3 3 0 16,-1 1 0-16,-1-10-1 16,1 11 1-16,0 1 1 15,1 0-1-15,0-3 0 16,-3 9 0-16,1-8 1 16,-2-1-1-16,2 0 0 15,-2-6 0-15,2 5 1 16,1 2-1-16,1-1 0 15,-2 0 0-15,4 3-1 16,-4 0 1-16,2 2 0 16,-4 1 0-16,1-12 1 15,-3 21-1-15,0-17 0 16,-3 2 0-16,3 2 1 0,-3 10-1 16,3-15 0-16,0 1 0 15,3 7 0-15,-2-1 0 16,4 1 1-16,-4-2-1 15,1 7 0-15,-2-1 1 16,1-3-1-16,-1-4-1 16,5-1 0-16,-4 1 1 15,-1-4 0-15,0 4 0 0,2 5 0 16,-5 1 1-16,3-4 1 16,1-4-1-16,2 5 1 15,-3-1-2-15,6 1-1 16,-3 2 1-16,2 4-2 15,-5-7 1-15,3-4 1 16,-3 3 1-16,-2-1 0 16,1-5-1-16,-1 7 1 15,-1 1-2-15,-1-2 2 16,-2-2-1-16,0 7 0 16,0-5 0-16,0-2 0 15,-2 1 0-15,4 1 1 16,-4 3-1-16,-1-6 1 15,2 3-1-15,-2 0 1 16,0 3 5-16,0-8 12 16,0 5 6-16,-2-3 11 15,2 3 1-15,0-4-4 0,0 4-11 16,-1 0-5-16,2 0-12 16,-1-3-39-16,0 15-48 15,0 25-383-15,-4 10 76 16</inkml:trace>
          <inkml:trace contextRef="#ctx0" brushRef="#br0" timeOffset="-1806.6073">2849 2460 749 0,'-13'8'313'0,"2"-10"12"15,2 2-180-15,6 3-67 16,5-3-38-16,2-6-9 16,4 2-14-16,7-7-8 15,-2-11-7-15,2-13 1 16,-1-5-1-16,-5-1 1 16,-6-5 2-16,0 6-1 15,-6 12-2-15,1 7 21 16,-2 3 8-16,-1 12 16 15,-1 3 2-15,5 6 3 16,1 4-24-16,4 11-7 16,5 6-18-16,8 12 0 0,2 1-4 15,7 9 3-15,-2-7-2 16,1 3 3-16,-5-10-4 16,-2 5 0-16,-5-11-1 15,-2-1 0-15,-4-8-6 16,-2-4-30-16,-2-7-17 15,-3 5 77-15,-3-8-419 16,-3-2 155-16</inkml:trace>
          <inkml:trace contextRef="#ctx0" brushRef="#br0" timeOffset="-1534.6289">3189 2098 1021 0,'-8'-9'387'16,"-10"8"32"-16,5 5-251 16,4 2-95-16,6 3-30 15,6 0-32-15,9 3-12 16,3 0-41-16,3 9-385 15,-9-9 113-15</inkml:trace>
          <inkml:trace contextRef="#ctx0" brushRef="#br0" timeOffset="-1376.9979">3411 2268 1423 0,'-3'11'348'0,"-6"-2"110"0,4 3-404 16,2-3-90-16,5-3-83 16,2-9 255-16,-1-15-594 15,-12-12 209-15</inkml:trace>
          <inkml:trace contextRef="#ctx0" brushRef="#br0" timeOffset="-747.5484">3565 2209 1020 0,'-3'11'311'0,"-1"1"54"16,2-5-289-16,5 2-31 16,2-4-34-16,1-2-7 15,0-2-5-15,-5-2 2 16,-1-7 0-16,-3-8 3 16,-3-11 1-16,-7-17 1 15,-5-7-1-15,-5-10 0 16,1 5-5-16,-4 7 27 15,10 13 16-15,-1 12 29 16,4 16 0-16,4 4 8 16,7 7-31-16,2 3-19 15,8-2-31-15,11 4-1 16,2-1-8-16,5-1 2 0,1 2-1 16,3 13 2-1,-5 0-4-15,1 13 3 0,-2 8 2 16,3 8 3-16,-5 1 5 15,4 4 3-15,-2-8 1 16,8 3 0-16,-2-10-2 16,4-4-23-16,2-7-46 0,-10-13-374 15,-20-20 90-15</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34:36.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56C0BF-DE8E-44AA-ABFC-7AD7C7C9DC49}" emma:medium="tactile" emma:mode="ink">
          <msink:context xmlns:msink="http://schemas.microsoft.com/ink/2010/main" type="inkDrawing" rotatedBoundingBox="4539,1118 8173,4543 5330,7560 1696,4135" semanticType="9" shapeName="Other">
            <msink:sourceLink direction="with" ref="{88FFD791-65CF-42D2-B5CA-61111B32847B}"/>
            <msink:sourceLink direction="with" ref="{95BC8E92-1745-4F25-8B68-16E6815B2D5C}"/>
            <msink:sourceLink direction="with" ref="{AFCB3F21-55D7-46BE-A0BD-2F0487A5BC72}"/>
            <msink:sourceLink direction="with" ref="{2AF97120-3C48-4636-84AE-6B2DC144C151}"/>
          </msink:context>
        </emma:interpretation>
      </emma:emma>
    </inkml:annotationXML>
    <inkml:trace contextRef="#ctx0" brushRef="#br0">1596 223 968 0,'-123'-60'248'0,"15"9"71"15,9 5-276-15,-11 5-20 16,8 16-17-16,25 25-6 16,8 9 0-16,-12 15-9 15,8 13-8-15,-7 10-7 16,10-5-1-16,-9 12-34 0,12 10-4 15,-1 22 0-15,10 15 11 16,-8 25 20-16,9-3 49 16,-2 27 33-16,7-16 9 15,4 13 9-15,15-14-11 16,10 20-13-16,16-18-19 16,16 20-6-16,15-14-7 0,15 24-2 15,9-18-3-15,19 26 0 16,1-12-5-16,19 22-1 15,3-21-1-15,28 29 0 16,-5-31-2-16,25 13 3 16,-9-34-2-16,21 9-1 15,-16-37-1-15,24-3-1 16,-19-32-3-16,23-5 1 16,-13-25 1-16,15-10 4 15,-16-16 1-15,23-14 2 16,-21-15 1-16,14-11 0 15,-18-4-1-15,14-7-3 16,-20-1 3-16,9-1-1 16,-19 3-1-16,10-7 0 15,-22 2 1-15,14-2 0 0,-20-1-2 16,3-14 2-16,-13-2-1 16,3-21 1-16,-19-11 1 15,1-24 2-15,-13 4-1 16,-4-32 4-16,-22 6 0 15,-6-34 0-15,-15 24-1 16,-15-29 0-16,-22-2-7 16,-14-30-5-16,-18 25-2 15,-24-55-1-15,-11 9 1 0,-16-8 3 16,4 32 5-16,-26-16 7 16,2 42 6-16,-29 1 16 15,6 43 9-15,-42 5 16 16,8 38-2-16,-25 12-3 15,4 25-13-15,-46 13-3 16,27 11-12-16,-39 11-5 16,15 8-3-16,-25 13-13 15,27 18-19-15,-50 9-78 16,31 12-305-16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12:51.68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10F231A-8605-4671-A45D-917EFD7A2A49}" emma:medium="tactile" emma:mode="ink">
          <msink:context xmlns:msink="http://schemas.microsoft.com/ink/2010/main" type="inkDrawing" rotatedBoundingBox="4666,4495 5890,4959 5493,6009 4269,5545" hotPoints="5663,5245 5063,5845 4463,5245 5063,4645" semanticType="enclosure" shapeName="Circle">
            <msink:sourceLink direction="with" ref="{95BC8E92-1745-4F25-8B68-16E6815B2D5C}"/>
            <msink:sourceLink direction="with" ref="{AFCB3F21-55D7-46BE-A0BD-2F0487A5BC72}"/>
          </msink:context>
        </emma:interpretation>
      </emma:emma>
    </inkml:annotationXML>
    <inkml:trace contextRef="#ctx0" brushRef="#br0">3526 1833 1080 0,'-72'-59'294'0,"21"67"-205"15,6-5-84-15,2 0 2 16,2 7-5-16,13 2 2 15,5 0-2-15,-1 5 2 16,8-4-6-16,-4 7 7 16,5-1-1-16,-1 16 8 15,4-1 1-15,1 17 10 16,5 0-4-16,8 14 4 16,5-5-9-16,5 13 1 0,8-5-10 15,7 9 2-15,1-8-5 16,13 1 1-16,-1-13-2 15,10 0 1-15,-1-13-1 16,10-7 2-16,-4-13-2 16,13-6 3-16,-7-10-3 15,14-8 3-15,-5-8-2 16,8-8 3-16,-11-5-2 16,4-6 4-16,-14-3 0 15,0-5 7-15,-15 4-1 0,1 1 5 16,-8 3-1-16,-1 6-2 15,-8 3-7-15,1-6 0 16,-9-5-5-16,0-11 0 16,-6-10-1-16,-5-14 2 15,-5 2-3-15,-5-13 3 16,-6 3 0-16,-11-2 9 16,-1 17 1-16,-10-3 12 15,-4 21 6-15,-8 6 10 16,-2 5-1-16,-6 4 7 15,0 12-7-15,-18-3-7 16,1 7-14-16,-17 13-7 16,-2 2-13-16,-17 10-24 15,12 13-26-15,-16 27 6 0,8 21-379 16,-17 16 107-16</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5-31T07:14:26.97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464249A-2594-42E9-86A8-28B8C17EAF19}" emma:medium="tactile" emma:mode="ink">
          <msink:context xmlns:msink="http://schemas.microsoft.com/ink/2010/main" type="inkDrawing" rotatedBoundingBox="4976,4783 5039,4752 5046,4768 4984,4799" semanticType="strikethrough" shapeName="Other">
            <msink:sourceLink direction="with" ref="{AFCB3F21-55D7-46BE-A0BD-2F0487A5BC72}"/>
          </msink:context>
        </emma:interpretation>
      </emma:emma>
    </inkml:annotationXML>
    <inkml:trace contextRef="#ctx0" brushRef="#br0">3676 1758 932 0,'-19'1'196'15,"-1"2"75"1,10 3-293-16,2-1-208 0,7 4-54 0,-2 1-67 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688DB8-530C-4269-8329-B8EA10861C27}" type="datetimeFigureOut">
              <a:rPr lang="de-DE" smtClean="0"/>
              <a:t>01.06.2021</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5pPr>
            <a:lvl6pPr marL="288528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6pPr>
            <a:lvl7pPr marL="3409878"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7pPr>
            <a:lvl8pPr marL="3934476"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8pPr>
            <a:lvl9pPr marL="445907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20700" y="917575"/>
            <a:ext cx="8159750" cy="45910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45555" y="5813615"/>
            <a:ext cx="5226299" cy="550639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933" tIns="52465" rIns="104933" bIns="52465" anchor="ctr"/>
          <a:lstStyle/>
          <a:p>
            <a:endParaRPr lang="de-DE" altLang="de-DE"/>
          </a:p>
        </p:txBody>
      </p:sp>
    </p:spTree>
    <p:extLst>
      <p:ext uri="{BB962C8B-B14F-4D97-AF65-F5344CB8AC3E}">
        <p14:creationId xmlns:p14="http://schemas.microsoft.com/office/powerpoint/2010/main" val="146115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22879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5pPr>
            <a:lvl6pPr marL="288528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6pPr>
            <a:lvl7pPr marL="3409878"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7pPr>
            <a:lvl8pPr marL="3934476"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8pPr>
            <a:lvl9pPr marL="445907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20700" y="917575"/>
            <a:ext cx="8159750" cy="45910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45555" y="5813615"/>
            <a:ext cx="5226299" cy="550639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933" tIns="52465" rIns="104933" bIns="52465" anchor="ctr"/>
          <a:lstStyle/>
          <a:p>
            <a:endParaRPr lang="de-DE" altLang="de-DE"/>
          </a:p>
        </p:txBody>
      </p:sp>
    </p:spTree>
    <p:extLst>
      <p:ext uri="{BB962C8B-B14F-4D97-AF65-F5344CB8AC3E}">
        <p14:creationId xmlns:p14="http://schemas.microsoft.com/office/powerpoint/2010/main" val="370499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176309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40177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09602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76804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59877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5pPr>
            <a:lvl6pPr marL="288528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6pPr>
            <a:lvl7pPr marL="3409878"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7pPr>
            <a:lvl8pPr marL="3934476"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8pPr>
            <a:lvl9pPr marL="4459072" indent="-262299" defTabSz="515489" eaLnBrk="0" fontAlgn="base" hangingPunct="0">
              <a:spcBef>
                <a:spcPct val="30000"/>
              </a:spcBef>
              <a:spcAft>
                <a:spcPct val="0"/>
              </a:spcAft>
              <a:buClr>
                <a:srgbClr val="000000"/>
              </a:buClr>
              <a:buSzPct val="100000"/>
              <a:buFont typeface="Times New Roman" pitchFamily="18" charset="0"/>
              <a:tabLst>
                <a:tab pos="830611" algn="l"/>
                <a:tab pos="1659402" algn="l"/>
                <a:tab pos="2493656" algn="l"/>
                <a:tab pos="3322445"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20700" y="917575"/>
            <a:ext cx="8159750" cy="45910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45555" y="5813615"/>
            <a:ext cx="5226299" cy="550639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4933" tIns="52465" rIns="104933" bIns="52465" anchor="ctr"/>
          <a:lstStyle/>
          <a:p>
            <a:endParaRPr lang="de-DE" altLang="de-DE"/>
          </a:p>
        </p:txBody>
      </p:sp>
    </p:spTree>
    <p:extLst>
      <p:ext uri="{BB962C8B-B14F-4D97-AF65-F5344CB8AC3E}">
        <p14:creationId xmlns:p14="http://schemas.microsoft.com/office/powerpoint/2010/main" val="24598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7925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6651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5FA9294-A9A2-45A1-86F0-A0F7ECD1E694}" type="datetime1">
              <a:rPr lang="de-DE" smtClean="0"/>
              <a:t>01.06.2021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43926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3241C8D-AC55-41F1-A767-D07F14BF7EBB}" type="datetime1">
              <a:rPr lang="de-DE" smtClean="0"/>
              <a:t>01.06.2021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26882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A1D8DF-FF90-4944-A60E-33D5F8D84FB5}" type="datetime1">
              <a:rPr lang="de-DE" smtClean="0"/>
              <a:t>01.06.2021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10110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80557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07127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10DA3F4-832B-4129-B5F1-52999A451FC1}" type="datetime1">
              <a:rPr lang="de-DE" smtClean="0"/>
              <a:t>01.06.2021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3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1FB1B17C-B8A2-403A-BEC7-EE30C3E4E538}" type="datetime1">
              <a:rPr lang="de-DE" smtClean="0"/>
              <a:t>01.06.2021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14292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D20AED8-07FC-4347-9DB9-1F4A0DE8DB25}" type="datetime1">
              <a:rPr lang="de-DE" smtClean="0"/>
              <a:t>01.06.2021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03671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CEABA4DE-7ED5-4428-8B6C-4EB58B855B7B}" type="datetime1">
              <a:rPr lang="de-DE" smtClean="0"/>
              <a:t>01.06.2021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0606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3A75F18-DA59-4AB9-BF8B-E1131B01B1D6}" type="datetime1">
              <a:rPr lang="de-DE" smtClean="0"/>
              <a:t>01.06.2021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7003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F0ED4-CB24-4373-8039-76C6F0A35014}" type="datetime1">
              <a:rPr lang="de-DE" smtClean="0"/>
              <a:t>01.06.2021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7370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F9A6976-37EB-4714-B1AB-3500037D231D}" type="datetime1">
              <a:rPr lang="de-DE" smtClean="0"/>
              <a:t>01.06.2021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196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E902F51-32D6-4D9F-B2CE-8EEE6804E693}" type="datetime1">
              <a:rPr lang="de-DE" smtClean="0"/>
              <a:t>01.06.2021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77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4A07-2394-4D6E-916D-77A1355C92F1}" type="datetime1">
              <a:rPr lang="de-DE" smtClean="0"/>
              <a:t>01.06.2021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117994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535.xml"/><Relationship Id="rId21" Type="http://schemas.openxmlformats.org/officeDocument/2006/relationships/customXml" Target="../ink/ink487.xml"/><Relationship Id="rId42" Type="http://schemas.openxmlformats.org/officeDocument/2006/relationships/image" Target="../media/image501.emf"/><Relationship Id="rId63" Type="http://schemas.openxmlformats.org/officeDocument/2006/relationships/customXml" Target="../ink/ink508.xml"/><Relationship Id="rId84" Type="http://schemas.openxmlformats.org/officeDocument/2006/relationships/image" Target="../media/image522.emf"/><Relationship Id="rId138" Type="http://schemas.openxmlformats.org/officeDocument/2006/relationships/image" Target="../media/image548.emf"/><Relationship Id="rId159" Type="http://schemas.openxmlformats.org/officeDocument/2006/relationships/customXml" Target="../ink/ink556.xml"/><Relationship Id="rId170" Type="http://schemas.openxmlformats.org/officeDocument/2006/relationships/image" Target="../media/image564.emf"/><Relationship Id="rId191" Type="http://schemas.openxmlformats.org/officeDocument/2006/relationships/customXml" Target="../ink/ink572.xml"/><Relationship Id="rId205" Type="http://schemas.openxmlformats.org/officeDocument/2006/relationships/customXml" Target="../ink/ink579.xml"/><Relationship Id="rId226" Type="http://schemas.openxmlformats.org/officeDocument/2006/relationships/image" Target="../media/image592.emf"/><Relationship Id="rId107" Type="http://schemas.openxmlformats.org/officeDocument/2006/relationships/customXml" Target="../ink/ink530.xml"/><Relationship Id="rId11" Type="http://schemas.openxmlformats.org/officeDocument/2006/relationships/customXml" Target="../ink/ink482.xml"/><Relationship Id="rId32" Type="http://schemas.openxmlformats.org/officeDocument/2006/relationships/image" Target="../media/image496.emf"/><Relationship Id="rId53" Type="http://schemas.openxmlformats.org/officeDocument/2006/relationships/customXml" Target="../ink/ink503.xml"/><Relationship Id="rId74" Type="http://schemas.openxmlformats.org/officeDocument/2006/relationships/image" Target="../media/image517.emf"/><Relationship Id="rId128" Type="http://schemas.openxmlformats.org/officeDocument/2006/relationships/image" Target="../media/image543.emf"/><Relationship Id="rId149" Type="http://schemas.openxmlformats.org/officeDocument/2006/relationships/customXml" Target="../ink/ink551.xml"/><Relationship Id="rId5" Type="http://schemas.openxmlformats.org/officeDocument/2006/relationships/customXml" Target="../ink/ink479.xml"/><Relationship Id="rId95" Type="http://schemas.openxmlformats.org/officeDocument/2006/relationships/customXml" Target="../ink/ink524.xml"/><Relationship Id="rId160" Type="http://schemas.openxmlformats.org/officeDocument/2006/relationships/image" Target="../media/image559.emf"/><Relationship Id="rId181" Type="http://schemas.openxmlformats.org/officeDocument/2006/relationships/customXml" Target="../ink/ink567.xml"/><Relationship Id="rId216" Type="http://schemas.openxmlformats.org/officeDocument/2006/relationships/image" Target="../media/image587.emf"/><Relationship Id="rId22" Type="http://schemas.openxmlformats.org/officeDocument/2006/relationships/image" Target="../media/image491.emf"/><Relationship Id="rId43" Type="http://schemas.openxmlformats.org/officeDocument/2006/relationships/customXml" Target="../ink/ink498.xml"/><Relationship Id="rId64" Type="http://schemas.openxmlformats.org/officeDocument/2006/relationships/image" Target="../media/image512.emf"/><Relationship Id="rId118" Type="http://schemas.openxmlformats.org/officeDocument/2006/relationships/image" Target="../media/image538.emf"/><Relationship Id="rId139" Type="http://schemas.openxmlformats.org/officeDocument/2006/relationships/customXml" Target="../ink/ink546.xml"/><Relationship Id="rId80" Type="http://schemas.openxmlformats.org/officeDocument/2006/relationships/image" Target="../media/image520.emf"/><Relationship Id="rId85" Type="http://schemas.openxmlformats.org/officeDocument/2006/relationships/customXml" Target="../ink/ink519.xml"/><Relationship Id="rId150" Type="http://schemas.openxmlformats.org/officeDocument/2006/relationships/image" Target="../media/image554.emf"/><Relationship Id="rId155" Type="http://schemas.openxmlformats.org/officeDocument/2006/relationships/customXml" Target="../ink/ink554.xml"/><Relationship Id="rId171" Type="http://schemas.openxmlformats.org/officeDocument/2006/relationships/customXml" Target="../ink/ink562.xml"/><Relationship Id="rId176" Type="http://schemas.openxmlformats.org/officeDocument/2006/relationships/image" Target="../media/image567.emf"/><Relationship Id="rId192" Type="http://schemas.openxmlformats.org/officeDocument/2006/relationships/image" Target="../media/image575.emf"/><Relationship Id="rId197" Type="http://schemas.openxmlformats.org/officeDocument/2006/relationships/customXml" Target="../ink/ink575.xml"/><Relationship Id="rId206" Type="http://schemas.openxmlformats.org/officeDocument/2006/relationships/image" Target="../media/image582.emf"/><Relationship Id="rId227" Type="http://schemas.openxmlformats.org/officeDocument/2006/relationships/customXml" Target="../ink/ink590.xml"/><Relationship Id="rId201" Type="http://schemas.openxmlformats.org/officeDocument/2006/relationships/customXml" Target="../ink/ink577.xml"/><Relationship Id="rId222" Type="http://schemas.openxmlformats.org/officeDocument/2006/relationships/image" Target="../media/image590.emf"/><Relationship Id="rId12" Type="http://schemas.openxmlformats.org/officeDocument/2006/relationships/image" Target="../media/image486.emf"/><Relationship Id="rId17" Type="http://schemas.openxmlformats.org/officeDocument/2006/relationships/customXml" Target="../ink/ink485.xml"/><Relationship Id="rId33" Type="http://schemas.openxmlformats.org/officeDocument/2006/relationships/customXml" Target="../ink/ink493.xml"/><Relationship Id="rId38" Type="http://schemas.openxmlformats.org/officeDocument/2006/relationships/image" Target="../media/image499.emf"/><Relationship Id="rId59" Type="http://schemas.openxmlformats.org/officeDocument/2006/relationships/customXml" Target="../ink/ink506.xml"/><Relationship Id="rId103" Type="http://schemas.openxmlformats.org/officeDocument/2006/relationships/customXml" Target="../ink/ink528.xml"/><Relationship Id="rId108" Type="http://schemas.openxmlformats.org/officeDocument/2006/relationships/image" Target="../media/image534.emf"/><Relationship Id="rId124" Type="http://schemas.openxmlformats.org/officeDocument/2006/relationships/image" Target="../media/image541.emf"/><Relationship Id="rId129" Type="http://schemas.openxmlformats.org/officeDocument/2006/relationships/customXml" Target="../ink/ink541.xml"/><Relationship Id="rId54" Type="http://schemas.openxmlformats.org/officeDocument/2006/relationships/image" Target="../media/image507.emf"/><Relationship Id="rId70" Type="http://schemas.openxmlformats.org/officeDocument/2006/relationships/image" Target="../media/image515.emf"/><Relationship Id="rId75" Type="http://schemas.openxmlformats.org/officeDocument/2006/relationships/customXml" Target="../ink/ink514.xml"/><Relationship Id="rId91" Type="http://schemas.openxmlformats.org/officeDocument/2006/relationships/customXml" Target="../ink/ink522.xml"/><Relationship Id="rId96" Type="http://schemas.openxmlformats.org/officeDocument/2006/relationships/image" Target="../media/image528.emf"/><Relationship Id="rId140" Type="http://schemas.openxmlformats.org/officeDocument/2006/relationships/image" Target="../media/image549.emf"/><Relationship Id="rId145" Type="http://schemas.openxmlformats.org/officeDocument/2006/relationships/customXml" Target="../ink/ink549.xml"/><Relationship Id="rId161" Type="http://schemas.openxmlformats.org/officeDocument/2006/relationships/customXml" Target="../ink/ink557.xml"/><Relationship Id="rId166" Type="http://schemas.openxmlformats.org/officeDocument/2006/relationships/image" Target="../media/image562.emf"/><Relationship Id="rId182" Type="http://schemas.openxmlformats.org/officeDocument/2006/relationships/image" Target="../media/image570.emf"/><Relationship Id="rId187" Type="http://schemas.openxmlformats.org/officeDocument/2006/relationships/customXml" Target="../ink/ink570.xml"/><Relationship Id="rId217" Type="http://schemas.openxmlformats.org/officeDocument/2006/relationships/customXml" Target="../ink/ink585.xml"/><Relationship Id="rId1" Type="http://schemas.openxmlformats.org/officeDocument/2006/relationships/slideLayout" Target="../slideLayouts/slideLayout7.xml"/><Relationship Id="rId6" Type="http://schemas.openxmlformats.org/officeDocument/2006/relationships/image" Target="../media/image483.emf"/><Relationship Id="rId212" Type="http://schemas.openxmlformats.org/officeDocument/2006/relationships/image" Target="../media/image585.emf"/><Relationship Id="rId233" Type="http://schemas.openxmlformats.org/officeDocument/2006/relationships/customXml" Target="../ink/ink593.xml"/><Relationship Id="rId23" Type="http://schemas.openxmlformats.org/officeDocument/2006/relationships/customXml" Target="../ink/ink488.xml"/><Relationship Id="rId28" Type="http://schemas.openxmlformats.org/officeDocument/2006/relationships/image" Target="../media/image494.emf"/><Relationship Id="rId49" Type="http://schemas.openxmlformats.org/officeDocument/2006/relationships/customXml" Target="../ink/ink501.xml"/><Relationship Id="rId114" Type="http://schemas.openxmlformats.org/officeDocument/2006/relationships/image" Target="../media/image536.emf"/><Relationship Id="rId119" Type="http://schemas.openxmlformats.org/officeDocument/2006/relationships/customXml" Target="../ink/ink536.xml"/><Relationship Id="rId44" Type="http://schemas.openxmlformats.org/officeDocument/2006/relationships/image" Target="../media/image502.emf"/><Relationship Id="rId60" Type="http://schemas.openxmlformats.org/officeDocument/2006/relationships/image" Target="../media/image510.emf"/><Relationship Id="rId65" Type="http://schemas.openxmlformats.org/officeDocument/2006/relationships/customXml" Target="../ink/ink509.xml"/><Relationship Id="rId81" Type="http://schemas.openxmlformats.org/officeDocument/2006/relationships/customXml" Target="../ink/ink517.xml"/><Relationship Id="rId86" Type="http://schemas.openxmlformats.org/officeDocument/2006/relationships/image" Target="../media/image523.emf"/><Relationship Id="rId130" Type="http://schemas.openxmlformats.org/officeDocument/2006/relationships/image" Target="../media/image544.emf"/><Relationship Id="rId135" Type="http://schemas.openxmlformats.org/officeDocument/2006/relationships/customXml" Target="../ink/ink544.xml"/><Relationship Id="rId151" Type="http://schemas.openxmlformats.org/officeDocument/2006/relationships/customXml" Target="../ink/ink552.xml"/><Relationship Id="rId156" Type="http://schemas.openxmlformats.org/officeDocument/2006/relationships/image" Target="../media/image557.emf"/><Relationship Id="rId177" Type="http://schemas.openxmlformats.org/officeDocument/2006/relationships/customXml" Target="../ink/ink565.xml"/><Relationship Id="rId198" Type="http://schemas.openxmlformats.org/officeDocument/2006/relationships/image" Target="../media/image578.emf"/><Relationship Id="rId172" Type="http://schemas.openxmlformats.org/officeDocument/2006/relationships/image" Target="../media/image565.emf"/><Relationship Id="rId193" Type="http://schemas.openxmlformats.org/officeDocument/2006/relationships/customXml" Target="../ink/ink573.xml"/><Relationship Id="rId202" Type="http://schemas.openxmlformats.org/officeDocument/2006/relationships/image" Target="../media/image580.emf"/><Relationship Id="rId207" Type="http://schemas.openxmlformats.org/officeDocument/2006/relationships/customXml" Target="../ink/ink580.xml"/><Relationship Id="rId223" Type="http://schemas.openxmlformats.org/officeDocument/2006/relationships/customXml" Target="../ink/ink588.xml"/><Relationship Id="rId228" Type="http://schemas.openxmlformats.org/officeDocument/2006/relationships/image" Target="../media/image593.emf"/><Relationship Id="rId13" Type="http://schemas.openxmlformats.org/officeDocument/2006/relationships/customXml" Target="../ink/ink483.xml"/><Relationship Id="rId18" Type="http://schemas.openxmlformats.org/officeDocument/2006/relationships/image" Target="../media/image489.emf"/><Relationship Id="rId39" Type="http://schemas.openxmlformats.org/officeDocument/2006/relationships/customXml" Target="../ink/ink496.xml"/><Relationship Id="rId109" Type="http://schemas.openxmlformats.org/officeDocument/2006/relationships/customXml" Target="../ink/ink531.xml"/><Relationship Id="rId34" Type="http://schemas.openxmlformats.org/officeDocument/2006/relationships/image" Target="../media/image497.emf"/><Relationship Id="rId50" Type="http://schemas.openxmlformats.org/officeDocument/2006/relationships/image" Target="../media/image505.emf"/><Relationship Id="rId55" Type="http://schemas.openxmlformats.org/officeDocument/2006/relationships/customXml" Target="../ink/ink504.xml"/><Relationship Id="rId76" Type="http://schemas.openxmlformats.org/officeDocument/2006/relationships/image" Target="../media/image518.emf"/><Relationship Id="rId97" Type="http://schemas.openxmlformats.org/officeDocument/2006/relationships/customXml" Target="../ink/ink525.xml"/><Relationship Id="rId104" Type="http://schemas.openxmlformats.org/officeDocument/2006/relationships/image" Target="../media/image532.emf"/><Relationship Id="rId120" Type="http://schemas.openxmlformats.org/officeDocument/2006/relationships/image" Target="../media/image539.emf"/><Relationship Id="rId125" Type="http://schemas.openxmlformats.org/officeDocument/2006/relationships/customXml" Target="../ink/ink539.xml"/><Relationship Id="rId141" Type="http://schemas.openxmlformats.org/officeDocument/2006/relationships/customXml" Target="../ink/ink547.xml"/><Relationship Id="rId146" Type="http://schemas.openxmlformats.org/officeDocument/2006/relationships/image" Target="../media/image552.emf"/><Relationship Id="rId167" Type="http://schemas.openxmlformats.org/officeDocument/2006/relationships/customXml" Target="../ink/ink560.xml"/><Relationship Id="rId188" Type="http://schemas.openxmlformats.org/officeDocument/2006/relationships/image" Target="../media/image573.emf"/><Relationship Id="rId7" Type="http://schemas.openxmlformats.org/officeDocument/2006/relationships/customXml" Target="../ink/ink480.xml"/><Relationship Id="rId71" Type="http://schemas.openxmlformats.org/officeDocument/2006/relationships/customXml" Target="../ink/ink512.xml"/><Relationship Id="rId92" Type="http://schemas.openxmlformats.org/officeDocument/2006/relationships/image" Target="../media/image526.emf"/><Relationship Id="rId162" Type="http://schemas.openxmlformats.org/officeDocument/2006/relationships/image" Target="../media/image560.emf"/><Relationship Id="rId183" Type="http://schemas.openxmlformats.org/officeDocument/2006/relationships/customXml" Target="../ink/ink568.xml"/><Relationship Id="rId213" Type="http://schemas.openxmlformats.org/officeDocument/2006/relationships/customXml" Target="../ink/ink583.xml"/><Relationship Id="rId218" Type="http://schemas.openxmlformats.org/officeDocument/2006/relationships/image" Target="../media/image588.emf"/><Relationship Id="rId234" Type="http://schemas.openxmlformats.org/officeDocument/2006/relationships/image" Target="../media/image596.emf"/><Relationship Id="rId2" Type="http://schemas.openxmlformats.org/officeDocument/2006/relationships/notesSlide" Target="../notesSlides/notesSlide9.xml"/><Relationship Id="rId29" Type="http://schemas.openxmlformats.org/officeDocument/2006/relationships/customXml" Target="../ink/ink491.xml"/><Relationship Id="rId24" Type="http://schemas.openxmlformats.org/officeDocument/2006/relationships/image" Target="../media/image492.emf"/><Relationship Id="rId40" Type="http://schemas.openxmlformats.org/officeDocument/2006/relationships/image" Target="../media/image500.emf"/><Relationship Id="rId45" Type="http://schemas.openxmlformats.org/officeDocument/2006/relationships/customXml" Target="../ink/ink499.xml"/><Relationship Id="rId66" Type="http://schemas.openxmlformats.org/officeDocument/2006/relationships/image" Target="../media/image513.emf"/><Relationship Id="rId87" Type="http://schemas.openxmlformats.org/officeDocument/2006/relationships/customXml" Target="../ink/ink520.xml"/><Relationship Id="rId110" Type="http://schemas.openxmlformats.org/officeDocument/2006/relationships/image" Target="../media/image535.emf"/><Relationship Id="rId115" Type="http://schemas.openxmlformats.org/officeDocument/2006/relationships/customXml" Target="../ink/ink534.xml"/><Relationship Id="rId131" Type="http://schemas.openxmlformats.org/officeDocument/2006/relationships/customXml" Target="../ink/ink542.xml"/><Relationship Id="rId136" Type="http://schemas.openxmlformats.org/officeDocument/2006/relationships/image" Target="../media/image547.emf"/><Relationship Id="rId157" Type="http://schemas.openxmlformats.org/officeDocument/2006/relationships/customXml" Target="../ink/ink555.xml"/><Relationship Id="rId178" Type="http://schemas.openxmlformats.org/officeDocument/2006/relationships/image" Target="../media/image568.emf"/><Relationship Id="rId61" Type="http://schemas.openxmlformats.org/officeDocument/2006/relationships/customXml" Target="../ink/ink507.xml"/><Relationship Id="rId82" Type="http://schemas.openxmlformats.org/officeDocument/2006/relationships/image" Target="../media/image521.emf"/><Relationship Id="rId152" Type="http://schemas.openxmlformats.org/officeDocument/2006/relationships/image" Target="../media/image555.emf"/><Relationship Id="rId173" Type="http://schemas.openxmlformats.org/officeDocument/2006/relationships/customXml" Target="../ink/ink563.xml"/><Relationship Id="rId194" Type="http://schemas.openxmlformats.org/officeDocument/2006/relationships/image" Target="../media/image576.emf"/><Relationship Id="rId199" Type="http://schemas.openxmlformats.org/officeDocument/2006/relationships/customXml" Target="../ink/ink576.xml"/><Relationship Id="rId203" Type="http://schemas.openxmlformats.org/officeDocument/2006/relationships/customXml" Target="../ink/ink578.xml"/><Relationship Id="rId208" Type="http://schemas.openxmlformats.org/officeDocument/2006/relationships/image" Target="../media/image583.emf"/><Relationship Id="rId229" Type="http://schemas.openxmlformats.org/officeDocument/2006/relationships/customXml" Target="../ink/ink591.xml"/><Relationship Id="rId19" Type="http://schemas.openxmlformats.org/officeDocument/2006/relationships/customXml" Target="../ink/ink486.xml"/><Relationship Id="rId224" Type="http://schemas.openxmlformats.org/officeDocument/2006/relationships/image" Target="../media/image591.emf"/><Relationship Id="rId14" Type="http://schemas.openxmlformats.org/officeDocument/2006/relationships/image" Target="../media/image487.emf"/><Relationship Id="rId30" Type="http://schemas.openxmlformats.org/officeDocument/2006/relationships/image" Target="../media/image495.emf"/><Relationship Id="rId35" Type="http://schemas.openxmlformats.org/officeDocument/2006/relationships/customXml" Target="../ink/ink494.xml"/><Relationship Id="rId56" Type="http://schemas.openxmlformats.org/officeDocument/2006/relationships/image" Target="../media/image508.emf"/><Relationship Id="rId77" Type="http://schemas.openxmlformats.org/officeDocument/2006/relationships/customXml" Target="../ink/ink515.xml"/><Relationship Id="rId100" Type="http://schemas.openxmlformats.org/officeDocument/2006/relationships/image" Target="../media/image530.emf"/><Relationship Id="rId105" Type="http://schemas.openxmlformats.org/officeDocument/2006/relationships/customXml" Target="../ink/ink529.xml"/><Relationship Id="rId126" Type="http://schemas.openxmlformats.org/officeDocument/2006/relationships/image" Target="../media/image542.emf"/><Relationship Id="rId147" Type="http://schemas.openxmlformats.org/officeDocument/2006/relationships/customXml" Target="../ink/ink550.xml"/><Relationship Id="rId168" Type="http://schemas.openxmlformats.org/officeDocument/2006/relationships/image" Target="../media/image563.emf"/><Relationship Id="rId8" Type="http://schemas.openxmlformats.org/officeDocument/2006/relationships/image" Target="../media/image484.emf"/><Relationship Id="rId51" Type="http://schemas.openxmlformats.org/officeDocument/2006/relationships/customXml" Target="../ink/ink502.xml"/><Relationship Id="rId72" Type="http://schemas.openxmlformats.org/officeDocument/2006/relationships/image" Target="../media/image516.emf"/><Relationship Id="rId93" Type="http://schemas.openxmlformats.org/officeDocument/2006/relationships/customXml" Target="../ink/ink523.xml"/><Relationship Id="rId98" Type="http://schemas.openxmlformats.org/officeDocument/2006/relationships/image" Target="../media/image529.emf"/><Relationship Id="rId121" Type="http://schemas.openxmlformats.org/officeDocument/2006/relationships/customXml" Target="../ink/ink537.xml"/><Relationship Id="rId142" Type="http://schemas.openxmlformats.org/officeDocument/2006/relationships/image" Target="../media/image550.emf"/><Relationship Id="rId163" Type="http://schemas.openxmlformats.org/officeDocument/2006/relationships/customXml" Target="../ink/ink558.xml"/><Relationship Id="rId184" Type="http://schemas.openxmlformats.org/officeDocument/2006/relationships/image" Target="../media/image571.emf"/><Relationship Id="rId189" Type="http://schemas.openxmlformats.org/officeDocument/2006/relationships/customXml" Target="../ink/ink571.xml"/><Relationship Id="rId219" Type="http://schemas.openxmlformats.org/officeDocument/2006/relationships/customXml" Target="../ink/ink586.xml"/><Relationship Id="rId3" Type="http://schemas.openxmlformats.org/officeDocument/2006/relationships/customXml" Target="../ink/ink478.xml"/><Relationship Id="rId214" Type="http://schemas.openxmlformats.org/officeDocument/2006/relationships/image" Target="../media/image586.emf"/><Relationship Id="rId230" Type="http://schemas.openxmlformats.org/officeDocument/2006/relationships/image" Target="../media/image594.emf"/><Relationship Id="rId235" Type="http://schemas.openxmlformats.org/officeDocument/2006/relationships/customXml" Target="../ink/ink594.xml"/><Relationship Id="rId25" Type="http://schemas.openxmlformats.org/officeDocument/2006/relationships/customXml" Target="../ink/ink489.xml"/><Relationship Id="rId46" Type="http://schemas.openxmlformats.org/officeDocument/2006/relationships/image" Target="../media/image503.emf"/><Relationship Id="rId67" Type="http://schemas.openxmlformats.org/officeDocument/2006/relationships/customXml" Target="../ink/ink510.xml"/><Relationship Id="rId116" Type="http://schemas.openxmlformats.org/officeDocument/2006/relationships/image" Target="../media/image537.emf"/><Relationship Id="rId137" Type="http://schemas.openxmlformats.org/officeDocument/2006/relationships/customXml" Target="../ink/ink545.xml"/><Relationship Id="rId158" Type="http://schemas.openxmlformats.org/officeDocument/2006/relationships/image" Target="../media/image558.emf"/><Relationship Id="rId20" Type="http://schemas.openxmlformats.org/officeDocument/2006/relationships/image" Target="../media/image490.emf"/><Relationship Id="rId41" Type="http://schemas.openxmlformats.org/officeDocument/2006/relationships/customXml" Target="../ink/ink497.xml"/><Relationship Id="rId62" Type="http://schemas.openxmlformats.org/officeDocument/2006/relationships/image" Target="../media/image511.emf"/><Relationship Id="rId83" Type="http://schemas.openxmlformats.org/officeDocument/2006/relationships/customXml" Target="../ink/ink518.xml"/><Relationship Id="rId88" Type="http://schemas.openxmlformats.org/officeDocument/2006/relationships/image" Target="../media/image524.emf"/><Relationship Id="rId111" Type="http://schemas.openxmlformats.org/officeDocument/2006/relationships/customXml" Target="../ink/ink532.xml"/><Relationship Id="rId132" Type="http://schemas.openxmlformats.org/officeDocument/2006/relationships/image" Target="../media/image545.emf"/><Relationship Id="rId153" Type="http://schemas.openxmlformats.org/officeDocument/2006/relationships/customXml" Target="../ink/ink553.xml"/><Relationship Id="rId174" Type="http://schemas.openxmlformats.org/officeDocument/2006/relationships/image" Target="../media/image566.emf"/><Relationship Id="rId179" Type="http://schemas.openxmlformats.org/officeDocument/2006/relationships/customXml" Target="../ink/ink566.xml"/><Relationship Id="rId195" Type="http://schemas.openxmlformats.org/officeDocument/2006/relationships/customXml" Target="../ink/ink574.xml"/><Relationship Id="rId209" Type="http://schemas.openxmlformats.org/officeDocument/2006/relationships/customXml" Target="../ink/ink581.xml"/><Relationship Id="rId190" Type="http://schemas.openxmlformats.org/officeDocument/2006/relationships/image" Target="../media/image574.emf"/><Relationship Id="rId204" Type="http://schemas.openxmlformats.org/officeDocument/2006/relationships/image" Target="../media/image581.emf"/><Relationship Id="rId220" Type="http://schemas.openxmlformats.org/officeDocument/2006/relationships/image" Target="../media/image589.emf"/><Relationship Id="rId225" Type="http://schemas.openxmlformats.org/officeDocument/2006/relationships/customXml" Target="../ink/ink589.xml"/><Relationship Id="rId15" Type="http://schemas.openxmlformats.org/officeDocument/2006/relationships/customXml" Target="../ink/ink484.xml"/><Relationship Id="rId36" Type="http://schemas.openxmlformats.org/officeDocument/2006/relationships/image" Target="../media/image498.emf"/><Relationship Id="rId57" Type="http://schemas.openxmlformats.org/officeDocument/2006/relationships/customXml" Target="../ink/ink505.xml"/><Relationship Id="rId106" Type="http://schemas.openxmlformats.org/officeDocument/2006/relationships/image" Target="../media/image533.emf"/><Relationship Id="rId127" Type="http://schemas.openxmlformats.org/officeDocument/2006/relationships/customXml" Target="../ink/ink540.xml"/><Relationship Id="rId10" Type="http://schemas.openxmlformats.org/officeDocument/2006/relationships/image" Target="../media/image485.emf"/><Relationship Id="rId31" Type="http://schemas.openxmlformats.org/officeDocument/2006/relationships/customXml" Target="../ink/ink492.xml"/><Relationship Id="rId52" Type="http://schemas.openxmlformats.org/officeDocument/2006/relationships/image" Target="../media/image506.emf"/><Relationship Id="rId73" Type="http://schemas.openxmlformats.org/officeDocument/2006/relationships/customXml" Target="../ink/ink513.xml"/><Relationship Id="rId78" Type="http://schemas.openxmlformats.org/officeDocument/2006/relationships/image" Target="../media/image519.emf"/><Relationship Id="rId94" Type="http://schemas.openxmlformats.org/officeDocument/2006/relationships/image" Target="../media/image527.emf"/><Relationship Id="rId99" Type="http://schemas.openxmlformats.org/officeDocument/2006/relationships/customXml" Target="../ink/ink526.xml"/><Relationship Id="rId101" Type="http://schemas.openxmlformats.org/officeDocument/2006/relationships/customXml" Target="../ink/ink527.xml"/><Relationship Id="rId122" Type="http://schemas.openxmlformats.org/officeDocument/2006/relationships/image" Target="../media/image540.emf"/><Relationship Id="rId143" Type="http://schemas.openxmlformats.org/officeDocument/2006/relationships/customXml" Target="../ink/ink548.xml"/><Relationship Id="rId148" Type="http://schemas.openxmlformats.org/officeDocument/2006/relationships/image" Target="../media/image553.emf"/><Relationship Id="rId164" Type="http://schemas.openxmlformats.org/officeDocument/2006/relationships/image" Target="../media/image561.emf"/><Relationship Id="rId169" Type="http://schemas.openxmlformats.org/officeDocument/2006/relationships/customXml" Target="../ink/ink561.xml"/><Relationship Id="rId185" Type="http://schemas.openxmlformats.org/officeDocument/2006/relationships/customXml" Target="../ink/ink569.xml"/><Relationship Id="rId4" Type="http://schemas.openxmlformats.org/officeDocument/2006/relationships/image" Target="../media/image482.emf"/><Relationship Id="rId9" Type="http://schemas.openxmlformats.org/officeDocument/2006/relationships/customXml" Target="../ink/ink481.xml"/><Relationship Id="rId180" Type="http://schemas.openxmlformats.org/officeDocument/2006/relationships/image" Target="../media/image569.emf"/><Relationship Id="rId210" Type="http://schemas.openxmlformats.org/officeDocument/2006/relationships/image" Target="../media/image584.emf"/><Relationship Id="rId215" Type="http://schemas.openxmlformats.org/officeDocument/2006/relationships/customXml" Target="../ink/ink584.xml"/><Relationship Id="rId236" Type="http://schemas.openxmlformats.org/officeDocument/2006/relationships/image" Target="../media/image597.emf"/><Relationship Id="rId26" Type="http://schemas.openxmlformats.org/officeDocument/2006/relationships/image" Target="../media/image493.emf"/><Relationship Id="rId231" Type="http://schemas.openxmlformats.org/officeDocument/2006/relationships/customXml" Target="../ink/ink592.xml"/><Relationship Id="rId47" Type="http://schemas.openxmlformats.org/officeDocument/2006/relationships/customXml" Target="../ink/ink500.xml"/><Relationship Id="rId68" Type="http://schemas.openxmlformats.org/officeDocument/2006/relationships/image" Target="../media/image514.emf"/><Relationship Id="rId89" Type="http://schemas.openxmlformats.org/officeDocument/2006/relationships/customXml" Target="../ink/ink521.xml"/><Relationship Id="rId112" Type="http://schemas.openxmlformats.org/officeDocument/2006/relationships/image" Target="../media/image218.emf"/><Relationship Id="rId133" Type="http://schemas.openxmlformats.org/officeDocument/2006/relationships/customXml" Target="../ink/ink543.xml"/><Relationship Id="rId154" Type="http://schemas.openxmlformats.org/officeDocument/2006/relationships/image" Target="../media/image556.emf"/><Relationship Id="rId175" Type="http://schemas.openxmlformats.org/officeDocument/2006/relationships/customXml" Target="../ink/ink564.xml"/><Relationship Id="rId196" Type="http://schemas.openxmlformats.org/officeDocument/2006/relationships/image" Target="../media/image577.emf"/><Relationship Id="rId200" Type="http://schemas.openxmlformats.org/officeDocument/2006/relationships/image" Target="../media/image579.emf"/><Relationship Id="rId16" Type="http://schemas.openxmlformats.org/officeDocument/2006/relationships/image" Target="../media/image488.emf"/><Relationship Id="rId221" Type="http://schemas.openxmlformats.org/officeDocument/2006/relationships/customXml" Target="../ink/ink587.xml"/><Relationship Id="rId37" Type="http://schemas.openxmlformats.org/officeDocument/2006/relationships/customXml" Target="../ink/ink495.xml"/><Relationship Id="rId58" Type="http://schemas.openxmlformats.org/officeDocument/2006/relationships/image" Target="../media/image509.emf"/><Relationship Id="rId79" Type="http://schemas.openxmlformats.org/officeDocument/2006/relationships/customXml" Target="../ink/ink516.xml"/><Relationship Id="rId102" Type="http://schemas.openxmlformats.org/officeDocument/2006/relationships/image" Target="../media/image531.emf"/><Relationship Id="rId123" Type="http://schemas.openxmlformats.org/officeDocument/2006/relationships/customXml" Target="../ink/ink538.xml"/><Relationship Id="rId144" Type="http://schemas.openxmlformats.org/officeDocument/2006/relationships/image" Target="../media/image551.emf"/><Relationship Id="rId90" Type="http://schemas.openxmlformats.org/officeDocument/2006/relationships/image" Target="../media/image525.emf"/><Relationship Id="rId165" Type="http://schemas.openxmlformats.org/officeDocument/2006/relationships/customXml" Target="../ink/ink559.xml"/><Relationship Id="rId186" Type="http://schemas.openxmlformats.org/officeDocument/2006/relationships/image" Target="../media/image572.emf"/><Relationship Id="rId211" Type="http://schemas.openxmlformats.org/officeDocument/2006/relationships/customXml" Target="../ink/ink582.xml"/><Relationship Id="rId232" Type="http://schemas.openxmlformats.org/officeDocument/2006/relationships/image" Target="../media/image595.emf"/><Relationship Id="rId27" Type="http://schemas.openxmlformats.org/officeDocument/2006/relationships/customXml" Target="../ink/ink490.xml"/><Relationship Id="rId48" Type="http://schemas.openxmlformats.org/officeDocument/2006/relationships/image" Target="../media/image504.emf"/><Relationship Id="rId69" Type="http://schemas.openxmlformats.org/officeDocument/2006/relationships/customXml" Target="../ink/ink511.xml"/><Relationship Id="rId113" Type="http://schemas.openxmlformats.org/officeDocument/2006/relationships/customXml" Target="../ink/ink533.xml"/><Relationship Id="rId134" Type="http://schemas.openxmlformats.org/officeDocument/2006/relationships/image" Target="../media/image546.emf"/></Relationships>
</file>

<file path=ppt/slides/_rels/slide11.xml.rels><?xml version="1.0" encoding="UTF-8" standalone="yes"?>
<Relationships xmlns="http://schemas.openxmlformats.org/package/2006/relationships"><Relationship Id="rId117" Type="http://schemas.openxmlformats.org/officeDocument/2006/relationships/customXml" Target="../ink/ink652.xml"/><Relationship Id="rId21" Type="http://schemas.openxmlformats.org/officeDocument/2006/relationships/customXml" Target="../ink/ink604.xml"/><Relationship Id="rId42" Type="http://schemas.openxmlformats.org/officeDocument/2006/relationships/image" Target="../media/image616.emf"/><Relationship Id="rId63" Type="http://schemas.openxmlformats.org/officeDocument/2006/relationships/customXml" Target="../ink/ink625.xml"/><Relationship Id="rId84" Type="http://schemas.openxmlformats.org/officeDocument/2006/relationships/image" Target="../media/image637.emf"/><Relationship Id="rId138" Type="http://schemas.openxmlformats.org/officeDocument/2006/relationships/image" Target="../media/image664.emf"/><Relationship Id="rId159" Type="http://schemas.openxmlformats.org/officeDocument/2006/relationships/customXml" Target="../ink/ink673.xml"/><Relationship Id="rId170" Type="http://schemas.openxmlformats.org/officeDocument/2006/relationships/image" Target="../media/image680.emf"/><Relationship Id="rId191" Type="http://schemas.openxmlformats.org/officeDocument/2006/relationships/customXml" Target="../ink/ink689.xml"/><Relationship Id="rId205" Type="http://schemas.openxmlformats.org/officeDocument/2006/relationships/customXml" Target="../ink/ink696.xml"/><Relationship Id="rId107" Type="http://schemas.openxmlformats.org/officeDocument/2006/relationships/customXml" Target="../ink/ink647.xml"/><Relationship Id="rId11" Type="http://schemas.openxmlformats.org/officeDocument/2006/relationships/customXml" Target="../ink/ink599.xml"/><Relationship Id="rId32" Type="http://schemas.openxmlformats.org/officeDocument/2006/relationships/image" Target="../media/image611.emf"/><Relationship Id="rId53" Type="http://schemas.openxmlformats.org/officeDocument/2006/relationships/customXml" Target="../ink/ink620.xml"/><Relationship Id="rId74" Type="http://schemas.openxmlformats.org/officeDocument/2006/relationships/image" Target="../media/image632.emf"/><Relationship Id="rId128" Type="http://schemas.openxmlformats.org/officeDocument/2006/relationships/image" Target="../media/image659.emf"/><Relationship Id="rId149" Type="http://schemas.openxmlformats.org/officeDocument/2006/relationships/customXml" Target="../ink/ink668.xml"/><Relationship Id="rId5" Type="http://schemas.openxmlformats.org/officeDocument/2006/relationships/customXml" Target="../ink/ink596.xml"/><Relationship Id="rId90" Type="http://schemas.openxmlformats.org/officeDocument/2006/relationships/image" Target="../media/image640.emf"/><Relationship Id="rId95" Type="http://schemas.openxmlformats.org/officeDocument/2006/relationships/customXml" Target="../ink/ink641.xml"/><Relationship Id="rId160" Type="http://schemas.openxmlformats.org/officeDocument/2006/relationships/image" Target="../media/image675.emf"/><Relationship Id="rId165" Type="http://schemas.openxmlformats.org/officeDocument/2006/relationships/customXml" Target="../ink/ink676.xml"/><Relationship Id="rId181" Type="http://schemas.openxmlformats.org/officeDocument/2006/relationships/customXml" Target="../ink/ink684.xml"/><Relationship Id="rId186" Type="http://schemas.openxmlformats.org/officeDocument/2006/relationships/image" Target="../media/image688.emf"/><Relationship Id="rId216" Type="http://schemas.openxmlformats.org/officeDocument/2006/relationships/image" Target="../media/image703.emf"/><Relationship Id="rId211" Type="http://schemas.openxmlformats.org/officeDocument/2006/relationships/customXml" Target="../ink/ink699.xml"/><Relationship Id="rId22" Type="http://schemas.openxmlformats.org/officeDocument/2006/relationships/image" Target="../media/image606.emf"/><Relationship Id="rId27" Type="http://schemas.openxmlformats.org/officeDocument/2006/relationships/customXml" Target="../ink/ink607.xml"/><Relationship Id="rId43" Type="http://schemas.openxmlformats.org/officeDocument/2006/relationships/customXml" Target="../ink/ink615.xml"/><Relationship Id="rId48" Type="http://schemas.openxmlformats.org/officeDocument/2006/relationships/image" Target="../media/image619.emf"/><Relationship Id="rId64" Type="http://schemas.openxmlformats.org/officeDocument/2006/relationships/image" Target="../media/image627.emf"/><Relationship Id="rId69" Type="http://schemas.openxmlformats.org/officeDocument/2006/relationships/customXml" Target="../ink/ink628.xml"/><Relationship Id="rId113" Type="http://schemas.openxmlformats.org/officeDocument/2006/relationships/customXml" Target="../ink/ink650.xml"/><Relationship Id="rId118" Type="http://schemas.openxmlformats.org/officeDocument/2006/relationships/image" Target="../media/image654.emf"/><Relationship Id="rId134" Type="http://schemas.openxmlformats.org/officeDocument/2006/relationships/image" Target="../media/image662.emf"/><Relationship Id="rId139" Type="http://schemas.openxmlformats.org/officeDocument/2006/relationships/customXml" Target="../ink/ink663.xml"/><Relationship Id="rId80" Type="http://schemas.openxmlformats.org/officeDocument/2006/relationships/image" Target="../media/image635.emf"/><Relationship Id="rId85" Type="http://schemas.openxmlformats.org/officeDocument/2006/relationships/customXml" Target="../ink/ink636.xml"/><Relationship Id="rId150" Type="http://schemas.openxmlformats.org/officeDocument/2006/relationships/image" Target="../media/image670.emf"/><Relationship Id="rId155" Type="http://schemas.openxmlformats.org/officeDocument/2006/relationships/customXml" Target="../ink/ink671.xml"/><Relationship Id="rId171" Type="http://schemas.openxmlformats.org/officeDocument/2006/relationships/customXml" Target="../ink/ink679.xml"/><Relationship Id="rId176" Type="http://schemas.openxmlformats.org/officeDocument/2006/relationships/image" Target="../media/image683.emf"/><Relationship Id="rId192" Type="http://schemas.openxmlformats.org/officeDocument/2006/relationships/image" Target="../media/image691.emf"/><Relationship Id="rId197" Type="http://schemas.openxmlformats.org/officeDocument/2006/relationships/customXml" Target="../ink/ink692.xml"/><Relationship Id="rId206" Type="http://schemas.openxmlformats.org/officeDocument/2006/relationships/image" Target="../media/image698.emf"/><Relationship Id="rId201" Type="http://schemas.openxmlformats.org/officeDocument/2006/relationships/customXml" Target="../ink/ink694.xml"/><Relationship Id="rId12" Type="http://schemas.openxmlformats.org/officeDocument/2006/relationships/image" Target="../media/image601.emf"/><Relationship Id="rId17" Type="http://schemas.openxmlformats.org/officeDocument/2006/relationships/customXml" Target="../ink/ink602.xml"/><Relationship Id="rId33" Type="http://schemas.openxmlformats.org/officeDocument/2006/relationships/customXml" Target="../ink/ink610.xml"/><Relationship Id="rId38" Type="http://schemas.openxmlformats.org/officeDocument/2006/relationships/image" Target="../media/image614.emf"/><Relationship Id="rId59" Type="http://schemas.openxmlformats.org/officeDocument/2006/relationships/customXml" Target="../ink/ink623.xml"/><Relationship Id="rId103" Type="http://schemas.openxmlformats.org/officeDocument/2006/relationships/customXml" Target="../ink/ink645.xml"/><Relationship Id="rId108" Type="http://schemas.openxmlformats.org/officeDocument/2006/relationships/image" Target="../media/image649.emf"/><Relationship Id="rId124" Type="http://schemas.openxmlformats.org/officeDocument/2006/relationships/image" Target="../media/image657.emf"/><Relationship Id="rId129" Type="http://schemas.openxmlformats.org/officeDocument/2006/relationships/customXml" Target="../ink/ink658.xml"/><Relationship Id="rId54" Type="http://schemas.openxmlformats.org/officeDocument/2006/relationships/image" Target="../media/image622.emf"/><Relationship Id="rId70" Type="http://schemas.openxmlformats.org/officeDocument/2006/relationships/image" Target="../media/image630.emf"/><Relationship Id="rId75" Type="http://schemas.openxmlformats.org/officeDocument/2006/relationships/customXml" Target="../ink/ink631.xml"/><Relationship Id="rId91" Type="http://schemas.openxmlformats.org/officeDocument/2006/relationships/customXml" Target="../ink/ink639.xml"/><Relationship Id="rId96" Type="http://schemas.openxmlformats.org/officeDocument/2006/relationships/image" Target="../media/image643.emf"/><Relationship Id="rId140" Type="http://schemas.openxmlformats.org/officeDocument/2006/relationships/image" Target="../media/image665.emf"/><Relationship Id="rId145" Type="http://schemas.openxmlformats.org/officeDocument/2006/relationships/customXml" Target="../ink/ink666.xml"/><Relationship Id="rId161" Type="http://schemas.openxmlformats.org/officeDocument/2006/relationships/customXml" Target="../ink/ink674.xml"/><Relationship Id="rId166" Type="http://schemas.openxmlformats.org/officeDocument/2006/relationships/image" Target="../media/image678.emf"/><Relationship Id="rId182" Type="http://schemas.openxmlformats.org/officeDocument/2006/relationships/image" Target="../media/image686.emf"/><Relationship Id="rId187" Type="http://schemas.openxmlformats.org/officeDocument/2006/relationships/customXml" Target="../ink/ink687.xml"/><Relationship Id="rId217" Type="http://schemas.openxmlformats.org/officeDocument/2006/relationships/customXml" Target="../ink/ink702.xml"/><Relationship Id="rId1" Type="http://schemas.openxmlformats.org/officeDocument/2006/relationships/slideLayout" Target="../slideLayouts/slideLayout7.xml"/><Relationship Id="rId6" Type="http://schemas.openxmlformats.org/officeDocument/2006/relationships/image" Target="../media/image599.emf"/><Relationship Id="rId212" Type="http://schemas.openxmlformats.org/officeDocument/2006/relationships/image" Target="../media/image701.emf"/><Relationship Id="rId23" Type="http://schemas.openxmlformats.org/officeDocument/2006/relationships/customXml" Target="../ink/ink605.xml"/><Relationship Id="rId28" Type="http://schemas.openxmlformats.org/officeDocument/2006/relationships/image" Target="../media/image609.emf"/><Relationship Id="rId49" Type="http://schemas.openxmlformats.org/officeDocument/2006/relationships/customXml" Target="../ink/ink618.xml"/><Relationship Id="rId114" Type="http://schemas.openxmlformats.org/officeDocument/2006/relationships/image" Target="../media/image652.emf"/><Relationship Id="rId119" Type="http://schemas.openxmlformats.org/officeDocument/2006/relationships/customXml" Target="../ink/ink653.xml"/><Relationship Id="rId44" Type="http://schemas.openxmlformats.org/officeDocument/2006/relationships/image" Target="../media/image617.emf"/><Relationship Id="rId60" Type="http://schemas.openxmlformats.org/officeDocument/2006/relationships/image" Target="../media/image625.emf"/><Relationship Id="rId65" Type="http://schemas.openxmlformats.org/officeDocument/2006/relationships/customXml" Target="../ink/ink626.xml"/><Relationship Id="rId81" Type="http://schemas.openxmlformats.org/officeDocument/2006/relationships/customXml" Target="../ink/ink634.xml"/><Relationship Id="rId86" Type="http://schemas.openxmlformats.org/officeDocument/2006/relationships/image" Target="../media/image638.emf"/><Relationship Id="rId130" Type="http://schemas.openxmlformats.org/officeDocument/2006/relationships/image" Target="../media/image660.emf"/><Relationship Id="rId135" Type="http://schemas.openxmlformats.org/officeDocument/2006/relationships/customXml" Target="../ink/ink661.xml"/><Relationship Id="rId151" Type="http://schemas.openxmlformats.org/officeDocument/2006/relationships/customXml" Target="../ink/ink669.xml"/><Relationship Id="rId156" Type="http://schemas.openxmlformats.org/officeDocument/2006/relationships/image" Target="../media/image673.emf"/><Relationship Id="rId177" Type="http://schemas.openxmlformats.org/officeDocument/2006/relationships/customXml" Target="../ink/ink682.xml"/><Relationship Id="rId198" Type="http://schemas.openxmlformats.org/officeDocument/2006/relationships/image" Target="../media/image694.emf"/><Relationship Id="rId172" Type="http://schemas.openxmlformats.org/officeDocument/2006/relationships/image" Target="../media/image681.emf"/><Relationship Id="rId193" Type="http://schemas.openxmlformats.org/officeDocument/2006/relationships/customXml" Target="../ink/ink690.xml"/><Relationship Id="rId202" Type="http://schemas.openxmlformats.org/officeDocument/2006/relationships/image" Target="../media/image696.emf"/><Relationship Id="rId207" Type="http://schemas.openxmlformats.org/officeDocument/2006/relationships/customXml" Target="../ink/ink697.xml"/><Relationship Id="rId13" Type="http://schemas.openxmlformats.org/officeDocument/2006/relationships/customXml" Target="../ink/ink600.xml"/><Relationship Id="rId18" Type="http://schemas.openxmlformats.org/officeDocument/2006/relationships/image" Target="../media/image604.emf"/><Relationship Id="rId39" Type="http://schemas.openxmlformats.org/officeDocument/2006/relationships/customXml" Target="../ink/ink613.xml"/><Relationship Id="rId109" Type="http://schemas.openxmlformats.org/officeDocument/2006/relationships/customXml" Target="../ink/ink648.xml"/><Relationship Id="rId34" Type="http://schemas.openxmlformats.org/officeDocument/2006/relationships/image" Target="../media/image612.emf"/><Relationship Id="rId50" Type="http://schemas.openxmlformats.org/officeDocument/2006/relationships/image" Target="../media/image620.emf"/><Relationship Id="rId55" Type="http://schemas.openxmlformats.org/officeDocument/2006/relationships/customXml" Target="../ink/ink621.xml"/><Relationship Id="rId76" Type="http://schemas.openxmlformats.org/officeDocument/2006/relationships/image" Target="../media/image633.emf"/><Relationship Id="rId97" Type="http://schemas.openxmlformats.org/officeDocument/2006/relationships/customXml" Target="../ink/ink642.xml"/><Relationship Id="rId104" Type="http://schemas.openxmlformats.org/officeDocument/2006/relationships/image" Target="../media/image647.emf"/><Relationship Id="rId120" Type="http://schemas.openxmlformats.org/officeDocument/2006/relationships/image" Target="../media/image655.emf"/><Relationship Id="rId125" Type="http://schemas.openxmlformats.org/officeDocument/2006/relationships/customXml" Target="../ink/ink656.xml"/><Relationship Id="rId141" Type="http://schemas.openxmlformats.org/officeDocument/2006/relationships/customXml" Target="../ink/ink664.xml"/><Relationship Id="rId146" Type="http://schemas.openxmlformats.org/officeDocument/2006/relationships/image" Target="../media/image668.emf"/><Relationship Id="rId167" Type="http://schemas.openxmlformats.org/officeDocument/2006/relationships/customXml" Target="../ink/ink677.xml"/><Relationship Id="rId188" Type="http://schemas.openxmlformats.org/officeDocument/2006/relationships/image" Target="../media/image689.emf"/><Relationship Id="rId7" Type="http://schemas.openxmlformats.org/officeDocument/2006/relationships/customXml" Target="../ink/ink597.xml"/><Relationship Id="rId71" Type="http://schemas.openxmlformats.org/officeDocument/2006/relationships/customXml" Target="../ink/ink629.xml"/><Relationship Id="rId92" Type="http://schemas.openxmlformats.org/officeDocument/2006/relationships/image" Target="../media/image641.emf"/><Relationship Id="rId162" Type="http://schemas.openxmlformats.org/officeDocument/2006/relationships/image" Target="../media/image676.emf"/><Relationship Id="rId183" Type="http://schemas.openxmlformats.org/officeDocument/2006/relationships/customXml" Target="../ink/ink685.xml"/><Relationship Id="rId213" Type="http://schemas.openxmlformats.org/officeDocument/2006/relationships/customXml" Target="../ink/ink700.xml"/><Relationship Id="rId218" Type="http://schemas.openxmlformats.org/officeDocument/2006/relationships/image" Target="../media/image704.emf"/><Relationship Id="rId2" Type="http://schemas.openxmlformats.org/officeDocument/2006/relationships/notesSlide" Target="../notesSlides/notesSlide10.xml"/><Relationship Id="rId29" Type="http://schemas.openxmlformats.org/officeDocument/2006/relationships/customXml" Target="../ink/ink608.xml"/><Relationship Id="rId24" Type="http://schemas.openxmlformats.org/officeDocument/2006/relationships/image" Target="../media/image607.emf"/><Relationship Id="rId40" Type="http://schemas.openxmlformats.org/officeDocument/2006/relationships/image" Target="../media/image615.emf"/><Relationship Id="rId45" Type="http://schemas.openxmlformats.org/officeDocument/2006/relationships/customXml" Target="../ink/ink616.xml"/><Relationship Id="rId66" Type="http://schemas.openxmlformats.org/officeDocument/2006/relationships/image" Target="../media/image628.emf"/><Relationship Id="rId87" Type="http://schemas.openxmlformats.org/officeDocument/2006/relationships/customXml" Target="../ink/ink637.xml"/><Relationship Id="rId110" Type="http://schemas.openxmlformats.org/officeDocument/2006/relationships/image" Target="../media/image650.emf"/><Relationship Id="rId115" Type="http://schemas.openxmlformats.org/officeDocument/2006/relationships/customXml" Target="../ink/ink651.xml"/><Relationship Id="rId131" Type="http://schemas.openxmlformats.org/officeDocument/2006/relationships/customXml" Target="../ink/ink659.xml"/><Relationship Id="rId136" Type="http://schemas.openxmlformats.org/officeDocument/2006/relationships/image" Target="../media/image663.emf"/><Relationship Id="rId157" Type="http://schemas.openxmlformats.org/officeDocument/2006/relationships/customXml" Target="../ink/ink672.xml"/><Relationship Id="rId178" Type="http://schemas.openxmlformats.org/officeDocument/2006/relationships/image" Target="../media/image684.emf"/><Relationship Id="rId61" Type="http://schemas.openxmlformats.org/officeDocument/2006/relationships/customXml" Target="../ink/ink624.xml"/><Relationship Id="rId82" Type="http://schemas.openxmlformats.org/officeDocument/2006/relationships/image" Target="../media/image636.emf"/><Relationship Id="rId152" Type="http://schemas.openxmlformats.org/officeDocument/2006/relationships/image" Target="../media/image671.emf"/><Relationship Id="rId173" Type="http://schemas.openxmlformats.org/officeDocument/2006/relationships/customXml" Target="../ink/ink680.xml"/><Relationship Id="rId194" Type="http://schemas.openxmlformats.org/officeDocument/2006/relationships/image" Target="../media/image692.emf"/><Relationship Id="rId199" Type="http://schemas.openxmlformats.org/officeDocument/2006/relationships/customXml" Target="../ink/ink693.xml"/><Relationship Id="rId203" Type="http://schemas.openxmlformats.org/officeDocument/2006/relationships/customXml" Target="../ink/ink695.xml"/><Relationship Id="rId208" Type="http://schemas.openxmlformats.org/officeDocument/2006/relationships/image" Target="../media/image699.emf"/><Relationship Id="rId19" Type="http://schemas.openxmlformats.org/officeDocument/2006/relationships/customXml" Target="../ink/ink603.xml"/><Relationship Id="rId14" Type="http://schemas.openxmlformats.org/officeDocument/2006/relationships/image" Target="../media/image602.emf"/><Relationship Id="rId30" Type="http://schemas.openxmlformats.org/officeDocument/2006/relationships/image" Target="../media/image610.emf"/><Relationship Id="rId35" Type="http://schemas.openxmlformats.org/officeDocument/2006/relationships/customXml" Target="../ink/ink611.xml"/><Relationship Id="rId56" Type="http://schemas.openxmlformats.org/officeDocument/2006/relationships/image" Target="../media/image623.emf"/><Relationship Id="rId77" Type="http://schemas.openxmlformats.org/officeDocument/2006/relationships/customXml" Target="../ink/ink632.xml"/><Relationship Id="rId100" Type="http://schemas.openxmlformats.org/officeDocument/2006/relationships/image" Target="../media/image645.emf"/><Relationship Id="rId105" Type="http://schemas.openxmlformats.org/officeDocument/2006/relationships/customXml" Target="../ink/ink646.xml"/><Relationship Id="rId126" Type="http://schemas.openxmlformats.org/officeDocument/2006/relationships/image" Target="../media/image658.emf"/><Relationship Id="rId147" Type="http://schemas.openxmlformats.org/officeDocument/2006/relationships/customXml" Target="../ink/ink667.xml"/><Relationship Id="rId168" Type="http://schemas.openxmlformats.org/officeDocument/2006/relationships/image" Target="../media/image679.emf"/><Relationship Id="rId8" Type="http://schemas.openxmlformats.org/officeDocument/2006/relationships/image" Target="../media/image600.emf"/><Relationship Id="rId51" Type="http://schemas.openxmlformats.org/officeDocument/2006/relationships/customXml" Target="../ink/ink619.xml"/><Relationship Id="rId72" Type="http://schemas.openxmlformats.org/officeDocument/2006/relationships/image" Target="../media/image631.emf"/><Relationship Id="rId93" Type="http://schemas.openxmlformats.org/officeDocument/2006/relationships/customXml" Target="../ink/ink640.xml"/><Relationship Id="rId98" Type="http://schemas.openxmlformats.org/officeDocument/2006/relationships/image" Target="../media/image644.emf"/><Relationship Id="rId121" Type="http://schemas.openxmlformats.org/officeDocument/2006/relationships/customXml" Target="../ink/ink654.xml"/><Relationship Id="rId142" Type="http://schemas.openxmlformats.org/officeDocument/2006/relationships/image" Target="../media/image666.emf"/><Relationship Id="rId163" Type="http://schemas.openxmlformats.org/officeDocument/2006/relationships/customXml" Target="../ink/ink675.xml"/><Relationship Id="rId184" Type="http://schemas.openxmlformats.org/officeDocument/2006/relationships/image" Target="../media/image687.emf"/><Relationship Id="rId189" Type="http://schemas.openxmlformats.org/officeDocument/2006/relationships/customXml" Target="../ink/ink688.xml"/><Relationship Id="rId3" Type="http://schemas.openxmlformats.org/officeDocument/2006/relationships/customXml" Target="../ink/ink595.xml"/><Relationship Id="rId214" Type="http://schemas.openxmlformats.org/officeDocument/2006/relationships/image" Target="../media/image702.emf"/><Relationship Id="rId25" Type="http://schemas.openxmlformats.org/officeDocument/2006/relationships/customXml" Target="../ink/ink606.xml"/><Relationship Id="rId46" Type="http://schemas.openxmlformats.org/officeDocument/2006/relationships/image" Target="../media/image618.emf"/><Relationship Id="rId67" Type="http://schemas.openxmlformats.org/officeDocument/2006/relationships/customXml" Target="../ink/ink627.xml"/><Relationship Id="rId116" Type="http://schemas.openxmlformats.org/officeDocument/2006/relationships/image" Target="../media/image653.emf"/><Relationship Id="rId137" Type="http://schemas.openxmlformats.org/officeDocument/2006/relationships/customXml" Target="../ink/ink662.xml"/><Relationship Id="rId158" Type="http://schemas.openxmlformats.org/officeDocument/2006/relationships/image" Target="../media/image674.emf"/><Relationship Id="rId20" Type="http://schemas.openxmlformats.org/officeDocument/2006/relationships/image" Target="../media/image605.emf"/><Relationship Id="rId41" Type="http://schemas.openxmlformats.org/officeDocument/2006/relationships/customXml" Target="../ink/ink614.xml"/><Relationship Id="rId62" Type="http://schemas.openxmlformats.org/officeDocument/2006/relationships/image" Target="../media/image626.emf"/><Relationship Id="rId83" Type="http://schemas.openxmlformats.org/officeDocument/2006/relationships/customXml" Target="../ink/ink635.xml"/><Relationship Id="rId88" Type="http://schemas.openxmlformats.org/officeDocument/2006/relationships/image" Target="../media/image639.emf"/><Relationship Id="rId111" Type="http://schemas.openxmlformats.org/officeDocument/2006/relationships/customXml" Target="../ink/ink649.xml"/><Relationship Id="rId132" Type="http://schemas.openxmlformats.org/officeDocument/2006/relationships/image" Target="../media/image661.emf"/><Relationship Id="rId153" Type="http://schemas.openxmlformats.org/officeDocument/2006/relationships/customXml" Target="../ink/ink670.xml"/><Relationship Id="rId174" Type="http://schemas.openxmlformats.org/officeDocument/2006/relationships/image" Target="../media/image682.emf"/><Relationship Id="rId179" Type="http://schemas.openxmlformats.org/officeDocument/2006/relationships/customXml" Target="../ink/ink683.xml"/><Relationship Id="rId195" Type="http://schemas.openxmlformats.org/officeDocument/2006/relationships/customXml" Target="../ink/ink691.xml"/><Relationship Id="rId209" Type="http://schemas.openxmlformats.org/officeDocument/2006/relationships/customXml" Target="../ink/ink698.xml"/><Relationship Id="rId190" Type="http://schemas.openxmlformats.org/officeDocument/2006/relationships/image" Target="../media/image690.emf"/><Relationship Id="rId204" Type="http://schemas.openxmlformats.org/officeDocument/2006/relationships/image" Target="../media/image697.emf"/><Relationship Id="rId15" Type="http://schemas.openxmlformats.org/officeDocument/2006/relationships/customXml" Target="../ink/ink601.xml"/><Relationship Id="rId36" Type="http://schemas.openxmlformats.org/officeDocument/2006/relationships/image" Target="../media/image613.emf"/><Relationship Id="rId57" Type="http://schemas.openxmlformats.org/officeDocument/2006/relationships/customXml" Target="../ink/ink622.xml"/><Relationship Id="rId106" Type="http://schemas.openxmlformats.org/officeDocument/2006/relationships/image" Target="../media/image648.emf"/><Relationship Id="rId127" Type="http://schemas.openxmlformats.org/officeDocument/2006/relationships/customXml" Target="../ink/ink657.xml"/><Relationship Id="rId10" Type="http://schemas.openxmlformats.org/officeDocument/2006/relationships/image" Target="../media/image140.emf"/><Relationship Id="rId31" Type="http://schemas.openxmlformats.org/officeDocument/2006/relationships/customXml" Target="../ink/ink609.xml"/><Relationship Id="rId52" Type="http://schemas.openxmlformats.org/officeDocument/2006/relationships/image" Target="../media/image621.emf"/><Relationship Id="rId73" Type="http://schemas.openxmlformats.org/officeDocument/2006/relationships/customXml" Target="../ink/ink630.xml"/><Relationship Id="rId78" Type="http://schemas.openxmlformats.org/officeDocument/2006/relationships/image" Target="../media/image634.emf"/><Relationship Id="rId94" Type="http://schemas.openxmlformats.org/officeDocument/2006/relationships/image" Target="../media/image642.emf"/><Relationship Id="rId99" Type="http://schemas.openxmlformats.org/officeDocument/2006/relationships/customXml" Target="../ink/ink643.xml"/><Relationship Id="rId101" Type="http://schemas.openxmlformats.org/officeDocument/2006/relationships/customXml" Target="../ink/ink644.xml"/><Relationship Id="rId122" Type="http://schemas.openxmlformats.org/officeDocument/2006/relationships/image" Target="../media/image656.emf"/><Relationship Id="rId143" Type="http://schemas.openxmlformats.org/officeDocument/2006/relationships/customXml" Target="../ink/ink665.xml"/><Relationship Id="rId148" Type="http://schemas.openxmlformats.org/officeDocument/2006/relationships/image" Target="../media/image669.emf"/><Relationship Id="rId164" Type="http://schemas.openxmlformats.org/officeDocument/2006/relationships/image" Target="../media/image677.emf"/><Relationship Id="rId169" Type="http://schemas.openxmlformats.org/officeDocument/2006/relationships/customXml" Target="../ink/ink678.xml"/><Relationship Id="rId185" Type="http://schemas.openxmlformats.org/officeDocument/2006/relationships/customXml" Target="../ink/ink686.xml"/><Relationship Id="rId4" Type="http://schemas.openxmlformats.org/officeDocument/2006/relationships/image" Target="../media/image598.emf"/><Relationship Id="rId9" Type="http://schemas.openxmlformats.org/officeDocument/2006/relationships/customXml" Target="../ink/ink598.xml"/><Relationship Id="rId180" Type="http://schemas.openxmlformats.org/officeDocument/2006/relationships/image" Target="../media/image685.emf"/><Relationship Id="rId210" Type="http://schemas.openxmlformats.org/officeDocument/2006/relationships/image" Target="../media/image700.emf"/><Relationship Id="rId215" Type="http://schemas.openxmlformats.org/officeDocument/2006/relationships/customXml" Target="../ink/ink701.xml"/><Relationship Id="rId26" Type="http://schemas.openxmlformats.org/officeDocument/2006/relationships/image" Target="../media/image608.emf"/><Relationship Id="rId47" Type="http://schemas.openxmlformats.org/officeDocument/2006/relationships/customXml" Target="../ink/ink617.xml"/><Relationship Id="rId68" Type="http://schemas.openxmlformats.org/officeDocument/2006/relationships/image" Target="../media/image629.emf"/><Relationship Id="rId89" Type="http://schemas.openxmlformats.org/officeDocument/2006/relationships/customXml" Target="../ink/ink638.xml"/><Relationship Id="rId112" Type="http://schemas.openxmlformats.org/officeDocument/2006/relationships/image" Target="../media/image651.emf"/><Relationship Id="rId133" Type="http://schemas.openxmlformats.org/officeDocument/2006/relationships/customXml" Target="../ink/ink660.xml"/><Relationship Id="rId154" Type="http://schemas.openxmlformats.org/officeDocument/2006/relationships/image" Target="../media/image672.emf"/><Relationship Id="rId175" Type="http://schemas.openxmlformats.org/officeDocument/2006/relationships/customXml" Target="../ink/ink681.xml"/><Relationship Id="rId196" Type="http://schemas.openxmlformats.org/officeDocument/2006/relationships/image" Target="../media/image693.emf"/><Relationship Id="rId200" Type="http://schemas.openxmlformats.org/officeDocument/2006/relationships/image" Target="../media/image695.emf"/><Relationship Id="rId16" Type="http://schemas.openxmlformats.org/officeDocument/2006/relationships/image" Target="../media/image603.emf"/><Relationship Id="rId37" Type="http://schemas.openxmlformats.org/officeDocument/2006/relationships/customXml" Target="../ink/ink612.xml"/><Relationship Id="rId58" Type="http://schemas.openxmlformats.org/officeDocument/2006/relationships/image" Target="../media/image624.emf"/><Relationship Id="rId79" Type="http://schemas.openxmlformats.org/officeDocument/2006/relationships/customXml" Target="../ink/ink633.xml"/><Relationship Id="rId102" Type="http://schemas.openxmlformats.org/officeDocument/2006/relationships/image" Target="../media/image646.emf"/><Relationship Id="rId123" Type="http://schemas.openxmlformats.org/officeDocument/2006/relationships/customXml" Target="../ink/ink655.xml"/><Relationship Id="rId144" Type="http://schemas.openxmlformats.org/officeDocument/2006/relationships/image" Target="../media/image667.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703.xml"/><Relationship Id="rId4" Type="http://schemas.openxmlformats.org/officeDocument/2006/relationships/hyperlink" Target="http://www.bernhardkoester.de/vorlesungen/inhalt.html" TargetMode="External"/></Relationships>
</file>

<file path=ppt/slides/_rels/slide2.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10.emf"/><Relationship Id="rId26" Type="http://schemas.openxmlformats.org/officeDocument/2006/relationships/image" Target="../media/image14.emf"/><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18.emf"/><Relationship Id="rId42" Type="http://schemas.openxmlformats.org/officeDocument/2006/relationships/image" Target="../media/image22.emf"/><Relationship Id="rId47" Type="http://schemas.openxmlformats.org/officeDocument/2006/relationships/customXml" Target="../ink/ink24.xml"/><Relationship Id="rId50" Type="http://schemas.openxmlformats.org/officeDocument/2006/relationships/image" Target="../media/image26.emf"/><Relationship Id="rId55" Type="http://schemas.openxmlformats.org/officeDocument/2006/relationships/customXml" Target="../ink/ink28.xml"/><Relationship Id="rId63" Type="http://schemas.openxmlformats.org/officeDocument/2006/relationships/customXml" Target="../ink/ink32.xml"/><Relationship Id="rId68" Type="http://schemas.openxmlformats.org/officeDocument/2006/relationships/image" Target="../media/image35.emf"/><Relationship Id="rId76" Type="http://schemas.openxmlformats.org/officeDocument/2006/relationships/image" Target="../media/image39.emf"/><Relationship Id="rId7" Type="http://schemas.openxmlformats.org/officeDocument/2006/relationships/customXml" Target="../ink/ink4.xml"/><Relationship Id="rId71" Type="http://schemas.openxmlformats.org/officeDocument/2006/relationships/customXml" Target="../ink/ink36.xml"/><Relationship Id="rId2" Type="http://schemas.openxmlformats.org/officeDocument/2006/relationships/notesSlide" Target="../notesSlides/notesSlide2.xml"/><Relationship Id="rId16" Type="http://schemas.openxmlformats.org/officeDocument/2006/relationships/image" Target="../media/image9.emf"/><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image" Target="../media/image13.emf"/><Relationship Id="rId32" Type="http://schemas.openxmlformats.org/officeDocument/2006/relationships/image" Target="../media/image17.emf"/><Relationship Id="rId37" Type="http://schemas.openxmlformats.org/officeDocument/2006/relationships/customXml" Target="../ink/ink19.xml"/><Relationship Id="rId40" Type="http://schemas.openxmlformats.org/officeDocument/2006/relationships/image" Target="../media/image21.emf"/><Relationship Id="rId45" Type="http://schemas.openxmlformats.org/officeDocument/2006/relationships/customXml" Target="../ink/ink23.xml"/><Relationship Id="rId53" Type="http://schemas.openxmlformats.org/officeDocument/2006/relationships/customXml" Target="../ink/ink27.xml"/><Relationship Id="rId58" Type="http://schemas.openxmlformats.org/officeDocument/2006/relationships/image" Target="../media/image30.emf"/><Relationship Id="rId66" Type="http://schemas.openxmlformats.org/officeDocument/2006/relationships/image" Target="../media/image34.emf"/><Relationship Id="rId74" Type="http://schemas.openxmlformats.org/officeDocument/2006/relationships/image" Target="../media/image38.emf"/><Relationship Id="rId79" Type="http://schemas.openxmlformats.org/officeDocument/2006/relationships/customXml" Target="../ink/ink40.xml"/><Relationship Id="rId5" Type="http://schemas.openxmlformats.org/officeDocument/2006/relationships/customXml" Target="../ink/ink3.xml"/><Relationship Id="rId61" Type="http://schemas.openxmlformats.org/officeDocument/2006/relationships/customXml" Target="../ink/ink31.xml"/><Relationship Id="rId82" Type="http://schemas.openxmlformats.org/officeDocument/2006/relationships/image" Target="../media/image42.emf"/><Relationship Id="rId10" Type="http://schemas.openxmlformats.org/officeDocument/2006/relationships/image" Target="../media/image6.emf"/><Relationship Id="rId19" Type="http://schemas.openxmlformats.org/officeDocument/2006/relationships/customXml" Target="../ink/ink10.xml"/><Relationship Id="rId31" Type="http://schemas.openxmlformats.org/officeDocument/2006/relationships/customXml" Target="../ink/ink16.xml"/><Relationship Id="rId44" Type="http://schemas.openxmlformats.org/officeDocument/2006/relationships/image" Target="../media/image23.emf"/><Relationship Id="rId52" Type="http://schemas.openxmlformats.org/officeDocument/2006/relationships/image" Target="../media/image27.emf"/><Relationship Id="rId60" Type="http://schemas.openxmlformats.org/officeDocument/2006/relationships/image" Target="../media/image31.emf"/><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40.emf"/><Relationship Id="rId81" Type="http://schemas.openxmlformats.org/officeDocument/2006/relationships/customXml" Target="../ink/ink41.xml"/><Relationship Id="rId4" Type="http://schemas.openxmlformats.org/officeDocument/2006/relationships/image" Target="../media/image3.emf"/><Relationship Id="rId9" Type="http://schemas.openxmlformats.org/officeDocument/2006/relationships/customXml" Target="../ink/ink5.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4.xml"/><Relationship Id="rId30" Type="http://schemas.openxmlformats.org/officeDocument/2006/relationships/image" Target="../media/image16.emf"/><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25.emf"/><Relationship Id="rId56" Type="http://schemas.openxmlformats.org/officeDocument/2006/relationships/image" Target="../media/image29.emf"/><Relationship Id="rId64" Type="http://schemas.openxmlformats.org/officeDocument/2006/relationships/image" Target="../media/image33.emf"/><Relationship Id="rId69" Type="http://schemas.openxmlformats.org/officeDocument/2006/relationships/customXml" Target="../ink/ink35.xml"/><Relationship Id="rId77" Type="http://schemas.openxmlformats.org/officeDocument/2006/relationships/customXml" Target="../ink/ink39.xml"/><Relationship Id="rId8" Type="http://schemas.openxmlformats.org/officeDocument/2006/relationships/image" Target="../media/image5.emf"/><Relationship Id="rId51" Type="http://schemas.openxmlformats.org/officeDocument/2006/relationships/customXml" Target="../ink/ink26.xml"/><Relationship Id="rId72" Type="http://schemas.openxmlformats.org/officeDocument/2006/relationships/image" Target="../media/image37.emf"/><Relationship Id="rId80" Type="http://schemas.openxmlformats.org/officeDocument/2006/relationships/image" Target="../media/image41.emf"/><Relationship Id="rId3" Type="http://schemas.openxmlformats.org/officeDocument/2006/relationships/customXml" Target="../ink/ink2.xml"/><Relationship Id="rId12" Type="http://schemas.openxmlformats.org/officeDocument/2006/relationships/image" Target="../media/image7.emf"/><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20.emf"/><Relationship Id="rId46" Type="http://schemas.openxmlformats.org/officeDocument/2006/relationships/image" Target="../media/image24.emf"/><Relationship Id="rId59" Type="http://schemas.openxmlformats.org/officeDocument/2006/relationships/customXml" Target="../ink/ink30.xml"/><Relationship Id="rId67" Type="http://schemas.openxmlformats.org/officeDocument/2006/relationships/customXml" Target="../ink/ink34.xml"/><Relationship Id="rId20" Type="http://schemas.openxmlformats.org/officeDocument/2006/relationships/image" Target="../media/image11.emf"/><Relationship Id="rId41" Type="http://schemas.openxmlformats.org/officeDocument/2006/relationships/customXml" Target="../ink/ink21.xml"/><Relationship Id="rId54" Type="http://schemas.openxmlformats.org/officeDocument/2006/relationships/image" Target="../media/image28.emf"/><Relationship Id="rId62" Type="http://schemas.openxmlformats.org/officeDocument/2006/relationships/image" Target="../media/image32.emf"/><Relationship Id="rId70" Type="http://schemas.openxmlformats.org/officeDocument/2006/relationships/image" Target="../media/image36.emf"/><Relationship Id="rId75" Type="http://schemas.openxmlformats.org/officeDocument/2006/relationships/customXml" Target="../ink/ink38.xml"/><Relationship Id="rId1" Type="http://schemas.openxmlformats.org/officeDocument/2006/relationships/slideLayout" Target="../slideLayouts/slideLayout7.xml"/><Relationship Id="rId6" Type="http://schemas.openxmlformats.org/officeDocument/2006/relationships/image" Target="../media/image4.emf"/><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5.emf"/><Relationship Id="rId36" Type="http://schemas.openxmlformats.org/officeDocument/2006/relationships/image" Target="../media/image19.emf"/><Relationship Id="rId49" Type="http://schemas.openxmlformats.org/officeDocument/2006/relationships/customXml" Target="../ink/ink25.xml"/><Relationship Id="rId57" Type="http://schemas.openxmlformats.org/officeDocument/2006/relationships/customXml" Target="../ink/ink29.xml"/></Relationships>
</file>

<file path=ppt/slides/_rels/slide3.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customXml" Target="../ink/ink47.xml"/><Relationship Id="rId18" Type="http://schemas.openxmlformats.org/officeDocument/2006/relationships/image" Target="../media/image50.emf"/><Relationship Id="rId26" Type="http://schemas.openxmlformats.org/officeDocument/2006/relationships/image" Target="../media/image54.emf"/><Relationship Id="rId39" Type="http://schemas.openxmlformats.org/officeDocument/2006/relationships/customXml" Target="../ink/ink60.xml"/><Relationship Id="rId3" Type="http://schemas.openxmlformats.org/officeDocument/2006/relationships/customXml" Target="../ink/ink42.xml"/><Relationship Id="rId21" Type="http://schemas.openxmlformats.org/officeDocument/2006/relationships/customXml" Target="../ink/ink51.xml"/><Relationship Id="rId34" Type="http://schemas.openxmlformats.org/officeDocument/2006/relationships/image" Target="../media/image58.emf"/><Relationship Id="rId42" Type="http://schemas.openxmlformats.org/officeDocument/2006/relationships/image" Target="../media/image62.emf"/><Relationship Id="rId7" Type="http://schemas.openxmlformats.org/officeDocument/2006/relationships/customXml" Target="../ink/ink44.xml"/><Relationship Id="rId12" Type="http://schemas.openxmlformats.org/officeDocument/2006/relationships/image" Target="../media/image47.emf"/><Relationship Id="rId17" Type="http://schemas.openxmlformats.org/officeDocument/2006/relationships/customXml" Target="../ink/ink49.xml"/><Relationship Id="rId25" Type="http://schemas.openxmlformats.org/officeDocument/2006/relationships/customXml" Target="../ink/ink53.xml"/><Relationship Id="rId33" Type="http://schemas.openxmlformats.org/officeDocument/2006/relationships/customXml" Target="../ink/ink57.xml"/><Relationship Id="rId38" Type="http://schemas.openxmlformats.org/officeDocument/2006/relationships/image" Target="../media/image60.emf"/><Relationship Id="rId2" Type="http://schemas.openxmlformats.org/officeDocument/2006/relationships/notesSlide" Target="../notesSlides/notesSlide3.xml"/><Relationship Id="rId16" Type="http://schemas.openxmlformats.org/officeDocument/2006/relationships/image" Target="../media/image49.emf"/><Relationship Id="rId20" Type="http://schemas.openxmlformats.org/officeDocument/2006/relationships/image" Target="../media/image51.emf"/><Relationship Id="rId29" Type="http://schemas.openxmlformats.org/officeDocument/2006/relationships/customXml" Target="../ink/ink55.xml"/><Relationship Id="rId41" Type="http://schemas.openxmlformats.org/officeDocument/2006/relationships/customXml" Target="../ink/ink61.xml"/><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customXml" Target="../ink/ink46.xml"/><Relationship Id="rId24" Type="http://schemas.openxmlformats.org/officeDocument/2006/relationships/image" Target="../media/image53.emf"/><Relationship Id="rId32" Type="http://schemas.openxmlformats.org/officeDocument/2006/relationships/image" Target="../media/image57.emf"/><Relationship Id="rId37" Type="http://schemas.openxmlformats.org/officeDocument/2006/relationships/customXml" Target="../ink/ink59.xml"/><Relationship Id="rId40" Type="http://schemas.openxmlformats.org/officeDocument/2006/relationships/image" Target="../media/image61.emf"/><Relationship Id="rId5" Type="http://schemas.openxmlformats.org/officeDocument/2006/relationships/customXml" Target="../ink/ink43.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55.emf"/><Relationship Id="rId36" Type="http://schemas.openxmlformats.org/officeDocument/2006/relationships/image" Target="../media/image59.emf"/><Relationship Id="rId10" Type="http://schemas.openxmlformats.org/officeDocument/2006/relationships/image" Target="../media/image46.emf"/><Relationship Id="rId19" Type="http://schemas.openxmlformats.org/officeDocument/2006/relationships/customXml" Target="../ink/ink50.xml"/><Relationship Id="rId31" Type="http://schemas.openxmlformats.org/officeDocument/2006/relationships/customXml" Target="../ink/ink56.xml"/><Relationship Id="rId44" Type="http://schemas.openxmlformats.org/officeDocument/2006/relationships/image" Target="../media/image63.emf"/><Relationship Id="rId4" Type="http://schemas.openxmlformats.org/officeDocument/2006/relationships/image" Target="../media/image43.emf"/><Relationship Id="rId9" Type="http://schemas.openxmlformats.org/officeDocument/2006/relationships/customXml" Target="../ink/ink45.xml"/><Relationship Id="rId14" Type="http://schemas.openxmlformats.org/officeDocument/2006/relationships/image" Target="../media/image48.emf"/><Relationship Id="rId22" Type="http://schemas.openxmlformats.org/officeDocument/2006/relationships/image" Target="../media/image52.emf"/><Relationship Id="rId27" Type="http://schemas.openxmlformats.org/officeDocument/2006/relationships/customXml" Target="../ink/ink54.xml"/><Relationship Id="rId30" Type="http://schemas.openxmlformats.org/officeDocument/2006/relationships/image" Target="../media/image56.emf"/><Relationship Id="rId35" Type="http://schemas.openxmlformats.org/officeDocument/2006/relationships/customXml" Target="../ink/ink58.xml"/><Relationship Id="rId43" Type="http://schemas.openxmlformats.org/officeDocument/2006/relationships/customXml" Target="../ink/ink62.xml"/></Relationships>
</file>

<file path=ppt/slides/_rels/slide4.xml.rels><?xml version="1.0" encoding="UTF-8" standalone="yes"?>
<Relationships xmlns="http://schemas.openxmlformats.org/package/2006/relationships"><Relationship Id="rId13" Type="http://schemas.openxmlformats.org/officeDocument/2006/relationships/image" Target="../media/image70.emf"/><Relationship Id="rId18" Type="http://schemas.openxmlformats.org/officeDocument/2006/relationships/customXml" Target="../ink/ink69.xml"/><Relationship Id="rId26" Type="http://schemas.openxmlformats.org/officeDocument/2006/relationships/customXml" Target="../ink/ink73.xml"/><Relationship Id="rId39" Type="http://schemas.openxmlformats.org/officeDocument/2006/relationships/image" Target="../media/image83.emf"/><Relationship Id="rId21" Type="http://schemas.openxmlformats.org/officeDocument/2006/relationships/image" Target="../media/image74.emf"/><Relationship Id="rId34" Type="http://schemas.openxmlformats.org/officeDocument/2006/relationships/customXml" Target="../ink/ink77.xml"/><Relationship Id="rId42" Type="http://schemas.openxmlformats.org/officeDocument/2006/relationships/customXml" Target="../ink/ink81.xml"/><Relationship Id="rId47" Type="http://schemas.openxmlformats.org/officeDocument/2006/relationships/image" Target="../media/image87.emf"/><Relationship Id="rId50" Type="http://schemas.openxmlformats.org/officeDocument/2006/relationships/customXml" Target="../ink/ink85.xml"/><Relationship Id="rId55" Type="http://schemas.openxmlformats.org/officeDocument/2006/relationships/image" Target="../media/image91.emf"/><Relationship Id="rId63" Type="http://schemas.openxmlformats.org/officeDocument/2006/relationships/image" Target="../media/image95.emf"/><Relationship Id="rId68" Type="http://schemas.openxmlformats.org/officeDocument/2006/relationships/customXml" Target="../ink/ink94.xml"/><Relationship Id="rId76" Type="http://schemas.openxmlformats.org/officeDocument/2006/relationships/customXml" Target="../ink/ink98.xml"/><Relationship Id="rId84" Type="http://schemas.openxmlformats.org/officeDocument/2006/relationships/customXml" Target="../ink/ink102.xml"/><Relationship Id="rId7" Type="http://schemas.openxmlformats.org/officeDocument/2006/relationships/image" Target="../media/image67.emf"/><Relationship Id="rId71" Type="http://schemas.openxmlformats.org/officeDocument/2006/relationships/image" Target="../media/image99.emf"/><Relationship Id="rId2" Type="http://schemas.openxmlformats.org/officeDocument/2006/relationships/notesSlide" Target="../notesSlides/notesSlide4.xml"/><Relationship Id="rId16" Type="http://schemas.openxmlformats.org/officeDocument/2006/relationships/customXml" Target="../ink/ink68.xml"/><Relationship Id="rId29" Type="http://schemas.openxmlformats.org/officeDocument/2006/relationships/image" Target="../media/image78.emf"/><Relationship Id="rId11" Type="http://schemas.openxmlformats.org/officeDocument/2006/relationships/image" Target="../media/image69.emf"/><Relationship Id="rId24" Type="http://schemas.openxmlformats.org/officeDocument/2006/relationships/customXml" Target="../ink/ink72.xml"/><Relationship Id="rId32" Type="http://schemas.openxmlformats.org/officeDocument/2006/relationships/customXml" Target="../ink/ink76.xml"/><Relationship Id="rId37" Type="http://schemas.openxmlformats.org/officeDocument/2006/relationships/image" Target="../media/image82.emf"/><Relationship Id="rId40" Type="http://schemas.openxmlformats.org/officeDocument/2006/relationships/customXml" Target="../ink/ink80.xml"/><Relationship Id="rId45" Type="http://schemas.openxmlformats.org/officeDocument/2006/relationships/image" Target="../media/image86.emf"/><Relationship Id="rId53" Type="http://schemas.openxmlformats.org/officeDocument/2006/relationships/image" Target="../media/image90.emf"/><Relationship Id="rId58" Type="http://schemas.openxmlformats.org/officeDocument/2006/relationships/customXml" Target="../ink/ink89.xml"/><Relationship Id="rId66" Type="http://schemas.openxmlformats.org/officeDocument/2006/relationships/customXml" Target="../ink/ink93.xml"/><Relationship Id="rId74" Type="http://schemas.openxmlformats.org/officeDocument/2006/relationships/customXml" Target="../ink/ink97.xml"/><Relationship Id="rId79" Type="http://schemas.openxmlformats.org/officeDocument/2006/relationships/image" Target="../media/image103.emf"/><Relationship Id="rId87" Type="http://schemas.openxmlformats.org/officeDocument/2006/relationships/image" Target="../media/image107.emf"/><Relationship Id="rId5" Type="http://schemas.openxmlformats.org/officeDocument/2006/relationships/image" Target="../media/image4.png"/><Relationship Id="rId61" Type="http://schemas.openxmlformats.org/officeDocument/2006/relationships/image" Target="../media/image94.emf"/><Relationship Id="rId82" Type="http://schemas.openxmlformats.org/officeDocument/2006/relationships/customXml" Target="../ink/ink101.xml"/><Relationship Id="rId19" Type="http://schemas.openxmlformats.org/officeDocument/2006/relationships/image" Target="../media/image73.emf"/><Relationship Id="rId4" Type="http://schemas.openxmlformats.org/officeDocument/2006/relationships/image" Target="../media/image3.png"/><Relationship Id="rId9" Type="http://schemas.openxmlformats.org/officeDocument/2006/relationships/image" Target="../media/image68.emf"/><Relationship Id="rId14" Type="http://schemas.openxmlformats.org/officeDocument/2006/relationships/customXml" Target="../ink/ink67.xml"/><Relationship Id="rId22" Type="http://schemas.openxmlformats.org/officeDocument/2006/relationships/customXml" Target="../ink/ink71.xml"/><Relationship Id="rId27" Type="http://schemas.openxmlformats.org/officeDocument/2006/relationships/image" Target="../media/image77.emf"/><Relationship Id="rId30" Type="http://schemas.openxmlformats.org/officeDocument/2006/relationships/customXml" Target="../ink/ink75.xml"/><Relationship Id="rId35" Type="http://schemas.openxmlformats.org/officeDocument/2006/relationships/image" Target="../media/image81.emf"/><Relationship Id="rId43" Type="http://schemas.openxmlformats.org/officeDocument/2006/relationships/image" Target="../media/image85.emf"/><Relationship Id="rId48" Type="http://schemas.openxmlformats.org/officeDocument/2006/relationships/customXml" Target="../ink/ink84.xml"/><Relationship Id="rId56" Type="http://schemas.openxmlformats.org/officeDocument/2006/relationships/customXml" Target="../ink/ink88.xml"/><Relationship Id="rId64" Type="http://schemas.openxmlformats.org/officeDocument/2006/relationships/customXml" Target="../ink/ink92.xml"/><Relationship Id="rId69" Type="http://schemas.openxmlformats.org/officeDocument/2006/relationships/image" Target="../media/image98.emf"/><Relationship Id="rId77" Type="http://schemas.openxmlformats.org/officeDocument/2006/relationships/image" Target="../media/image102.emf"/><Relationship Id="rId8" Type="http://schemas.openxmlformats.org/officeDocument/2006/relationships/customXml" Target="../ink/ink64.xml"/><Relationship Id="rId51" Type="http://schemas.openxmlformats.org/officeDocument/2006/relationships/image" Target="../media/image89.emf"/><Relationship Id="rId72" Type="http://schemas.openxmlformats.org/officeDocument/2006/relationships/customXml" Target="../ink/ink96.xml"/><Relationship Id="rId80" Type="http://schemas.openxmlformats.org/officeDocument/2006/relationships/customXml" Target="../ink/ink100.xml"/><Relationship Id="rId85" Type="http://schemas.openxmlformats.org/officeDocument/2006/relationships/image" Target="../media/image106.emf"/><Relationship Id="rId3" Type="http://schemas.openxmlformats.org/officeDocument/2006/relationships/image" Target="../media/image2.png"/><Relationship Id="rId12" Type="http://schemas.openxmlformats.org/officeDocument/2006/relationships/customXml" Target="../ink/ink66.xml"/><Relationship Id="rId17" Type="http://schemas.openxmlformats.org/officeDocument/2006/relationships/image" Target="../media/image72.emf"/><Relationship Id="rId25" Type="http://schemas.openxmlformats.org/officeDocument/2006/relationships/image" Target="../media/image76.emf"/><Relationship Id="rId33" Type="http://schemas.openxmlformats.org/officeDocument/2006/relationships/image" Target="../media/image80.emf"/><Relationship Id="rId38" Type="http://schemas.openxmlformats.org/officeDocument/2006/relationships/customXml" Target="../ink/ink79.xml"/><Relationship Id="rId46" Type="http://schemas.openxmlformats.org/officeDocument/2006/relationships/customXml" Target="../ink/ink83.xml"/><Relationship Id="rId59" Type="http://schemas.openxmlformats.org/officeDocument/2006/relationships/image" Target="../media/image93.emf"/><Relationship Id="rId67" Type="http://schemas.openxmlformats.org/officeDocument/2006/relationships/image" Target="../media/image97.emf"/><Relationship Id="rId20" Type="http://schemas.openxmlformats.org/officeDocument/2006/relationships/customXml" Target="../ink/ink70.xml"/><Relationship Id="rId41" Type="http://schemas.openxmlformats.org/officeDocument/2006/relationships/image" Target="../media/image84.emf"/><Relationship Id="rId54" Type="http://schemas.openxmlformats.org/officeDocument/2006/relationships/customXml" Target="../ink/ink87.xml"/><Relationship Id="rId62" Type="http://schemas.openxmlformats.org/officeDocument/2006/relationships/customXml" Target="../ink/ink91.xml"/><Relationship Id="rId70" Type="http://schemas.openxmlformats.org/officeDocument/2006/relationships/customXml" Target="../ink/ink95.xml"/><Relationship Id="rId75" Type="http://schemas.openxmlformats.org/officeDocument/2006/relationships/image" Target="../media/image101.emf"/><Relationship Id="rId83" Type="http://schemas.openxmlformats.org/officeDocument/2006/relationships/image" Target="../media/image105.emf"/><Relationship Id="rId1" Type="http://schemas.openxmlformats.org/officeDocument/2006/relationships/slideLayout" Target="../slideLayouts/slideLayout7.xml"/><Relationship Id="rId6" Type="http://schemas.openxmlformats.org/officeDocument/2006/relationships/customXml" Target="../ink/ink63.xml"/><Relationship Id="rId15" Type="http://schemas.openxmlformats.org/officeDocument/2006/relationships/image" Target="../media/image71.emf"/><Relationship Id="rId23" Type="http://schemas.openxmlformats.org/officeDocument/2006/relationships/image" Target="../media/image75.emf"/><Relationship Id="rId28" Type="http://schemas.openxmlformats.org/officeDocument/2006/relationships/customXml" Target="../ink/ink74.xml"/><Relationship Id="rId36" Type="http://schemas.openxmlformats.org/officeDocument/2006/relationships/customXml" Target="../ink/ink78.xml"/><Relationship Id="rId49" Type="http://schemas.openxmlformats.org/officeDocument/2006/relationships/image" Target="../media/image88.emf"/><Relationship Id="rId57" Type="http://schemas.openxmlformats.org/officeDocument/2006/relationships/image" Target="../media/image92.emf"/><Relationship Id="rId10" Type="http://schemas.openxmlformats.org/officeDocument/2006/relationships/customXml" Target="../ink/ink65.xml"/><Relationship Id="rId31" Type="http://schemas.openxmlformats.org/officeDocument/2006/relationships/image" Target="../media/image79.emf"/><Relationship Id="rId44" Type="http://schemas.openxmlformats.org/officeDocument/2006/relationships/customXml" Target="../ink/ink82.xml"/><Relationship Id="rId52" Type="http://schemas.openxmlformats.org/officeDocument/2006/relationships/customXml" Target="../ink/ink86.xml"/><Relationship Id="rId60" Type="http://schemas.openxmlformats.org/officeDocument/2006/relationships/customXml" Target="../ink/ink90.xml"/><Relationship Id="rId65" Type="http://schemas.openxmlformats.org/officeDocument/2006/relationships/image" Target="../media/image96.emf"/><Relationship Id="rId73" Type="http://schemas.openxmlformats.org/officeDocument/2006/relationships/image" Target="../media/image100.emf"/><Relationship Id="rId78" Type="http://schemas.openxmlformats.org/officeDocument/2006/relationships/customXml" Target="../ink/ink99.xml"/><Relationship Id="rId81" Type="http://schemas.openxmlformats.org/officeDocument/2006/relationships/image" Target="../media/image104.emf"/><Relationship Id="rId86" Type="http://schemas.openxmlformats.org/officeDocument/2006/relationships/customXml" Target="../ink/ink103.xml"/></Relationships>
</file>

<file path=ppt/slides/_rels/slide5.xml.rels><?xml version="1.0" encoding="UTF-8" standalone="yes"?>
<Relationships xmlns="http://schemas.openxmlformats.org/package/2006/relationships"><Relationship Id="rId13" Type="http://schemas.openxmlformats.org/officeDocument/2006/relationships/customXml" Target="../ink/ink109.xml"/><Relationship Id="rId18" Type="http://schemas.openxmlformats.org/officeDocument/2006/relationships/image" Target="../media/image115.emf"/><Relationship Id="rId26" Type="http://schemas.openxmlformats.org/officeDocument/2006/relationships/image" Target="../media/image119.emf"/><Relationship Id="rId39" Type="http://schemas.openxmlformats.org/officeDocument/2006/relationships/customXml" Target="../ink/ink123.xml"/><Relationship Id="rId21" Type="http://schemas.openxmlformats.org/officeDocument/2006/relationships/customXml" Target="../ink/ink113.xml"/><Relationship Id="rId34" Type="http://schemas.openxmlformats.org/officeDocument/2006/relationships/customXml" Target="../ink/ink120.xml"/><Relationship Id="rId42" Type="http://schemas.openxmlformats.org/officeDocument/2006/relationships/image" Target="../media/image126.emf"/><Relationship Id="rId47" Type="http://schemas.openxmlformats.org/officeDocument/2006/relationships/customXml" Target="../ink/ink127.xml"/><Relationship Id="rId50" Type="http://schemas.openxmlformats.org/officeDocument/2006/relationships/image" Target="../media/image130.emf"/><Relationship Id="rId55" Type="http://schemas.openxmlformats.org/officeDocument/2006/relationships/customXml" Target="../ink/ink131.xml"/><Relationship Id="rId63" Type="http://schemas.openxmlformats.org/officeDocument/2006/relationships/customXml" Target="../ink/ink135.xml"/><Relationship Id="rId68" Type="http://schemas.openxmlformats.org/officeDocument/2006/relationships/image" Target="../media/image139.emf"/><Relationship Id="rId7" Type="http://schemas.openxmlformats.org/officeDocument/2006/relationships/customXml" Target="../ink/ink106.xml"/><Relationship Id="rId71" Type="http://schemas.openxmlformats.org/officeDocument/2006/relationships/customXml" Target="../ink/ink139.xml"/><Relationship Id="rId2" Type="http://schemas.openxmlformats.org/officeDocument/2006/relationships/notesSlide" Target="../notesSlides/notesSlide5.xml"/><Relationship Id="rId16" Type="http://schemas.openxmlformats.org/officeDocument/2006/relationships/image" Target="../media/image114.emf"/><Relationship Id="rId29" Type="http://schemas.openxmlformats.org/officeDocument/2006/relationships/customXml" Target="../ink/ink117.xml"/><Relationship Id="rId11" Type="http://schemas.openxmlformats.org/officeDocument/2006/relationships/customXml" Target="../ink/ink108.xml"/><Relationship Id="rId24" Type="http://schemas.openxmlformats.org/officeDocument/2006/relationships/image" Target="../media/image118.emf"/><Relationship Id="rId32" Type="http://schemas.openxmlformats.org/officeDocument/2006/relationships/customXml" Target="../ink/ink119.xml"/><Relationship Id="rId37" Type="http://schemas.openxmlformats.org/officeDocument/2006/relationships/image" Target="../media/image124.emf"/><Relationship Id="rId40" Type="http://schemas.openxmlformats.org/officeDocument/2006/relationships/image" Target="../media/image125.emf"/><Relationship Id="rId45" Type="http://schemas.openxmlformats.org/officeDocument/2006/relationships/customXml" Target="../ink/ink126.xml"/><Relationship Id="rId53" Type="http://schemas.openxmlformats.org/officeDocument/2006/relationships/customXml" Target="../ink/ink130.xml"/><Relationship Id="rId58" Type="http://schemas.openxmlformats.org/officeDocument/2006/relationships/image" Target="../media/image134.emf"/><Relationship Id="rId66" Type="http://schemas.openxmlformats.org/officeDocument/2006/relationships/image" Target="../media/image138.emf"/><Relationship Id="rId5" Type="http://schemas.openxmlformats.org/officeDocument/2006/relationships/customXml" Target="../ink/ink105.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120.emf"/><Relationship Id="rId36" Type="http://schemas.openxmlformats.org/officeDocument/2006/relationships/customXml" Target="../ink/ink121.xml"/><Relationship Id="rId49" Type="http://schemas.openxmlformats.org/officeDocument/2006/relationships/customXml" Target="../ink/ink128.xml"/><Relationship Id="rId57" Type="http://schemas.openxmlformats.org/officeDocument/2006/relationships/customXml" Target="../ink/ink132.xml"/><Relationship Id="rId61" Type="http://schemas.openxmlformats.org/officeDocument/2006/relationships/customXml" Target="../ink/ink134.xml"/><Relationship Id="rId10" Type="http://schemas.openxmlformats.org/officeDocument/2006/relationships/image" Target="../media/image111.emf"/><Relationship Id="rId19" Type="http://schemas.openxmlformats.org/officeDocument/2006/relationships/customXml" Target="../ink/ink112.xml"/><Relationship Id="rId31" Type="http://schemas.openxmlformats.org/officeDocument/2006/relationships/customXml" Target="../ink/ink118.xml"/><Relationship Id="rId44" Type="http://schemas.openxmlformats.org/officeDocument/2006/relationships/image" Target="../media/image127.emf"/><Relationship Id="rId52" Type="http://schemas.openxmlformats.org/officeDocument/2006/relationships/image" Target="../media/image131.emf"/><Relationship Id="rId60" Type="http://schemas.openxmlformats.org/officeDocument/2006/relationships/image" Target="../media/image135.emf"/><Relationship Id="rId65" Type="http://schemas.openxmlformats.org/officeDocument/2006/relationships/customXml" Target="../ink/ink136.xml"/><Relationship Id="rId73" Type="http://schemas.openxmlformats.org/officeDocument/2006/relationships/hyperlink" Target="https://www.youtube.com/watch?v=S5PVHRQZe1E" TargetMode="External"/><Relationship Id="rId4" Type="http://schemas.openxmlformats.org/officeDocument/2006/relationships/image" Target="../media/image108.emf"/><Relationship Id="rId9" Type="http://schemas.openxmlformats.org/officeDocument/2006/relationships/customXml" Target="../ink/ink107.xml"/><Relationship Id="rId14" Type="http://schemas.openxmlformats.org/officeDocument/2006/relationships/image" Target="../media/image113.emf"/><Relationship Id="rId22" Type="http://schemas.openxmlformats.org/officeDocument/2006/relationships/image" Target="../media/image117.emf"/><Relationship Id="rId27" Type="http://schemas.openxmlformats.org/officeDocument/2006/relationships/customXml" Target="../ink/ink116.xml"/><Relationship Id="rId30" Type="http://schemas.openxmlformats.org/officeDocument/2006/relationships/image" Target="../media/image121.emf"/><Relationship Id="rId35" Type="http://schemas.openxmlformats.org/officeDocument/2006/relationships/image" Target="../media/image123.emf"/><Relationship Id="rId43" Type="http://schemas.openxmlformats.org/officeDocument/2006/relationships/customXml" Target="../ink/ink125.xml"/><Relationship Id="rId48" Type="http://schemas.openxmlformats.org/officeDocument/2006/relationships/image" Target="../media/image129.emf"/><Relationship Id="rId56" Type="http://schemas.openxmlformats.org/officeDocument/2006/relationships/image" Target="../media/image133.emf"/><Relationship Id="rId64" Type="http://schemas.openxmlformats.org/officeDocument/2006/relationships/image" Target="../media/image137.emf"/><Relationship Id="rId69" Type="http://schemas.openxmlformats.org/officeDocument/2006/relationships/customXml" Target="../ink/ink138.xml"/><Relationship Id="rId8" Type="http://schemas.openxmlformats.org/officeDocument/2006/relationships/image" Target="../media/image110.emf"/><Relationship Id="rId51" Type="http://schemas.openxmlformats.org/officeDocument/2006/relationships/customXml" Target="../ink/ink129.xml"/><Relationship Id="rId72" Type="http://schemas.openxmlformats.org/officeDocument/2006/relationships/image" Target="../media/image141.emf"/><Relationship Id="rId3" Type="http://schemas.openxmlformats.org/officeDocument/2006/relationships/customXml" Target="../ink/ink104.xml"/><Relationship Id="rId12" Type="http://schemas.openxmlformats.org/officeDocument/2006/relationships/image" Target="../media/image112.emf"/><Relationship Id="rId17" Type="http://schemas.openxmlformats.org/officeDocument/2006/relationships/customXml" Target="../ink/ink111.xml"/><Relationship Id="rId25" Type="http://schemas.openxmlformats.org/officeDocument/2006/relationships/customXml" Target="../ink/ink115.xml"/><Relationship Id="rId33" Type="http://schemas.openxmlformats.org/officeDocument/2006/relationships/image" Target="../media/image122.emf"/><Relationship Id="rId38" Type="http://schemas.openxmlformats.org/officeDocument/2006/relationships/customXml" Target="../ink/ink122.xml"/><Relationship Id="rId46" Type="http://schemas.openxmlformats.org/officeDocument/2006/relationships/image" Target="../media/image128.emf"/><Relationship Id="rId59" Type="http://schemas.openxmlformats.org/officeDocument/2006/relationships/customXml" Target="../ink/ink133.xml"/><Relationship Id="rId67" Type="http://schemas.openxmlformats.org/officeDocument/2006/relationships/customXml" Target="../ink/ink137.xml"/><Relationship Id="rId20" Type="http://schemas.openxmlformats.org/officeDocument/2006/relationships/image" Target="../media/image116.emf"/><Relationship Id="rId41" Type="http://schemas.openxmlformats.org/officeDocument/2006/relationships/customXml" Target="../ink/ink124.xml"/><Relationship Id="rId54" Type="http://schemas.openxmlformats.org/officeDocument/2006/relationships/image" Target="../media/image132.emf"/><Relationship Id="rId62" Type="http://schemas.openxmlformats.org/officeDocument/2006/relationships/image" Target="../media/image136.emf"/><Relationship Id="rId70" Type="http://schemas.openxmlformats.org/officeDocument/2006/relationships/image" Target="../media/image140.emf"/><Relationship Id="rId1" Type="http://schemas.openxmlformats.org/officeDocument/2006/relationships/slideLayout" Target="../slideLayouts/slideLayout7.xml"/><Relationship Id="rId6" Type="http://schemas.openxmlformats.org/officeDocument/2006/relationships/image" Target="../media/image109.emf"/></Relationships>
</file>

<file path=ppt/slides/_rels/slide6.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148.emf"/><Relationship Id="rId18" Type="http://schemas.openxmlformats.org/officeDocument/2006/relationships/customXml" Target="../ink/ink146.xml"/><Relationship Id="rId3" Type="http://schemas.openxmlformats.org/officeDocument/2006/relationships/image" Target="../media/image5.png"/><Relationship Id="rId21" Type="http://schemas.openxmlformats.org/officeDocument/2006/relationships/image" Target="../media/image152.emf"/><Relationship Id="rId7" Type="http://schemas.openxmlformats.org/officeDocument/2006/relationships/image" Target="../media/image145.emf"/><Relationship Id="rId12" Type="http://schemas.openxmlformats.org/officeDocument/2006/relationships/customXml" Target="../ink/ink143.xml"/><Relationship Id="rId17" Type="http://schemas.openxmlformats.org/officeDocument/2006/relationships/image" Target="../media/image150.emf"/><Relationship Id="rId2" Type="http://schemas.openxmlformats.org/officeDocument/2006/relationships/notesSlide" Target="../notesSlides/notesSlide6.xml"/><Relationship Id="rId16" Type="http://schemas.openxmlformats.org/officeDocument/2006/relationships/customXml" Target="../ink/ink145.xml"/><Relationship Id="rId20" Type="http://schemas.openxmlformats.org/officeDocument/2006/relationships/customXml" Target="../ink/ink147.xml"/><Relationship Id="rId1" Type="http://schemas.openxmlformats.org/officeDocument/2006/relationships/slideLayout" Target="../slideLayouts/slideLayout7.xml"/><Relationship Id="rId6" Type="http://schemas.openxmlformats.org/officeDocument/2006/relationships/customXml" Target="../ink/ink140.xml"/><Relationship Id="rId11" Type="http://schemas.openxmlformats.org/officeDocument/2006/relationships/image" Target="../media/image147.emf"/><Relationship Id="rId5" Type="http://schemas.openxmlformats.org/officeDocument/2006/relationships/image" Target="../media/image7.png"/><Relationship Id="rId15" Type="http://schemas.openxmlformats.org/officeDocument/2006/relationships/image" Target="../media/image149.emf"/><Relationship Id="rId10" Type="http://schemas.openxmlformats.org/officeDocument/2006/relationships/customXml" Target="../ink/ink142.xml"/><Relationship Id="rId19" Type="http://schemas.openxmlformats.org/officeDocument/2006/relationships/image" Target="../media/image151.emf"/><Relationship Id="rId4" Type="http://schemas.openxmlformats.org/officeDocument/2006/relationships/image" Target="../media/image6.png"/><Relationship Id="rId9" Type="http://schemas.openxmlformats.org/officeDocument/2006/relationships/image" Target="../media/image146.emf"/><Relationship Id="rId14" Type="http://schemas.openxmlformats.org/officeDocument/2006/relationships/customXml" Target="../ink/ink144.xml"/></Relationships>
</file>

<file path=ppt/slides/_rels/slide7.xml.rels><?xml version="1.0" encoding="UTF-8" standalone="yes"?>
<Relationships xmlns="http://schemas.openxmlformats.org/package/2006/relationships"><Relationship Id="rId8" Type="http://schemas.openxmlformats.org/officeDocument/2006/relationships/image" Target="../media/image156.emf"/><Relationship Id="rId13" Type="http://schemas.openxmlformats.org/officeDocument/2006/relationships/customXml" Target="../ink/ink153.xml"/><Relationship Id="rId3" Type="http://schemas.openxmlformats.org/officeDocument/2006/relationships/customXml" Target="../ink/ink148.xml"/><Relationship Id="rId7" Type="http://schemas.openxmlformats.org/officeDocument/2006/relationships/customXml" Target="../ink/ink150.xml"/><Relationship Id="rId12" Type="http://schemas.openxmlformats.org/officeDocument/2006/relationships/image" Target="../media/image158.emf"/><Relationship Id="rId2" Type="http://schemas.openxmlformats.org/officeDocument/2006/relationships/image" Target="../media/image64.emf"/><Relationship Id="rId1" Type="http://schemas.openxmlformats.org/officeDocument/2006/relationships/slideLayout" Target="../slideLayouts/slideLayout13.xml"/><Relationship Id="rId6" Type="http://schemas.openxmlformats.org/officeDocument/2006/relationships/image" Target="../media/image155.emf"/><Relationship Id="rId11" Type="http://schemas.openxmlformats.org/officeDocument/2006/relationships/customXml" Target="../ink/ink152.xml"/><Relationship Id="rId5" Type="http://schemas.openxmlformats.org/officeDocument/2006/relationships/customXml" Target="../ink/ink149.xml"/><Relationship Id="rId10" Type="http://schemas.openxmlformats.org/officeDocument/2006/relationships/image" Target="../media/image157.emf"/><Relationship Id="rId4" Type="http://schemas.openxmlformats.org/officeDocument/2006/relationships/image" Target="../media/image154.emf"/><Relationship Id="rId9" Type="http://schemas.openxmlformats.org/officeDocument/2006/relationships/customXml" Target="../ink/ink151.xml"/><Relationship Id="rId14" Type="http://schemas.openxmlformats.org/officeDocument/2006/relationships/image" Target="../media/image159.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54.xml"/><Relationship Id="rId4" Type="http://schemas.openxmlformats.org/officeDocument/2006/relationships/hyperlink" Target="http://www.bernhardkoester.de/vorlesungen/inhalt.html" TargetMode="External"/></Relationships>
</file>

<file path=ppt/slides/_rels/slide9.xml.rels><?xml version="1.0" encoding="UTF-8" standalone="yes"?>
<Relationships xmlns="http://schemas.openxmlformats.org/package/2006/relationships"><Relationship Id="rId117" Type="http://schemas.openxmlformats.org/officeDocument/2006/relationships/image" Target="../media/image216.emf"/><Relationship Id="rId299" Type="http://schemas.openxmlformats.org/officeDocument/2006/relationships/image" Target="../media/image307.emf"/><Relationship Id="rId21" Type="http://schemas.openxmlformats.org/officeDocument/2006/relationships/customXml" Target="../ink/ink164.xml"/><Relationship Id="rId63" Type="http://schemas.openxmlformats.org/officeDocument/2006/relationships/customXml" Target="../ink/ink185.xml"/><Relationship Id="rId159" Type="http://schemas.openxmlformats.org/officeDocument/2006/relationships/image" Target="../media/image237.emf"/><Relationship Id="rId324" Type="http://schemas.openxmlformats.org/officeDocument/2006/relationships/customXml" Target="../ink/ink316.xml"/><Relationship Id="rId366" Type="http://schemas.openxmlformats.org/officeDocument/2006/relationships/customXml" Target="../ink/ink337.xml"/><Relationship Id="rId531" Type="http://schemas.openxmlformats.org/officeDocument/2006/relationships/image" Target="../media/image423.emf"/><Relationship Id="rId573" Type="http://schemas.openxmlformats.org/officeDocument/2006/relationships/image" Target="../media/image444.emf"/><Relationship Id="rId629" Type="http://schemas.openxmlformats.org/officeDocument/2006/relationships/image" Target="../media/image472.emf"/><Relationship Id="rId170" Type="http://schemas.openxmlformats.org/officeDocument/2006/relationships/customXml" Target="../ink/ink239.xml"/><Relationship Id="rId226" Type="http://schemas.openxmlformats.org/officeDocument/2006/relationships/customXml" Target="../ink/ink267.xml"/><Relationship Id="rId433" Type="http://schemas.openxmlformats.org/officeDocument/2006/relationships/image" Target="../media/image374.emf"/><Relationship Id="rId268" Type="http://schemas.openxmlformats.org/officeDocument/2006/relationships/customXml" Target="../ink/ink288.xml"/><Relationship Id="rId475" Type="http://schemas.openxmlformats.org/officeDocument/2006/relationships/image" Target="../media/image395.emf"/><Relationship Id="rId640" Type="http://schemas.openxmlformats.org/officeDocument/2006/relationships/customXml" Target="../ink/ink474.xml"/><Relationship Id="rId32" Type="http://schemas.openxmlformats.org/officeDocument/2006/relationships/image" Target="../media/image174.emf"/><Relationship Id="rId74" Type="http://schemas.openxmlformats.org/officeDocument/2006/relationships/image" Target="../media/image195.emf"/><Relationship Id="rId128" Type="http://schemas.openxmlformats.org/officeDocument/2006/relationships/customXml" Target="../ink/ink218.xml"/><Relationship Id="rId335" Type="http://schemas.openxmlformats.org/officeDocument/2006/relationships/image" Target="../media/image325.emf"/><Relationship Id="rId377" Type="http://schemas.openxmlformats.org/officeDocument/2006/relationships/image" Target="../media/image346.emf"/><Relationship Id="rId500" Type="http://schemas.openxmlformats.org/officeDocument/2006/relationships/customXml" Target="../ink/ink404.xml"/><Relationship Id="rId542" Type="http://schemas.openxmlformats.org/officeDocument/2006/relationships/customXml" Target="../ink/ink425.xml"/><Relationship Id="rId584" Type="http://schemas.openxmlformats.org/officeDocument/2006/relationships/customXml" Target="../ink/ink446.xml"/><Relationship Id="rId5" Type="http://schemas.openxmlformats.org/officeDocument/2006/relationships/customXml" Target="../ink/ink156.xml"/><Relationship Id="rId181" Type="http://schemas.openxmlformats.org/officeDocument/2006/relationships/image" Target="../media/image248.emf"/><Relationship Id="rId237" Type="http://schemas.openxmlformats.org/officeDocument/2006/relationships/image" Target="../media/image276.emf"/><Relationship Id="rId402" Type="http://schemas.openxmlformats.org/officeDocument/2006/relationships/customXml" Target="../ink/ink355.xml"/><Relationship Id="rId279" Type="http://schemas.openxmlformats.org/officeDocument/2006/relationships/image" Target="../media/image297.emf"/><Relationship Id="rId444" Type="http://schemas.openxmlformats.org/officeDocument/2006/relationships/customXml" Target="../ink/ink376.xml"/><Relationship Id="rId486" Type="http://schemas.openxmlformats.org/officeDocument/2006/relationships/customXml" Target="../ink/ink397.xml"/><Relationship Id="rId43" Type="http://schemas.openxmlformats.org/officeDocument/2006/relationships/customXml" Target="../ink/ink175.xml"/><Relationship Id="rId139" Type="http://schemas.openxmlformats.org/officeDocument/2006/relationships/image" Target="../media/image227.emf"/><Relationship Id="rId290" Type="http://schemas.openxmlformats.org/officeDocument/2006/relationships/customXml" Target="../ink/ink299.xml"/><Relationship Id="rId304" Type="http://schemas.openxmlformats.org/officeDocument/2006/relationships/customXml" Target="../ink/ink306.xml"/><Relationship Id="rId346" Type="http://schemas.openxmlformats.org/officeDocument/2006/relationships/customXml" Target="../ink/ink327.xml"/><Relationship Id="rId388" Type="http://schemas.openxmlformats.org/officeDocument/2006/relationships/customXml" Target="../ink/ink348.xml"/><Relationship Id="rId511" Type="http://schemas.openxmlformats.org/officeDocument/2006/relationships/image" Target="../media/image413.emf"/><Relationship Id="rId553" Type="http://schemas.openxmlformats.org/officeDocument/2006/relationships/image" Target="../media/image434.emf"/><Relationship Id="rId609" Type="http://schemas.openxmlformats.org/officeDocument/2006/relationships/image" Target="../media/image462.emf"/><Relationship Id="rId85" Type="http://schemas.openxmlformats.org/officeDocument/2006/relationships/customXml" Target="../ink/ink196.xml"/><Relationship Id="rId150" Type="http://schemas.openxmlformats.org/officeDocument/2006/relationships/customXml" Target="../ink/ink229.xml"/><Relationship Id="rId192" Type="http://schemas.openxmlformats.org/officeDocument/2006/relationships/customXml" Target="../ink/ink250.xml"/><Relationship Id="rId206" Type="http://schemas.openxmlformats.org/officeDocument/2006/relationships/customXml" Target="../ink/ink257.xml"/><Relationship Id="rId413" Type="http://schemas.openxmlformats.org/officeDocument/2006/relationships/image" Target="../media/image364.emf"/><Relationship Id="rId595" Type="http://schemas.openxmlformats.org/officeDocument/2006/relationships/image" Target="../media/image455.emf"/><Relationship Id="rId248" Type="http://schemas.openxmlformats.org/officeDocument/2006/relationships/customXml" Target="../ink/ink278.xml"/><Relationship Id="rId455" Type="http://schemas.openxmlformats.org/officeDocument/2006/relationships/image" Target="../media/image385.emf"/><Relationship Id="rId497" Type="http://schemas.openxmlformats.org/officeDocument/2006/relationships/image" Target="../media/image406.emf"/><Relationship Id="rId620" Type="http://schemas.openxmlformats.org/officeDocument/2006/relationships/customXml" Target="../ink/ink464.xml"/><Relationship Id="rId12" Type="http://schemas.openxmlformats.org/officeDocument/2006/relationships/image" Target="../media/image164.emf"/><Relationship Id="rId108" Type="http://schemas.openxmlformats.org/officeDocument/2006/relationships/image" Target="../media/image212.emf"/><Relationship Id="rId315" Type="http://schemas.openxmlformats.org/officeDocument/2006/relationships/image" Target="../media/image315.emf"/><Relationship Id="rId357" Type="http://schemas.openxmlformats.org/officeDocument/2006/relationships/image" Target="../media/image336.emf"/><Relationship Id="rId522" Type="http://schemas.openxmlformats.org/officeDocument/2006/relationships/customXml" Target="../ink/ink415.xml"/><Relationship Id="rId54" Type="http://schemas.openxmlformats.org/officeDocument/2006/relationships/image" Target="../media/image185.emf"/><Relationship Id="rId96" Type="http://schemas.openxmlformats.org/officeDocument/2006/relationships/image" Target="../media/image206.emf"/><Relationship Id="rId161" Type="http://schemas.openxmlformats.org/officeDocument/2006/relationships/image" Target="../media/image238.emf"/><Relationship Id="rId217" Type="http://schemas.openxmlformats.org/officeDocument/2006/relationships/image" Target="../media/image266.emf"/><Relationship Id="rId399" Type="http://schemas.openxmlformats.org/officeDocument/2006/relationships/image" Target="../media/image357.emf"/><Relationship Id="rId564" Type="http://schemas.openxmlformats.org/officeDocument/2006/relationships/customXml" Target="../ink/ink436.xml"/><Relationship Id="rId259" Type="http://schemas.openxmlformats.org/officeDocument/2006/relationships/image" Target="../media/image287.emf"/><Relationship Id="rId424" Type="http://schemas.openxmlformats.org/officeDocument/2006/relationships/customXml" Target="../ink/ink366.xml"/><Relationship Id="rId466" Type="http://schemas.openxmlformats.org/officeDocument/2006/relationships/customXml" Target="../ink/ink387.xml"/><Relationship Id="rId631" Type="http://schemas.openxmlformats.org/officeDocument/2006/relationships/image" Target="../media/image473.emf"/><Relationship Id="rId23" Type="http://schemas.openxmlformats.org/officeDocument/2006/relationships/customXml" Target="../ink/ink165.xml"/><Relationship Id="rId119" Type="http://schemas.openxmlformats.org/officeDocument/2006/relationships/image" Target="../media/image217.emf"/><Relationship Id="rId270" Type="http://schemas.openxmlformats.org/officeDocument/2006/relationships/customXml" Target="../ink/ink289.xml"/><Relationship Id="rId326" Type="http://schemas.openxmlformats.org/officeDocument/2006/relationships/customXml" Target="../ink/ink317.xml"/><Relationship Id="rId533" Type="http://schemas.openxmlformats.org/officeDocument/2006/relationships/image" Target="../media/image424.emf"/><Relationship Id="rId65" Type="http://schemas.openxmlformats.org/officeDocument/2006/relationships/customXml" Target="../ink/ink186.xml"/><Relationship Id="rId130" Type="http://schemas.openxmlformats.org/officeDocument/2006/relationships/customXml" Target="../ink/ink219.xml"/><Relationship Id="rId368" Type="http://schemas.openxmlformats.org/officeDocument/2006/relationships/customXml" Target="../ink/ink338.xml"/><Relationship Id="rId575" Type="http://schemas.openxmlformats.org/officeDocument/2006/relationships/image" Target="../media/image445.emf"/><Relationship Id="rId172" Type="http://schemas.openxmlformats.org/officeDocument/2006/relationships/customXml" Target="../ink/ink240.xml"/><Relationship Id="rId228" Type="http://schemas.openxmlformats.org/officeDocument/2006/relationships/customXml" Target="../ink/ink268.xml"/><Relationship Id="rId435" Type="http://schemas.openxmlformats.org/officeDocument/2006/relationships/image" Target="../media/image375.emf"/><Relationship Id="rId477" Type="http://schemas.openxmlformats.org/officeDocument/2006/relationships/image" Target="../media/image396.emf"/><Relationship Id="rId600" Type="http://schemas.openxmlformats.org/officeDocument/2006/relationships/customXml" Target="../ink/ink454.xml"/><Relationship Id="rId642" Type="http://schemas.openxmlformats.org/officeDocument/2006/relationships/customXml" Target="../ink/ink475.xml"/><Relationship Id="rId281" Type="http://schemas.openxmlformats.org/officeDocument/2006/relationships/image" Target="../media/image298.emf"/><Relationship Id="rId337" Type="http://schemas.openxmlformats.org/officeDocument/2006/relationships/image" Target="../media/image326.emf"/><Relationship Id="rId502" Type="http://schemas.openxmlformats.org/officeDocument/2006/relationships/customXml" Target="../ink/ink405.xml"/><Relationship Id="rId34" Type="http://schemas.openxmlformats.org/officeDocument/2006/relationships/image" Target="../media/image175.emf"/><Relationship Id="rId76" Type="http://schemas.openxmlformats.org/officeDocument/2006/relationships/image" Target="../media/image196.emf"/><Relationship Id="rId141" Type="http://schemas.openxmlformats.org/officeDocument/2006/relationships/image" Target="../media/image228.emf"/><Relationship Id="rId379" Type="http://schemas.openxmlformats.org/officeDocument/2006/relationships/image" Target="../media/image347.emf"/><Relationship Id="rId544" Type="http://schemas.openxmlformats.org/officeDocument/2006/relationships/customXml" Target="../ink/ink426.xml"/><Relationship Id="rId586" Type="http://schemas.openxmlformats.org/officeDocument/2006/relationships/customXml" Target="../ink/ink447.xml"/><Relationship Id="rId7" Type="http://schemas.openxmlformats.org/officeDocument/2006/relationships/customXml" Target="../ink/ink157.xml"/><Relationship Id="rId183" Type="http://schemas.openxmlformats.org/officeDocument/2006/relationships/image" Target="../media/image249.emf"/><Relationship Id="rId239" Type="http://schemas.openxmlformats.org/officeDocument/2006/relationships/image" Target="../media/image277.emf"/><Relationship Id="rId390" Type="http://schemas.openxmlformats.org/officeDocument/2006/relationships/customXml" Target="../ink/ink349.xml"/><Relationship Id="rId404" Type="http://schemas.openxmlformats.org/officeDocument/2006/relationships/customXml" Target="../ink/ink356.xml"/><Relationship Id="rId446" Type="http://schemas.openxmlformats.org/officeDocument/2006/relationships/customXml" Target="../ink/ink377.xml"/><Relationship Id="rId611" Type="http://schemas.openxmlformats.org/officeDocument/2006/relationships/image" Target="../media/image463.emf"/><Relationship Id="rId250" Type="http://schemas.openxmlformats.org/officeDocument/2006/relationships/customXml" Target="../ink/ink279.xml"/><Relationship Id="rId292" Type="http://schemas.openxmlformats.org/officeDocument/2006/relationships/customXml" Target="../ink/ink300.xml"/><Relationship Id="rId306" Type="http://schemas.openxmlformats.org/officeDocument/2006/relationships/customXml" Target="../ink/ink307.xml"/><Relationship Id="rId488" Type="http://schemas.openxmlformats.org/officeDocument/2006/relationships/customXml" Target="../ink/ink398.xml"/><Relationship Id="rId45" Type="http://schemas.openxmlformats.org/officeDocument/2006/relationships/customXml" Target="../ink/ink176.xml"/><Relationship Id="rId87" Type="http://schemas.openxmlformats.org/officeDocument/2006/relationships/customXml" Target="../ink/ink197.xml"/><Relationship Id="rId110" Type="http://schemas.openxmlformats.org/officeDocument/2006/relationships/image" Target="../media/image213.emf"/><Relationship Id="rId348" Type="http://schemas.openxmlformats.org/officeDocument/2006/relationships/customXml" Target="../ink/ink328.xml"/><Relationship Id="rId513" Type="http://schemas.openxmlformats.org/officeDocument/2006/relationships/image" Target="../media/image414.emf"/><Relationship Id="rId555" Type="http://schemas.openxmlformats.org/officeDocument/2006/relationships/image" Target="../media/image435.emf"/><Relationship Id="rId597" Type="http://schemas.openxmlformats.org/officeDocument/2006/relationships/image" Target="../media/image456.emf"/><Relationship Id="rId152" Type="http://schemas.openxmlformats.org/officeDocument/2006/relationships/customXml" Target="../ink/ink230.xml"/><Relationship Id="rId194" Type="http://schemas.openxmlformats.org/officeDocument/2006/relationships/customXml" Target="../ink/ink251.xml"/><Relationship Id="rId208" Type="http://schemas.openxmlformats.org/officeDocument/2006/relationships/customXml" Target="../ink/ink258.xml"/><Relationship Id="rId415" Type="http://schemas.openxmlformats.org/officeDocument/2006/relationships/image" Target="../media/image365.emf"/><Relationship Id="rId457" Type="http://schemas.openxmlformats.org/officeDocument/2006/relationships/image" Target="../media/image386.emf"/><Relationship Id="rId622" Type="http://schemas.openxmlformats.org/officeDocument/2006/relationships/customXml" Target="../ink/ink465.xml"/><Relationship Id="rId261" Type="http://schemas.openxmlformats.org/officeDocument/2006/relationships/image" Target="../media/image288.emf"/><Relationship Id="rId499" Type="http://schemas.openxmlformats.org/officeDocument/2006/relationships/image" Target="../media/image407.emf"/><Relationship Id="rId14" Type="http://schemas.openxmlformats.org/officeDocument/2006/relationships/image" Target="../media/image165.emf"/><Relationship Id="rId56" Type="http://schemas.openxmlformats.org/officeDocument/2006/relationships/image" Target="../media/image186.emf"/><Relationship Id="rId317" Type="http://schemas.openxmlformats.org/officeDocument/2006/relationships/image" Target="../media/image316.emf"/><Relationship Id="rId359" Type="http://schemas.openxmlformats.org/officeDocument/2006/relationships/image" Target="../media/image337.emf"/><Relationship Id="rId524" Type="http://schemas.openxmlformats.org/officeDocument/2006/relationships/customXml" Target="../ink/ink416.xml"/><Relationship Id="rId566" Type="http://schemas.openxmlformats.org/officeDocument/2006/relationships/customXml" Target="../ink/ink437.xml"/><Relationship Id="rId98" Type="http://schemas.openxmlformats.org/officeDocument/2006/relationships/image" Target="../media/image207.emf"/><Relationship Id="rId121" Type="http://schemas.openxmlformats.org/officeDocument/2006/relationships/image" Target="../media/image218.emf"/><Relationship Id="rId163" Type="http://schemas.openxmlformats.org/officeDocument/2006/relationships/image" Target="../media/image239.emf"/><Relationship Id="rId219" Type="http://schemas.openxmlformats.org/officeDocument/2006/relationships/image" Target="../media/image267.emf"/><Relationship Id="rId370" Type="http://schemas.openxmlformats.org/officeDocument/2006/relationships/customXml" Target="../ink/ink339.xml"/><Relationship Id="rId426" Type="http://schemas.openxmlformats.org/officeDocument/2006/relationships/customXml" Target="../ink/ink367.xml"/><Relationship Id="rId633" Type="http://schemas.openxmlformats.org/officeDocument/2006/relationships/image" Target="../media/image474.emf"/><Relationship Id="rId230" Type="http://schemas.openxmlformats.org/officeDocument/2006/relationships/customXml" Target="../ink/ink269.xml"/><Relationship Id="rId468" Type="http://schemas.openxmlformats.org/officeDocument/2006/relationships/customXml" Target="../ink/ink388.xml"/><Relationship Id="rId25" Type="http://schemas.openxmlformats.org/officeDocument/2006/relationships/customXml" Target="../ink/ink166.xml"/><Relationship Id="rId67" Type="http://schemas.openxmlformats.org/officeDocument/2006/relationships/customXml" Target="../ink/ink187.xml"/><Relationship Id="rId272" Type="http://schemas.openxmlformats.org/officeDocument/2006/relationships/customXml" Target="../ink/ink290.xml"/><Relationship Id="rId328" Type="http://schemas.openxmlformats.org/officeDocument/2006/relationships/customXml" Target="../ink/ink318.xml"/><Relationship Id="rId535" Type="http://schemas.openxmlformats.org/officeDocument/2006/relationships/image" Target="../media/image425.emf"/><Relationship Id="rId577" Type="http://schemas.openxmlformats.org/officeDocument/2006/relationships/image" Target="../media/image446.emf"/><Relationship Id="rId132" Type="http://schemas.openxmlformats.org/officeDocument/2006/relationships/customXml" Target="../ink/ink220.xml"/><Relationship Id="rId174" Type="http://schemas.openxmlformats.org/officeDocument/2006/relationships/customXml" Target="../ink/ink241.xml"/><Relationship Id="rId381" Type="http://schemas.openxmlformats.org/officeDocument/2006/relationships/image" Target="../media/image348.emf"/><Relationship Id="rId602" Type="http://schemas.openxmlformats.org/officeDocument/2006/relationships/customXml" Target="../ink/ink455.xml"/><Relationship Id="rId241" Type="http://schemas.openxmlformats.org/officeDocument/2006/relationships/image" Target="../media/image278.emf"/><Relationship Id="rId437" Type="http://schemas.openxmlformats.org/officeDocument/2006/relationships/image" Target="../media/image376.emf"/><Relationship Id="rId479" Type="http://schemas.openxmlformats.org/officeDocument/2006/relationships/image" Target="../media/image397.emf"/><Relationship Id="rId644" Type="http://schemas.openxmlformats.org/officeDocument/2006/relationships/customXml" Target="../ink/ink476.xml"/><Relationship Id="rId36" Type="http://schemas.openxmlformats.org/officeDocument/2006/relationships/image" Target="../media/image176.emf"/><Relationship Id="rId283" Type="http://schemas.openxmlformats.org/officeDocument/2006/relationships/image" Target="../media/image299.emf"/><Relationship Id="rId339" Type="http://schemas.openxmlformats.org/officeDocument/2006/relationships/image" Target="../media/image327.emf"/><Relationship Id="rId490" Type="http://schemas.openxmlformats.org/officeDocument/2006/relationships/customXml" Target="../ink/ink399.xml"/><Relationship Id="rId504" Type="http://schemas.openxmlformats.org/officeDocument/2006/relationships/customXml" Target="../ink/ink406.xml"/><Relationship Id="rId546" Type="http://schemas.openxmlformats.org/officeDocument/2006/relationships/customXml" Target="../ink/ink427.xml"/><Relationship Id="rId78" Type="http://schemas.openxmlformats.org/officeDocument/2006/relationships/image" Target="../media/image197.emf"/><Relationship Id="rId101" Type="http://schemas.openxmlformats.org/officeDocument/2006/relationships/customXml" Target="../ink/ink204.xml"/><Relationship Id="rId143" Type="http://schemas.openxmlformats.org/officeDocument/2006/relationships/image" Target="../media/image229.emf"/><Relationship Id="rId185" Type="http://schemas.openxmlformats.org/officeDocument/2006/relationships/image" Target="../media/image250.emf"/><Relationship Id="rId350" Type="http://schemas.openxmlformats.org/officeDocument/2006/relationships/customXml" Target="../ink/ink329.xml"/><Relationship Id="rId406" Type="http://schemas.openxmlformats.org/officeDocument/2006/relationships/customXml" Target="../ink/ink357.xml"/><Relationship Id="rId588" Type="http://schemas.openxmlformats.org/officeDocument/2006/relationships/customXml" Target="../ink/ink448.xml"/><Relationship Id="rId9" Type="http://schemas.openxmlformats.org/officeDocument/2006/relationships/customXml" Target="../ink/ink158.xml"/><Relationship Id="rId210" Type="http://schemas.openxmlformats.org/officeDocument/2006/relationships/customXml" Target="../ink/ink259.xml"/><Relationship Id="rId392" Type="http://schemas.openxmlformats.org/officeDocument/2006/relationships/customXml" Target="../ink/ink350.xml"/><Relationship Id="rId448" Type="http://schemas.openxmlformats.org/officeDocument/2006/relationships/customXml" Target="../ink/ink378.xml"/><Relationship Id="rId613" Type="http://schemas.openxmlformats.org/officeDocument/2006/relationships/image" Target="../media/image464.emf"/><Relationship Id="rId252" Type="http://schemas.openxmlformats.org/officeDocument/2006/relationships/customXml" Target="../ink/ink280.xml"/><Relationship Id="rId294" Type="http://schemas.openxmlformats.org/officeDocument/2006/relationships/customXml" Target="../ink/ink301.xml"/><Relationship Id="rId308" Type="http://schemas.openxmlformats.org/officeDocument/2006/relationships/customXml" Target="../ink/ink308.xml"/><Relationship Id="rId515" Type="http://schemas.openxmlformats.org/officeDocument/2006/relationships/image" Target="../media/image415.emf"/><Relationship Id="rId47" Type="http://schemas.openxmlformats.org/officeDocument/2006/relationships/customXml" Target="../ink/ink177.xml"/><Relationship Id="rId89" Type="http://schemas.openxmlformats.org/officeDocument/2006/relationships/customXml" Target="../ink/ink198.xml"/><Relationship Id="rId112" Type="http://schemas.openxmlformats.org/officeDocument/2006/relationships/image" Target="../media/image214.emf"/><Relationship Id="rId154" Type="http://schemas.openxmlformats.org/officeDocument/2006/relationships/customXml" Target="../ink/ink231.xml"/><Relationship Id="rId361" Type="http://schemas.openxmlformats.org/officeDocument/2006/relationships/image" Target="../media/image338.emf"/><Relationship Id="rId557" Type="http://schemas.openxmlformats.org/officeDocument/2006/relationships/image" Target="../media/image436.emf"/><Relationship Id="rId599" Type="http://schemas.openxmlformats.org/officeDocument/2006/relationships/image" Target="../media/image457.emf"/><Relationship Id="rId196" Type="http://schemas.openxmlformats.org/officeDocument/2006/relationships/customXml" Target="../ink/ink252.xml"/><Relationship Id="rId417" Type="http://schemas.openxmlformats.org/officeDocument/2006/relationships/image" Target="../media/image366.emf"/><Relationship Id="rId459" Type="http://schemas.openxmlformats.org/officeDocument/2006/relationships/image" Target="../media/image387.emf"/><Relationship Id="rId624" Type="http://schemas.openxmlformats.org/officeDocument/2006/relationships/customXml" Target="../ink/ink466.xml"/><Relationship Id="rId16" Type="http://schemas.openxmlformats.org/officeDocument/2006/relationships/image" Target="../media/image166.emf"/><Relationship Id="rId221" Type="http://schemas.openxmlformats.org/officeDocument/2006/relationships/image" Target="../media/image268.emf"/><Relationship Id="rId263" Type="http://schemas.openxmlformats.org/officeDocument/2006/relationships/image" Target="../media/image289.emf"/><Relationship Id="rId319" Type="http://schemas.openxmlformats.org/officeDocument/2006/relationships/image" Target="../media/image317.emf"/><Relationship Id="rId470" Type="http://schemas.openxmlformats.org/officeDocument/2006/relationships/customXml" Target="../ink/ink389.xml"/><Relationship Id="rId526" Type="http://schemas.openxmlformats.org/officeDocument/2006/relationships/customXml" Target="../ink/ink417.xml"/><Relationship Id="rId58" Type="http://schemas.openxmlformats.org/officeDocument/2006/relationships/image" Target="../media/image187.emf"/><Relationship Id="rId123" Type="http://schemas.openxmlformats.org/officeDocument/2006/relationships/image" Target="../media/image219.emf"/><Relationship Id="rId330" Type="http://schemas.openxmlformats.org/officeDocument/2006/relationships/customXml" Target="../ink/ink319.xml"/><Relationship Id="rId568" Type="http://schemas.openxmlformats.org/officeDocument/2006/relationships/customXml" Target="../ink/ink438.xml"/><Relationship Id="rId165" Type="http://schemas.openxmlformats.org/officeDocument/2006/relationships/image" Target="../media/image240.emf"/><Relationship Id="rId372" Type="http://schemas.openxmlformats.org/officeDocument/2006/relationships/customXml" Target="../ink/ink340.xml"/><Relationship Id="rId428" Type="http://schemas.openxmlformats.org/officeDocument/2006/relationships/customXml" Target="../ink/ink368.xml"/><Relationship Id="rId635" Type="http://schemas.openxmlformats.org/officeDocument/2006/relationships/image" Target="../media/image475.emf"/><Relationship Id="rId232" Type="http://schemas.openxmlformats.org/officeDocument/2006/relationships/customXml" Target="../ink/ink270.xml"/><Relationship Id="rId274" Type="http://schemas.openxmlformats.org/officeDocument/2006/relationships/customXml" Target="../ink/ink291.xml"/><Relationship Id="rId481" Type="http://schemas.openxmlformats.org/officeDocument/2006/relationships/image" Target="../media/image398.emf"/><Relationship Id="rId27" Type="http://schemas.openxmlformats.org/officeDocument/2006/relationships/customXml" Target="../ink/ink167.xml"/><Relationship Id="rId69" Type="http://schemas.openxmlformats.org/officeDocument/2006/relationships/customXml" Target="../ink/ink188.xml"/><Relationship Id="rId134" Type="http://schemas.openxmlformats.org/officeDocument/2006/relationships/customXml" Target="../ink/ink221.xml"/><Relationship Id="rId537" Type="http://schemas.openxmlformats.org/officeDocument/2006/relationships/image" Target="../media/image426.emf"/><Relationship Id="rId579" Type="http://schemas.openxmlformats.org/officeDocument/2006/relationships/image" Target="../media/image447.emf"/><Relationship Id="rId80" Type="http://schemas.openxmlformats.org/officeDocument/2006/relationships/image" Target="../media/image198.emf"/><Relationship Id="rId176" Type="http://schemas.openxmlformats.org/officeDocument/2006/relationships/customXml" Target="../ink/ink242.xml"/><Relationship Id="rId341" Type="http://schemas.openxmlformats.org/officeDocument/2006/relationships/image" Target="../media/image328.emf"/><Relationship Id="rId383" Type="http://schemas.openxmlformats.org/officeDocument/2006/relationships/image" Target="../media/image349.emf"/><Relationship Id="rId439" Type="http://schemas.openxmlformats.org/officeDocument/2006/relationships/image" Target="../media/image377.emf"/><Relationship Id="rId590" Type="http://schemas.openxmlformats.org/officeDocument/2006/relationships/customXml" Target="../ink/ink449.xml"/><Relationship Id="rId604" Type="http://schemas.openxmlformats.org/officeDocument/2006/relationships/customXml" Target="../ink/ink456.xml"/><Relationship Id="rId646" Type="http://schemas.openxmlformats.org/officeDocument/2006/relationships/customXml" Target="../ink/ink477.xml"/><Relationship Id="rId201" Type="http://schemas.openxmlformats.org/officeDocument/2006/relationships/image" Target="../media/image258.emf"/><Relationship Id="rId243" Type="http://schemas.openxmlformats.org/officeDocument/2006/relationships/image" Target="../media/image279.emf"/><Relationship Id="rId285" Type="http://schemas.openxmlformats.org/officeDocument/2006/relationships/image" Target="../media/image300.emf"/><Relationship Id="rId450" Type="http://schemas.openxmlformats.org/officeDocument/2006/relationships/customXml" Target="../ink/ink379.xml"/><Relationship Id="rId506" Type="http://schemas.openxmlformats.org/officeDocument/2006/relationships/customXml" Target="../ink/ink407.xml"/><Relationship Id="rId38" Type="http://schemas.openxmlformats.org/officeDocument/2006/relationships/image" Target="../media/image177.emf"/><Relationship Id="rId103" Type="http://schemas.openxmlformats.org/officeDocument/2006/relationships/customXml" Target="../ink/ink205.xml"/><Relationship Id="rId310" Type="http://schemas.openxmlformats.org/officeDocument/2006/relationships/customXml" Target="../ink/ink309.xml"/><Relationship Id="rId492" Type="http://schemas.openxmlformats.org/officeDocument/2006/relationships/customXml" Target="../ink/ink400.xml"/><Relationship Id="rId548" Type="http://schemas.openxmlformats.org/officeDocument/2006/relationships/customXml" Target="../ink/ink428.xml"/><Relationship Id="rId91" Type="http://schemas.openxmlformats.org/officeDocument/2006/relationships/customXml" Target="../ink/ink199.xml"/><Relationship Id="rId145" Type="http://schemas.openxmlformats.org/officeDocument/2006/relationships/image" Target="../media/image230.emf"/><Relationship Id="rId187" Type="http://schemas.openxmlformats.org/officeDocument/2006/relationships/image" Target="../media/image251.emf"/><Relationship Id="rId352" Type="http://schemas.openxmlformats.org/officeDocument/2006/relationships/customXml" Target="../ink/ink330.xml"/><Relationship Id="rId394" Type="http://schemas.openxmlformats.org/officeDocument/2006/relationships/customXml" Target="../ink/ink351.xml"/><Relationship Id="rId408" Type="http://schemas.openxmlformats.org/officeDocument/2006/relationships/customXml" Target="../ink/ink358.xml"/><Relationship Id="rId615" Type="http://schemas.openxmlformats.org/officeDocument/2006/relationships/image" Target="../media/image465.emf"/><Relationship Id="rId1" Type="http://schemas.openxmlformats.org/officeDocument/2006/relationships/slideLayout" Target="../slideLayouts/slideLayout7.xml"/><Relationship Id="rId212" Type="http://schemas.openxmlformats.org/officeDocument/2006/relationships/customXml" Target="../ink/ink260.xml"/><Relationship Id="rId233" Type="http://schemas.openxmlformats.org/officeDocument/2006/relationships/image" Target="../media/image274.emf"/><Relationship Id="rId254" Type="http://schemas.openxmlformats.org/officeDocument/2006/relationships/customXml" Target="../ink/ink281.xml"/><Relationship Id="rId440" Type="http://schemas.openxmlformats.org/officeDocument/2006/relationships/customXml" Target="../ink/ink374.xml"/><Relationship Id="rId28" Type="http://schemas.openxmlformats.org/officeDocument/2006/relationships/image" Target="../media/image172.emf"/><Relationship Id="rId49" Type="http://schemas.openxmlformats.org/officeDocument/2006/relationships/customXml" Target="../ink/ink178.xml"/><Relationship Id="rId114" Type="http://schemas.openxmlformats.org/officeDocument/2006/relationships/image" Target="../media/image215.emf"/><Relationship Id="rId275" Type="http://schemas.openxmlformats.org/officeDocument/2006/relationships/image" Target="../media/image295.emf"/><Relationship Id="rId296" Type="http://schemas.openxmlformats.org/officeDocument/2006/relationships/customXml" Target="../ink/ink302.xml"/><Relationship Id="rId300" Type="http://schemas.openxmlformats.org/officeDocument/2006/relationships/customXml" Target="../ink/ink304.xml"/><Relationship Id="rId461" Type="http://schemas.openxmlformats.org/officeDocument/2006/relationships/image" Target="../media/image388.emf"/><Relationship Id="rId482" Type="http://schemas.openxmlformats.org/officeDocument/2006/relationships/customXml" Target="../ink/ink395.xml"/><Relationship Id="rId517" Type="http://schemas.openxmlformats.org/officeDocument/2006/relationships/image" Target="../media/image416.emf"/><Relationship Id="rId538" Type="http://schemas.openxmlformats.org/officeDocument/2006/relationships/customXml" Target="../ink/ink423.xml"/><Relationship Id="rId559" Type="http://schemas.openxmlformats.org/officeDocument/2006/relationships/image" Target="../media/image437.emf"/><Relationship Id="rId60" Type="http://schemas.openxmlformats.org/officeDocument/2006/relationships/image" Target="../media/image188.emf"/><Relationship Id="rId81" Type="http://schemas.openxmlformats.org/officeDocument/2006/relationships/customXml" Target="../ink/ink194.xml"/><Relationship Id="rId135" Type="http://schemas.openxmlformats.org/officeDocument/2006/relationships/image" Target="../media/image225.emf"/><Relationship Id="rId156" Type="http://schemas.openxmlformats.org/officeDocument/2006/relationships/customXml" Target="../ink/ink232.xml"/><Relationship Id="rId177" Type="http://schemas.openxmlformats.org/officeDocument/2006/relationships/image" Target="../media/image246.emf"/><Relationship Id="rId198" Type="http://schemas.openxmlformats.org/officeDocument/2006/relationships/customXml" Target="../ink/ink253.xml"/><Relationship Id="rId321" Type="http://schemas.openxmlformats.org/officeDocument/2006/relationships/image" Target="../media/image318.emf"/><Relationship Id="rId342" Type="http://schemas.openxmlformats.org/officeDocument/2006/relationships/customXml" Target="../ink/ink325.xml"/><Relationship Id="rId363" Type="http://schemas.openxmlformats.org/officeDocument/2006/relationships/image" Target="../media/image339.emf"/><Relationship Id="rId384" Type="http://schemas.openxmlformats.org/officeDocument/2006/relationships/customXml" Target="../ink/ink346.xml"/><Relationship Id="rId419" Type="http://schemas.openxmlformats.org/officeDocument/2006/relationships/image" Target="../media/image367.emf"/><Relationship Id="rId570" Type="http://schemas.openxmlformats.org/officeDocument/2006/relationships/customXml" Target="../ink/ink439.xml"/><Relationship Id="rId591" Type="http://schemas.openxmlformats.org/officeDocument/2006/relationships/image" Target="../media/image453.emf"/><Relationship Id="rId605" Type="http://schemas.openxmlformats.org/officeDocument/2006/relationships/image" Target="../media/image460.emf"/><Relationship Id="rId626" Type="http://schemas.openxmlformats.org/officeDocument/2006/relationships/customXml" Target="../ink/ink467.xml"/><Relationship Id="rId202" Type="http://schemas.openxmlformats.org/officeDocument/2006/relationships/customXml" Target="../ink/ink255.xml"/><Relationship Id="rId223" Type="http://schemas.openxmlformats.org/officeDocument/2006/relationships/image" Target="../media/image269.emf"/><Relationship Id="rId244" Type="http://schemas.openxmlformats.org/officeDocument/2006/relationships/customXml" Target="../ink/ink276.xml"/><Relationship Id="rId430" Type="http://schemas.openxmlformats.org/officeDocument/2006/relationships/customXml" Target="../ink/ink369.xml"/><Relationship Id="rId647" Type="http://schemas.openxmlformats.org/officeDocument/2006/relationships/image" Target="../media/image481.emf"/><Relationship Id="rId18" Type="http://schemas.openxmlformats.org/officeDocument/2006/relationships/image" Target="../media/image167.emf"/><Relationship Id="rId39" Type="http://schemas.openxmlformats.org/officeDocument/2006/relationships/customXml" Target="../ink/ink173.xml"/><Relationship Id="rId265" Type="http://schemas.openxmlformats.org/officeDocument/2006/relationships/image" Target="../media/image290.emf"/><Relationship Id="rId286" Type="http://schemas.openxmlformats.org/officeDocument/2006/relationships/customXml" Target="../ink/ink297.xml"/><Relationship Id="rId451" Type="http://schemas.openxmlformats.org/officeDocument/2006/relationships/image" Target="../media/image383.emf"/><Relationship Id="rId472" Type="http://schemas.openxmlformats.org/officeDocument/2006/relationships/customXml" Target="../ink/ink390.xml"/><Relationship Id="rId493" Type="http://schemas.openxmlformats.org/officeDocument/2006/relationships/image" Target="../media/image404.emf"/><Relationship Id="rId507" Type="http://schemas.openxmlformats.org/officeDocument/2006/relationships/image" Target="../media/image411.emf"/><Relationship Id="rId528" Type="http://schemas.openxmlformats.org/officeDocument/2006/relationships/customXml" Target="../ink/ink418.xml"/><Relationship Id="rId549" Type="http://schemas.openxmlformats.org/officeDocument/2006/relationships/image" Target="../media/image432.emf"/><Relationship Id="rId50" Type="http://schemas.openxmlformats.org/officeDocument/2006/relationships/image" Target="../media/image183.emf"/><Relationship Id="rId104" Type="http://schemas.openxmlformats.org/officeDocument/2006/relationships/image" Target="../media/image210.emf"/><Relationship Id="rId125" Type="http://schemas.openxmlformats.org/officeDocument/2006/relationships/image" Target="../media/image220.emf"/><Relationship Id="rId146" Type="http://schemas.openxmlformats.org/officeDocument/2006/relationships/customXml" Target="../ink/ink227.xml"/><Relationship Id="rId167" Type="http://schemas.openxmlformats.org/officeDocument/2006/relationships/image" Target="../media/image241.emf"/><Relationship Id="rId188" Type="http://schemas.openxmlformats.org/officeDocument/2006/relationships/customXml" Target="../ink/ink248.xml"/><Relationship Id="rId311" Type="http://schemas.openxmlformats.org/officeDocument/2006/relationships/image" Target="../media/image313.emf"/><Relationship Id="rId332" Type="http://schemas.openxmlformats.org/officeDocument/2006/relationships/customXml" Target="../ink/ink320.xml"/><Relationship Id="rId353" Type="http://schemas.openxmlformats.org/officeDocument/2006/relationships/image" Target="../media/image334.emf"/><Relationship Id="rId374" Type="http://schemas.openxmlformats.org/officeDocument/2006/relationships/customXml" Target="../ink/ink341.xml"/><Relationship Id="rId395" Type="http://schemas.openxmlformats.org/officeDocument/2006/relationships/image" Target="../media/image355.emf"/><Relationship Id="rId409" Type="http://schemas.openxmlformats.org/officeDocument/2006/relationships/image" Target="../media/image362.emf"/><Relationship Id="rId560" Type="http://schemas.openxmlformats.org/officeDocument/2006/relationships/customXml" Target="../ink/ink434.xml"/><Relationship Id="rId581" Type="http://schemas.openxmlformats.org/officeDocument/2006/relationships/image" Target="../media/image448.emf"/><Relationship Id="rId71" Type="http://schemas.openxmlformats.org/officeDocument/2006/relationships/customXml" Target="../ink/ink189.xml"/><Relationship Id="rId92" Type="http://schemas.openxmlformats.org/officeDocument/2006/relationships/image" Target="../media/image204.emf"/><Relationship Id="rId213" Type="http://schemas.openxmlformats.org/officeDocument/2006/relationships/image" Target="../media/image264.emf"/><Relationship Id="rId234" Type="http://schemas.openxmlformats.org/officeDocument/2006/relationships/customXml" Target="../ink/ink271.xml"/><Relationship Id="rId420" Type="http://schemas.openxmlformats.org/officeDocument/2006/relationships/customXml" Target="../ink/ink364.xml"/><Relationship Id="rId616" Type="http://schemas.openxmlformats.org/officeDocument/2006/relationships/customXml" Target="../ink/ink462.xml"/><Relationship Id="rId637" Type="http://schemas.openxmlformats.org/officeDocument/2006/relationships/image" Target="../media/image476.emf"/><Relationship Id="rId2" Type="http://schemas.openxmlformats.org/officeDocument/2006/relationships/notesSlide" Target="../notesSlides/notesSlide8.xml"/><Relationship Id="rId29" Type="http://schemas.openxmlformats.org/officeDocument/2006/relationships/customXml" Target="../ink/ink168.xml"/><Relationship Id="rId255" Type="http://schemas.openxmlformats.org/officeDocument/2006/relationships/image" Target="../media/image285.emf"/><Relationship Id="rId276" Type="http://schemas.openxmlformats.org/officeDocument/2006/relationships/customXml" Target="../ink/ink292.xml"/><Relationship Id="rId297" Type="http://schemas.openxmlformats.org/officeDocument/2006/relationships/image" Target="../media/image306.emf"/><Relationship Id="rId441" Type="http://schemas.openxmlformats.org/officeDocument/2006/relationships/image" Target="../media/image378.emf"/><Relationship Id="rId462" Type="http://schemas.openxmlformats.org/officeDocument/2006/relationships/customXml" Target="../ink/ink385.xml"/><Relationship Id="rId483" Type="http://schemas.openxmlformats.org/officeDocument/2006/relationships/image" Target="../media/image399.emf"/><Relationship Id="rId518" Type="http://schemas.openxmlformats.org/officeDocument/2006/relationships/customXml" Target="../ink/ink413.xml"/><Relationship Id="rId539" Type="http://schemas.openxmlformats.org/officeDocument/2006/relationships/image" Target="../media/image427.emf"/><Relationship Id="rId40" Type="http://schemas.openxmlformats.org/officeDocument/2006/relationships/image" Target="../media/image178.emf"/><Relationship Id="rId115" Type="http://schemas.openxmlformats.org/officeDocument/2006/relationships/customXml" Target="../ink/ink211.xml"/><Relationship Id="rId136" Type="http://schemas.openxmlformats.org/officeDocument/2006/relationships/customXml" Target="../ink/ink222.xml"/><Relationship Id="rId157" Type="http://schemas.openxmlformats.org/officeDocument/2006/relationships/image" Target="../media/image236.emf"/><Relationship Id="rId178" Type="http://schemas.openxmlformats.org/officeDocument/2006/relationships/customXml" Target="../ink/ink243.xml"/><Relationship Id="rId301" Type="http://schemas.openxmlformats.org/officeDocument/2006/relationships/image" Target="../media/image308.emf"/><Relationship Id="rId322" Type="http://schemas.openxmlformats.org/officeDocument/2006/relationships/customXml" Target="../ink/ink315.xml"/><Relationship Id="rId343" Type="http://schemas.openxmlformats.org/officeDocument/2006/relationships/image" Target="../media/image329.emf"/><Relationship Id="rId364" Type="http://schemas.openxmlformats.org/officeDocument/2006/relationships/customXml" Target="../ink/ink336.xml"/><Relationship Id="rId550" Type="http://schemas.openxmlformats.org/officeDocument/2006/relationships/customXml" Target="../ink/ink429.xml"/><Relationship Id="rId61" Type="http://schemas.openxmlformats.org/officeDocument/2006/relationships/customXml" Target="../ink/ink184.xml"/><Relationship Id="rId82" Type="http://schemas.openxmlformats.org/officeDocument/2006/relationships/image" Target="../media/image199.emf"/><Relationship Id="rId199" Type="http://schemas.openxmlformats.org/officeDocument/2006/relationships/image" Target="../media/image257.emf"/><Relationship Id="rId203" Type="http://schemas.openxmlformats.org/officeDocument/2006/relationships/image" Target="../media/image259.emf"/><Relationship Id="rId385" Type="http://schemas.openxmlformats.org/officeDocument/2006/relationships/image" Target="../media/image350.emf"/><Relationship Id="rId571" Type="http://schemas.openxmlformats.org/officeDocument/2006/relationships/image" Target="../media/image443.emf"/><Relationship Id="rId592" Type="http://schemas.openxmlformats.org/officeDocument/2006/relationships/customXml" Target="../ink/ink450.xml"/><Relationship Id="rId606" Type="http://schemas.openxmlformats.org/officeDocument/2006/relationships/customXml" Target="../ink/ink457.xml"/><Relationship Id="rId627" Type="http://schemas.openxmlformats.org/officeDocument/2006/relationships/image" Target="../media/image471.emf"/><Relationship Id="rId19" Type="http://schemas.openxmlformats.org/officeDocument/2006/relationships/customXml" Target="../ink/ink163.xml"/><Relationship Id="rId224" Type="http://schemas.openxmlformats.org/officeDocument/2006/relationships/customXml" Target="../ink/ink266.xml"/><Relationship Id="rId245" Type="http://schemas.openxmlformats.org/officeDocument/2006/relationships/image" Target="../media/image280.emf"/><Relationship Id="rId266" Type="http://schemas.openxmlformats.org/officeDocument/2006/relationships/customXml" Target="../ink/ink287.xml"/><Relationship Id="rId287" Type="http://schemas.openxmlformats.org/officeDocument/2006/relationships/image" Target="../media/image301.emf"/><Relationship Id="rId410" Type="http://schemas.openxmlformats.org/officeDocument/2006/relationships/customXml" Target="../ink/ink359.xml"/><Relationship Id="rId431" Type="http://schemas.openxmlformats.org/officeDocument/2006/relationships/image" Target="../media/image373.emf"/><Relationship Id="rId452" Type="http://schemas.openxmlformats.org/officeDocument/2006/relationships/customXml" Target="../ink/ink380.xml"/><Relationship Id="rId473" Type="http://schemas.openxmlformats.org/officeDocument/2006/relationships/image" Target="../media/image394.emf"/><Relationship Id="rId494" Type="http://schemas.openxmlformats.org/officeDocument/2006/relationships/customXml" Target="../ink/ink401.xml"/><Relationship Id="rId508" Type="http://schemas.openxmlformats.org/officeDocument/2006/relationships/customXml" Target="../ink/ink408.xml"/><Relationship Id="rId529" Type="http://schemas.openxmlformats.org/officeDocument/2006/relationships/image" Target="../media/image422.emf"/><Relationship Id="rId30" Type="http://schemas.openxmlformats.org/officeDocument/2006/relationships/image" Target="../media/image173.emf"/><Relationship Id="rId105" Type="http://schemas.openxmlformats.org/officeDocument/2006/relationships/customXml" Target="../ink/ink206.xml"/><Relationship Id="rId126" Type="http://schemas.openxmlformats.org/officeDocument/2006/relationships/customXml" Target="../ink/ink217.xml"/><Relationship Id="rId147" Type="http://schemas.openxmlformats.org/officeDocument/2006/relationships/image" Target="../media/image231.emf"/><Relationship Id="rId168" Type="http://schemas.openxmlformats.org/officeDocument/2006/relationships/customXml" Target="../ink/ink238.xml"/><Relationship Id="rId312" Type="http://schemas.openxmlformats.org/officeDocument/2006/relationships/customXml" Target="../ink/ink310.xml"/><Relationship Id="rId333" Type="http://schemas.openxmlformats.org/officeDocument/2006/relationships/image" Target="../media/image324.emf"/><Relationship Id="rId354" Type="http://schemas.openxmlformats.org/officeDocument/2006/relationships/customXml" Target="../ink/ink331.xml"/><Relationship Id="rId540" Type="http://schemas.openxmlformats.org/officeDocument/2006/relationships/customXml" Target="../ink/ink424.xml"/><Relationship Id="rId51" Type="http://schemas.openxmlformats.org/officeDocument/2006/relationships/customXml" Target="../ink/ink179.xml"/><Relationship Id="rId72" Type="http://schemas.openxmlformats.org/officeDocument/2006/relationships/image" Target="../media/image194.emf"/><Relationship Id="rId93" Type="http://schemas.openxmlformats.org/officeDocument/2006/relationships/customXml" Target="../ink/ink200.xml"/><Relationship Id="rId189" Type="http://schemas.openxmlformats.org/officeDocument/2006/relationships/image" Target="../media/image252.emf"/><Relationship Id="rId375" Type="http://schemas.openxmlformats.org/officeDocument/2006/relationships/image" Target="../media/image345.emf"/><Relationship Id="rId396" Type="http://schemas.openxmlformats.org/officeDocument/2006/relationships/customXml" Target="../ink/ink352.xml"/><Relationship Id="rId561" Type="http://schemas.openxmlformats.org/officeDocument/2006/relationships/image" Target="../media/image438.emf"/><Relationship Id="rId582" Type="http://schemas.openxmlformats.org/officeDocument/2006/relationships/customXml" Target="../ink/ink445.xml"/><Relationship Id="rId617" Type="http://schemas.openxmlformats.org/officeDocument/2006/relationships/image" Target="../media/image466.emf"/><Relationship Id="rId638" Type="http://schemas.openxmlformats.org/officeDocument/2006/relationships/customXml" Target="../ink/ink473.xml"/><Relationship Id="rId3" Type="http://schemas.openxmlformats.org/officeDocument/2006/relationships/customXml" Target="../ink/ink155.xml"/><Relationship Id="rId214" Type="http://schemas.openxmlformats.org/officeDocument/2006/relationships/customXml" Target="../ink/ink261.xml"/><Relationship Id="rId235" Type="http://schemas.openxmlformats.org/officeDocument/2006/relationships/image" Target="../media/image275.emf"/><Relationship Id="rId256" Type="http://schemas.openxmlformats.org/officeDocument/2006/relationships/customXml" Target="../ink/ink282.xml"/><Relationship Id="rId277" Type="http://schemas.openxmlformats.org/officeDocument/2006/relationships/image" Target="../media/image296.emf"/><Relationship Id="rId298" Type="http://schemas.openxmlformats.org/officeDocument/2006/relationships/customXml" Target="../ink/ink303.xml"/><Relationship Id="rId400" Type="http://schemas.openxmlformats.org/officeDocument/2006/relationships/customXml" Target="../ink/ink354.xml"/><Relationship Id="rId421" Type="http://schemas.openxmlformats.org/officeDocument/2006/relationships/image" Target="../media/image368.emf"/><Relationship Id="rId442" Type="http://schemas.openxmlformats.org/officeDocument/2006/relationships/customXml" Target="../ink/ink375.xml"/><Relationship Id="rId463" Type="http://schemas.openxmlformats.org/officeDocument/2006/relationships/image" Target="../media/image389.emf"/><Relationship Id="rId484" Type="http://schemas.openxmlformats.org/officeDocument/2006/relationships/customXml" Target="../ink/ink396.xml"/><Relationship Id="rId519" Type="http://schemas.openxmlformats.org/officeDocument/2006/relationships/image" Target="../media/image417.emf"/><Relationship Id="rId116" Type="http://schemas.openxmlformats.org/officeDocument/2006/relationships/customXml" Target="../ink/ink212.xml"/><Relationship Id="rId137" Type="http://schemas.openxmlformats.org/officeDocument/2006/relationships/image" Target="../media/image226.emf"/><Relationship Id="rId158" Type="http://schemas.openxmlformats.org/officeDocument/2006/relationships/customXml" Target="../ink/ink233.xml"/><Relationship Id="rId302" Type="http://schemas.openxmlformats.org/officeDocument/2006/relationships/customXml" Target="../ink/ink305.xml"/><Relationship Id="rId323" Type="http://schemas.openxmlformats.org/officeDocument/2006/relationships/image" Target="../media/image319.emf"/><Relationship Id="rId344" Type="http://schemas.openxmlformats.org/officeDocument/2006/relationships/customXml" Target="../ink/ink326.xml"/><Relationship Id="rId530" Type="http://schemas.openxmlformats.org/officeDocument/2006/relationships/customXml" Target="../ink/ink419.xml"/><Relationship Id="rId20" Type="http://schemas.openxmlformats.org/officeDocument/2006/relationships/image" Target="../media/image168.emf"/><Relationship Id="rId41" Type="http://schemas.openxmlformats.org/officeDocument/2006/relationships/customXml" Target="../ink/ink174.xml"/><Relationship Id="rId62" Type="http://schemas.openxmlformats.org/officeDocument/2006/relationships/image" Target="../media/image189.emf"/><Relationship Id="rId83" Type="http://schemas.openxmlformats.org/officeDocument/2006/relationships/customXml" Target="../ink/ink195.xml"/><Relationship Id="rId179" Type="http://schemas.openxmlformats.org/officeDocument/2006/relationships/image" Target="../media/image247.emf"/><Relationship Id="rId365" Type="http://schemas.openxmlformats.org/officeDocument/2006/relationships/image" Target="../media/image340.emf"/><Relationship Id="rId386" Type="http://schemas.openxmlformats.org/officeDocument/2006/relationships/customXml" Target="../ink/ink347.xml"/><Relationship Id="rId551" Type="http://schemas.openxmlformats.org/officeDocument/2006/relationships/image" Target="../media/image433.emf"/><Relationship Id="rId572" Type="http://schemas.openxmlformats.org/officeDocument/2006/relationships/customXml" Target="../ink/ink440.xml"/><Relationship Id="rId593" Type="http://schemas.openxmlformats.org/officeDocument/2006/relationships/image" Target="../media/image454.emf"/><Relationship Id="rId607" Type="http://schemas.openxmlformats.org/officeDocument/2006/relationships/image" Target="../media/image461.emf"/><Relationship Id="rId628" Type="http://schemas.openxmlformats.org/officeDocument/2006/relationships/customXml" Target="../ink/ink468.xml"/><Relationship Id="rId190" Type="http://schemas.openxmlformats.org/officeDocument/2006/relationships/customXml" Target="../ink/ink249.xml"/><Relationship Id="rId204" Type="http://schemas.openxmlformats.org/officeDocument/2006/relationships/customXml" Target="../ink/ink256.xml"/><Relationship Id="rId225" Type="http://schemas.openxmlformats.org/officeDocument/2006/relationships/image" Target="../media/image270.emf"/><Relationship Id="rId246" Type="http://schemas.openxmlformats.org/officeDocument/2006/relationships/customXml" Target="../ink/ink277.xml"/><Relationship Id="rId267" Type="http://schemas.openxmlformats.org/officeDocument/2006/relationships/image" Target="../media/image291.emf"/><Relationship Id="rId288" Type="http://schemas.openxmlformats.org/officeDocument/2006/relationships/customXml" Target="../ink/ink298.xml"/><Relationship Id="rId411" Type="http://schemas.openxmlformats.org/officeDocument/2006/relationships/image" Target="../media/image363.emf"/><Relationship Id="rId432" Type="http://schemas.openxmlformats.org/officeDocument/2006/relationships/customXml" Target="../ink/ink370.xml"/><Relationship Id="rId453" Type="http://schemas.openxmlformats.org/officeDocument/2006/relationships/image" Target="../media/image384.emf"/><Relationship Id="rId474" Type="http://schemas.openxmlformats.org/officeDocument/2006/relationships/customXml" Target="../ink/ink391.xml"/><Relationship Id="rId509" Type="http://schemas.openxmlformats.org/officeDocument/2006/relationships/image" Target="../media/image412.emf"/><Relationship Id="rId106" Type="http://schemas.openxmlformats.org/officeDocument/2006/relationships/image" Target="../media/image211.emf"/><Relationship Id="rId127" Type="http://schemas.openxmlformats.org/officeDocument/2006/relationships/image" Target="../media/image221.emf"/><Relationship Id="rId313" Type="http://schemas.openxmlformats.org/officeDocument/2006/relationships/image" Target="../media/image314.emf"/><Relationship Id="rId495" Type="http://schemas.openxmlformats.org/officeDocument/2006/relationships/image" Target="../media/image405.emf"/><Relationship Id="rId10" Type="http://schemas.openxmlformats.org/officeDocument/2006/relationships/image" Target="../media/image163.emf"/><Relationship Id="rId31" Type="http://schemas.openxmlformats.org/officeDocument/2006/relationships/customXml" Target="../ink/ink169.xml"/><Relationship Id="rId52" Type="http://schemas.openxmlformats.org/officeDocument/2006/relationships/image" Target="../media/image184.emf"/><Relationship Id="rId73" Type="http://schemas.openxmlformats.org/officeDocument/2006/relationships/customXml" Target="../ink/ink190.xml"/><Relationship Id="rId94" Type="http://schemas.openxmlformats.org/officeDocument/2006/relationships/image" Target="../media/image205.emf"/><Relationship Id="rId148" Type="http://schemas.openxmlformats.org/officeDocument/2006/relationships/customXml" Target="../ink/ink228.xml"/><Relationship Id="rId169" Type="http://schemas.openxmlformats.org/officeDocument/2006/relationships/image" Target="../media/image242.emf"/><Relationship Id="rId334" Type="http://schemas.openxmlformats.org/officeDocument/2006/relationships/customXml" Target="../ink/ink321.xml"/><Relationship Id="rId355" Type="http://schemas.openxmlformats.org/officeDocument/2006/relationships/image" Target="../media/image335.emf"/><Relationship Id="rId376" Type="http://schemas.openxmlformats.org/officeDocument/2006/relationships/customXml" Target="../ink/ink342.xml"/><Relationship Id="rId397" Type="http://schemas.openxmlformats.org/officeDocument/2006/relationships/image" Target="../media/image356.emf"/><Relationship Id="rId520" Type="http://schemas.openxmlformats.org/officeDocument/2006/relationships/customXml" Target="../ink/ink414.xml"/><Relationship Id="rId541" Type="http://schemas.openxmlformats.org/officeDocument/2006/relationships/image" Target="../media/image428.emf"/><Relationship Id="rId562" Type="http://schemas.openxmlformats.org/officeDocument/2006/relationships/customXml" Target="../ink/ink435.xml"/><Relationship Id="rId583" Type="http://schemas.openxmlformats.org/officeDocument/2006/relationships/image" Target="../media/image449.emf"/><Relationship Id="rId618" Type="http://schemas.openxmlformats.org/officeDocument/2006/relationships/customXml" Target="../ink/ink463.xml"/><Relationship Id="rId639" Type="http://schemas.openxmlformats.org/officeDocument/2006/relationships/image" Target="../media/image477.emf"/><Relationship Id="rId4" Type="http://schemas.openxmlformats.org/officeDocument/2006/relationships/image" Target="../media/image160.emf"/><Relationship Id="rId180" Type="http://schemas.openxmlformats.org/officeDocument/2006/relationships/customXml" Target="../ink/ink244.xml"/><Relationship Id="rId215" Type="http://schemas.openxmlformats.org/officeDocument/2006/relationships/image" Target="../media/image265.emf"/><Relationship Id="rId236" Type="http://schemas.openxmlformats.org/officeDocument/2006/relationships/customXml" Target="../ink/ink272.xml"/><Relationship Id="rId257" Type="http://schemas.openxmlformats.org/officeDocument/2006/relationships/image" Target="../media/image286.emf"/><Relationship Id="rId278" Type="http://schemas.openxmlformats.org/officeDocument/2006/relationships/customXml" Target="../ink/ink293.xml"/><Relationship Id="rId401" Type="http://schemas.openxmlformats.org/officeDocument/2006/relationships/image" Target="../media/image358.emf"/><Relationship Id="rId422" Type="http://schemas.openxmlformats.org/officeDocument/2006/relationships/customXml" Target="../ink/ink365.xml"/><Relationship Id="rId443" Type="http://schemas.openxmlformats.org/officeDocument/2006/relationships/image" Target="../media/image379.emf"/><Relationship Id="rId464" Type="http://schemas.openxmlformats.org/officeDocument/2006/relationships/customXml" Target="../ink/ink386.xml"/><Relationship Id="rId303" Type="http://schemas.openxmlformats.org/officeDocument/2006/relationships/image" Target="../media/image309.emf"/><Relationship Id="rId485" Type="http://schemas.openxmlformats.org/officeDocument/2006/relationships/image" Target="../media/image400.emf"/><Relationship Id="rId42" Type="http://schemas.openxmlformats.org/officeDocument/2006/relationships/image" Target="../media/image179.emf"/><Relationship Id="rId84" Type="http://schemas.openxmlformats.org/officeDocument/2006/relationships/image" Target="../media/image200.emf"/><Relationship Id="rId138" Type="http://schemas.openxmlformats.org/officeDocument/2006/relationships/customXml" Target="../ink/ink223.xml"/><Relationship Id="rId345" Type="http://schemas.openxmlformats.org/officeDocument/2006/relationships/image" Target="../media/image330.emf"/><Relationship Id="rId387" Type="http://schemas.openxmlformats.org/officeDocument/2006/relationships/image" Target="../media/image351.emf"/><Relationship Id="rId510" Type="http://schemas.openxmlformats.org/officeDocument/2006/relationships/customXml" Target="../ink/ink409.xml"/><Relationship Id="rId552" Type="http://schemas.openxmlformats.org/officeDocument/2006/relationships/customXml" Target="../ink/ink430.xml"/><Relationship Id="rId594" Type="http://schemas.openxmlformats.org/officeDocument/2006/relationships/customXml" Target="../ink/ink451.xml"/><Relationship Id="rId608" Type="http://schemas.openxmlformats.org/officeDocument/2006/relationships/customXml" Target="../ink/ink458.xml"/><Relationship Id="rId191" Type="http://schemas.openxmlformats.org/officeDocument/2006/relationships/image" Target="../media/image253.emf"/><Relationship Id="rId205" Type="http://schemas.openxmlformats.org/officeDocument/2006/relationships/image" Target="../media/image260.emf"/><Relationship Id="rId247" Type="http://schemas.openxmlformats.org/officeDocument/2006/relationships/image" Target="../media/image281.emf"/><Relationship Id="rId412" Type="http://schemas.openxmlformats.org/officeDocument/2006/relationships/customXml" Target="../ink/ink360.xml"/><Relationship Id="rId107" Type="http://schemas.openxmlformats.org/officeDocument/2006/relationships/customXml" Target="../ink/ink207.xml"/><Relationship Id="rId289" Type="http://schemas.openxmlformats.org/officeDocument/2006/relationships/image" Target="../media/image302.emf"/><Relationship Id="rId454" Type="http://schemas.openxmlformats.org/officeDocument/2006/relationships/customXml" Target="../ink/ink381.xml"/><Relationship Id="rId496" Type="http://schemas.openxmlformats.org/officeDocument/2006/relationships/customXml" Target="../ink/ink402.xml"/><Relationship Id="rId11" Type="http://schemas.openxmlformats.org/officeDocument/2006/relationships/customXml" Target="../ink/ink159.xml"/><Relationship Id="rId53" Type="http://schemas.openxmlformats.org/officeDocument/2006/relationships/customXml" Target="../ink/ink180.xml"/><Relationship Id="rId149" Type="http://schemas.openxmlformats.org/officeDocument/2006/relationships/image" Target="../media/image232.emf"/><Relationship Id="rId314" Type="http://schemas.openxmlformats.org/officeDocument/2006/relationships/customXml" Target="../ink/ink311.xml"/><Relationship Id="rId356" Type="http://schemas.openxmlformats.org/officeDocument/2006/relationships/customXml" Target="../ink/ink332.xml"/><Relationship Id="rId398" Type="http://schemas.openxmlformats.org/officeDocument/2006/relationships/customXml" Target="../ink/ink353.xml"/><Relationship Id="rId521" Type="http://schemas.openxmlformats.org/officeDocument/2006/relationships/image" Target="../media/image418.emf"/><Relationship Id="rId563" Type="http://schemas.openxmlformats.org/officeDocument/2006/relationships/image" Target="../media/image439.emf"/><Relationship Id="rId619" Type="http://schemas.openxmlformats.org/officeDocument/2006/relationships/image" Target="../media/image467.emf"/><Relationship Id="rId95" Type="http://schemas.openxmlformats.org/officeDocument/2006/relationships/customXml" Target="../ink/ink201.xml"/><Relationship Id="rId160" Type="http://schemas.openxmlformats.org/officeDocument/2006/relationships/customXml" Target="../ink/ink234.xml"/><Relationship Id="rId216" Type="http://schemas.openxmlformats.org/officeDocument/2006/relationships/customXml" Target="../ink/ink262.xml"/><Relationship Id="rId423" Type="http://schemas.openxmlformats.org/officeDocument/2006/relationships/image" Target="../media/image369.emf"/><Relationship Id="rId258" Type="http://schemas.openxmlformats.org/officeDocument/2006/relationships/customXml" Target="../ink/ink283.xml"/><Relationship Id="rId465" Type="http://schemas.openxmlformats.org/officeDocument/2006/relationships/image" Target="../media/image390.emf"/><Relationship Id="rId630" Type="http://schemas.openxmlformats.org/officeDocument/2006/relationships/customXml" Target="../ink/ink469.xml"/><Relationship Id="rId22" Type="http://schemas.openxmlformats.org/officeDocument/2006/relationships/image" Target="../media/image169.emf"/><Relationship Id="rId64" Type="http://schemas.openxmlformats.org/officeDocument/2006/relationships/image" Target="../media/image190.emf"/><Relationship Id="rId118" Type="http://schemas.openxmlformats.org/officeDocument/2006/relationships/customXml" Target="../ink/ink213.xml"/><Relationship Id="rId325" Type="http://schemas.openxmlformats.org/officeDocument/2006/relationships/image" Target="../media/image320.emf"/><Relationship Id="rId367" Type="http://schemas.openxmlformats.org/officeDocument/2006/relationships/image" Target="../media/image341.emf"/><Relationship Id="rId532" Type="http://schemas.openxmlformats.org/officeDocument/2006/relationships/customXml" Target="../ink/ink420.xml"/><Relationship Id="rId574" Type="http://schemas.openxmlformats.org/officeDocument/2006/relationships/customXml" Target="../ink/ink441.xml"/><Relationship Id="rId171" Type="http://schemas.openxmlformats.org/officeDocument/2006/relationships/image" Target="../media/image243.emf"/><Relationship Id="rId227" Type="http://schemas.openxmlformats.org/officeDocument/2006/relationships/image" Target="../media/image271.emf"/><Relationship Id="rId269" Type="http://schemas.openxmlformats.org/officeDocument/2006/relationships/image" Target="../media/image292.emf"/><Relationship Id="rId434" Type="http://schemas.openxmlformats.org/officeDocument/2006/relationships/customXml" Target="../ink/ink371.xml"/><Relationship Id="rId476" Type="http://schemas.openxmlformats.org/officeDocument/2006/relationships/customXml" Target="../ink/ink392.xml"/><Relationship Id="rId641" Type="http://schemas.openxmlformats.org/officeDocument/2006/relationships/image" Target="../media/image478.emf"/><Relationship Id="rId33" Type="http://schemas.openxmlformats.org/officeDocument/2006/relationships/customXml" Target="../ink/ink170.xml"/><Relationship Id="rId129" Type="http://schemas.openxmlformats.org/officeDocument/2006/relationships/image" Target="../media/image222.emf"/><Relationship Id="rId280" Type="http://schemas.openxmlformats.org/officeDocument/2006/relationships/customXml" Target="../ink/ink294.xml"/><Relationship Id="rId336" Type="http://schemas.openxmlformats.org/officeDocument/2006/relationships/customXml" Target="../ink/ink322.xml"/><Relationship Id="rId501" Type="http://schemas.openxmlformats.org/officeDocument/2006/relationships/image" Target="../media/image408.emf"/><Relationship Id="rId543" Type="http://schemas.openxmlformats.org/officeDocument/2006/relationships/image" Target="../media/image429.emf"/><Relationship Id="rId75" Type="http://schemas.openxmlformats.org/officeDocument/2006/relationships/customXml" Target="../ink/ink191.xml"/><Relationship Id="rId140" Type="http://schemas.openxmlformats.org/officeDocument/2006/relationships/customXml" Target="../ink/ink224.xml"/><Relationship Id="rId182" Type="http://schemas.openxmlformats.org/officeDocument/2006/relationships/customXml" Target="../ink/ink245.xml"/><Relationship Id="rId378" Type="http://schemas.openxmlformats.org/officeDocument/2006/relationships/customXml" Target="../ink/ink343.xml"/><Relationship Id="rId403" Type="http://schemas.openxmlformats.org/officeDocument/2006/relationships/image" Target="../media/image359.emf"/><Relationship Id="rId585" Type="http://schemas.openxmlformats.org/officeDocument/2006/relationships/image" Target="../media/image450.emf"/><Relationship Id="rId6" Type="http://schemas.openxmlformats.org/officeDocument/2006/relationships/image" Target="../media/image161.emf"/><Relationship Id="rId238" Type="http://schemas.openxmlformats.org/officeDocument/2006/relationships/customXml" Target="../ink/ink273.xml"/><Relationship Id="rId445" Type="http://schemas.openxmlformats.org/officeDocument/2006/relationships/image" Target="../media/image380.emf"/><Relationship Id="rId487" Type="http://schemas.openxmlformats.org/officeDocument/2006/relationships/image" Target="../media/image401.emf"/><Relationship Id="rId610" Type="http://schemas.openxmlformats.org/officeDocument/2006/relationships/customXml" Target="../ink/ink459.xml"/><Relationship Id="rId291" Type="http://schemas.openxmlformats.org/officeDocument/2006/relationships/image" Target="../media/image303.emf"/><Relationship Id="rId305" Type="http://schemas.openxmlformats.org/officeDocument/2006/relationships/image" Target="../media/image310.emf"/><Relationship Id="rId347" Type="http://schemas.openxmlformats.org/officeDocument/2006/relationships/image" Target="../media/image331.emf"/><Relationship Id="rId512" Type="http://schemas.openxmlformats.org/officeDocument/2006/relationships/customXml" Target="../ink/ink410.xml"/><Relationship Id="rId44" Type="http://schemas.openxmlformats.org/officeDocument/2006/relationships/image" Target="../media/image180.emf"/><Relationship Id="rId86" Type="http://schemas.openxmlformats.org/officeDocument/2006/relationships/image" Target="../media/image201.emf"/><Relationship Id="rId151" Type="http://schemas.openxmlformats.org/officeDocument/2006/relationships/image" Target="../media/image233.emf"/><Relationship Id="rId389" Type="http://schemas.openxmlformats.org/officeDocument/2006/relationships/image" Target="../media/image352.emf"/><Relationship Id="rId554" Type="http://schemas.openxmlformats.org/officeDocument/2006/relationships/customXml" Target="../ink/ink431.xml"/><Relationship Id="rId596" Type="http://schemas.openxmlformats.org/officeDocument/2006/relationships/customXml" Target="../ink/ink452.xml"/><Relationship Id="rId193" Type="http://schemas.openxmlformats.org/officeDocument/2006/relationships/image" Target="../media/image254.emf"/><Relationship Id="rId207" Type="http://schemas.openxmlformats.org/officeDocument/2006/relationships/image" Target="../media/image261.emf"/><Relationship Id="rId249" Type="http://schemas.openxmlformats.org/officeDocument/2006/relationships/image" Target="../media/image282.emf"/><Relationship Id="rId414" Type="http://schemas.openxmlformats.org/officeDocument/2006/relationships/customXml" Target="../ink/ink361.xml"/><Relationship Id="rId456" Type="http://schemas.openxmlformats.org/officeDocument/2006/relationships/customXml" Target="../ink/ink382.xml"/><Relationship Id="rId498" Type="http://schemas.openxmlformats.org/officeDocument/2006/relationships/customXml" Target="../ink/ink403.xml"/><Relationship Id="rId621" Type="http://schemas.openxmlformats.org/officeDocument/2006/relationships/image" Target="../media/image468.emf"/><Relationship Id="rId13" Type="http://schemas.openxmlformats.org/officeDocument/2006/relationships/customXml" Target="../ink/ink160.xml"/><Relationship Id="rId109" Type="http://schemas.openxmlformats.org/officeDocument/2006/relationships/customXml" Target="../ink/ink208.xml"/><Relationship Id="rId260" Type="http://schemas.openxmlformats.org/officeDocument/2006/relationships/customXml" Target="../ink/ink284.xml"/><Relationship Id="rId316" Type="http://schemas.openxmlformats.org/officeDocument/2006/relationships/customXml" Target="../ink/ink312.xml"/><Relationship Id="rId523" Type="http://schemas.openxmlformats.org/officeDocument/2006/relationships/image" Target="../media/image419.emf"/><Relationship Id="rId55" Type="http://schemas.openxmlformats.org/officeDocument/2006/relationships/customXml" Target="../ink/ink181.xml"/><Relationship Id="rId97" Type="http://schemas.openxmlformats.org/officeDocument/2006/relationships/customXml" Target="../ink/ink202.xml"/><Relationship Id="rId120" Type="http://schemas.openxmlformats.org/officeDocument/2006/relationships/customXml" Target="../ink/ink214.xml"/><Relationship Id="rId358" Type="http://schemas.openxmlformats.org/officeDocument/2006/relationships/customXml" Target="../ink/ink333.xml"/><Relationship Id="rId565" Type="http://schemas.openxmlformats.org/officeDocument/2006/relationships/image" Target="../media/image440.emf"/><Relationship Id="rId162" Type="http://schemas.openxmlformats.org/officeDocument/2006/relationships/customXml" Target="../ink/ink235.xml"/><Relationship Id="rId218" Type="http://schemas.openxmlformats.org/officeDocument/2006/relationships/customXml" Target="../ink/ink263.xml"/><Relationship Id="rId425" Type="http://schemas.openxmlformats.org/officeDocument/2006/relationships/image" Target="../media/image370.emf"/><Relationship Id="rId467" Type="http://schemas.openxmlformats.org/officeDocument/2006/relationships/image" Target="../media/image391.emf"/><Relationship Id="rId632" Type="http://schemas.openxmlformats.org/officeDocument/2006/relationships/customXml" Target="../ink/ink470.xml"/><Relationship Id="rId271" Type="http://schemas.openxmlformats.org/officeDocument/2006/relationships/image" Target="../media/image293.emf"/><Relationship Id="rId24" Type="http://schemas.openxmlformats.org/officeDocument/2006/relationships/image" Target="../media/image170.emf"/><Relationship Id="rId66" Type="http://schemas.openxmlformats.org/officeDocument/2006/relationships/image" Target="../media/image191.emf"/><Relationship Id="rId131" Type="http://schemas.openxmlformats.org/officeDocument/2006/relationships/image" Target="../media/image223.emf"/><Relationship Id="rId327" Type="http://schemas.openxmlformats.org/officeDocument/2006/relationships/image" Target="../media/image321.emf"/><Relationship Id="rId369" Type="http://schemas.openxmlformats.org/officeDocument/2006/relationships/image" Target="../media/image342.emf"/><Relationship Id="rId534" Type="http://schemas.openxmlformats.org/officeDocument/2006/relationships/customXml" Target="../ink/ink421.xml"/><Relationship Id="rId576" Type="http://schemas.openxmlformats.org/officeDocument/2006/relationships/customXml" Target="../ink/ink442.xml"/><Relationship Id="rId173" Type="http://schemas.openxmlformats.org/officeDocument/2006/relationships/image" Target="../media/image244.emf"/><Relationship Id="rId229" Type="http://schemas.openxmlformats.org/officeDocument/2006/relationships/image" Target="../media/image272.emf"/><Relationship Id="rId380" Type="http://schemas.openxmlformats.org/officeDocument/2006/relationships/customXml" Target="../ink/ink344.xml"/><Relationship Id="rId436" Type="http://schemas.openxmlformats.org/officeDocument/2006/relationships/customXml" Target="../ink/ink372.xml"/><Relationship Id="rId601" Type="http://schemas.openxmlformats.org/officeDocument/2006/relationships/image" Target="../media/image458.emf"/><Relationship Id="rId643" Type="http://schemas.openxmlformats.org/officeDocument/2006/relationships/image" Target="../media/image479.emf"/><Relationship Id="rId240" Type="http://schemas.openxmlformats.org/officeDocument/2006/relationships/customXml" Target="../ink/ink274.xml"/><Relationship Id="rId478" Type="http://schemas.openxmlformats.org/officeDocument/2006/relationships/customXml" Target="../ink/ink393.xml"/><Relationship Id="rId35" Type="http://schemas.openxmlformats.org/officeDocument/2006/relationships/customXml" Target="../ink/ink171.xml"/><Relationship Id="rId77" Type="http://schemas.openxmlformats.org/officeDocument/2006/relationships/customXml" Target="../ink/ink192.xml"/><Relationship Id="rId100" Type="http://schemas.openxmlformats.org/officeDocument/2006/relationships/image" Target="../media/image208.emf"/><Relationship Id="rId282" Type="http://schemas.openxmlformats.org/officeDocument/2006/relationships/customXml" Target="../ink/ink295.xml"/><Relationship Id="rId338" Type="http://schemas.openxmlformats.org/officeDocument/2006/relationships/customXml" Target="../ink/ink323.xml"/><Relationship Id="rId503" Type="http://schemas.openxmlformats.org/officeDocument/2006/relationships/image" Target="../media/image409.emf"/><Relationship Id="rId545" Type="http://schemas.openxmlformats.org/officeDocument/2006/relationships/image" Target="../media/image430.emf"/><Relationship Id="rId587" Type="http://schemas.openxmlformats.org/officeDocument/2006/relationships/image" Target="../media/image451.emf"/><Relationship Id="rId8" Type="http://schemas.openxmlformats.org/officeDocument/2006/relationships/image" Target="../media/image162.emf"/><Relationship Id="rId142" Type="http://schemas.openxmlformats.org/officeDocument/2006/relationships/customXml" Target="../ink/ink225.xml"/><Relationship Id="rId184" Type="http://schemas.openxmlformats.org/officeDocument/2006/relationships/customXml" Target="../ink/ink246.xml"/><Relationship Id="rId391" Type="http://schemas.openxmlformats.org/officeDocument/2006/relationships/image" Target="../media/image353.emf"/><Relationship Id="rId405" Type="http://schemas.openxmlformats.org/officeDocument/2006/relationships/image" Target="../media/image360.emf"/><Relationship Id="rId447" Type="http://schemas.openxmlformats.org/officeDocument/2006/relationships/image" Target="../media/image381.emf"/><Relationship Id="rId612" Type="http://schemas.openxmlformats.org/officeDocument/2006/relationships/customXml" Target="../ink/ink460.xml"/><Relationship Id="rId251" Type="http://schemas.openxmlformats.org/officeDocument/2006/relationships/image" Target="../media/image283.emf"/><Relationship Id="rId489" Type="http://schemas.openxmlformats.org/officeDocument/2006/relationships/image" Target="../media/image402.emf"/><Relationship Id="rId46" Type="http://schemas.openxmlformats.org/officeDocument/2006/relationships/image" Target="../media/image181.emf"/><Relationship Id="rId293" Type="http://schemas.openxmlformats.org/officeDocument/2006/relationships/image" Target="../media/image304.emf"/><Relationship Id="rId307" Type="http://schemas.openxmlformats.org/officeDocument/2006/relationships/image" Target="../media/image311.emf"/><Relationship Id="rId349" Type="http://schemas.openxmlformats.org/officeDocument/2006/relationships/image" Target="../media/image332.emf"/><Relationship Id="rId514" Type="http://schemas.openxmlformats.org/officeDocument/2006/relationships/customXml" Target="../ink/ink411.xml"/><Relationship Id="rId556" Type="http://schemas.openxmlformats.org/officeDocument/2006/relationships/customXml" Target="../ink/ink432.xml"/><Relationship Id="rId88" Type="http://schemas.openxmlformats.org/officeDocument/2006/relationships/image" Target="../media/image202.emf"/><Relationship Id="rId111" Type="http://schemas.openxmlformats.org/officeDocument/2006/relationships/customXml" Target="../ink/ink209.xml"/><Relationship Id="rId153" Type="http://schemas.openxmlformats.org/officeDocument/2006/relationships/image" Target="../media/image234.emf"/><Relationship Id="rId195" Type="http://schemas.openxmlformats.org/officeDocument/2006/relationships/image" Target="../media/image255.emf"/><Relationship Id="rId209" Type="http://schemas.openxmlformats.org/officeDocument/2006/relationships/image" Target="../media/image262.emf"/><Relationship Id="rId360" Type="http://schemas.openxmlformats.org/officeDocument/2006/relationships/customXml" Target="../ink/ink334.xml"/><Relationship Id="rId416" Type="http://schemas.openxmlformats.org/officeDocument/2006/relationships/customXml" Target="../ink/ink362.xml"/><Relationship Id="rId598" Type="http://schemas.openxmlformats.org/officeDocument/2006/relationships/customXml" Target="../ink/ink453.xml"/><Relationship Id="rId220" Type="http://schemas.openxmlformats.org/officeDocument/2006/relationships/customXml" Target="../ink/ink264.xml"/><Relationship Id="rId458" Type="http://schemas.openxmlformats.org/officeDocument/2006/relationships/customXml" Target="../ink/ink383.xml"/><Relationship Id="rId623" Type="http://schemas.openxmlformats.org/officeDocument/2006/relationships/image" Target="../media/image469.emf"/><Relationship Id="rId15" Type="http://schemas.openxmlformats.org/officeDocument/2006/relationships/customXml" Target="../ink/ink161.xml"/><Relationship Id="rId57" Type="http://schemas.openxmlformats.org/officeDocument/2006/relationships/customXml" Target="../ink/ink182.xml"/><Relationship Id="rId262" Type="http://schemas.openxmlformats.org/officeDocument/2006/relationships/customXml" Target="../ink/ink285.xml"/><Relationship Id="rId318" Type="http://schemas.openxmlformats.org/officeDocument/2006/relationships/customXml" Target="../ink/ink313.xml"/><Relationship Id="rId525" Type="http://schemas.openxmlformats.org/officeDocument/2006/relationships/image" Target="../media/image420.emf"/><Relationship Id="rId567" Type="http://schemas.openxmlformats.org/officeDocument/2006/relationships/image" Target="../media/image441.emf"/><Relationship Id="rId99" Type="http://schemas.openxmlformats.org/officeDocument/2006/relationships/customXml" Target="../ink/ink203.xml"/><Relationship Id="rId122" Type="http://schemas.openxmlformats.org/officeDocument/2006/relationships/customXml" Target="../ink/ink215.xml"/><Relationship Id="rId164" Type="http://schemas.openxmlformats.org/officeDocument/2006/relationships/customXml" Target="../ink/ink236.xml"/><Relationship Id="rId371" Type="http://schemas.openxmlformats.org/officeDocument/2006/relationships/image" Target="../media/image343.emf"/><Relationship Id="rId427" Type="http://schemas.openxmlformats.org/officeDocument/2006/relationships/image" Target="../media/image371.emf"/><Relationship Id="rId469" Type="http://schemas.openxmlformats.org/officeDocument/2006/relationships/image" Target="../media/image392.emf"/><Relationship Id="rId634" Type="http://schemas.openxmlformats.org/officeDocument/2006/relationships/customXml" Target="../ink/ink471.xml"/><Relationship Id="rId26" Type="http://schemas.openxmlformats.org/officeDocument/2006/relationships/image" Target="../media/image171.emf"/><Relationship Id="rId231" Type="http://schemas.openxmlformats.org/officeDocument/2006/relationships/image" Target="../media/image273.emf"/><Relationship Id="rId273" Type="http://schemas.openxmlformats.org/officeDocument/2006/relationships/image" Target="../media/image294.emf"/><Relationship Id="rId329" Type="http://schemas.openxmlformats.org/officeDocument/2006/relationships/image" Target="../media/image322.emf"/><Relationship Id="rId480" Type="http://schemas.openxmlformats.org/officeDocument/2006/relationships/customXml" Target="../ink/ink394.xml"/><Relationship Id="rId536" Type="http://schemas.openxmlformats.org/officeDocument/2006/relationships/customXml" Target="../ink/ink422.xml"/><Relationship Id="rId68" Type="http://schemas.openxmlformats.org/officeDocument/2006/relationships/image" Target="../media/image192.emf"/><Relationship Id="rId133" Type="http://schemas.openxmlformats.org/officeDocument/2006/relationships/image" Target="../media/image224.emf"/><Relationship Id="rId175" Type="http://schemas.openxmlformats.org/officeDocument/2006/relationships/image" Target="../media/image245.emf"/><Relationship Id="rId340" Type="http://schemas.openxmlformats.org/officeDocument/2006/relationships/customXml" Target="../ink/ink324.xml"/><Relationship Id="rId578" Type="http://schemas.openxmlformats.org/officeDocument/2006/relationships/customXml" Target="../ink/ink443.xml"/><Relationship Id="rId200" Type="http://schemas.openxmlformats.org/officeDocument/2006/relationships/customXml" Target="../ink/ink254.xml"/><Relationship Id="rId382" Type="http://schemas.openxmlformats.org/officeDocument/2006/relationships/customXml" Target="../ink/ink345.xml"/><Relationship Id="rId438" Type="http://schemas.openxmlformats.org/officeDocument/2006/relationships/customXml" Target="../ink/ink373.xml"/><Relationship Id="rId603" Type="http://schemas.openxmlformats.org/officeDocument/2006/relationships/image" Target="../media/image459.emf"/><Relationship Id="rId645" Type="http://schemas.openxmlformats.org/officeDocument/2006/relationships/image" Target="../media/image480.emf"/><Relationship Id="rId242" Type="http://schemas.openxmlformats.org/officeDocument/2006/relationships/customXml" Target="../ink/ink275.xml"/><Relationship Id="rId284" Type="http://schemas.openxmlformats.org/officeDocument/2006/relationships/customXml" Target="../ink/ink296.xml"/><Relationship Id="rId491" Type="http://schemas.openxmlformats.org/officeDocument/2006/relationships/image" Target="../media/image403.emf"/><Relationship Id="rId505" Type="http://schemas.openxmlformats.org/officeDocument/2006/relationships/image" Target="../media/image410.emf"/><Relationship Id="rId37" Type="http://schemas.openxmlformats.org/officeDocument/2006/relationships/customXml" Target="../ink/ink172.xml"/><Relationship Id="rId79" Type="http://schemas.openxmlformats.org/officeDocument/2006/relationships/customXml" Target="../ink/ink193.xml"/><Relationship Id="rId102" Type="http://schemas.openxmlformats.org/officeDocument/2006/relationships/image" Target="../media/image209.emf"/><Relationship Id="rId144" Type="http://schemas.openxmlformats.org/officeDocument/2006/relationships/customXml" Target="../ink/ink226.xml"/><Relationship Id="rId547" Type="http://schemas.openxmlformats.org/officeDocument/2006/relationships/image" Target="../media/image431.emf"/><Relationship Id="rId589" Type="http://schemas.openxmlformats.org/officeDocument/2006/relationships/image" Target="../media/image452.emf"/><Relationship Id="rId90" Type="http://schemas.openxmlformats.org/officeDocument/2006/relationships/image" Target="../media/image203.emf"/><Relationship Id="rId186" Type="http://schemas.openxmlformats.org/officeDocument/2006/relationships/customXml" Target="../ink/ink247.xml"/><Relationship Id="rId351" Type="http://schemas.openxmlformats.org/officeDocument/2006/relationships/image" Target="../media/image333.emf"/><Relationship Id="rId393" Type="http://schemas.openxmlformats.org/officeDocument/2006/relationships/image" Target="../media/image354.emf"/><Relationship Id="rId407" Type="http://schemas.openxmlformats.org/officeDocument/2006/relationships/image" Target="../media/image361.emf"/><Relationship Id="rId449" Type="http://schemas.openxmlformats.org/officeDocument/2006/relationships/image" Target="../media/image382.emf"/><Relationship Id="rId614" Type="http://schemas.openxmlformats.org/officeDocument/2006/relationships/customXml" Target="../ink/ink461.xml"/><Relationship Id="rId211" Type="http://schemas.openxmlformats.org/officeDocument/2006/relationships/image" Target="../media/image263.emf"/><Relationship Id="rId253" Type="http://schemas.openxmlformats.org/officeDocument/2006/relationships/image" Target="../media/image284.emf"/><Relationship Id="rId295" Type="http://schemas.openxmlformats.org/officeDocument/2006/relationships/image" Target="../media/image305.emf"/><Relationship Id="rId309" Type="http://schemas.openxmlformats.org/officeDocument/2006/relationships/image" Target="../media/image312.emf"/><Relationship Id="rId460" Type="http://schemas.openxmlformats.org/officeDocument/2006/relationships/customXml" Target="../ink/ink384.xml"/><Relationship Id="rId516" Type="http://schemas.openxmlformats.org/officeDocument/2006/relationships/customXml" Target="../ink/ink412.xml"/><Relationship Id="rId48" Type="http://schemas.openxmlformats.org/officeDocument/2006/relationships/image" Target="../media/image182.emf"/><Relationship Id="rId113" Type="http://schemas.openxmlformats.org/officeDocument/2006/relationships/customXml" Target="../ink/ink210.xml"/><Relationship Id="rId320" Type="http://schemas.openxmlformats.org/officeDocument/2006/relationships/customXml" Target="../ink/ink314.xml"/><Relationship Id="rId558" Type="http://schemas.openxmlformats.org/officeDocument/2006/relationships/customXml" Target="../ink/ink433.xml"/><Relationship Id="rId155" Type="http://schemas.openxmlformats.org/officeDocument/2006/relationships/image" Target="../media/image235.emf"/><Relationship Id="rId197" Type="http://schemas.openxmlformats.org/officeDocument/2006/relationships/image" Target="../media/image256.emf"/><Relationship Id="rId362" Type="http://schemas.openxmlformats.org/officeDocument/2006/relationships/customXml" Target="../ink/ink335.xml"/><Relationship Id="rId418" Type="http://schemas.openxmlformats.org/officeDocument/2006/relationships/customXml" Target="../ink/ink363.xml"/><Relationship Id="rId625" Type="http://schemas.openxmlformats.org/officeDocument/2006/relationships/image" Target="../media/image470.emf"/><Relationship Id="rId222" Type="http://schemas.openxmlformats.org/officeDocument/2006/relationships/customXml" Target="../ink/ink265.xml"/><Relationship Id="rId264" Type="http://schemas.openxmlformats.org/officeDocument/2006/relationships/customXml" Target="../ink/ink286.xml"/><Relationship Id="rId471" Type="http://schemas.openxmlformats.org/officeDocument/2006/relationships/image" Target="../media/image393.emf"/><Relationship Id="rId17" Type="http://schemas.openxmlformats.org/officeDocument/2006/relationships/customXml" Target="../ink/ink162.xml"/><Relationship Id="rId59" Type="http://schemas.openxmlformats.org/officeDocument/2006/relationships/customXml" Target="../ink/ink183.xml"/><Relationship Id="rId124" Type="http://schemas.openxmlformats.org/officeDocument/2006/relationships/customXml" Target="../ink/ink216.xml"/><Relationship Id="rId527" Type="http://schemas.openxmlformats.org/officeDocument/2006/relationships/image" Target="../media/image421.emf"/><Relationship Id="rId569" Type="http://schemas.openxmlformats.org/officeDocument/2006/relationships/image" Target="../media/image442.emf"/><Relationship Id="rId70" Type="http://schemas.openxmlformats.org/officeDocument/2006/relationships/image" Target="../media/image193.emf"/><Relationship Id="rId166" Type="http://schemas.openxmlformats.org/officeDocument/2006/relationships/customXml" Target="../ink/ink237.xml"/><Relationship Id="rId331" Type="http://schemas.openxmlformats.org/officeDocument/2006/relationships/image" Target="../media/image323.emf"/><Relationship Id="rId373" Type="http://schemas.openxmlformats.org/officeDocument/2006/relationships/image" Target="../media/image344.emf"/><Relationship Id="rId429" Type="http://schemas.openxmlformats.org/officeDocument/2006/relationships/image" Target="../media/image372.emf"/><Relationship Id="rId580" Type="http://schemas.openxmlformats.org/officeDocument/2006/relationships/customXml" Target="../ink/ink444.xml"/><Relationship Id="rId636" Type="http://schemas.openxmlformats.org/officeDocument/2006/relationships/customXml" Target="../ink/ink4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a:t>5</a:t>
            </a:r>
            <a:r>
              <a:rPr lang="de-DE" sz="2800" b="1" dirty="0" smtClean="0"/>
              <a:t>. </a:t>
            </a:r>
            <a:r>
              <a:rPr lang="de-DE" sz="2800" b="1" dirty="0" smtClean="0"/>
              <a:t>Onlinetermin – I</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674962"/>
            <a:ext cx="4493795"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31.05.2021</a:t>
            </a:r>
          </a:p>
          <a:p>
            <a:pPr algn="ctr"/>
            <a:r>
              <a:rPr lang="de-DE" sz="1400" b="1" dirty="0">
                <a:hlinkClick r:id="rId4"/>
              </a:rPr>
              <a:t>http://</a:t>
            </a:r>
            <a:r>
              <a:rPr lang="de-DE" sz="1400" b="1" dirty="0" smtClean="0">
                <a:hlinkClick r:id="rId4"/>
              </a:rPr>
              <a:t>www.bernhardkoester.de/vorlesungen/inhalt.html</a:t>
            </a:r>
            <a:endParaRPr lang="de-DE" sz="1400" b="1" dirty="0"/>
          </a:p>
        </p:txBody>
      </p:sp>
      <p:sp>
        <p:nvSpPr>
          <p:cNvPr id="9" name="Textfeld 8"/>
          <p:cNvSpPr txBox="1"/>
          <p:nvPr/>
        </p:nvSpPr>
        <p:spPr>
          <a:xfrm>
            <a:off x="5070815" y="1118386"/>
            <a:ext cx="2577565" cy="2246769"/>
          </a:xfrm>
          <a:prstGeom prst="rect">
            <a:avLst/>
          </a:prstGeom>
          <a:noFill/>
        </p:spPr>
        <p:txBody>
          <a:bodyPr wrap="none" rtlCol="0">
            <a:spAutoFit/>
          </a:bodyPr>
          <a:lstStyle/>
          <a:p>
            <a:pPr algn="ctr"/>
            <a:r>
              <a:rPr lang="de-DE" sz="2800" b="1" u="sng" dirty="0" smtClean="0"/>
              <a:t>Zahlungsbilanz</a:t>
            </a:r>
          </a:p>
          <a:p>
            <a:pPr algn="ctr"/>
            <a:r>
              <a:rPr lang="de-DE" sz="2800" b="1" u="sng" dirty="0" smtClean="0"/>
              <a:t>Wechselkurse</a:t>
            </a:r>
          </a:p>
          <a:p>
            <a:pPr algn="ctr"/>
            <a:r>
              <a:rPr lang="de-DE" sz="2800" b="1" u="sng" dirty="0" smtClean="0"/>
              <a:t>Zinsparität</a:t>
            </a:r>
          </a:p>
          <a:p>
            <a:pPr algn="ctr"/>
            <a:r>
              <a:rPr lang="de-DE" sz="2800" b="1" u="sng" dirty="0" smtClean="0"/>
              <a:t>Kaufkraftparität</a:t>
            </a:r>
            <a:endParaRPr lang="de-DE" sz="2800" b="1" u="sng" dirty="0" smtClean="0"/>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11147768" y="195970"/>
              <a:ext cx="535320" cy="552240"/>
            </p14:xfrm>
          </p:contentPart>
        </mc:Choice>
        <mc:Fallback xmlns="">
          <p:pic>
            <p:nvPicPr>
              <p:cNvPr id="4" name="Freihand 3"/>
              <p:cNvPicPr/>
              <p:nvPr/>
            </p:nvPicPr>
            <p:blipFill>
              <a:blip r:embed="rId6"/>
              <a:stretch>
                <a:fillRect/>
              </a:stretch>
            </p:blipFill>
            <p:spPr>
              <a:xfrm>
                <a:off x="11131568" y="177610"/>
                <a:ext cx="567720" cy="586800"/>
              </a:xfrm>
              <a:prstGeom prst="rect">
                <a:avLst/>
              </a:prstGeom>
            </p:spPr>
          </p:pic>
        </mc:Fallback>
      </mc:AlternateContent>
    </p:spTree>
    <p:extLst>
      <p:ext uri="{BB962C8B-B14F-4D97-AF65-F5344CB8AC3E}">
        <p14:creationId xmlns:p14="http://schemas.microsoft.com/office/powerpoint/2010/main" val="1404787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Shape 2"/>
          <p:cNvSpPr txBox="1"/>
          <p:nvPr/>
        </p:nvSpPr>
        <p:spPr>
          <a:xfrm>
            <a:off x="-58452" y="24501"/>
            <a:ext cx="7597213" cy="352028"/>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Times New Roman" panose="02020603050405020304" pitchFamily="18" charset="0"/>
                <a:cs typeface="Times New Roman" panose="02020603050405020304" pitchFamily="18" charset="0"/>
              </a:rPr>
              <a:t>Steuern und Wohlfahrt</a:t>
            </a:r>
            <a:endParaRPr sz="2903" dirty="0">
              <a:latin typeface="Times New Roman" panose="02020603050405020304" pitchFamily="18" charset="0"/>
              <a:cs typeface="Times New Roman" panose="02020603050405020304" pitchFamily="18" charset="0"/>
            </a:endParaRPr>
          </a:p>
        </p:txBody>
      </p:sp>
      <p:grpSp>
        <p:nvGrpSpPr>
          <p:cNvPr id="2" name="Gruppieren 1"/>
          <p:cNvGrpSpPr/>
          <p:nvPr/>
        </p:nvGrpSpPr>
        <p:grpSpPr>
          <a:xfrm>
            <a:off x="468991" y="845163"/>
            <a:ext cx="7694239" cy="5540888"/>
            <a:chOff x="550109" y="336344"/>
            <a:chExt cx="5873182" cy="4076558"/>
          </a:xfrm>
        </p:grpSpPr>
        <p:sp>
          <p:nvSpPr>
            <p:cNvPr id="4"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7" name="Textfeld 6"/>
            <p:cNvSpPr txBox="1"/>
            <p:nvPr/>
          </p:nvSpPr>
          <p:spPr>
            <a:xfrm>
              <a:off x="550109" y="380054"/>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p</a:t>
              </a:r>
              <a:endParaRPr lang="de-DE" sz="1633"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6134429" y="4069282"/>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x</a:t>
              </a:r>
              <a:endParaRPr lang="de-DE" sz="1633" dirty="0">
                <a:latin typeface="Times New Roman" panose="02020603050405020304" pitchFamily="18" charset="0"/>
                <a:cs typeface="Times New Roman" panose="02020603050405020304" pitchFamily="18" charset="0"/>
              </a:endParaRPr>
            </a:p>
          </p:txBody>
        </p:sp>
        <p:cxnSp>
          <p:nvCxnSpPr>
            <p:cNvPr id="9"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985699" y="1044958"/>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5411987" y="2847309"/>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3">
            <p14:nvContentPartPr>
              <p14:cNvPr id="17" name="Freihand 16"/>
              <p14:cNvContentPartPr/>
              <p14:nvPr/>
            </p14:nvContentPartPr>
            <p14:xfrm>
              <a:off x="1702088" y="1406114"/>
              <a:ext cx="3644280" cy="2954160"/>
            </p14:xfrm>
          </p:contentPart>
        </mc:Choice>
        <mc:Fallback xmlns="">
          <p:pic>
            <p:nvPicPr>
              <p:cNvPr id="17" name="Freihand 16"/>
              <p:cNvPicPr/>
              <p:nvPr/>
            </p:nvPicPr>
            <p:blipFill>
              <a:blip r:embed="rId4"/>
              <a:stretch>
                <a:fillRect/>
              </a:stretch>
            </p:blipFill>
            <p:spPr>
              <a:xfrm>
                <a:off x="1689128" y="1390634"/>
                <a:ext cx="3672720" cy="298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p14:cNvContentPartPr/>
              <p14:nvPr/>
            </p14:nvContentPartPr>
            <p14:xfrm>
              <a:off x="7891928" y="134954"/>
              <a:ext cx="4079160" cy="1563120"/>
            </p14:xfrm>
          </p:contentPart>
        </mc:Choice>
        <mc:Fallback xmlns="">
          <p:pic>
            <p:nvPicPr>
              <p:cNvPr id="20" name="Freihand 19"/>
              <p:cNvPicPr/>
              <p:nvPr/>
            </p:nvPicPr>
            <p:blipFill>
              <a:blip r:embed="rId6"/>
              <a:stretch>
                <a:fillRect/>
              </a:stretch>
            </p:blipFill>
            <p:spPr>
              <a:xfrm>
                <a:off x="7872848" y="116954"/>
                <a:ext cx="4114080" cy="159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p14:cNvContentPartPr/>
              <p14:nvPr/>
            </p14:nvContentPartPr>
            <p14:xfrm>
              <a:off x="3732128" y="2650994"/>
              <a:ext cx="93960" cy="1072800"/>
            </p14:xfrm>
          </p:contentPart>
        </mc:Choice>
        <mc:Fallback xmlns="">
          <p:pic>
            <p:nvPicPr>
              <p:cNvPr id="22" name="Freihand 21"/>
              <p:cNvPicPr/>
              <p:nvPr/>
            </p:nvPicPr>
            <p:blipFill>
              <a:blip r:embed="rId8"/>
              <a:stretch>
                <a:fillRect/>
              </a:stretch>
            </p:blipFill>
            <p:spPr>
              <a:xfrm>
                <a:off x="3719168" y="2639114"/>
                <a:ext cx="121320" cy="110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p14:cNvContentPartPr/>
              <p14:nvPr/>
            </p14:nvContentPartPr>
            <p14:xfrm>
              <a:off x="3914288" y="5243354"/>
              <a:ext cx="8640" cy="94680"/>
            </p14:xfrm>
          </p:contentPart>
        </mc:Choice>
        <mc:Fallback xmlns="">
          <p:pic>
            <p:nvPicPr>
              <p:cNvPr id="24" name="Freihand 23"/>
              <p:cNvPicPr/>
              <p:nvPr/>
            </p:nvPicPr>
            <p:blipFill>
              <a:blip r:embed="rId10"/>
              <a:stretch>
                <a:fillRect/>
              </a:stretch>
            </p:blipFill>
            <p:spPr>
              <a:xfrm>
                <a:off x="3908528" y="5237954"/>
                <a:ext cx="20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p14:cNvContentPartPr/>
              <p14:nvPr/>
            </p14:nvContentPartPr>
            <p14:xfrm>
              <a:off x="3849488" y="6115994"/>
              <a:ext cx="139320" cy="181440"/>
            </p14:xfrm>
          </p:contentPart>
        </mc:Choice>
        <mc:Fallback xmlns="">
          <p:pic>
            <p:nvPicPr>
              <p:cNvPr id="26" name="Freihand 25"/>
              <p:cNvPicPr/>
              <p:nvPr/>
            </p:nvPicPr>
            <p:blipFill>
              <a:blip r:embed="rId12"/>
              <a:stretch>
                <a:fillRect/>
              </a:stretch>
            </p:blipFill>
            <p:spPr>
              <a:xfrm>
                <a:off x="3832568" y="6102674"/>
                <a:ext cx="173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p14:cNvContentPartPr/>
              <p14:nvPr/>
            </p14:nvContentPartPr>
            <p14:xfrm>
              <a:off x="3829688" y="6092234"/>
              <a:ext cx="165960" cy="185400"/>
            </p14:xfrm>
          </p:contentPart>
        </mc:Choice>
        <mc:Fallback xmlns="">
          <p:pic>
            <p:nvPicPr>
              <p:cNvPr id="27" name="Freihand 26"/>
              <p:cNvPicPr/>
              <p:nvPr/>
            </p:nvPicPr>
            <p:blipFill>
              <a:blip r:embed="rId14"/>
              <a:stretch>
                <a:fillRect/>
              </a:stretch>
            </p:blipFill>
            <p:spPr>
              <a:xfrm>
                <a:off x="3812768" y="6082514"/>
                <a:ext cx="193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p14:cNvContentPartPr/>
              <p14:nvPr/>
            </p14:nvContentPartPr>
            <p14:xfrm>
              <a:off x="4066928" y="6207434"/>
              <a:ext cx="118440" cy="223920"/>
            </p14:xfrm>
          </p:contentPart>
        </mc:Choice>
        <mc:Fallback xmlns="">
          <p:pic>
            <p:nvPicPr>
              <p:cNvPr id="28" name="Freihand 27"/>
              <p:cNvPicPr/>
              <p:nvPr/>
            </p:nvPicPr>
            <p:blipFill>
              <a:blip r:embed="rId16"/>
              <a:stretch>
                <a:fillRect/>
              </a:stretch>
            </p:blipFill>
            <p:spPr>
              <a:xfrm>
                <a:off x="4048928" y="6191594"/>
                <a:ext cx="1540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p14:cNvContentPartPr/>
              <p14:nvPr/>
            </p14:nvContentPartPr>
            <p14:xfrm>
              <a:off x="4024808" y="6282314"/>
              <a:ext cx="127080" cy="36360"/>
            </p14:xfrm>
          </p:contentPart>
        </mc:Choice>
        <mc:Fallback xmlns="">
          <p:pic>
            <p:nvPicPr>
              <p:cNvPr id="29" name="Freihand 28"/>
              <p:cNvPicPr/>
              <p:nvPr/>
            </p:nvPicPr>
            <p:blipFill>
              <a:blip r:embed="rId18"/>
              <a:stretch>
                <a:fillRect/>
              </a:stretch>
            </p:blipFill>
            <p:spPr>
              <a:xfrm>
                <a:off x="4007168" y="6268634"/>
                <a:ext cx="158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p14:cNvContentPartPr/>
              <p14:nvPr/>
            </p14:nvContentPartPr>
            <p14:xfrm>
              <a:off x="9523808" y="6055154"/>
              <a:ext cx="360" cy="360"/>
            </p14:xfrm>
          </p:contentPart>
        </mc:Choice>
        <mc:Fallback xmlns="">
          <p:pic>
            <p:nvPicPr>
              <p:cNvPr id="30" name="Freihand 29"/>
              <p:cNvPicPr/>
              <p:nvPr/>
            </p:nvPicPr>
            <p:blipFill>
              <a:blip r:embed="rId20"/>
              <a:stretch>
                <a:fillRect/>
              </a:stretch>
            </p:blipFill>
            <p:spPr>
              <a:xfrm>
                <a:off x="9506888" y="60382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p14:cNvContentPartPr/>
              <p14:nvPr/>
            </p14:nvContentPartPr>
            <p14:xfrm>
              <a:off x="4702328" y="4456394"/>
              <a:ext cx="32760" cy="333360"/>
            </p14:xfrm>
          </p:contentPart>
        </mc:Choice>
        <mc:Fallback xmlns="">
          <p:pic>
            <p:nvPicPr>
              <p:cNvPr id="33" name="Freihand 32"/>
              <p:cNvPicPr/>
              <p:nvPr/>
            </p:nvPicPr>
            <p:blipFill>
              <a:blip r:embed="rId22"/>
              <a:stretch>
                <a:fillRect/>
              </a:stretch>
            </p:blipFill>
            <p:spPr>
              <a:xfrm>
                <a:off x="4687928" y="4445594"/>
                <a:ext cx="561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Freihand 33"/>
              <p14:cNvContentPartPr/>
              <p14:nvPr/>
            </p14:nvContentPartPr>
            <p14:xfrm>
              <a:off x="4819688" y="5595434"/>
              <a:ext cx="6480" cy="179280"/>
            </p14:xfrm>
          </p:contentPart>
        </mc:Choice>
        <mc:Fallback xmlns="">
          <p:pic>
            <p:nvPicPr>
              <p:cNvPr id="34" name="Freihand 33"/>
              <p:cNvPicPr/>
              <p:nvPr/>
            </p:nvPicPr>
            <p:blipFill>
              <a:blip r:embed="rId24"/>
              <a:stretch>
                <a:fillRect/>
              </a:stretch>
            </p:blipFill>
            <p:spPr>
              <a:xfrm>
                <a:off x="4809608" y="5584634"/>
                <a:ext cx="31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p14:cNvContentPartPr/>
              <p14:nvPr/>
            </p14:nvContentPartPr>
            <p14:xfrm>
              <a:off x="4838408" y="5831594"/>
              <a:ext cx="7560" cy="11160"/>
            </p14:xfrm>
          </p:contentPart>
        </mc:Choice>
        <mc:Fallback xmlns="">
          <p:pic>
            <p:nvPicPr>
              <p:cNvPr id="35" name="Freihand 34"/>
              <p:cNvPicPr/>
              <p:nvPr/>
            </p:nvPicPr>
            <p:blipFill>
              <a:blip r:embed="rId26"/>
              <a:stretch>
                <a:fillRect/>
              </a:stretch>
            </p:blipFill>
            <p:spPr>
              <a:xfrm>
                <a:off x="4831928" y="5824754"/>
                <a:ext cx="20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p14:cNvContentPartPr/>
              <p14:nvPr/>
            </p14:nvContentPartPr>
            <p14:xfrm>
              <a:off x="4789808" y="6170714"/>
              <a:ext cx="170280" cy="195120"/>
            </p14:xfrm>
          </p:contentPart>
        </mc:Choice>
        <mc:Fallback xmlns="">
          <p:pic>
            <p:nvPicPr>
              <p:cNvPr id="36" name="Freihand 35"/>
              <p:cNvPicPr/>
              <p:nvPr/>
            </p:nvPicPr>
            <p:blipFill>
              <a:blip r:embed="rId28"/>
              <a:stretch>
                <a:fillRect/>
              </a:stretch>
            </p:blipFill>
            <p:spPr>
              <a:xfrm>
                <a:off x="4780448" y="6158474"/>
                <a:ext cx="193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p14:cNvContentPartPr/>
              <p14:nvPr/>
            </p14:nvContentPartPr>
            <p14:xfrm>
              <a:off x="4777208" y="6187994"/>
              <a:ext cx="197280" cy="198000"/>
            </p14:xfrm>
          </p:contentPart>
        </mc:Choice>
        <mc:Fallback xmlns="">
          <p:pic>
            <p:nvPicPr>
              <p:cNvPr id="37" name="Freihand 36"/>
              <p:cNvPicPr/>
              <p:nvPr/>
            </p:nvPicPr>
            <p:blipFill>
              <a:blip r:embed="rId30"/>
              <a:stretch>
                <a:fillRect/>
              </a:stretch>
            </p:blipFill>
            <p:spPr>
              <a:xfrm>
                <a:off x="4761008" y="6174674"/>
                <a:ext cx="226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p14:cNvContentPartPr/>
              <p14:nvPr/>
            </p14:nvContentPartPr>
            <p14:xfrm>
              <a:off x="4980608" y="6058754"/>
              <a:ext cx="168840" cy="186120"/>
            </p14:xfrm>
          </p:contentPart>
        </mc:Choice>
        <mc:Fallback xmlns="">
          <p:pic>
            <p:nvPicPr>
              <p:cNvPr id="38" name="Freihand 37"/>
              <p:cNvPicPr/>
              <p:nvPr/>
            </p:nvPicPr>
            <p:blipFill>
              <a:blip r:embed="rId32"/>
              <a:stretch>
                <a:fillRect/>
              </a:stretch>
            </p:blipFill>
            <p:spPr>
              <a:xfrm>
                <a:off x="4963688" y="6047234"/>
                <a:ext cx="202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p14:cNvContentPartPr/>
              <p14:nvPr/>
            </p14:nvContentPartPr>
            <p14:xfrm>
              <a:off x="4334048" y="6239834"/>
              <a:ext cx="204120" cy="78120"/>
            </p14:xfrm>
          </p:contentPart>
        </mc:Choice>
        <mc:Fallback xmlns="">
          <p:pic>
            <p:nvPicPr>
              <p:cNvPr id="39" name="Freihand 38"/>
              <p:cNvPicPr/>
              <p:nvPr/>
            </p:nvPicPr>
            <p:blipFill>
              <a:blip r:embed="rId34"/>
              <a:stretch>
                <a:fillRect/>
              </a:stretch>
            </p:blipFill>
            <p:spPr>
              <a:xfrm>
                <a:off x="4313168" y="6226874"/>
                <a:ext cx="24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p14:cNvContentPartPr/>
              <p14:nvPr/>
            </p14:nvContentPartPr>
            <p14:xfrm>
              <a:off x="4273208" y="6177554"/>
              <a:ext cx="241920" cy="238320"/>
            </p14:xfrm>
          </p:contentPart>
        </mc:Choice>
        <mc:Fallback xmlns="">
          <p:pic>
            <p:nvPicPr>
              <p:cNvPr id="40" name="Freihand 39"/>
              <p:cNvPicPr/>
              <p:nvPr/>
            </p:nvPicPr>
            <p:blipFill>
              <a:blip r:embed="rId36"/>
              <a:stretch>
                <a:fillRect/>
              </a:stretch>
            </p:blipFill>
            <p:spPr>
              <a:xfrm>
                <a:off x="4252688" y="6157394"/>
                <a:ext cx="276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1" name="Freihand 40"/>
              <p14:cNvContentPartPr/>
              <p14:nvPr/>
            </p14:nvContentPartPr>
            <p14:xfrm>
              <a:off x="1022048" y="3705074"/>
              <a:ext cx="2753640" cy="182520"/>
            </p14:xfrm>
          </p:contentPart>
        </mc:Choice>
        <mc:Fallback xmlns="">
          <p:pic>
            <p:nvPicPr>
              <p:cNvPr id="41" name="Freihand 40"/>
              <p:cNvPicPr/>
              <p:nvPr/>
            </p:nvPicPr>
            <p:blipFill>
              <a:blip r:embed="rId38"/>
              <a:stretch>
                <a:fillRect/>
              </a:stretch>
            </p:blipFill>
            <p:spPr>
              <a:xfrm>
                <a:off x="1011248" y="3690674"/>
                <a:ext cx="2778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p14:cNvContentPartPr/>
              <p14:nvPr/>
            </p14:nvContentPartPr>
            <p14:xfrm>
              <a:off x="437768" y="3867434"/>
              <a:ext cx="85680" cy="302760"/>
            </p14:xfrm>
          </p:contentPart>
        </mc:Choice>
        <mc:Fallback xmlns="">
          <p:pic>
            <p:nvPicPr>
              <p:cNvPr id="42" name="Freihand 41"/>
              <p:cNvPicPr/>
              <p:nvPr/>
            </p:nvPicPr>
            <p:blipFill>
              <a:blip r:embed="rId40"/>
              <a:stretch>
                <a:fillRect/>
              </a:stretch>
            </p:blipFill>
            <p:spPr>
              <a:xfrm>
                <a:off x="417608" y="3848714"/>
                <a:ext cx="124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p14:cNvContentPartPr/>
              <p14:nvPr/>
            </p14:nvContentPartPr>
            <p14:xfrm>
              <a:off x="613808" y="3890474"/>
              <a:ext cx="126000" cy="211680"/>
            </p14:xfrm>
          </p:contentPart>
        </mc:Choice>
        <mc:Fallback xmlns="">
          <p:pic>
            <p:nvPicPr>
              <p:cNvPr id="43" name="Freihand 42"/>
              <p:cNvPicPr/>
              <p:nvPr/>
            </p:nvPicPr>
            <p:blipFill>
              <a:blip r:embed="rId42"/>
              <a:stretch>
                <a:fillRect/>
              </a:stretch>
            </p:blipFill>
            <p:spPr>
              <a:xfrm>
                <a:off x="598328" y="3874994"/>
                <a:ext cx="159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p14:cNvContentPartPr/>
              <p14:nvPr/>
            </p14:nvContentPartPr>
            <p14:xfrm>
              <a:off x="569168" y="3895874"/>
              <a:ext cx="126000" cy="109440"/>
            </p14:xfrm>
          </p:contentPart>
        </mc:Choice>
        <mc:Fallback xmlns="">
          <p:pic>
            <p:nvPicPr>
              <p:cNvPr id="44" name="Freihand 43"/>
              <p:cNvPicPr/>
              <p:nvPr/>
            </p:nvPicPr>
            <p:blipFill>
              <a:blip r:embed="rId44"/>
              <a:stretch>
                <a:fillRect/>
              </a:stretch>
            </p:blipFill>
            <p:spPr>
              <a:xfrm>
                <a:off x="555848" y="3883274"/>
                <a:ext cx="151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p14:cNvContentPartPr/>
              <p14:nvPr/>
            </p14:nvContentPartPr>
            <p14:xfrm>
              <a:off x="854288" y="2612114"/>
              <a:ext cx="2881440" cy="63720"/>
            </p14:xfrm>
          </p:contentPart>
        </mc:Choice>
        <mc:Fallback xmlns="">
          <p:pic>
            <p:nvPicPr>
              <p:cNvPr id="45" name="Freihand 44"/>
              <p:cNvPicPr/>
              <p:nvPr/>
            </p:nvPicPr>
            <p:blipFill>
              <a:blip r:embed="rId46"/>
              <a:stretch>
                <a:fillRect/>
              </a:stretch>
            </p:blipFill>
            <p:spPr>
              <a:xfrm>
                <a:off x="833408" y="2591594"/>
                <a:ext cx="2918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p14:cNvContentPartPr/>
              <p14:nvPr/>
            </p14:nvContentPartPr>
            <p14:xfrm>
              <a:off x="341648" y="2530754"/>
              <a:ext cx="103320" cy="287280"/>
            </p14:xfrm>
          </p:contentPart>
        </mc:Choice>
        <mc:Fallback xmlns="">
          <p:pic>
            <p:nvPicPr>
              <p:cNvPr id="46" name="Freihand 45"/>
              <p:cNvPicPr/>
              <p:nvPr/>
            </p:nvPicPr>
            <p:blipFill>
              <a:blip r:embed="rId48"/>
              <a:stretch>
                <a:fillRect/>
              </a:stretch>
            </p:blipFill>
            <p:spPr>
              <a:xfrm>
                <a:off x="324368" y="2512754"/>
                <a:ext cx="1386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p14:cNvContentPartPr/>
              <p14:nvPr/>
            </p14:nvContentPartPr>
            <p14:xfrm>
              <a:off x="542528" y="2637314"/>
              <a:ext cx="123840" cy="232560"/>
            </p14:xfrm>
          </p:contentPart>
        </mc:Choice>
        <mc:Fallback xmlns="">
          <p:pic>
            <p:nvPicPr>
              <p:cNvPr id="47" name="Freihand 46"/>
              <p:cNvPicPr/>
              <p:nvPr/>
            </p:nvPicPr>
            <p:blipFill>
              <a:blip r:embed="rId50"/>
              <a:stretch>
                <a:fillRect/>
              </a:stretch>
            </p:blipFill>
            <p:spPr>
              <a:xfrm>
                <a:off x="524888" y="2622554"/>
                <a:ext cx="158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p14:cNvContentPartPr/>
              <p14:nvPr/>
            </p14:nvContentPartPr>
            <p14:xfrm>
              <a:off x="510128" y="2721194"/>
              <a:ext cx="120240" cy="51480"/>
            </p14:xfrm>
          </p:contentPart>
        </mc:Choice>
        <mc:Fallback xmlns="">
          <p:pic>
            <p:nvPicPr>
              <p:cNvPr id="48" name="Freihand 47"/>
              <p:cNvPicPr/>
              <p:nvPr/>
            </p:nvPicPr>
            <p:blipFill>
              <a:blip r:embed="rId52"/>
              <a:stretch>
                <a:fillRect/>
              </a:stretch>
            </p:blipFill>
            <p:spPr>
              <a:xfrm>
                <a:off x="498608" y="2708234"/>
                <a:ext cx="144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p14:cNvContentPartPr/>
              <p14:nvPr/>
            </p14:nvContentPartPr>
            <p14:xfrm>
              <a:off x="5740568" y="997154"/>
              <a:ext cx="507600" cy="382320"/>
            </p14:xfrm>
          </p:contentPart>
        </mc:Choice>
        <mc:Fallback xmlns="">
          <p:pic>
            <p:nvPicPr>
              <p:cNvPr id="84" name="Freihand 83"/>
              <p:cNvPicPr/>
              <p:nvPr/>
            </p:nvPicPr>
            <p:blipFill>
              <a:blip r:embed="rId54"/>
              <a:stretch>
                <a:fillRect/>
              </a:stretch>
            </p:blipFill>
            <p:spPr>
              <a:xfrm>
                <a:off x="5725448" y="986354"/>
                <a:ext cx="5421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6" name="Freihand 85"/>
              <p14:cNvContentPartPr/>
              <p14:nvPr/>
            </p14:nvContentPartPr>
            <p14:xfrm>
              <a:off x="154808" y="2637314"/>
              <a:ext cx="239040" cy="1213560"/>
            </p14:xfrm>
          </p:contentPart>
        </mc:Choice>
        <mc:Fallback xmlns="">
          <p:pic>
            <p:nvPicPr>
              <p:cNvPr id="86" name="Freihand 85"/>
              <p:cNvPicPr/>
              <p:nvPr/>
            </p:nvPicPr>
            <p:blipFill>
              <a:blip r:embed="rId56"/>
              <a:stretch>
                <a:fillRect/>
              </a:stretch>
            </p:blipFill>
            <p:spPr>
              <a:xfrm>
                <a:off x="136088" y="2622554"/>
                <a:ext cx="274320" cy="1247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7" name="Freihand 86"/>
              <p14:cNvContentPartPr/>
              <p14:nvPr/>
            </p14:nvContentPartPr>
            <p14:xfrm>
              <a:off x="89648" y="3170834"/>
              <a:ext cx="143280" cy="340920"/>
            </p14:xfrm>
          </p:contentPart>
        </mc:Choice>
        <mc:Fallback xmlns="">
          <p:pic>
            <p:nvPicPr>
              <p:cNvPr id="87" name="Freihand 86"/>
              <p:cNvPicPr/>
              <p:nvPr/>
            </p:nvPicPr>
            <p:blipFill>
              <a:blip r:embed="rId58"/>
              <a:stretch>
                <a:fillRect/>
              </a:stretch>
            </p:blipFill>
            <p:spPr>
              <a:xfrm>
                <a:off x="71648" y="3158234"/>
                <a:ext cx="1792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8" name="Freihand 87"/>
              <p14:cNvContentPartPr/>
              <p14:nvPr/>
            </p14:nvContentPartPr>
            <p14:xfrm>
              <a:off x="33128" y="3296474"/>
              <a:ext cx="161640" cy="57600"/>
            </p14:xfrm>
          </p:contentPart>
        </mc:Choice>
        <mc:Fallback xmlns="">
          <p:pic>
            <p:nvPicPr>
              <p:cNvPr id="88" name="Freihand 87"/>
              <p:cNvPicPr/>
              <p:nvPr/>
            </p:nvPicPr>
            <p:blipFill>
              <a:blip r:embed="rId60"/>
              <a:stretch>
                <a:fillRect/>
              </a:stretch>
            </p:blipFill>
            <p:spPr>
              <a:xfrm>
                <a:off x="16568" y="3281354"/>
                <a:ext cx="19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 name="Freihand 91"/>
              <p14:cNvContentPartPr/>
              <p14:nvPr/>
            </p14:nvContentPartPr>
            <p14:xfrm>
              <a:off x="5229368" y="1515914"/>
              <a:ext cx="126000" cy="1193040"/>
            </p14:xfrm>
          </p:contentPart>
        </mc:Choice>
        <mc:Fallback xmlns="">
          <p:pic>
            <p:nvPicPr>
              <p:cNvPr id="92" name="Freihand 91"/>
              <p:cNvPicPr/>
              <p:nvPr/>
            </p:nvPicPr>
            <p:blipFill>
              <a:blip r:embed="rId62"/>
              <a:stretch>
                <a:fillRect/>
              </a:stretch>
            </p:blipFill>
            <p:spPr>
              <a:xfrm>
                <a:off x="5215328" y="1504754"/>
                <a:ext cx="160920" cy="122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5" name="Freihand 94"/>
              <p14:cNvContentPartPr/>
              <p14:nvPr/>
            </p14:nvContentPartPr>
            <p14:xfrm>
              <a:off x="5276888" y="1480634"/>
              <a:ext cx="234000" cy="1131480"/>
            </p14:xfrm>
          </p:contentPart>
        </mc:Choice>
        <mc:Fallback xmlns="">
          <p:pic>
            <p:nvPicPr>
              <p:cNvPr id="95" name="Freihand 94"/>
              <p:cNvPicPr/>
              <p:nvPr/>
            </p:nvPicPr>
            <p:blipFill>
              <a:blip r:embed="rId64"/>
              <a:stretch>
                <a:fillRect/>
              </a:stretch>
            </p:blipFill>
            <p:spPr>
              <a:xfrm>
                <a:off x="5262848" y="1462634"/>
                <a:ext cx="267120" cy="116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 name="Freihand 97"/>
              <p14:cNvContentPartPr/>
              <p14:nvPr/>
            </p14:nvContentPartPr>
            <p14:xfrm>
              <a:off x="5530688" y="539954"/>
              <a:ext cx="1396800" cy="1483920"/>
            </p14:xfrm>
          </p:contentPart>
        </mc:Choice>
        <mc:Fallback xmlns="">
          <p:pic>
            <p:nvPicPr>
              <p:cNvPr id="98" name="Freihand 97"/>
              <p:cNvPicPr/>
              <p:nvPr/>
            </p:nvPicPr>
            <p:blipFill>
              <a:blip r:embed="rId66"/>
              <a:stretch>
                <a:fillRect/>
              </a:stretch>
            </p:blipFill>
            <p:spPr>
              <a:xfrm>
                <a:off x="5511248" y="520154"/>
                <a:ext cx="1432440" cy="1523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7" name="Freihand 116"/>
              <p14:cNvContentPartPr/>
              <p14:nvPr/>
            </p14:nvContentPartPr>
            <p14:xfrm>
              <a:off x="3087728" y="2956634"/>
              <a:ext cx="599040" cy="780480"/>
            </p14:xfrm>
          </p:contentPart>
        </mc:Choice>
        <mc:Fallback xmlns="">
          <p:pic>
            <p:nvPicPr>
              <p:cNvPr id="117" name="Freihand 116"/>
              <p:cNvPicPr/>
              <p:nvPr/>
            </p:nvPicPr>
            <p:blipFill>
              <a:blip r:embed="rId68"/>
              <a:stretch>
                <a:fillRect/>
              </a:stretch>
            </p:blipFill>
            <p:spPr>
              <a:xfrm>
                <a:off x="3075488" y="2950514"/>
                <a:ext cx="6174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8" name="Freihand 117"/>
              <p14:cNvContentPartPr/>
              <p14:nvPr/>
            </p14:nvContentPartPr>
            <p14:xfrm>
              <a:off x="3417128" y="3239234"/>
              <a:ext cx="212040" cy="438840"/>
            </p14:xfrm>
          </p:contentPart>
        </mc:Choice>
        <mc:Fallback xmlns="">
          <p:pic>
            <p:nvPicPr>
              <p:cNvPr id="118" name="Freihand 117"/>
              <p:cNvPicPr/>
              <p:nvPr/>
            </p:nvPicPr>
            <p:blipFill>
              <a:blip r:embed="rId70"/>
              <a:stretch>
                <a:fillRect/>
              </a:stretch>
            </p:blipFill>
            <p:spPr>
              <a:xfrm>
                <a:off x="3402008" y="3227354"/>
                <a:ext cx="2390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4" name="Freihand 123"/>
              <p14:cNvContentPartPr/>
              <p14:nvPr/>
            </p14:nvContentPartPr>
            <p14:xfrm>
              <a:off x="910088" y="2775194"/>
              <a:ext cx="664920" cy="1053000"/>
            </p14:xfrm>
          </p:contentPart>
        </mc:Choice>
        <mc:Fallback xmlns="">
          <p:pic>
            <p:nvPicPr>
              <p:cNvPr id="124" name="Freihand 123"/>
              <p:cNvPicPr/>
              <p:nvPr/>
            </p:nvPicPr>
            <p:blipFill>
              <a:blip r:embed="rId72"/>
              <a:stretch>
                <a:fillRect/>
              </a:stretch>
            </p:blipFill>
            <p:spPr>
              <a:xfrm>
                <a:off x="894608" y="2759354"/>
                <a:ext cx="69588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5" name="Freihand 124"/>
              <p14:cNvContentPartPr/>
              <p14:nvPr/>
            </p14:nvContentPartPr>
            <p14:xfrm>
              <a:off x="1362968" y="2622914"/>
              <a:ext cx="698400" cy="1023840"/>
            </p14:xfrm>
          </p:contentPart>
        </mc:Choice>
        <mc:Fallback xmlns="">
          <p:pic>
            <p:nvPicPr>
              <p:cNvPr id="125" name="Freihand 124"/>
              <p:cNvPicPr/>
              <p:nvPr/>
            </p:nvPicPr>
            <p:blipFill>
              <a:blip r:embed="rId74"/>
              <a:stretch>
                <a:fillRect/>
              </a:stretch>
            </p:blipFill>
            <p:spPr>
              <a:xfrm>
                <a:off x="1349288" y="2607434"/>
                <a:ext cx="725040" cy="105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6" name="Freihand 125"/>
              <p14:cNvContentPartPr/>
              <p14:nvPr/>
            </p14:nvContentPartPr>
            <p14:xfrm>
              <a:off x="1741688" y="2589074"/>
              <a:ext cx="768240" cy="1064160"/>
            </p14:xfrm>
          </p:contentPart>
        </mc:Choice>
        <mc:Fallback xmlns="">
          <p:pic>
            <p:nvPicPr>
              <p:cNvPr id="126" name="Freihand 125"/>
              <p:cNvPicPr/>
              <p:nvPr/>
            </p:nvPicPr>
            <p:blipFill>
              <a:blip r:embed="rId76"/>
              <a:stretch>
                <a:fillRect/>
              </a:stretch>
            </p:blipFill>
            <p:spPr>
              <a:xfrm>
                <a:off x="1726208" y="2577914"/>
                <a:ext cx="794880" cy="1090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7" name="Freihand 126"/>
              <p14:cNvContentPartPr/>
              <p14:nvPr/>
            </p14:nvContentPartPr>
            <p14:xfrm>
              <a:off x="2070008" y="1211354"/>
              <a:ext cx="644760" cy="1632960"/>
            </p14:xfrm>
          </p:contentPart>
        </mc:Choice>
        <mc:Fallback xmlns="">
          <p:pic>
            <p:nvPicPr>
              <p:cNvPr id="127" name="Freihand 126"/>
              <p:cNvPicPr/>
              <p:nvPr/>
            </p:nvPicPr>
            <p:blipFill>
              <a:blip r:embed="rId78"/>
              <a:stretch>
                <a:fillRect/>
              </a:stretch>
            </p:blipFill>
            <p:spPr>
              <a:xfrm>
                <a:off x="2055608" y="1195514"/>
                <a:ext cx="675000" cy="1659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8" name="Freihand 127"/>
              <p14:cNvContentPartPr/>
              <p14:nvPr/>
            </p14:nvContentPartPr>
            <p14:xfrm>
              <a:off x="2107808" y="2582234"/>
              <a:ext cx="796680" cy="1145880"/>
            </p14:xfrm>
          </p:contentPart>
        </mc:Choice>
        <mc:Fallback xmlns="">
          <p:pic>
            <p:nvPicPr>
              <p:cNvPr id="128" name="Freihand 127"/>
              <p:cNvPicPr/>
              <p:nvPr/>
            </p:nvPicPr>
            <p:blipFill>
              <a:blip r:embed="rId80"/>
              <a:stretch>
                <a:fillRect/>
              </a:stretch>
            </p:blipFill>
            <p:spPr>
              <a:xfrm>
                <a:off x="2093048" y="2567114"/>
                <a:ext cx="826200" cy="1176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9" name="Freihand 128"/>
              <p14:cNvContentPartPr/>
              <p14:nvPr/>
            </p14:nvContentPartPr>
            <p14:xfrm>
              <a:off x="2490128" y="2471354"/>
              <a:ext cx="945720" cy="1244160"/>
            </p14:xfrm>
          </p:contentPart>
        </mc:Choice>
        <mc:Fallback xmlns="">
          <p:pic>
            <p:nvPicPr>
              <p:cNvPr id="129" name="Freihand 128"/>
              <p:cNvPicPr/>
              <p:nvPr/>
            </p:nvPicPr>
            <p:blipFill>
              <a:blip r:embed="rId82"/>
              <a:stretch>
                <a:fillRect/>
              </a:stretch>
            </p:blipFill>
            <p:spPr>
              <a:xfrm>
                <a:off x="2477888" y="2455154"/>
                <a:ext cx="974160" cy="127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0" name="Freihand 129"/>
              <p14:cNvContentPartPr/>
              <p14:nvPr/>
            </p14:nvContentPartPr>
            <p14:xfrm>
              <a:off x="2828528" y="2717234"/>
              <a:ext cx="749160" cy="1023120"/>
            </p14:xfrm>
          </p:contentPart>
        </mc:Choice>
        <mc:Fallback xmlns="">
          <p:pic>
            <p:nvPicPr>
              <p:cNvPr id="130" name="Freihand 129"/>
              <p:cNvPicPr/>
              <p:nvPr/>
            </p:nvPicPr>
            <p:blipFill>
              <a:blip r:embed="rId84"/>
              <a:stretch>
                <a:fillRect/>
              </a:stretch>
            </p:blipFill>
            <p:spPr>
              <a:xfrm>
                <a:off x="2814848" y="2701754"/>
                <a:ext cx="775800" cy="105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5" name="Freihand 134"/>
              <p14:cNvContentPartPr/>
              <p14:nvPr/>
            </p14:nvContentPartPr>
            <p14:xfrm>
              <a:off x="2658968" y="123434"/>
              <a:ext cx="4641840" cy="1538640"/>
            </p14:xfrm>
          </p:contentPart>
        </mc:Choice>
        <mc:Fallback xmlns="">
          <p:pic>
            <p:nvPicPr>
              <p:cNvPr id="135" name="Freihand 134"/>
              <p:cNvPicPr/>
              <p:nvPr/>
            </p:nvPicPr>
            <p:blipFill>
              <a:blip r:embed="rId86"/>
              <a:stretch>
                <a:fillRect/>
              </a:stretch>
            </p:blipFill>
            <p:spPr>
              <a:xfrm>
                <a:off x="2641688" y="106874"/>
                <a:ext cx="4674960" cy="1572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2" name="Freihand 141"/>
              <p14:cNvContentPartPr/>
              <p14:nvPr/>
            </p14:nvContentPartPr>
            <p14:xfrm>
              <a:off x="6215048" y="4915034"/>
              <a:ext cx="8280" cy="43560"/>
            </p14:xfrm>
          </p:contentPart>
        </mc:Choice>
        <mc:Fallback xmlns="">
          <p:pic>
            <p:nvPicPr>
              <p:cNvPr id="142" name="Freihand 141"/>
              <p:cNvPicPr/>
              <p:nvPr/>
            </p:nvPicPr>
            <p:blipFill>
              <a:blip r:embed="rId88"/>
              <a:stretch>
                <a:fillRect/>
              </a:stretch>
            </p:blipFill>
            <p:spPr>
              <a:xfrm>
                <a:off x="6198128" y="4898114"/>
                <a:ext cx="42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3" name="Freihand 142"/>
              <p14:cNvContentPartPr/>
              <p14:nvPr/>
            </p14:nvContentPartPr>
            <p14:xfrm>
              <a:off x="478088" y="3199274"/>
              <a:ext cx="111240" cy="303480"/>
            </p14:xfrm>
          </p:contentPart>
        </mc:Choice>
        <mc:Fallback xmlns="">
          <p:pic>
            <p:nvPicPr>
              <p:cNvPr id="143" name="Freihand 142"/>
              <p:cNvPicPr/>
              <p:nvPr/>
            </p:nvPicPr>
            <p:blipFill>
              <a:blip r:embed="rId90"/>
              <a:stretch>
                <a:fillRect/>
              </a:stretch>
            </p:blipFill>
            <p:spPr>
              <a:xfrm>
                <a:off x="458288" y="3179834"/>
                <a:ext cx="1501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4" name="Freihand 143"/>
              <p14:cNvContentPartPr/>
              <p14:nvPr/>
            </p14:nvContentPartPr>
            <p14:xfrm>
              <a:off x="584288" y="3045554"/>
              <a:ext cx="135000" cy="164160"/>
            </p14:xfrm>
          </p:contentPart>
        </mc:Choice>
        <mc:Fallback xmlns="">
          <p:pic>
            <p:nvPicPr>
              <p:cNvPr id="144" name="Freihand 143"/>
              <p:cNvPicPr/>
              <p:nvPr/>
            </p:nvPicPr>
            <p:blipFill>
              <a:blip r:embed="rId92"/>
              <a:stretch>
                <a:fillRect/>
              </a:stretch>
            </p:blipFill>
            <p:spPr>
              <a:xfrm>
                <a:off x="565208" y="3030794"/>
                <a:ext cx="172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2" name="Freihand 151"/>
              <p14:cNvContentPartPr/>
              <p14:nvPr/>
            </p14:nvContentPartPr>
            <p14:xfrm>
              <a:off x="2634128" y="689714"/>
              <a:ext cx="3162240" cy="468360"/>
            </p14:xfrm>
          </p:contentPart>
        </mc:Choice>
        <mc:Fallback xmlns="">
          <p:pic>
            <p:nvPicPr>
              <p:cNvPr id="152" name="Freihand 151"/>
              <p:cNvPicPr/>
              <p:nvPr/>
            </p:nvPicPr>
            <p:blipFill>
              <a:blip r:embed="rId94"/>
              <a:stretch>
                <a:fillRect/>
              </a:stretch>
            </p:blipFill>
            <p:spPr>
              <a:xfrm>
                <a:off x="2619728" y="671714"/>
                <a:ext cx="319176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3" name="Freihand 152"/>
              <p14:cNvContentPartPr/>
              <p14:nvPr/>
            </p14:nvContentPartPr>
            <p14:xfrm>
              <a:off x="1069568" y="1802834"/>
              <a:ext cx="1058400" cy="1393560"/>
            </p14:xfrm>
          </p:contentPart>
        </mc:Choice>
        <mc:Fallback xmlns="">
          <p:pic>
            <p:nvPicPr>
              <p:cNvPr id="153" name="Freihand 152"/>
              <p:cNvPicPr/>
              <p:nvPr/>
            </p:nvPicPr>
            <p:blipFill>
              <a:blip r:embed="rId96"/>
              <a:stretch>
                <a:fillRect/>
              </a:stretch>
            </p:blipFill>
            <p:spPr>
              <a:xfrm>
                <a:off x="1057688" y="1790954"/>
                <a:ext cx="1081080" cy="1416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4" name="Freihand 153"/>
              <p14:cNvContentPartPr/>
              <p14:nvPr/>
            </p14:nvContentPartPr>
            <p14:xfrm>
              <a:off x="1614608" y="1856834"/>
              <a:ext cx="1003320" cy="1313280"/>
            </p14:xfrm>
          </p:contentPart>
        </mc:Choice>
        <mc:Fallback xmlns="">
          <p:pic>
            <p:nvPicPr>
              <p:cNvPr id="154" name="Freihand 153"/>
              <p:cNvPicPr/>
              <p:nvPr/>
            </p:nvPicPr>
            <p:blipFill>
              <a:blip r:embed="rId98"/>
              <a:stretch>
                <a:fillRect/>
              </a:stretch>
            </p:blipFill>
            <p:spPr>
              <a:xfrm>
                <a:off x="1603448" y="1844234"/>
                <a:ext cx="102816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5" name="Freihand 154"/>
              <p14:cNvContentPartPr/>
              <p14:nvPr/>
            </p14:nvContentPartPr>
            <p14:xfrm>
              <a:off x="854648" y="3160034"/>
              <a:ext cx="3640680" cy="178920"/>
            </p14:xfrm>
          </p:contentPart>
        </mc:Choice>
        <mc:Fallback xmlns="">
          <p:pic>
            <p:nvPicPr>
              <p:cNvPr id="155" name="Freihand 154"/>
              <p:cNvPicPr/>
              <p:nvPr/>
            </p:nvPicPr>
            <p:blipFill>
              <a:blip r:embed="rId100"/>
              <a:stretch>
                <a:fillRect/>
              </a:stretch>
            </p:blipFill>
            <p:spPr>
              <a:xfrm>
                <a:off x="834848" y="3140954"/>
                <a:ext cx="3672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6" name="Freihand 155"/>
              <p14:cNvContentPartPr/>
              <p14:nvPr/>
            </p14:nvContentPartPr>
            <p14:xfrm>
              <a:off x="856088" y="2055914"/>
              <a:ext cx="772920" cy="1250280"/>
            </p14:xfrm>
          </p:contentPart>
        </mc:Choice>
        <mc:Fallback xmlns="">
          <p:pic>
            <p:nvPicPr>
              <p:cNvPr id="156" name="Freihand 155"/>
              <p:cNvPicPr/>
              <p:nvPr/>
            </p:nvPicPr>
            <p:blipFill>
              <a:blip r:embed="rId102"/>
              <a:stretch>
                <a:fillRect/>
              </a:stretch>
            </p:blipFill>
            <p:spPr>
              <a:xfrm>
                <a:off x="847088" y="2046914"/>
                <a:ext cx="796680" cy="127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7" name="Freihand 156"/>
              <p14:cNvContentPartPr/>
              <p14:nvPr/>
            </p14:nvContentPartPr>
            <p14:xfrm>
              <a:off x="1964528" y="1729034"/>
              <a:ext cx="886680" cy="1362600"/>
            </p14:xfrm>
          </p:contentPart>
        </mc:Choice>
        <mc:Fallback xmlns="">
          <p:pic>
            <p:nvPicPr>
              <p:cNvPr id="157" name="Freihand 156"/>
              <p:cNvPicPr/>
              <p:nvPr/>
            </p:nvPicPr>
            <p:blipFill>
              <a:blip r:embed="rId104"/>
              <a:stretch>
                <a:fillRect/>
              </a:stretch>
            </p:blipFill>
            <p:spPr>
              <a:xfrm>
                <a:off x="1956968" y="1719674"/>
                <a:ext cx="909360" cy="1387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8" name="Freihand 157"/>
              <p14:cNvContentPartPr/>
              <p14:nvPr/>
            </p14:nvContentPartPr>
            <p14:xfrm>
              <a:off x="2320928" y="1796714"/>
              <a:ext cx="776160" cy="1194120"/>
            </p14:xfrm>
          </p:contentPart>
        </mc:Choice>
        <mc:Fallback xmlns="">
          <p:pic>
            <p:nvPicPr>
              <p:cNvPr id="158" name="Freihand 157"/>
              <p:cNvPicPr/>
              <p:nvPr/>
            </p:nvPicPr>
            <p:blipFill>
              <a:blip r:embed="rId106"/>
              <a:stretch>
                <a:fillRect/>
              </a:stretch>
            </p:blipFill>
            <p:spPr>
              <a:xfrm>
                <a:off x="2310848" y="1784834"/>
                <a:ext cx="80172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9" name="Freihand 158"/>
              <p14:cNvContentPartPr/>
              <p14:nvPr/>
            </p14:nvContentPartPr>
            <p14:xfrm>
              <a:off x="2721968" y="1750634"/>
              <a:ext cx="617040" cy="906840"/>
            </p14:xfrm>
          </p:contentPart>
        </mc:Choice>
        <mc:Fallback xmlns="">
          <p:pic>
            <p:nvPicPr>
              <p:cNvPr id="159" name="Freihand 158"/>
              <p:cNvPicPr/>
              <p:nvPr/>
            </p:nvPicPr>
            <p:blipFill>
              <a:blip r:embed="rId108"/>
              <a:stretch>
                <a:fillRect/>
              </a:stretch>
            </p:blipFill>
            <p:spPr>
              <a:xfrm>
                <a:off x="2709008" y="1733714"/>
                <a:ext cx="646920" cy="93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0" name="Freihand 159"/>
              <p14:cNvContentPartPr/>
              <p14:nvPr/>
            </p14:nvContentPartPr>
            <p14:xfrm>
              <a:off x="2767688" y="2284874"/>
              <a:ext cx="533880" cy="711720"/>
            </p14:xfrm>
          </p:contentPart>
        </mc:Choice>
        <mc:Fallback xmlns="">
          <p:pic>
            <p:nvPicPr>
              <p:cNvPr id="160" name="Freihand 159"/>
              <p:cNvPicPr/>
              <p:nvPr/>
            </p:nvPicPr>
            <p:blipFill>
              <a:blip r:embed="rId110"/>
              <a:stretch>
                <a:fillRect/>
              </a:stretch>
            </p:blipFill>
            <p:spPr>
              <a:xfrm>
                <a:off x="2759768" y="2275514"/>
                <a:ext cx="55692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5" name="Freihand 164"/>
              <p14:cNvContentPartPr/>
              <p14:nvPr/>
            </p14:nvContentPartPr>
            <p14:xfrm>
              <a:off x="7005248" y="6421274"/>
              <a:ext cx="360" cy="360"/>
            </p14:xfrm>
          </p:contentPart>
        </mc:Choice>
        <mc:Fallback xmlns="">
          <p:pic>
            <p:nvPicPr>
              <p:cNvPr id="165" name="Freihand 164"/>
              <p:cNvPicPr/>
              <p:nvPr/>
            </p:nvPicPr>
            <p:blipFill>
              <a:blip r:embed="rId112"/>
              <a:stretch>
                <a:fillRect/>
              </a:stretch>
            </p:blipFill>
            <p:spPr>
              <a:xfrm>
                <a:off x="6988328" y="64043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6" name="Freihand 195"/>
              <p14:cNvContentPartPr/>
              <p14:nvPr/>
            </p14:nvContentPartPr>
            <p14:xfrm>
              <a:off x="793808" y="3724514"/>
              <a:ext cx="2991960" cy="206640"/>
            </p14:xfrm>
          </p:contentPart>
        </mc:Choice>
        <mc:Fallback xmlns="">
          <p:pic>
            <p:nvPicPr>
              <p:cNvPr id="196" name="Freihand 195"/>
              <p:cNvPicPr/>
              <p:nvPr/>
            </p:nvPicPr>
            <p:blipFill>
              <a:blip r:embed="rId114"/>
              <a:stretch>
                <a:fillRect/>
              </a:stretch>
            </p:blipFill>
            <p:spPr>
              <a:xfrm>
                <a:off x="771848" y="3705794"/>
                <a:ext cx="3033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7" name="Freihand 196"/>
              <p14:cNvContentPartPr/>
              <p14:nvPr/>
            </p14:nvContentPartPr>
            <p14:xfrm>
              <a:off x="923408" y="3361274"/>
              <a:ext cx="793800" cy="954000"/>
            </p14:xfrm>
          </p:contentPart>
        </mc:Choice>
        <mc:Fallback xmlns="">
          <p:pic>
            <p:nvPicPr>
              <p:cNvPr id="197" name="Freihand 196"/>
              <p:cNvPicPr/>
              <p:nvPr/>
            </p:nvPicPr>
            <p:blipFill>
              <a:blip r:embed="rId116"/>
              <a:stretch>
                <a:fillRect/>
              </a:stretch>
            </p:blipFill>
            <p:spPr>
              <a:xfrm>
                <a:off x="908648" y="3344714"/>
                <a:ext cx="82584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8" name="Freihand 197"/>
              <p14:cNvContentPartPr/>
              <p14:nvPr/>
            </p14:nvContentPartPr>
            <p14:xfrm>
              <a:off x="921248" y="4137434"/>
              <a:ext cx="958320" cy="1014120"/>
            </p14:xfrm>
          </p:contentPart>
        </mc:Choice>
        <mc:Fallback xmlns="">
          <p:pic>
            <p:nvPicPr>
              <p:cNvPr id="198" name="Freihand 197"/>
              <p:cNvPicPr/>
              <p:nvPr/>
            </p:nvPicPr>
            <p:blipFill>
              <a:blip r:embed="rId118"/>
              <a:stretch>
                <a:fillRect/>
              </a:stretch>
            </p:blipFill>
            <p:spPr>
              <a:xfrm>
                <a:off x="909008" y="4125194"/>
                <a:ext cx="985320" cy="1041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99" name="Freihand 198"/>
              <p14:cNvContentPartPr/>
              <p14:nvPr/>
            </p14:nvContentPartPr>
            <p14:xfrm>
              <a:off x="1161368" y="4008194"/>
              <a:ext cx="819720" cy="672840"/>
            </p14:xfrm>
          </p:contentPart>
        </mc:Choice>
        <mc:Fallback xmlns="">
          <p:pic>
            <p:nvPicPr>
              <p:cNvPr id="199" name="Freihand 198"/>
              <p:cNvPicPr/>
              <p:nvPr/>
            </p:nvPicPr>
            <p:blipFill>
              <a:blip r:embed="rId120"/>
              <a:stretch>
                <a:fillRect/>
              </a:stretch>
            </p:blipFill>
            <p:spPr>
              <a:xfrm>
                <a:off x="1145528" y="3992354"/>
                <a:ext cx="8474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00" name="Freihand 199"/>
              <p14:cNvContentPartPr/>
              <p14:nvPr/>
            </p14:nvContentPartPr>
            <p14:xfrm>
              <a:off x="1158848" y="3346514"/>
              <a:ext cx="988560" cy="1121760"/>
            </p14:xfrm>
          </p:contentPart>
        </mc:Choice>
        <mc:Fallback xmlns="">
          <p:pic>
            <p:nvPicPr>
              <p:cNvPr id="200" name="Freihand 199"/>
              <p:cNvPicPr/>
              <p:nvPr/>
            </p:nvPicPr>
            <p:blipFill>
              <a:blip r:embed="rId122"/>
              <a:stretch>
                <a:fillRect/>
              </a:stretch>
            </p:blipFill>
            <p:spPr>
              <a:xfrm>
                <a:off x="1146248" y="3333194"/>
                <a:ext cx="1012320" cy="1148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01" name="Freihand 200"/>
              <p14:cNvContentPartPr/>
              <p14:nvPr/>
            </p14:nvContentPartPr>
            <p14:xfrm>
              <a:off x="1239848" y="4012154"/>
              <a:ext cx="2288880" cy="1519560"/>
            </p14:xfrm>
          </p:contentPart>
        </mc:Choice>
        <mc:Fallback xmlns="">
          <p:pic>
            <p:nvPicPr>
              <p:cNvPr id="201" name="Freihand 200"/>
              <p:cNvPicPr/>
              <p:nvPr/>
            </p:nvPicPr>
            <p:blipFill>
              <a:blip r:embed="rId124"/>
              <a:stretch>
                <a:fillRect/>
              </a:stretch>
            </p:blipFill>
            <p:spPr>
              <a:xfrm>
                <a:off x="1231568" y="3997754"/>
                <a:ext cx="2311560" cy="1544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02" name="Freihand 201"/>
              <p14:cNvContentPartPr/>
              <p14:nvPr/>
            </p14:nvContentPartPr>
            <p14:xfrm>
              <a:off x="1445408" y="3427874"/>
              <a:ext cx="964800" cy="1228320"/>
            </p14:xfrm>
          </p:contentPart>
        </mc:Choice>
        <mc:Fallback xmlns="">
          <p:pic>
            <p:nvPicPr>
              <p:cNvPr id="202" name="Freihand 201"/>
              <p:cNvPicPr/>
              <p:nvPr/>
            </p:nvPicPr>
            <p:blipFill>
              <a:blip r:embed="rId126"/>
              <a:stretch>
                <a:fillRect/>
              </a:stretch>
            </p:blipFill>
            <p:spPr>
              <a:xfrm>
                <a:off x="1432448" y="3413114"/>
                <a:ext cx="990360" cy="1256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03" name="Freihand 202"/>
              <p14:cNvContentPartPr/>
              <p14:nvPr/>
            </p14:nvContentPartPr>
            <p14:xfrm>
              <a:off x="1585088" y="4007114"/>
              <a:ext cx="748440" cy="722880"/>
            </p14:xfrm>
          </p:contentPart>
        </mc:Choice>
        <mc:Fallback xmlns="">
          <p:pic>
            <p:nvPicPr>
              <p:cNvPr id="203" name="Freihand 202"/>
              <p:cNvPicPr/>
              <p:nvPr/>
            </p:nvPicPr>
            <p:blipFill>
              <a:blip r:embed="rId128"/>
              <a:stretch>
                <a:fillRect/>
              </a:stretch>
            </p:blipFill>
            <p:spPr>
              <a:xfrm>
                <a:off x="1568888" y="3995954"/>
                <a:ext cx="7761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04" name="Freihand 203"/>
              <p14:cNvContentPartPr/>
              <p14:nvPr/>
            </p14:nvContentPartPr>
            <p14:xfrm>
              <a:off x="1574648" y="3437594"/>
              <a:ext cx="1231200" cy="1460160"/>
            </p14:xfrm>
          </p:contentPart>
        </mc:Choice>
        <mc:Fallback xmlns="">
          <p:pic>
            <p:nvPicPr>
              <p:cNvPr id="204" name="Freihand 203"/>
              <p:cNvPicPr/>
              <p:nvPr/>
            </p:nvPicPr>
            <p:blipFill>
              <a:blip r:embed="rId130"/>
              <a:stretch>
                <a:fillRect/>
              </a:stretch>
            </p:blipFill>
            <p:spPr>
              <a:xfrm>
                <a:off x="1561328" y="3424634"/>
                <a:ext cx="1255320" cy="1486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5" name="Freihand 204"/>
              <p14:cNvContentPartPr/>
              <p14:nvPr/>
            </p14:nvContentPartPr>
            <p14:xfrm>
              <a:off x="5529608" y="1774394"/>
              <a:ext cx="156240" cy="63720"/>
            </p14:xfrm>
          </p:contentPart>
        </mc:Choice>
        <mc:Fallback xmlns="">
          <p:pic>
            <p:nvPicPr>
              <p:cNvPr id="205" name="Freihand 204"/>
              <p:cNvPicPr/>
              <p:nvPr/>
            </p:nvPicPr>
            <p:blipFill>
              <a:blip r:embed="rId132"/>
              <a:stretch>
                <a:fillRect/>
              </a:stretch>
            </p:blipFill>
            <p:spPr>
              <a:xfrm>
                <a:off x="5511649" y="1756394"/>
                <a:ext cx="192157"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7" name="Freihand 206"/>
              <p14:cNvContentPartPr/>
              <p14:nvPr/>
            </p14:nvContentPartPr>
            <p14:xfrm>
              <a:off x="2202128" y="3147794"/>
              <a:ext cx="1184040" cy="1424160"/>
            </p14:xfrm>
          </p:contentPart>
        </mc:Choice>
        <mc:Fallback xmlns="">
          <p:pic>
            <p:nvPicPr>
              <p:cNvPr id="207" name="Freihand 206"/>
              <p:cNvPicPr/>
              <p:nvPr/>
            </p:nvPicPr>
            <p:blipFill>
              <a:blip r:embed="rId134"/>
              <a:stretch>
                <a:fillRect/>
              </a:stretch>
            </p:blipFill>
            <p:spPr>
              <a:xfrm>
                <a:off x="2188448" y="3131594"/>
                <a:ext cx="1211400" cy="1454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8" name="Freihand 207"/>
              <p14:cNvContentPartPr/>
              <p14:nvPr/>
            </p14:nvContentPartPr>
            <p14:xfrm>
              <a:off x="2598848" y="3369554"/>
              <a:ext cx="812160" cy="1005120"/>
            </p14:xfrm>
          </p:contentPart>
        </mc:Choice>
        <mc:Fallback xmlns="">
          <p:pic>
            <p:nvPicPr>
              <p:cNvPr id="208" name="Freihand 207"/>
              <p:cNvPicPr/>
              <p:nvPr/>
            </p:nvPicPr>
            <p:blipFill>
              <a:blip r:embed="rId136"/>
              <a:stretch>
                <a:fillRect/>
              </a:stretch>
            </p:blipFill>
            <p:spPr>
              <a:xfrm>
                <a:off x="2585888" y="3354074"/>
                <a:ext cx="839160" cy="1035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9" name="Freihand 208"/>
              <p14:cNvContentPartPr/>
              <p14:nvPr/>
            </p14:nvContentPartPr>
            <p14:xfrm>
              <a:off x="1958408" y="4025474"/>
              <a:ext cx="631800" cy="564480"/>
            </p14:xfrm>
          </p:contentPart>
        </mc:Choice>
        <mc:Fallback xmlns="">
          <p:pic>
            <p:nvPicPr>
              <p:cNvPr id="209" name="Freihand 208"/>
              <p:cNvPicPr/>
              <p:nvPr/>
            </p:nvPicPr>
            <p:blipFill>
              <a:blip r:embed="rId138"/>
              <a:stretch>
                <a:fillRect/>
              </a:stretch>
            </p:blipFill>
            <p:spPr>
              <a:xfrm>
                <a:off x="1941848" y="4012514"/>
                <a:ext cx="6620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 name="Freihand 209"/>
              <p14:cNvContentPartPr/>
              <p14:nvPr/>
            </p14:nvContentPartPr>
            <p14:xfrm>
              <a:off x="2345768" y="3981194"/>
              <a:ext cx="520200" cy="463320"/>
            </p14:xfrm>
          </p:contentPart>
        </mc:Choice>
        <mc:Fallback xmlns="">
          <p:pic>
            <p:nvPicPr>
              <p:cNvPr id="210" name="Freihand 209"/>
              <p:cNvPicPr/>
              <p:nvPr/>
            </p:nvPicPr>
            <p:blipFill>
              <a:blip r:embed="rId140"/>
              <a:stretch>
                <a:fillRect/>
              </a:stretch>
            </p:blipFill>
            <p:spPr>
              <a:xfrm>
                <a:off x="2327048" y="3967514"/>
                <a:ext cx="5504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1" name="Freihand 210"/>
              <p14:cNvContentPartPr/>
              <p14:nvPr/>
            </p14:nvContentPartPr>
            <p14:xfrm>
              <a:off x="2602448" y="3934754"/>
              <a:ext cx="494640" cy="383400"/>
            </p14:xfrm>
          </p:contentPart>
        </mc:Choice>
        <mc:Fallback xmlns="">
          <p:pic>
            <p:nvPicPr>
              <p:cNvPr id="211" name="Freihand 210"/>
              <p:cNvPicPr/>
              <p:nvPr/>
            </p:nvPicPr>
            <p:blipFill>
              <a:blip r:embed="rId142"/>
              <a:stretch>
                <a:fillRect/>
              </a:stretch>
            </p:blipFill>
            <p:spPr>
              <a:xfrm>
                <a:off x="2585168" y="3919994"/>
                <a:ext cx="5223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2" name="Freihand 211"/>
              <p14:cNvContentPartPr/>
              <p14:nvPr/>
            </p14:nvContentPartPr>
            <p14:xfrm>
              <a:off x="3015728" y="3921794"/>
              <a:ext cx="291240" cy="322560"/>
            </p14:xfrm>
          </p:contentPart>
        </mc:Choice>
        <mc:Fallback xmlns="">
          <p:pic>
            <p:nvPicPr>
              <p:cNvPr id="212" name="Freihand 211"/>
              <p:cNvPicPr/>
              <p:nvPr/>
            </p:nvPicPr>
            <p:blipFill>
              <a:blip r:embed="rId144"/>
              <a:stretch>
                <a:fillRect/>
              </a:stretch>
            </p:blipFill>
            <p:spPr>
              <a:xfrm>
                <a:off x="3002768" y="3908834"/>
                <a:ext cx="3186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5" name="Freihand 214"/>
              <p14:cNvContentPartPr/>
              <p14:nvPr/>
            </p14:nvContentPartPr>
            <p14:xfrm>
              <a:off x="2626928" y="4109714"/>
              <a:ext cx="387360" cy="669240"/>
            </p14:xfrm>
          </p:contentPart>
        </mc:Choice>
        <mc:Fallback xmlns="">
          <p:pic>
            <p:nvPicPr>
              <p:cNvPr id="215" name="Freihand 214"/>
              <p:cNvPicPr/>
              <p:nvPr/>
            </p:nvPicPr>
            <p:blipFill>
              <a:blip r:embed="rId146"/>
              <a:stretch>
                <a:fillRect/>
              </a:stretch>
            </p:blipFill>
            <p:spPr>
              <a:xfrm>
                <a:off x="2613248" y="4096394"/>
                <a:ext cx="41652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6" name="Freihand 215"/>
              <p14:cNvContentPartPr/>
              <p14:nvPr/>
            </p14:nvContentPartPr>
            <p14:xfrm>
              <a:off x="2096288" y="4970834"/>
              <a:ext cx="54360" cy="45360"/>
            </p14:xfrm>
          </p:contentPart>
        </mc:Choice>
        <mc:Fallback xmlns="">
          <p:pic>
            <p:nvPicPr>
              <p:cNvPr id="216" name="Freihand 215"/>
              <p:cNvPicPr/>
              <p:nvPr/>
            </p:nvPicPr>
            <p:blipFill>
              <a:blip r:embed="rId148"/>
              <a:stretch>
                <a:fillRect/>
              </a:stretch>
            </p:blipFill>
            <p:spPr>
              <a:xfrm>
                <a:off x="2088728" y="4963274"/>
                <a:ext cx="69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7" name="Freihand 216"/>
              <p14:cNvContentPartPr/>
              <p14:nvPr/>
            </p14:nvContentPartPr>
            <p14:xfrm>
              <a:off x="2106008" y="4779314"/>
              <a:ext cx="133920" cy="715320"/>
            </p14:xfrm>
          </p:contentPart>
        </mc:Choice>
        <mc:Fallback xmlns="">
          <p:pic>
            <p:nvPicPr>
              <p:cNvPr id="217" name="Freihand 216"/>
              <p:cNvPicPr/>
              <p:nvPr/>
            </p:nvPicPr>
            <p:blipFill>
              <a:blip r:embed="rId150"/>
              <a:stretch>
                <a:fillRect/>
              </a:stretch>
            </p:blipFill>
            <p:spPr>
              <a:xfrm>
                <a:off x="2098088" y="4765634"/>
                <a:ext cx="16020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8" name="Freihand 217"/>
              <p14:cNvContentPartPr/>
              <p14:nvPr/>
            </p14:nvContentPartPr>
            <p14:xfrm>
              <a:off x="3096008" y="4609034"/>
              <a:ext cx="295920" cy="223560"/>
            </p14:xfrm>
          </p:contentPart>
        </mc:Choice>
        <mc:Fallback xmlns="">
          <p:pic>
            <p:nvPicPr>
              <p:cNvPr id="218" name="Freihand 217"/>
              <p:cNvPicPr/>
              <p:nvPr/>
            </p:nvPicPr>
            <p:blipFill>
              <a:blip r:embed="rId152"/>
              <a:stretch>
                <a:fillRect/>
              </a:stretch>
            </p:blipFill>
            <p:spPr>
              <a:xfrm>
                <a:off x="3080888" y="4591754"/>
                <a:ext cx="3286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9" name="Freihand 218"/>
              <p14:cNvContentPartPr/>
              <p14:nvPr/>
            </p14:nvContentPartPr>
            <p14:xfrm>
              <a:off x="3250808" y="4718474"/>
              <a:ext cx="85680" cy="330120"/>
            </p14:xfrm>
          </p:contentPart>
        </mc:Choice>
        <mc:Fallback xmlns="">
          <p:pic>
            <p:nvPicPr>
              <p:cNvPr id="219" name="Freihand 218"/>
              <p:cNvPicPr/>
              <p:nvPr/>
            </p:nvPicPr>
            <p:blipFill>
              <a:blip r:embed="rId154"/>
              <a:stretch>
                <a:fillRect/>
              </a:stretch>
            </p:blipFill>
            <p:spPr>
              <a:xfrm>
                <a:off x="3234968" y="4704434"/>
                <a:ext cx="1184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20" name="Freihand 219"/>
              <p14:cNvContentPartPr/>
              <p14:nvPr/>
            </p14:nvContentPartPr>
            <p14:xfrm>
              <a:off x="3403448" y="4533794"/>
              <a:ext cx="411840" cy="441720"/>
            </p14:xfrm>
          </p:contentPart>
        </mc:Choice>
        <mc:Fallback xmlns="">
          <p:pic>
            <p:nvPicPr>
              <p:cNvPr id="220" name="Freihand 219"/>
              <p:cNvPicPr/>
              <p:nvPr/>
            </p:nvPicPr>
            <p:blipFill>
              <a:blip r:embed="rId156"/>
              <a:stretch>
                <a:fillRect/>
              </a:stretch>
            </p:blipFill>
            <p:spPr>
              <a:xfrm>
                <a:off x="3387248" y="4516514"/>
                <a:ext cx="4456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21" name="Freihand 220"/>
              <p14:cNvContentPartPr/>
              <p14:nvPr/>
            </p14:nvContentPartPr>
            <p14:xfrm>
              <a:off x="2117528" y="5470514"/>
              <a:ext cx="333360" cy="199440"/>
            </p14:xfrm>
          </p:contentPart>
        </mc:Choice>
        <mc:Fallback xmlns="">
          <p:pic>
            <p:nvPicPr>
              <p:cNvPr id="221" name="Freihand 220"/>
              <p:cNvPicPr/>
              <p:nvPr/>
            </p:nvPicPr>
            <p:blipFill>
              <a:blip r:embed="rId158"/>
              <a:stretch>
                <a:fillRect/>
              </a:stretch>
            </p:blipFill>
            <p:spPr>
              <a:xfrm>
                <a:off x="2100248" y="5452154"/>
                <a:ext cx="369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22" name="Freihand 221"/>
              <p14:cNvContentPartPr/>
              <p14:nvPr/>
            </p14:nvContentPartPr>
            <p14:xfrm>
              <a:off x="2295368" y="5466194"/>
              <a:ext cx="120240" cy="371520"/>
            </p14:xfrm>
          </p:contentPart>
        </mc:Choice>
        <mc:Fallback xmlns="">
          <p:pic>
            <p:nvPicPr>
              <p:cNvPr id="222" name="Freihand 221"/>
              <p:cNvPicPr/>
              <p:nvPr/>
            </p:nvPicPr>
            <p:blipFill>
              <a:blip r:embed="rId160"/>
              <a:stretch>
                <a:fillRect/>
              </a:stretch>
            </p:blipFill>
            <p:spPr>
              <a:xfrm>
                <a:off x="2284208" y="5453594"/>
                <a:ext cx="1504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23" name="Freihand 222"/>
              <p14:cNvContentPartPr/>
              <p14:nvPr/>
            </p14:nvContentPartPr>
            <p14:xfrm>
              <a:off x="2490128" y="5361794"/>
              <a:ext cx="230040" cy="464760"/>
            </p14:xfrm>
          </p:contentPart>
        </mc:Choice>
        <mc:Fallback xmlns="">
          <p:pic>
            <p:nvPicPr>
              <p:cNvPr id="223" name="Freihand 222"/>
              <p:cNvPicPr/>
              <p:nvPr/>
            </p:nvPicPr>
            <p:blipFill>
              <a:blip r:embed="rId162"/>
              <a:stretch>
                <a:fillRect/>
              </a:stretch>
            </p:blipFill>
            <p:spPr>
              <a:xfrm>
                <a:off x="2472848" y="5343434"/>
                <a:ext cx="2664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24" name="Freihand 223"/>
              <p14:cNvContentPartPr/>
              <p14:nvPr/>
            </p14:nvContentPartPr>
            <p14:xfrm>
              <a:off x="2595248" y="5523434"/>
              <a:ext cx="304920" cy="249840"/>
            </p14:xfrm>
          </p:contentPart>
        </mc:Choice>
        <mc:Fallback xmlns="">
          <p:pic>
            <p:nvPicPr>
              <p:cNvPr id="224" name="Freihand 223"/>
              <p:cNvPicPr/>
              <p:nvPr/>
            </p:nvPicPr>
            <p:blipFill>
              <a:blip r:embed="rId164"/>
              <a:stretch>
                <a:fillRect/>
              </a:stretch>
            </p:blipFill>
            <p:spPr>
              <a:xfrm>
                <a:off x="2578688" y="5511914"/>
                <a:ext cx="3405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25" name="Freihand 224"/>
              <p14:cNvContentPartPr/>
              <p14:nvPr/>
            </p14:nvContentPartPr>
            <p14:xfrm>
              <a:off x="3742208" y="2620754"/>
              <a:ext cx="766800" cy="1099800"/>
            </p14:xfrm>
          </p:contentPart>
        </mc:Choice>
        <mc:Fallback xmlns="">
          <p:pic>
            <p:nvPicPr>
              <p:cNvPr id="225" name="Freihand 224"/>
              <p:cNvPicPr/>
              <p:nvPr/>
            </p:nvPicPr>
            <p:blipFill>
              <a:blip r:embed="rId166"/>
              <a:stretch>
                <a:fillRect/>
              </a:stretch>
            </p:blipFill>
            <p:spPr>
              <a:xfrm>
                <a:off x="3732488" y="2600234"/>
                <a:ext cx="79524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26" name="Freihand 225"/>
              <p14:cNvContentPartPr/>
              <p14:nvPr/>
            </p14:nvContentPartPr>
            <p14:xfrm>
              <a:off x="2884688" y="5616674"/>
              <a:ext cx="249120" cy="126360"/>
            </p14:xfrm>
          </p:contentPart>
        </mc:Choice>
        <mc:Fallback xmlns="">
          <p:pic>
            <p:nvPicPr>
              <p:cNvPr id="226" name="Freihand 225"/>
              <p:cNvPicPr/>
              <p:nvPr/>
            </p:nvPicPr>
            <p:blipFill>
              <a:blip r:embed="rId168"/>
              <a:stretch>
                <a:fillRect/>
              </a:stretch>
            </p:blipFill>
            <p:spPr>
              <a:xfrm>
                <a:off x="2869928" y="5601914"/>
                <a:ext cx="278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27" name="Freihand 226"/>
              <p14:cNvContentPartPr/>
              <p14:nvPr/>
            </p14:nvContentPartPr>
            <p14:xfrm>
              <a:off x="2919608" y="5595794"/>
              <a:ext cx="210960" cy="291960"/>
            </p14:xfrm>
          </p:contentPart>
        </mc:Choice>
        <mc:Fallback xmlns="">
          <p:pic>
            <p:nvPicPr>
              <p:cNvPr id="227" name="Freihand 226"/>
              <p:cNvPicPr/>
              <p:nvPr/>
            </p:nvPicPr>
            <p:blipFill>
              <a:blip r:embed="rId170"/>
              <a:stretch>
                <a:fillRect/>
              </a:stretch>
            </p:blipFill>
            <p:spPr>
              <a:xfrm>
                <a:off x="2904128" y="5579594"/>
                <a:ext cx="2433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8" name="Freihand 227"/>
              <p14:cNvContentPartPr/>
              <p14:nvPr/>
            </p14:nvContentPartPr>
            <p14:xfrm>
              <a:off x="739808" y="3753314"/>
              <a:ext cx="2991600" cy="230040"/>
            </p14:xfrm>
          </p:contentPart>
        </mc:Choice>
        <mc:Fallback xmlns="">
          <p:pic>
            <p:nvPicPr>
              <p:cNvPr id="228" name="Freihand 227"/>
              <p:cNvPicPr/>
              <p:nvPr/>
            </p:nvPicPr>
            <p:blipFill>
              <a:blip r:embed="rId172"/>
              <a:stretch>
                <a:fillRect/>
              </a:stretch>
            </p:blipFill>
            <p:spPr>
              <a:xfrm>
                <a:off x="732248" y="3738194"/>
                <a:ext cx="3014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9" name="Freihand 228"/>
              <p14:cNvContentPartPr/>
              <p14:nvPr/>
            </p14:nvContentPartPr>
            <p14:xfrm>
              <a:off x="820808" y="2578634"/>
              <a:ext cx="2878560" cy="133920"/>
            </p14:xfrm>
          </p:contentPart>
        </mc:Choice>
        <mc:Fallback xmlns="">
          <p:pic>
            <p:nvPicPr>
              <p:cNvPr id="229" name="Freihand 228"/>
              <p:cNvPicPr/>
              <p:nvPr/>
            </p:nvPicPr>
            <p:blipFill>
              <a:blip r:embed="rId174"/>
              <a:stretch>
                <a:fillRect/>
              </a:stretch>
            </p:blipFill>
            <p:spPr>
              <a:xfrm>
                <a:off x="799928" y="2558114"/>
                <a:ext cx="2910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30" name="Freihand 229"/>
              <p14:cNvContentPartPr/>
              <p14:nvPr/>
            </p14:nvContentPartPr>
            <p14:xfrm>
              <a:off x="867608" y="1498274"/>
              <a:ext cx="655200" cy="815040"/>
            </p14:xfrm>
          </p:contentPart>
        </mc:Choice>
        <mc:Fallback xmlns="">
          <p:pic>
            <p:nvPicPr>
              <p:cNvPr id="230" name="Freihand 229"/>
              <p:cNvPicPr/>
              <p:nvPr/>
            </p:nvPicPr>
            <p:blipFill>
              <a:blip r:embed="rId176"/>
              <a:stretch>
                <a:fillRect/>
              </a:stretch>
            </p:blipFill>
            <p:spPr>
              <a:xfrm>
                <a:off x="851408" y="1482434"/>
                <a:ext cx="68544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31" name="Freihand 230"/>
              <p14:cNvContentPartPr/>
              <p14:nvPr/>
            </p14:nvContentPartPr>
            <p14:xfrm>
              <a:off x="1126808" y="1693034"/>
              <a:ext cx="665280" cy="806400"/>
            </p14:xfrm>
          </p:contentPart>
        </mc:Choice>
        <mc:Fallback xmlns="">
          <p:pic>
            <p:nvPicPr>
              <p:cNvPr id="231" name="Freihand 230"/>
              <p:cNvPicPr/>
              <p:nvPr/>
            </p:nvPicPr>
            <p:blipFill>
              <a:blip r:embed="rId178"/>
              <a:stretch>
                <a:fillRect/>
              </a:stretch>
            </p:blipFill>
            <p:spPr>
              <a:xfrm>
                <a:off x="1114208" y="1676834"/>
                <a:ext cx="69408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32" name="Freihand 231"/>
              <p14:cNvContentPartPr/>
              <p14:nvPr/>
            </p14:nvContentPartPr>
            <p14:xfrm>
              <a:off x="1405808" y="1740194"/>
              <a:ext cx="694800" cy="730800"/>
            </p14:xfrm>
          </p:contentPart>
        </mc:Choice>
        <mc:Fallback xmlns="">
          <p:pic>
            <p:nvPicPr>
              <p:cNvPr id="232" name="Freihand 231"/>
              <p:cNvPicPr/>
              <p:nvPr/>
            </p:nvPicPr>
            <p:blipFill>
              <a:blip r:embed="rId180"/>
              <a:stretch>
                <a:fillRect/>
              </a:stretch>
            </p:blipFill>
            <p:spPr>
              <a:xfrm>
                <a:off x="1392848" y="1723994"/>
                <a:ext cx="72252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33" name="Freihand 232"/>
              <p14:cNvContentPartPr/>
              <p14:nvPr/>
            </p14:nvContentPartPr>
            <p14:xfrm>
              <a:off x="1722248" y="1792034"/>
              <a:ext cx="626760" cy="740160"/>
            </p14:xfrm>
          </p:contentPart>
        </mc:Choice>
        <mc:Fallback xmlns="">
          <p:pic>
            <p:nvPicPr>
              <p:cNvPr id="233" name="Freihand 232"/>
              <p:cNvPicPr/>
              <p:nvPr/>
            </p:nvPicPr>
            <p:blipFill>
              <a:blip r:embed="rId182"/>
              <a:stretch>
                <a:fillRect/>
              </a:stretch>
            </p:blipFill>
            <p:spPr>
              <a:xfrm>
                <a:off x="1710008" y="1777634"/>
                <a:ext cx="65340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4" name="Freihand 233"/>
              <p14:cNvContentPartPr/>
              <p14:nvPr/>
            </p14:nvContentPartPr>
            <p14:xfrm>
              <a:off x="2015288" y="1861874"/>
              <a:ext cx="536040" cy="584640"/>
            </p14:xfrm>
          </p:contentPart>
        </mc:Choice>
        <mc:Fallback xmlns="">
          <p:pic>
            <p:nvPicPr>
              <p:cNvPr id="234" name="Freihand 233"/>
              <p:cNvPicPr/>
              <p:nvPr/>
            </p:nvPicPr>
            <p:blipFill>
              <a:blip r:embed="rId184"/>
              <a:stretch>
                <a:fillRect/>
              </a:stretch>
            </p:blipFill>
            <p:spPr>
              <a:xfrm>
                <a:off x="2000888" y="1847474"/>
                <a:ext cx="564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5" name="Freihand 234"/>
              <p14:cNvContentPartPr/>
              <p14:nvPr/>
            </p14:nvContentPartPr>
            <p14:xfrm>
              <a:off x="2312648" y="2007314"/>
              <a:ext cx="474120" cy="546120"/>
            </p14:xfrm>
          </p:contentPart>
        </mc:Choice>
        <mc:Fallback xmlns="">
          <p:pic>
            <p:nvPicPr>
              <p:cNvPr id="235" name="Freihand 234"/>
              <p:cNvPicPr/>
              <p:nvPr/>
            </p:nvPicPr>
            <p:blipFill>
              <a:blip r:embed="rId186"/>
              <a:stretch>
                <a:fillRect/>
              </a:stretch>
            </p:blipFill>
            <p:spPr>
              <a:xfrm>
                <a:off x="2298608" y="1994714"/>
                <a:ext cx="50076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6" name="Freihand 235"/>
              <p14:cNvContentPartPr/>
              <p14:nvPr/>
            </p14:nvContentPartPr>
            <p14:xfrm>
              <a:off x="2616848" y="2056274"/>
              <a:ext cx="341280" cy="417600"/>
            </p14:xfrm>
          </p:contentPart>
        </mc:Choice>
        <mc:Fallback xmlns="">
          <p:pic>
            <p:nvPicPr>
              <p:cNvPr id="236" name="Freihand 235"/>
              <p:cNvPicPr/>
              <p:nvPr/>
            </p:nvPicPr>
            <p:blipFill>
              <a:blip r:embed="rId188"/>
              <a:stretch>
                <a:fillRect/>
              </a:stretch>
            </p:blipFill>
            <p:spPr>
              <a:xfrm>
                <a:off x="2601008" y="2040074"/>
                <a:ext cx="3733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7" name="Freihand 236"/>
              <p14:cNvContentPartPr/>
              <p14:nvPr/>
            </p14:nvContentPartPr>
            <p14:xfrm>
              <a:off x="2796128" y="2249954"/>
              <a:ext cx="278280" cy="321840"/>
            </p14:xfrm>
          </p:contentPart>
        </mc:Choice>
        <mc:Fallback xmlns="">
          <p:pic>
            <p:nvPicPr>
              <p:cNvPr id="237" name="Freihand 236"/>
              <p:cNvPicPr/>
              <p:nvPr/>
            </p:nvPicPr>
            <p:blipFill>
              <a:blip r:embed="rId190"/>
              <a:stretch>
                <a:fillRect/>
              </a:stretch>
            </p:blipFill>
            <p:spPr>
              <a:xfrm>
                <a:off x="2781728" y="2233754"/>
                <a:ext cx="3088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8" name="Freihand 237"/>
              <p14:cNvContentPartPr/>
              <p14:nvPr/>
            </p14:nvContentPartPr>
            <p14:xfrm>
              <a:off x="3058208" y="2347154"/>
              <a:ext cx="217800" cy="179280"/>
            </p14:xfrm>
          </p:contentPart>
        </mc:Choice>
        <mc:Fallback xmlns="">
          <p:pic>
            <p:nvPicPr>
              <p:cNvPr id="238" name="Freihand 237"/>
              <p:cNvPicPr/>
              <p:nvPr/>
            </p:nvPicPr>
            <p:blipFill>
              <a:blip r:embed="rId192"/>
              <a:stretch>
                <a:fillRect/>
              </a:stretch>
            </p:blipFill>
            <p:spPr>
              <a:xfrm>
                <a:off x="3043088" y="2335634"/>
                <a:ext cx="244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41" name="Freihand 240"/>
              <p14:cNvContentPartPr/>
              <p14:nvPr/>
            </p14:nvContentPartPr>
            <p14:xfrm>
              <a:off x="1664648" y="1039994"/>
              <a:ext cx="143640" cy="1047240"/>
            </p14:xfrm>
          </p:contentPart>
        </mc:Choice>
        <mc:Fallback xmlns="">
          <p:pic>
            <p:nvPicPr>
              <p:cNvPr id="241" name="Freihand 240"/>
              <p:cNvPicPr/>
              <p:nvPr/>
            </p:nvPicPr>
            <p:blipFill>
              <a:blip r:embed="rId194"/>
              <a:stretch>
                <a:fillRect/>
              </a:stretch>
            </p:blipFill>
            <p:spPr>
              <a:xfrm>
                <a:off x="1650248" y="1021994"/>
                <a:ext cx="176040" cy="1079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4" name="Freihand 243"/>
              <p14:cNvContentPartPr/>
              <p14:nvPr/>
            </p14:nvContentPartPr>
            <p14:xfrm>
              <a:off x="1710368" y="610514"/>
              <a:ext cx="181440" cy="399960"/>
            </p14:xfrm>
          </p:contentPart>
        </mc:Choice>
        <mc:Fallback xmlns="">
          <p:pic>
            <p:nvPicPr>
              <p:cNvPr id="244" name="Freihand 243"/>
              <p:cNvPicPr/>
              <p:nvPr/>
            </p:nvPicPr>
            <p:blipFill>
              <a:blip r:embed="rId196"/>
              <a:stretch>
                <a:fillRect/>
              </a:stretch>
            </p:blipFill>
            <p:spPr>
              <a:xfrm>
                <a:off x="1695968" y="593234"/>
                <a:ext cx="2131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45" name="Freihand 244"/>
              <p14:cNvContentPartPr/>
              <p14:nvPr/>
            </p14:nvContentPartPr>
            <p14:xfrm>
              <a:off x="1844648" y="816074"/>
              <a:ext cx="99000" cy="120600"/>
            </p14:xfrm>
          </p:contentPart>
        </mc:Choice>
        <mc:Fallback xmlns="">
          <p:pic>
            <p:nvPicPr>
              <p:cNvPr id="245" name="Freihand 244"/>
              <p:cNvPicPr/>
              <p:nvPr/>
            </p:nvPicPr>
            <p:blipFill>
              <a:blip r:embed="rId198"/>
              <a:stretch>
                <a:fillRect/>
              </a:stretch>
            </p:blipFill>
            <p:spPr>
              <a:xfrm>
                <a:off x="1832048" y="807074"/>
                <a:ext cx="122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46" name="Freihand 245"/>
              <p14:cNvContentPartPr/>
              <p14:nvPr/>
            </p14:nvContentPartPr>
            <p14:xfrm>
              <a:off x="1990448" y="644354"/>
              <a:ext cx="56880" cy="246960"/>
            </p14:xfrm>
          </p:contentPart>
        </mc:Choice>
        <mc:Fallback xmlns="">
          <p:pic>
            <p:nvPicPr>
              <p:cNvPr id="246" name="Freihand 245"/>
              <p:cNvPicPr/>
              <p:nvPr/>
            </p:nvPicPr>
            <p:blipFill>
              <a:blip r:embed="rId200"/>
              <a:stretch>
                <a:fillRect/>
              </a:stretch>
            </p:blipFill>
            <p:spPr>
              <a:xfrm>
                <a:off x="1975688" y="632114"/>
                <a:ext cx="86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7" name="Freihand 246"/>
              <p14:cNvContentPartPr/>
              <p14:nvPr/>
            </p14:nvContentPartPr>
            <p14:xfrm>
              <a:off x="1951928" y="562274"/>
              <a:ext cx="234360" cy="275760"/>
            </p14:xfrm>
          </p:contentPart>
        </mc:Choice>
        <mc:Fallback xmlns="">
          <p:pic>
            <p:nvPicPr>
              <p:cNvPr id="247" name="Freihand 246"/>
              <p:cNvPicPr/>
              <p:nvPr/>
            </p:nvPicPr>
            <p:blipFill>
              <a:blip r:embed="rId202"/>
              <a:stretch>
                <a:fillRect/>
              </a:stretch>
            </p:blipFill>
            <p:spPr>
              <a:xfrm>
                <a:off x="1939328" y="546794"/>
                <a:ext cx="2617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48" name="Freihand 247"/>
              <p14:cNvContentPartPr/>
              <p14:nvPr/>
            </p14:nvContentPartPr>
            <p14:xfrm>
              <a:off x="2208968" y="749474"/>
              <a:ext cx="118800" cy="196200"/>
            </p14:xfrm>
          </p:contentPart>
        </mc:Choice>
        <mc:Fallback xmlns="">
          <p:pic>
            <p:nvPicPr>
              <p:cNvPr id="248" name="Freihand 247"/>
              <p:cNvPicPr/>
              <p:nvPr/>
            </p:nvPicPr>
            <p:blipFill>
              <a:blip r:embed="rId204"/>
              <a:stretch>
                <a:fillRect/>
              </a:stretch>
            </p:blipFill>
            <p:spPr>
              <a:xfrm>
                <a:off x="2196368" y="734354"/>
                <a:ext cx="150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9" name="Freihand 248"/>
              <p14:cNvContentPartPr/>
              <p14:nvPr/>
            </p14:nvContentPartPr>
            <p14:xfrm>
              <a:off x="2147048" y="776114"/>
              <a:ext cx="141480" cy="104760"/>
            </p14:xfrm>
          </p:contentPart>
        </mc:Choice>
        <mc:Fallback xmlns="">
          <p:pic>
            <p:nvPicPr>
              <p:cNvPr id="249" name="Freihand 248"/>
              <p:cNvPicPr/>
              <p:nvPr/>
            </p:nvPicPr>
            <p:blipFill>
              <a:blip r:embed="rId206"/>
              <a:stretch>
                <a:fillRect/>
              </a:stretch>
            </p:blipFill>
            <p:spPr>
              <a:xfrm>
                <a:off x="2131208" y="761714"/>
                <a:ext cx="171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78" name="Freihand 277"/>
              <p14:cNvContentPartPr/>
              <p14:nvPr/>
            </p14:nvContentPartPr>
            <p14:xfrm>
              <a:off x="7934408" y="1590434"/>
              <a:ext cx="2175480" cy="306360"/>
            </p14:xfrm>
          </p:contentPart>
        </mc:Choice>
        <mc:Fallback xmlns="">
          <p:pic>
            <p:nvPicPr>
              <p:cNvPr id="278" name="Freihand 277"/>
              <p:cNvPicPr/>
              <p:nvPr/>
            </p:nvPicPr>
            <p:blipFill>
              <a:blip r:embed="rId208"/>
              <a:stretch>
                <a:fillRect/>
              </a:stretch>
            </p:blipFill>
            <p:spPr>
              <a:xfrm>
                <a:off x="7917848" y="1575674"/>
                <a:ext cx="22096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79" name="Freihand 278"/>
              <p14:cNvContentPartPr/>
              <p14:nvPr/>
            </p14:nvContentPartPr>
            <p14:xfrm>
              <a:off x="6663608" y="1863314"/>
              <a:ext cx="5070600" cy="2222280"/>
            </p14:xfrm>
          </p:contentPart>
        </mc:Choice>
        <mc:Fallback xmlns="">
          <p:pic>
            <p:nvPicPr>
              <p:cNvPr id="279" name="Freihand 278"/>
              <p:cNvPicPr/>
              <p:nvPr/>
            </p:nvPicPr>
            <p:blipFill>
              <a:blip r:embed="rId210"/>
              <a:stretch>
                <a:fillRect/>
              </a:stretch>
            </p:blipFill>
            <p:spPr>
              <a:xfrm>
                <a:off x="6652448" y="1849994"/>
                <a:ext cx="5095080" cy="2252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92" name="Freihand 291"/>
              <p14:cNvContentPartPr/>
              <p14:nvPr/>
            </p14:nvContentPartPr>
            <p14:xfrm>
              <a:off x="9578888" y="4428674"/>
              <a:ext cx="360" cy="360"/>
            </p14:xfrm>
          </p:contentPart>
        </mc:Choice>
        <mc:Fallback xmlns="">
          <p:pic>
            <p:nvPicPr>
              <p:cNvPr id="292" name="Freihand 291"/>
              <p:cNvPicPr/>
              <p:nvPr/>
            </p:nvPicPr>
            <p:blipFill>
              <a:blip r:embed="rId212"/>
              <a:stretch>
                <a:fillRect/>
              </a:stretch>
            </p:blipFill>
            <p:spPr>
              <a:xfrm>
                <a:off x="9561968" y="44117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94" name="Freihand 293"/>
              <p14:cNvContentPartPr/>
              <p14:nvPr/>
            </p14:nvContentPartPr>
            <p14:xfrm>
              <a:off x="6783848" y="387674"/>
              <a:ext cx="220320" cy="151920"/>
            </p14:xfrm>
          </p:contentPart>
        </mc:Choice>
        <mc:Fallback xmlns="">
          <p:pic>
            <p:nvPicPr>
              <p:cNvPr id="294" name="Freihand 293"/>
              <p:cNvPicPr/>
              <p:nvPr/>
            </p:nvPicPr>
            <p:blipFill>
              <a:blip r:embed="rId214"/>
              <a:stretch>
                <a:fillRect/>
              </a:stretch>
            </p:blipFill>
            <p:spPr>
              <a:xfrm>
                <a:off x="6772328" y="371474"/>
                <a:ext cx="244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95" name="Freihand 294"/>
              <p14:cNvContentPartPr/>
              <p14:nvPr/>
            </p14:nvContentPartPr>
            <p14:xfrm>
              <a:off x="3206528" y="2425634"/>
              <a:ext cx="459720" cy="734040"/>
            </p14:xfrm>
          </p:contentPart>
        </mc:Choice>
        <mc:Fallback xmlns="">
          <p:pic>
            <p:nvPicPr>
              <p:cNvPr id="295" name="Freihand 294"/>
              <p:cNvPicPr/>
              <p:nvPr/>
            </p:nvPicPr>
            <p:blipFill>
              <a:blip r:embed="rId216"/>
              <a:stretch>
                <a:fillRect/>
              </a:stretch>
            </p:blipFill>
            <p:spPr>
              <a:xfrm>
                <a:off x="3194648" y="2415914"/>
                <a:ext cx="48204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99" name="Freihand 298"/>
              <p14:cNvContentPartPr/>
              <p14:nvPr/>
            </p14:nvContentPartPr>
            <p14:xfrm>
              <a:off x="3698288" y="3327794"/>
              <a:ext cx="277920" cy="464040"/>
            </p14:xfrm>
          </p:contentPart>
        </mc:Choice>
        <mc:Fallback xmlns="">
          <p:pic>
            <p:nvPicPr>
              <p:cNvPr id="299" name="Freihand 298"/>
              <p:cNvPicPr/>
              <p:nvPr/>
            </p:nvPicPr>
            <p:blipFill>
              <a:blip r:embed="rId218"/>
              <a:stretch>
                <a:fillRect/>
              </a:stretch>
            </p:blipFill>
            <p:spPr>
              <a:xfrm>
                <a:off x="3687488" y="3319514"/>
                <a:ext cx="29700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3" name="Freihand 302"/>
              <p14:cNvContentPartPr/>
              <p14:nvPr/>
            </p14:nvContentPartPr>
            <p14:xfrm>
              <a:off x="3243248" y="3449114"/>
              <a:ext cx="518040" cy="752040"/>
            </p14:xfrm>
          </p:contentPart>
        </mc:Choice>
        <mc:Fallback xmlns="">
          <p:pic>
            <p:nvPicPr>
              <p:cNvPr id="303" name="Freihand 302"/>
              <p:cNvPicPr/>
              <p:nvPr/>
            </p:nvPicPr>
            <p:blipFill>
              <a:blip r:embed="rId220"/>
              <a:stretch>
                <a:fillRect/>
              </a:stretch>
            </p:blipFill>
            <p:spPr>
              <a:xfrm>
                <a:off x="3231728" y="3437954"/>
                <a:ext cx="54072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1" name="Freihand 310"/>
              <p14:cNvContentPartPr/>
              <p14:nvPr/>
            </p14:nvContentPartPr>
            <p14:xfrm>
              <a:off x="4249808" y="3206834"/>
              <a:ext cx="1595160" cy="61200"/>
            </p14:xfrm>
          </p:contentPart>
        </mc:Choice>
        <mc:Fallback xmlns="">
          <p:pic>
            <p:nvPicPr>
              <p:cNvPr id="311" name="Freihand 310"/>
              <p:cNvPicPr/>
              <p:nvPr/>
            </p:nvPicPr>
            <p:blipFill>
              <a:blip r:embed="rId222"/>
              <a:stretch>
                <a:fillRect/>
              </a:stretch>
            </p:blipFill>
            <p:spPr>
              <a:xfrm>
                <a:off x="4235048" y="3191354"/>
                <a:ext cx="162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7" name="Freihand 316"/>
              <p14:cNvContentPartPr/>
              <p14:nvPr/>
            </p14:nvContentPartPr>
            <p14:xfrm>
              <a:off x="3170528" y="3105674"/>
              <a:ext cx="1820520" cy="984600"/>
            </p14:xfrm>
          </p:contentPart>
        </mc:Choice>
        <mc:Fallback xmlns="">
          <p:pic>
            <p:nvPicPr>
              <p:cNvPr id="317" name="Freihand 316"/>
              <p:cNvPicPr/>
              <p:nvPr/>
            </p:nvPicPr>
            <p:blipFill>
              <a:blip r:embed="rId224"/>
              <a:stretch>
                <a:fillRect/>
              </a:stretch>
            </p:blipFill>
            <p:spPr>
              <a:xfrm>
                <a:off x="3160448" y="3088754"/>
                <a:ext cx="184752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31" name="Freihand 330"/>
              <p14:cNvContentPartPr/>
              <p14:nvPr/>
            </p14:nvContentPartPr>
            <p14:xfrm>
              <a:off x="3402368" y="2477474"/>
              <a:ext cx="415440" cy="611280"/>
            </p14:xfrm>
          </p:contentPart>
        </mc:Choice>
        <mc:Fallback xmlns="">
          <p:pic>
            <p:nvPicPr>
              <p:cNvPr id="331" name="Freihand 330"/>
              <p:cNvPicPr/>
              <p:nvPr/>
            </p:nvPicPr>
            <p:blipFill>
              <a:blip r:embed="rId226"/>
              <a:stretch>
                <a:fillRect/>
              </a:stretch>
            </p:blipFill>
            <p:spPr>
              <a:xfrm>
                <a:off x="3393728" y="2468834"/>
                <a:ext cx="43200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32" name="Freihand 331"/>
              <p14:cNvContentPartPr/>
              <p14:nvPr/>
            </p14:nvContentPartPr>
            <p14:xfrm>
              <a:off x="4057568" y="3075434"/>
              <a:ext cx="541800" cy="322920"/>
            </p14:xfrm>
          </p:contentPart>
        </mc:Choice>
        <mc:Fallback xmlns="">
          <p:pic>
            <p:nvPicPr>
              <p:cNvPr id="332" name="Freihand 331"/>
              <p:cNvPicPr/>
              <p:nvPr/>
            </p:nvPicPr>
            <p:blipFill>
              <a:blip r:embed="rId228"/>
              <a:stretch>
                <a:fillRect/>
              </a:stretch>
            </p:blipFill>
            <p:spPr>
              <a:xfrm>
                <a:off x="4039568" y="3062474"/>
                <a:ext cx="5720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33" name="Freihand 332"/>
              <p14:cNvContentPartPr/>
              <p14:nvPr/>
            </p14:nvContentPartPr>
            <p14:xfrm>
              <a:off x="11503088" y="6886034"/>
              <a:ext cx="360" cy="360"/>
            </p14:xfrm>
          </p:contentPart>
        </mc:Choice>
        <mc:Fallback xmlns="">
          <p:pic>
            <p:nvPicPr>
              <p:cNvPr id="333" name="Freihand 332"/>
              <p:cNvPicPr/>
              <p:nvPr/>
            </p:nvPicPr>
            <p:blipFill>
              <a:blip r:embed="rId230"/>
              <a:stretch>
                <a:fillRect/>
              </a:stretch>
            </p:blipFill>
            <p:spPr>
              <a:xfrm>
                <a:off x="11486168" y="68691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6" name="Freihand 335"/>
              <p14:cNvContentPartPr/>
              <p14:nvPr/>
            </p14:nvContentPartPr>
            <p14:xfrm>
              <a:off x="3914288" y="5475554"/>
              <a:ext cx="69480" cy="594720"/>
            </p14:xfrm>
          </p:contentPart>
        </mc:Choice>
        <mc:Fallback xmlns="">
          <p:pic>
            <p:nvPicPr>
              <p:cNvPr id="336" name="Freihand 335"/>
              <p:cNvPicPr/>
              <p:nvPr/>
            </p:nvPicPr>
            <p:blipFill>
              <a:blip r:embed="rId232"/>
              <a:stretch>
                <a:fillRect/>
              </a:stretch>
            </p:blipFill>
            <p:spPr>
              <a:xfrm>
                <a:off x="3894848" y="5468714"/>
                <a:ext cx="106200" cy="620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51" name="Freihand 350"/>
              <p14:cNvContentPartPr/>
              <p14:nvPr/>
            </p14:nvContentPartPr>
            <p14:xfrm>
              <a:off x="11419208" y="5040674"/>
              <a:ext cx="27360" cy="21960"/>
            </p14:xfrm>
          </p:contentPart>
        </mc:Choice>
        <mc:Fallback xmlns="">
          <p:pic>
            <p:nvPicPr>
              <p:cNvPr id="351" name="Freihand 350"/>
              <p:cNvPicPr/>
              <p:nvPr/>
            </p:nvPicPr>
            <p:blipFill>
              <a:blip r:embed="rId234"/>
              <a:stretch>
                <a:fillRect/>
              </a:stretch>
            </p:blipFill>
            <p:spPr>
              <a:xfrm>
                <a:off x="11402288" y="5023754"/>
                <a:ext cx="61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2" name="Freihand 351"/>
              <p14:cNvContentPartPr/>
              <p14:nvPr/>
            </p14:nvContentPartPr>
            <p14:xfrm>
              <a:off x="101528" y="498554"/>
              <a:ext cx="8380440" cy="6157080"/>
            </p14:xfrm>
          </p:contentPart>
        </mc:Choice>
        <mc:Fallback xmlns="">
          <p:pic>
            <p:nvPicPr>
              <p:cNvPr id="352" name="Freihand 351"/>
              <p:cNvPicPr/>
              <p:nvPr/>
            </p:nvPicPr>
            <p:blipFill>
              <a:blip r:embed="rId236"/>
              <a:stretch>
                <a:fillRect/>
              </a:stretch>
            </p:blipFill>
            <p:spPr>
              <a:xfrm>
                <a:off x="85328" y="483074"/>
                <a:ext cx="8412480" cy="6189480"/>
              </a:xfrm>
              <a:prstGeom prst="rect">
                <a:avLst/>
              </a:prstGeom>
            </p:spPr>
          </p:pic>
        </mc:Fallback>
      </mc:AlternateContent>
    </p:spTree>
    <p:extLst>
      <p:ext uri="{BB962C8B-B14F-4D97-AF65-F5344CB8AC3E}">
        <p14:creationId xmlns:p14="http://schemas.microsoft.com/office/powerpoint/2010/main" val="194789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Shape 2"/>
          <p:cNvSpPr txBox="1"/>
          <p:nvPr/>
        </p:nvSpPr>
        <p:spPr>
          <a:xfrm>
            <a:off x="1066657" y="50510"/>
            <a:ext cx="9106587" cy="302787"/>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Times New Roman" panose="02020603050405020304" pitchFamily="18" charset="0"/>
                <a:cs typeface="Times New Roman" panose="02020603050405020304" pitchFamily="18" charset="0"/>
              </a:rPr>
              <a:t>Steuern, Steueraufkommen und Wohlfahrtsverlust</a:t>
            </a:r>
            <a:endParaRPr sz="2903" dirty="0">
              <a:latin typeface="Times New Roman" panose="02020603050405020304" pitchFamily="18" charset="0"/>
              <a:cs typeface="Times New Roman" panose="02020603050405020304" pitchFamily="18" charset="0"/>
            </a:endParaRPr>
          </a:p>
        </p:txBody>
      </p:sp>
      <p:grpSp>
        <p:nvGrpSpPr>
          <p:cNvPr id="43" name="Gruppieren 42"/>
          <p:cNvGrpSpPr/>
          <p:nvPr/>
        </p:nvGrpSpPr>
        <p:grpSpPr>
          <a:xfrm>
            <a:off x="663412" y="762036"/>
            <a:ext cx="10397878" cy="3138911"/>
            <a:chOff x="663412" y="762037"/>
            <a:chExt cx="8770599" cy="2615370"/>
          </a:xfrm>
        </p:grpSpPr>
        <p:sp>
          <p:nvSpPr>
            <p:cNvPr id="13" name="Line 3"/>
            <p:cNvSpPr>
              <a:spLocks noChangeShapeType="1"/>
            </p:cNvSpPr>
            <p:nvPr/>
          </p:nvSpPr>
          <p:spPr bwMode="auto">
            <a:xfrm flipV="1">
              <a:off x="1277599" y="990164"/>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4" name="Line 4"/>
            <p:cNvSpPr>
              <a:spLocks noChangeShapeType="1"/>
            </p:cNvSpPr>
            <p:nvPr/>
          </p:nvSpPr>
          <p:spPr bwMode="auto">
            <a:xfrm>
              <a:off x="1066657" y="2912956"/>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5" name="Textfeld 14"/>
            <p:cNvSpPr txBox="1"/>
            <p:nvPr/>
          </p:nvSpPr>
          <p:spPr>
            <a:xfrm>
              <a:off x="663412" y="815146"/>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16" name="Textfeld 15"/>
            <p:cNvSpPr txBox="1"/>
            <p:nvPr/>
          </p:nvSpPr>
          <p:spPr>
            <a:xfrm>
              <a:off x="3013593" y="3033787"/>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17" name="Line 3"/>
            <p:cNvSpPr>
              <a:spLocks noChangeShapeType="1"/>
            </p:cNvSpPr>
            <p:nvPr/>
          </p:nvSpPr>
          <p:spPr bwMode="auto">
            <a:xfrm flipV="1">
              <a:off x="4175143" y="986956"/>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8" name="Line 4"/>
            <p:cNvSpPr>
              <a:spLocks noChangeShapeType="1"/>
            </p:cNvSpPr>
            <p:nvPr/>
          </p:nvSpPr>
          <p:spPr bwMode="auto">
            <a:xfrm>
              <a:off x="3964201" y="2909748"/>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9" name="Textfeld 18"/>
            <p:cNvSpPr txBox="1"/>
            <p:nvPr/>
          </p:nvSpPr>
          <p:spPr>
            <a:xfrm>
              <a:off x="3559516" y="791537"/>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20" name="Textfeld 19"/>
            <p:cNvSpPr txBox="1"/>
            <p:nvPr/>
          </p:nvSpPr>
          <p:spPr>
            <a:xfrm>
              <a:off x="5911137" y="3030579"/>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sp>
          <p:nvSpPr>
            <p:cNvPr id="21" name="Line 3"/>
            <p:cNvSpPr>
              <a:spLocks noChangeShapeType="1"/>
            </p:cNvSpPr>
            <p:nvPr/>
          </p:nvSpPr>
          <p:spPr bwMode="auto">
            <a:xfrm flipV="1">
              <a:off x="6918765" y="986956"/>
              <a:ext cx="1440" cy="2211149"/>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22" name="Line 4"/>
            <p:cNvSpPr>
              <a:spLocks noChangeShapeType="1"/>
            </p:cNvSpPr>
            <p:nvPr/>
          </p:nvSpPr>
          <p:spPr bwMode="auto">
            <a:xfrm>
              <a:off x="6707823" y="2909748"/>
              <a:ext cx="2537698" cy="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23" name="Textfeld 22"/>
            <p:cNvSpPr txBox="1"/>
            <p:nvPr/>
          </p:nvSpPr>
          <p:spPr>
            <a:xfrm>
              <a:off x="6292657" y="762037"/>
              <a:ext cx="604653"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Preis</a:t>
              </a:r>
            </a:p>
          </p:txBody>
        </p:sp>
        <p:sp>
          <p:nvSpPr>
            <p:cNvPr id="24" name="Textfeld 23"/>
            <p:cNvSpPr txBox="1"/>
            <p:nvPr/>
          </p:nvSpPr>
          <p:spPr>
            <a:xfrm>
              <a:off x="8654759" y="3030579"/>
              <a:ext cx="779252"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Menge</a:t>
              </a:r>
            </a:p>
          </p:txBody>
        </p:sp>
        <p:cxnSp>
          <p:nvCxnSpPr>
            <p:cNvPr id="25" name="Gerade Verbindung 10"/>
            <p:cNvCxnSpPr/>
            <p:nvPr/>
          </p:nvCxnSpPr>
          <p:spPr>
            <a:xfrm flipV="1">
              <a:off x="1277599" y="1566435"/>
              <a:ext cx="1685141" cy="120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11"/>
            <p:cNvCxnSpPr/>
            <p:nvPr/>
          </p:nvCxnSpPr>
          <p:spPr>
            <a:xfrm>
              <a:off x="1277599" y="1295337"/>
              <a:ext cx="1906151" cy="1290165"/>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2802808" y="1246721"/>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3164982" y="2500205"/>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cxnSp>
          <p:nvCxnSpPr>
            <p:cNvPr id="31" name="Gerade Verbindung 10"/>
            <p:cNvCxnSpPr/>
            <p:nvPr/>
          </p:nvCxnSpPr>
          <p:spPr>
            <a:xfrm flipV="1">
              <a:off x="4181360" y="1563717"/>
              <a:ext cx="1685141" cy="120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 Verbindung 11"/>
            <p:cNvCxnSpPr/>
            <p:nvPr/>
          </p:nvCxnSpPr>
          <p:spPr>
            <a:xfrm>
              <a:off x="4181360" y="1292619"/>
              <a:ext cx="1906151" cy="1290165"/>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5706569" y="1244003"/>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34" name="Textfeld 33"/>
            <p:cNvSpPr txBox="1"/>
            <p:nvPr/>
          </p:nvSpPr>
          <p:spPr>
            <a:xfrm>
              <a:off x="6068743" y="2497487"/>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cxnSp>
          <p:nvCxnSpPr>
            <p:cNvPr id="37" name="Gerade Verbindung 10"/>
            <p:cNvCxnSpPr/>
            <p:nvPr/>
          </p:nvCxnSpPr>
          <p:spPr>
            <a:xfrm flipV="1">
              <a:off x="6913676" y="1569156"/>
              <a:ext cx="1685141" cy="120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 Verbindung 11"/>
            <p:cNvCxnSpPr/>
            <p:nvPr/>
          </p:nvCxnSpPr>
          <p:spPr>
            <a:xfrm>
              <a:off x="6913676" y="1298058"/>
              <a:ext cx="1906151" cy="1290165"/>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8438885" y="1249442"/>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40" name="Textfeld 39"/>
            <p:cNvSpPr txBox="1"/>
            <p:nvPr/>
          </p:nvSpPr>
          <p:spPr>
            <a:xfrm>
              <a:off x="8801059" y="2502926"/>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3">
            <p14:nvContentPartPr>
              <p14:cNvPr id="2" name="Freihand 1"/>
              <p14:cNvContentPartPr/>
              <p14:nvPr/>
            </p14:nvContentPartPr>
            <p14:xfrm>
              <a:off x="7869968" y="3411314"/>
              <a:ext cx="4320" cy="19080"/>
            </p14:xfrm>
          </p:contentPart>
        </mc:Choice>
        <mc:Fallback xmlns="">
          <p:pic>
            <p:nvPicPr>
              <p:cNvPr id="2" name="Freihand 1"/>
              <p:cNvPicPr/>
              <p:nvPr/>
            </p:nvPicPr>
            <p:blipFill>
              <a:blip r:embed="rId4"/>
              <a:stretch>
                <a:fillRect/>
              </a:stretch>
            </p:blipFill>
            <p:spPr>
              <a:xfrm>
                <a:off x="7853048" y="3394394"/>
                <a:ext cx="38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2311568" y="2021354"/>
              <a:ext cx="43560" cy="480600"/>
            </p14:xfrm>
          </p:contentPart>
        </mc:Choice>
        <mc:Fallback xmlns="">
          <p:pic>
            <p:nvPicPr>
              <p:cNvPr id="4" name="Freihand 3"/>
              <p:cNvPicPr/>
              <p:nvPr/>
            </p:nvPicPr>
            <p:blipFill>
              <a:blip r:embed="rId6"/>
              <a:stretch>
                <a:fillRect/>
              </a:stretch>
            </p:blipFill>
            <p:spPr>
              <a:xfrm>
                <a:off x="2302568" y="2006594"/>
                <a:ext cx="7092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p14:cNvContentPartPr/>
              <p14:nvPr/>
            </p14:nvContentPartPr>
            <p14:xfrm>
              <a:off x="2293208" y="2058434"/>
              <a:ext cx="339840" cy="439920"/>
            </p14:xfrm>
          </p:contentPart>
        </mc:Choice>
        <mc:Fallback xmlns="">
          <p:pic>
            <p:nvPicPr>
              <p:cNvPr id="6" name="Freihand 5"/>
              <p:cNvPicPr/>
              <p:nvPr/>
            </p:nvPicPr>
            <p:blipFill>
              <a:blip r:embed="rId8"/>
              <a:stretch>
                <a:fillRect/>
              </a:stretch>
            </p:blipFill>
            <p:spPr>
              <a:xfrm>
                <a:off x="2280968" y="2044034"/>
                <a:ext cx="3693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p14:cNvContentPartPr/>
              <p14:nvPr/>
            </p14:nvContentPartPr>
            <p14:xfrm>
              <a:off x="4862528" y="2252114"/>
              <a:ext cx="360" cy="360"/>
            </p14:xfrm>
          </p:contentPart>
        </mc:Choice>
        <mc:Fallback xmlns="">
          <p:pic>
            <p:nvPicPr>
              <p:cNvPr id="7" name="Freihand 6"/>
              <p:cNvPicPr/>
              <p:nvPr/>
            </p:nvPicPr>
            <p:blipFill>
              <a:blip r:embed="rId10"/>
              <a:stretch>
                <a:fillRect/>
              </a:stretch>
            </p:blipFill>
            <p:spPr>
              <a:xfrm>
                <a:off x="4845608" y="22351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p14:cNvContentPartPr/>
              <p14:nvPr/>
            </p14:nvContentPartPr>
            <p14:xfrm>
              <a:off x="1433888" y="2053754"/>
              <a:ext cx="847440" cy="103320"/>
            </p14:xfrm>
          </p:contentPart>
        </mc:Choice>
        <mc:Fallback xmlns="">
          <p:pic>
            <p:nvPicPr>
              <p:cNvPr id="8" name="Freihand 7"/>
              <p:cNvPicPr/>
              <p:nvPr/>
            </p:nvPicPr>
            <p:blipFill>
              <a:blip r:embed="rId12"/>
              <a:stretch>
                <a:fillRect/>
              </a:stretch>
            </p:blipFill>
            <p:spPr>
              <a:xfrm>
                <a:off x="1418408" y="2036474"/>
                <a:ext cx="871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p14:cNvContentPartPr/>
              <p14:nvPr/>
            </p14:nvContentPartPr>
            <p14:xfrm>
              <a:off x="1427768" y="2495474"/>
              <a:ext cx="947160" cy="33480"/>
            </p14:xfrm>
          </p:contentPart>
        </mc:Choice>
        <mc:Fallback xmlns="">
          <p:pic>
            <p:nvPicPr>
              <p:cNvPr id="9" name="Freihand 8"/>
              <p:cNvPicPr/>
              <p:nvPr/>
            </p:nvPicPr>
            <p:blipFill>
              <a:blip r:embed="rId14"/>
              <a:stretch>
                <a:fillRect/>
              </a:stretch>
            </p:blipFill>
            <p:spPr>
              <a:xfrm>
                <a:off x="1413008" y="2478914"/>
                <a:ext cx="972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p14:cNvContentPartPr/>
              <p14:nvPr/>
            </p14:nvContentPartPr>
            <p14:xfrm>
              <a:off x="1095848" y="2190194"/>
              <a:ext cx="111240" cy="208080"/>
            </p14:xfrm>
          </p:contentPart>
        </mc:Choice>
        <mc:Fallback xmlns="">
          <p:pic>
            <p:nvPicPr>
              <p:cNvPr id="10" name="Freihand 9"/>
              <p:cNvPicPr/>
              <p:nvPr/>
            </p:nvPicPr>
            <p:blipFill>
              <a:blip r:embed="rId16"/>
              <a:stretch>
                <a:fillRect/>
              </a:stretch>
            </p:blipFill>
            <p:spPr>
              <a:xfrm>
                <a:off x="1079288" y="2175434"/>
                <a:ext cx="140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p14:cNvContentPartPr/>
              <p14:nvPr/>
            </p14:nvContentPartPr>
            <p14:xfrm>
              <a:off x="1062728" y="2276234"/>
              <a:ext cx="101160" cy="91440"/>
            </p14:xfrm>
          </p:contentPart>
        </mc:Choice>
        <mc:Fallback xmlns="">
          <p:pic>
            <p:nvPicPr>
              <p:cNvPr id="11" name="Freihand 10"/>
              <p:cNvPicPr/>
              <p:nvPr/>
            </p:nvPicPr>
            <p:blipFill>
              <a:blip r:embed="rId18"/>
              <a:stretch>
                <a:fillRect/>
              </a:stretch>
            </p:blipFill>
            <p:spPr>
              <a:xfrm>
                <a:off x="1047968" y="2260754"/>
                <a:ext cx="131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p14:cNvContentPartPr/>
              <p14:nvPr/>
            </p14:nvContentPartPr>
            <p14:xfrm>
              <a:off x="1995488" y="831914"/>
              <a:ext cx="145440" cy="176760"/>
            </p14:xfrm>
          </p:contentPart>
        </mc:Choice>
        <mc:Fallback xmlns="">
          <p:pic>
            <p:nvPicPr>
              <p:cNvPr id="12" name="Freihand 11"/>
              <p:cNvPicPr/>
              <p:nvPr/>
            </p:nvPicPr>
            <p:blipFill>
              <a:blip r:embed="rId20"/>
              <a:stretch>
                <a:fillRect/>
              </a:stretch>
            </p:blipFill>
            <p:spPr>
              <a:xfrm>
                <a:off x="1980728" y="818234"/>
                <a:ext cx="175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p14:cNvContentPartPr/>
              <p14:nvPr/>
            </p14:nvContentPartPr>
            <p14:xfrm>
              <a:off x="2102768" y="997874"/>
              <a:ext cx="67320" cy="19440"/>
            </p14:xfrm>
          </p:contentPart>
        </mc:Choice>
        <mc:Fallback xmlns="">
          <p:pic>
            <p:nvPicPr>
              <p:cNvPr id="29" name="Freihand 28"/>
              <p:cNvPicPr/>
              <p:nvPr/>
            </p:nvPicPr>
            <p:blipFill>
              <a:blip r:embed="rId22"/>
              <a:stretch>
                <a:fillRect/>
              </a:stretch>
            </p:blipFill>
            <p:spPr>
              <a:xfrm>
                <a:off x="2094488" y="989234"/>
                <a:ext cx="91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p14:cNvContentPartPr/>
              <p14:nvPr/>
            </p14:nvContentPartPr>
            <p14:xfrm>
              <a:off x="2197088" y="794834"/>
              <a:ext cx="79560" cy="186120"/>
            </p14:xfrm>
          </p:contentPart>
        </mc:Choice>
        <mc:Fallback xmlns="">
          <p:pic>
            <p:nvPicPr>
              <p:cNvPr id="30" name="Freihand 29"/>
              <p:cNvPicPr/>
              <p:nvPr/>
            </p:nvPicPr>
            <p:blipFill>
              <a:blip r:embed="rId24"/>
              <a:stretch>
                <a:fillRect/>
              </a:stretch>
            </p:blipFill>
            <p:spPr>
              <a:xfrm>
                <a:off x="2181248" y="781874"/>
                <a:ext cx="106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p14:cNvContentPartPr/>
              <p14:nvPr/>
            </p14:nvContentPartPr>
            <p14:xfrm>
              <a:off x="2283848" y="809594"/>
              <a:ext cx="420480" cy="136080"/>
            </p14:xfrm>
          </p:contentPart>
        </mc:Choice>
        <mc:Fallback xmlns="">
          <p:pic>
            <p:nvPicPr>
              <p:cNvPr id="35" name="Freihand 34"/>
              <p:cNvPicPr/>
              <p:nvPr/>
            </p:nvPicPr>
            <p:blipFill>
              <a:blip r:embed="rId26"/>
              <a:stretch>
                <a:fillRect/>
              </a:stretch>
            </p:blipFill>
            <p:spPr>
              <a:xfrm>
                <a:off x="2273408" y="792314"/>
                <a:ext cx="448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p14:cNvContentPartPr/>
              <p14:nvPr/>
            </p14:nvContentPartPr>
            <p14:xfrm>
              <a:off x="2550968" y="665594"/>
              <a:ext cx="6840" cy="13680"/>
            </p14:xfrm>
          </p:contentPart>
        </mc:Choice>
        <mc:Fallback xmlns="">
          <p:pic>
            <p:nvPicPr>
              <p:cNvPr id="36" name="Freihand 35"/>
              <p:cNvPicPr/>
              <p:nvPr/>
            </p:nvPicPr>
            <p:blipFill>
              <a:blip r:embed="rId28"/>
              <a:stretch>
                <a:fillRect/>
              </a:stretch>
            </p:blipFill>
            <p:spPr>
              <a:xfrm>
                <a:off x="2534048" y="650114"/>
                <a:ext cx="40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 name="Freihand 40"/>
              <p14:cNvContentPartPr/>
              <p14:nvPr/>
            </p14:nvContentPartPr>
            <p14:xfrm>
              <a:off x="2751128" y="757034"/>
              <a:ext cx="86040" cy="130320"/>
            </p14:xfrm>
          </p:contentPart>
        </mc:Choice>
        <mc:Fallback xmlns="">
          <p:pic>
            <p:nvPicPr>
              <p:cNvPr id="41" name="Freihand 40"/>
              <p:cNvPicPr/>
              <p:nvPr/>
            </p:nvPicPr>
            <p:blipFill>
              <a:blip r:embed="rId30"/>
              <a:stretch>
                <a:fillRect/>
              </a:stretch>
            </p:blipFill>
            <p:spPr>
              <a:xfrm>
                <a:off x="2732408" y="739034"/>
                <a:ext cx="119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p14:cNvContentPartPr/>
              <p14:nvPr/>
            </p14:nvContentPartPr>
            <p14:xfrm>
              <a:off x="2951648" y="628514"/>
              <a:ext cx="113040" cy="234000"/>
            </p14:xfrm>
          </p:contentPart>
        </mc:Choice>
        <mc:Fallback xmlns="">
          <p:pic>
            <p:nvPicPr>
              <p:cNvPr id="42" name="Freihand 41"/>
              <p:cNvPicPr/>
              <p:nvPr/>
            </p:nvPicPr>
            <p:blipFill>
              <a:blip r:embed="rId32"/>
              <a:stretch>
                <a:fillRect/>
              </a:stretch>
            </p:blipFill>
            <p:spPr>
              <a:xfrm>
                <a:off x="2932928" y="611954"/>
                <a:ext cx="150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Freihand 43"/>
              <p14:cNvContentPartPr/>
              <p14:nvPr/>
            </p14:nvContentPartPr>
            <p14:xfrm>
              <a:off x="3083408" y="575594"/>
              <a:ext cx="470160" cy="214200"/>
            </p14:xfrm>
          </p:contentPart>
        </mc:Choice>
        <mc:Fallback xmlns="">
          <p:pic>
            <p:nvPicPr>
              <p:cNvPr id="44" name="Freihand 43"/>
              <p:cNvPicPr/>
              <p:nvPr/>
            </p:nvPicPr>
            <p:blipFill>
              <a:blip r:embed="rId34"/>
              <a:stretch>
                <a:fillRect/>
              </a:stretch>
            </p:blipFill>
            <p:spPr>
              <a:xfrm>
                <a:off x="3064688" y="563714"/>
                <a:ext cx="508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Freihand 44"/>
              <p14:cNvContentPartPr/>
              <p14:nvPr/>
            </p14:nvContentPartPr>
            <p14:xfrm>
              <a:off x="3546368" y="557594"/>
              <a:ext cx="209880" cy="183240"/>
            </p14:xfrm>
          </p:contentPart>
        </mc:Choice>
        <mc:Fallback xmlns="">
          <p:pic>
            <p:nvPicPr>
              <p:cNvPr id="45" name="Freihand 44"/>
              <p:cNvPicPr/>
              <p:nvPr/>
            </p:nvPicPr>
            <p:blipFill>
              <a:blip r:embed="rId36"/>
              <a:stretch>
                <a:fillRect/>
              </a:stretch>
            </p:blipFill>
            <p:spPr>
              <a:xfrm>
                <a:off x="3533048" y="541034"/>
                <a:ext cx="239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p14:cNvContentPartPr/>
              <p14:nvPr/>
            </p14:nvContentPartPr>
            <p14:xfrm>
              <a:off x="5578928" y="1979954"/>
              <a:ext cx="39960" cy="649080"/>
            </p14:xfrm>
          </p:contentPart>
        </mc:Choice>
        <mc:Fallback xmlns="">
          <p:pic>
            <p:nvPicPr>
              <p:cNvPr id="47" name="Freihand 46"/>
              <p:cNvPicPr/>
              <p:nvPr/>
            </p:nvPicPr>
            <p:blipFill>
              <a:blip r:embed="rId38"/>
              <a:stretch>
                <a:fillRect/>
              </a:stretch>
            </p:blipFill>
            <p:spPr>
              <a:xfrm>
                <a:off x="5563448" y="1967354"/>
                <a:ext cx="7488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p14:cNvContentPartPr/>
              <p14:nvPr/>
            </p14:nvContentPartPr>
            <p14:xfrm>
              <a:off x="2364128" y="2127194"/>
              <a:ext cx="171720" cy="260280"/>
            </p14:xfrm>
          </p:contentPart>
        </mc:Choice>
        <mc:Fallback xmlns="">
          <p:pic>
            <p:nvPicPr>
              <p:cNvPr id="48" name="Freihand 47"/>
              <p:cNvPicPr/>
              <p:nvPr/>
            </p:nvPicPr>
            <p:blipFill>
              <a:blip r:embed="rId40"/>
              <a:stretch>
                <a:fillRect/>
              </a:stretch>
            </p:blipFill>
            <p:spPr>
              <a:xfrm>
                <a:off x="2347208" y="2109194"/>
                <a:ext cx="206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p14:cNvContentPartPr/>
              <p14:nvPr/>
            </p14:nvContentPartPr>
            <p14:xfrm>
              <a:off x="5605208" y="1959794"/>
              <a:ext cx="51840" cy="583200"/>
            </p14:xfrm>
          </p:contentPart>
        </mc:Choice>
        <mc:Fallback xmlns="">
          <p:pic>
            <p:nvPicPr>
              <p:cNvPr id="49" name="Freihand 48"/>
              <p:cNvPicPr/>
              <p:nvPr/>
            </p:nvPicPr>
            <p:blipFill>
              <a:blip r:embed="rId42"/>
              <a:stretch>
                <a:fillRect/>
              </a:stretch>
            </p:blipFill>
            <p:spPr>
              <a:xfrm>
                <a:off x="5589368" y="1946114"/>
                <a:ext cx="7560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p14:cNvContentPartPr/>
              <p14:nvPr/>
            </p14:nvContentPartPr>
            <p14:xfrm>
              <a:off x="5626808" y="2056634"/>
              <a:ext cx="354960" cy="372960"/>
            </p14:xfrm>
          </p:contentPart>
        </mc:Choice>
        <mc:Fallback xmlns="">
          <p:pic>
            <p:nvPicPr>
              <p:cNvPr id="50" name="Freihand 49"/>
              <p:cNvPicPr/>
              <p:nvPr/>
            </p:nvPicPr>
            <p:blipFill>
              <a:blip r:embed="rId44"/>
              <a:stretch>
                <a:fillRect/>
              </a:stretch>
            </p:blipFill>
            <p:spPr>
              <a:xfrm>
                <a:off x="5609528" y="2040434"/>
                <a:ext cx="3909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p14:cNvContentPartPr/>
              <p14:nvPr/>
            </p14:nvContentPartPr>
            <p14:xfrm>
              <a:off x="5185448" y="699074"/>
              <a:ext cx="264960" cy="151200"/>
            </p14:xfrm>
          </p:contentPart>
        </mc:Choice>
        <mc:Fallback xmlns="">
          <p:pic>
            <p:nvPicPr>
              <p:cNvPr id="51" name="Freihand 50"/>
              <p:cNvPicPr/>
              <p:nvPr/>
            </p:nvPicPr>
            <p:blipFill>
              <a:blip r:embed="rId46"/>
              <a:stretch>
                <a:fillRect/>
              </a:stretch>
            </p:blipFill>
            <p:spPr>
              <a:xfrm>
                <a:off x="5172848" y="685754"/>
                <a:ext cx="294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p14:cNvContentPartPr/>
              <p14:nvPr/>
            </p14:nvContentPartPr>
            <p14:xfrm>
              <a:off x="5499368" y="555074"/>
              <a:ext cx="155520" cy="268920"/>
            </p14:xfrm>
          </p:contentPart>
        </mc:Choice>
        <mc:Fallback xmlns="">
          <p:pic>
            <p:nvPicPr>
              <p:cNvPr id="52" name="Freihand 51"/>
              <p:cNvPicPr/>
              <p:nvPr/>
            </p:nvPicPr>
            <p:blipFill>
              <a:blip r:embed="rId48"/>
              <a:stretch>
                <a:fillRect/>
              </a:stretch>
            </p:blipFill>
            <p:spPr>
              <a:xfrm>
                <a:off x="5481728" y="541034"/>
                <a:ext cx="1846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p14:cNvContentPartPr/>
              <p14:nvPr/>
            </p14:nvContentPartPr>
            <p14:xfrm>
              <a:off x="5695928" y="539234"/>
              <a:ext cx="23040" cy="269640"/>
            </p14:xfrm>
          </p:contentPart>
        </mc:Choice>
        <mc:Fallback xmlns="">
          <p:pic>
            <p:nvPicPr>
              <p:cNvPr id="53" name="Freihand 52"/>
              <p:cNvPicPr/>
              <p:nvPr/>
            </p:nvPicPr>
            <p:blipFill>
              <a:blip r:embed="rId50"/>
              <a:stretch>
                <a:fillRect/>
              </a:stretch>
            </p:blipFill>
            <p:spPr>
              <a:xfrm>
                <a:off x="5678288" y="524834"/>
                <a:ext cx="550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p14:cNvContentPartPr/>
              <p14:nvPr/>
            </p14:nvContentPartPr>
            <p14:xfrm>
              <a:off x="5765048" y="607994"/>
              <a:ext cx="231840" cy="160920"/>
            </p14:xfrm>
          </p:contentPart>
        </mc:Choice>
        <mc:Fallback xmlns="">
          <p:pic>
            <p:nvPicPr>
              <p:cNvPr id="54" name="Freihand 53"/>
              <p:cNvPicPr/>
              <p:nvPr/>
            </p:nvPicPr>
            <p:blipFill>
              <a:blip r:embed="rId52"/>
              <a:stretch>
                <a:fillRect/>
              </a:stretch>
            </p:blipFill>
            <p:spPr>
              <a:xfrm>
                <a:off x="5756768" y="591794"/>
                <a:ext cx="253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p14:cNvContentPartPr/>
              <p14:nvPr/>
            </p14:nvContentPartPr>
            <p14:xfrm>
              <a:off x="6142688" y="483434"/>
              <a:ext cx="140760" cy="351000"/>
            </p14:xfrm>
          </p:contentPart>
        </mc:Choice>
        <mc:Fallback xmlns="">
          <p:pic>
            <p:nvPicPr>
              <p:cNvPr id="55" name="Freihand 54"/>
              <p:cNvPicPr/>
              <p:nvPr/>
            </p:nvPicPr>
            <p:blipFill>
              <a:blip r:embed="rId54"/>
              <a:stretch>
                <a:fillRect/>
              </a:stretch>
            </p:blipFill>
            <p:spPr>
              <a:xfrm>
                <a:off x="6123608" y="466514"/>
                <a:ext cx="1778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p14:cNvContentPartPr/>
              <p14:nvPr/>
            </p14:nvContentPartPr>
            <p14:xfrm>
              <a:off x="6324128" y="489194"/>
              <a:ext cx="576000" cy="296280"/>
            </p14:xfrm>
          </p:contentPart>
        </mc:Choice>
        <mc:Fallback xmlns="">
          <p:pic>
            <p:nvPicPr>
              <p:cNvPr id="56" name="Freihand 55"/>
              <p:cNvPicPr/>
              <p:nvPr/>
            </p:nvPicPr>
            <p:blipFill>
              <a:blip r:embed="rId56"/>
              <a:stretch>
                <a:fillRect/>
              </a:stretch>
            </p:blipFill>
            <p:spPr>
              <a:xfrm>
                <a:off x="6305768" y="478034"/>
                <a:ext cx="6138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Freihand 57"/>
              <p14:cNvContentPartPr/>
              <p14:nvPr/>
            </p14:nvContentPartPr>
            <p14:xfrm>
              <a:off x="4857848" y="1977434"/>
              <a:ext cx="696240" cy="55080"/>
            </p14:xfrm>
          </p:contentPart>
        </mc:Choice>
        <mc:Fallback xmlns="">
          <p:pic>
            <p:nvPicPr>
              <p:cNvPr id="58" name="Freihand 57"/>
              <p:cNvPicPr/>
              <p:nvPr/>
            </p:nvPicPr>
            <p:blipFill>
              <a:blip r:embed="rId58"/>
              <a:stretch>
                <a:fillRect/>
              </a:stretch>
            </p:blipFill>
            <p:spPr>
              <a:xfrm>
                <a:off x="4845968" y="1961954"/>
                <a:ext cx="724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9" name="Freihand 58"/>
              <p14:cNvContentPartPr/>
              <p14:nvPr/>
            </p14:nvContentPartPr>
            <p14:xfrm>
              <a:off x="4921568" y="2588354"/>
              <a:ext cx="679680" cy="80640"/>
            </p14:xfrm>
          </p:contentPart>
        </mc:Choice>
        <mc:Fallback xmlns="">
          <p:pic>
            <p:nvPicPr>
              <p:cNvPr id="59" name="Freihand 58"/>
              <p:cNvPicPr/>
              <p:nvPr/>
            </p:nvPicPr>
            <p:blipFill>
              <a:blip r:embed="rId60"/>
              <a:stretch>
                <a:fillRect/>
              </a:stretch>
            </p:blipFill>
            <p:spPr>
              <a:xfrm>
                <a:off x="4907528" y="2572514"/>
                <a:ext cx="704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 name="Freihand 67"/>
              <p14:cNvContentPartPr/>
              <p14:nvPr/>
            </p14:nvContentPartPr>
            <p14:xfrm>
              <a:off x="8182808" y="1521674"/>
              <a:ext cx="1163520" cy="1574280"/>
            </p14:xfrm>
          </p:contentPart>
        </mc:Choice>
        <mc:Fallback xmlns="">
          <p:pic>
            <p:nvPicPr>
              <p:cNvPr id="68" name="Freihand 67"/>
              <p:cNvPicPr/>
              <p:nvPr/>
            </p:nvPicPr>
            <p:blipFill>
              <a:blip r:embed="rId62"/>
              <a:stretch>
                <a:fillRect/>
              </a:stretch>
            </p:blipFill>
            <p:spPr>
              <a:xfrm>
                <a:off x="8166248" y="1507994"/>
                <a:ext cx="1197720" cy="1607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2" name="Freihand 71"/>
              <p14:cNvContentPartPr/>
              <p14:nvPr/>
            </p14:nvContentPartPr>
            <p14:xfrm>
              <a:off x="9151928" y="5328314"/>
              <a:ext cx="360" cy="360"/>
            </p14:xfrm>
          </p:contentPart>
        </mc:Choice>
        <mc:Fallback xmlns="">
          <p:pic>
            <p:nvPicPr>
              <p:cNvPr id="72" name="Freihand 71"/>
              <p:cNvPicPr/>
              <p:nvPr/>
            </p:nvPicPr>
            <p:blipFill>
              <a:blip r:embed="rId64"/>
              <a:stretch>
                <a:fillRect/>
              </a:stretch>
            </p:blipFill>
            <p:spPr>
              <a:xfrm>
                <a:off x="9135008" y="53113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3" name="Freihand 72"/>
              <p14:cNvContentPartPr/>
              <p14:nvPr/>
            </p14:nvContentPartPr>
            <p14:xfrm>
              <a:off x="4579928" y="2247794"/>
              <a:ext cx="107280" cy="258120"/>
            </p14:xfrm>
          </p:contentPart>
        </mc:Choice>
        <mc:Fallback xmlns="">
          <p:pic>
            <p:nvPicPr>
              <p:cNvPr id="73" name="Freihand 72"/>
              <p:cNvPicPr/>
              <p:nvPr/>
            </p:nvPicPr>
            <p:blipFill>
              <a:blip r:embed="rId66"/>
              <a:stretch>
                <a:fillRect/>
              </a:stretch>
            </p:blipFill>
            <p:spPr>
              <a:xfrm>
                <a:off x="4560848" y="2232314"/>
                <a:ext cx="1450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4" name="Freihand 73"/>
              <p14:cNvContentPartPr/>
              <p14:nvPr/>
            </p14:nvContentPartPr>
            <p14:xfrm>
              <a:off x="4529168" y="2358314"/>
              <a:ext cx="147960" cy="61920"/>
            </p14:xfrm>
          </p:contentPart>
        </mc:Choice>
        <mc:Fallback xmlns="">
          <p:pic>
            <p:nvPicPr>
              <p:cNvPr id="74" name="Freihand 73"/>
              <p:cNvPicPr/>
              <p:nvPr/>
            </p:nvPicPr>
            <p:blipFill>
              <a:blip r:embed="rId68"/>
              <a:stretch>
                <a:fillRect/>
              </a:stretch>
            </p:blipFill>
            <p:spPr>
              <a:xfrm>
                <a:off x="4515848" y="2342834"/>
                <a:ext cx="174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 name="Freihand 74"/>
              <p14:cNvContentPartPr/>
              <p14:nvPr/>
            </p14:nvContentPartPr>
            <p14:xfrm>
              <a:off x="7835048" y="2000474"/>
              <a:ext cx="142200" cy="259920"/>
            </p14:xfrm>
          </p:contentPart>
        </mc:Choice>
        <mc:Fallback xmlns="">
          <p:pic>
            <p:nvPicPr>
              <p:cNvPr id="75" name="Freihand 74"/>
              <p:cNvPicPr/>
              <p:nvPr/>
            </p:nvPicPr>
            <p:blipFill>
              <a:blip r:embed="rId70"/>
              <a:stretch>
                <a:fillRect/>
              </a:stretch>
            </p:blipFill>
            <p:spPr>
              <a:xfrm>
                <a:off x="7816688" y="1984634"/>
                <a:ext cx="1800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6" name="Freihand 75"/>
              <p14:cNvContentPartPr/>
              <p14:nvPr/>
            </p14:nvContentPartPr>
            <p14:xfrm>
              <a:off x="7797968" y="2107034"/>
              <a:ext cx="109800" cy="18720"/>
            </p14:xfrm>
          </p:contentPart>
        </mc:Choice>
        <mc:Fallback xmlns="">
          <p:pic>
            <p:nvPicPr>
              <p:cNvPr id="76" name="Freihand 75"/>
              <p:cNvPicPr/>
              <p:nvPr/>
            </p:nvPicPr>
            <p:blipFill>
              <a:blip r:embed="rId72"/>
              <a:stretch>
                <a:fillRect/>
              </a:stretch>
            </p:blipFill>
            <p:spPr>
              <a:xfrm>
                <a:off x="7781408" y="2093714"/>
                <a:ext cx="139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9" name="Freihand 78"/>
              <p14:cNvContentPartPr/>
              <p14:nvPr/>
            </p14:nvContentPartPr>
            <p14:xfrm>
              <a:off x="1200248" y="4040234"/>
              <a:ext cx="74160" cy="2209680"/>
            </p14:xfrm>
          </p:contentPart>
        </mc:Choice>
        <mc:Fallback xmlns="">
          <p:pic>
            <p:nvPicPr>
              <p:cNvPr id="79" name="Freihand 78"/>
              <p:cNvPicPr/>
              <p:nvPr/>
            </p:nvPicPr>
            <p:blipFill>
              <a:blip r:embed="rId74"/>
              <a:stretch>
                <a:fillRect/>
              </a:stretch>
            </p:blipFill>
            <p:spPr>
              <a:xfrm>
                <a:off x="1184768" y="4025114"/>
                <a:ext cx="109440" cy="2244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0" name="Freihand 79"/>
              <p14:cNvContentPartPr/>
              <p14:nvPr/>
            </p14:nvContentPartPr>
            <p14:xfrm>
              <a:off x="1258568" y="6200234"/>
              <a:ext cx="2339640" cy="97200"/>
            </p14:xfrm>
          </p:contentPart>
        </mc:Choice>
        <mc:Fallback xmlns="">
          <p:pic>
            <p:nvPicPr>
              <p:cNvPr id="80" name="Freihand 79"/>
              <p:cNvPicPr/>
              <p:nvPr/>
            </p:nvPicPr>
            <p:blipFill>
              <a:blip r:embed="rId76"/>
              <a:stretch>
                <a:fillRect/>
              </a:stretch>
            </p:blipFill>
            <p:spPr>
              <a:xfrm>
                <a:off x="1247408" y="6182594"/>
                <a:ext cx="2369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1" name="Freihand 80"/>
              <p14:cNvContentPartPr/>
              <p14:nvPr/>
            </p14:nvContentPartPr>
            <p14:xfrm>
              <a:off x="1082888" y="3932594"/>
              <a:ext cx="207000" cy="243720"/>
            </p14:xfrm>
          </p:contentPart>
        </mc:Choice>
        <mc:Fallback xmlns="">
          <p:pic>
            <p:nvPicPr>
              <p:cNvPr id="81" name="Freihand 80"/>
              <p:cNvPicPr/>
              <p:nvPr/>
            </p:nvPicPr>
            <p:blipFill>
              <a:blip r:embed="rId78"/>
              <a:stretch>
                <a:fillRect/>
              </a:stretch>
            </p:blipFill>
            <p:spPr>
              <a:xfrm>
                <a:off x="1068848" y="3913874"/>
                <a:ext cx="2350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p14:cNvContentPartPr/>
              <p14:nvPr/>
            </p14:nvContentPartPr>
            <p14:xfrm>
              <a:off x="379088" y="3845834"/>
              <a:ext cx="127080" cy="329400"/>
            </p14:xfrm>
          </p:contentPart>
        </mc:Choice>
        <mc:Fallback xmlns="">
          <p:pic>
            <p:nvPicPr>
              <p:cNvPr id="82" name="Freihand 81"/>
              <p:cNvPicPr/>
              <p:nvPr/>
            </p:nvPicPr>
            <p:blipFill>
              <a:blip r:embed="rId80"/>
              <a:stretch>
                <a:fillRect/>
              </a:stretch>
            </p:blipFill>
            <p:spPr>
              <a:xfrm>
                <a:off x="358208" y="3824954"/>
                <a:ext cx="1670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p14:cNvContentPartPr/>
              <p14:nvPr/>
            </p14:nvContentPartPr>
            <p14:xfrm>
              <a:off x="459368" y="3856994"/>
              <a:ext cx="132120" cy="271080"/>
            </p14:xfrm>
          </p:contentPart>
        </mc:Choice>
        <mc:Fallback xmlns="">
          <p:pic>
            <p:nvPicPr>
              <p:cNvPr id="83" name="Freihand 82"/>
              <p:cNvPicPr/>
              <p:nvPr/>
            </p:nvPicPr>
            <p:blipFill>
              <a:blip r:embed="rId82"/>
              <a:stretch>
                <a:fillRect/>
              </a:stretch>
            </p:blipFill>
            <p:spPr>
              <a:xfrm>
                <a:off x="448928" y="3841154"/>
                <a:ext cx="161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p14:cNvContentPartPr/>
              <p14:nvPr/>
            </p14:nvContentPartPr>
            <p14:xfrm>
              <a:off x="423368" y="4090634"/>
              <a:ext cx="184320" cy="68760"/>
            </p14:xfrm>
          </p:contentPart>
        </mc:Choice>
        <mc:Fallback xmlns="">
          <p:pic>
            <p:nvPicPr>
              <p:cNvPr id="84" name="Freihand 83"/>
              <p:cNvPicPr/>
              <p:nvPr/>
            </p:nvPicPr>
            <p:blipFill>
              <a:blip r:embed="rId84"/>
              <a:stretch>
                <a:fillRect/>
              </a:stretch>
            </p:blipFill>
            <p:spPr>
              <a:xfrm>
                <a:off x="408608" y="4075874"/>
                <a:ext cx="213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p14:cNvContentPartPr/>
              <p14:nvPr/>
            </p14:nvContentPartPr>
            <p14:xfrm>
              <a:off x="642248" y="3806234"/>
              <a:ext cx="182880" cy="281880"/>
            </p14:xfrm>
          </p:contentPart>
        </mc:Choice>
        <mc:Fallback xmlns="">
          <p:pic>
            <p:nvPicPr>
              <p:cNvPr id="85" name="Freihand 84"/>
              <p:cNvPicPr/>
              <p:nvPr/>
            </p:nvPicPr>
            <p:blipFill>
              <a:blip r:embed="rId86"/>
              <a:stretch>
                <a:fillRect/>
              </a:stretch>
            </p:blipFill>
            <p:spPr>
              <a:xfrm>
                <a:off x="624248" y="3784994"/>
                <a:ext cx="2152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8" name="Freihand 87"/>
              <p14:cNvContentPartPr/>
              <p14:nvPr/>
            </p14:nvContentPartPr>
            <p14:xfrm>
              <a:off x="3564008" y="6077114"/>
              <a:ext cx="214920" cy="645120"/>
            </p14:xfrm>
          </p:contentPart>
        </mc:Choice>
        <mc:Fallback xmlns="">
          <p:pic>
            <p:nvPicPr>
              <p:cNvPr id="88" name="Freihand 87"/>
              <p:cNvPicPr/>
              <p:nvPr/>
            </p:nvPicPr>
            <p:blipFill>
              <a:blip r:embed="rId88"/>
              <a:stretch>
                <a:fillRect/>
              </a:stretch>
            </p:blipFill>
            <p:spPr>
              <a:xfrm>
                <a:off x="3551408" y="6057674"/>
                <a:ext cx="24408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0" name="Freihand 89"/>
              <p14:cNvContentPartPr/>
              <p14:nvPr/>
            </p14:nvContentPartPr>
            <p14:xfrm>
              <a:off x="778328" y="3763754"/>
              <a:ext cx="154080" cy="295200"/>
            </p14:xfrm>
          </p:contentPart>
        </mc:Choice>
        <mc:Fallback xmlns="">
          <p:pic>
            <p:nvPicPr>
              <p:cNvPr id="90" name="Freihand 89"/>
              <p:cNvPicPr/>
              <p:nvPr/>
            </p:nvPicPr>
            <p:blipFill>
              <a:blip r:embed="rId90"/>
              <a:stretch>
                <a:fillRect/>
              </a:stretch>
            </p:blipFill>
            <p:spPr>
              <a:xfrm>
                <a:off x="765368" y="3748274"/>
                <a:ext cx="1868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4" name="Freihand 93"/>
              <p14:cNvContentPartPr/>
              <p14:nvPr/>
            </p14:nvContentPartPr>
            <p14:xfrm>
              <a:off x="1209608" y="4335434"/>
              <a:ext cx="2266200" cy="1918800"/>
            </p14:xfrm>
          </p:contentPart>
        </mc:Choice>
        <mc:Fallback xmlns="">
          <p:pic>
            <p:nvPicPr>
              <p:cNvPr id="94" name="Freihand 93"/>
              <p:cNvPicPr/>
              <p:nvPr/>
            </p:nvPicPr>
            <p:blipFill>
              <a:blip r:embed="rId92"/>
              <a:stretch>
                <a:fillRect/>
              </a:stretch>
            </p:blipFill>
            <p:spPr>
              <a:xfrm>
                <a:off x="1194848" y="4319234"/>
                <a:ext cx="2300760" cy="1951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5" name="Freihand 94"/>
              <p14:cNvContentPartPr/>
              <p14:nvPr/>
            </p14:nvContentPartPr>
            <p14:xfrm>
              <a:off x="5286248" y="4330394"/>
              <a:ext cx="135000" cy="1841400"/>
            </p14:xfrm>
          </p:contentPart>
        </mc:Choice>
        <mc:Fallback xmlns="">
          <p:pic>
            <p:nvPicPr>
              <p:cNvPr id="95" name="Freihand 94"/>
              <p:cNvPicPr/>
              <p:nvPr/>
            </p:nvPicPr>
            <p:blipFill>
              <a:blip r:embed="rId94"/>
              <a:stretch>
                <a:fillRect/>
              </a:stretch>
            </p:blipFill>
            <p:spPr>
              <a:xfrm>
                <a:off x="5270768" y="4317794"/>
                <a:ext cx="169920" cy="1873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6" name="Freihand 95"/>
              <p14:cNvContentPartPr/>
              <p14:nvPr/>
            </p14:nvContentPartPr>
            <p14:xfrm>
              <a:off x="5245208" y="6034994"/>
              <a:ext cx="2689200" cy="139320"/>
            </p14:xfrm>
          </p:contentPart>
        </mc:Choice>
        <mc:Fallback xmlns="">
          <p:pic>
            <p:nvPicPr>
              <p:cNvPr id="96" name="Freihand 95"/>
              <p:cNvPicPr/>
              <p:nvPr/>
            </p:nvPicPr>
            <p:blipFill>
              <a:blip r:embed="rId96"/>
              <a:stretch>
                <a:fillRect/>
              </a:stretch>
            </p:blipFill>
            <p:spPr>
              <a:xfrm>
                <a:off x="5231168" y="6016274"/>
                <a:ext cx="2721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8" name="Freihand 97"/>
              <p14:cNvContentPartPr/>
              <p14:nvPr/>
            </p14:nvContentPartPr>
            <p14:xfrm>
              <a:off x="5126768" y="4047074"/>
              <a:ext cx="280080" cy="340200"/>
            </p14:xfrm>
          </p:contentPart>
        </mc:Choice>
        <mc:Fallback xmlns="">
          <p:pic>
            <p:nvPicPr>
              <p:cNvPr id="98" name="Freihand 97"/>
              <p:cNvPicPr/>
              <p:nvPr/>
            </p:nvPicPr>
            <p:blipFill>
              <a:blip r:embed="rId98"/>
              <a:stretch>
                <a:fillRect/>
              </a:stretch>
            </p:blipFill>
            <p:spPr>
              <a:xfrm>
                <a:off x="5112008" y="4027994"/>
                <a:ext cx="3081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9" name="Freihand 98"/>
              <p14:cNvContentPartPr/>
              <p14:nvPr/>
            </p14:nvContentPartPr>
            <p14:xfrm>
              <a:off x="4747688" y="3968594"/>
              <a:ext cx="38520" cy="275760"/>
            </p14:xfrm>
          </p:contentPart>
        </mc:Choice>
        <mc:Fallback xmlns="">
          <p:pic>
            <p:nvPicPr>
              <p:cNvPr id="99" name="Freihand 98"/>
              <p:cNvPicPr/>
              <p:nvPr/>
            </p:nvPicPr>
            <p:blipFill>
              <a:blip r:embed="rId100"/>
              <a:stretch>
                <a:fillRect/>
              </a:stretch>
            </p:blipFill>
            <p:spPr>
              <a:xfrm>
                <a:off x="4730768" y="3953474"/>
                <a:ext cx="745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0" name="Freihand 99"/>
              <p14:cNvContentPartPr/>
              <p14:nvPr/>
            </p14:nvContentPartPr>
            <p14:xfrm>
              <a:off x="4556528" y="3890474"/>
              <a:ext cx="362160" cy="82080"/>
            </p14:xfrm>
          </p:contentPart>
        </mc:Choice>
        <mc:Fallback xmlns="">
          <p:pic>
            <p:nvPicPr>
              <p:cNvPr id="100" name="Freihand 99"/>
              <p:cNvPicPr/>
              <p:nvPr/>
            </p:nvPicPr>
            <p:blipFill>
              <a:blip r:embed="rId102"/>
              <a:stretch>
                <a:fillRect/>
              </a:stretch>
            </p:blipFill>
            <p:spPr>
              <a:xfrm>
                <a:off x="4540328" y="3877154"/>
                <a:ext cx="39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3" name="Freihand 102"/>
              <p14:cNvContentPartPr/>
              <p14:nvPr/>
            </p14:nvContentPartPr>
            <p14:xfrm>
              <a:off x="7880048" y="5968394"/>
              <a:ext cx="216360" cy="542160"/>
            </p14:xfrm>
          </p:contentPart>
        </mc:Choice>
        <mc:Fallback xmlns="">
          <p:pic>
            <p:nvPicPr>
              <p:cNvPr id="103" name="Freihand 102"/>
              <p:cNvPicPr/>
              <p:nvPr/>
            </p:nvPicPr>
            <p:blipFill>
              <a:blip r:embed="rId104"/>
              <a:stretch>
                <a:fillRect/>
              </a:stretch>
            </p:blipFill>
            <p:spPr>
              <a:xfrm>
                <a:off x="7866728" y="5951834"/>
                <a:ext cx="24408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4" name="Freihand 103"/>
              <p14:cNvContentPartPr/>
              <p14:nvPr/>
            </p14:nvContentPartPr>
            <p14:xfrm>
              <a:off x="8101088" y="1368314"/>
              <a:ext cx="360" cy="360"/>
            </p14:xfrm>
          </p:contentPart>
        </mc:Choice>
        <mc:Fallback xmlns="">
          <p:pic>
            <p:nvPicPr>
              <p:cNvPr id="104" name="Freihand 103"/>
              <p:cNvPicPr/>
              <p:nvPr/>
            </p:nvPicPr>
            <p:blipFill>
              <a:blip r:embed="rId106"/>
              <a:stretch>
                <a:fillRect/>
              </a:stretch>
            </p:blipFill>
            <p:spPr>
              <a:xfrm>
                <a:off x="8084168" y="13513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5" name="Freihand 104"/>
              <p14:cNvContentPartPr/>
              <p14:nvPr/>
            </p14:nvContentPartPr>
            <p14:xfrm>
              <a:off x="5340608" y="365354"/>
              <a:ext cx="73440" cy="16920"/>
            </p14:xfrm>
          </p:contentPart>
        </mc:Choice>
        <mc:Fallback xmlns="">
          <p:pic>
            <p:nvPicPr>
              <p:cNvPr id="105" name="Freihand 104"/>
              <p:cNvPicPr/>
              <p:nvPr/>
            </p:nvPicPr>
            <p:blipFill>
              <a:blip r:embed="rId108"/>
              <a:stretch>
                <a:fillRect/>
              </a:stretch>
            </p:blipFill>
            <p:spPr>
              <a:xfrm>
                <a:off x="5323688" y="348434"/>
                <a:ext cx="107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6" name="Freihand 105"/>
              <p14:cNvContentPartPr/>
              <p14:nvPr/>
            </p14:nvContentPartPr>
            <p14:xfrm>
              <a:off x="1453688" y="2183354"/>
              <a:ext cx="145440" cy="224640"/>
            </p14:xfrm>
          </p:contentPart>
        </mc:Choice>
        <mc:Fallback xmlns="">
          <p:pic>
            <p:nvPicPr>
              <p:cNvPr id="106" name="Freihand 105"/>
              <p:cNvPicPr/>
              <p:nvPr/>
            </p:nvPicPr>
            <p:blipFill>
              <a:blip r:embed="rId110"/>
              <a:stretch>
                <a:fillRect/>
              </a:stretch>
            </p:blipFill>
            <p:spPr>
              <a:xfrm>
                <a:off x="1438208" y="2167874"/>
                <a:ext cx="176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7" name="Freihand 106"/>
              <p14:cNvContentPartPr/>
              <p14:nvPr/>
            </p14:nvContentPartPr>
            <p14:xfrm>
              <a:off x="1483928" y="2349674"/>
              <a:ext cx="2520" cy="5760"/>
            </p14:xfrm>
          </p:contentPart>
        </mc:Choice>
        <mc:Fallback xmlns="">
          <p:pic>
            <p:nvPicPr>
              <p:cNvPr id="107" name="Freihand 106"/>
              <p:cNvPicPr/>
              <p:nvPr/>
            </p:nvPicPr>
            <p:blipFill>
              <a:blip r:embed="rId112"/>
              <a:stretch>
                <a:fillRect/>
              </a:stretch>
            </p:blipFill>
            <p:spPr>
              <a:xfrm>
                <a:off x="1473848" y="2339594"/>
                <a:ext cx="2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8" name="Freihand 107"/>
              <p14:cNvContentPartPr/>
              <p14:nvPr/>
            </p14:nvContentPartPr>
            <p14:xfrm>
              <a:off x="1457648" y="2171834"/>
              <a:ext cx="790920" cy="278280"/>
            </p14:xfrm>
          </p:contentPart>
        </mc:Choice>
        <mc:Fallback xmlns="">
          <p:pic>
            <p:nvPicPr>
              <p:cNvPr id="108" name="Freihand 107"/>
              <p:cNvPicPr/>
              <p:nvPr/>
            </p:nvPicPr>
            <p:blipFill>
              <a:blip r:embed="rId114"/>
              <a:stretch>
                <a:fillRect/>
              </a:stretch>
            </p:blipFill>
            <p:spPr>
              <a:xfrm>
                <a:off x="1440728" y="2154194"/>
                <a:ext cx="8251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9" name="Freihand 108"/>
              <p14:cNvContentPartPr/>
              <p14:nvPr/>
            </p14:nvContentPartPr>
            <p14:xfrm>
              <a:off x="8056448" y="3914954"/>
              <a:ext cx="360" cy="360"/>
            </p14:xfrm>
          </p:contentPart>
        </mc:Choice>
        <mc:Fallback xmlns="">
          <p:pic>
            <p:nvPicPr>
              <p:cNvPr id="109" name="Freihand 108"/>
              <p:cNvPicPr/>
              <p:nvPr/>
            </p:nvPicPr>
            <p:blipFill>
              <a:blip r:embed="rId116"/>
              <a:stretch>
                <a:fillRect/>
              </a:stretch>
            </p:blipFill>
            <p:spPr>
              <a:xfrm>
                <a:off x="8039528" y="38980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Freihand 109"/>
              <p14:cNvContentPartPr/>
              <p14:nvPr/>
            </p14:nvContentPartPr>
            <p14:xfrm>
              <a:off x="4860008" y="2101634"/>
              <a:ext cx="700200" cy="411120"/>
            </p14:xfrm>
          </p:contentPart>
        </mc:Choice>
        <mc:Fallback xmlns="">
          <p:pic>
            <p:nvPicPr>
              <p:cNvPr id="110" name="Freihand 109"/>
              <p:cNvPicPr/>
              <p:nvPr/>
            </p:nvPicPr>
            <p:blipFill>
              <a:blip r:embed="rId118"/>
              <a:stretch>
                <a:fillRect/>
              </a:stretch>
            </p:blipFill>
            <p:spPr>
              <a:xfrm>
                <a:off x="4845248" y="2092274"/>
                <a:ext cx="7300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2" name="Freihand 111"/>
              <p14:cNvContentPartPr/>
              <p14:nvPr/>
            </p14:nvContentPartPr>
            <p14:xfrm>
              <a:off x="8052848" y="1534634"/>
              <a:ext cx="110880" cy="29520"/>
            </p14:xfrm>
          </p:contentPart>
        </mc:Choice>
        <mc:Fallback xmlns="">
          <p:pic>
            <p:nvPicPr>
              <p:cNvPr id="112" name="Freihand 111"/>
              <p:cNvPicPr/>
              <p:nvPr/>
            </p:nvPicPr>
            <p:blipFill>
              <a:blip r:embed="rId120"/>
              <a:stretch>
                <a:fillRect/>
              </a:stretch>
            </p:blipFill>
            <p:spPr>
              <a:xfrm>
                <a:off x="8032688" y="1514474"/>
                <a:ext cx="141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3" name="Freihand 112"/>
              <p14:cNvContentPartPr/>
              <p14:nvPr/>
            </p14:nvContentPartPr>
            <p14:xfrm>
              <a:off x="8079128" y="3078674"/>
              <a:ext cx="93960" cy="20520"/>
            </p14:xfrm>
          </p:contentPart>
        </mc:Choice>
        <mc:Fallback xmlns="">
          <p:pic>
            <p:nvPicPr>
              <p:cNvPr id="113" name="Freihand 112"/>
              <p:cNvPicPr/>
              <p:nvPr/>
            </p:nvPicPr>
            <p:blipFill>
              <a:blip r:embed="rId122"/>
              <a:stretch>
                <a:fillRect/>
              </a:stretch>
            </p:blipFill>
            <p:spPr>
              <a:xfrm>
                <a:off x="8060048" y="3060674"/>
                <a:ext cx="125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 name="Freihand 114"/>
              <p14:cNvContentPartPr/>
              <p14:nvPr/>
            </p14:nvContentPartPr>
            <p14:xfrm>
              <a:off x="8191088" y="1493954"/>
              <a:ext cx="14040" cy="111960"/>
            </p14:xfrm>
          </p:contentPart>
        </mc:Choice>
        <mc:Fallback xmlns="">
          <p:pic>
            <p:nvPicPr>
              <p:cNvPr id="115" name="Freihand 114"/>
              <p:cNvPicPr/>
              <p:nvPr/>
            </p:nvPicPr>
            <p:blipFill>
              <a:blip r:embed="rId124"/>
              <a:stretch>
                <a:fillRect/>
              </a:stretch>
            </p:blipFill>
            <p:spPr>
              <a:xfrm>
                <a:off x="8175968" y="1478474"/>
                <a:ext cx="45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6" name="Freihand 115"/>
              <p14:cNvContentPartPr/>
              <p14:nvPr/>
            </p14:nvContentPartPr>
            <p14:xfrm>
              <a:off x="11055608" y="3513914"/>
              <a:ext cx="360" cy="360"/>
            </p14:xfrm>
          </p:contentPart>
        </mc:Choice>
        <mc:Fallback xmlns="">
          <p:pic>
            <p:nvPicPr>
              <p:cNvPr id="116" name="Freihand 115"/>
              <p:cNvPicPr/>
              <p:nvPr/>
            </p:nvPicPr>
            <p:blipFill>
              <a:blip r:embed="rId126"/>
              <a:stretch>
                <a:fillRect/>
              </a:stretch>
            </p:blipFill>
            <p:spPr>
              <a:xfrm>
                <a:off x="11038688" y="34969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7" name="Freihand 116"/>
              <p14:cNvContentPartPr/>
              <p14:nvPr/>
            </p14:nvContentPartPr>
            <p14:xfrm>
              <a:off x="8078768" y="1617074"/>
              <a:ext cx="99720" cy="1450440"/>
            </p14:xfrm>
          </p:contentPart>
        </mc:Choice>
        <mc:Fallback xmlns="">
          <p:pic>
            <p:nvPicPr>
              <p:cNvPr id="117" name="Freihand 116"/>
              <p:cNvPicPr/>
              <p:nvPr/>
            </p:nvPicPr>
            <p:blipFill>
              <a:blip r:embed="rId128"/>
              <a:stretch>
                <a:fillRect/>
              </a:stretch>
            </p:blipFill>
            <p:spPr>
              <a:xfrm>
                <a:off x="8064368" y="1602674"/>
                <a:ext cx="129240" cy="1478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9" name="Freihand 128"/>
              <p14:cNvContentPartPr/>
              <p14:nvPr/>
            </p14:nvContentPartPr>
            <p14:xfrm>
              <a:off x="8741528" y="444194"/>
              <a:ext cx="2440080" cy="989280"/>
            </p14:xfrm>
          </p:contentPart>
        </mc:Choice>
        <mc:Fallback xmlns="">
          <p:pic>
            <p:nvPicPr>
              <p:cNvPr id="129" name="Freihand 128"/>
              <p:cNvPicPr/>
              <p:nvPr/>
            </p:nvPicPr>
            <p:blipFill>
              <a:blip r:embed="rId130"/>
              <a:stretch>
                <a:fillRect/>
              </a:stretch>
            </p:blipFill>
            <p:spPr>
              <a:xfrm>
                <a:off x="8723168" y="431234"/>
                <a:ext cx="2477160" cy="1018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0" name="Freihand 129"/>
              <p14:cNvContentPartPr/>
              <p14:nvPr/>
            </p14:nvContentPartPr>
            <p14:xfrm>
              <a:off x="8263808" y="1858994"/>
              <a:ext cx="798120" cy="789480"/>
            </p14:xfrm>
          </p:contentPart>
        </mc:Choice>
        <mc:Fallback xmlns="">
          <p:pic>
            <p:nvPicPr>
              <p:cNvPr id="130" name="Freihand 129"/>
              <p:cNvPicPr/>
              <p:nvPr/>
            </p:nvPicPr>
            <p:blipFill>
              <a:blip r:embed="rId132"/>
              <a:stretch>
                <a:fillRect/>
              </a:stretch>
            </p:blipFill>
            <p:spPr>
              <a:xfrm>
                <a:off x="8249768" y="1849274"/>
                <a:ext cx="82980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2" name="Freihand 131"/>
              <p14:cNvContentPartPr/>
              <p14:nvPr/>
            </p14:nvContentPartPr>
            <p14:xfrm>
              <a:off x="10965248" y="2611394"/>
              <a:ext cx="936720" cy="150120"/>
            </p14:xfrm>
          </p:contentPart>
        </mc:Choice>
        <mc:Fallback xmlns="">
          <p:pic>
            <p:nvPicPr>
              <p:cNvPr id="132" name="Freihand 131"/>
              <p:cNvPicPr/>
              <p:nvPr/>
            </p:nvPicPr>
            <p:blipFill>
              <a:blip r:embed="rId134"/>
              <a:stretch>
                <a:fillRect/>
              </a:stretch>
            </p:blipFill>
            <p:spPr>
              <a:xfrm>
                <a:off x="10948328" y="2594474"/>
                <a:ext cx="970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7" name="Freihand 156"/>
              <p14:cNvContentPartPr/>
              <p14:nvPr/>
            </p14:nvContentPartPr>
            <p14:xfrm>
              <a:off x="6530048" y="4806674"/>
              <a:ext cx="36360" cy="155160"/>
            </p14:xfrm>
          </p:contentPart>
        </mc:Choice>
        <mc:Fallback xmlns="">
          <p:pic>
            <p:nvPicPr>
              <p:cNvPr id="157" name="Freihand 156"/>
              <p:cNvPicPr/>
              <p:nvPr/>
            </p:nvPicPr>
            <p:blipFill>
              <a:blip r:embed="rId136"/>
              <a:stretch>
                <a:fillRect/>
              </a:stretch>
            </p:blipFill>
            <p:spPr>
              <a:xfrm>
                <a:off x="6516728" y="4792994"/>
                <a:ext cx="60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8" name="Freihand 157"/>
              <p14:cNvContentPartPr/>
              <p14:nvPr/>
            </p14:nvContentPartPr>
            <p14:xfrm>
              <a:off x="6589088" y="5132474"/>
              <a:ext cx="5400" cy="135360"/>
            </p14:xfrm>
          </p:contentPart>
        </mc:Choice>
        <mc:Fallback xmlns="">
          <p:pic>
            <p:nvPicPr>
              <p:cNvPr id="158" name="Freihand 157"/>
              <p:cNvPicPr/>
              <p:nvPr/>
            </p:nvPicPr>
            <p:blipFill>
              <a:blip r:embed="rId138"/>
              <a:stretch>
                <a:fillRect/>
              </a:stretch>
            </p:blipFill>
            <p:spPr>
              <a:xfrm>
                <a:off x="6575768" y="5122394"/>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9" name="Freihand 158"/>
              <p14:cNvContentPartPr/>
              <p14:nvPr/>
            </p14:nvContentPartPr>
            <p14:xfrm>
              <a:off x="6633008" y="5545394"/>
              <a:ext cx="15840" cy="192240"/>
            </p14:xfrm>
          </p:contentPart>
        </mc:Choice>
        <mc:Fallback xmlns="">
          <p:pic>
            <p:nvPicPr>
              <p:cNvPr id="159" name="Freihand 158"/>
              <p:cNvPicPr/>
              <p:nvPr/>
            </p:nvPicPr>
            <p:blipFill>
              <a:blip r:embed="rId140"/>
              <a:stretch>
                <a:fillRect/>
              </a:stretch>
            </p:blipFill>
            <p:spPr>
              <a:xfrm>
                <a:off x="6621488" y="5534234"/>
                <a:ext cx="38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0" name="Freihand 159"/>
              <p14:cNvContentPartPr/>
              <p14:nvPr/>
            </p14:nvContentPartPr>
            <p14:xfrm>
              <a:off x="6644168" y="5835914"/>
              <a:ext cx="22320" cy="184680"/>
            </p14:xfrm>
          </p:contentPart>
        </mc:Choice>
        <mc:Fallback xmlns="">
          <p:pic>
            <p:nvPicPr>
              <p:cNvPr id="160" name="Freihand 159"/>
              <p:cNvPicPr/>
              <p:nvPr/>
            </p:nvPicPr>
            <p:blipFill>
              <a:blip r:embed="rId142"/>
              <a:stretch>
                <a:fillRect/>
              </a:stretch>
            </p:blipFill>
            <p:spPr>
              <a:xfrm>
                <a:off x="6634808" y="5827634"/>
                <a:ext cx="43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1" name="Freihand 160"/>
              <p14:cNvContentPartPr/>
              <p14:nvPr/>
            </p14:nvContentPartPr>
            <p14:xfrm>
              <a:off x="6576128" y="6270794"/>
              <a:ext cx="130680" cy="244440"/>
            </p14:xfrm>
          </p:contentPart>
        </mc:Choice>
        <mc:Fallback xmlns="">
          <p:pic>
            <p:nvPicPr>
              <p:cNvPr id="161" name="Freihand 160"/>
              <p:cNvPicPr/>
              <p:nvPr/>
            </p:nvPicPr>
            <p:blipFill>
              <a:blip r:embed="rId144"/>
              <a:stretch>
                <a:fillRect/>
              </a:stretch>
            </p:blipFill>
            <p:spPr>
              <a:xfrm>
                <a:off x="6561008" y="6256034"/>
                <a:ext cx="1602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2" name="Freihand 161"/>
              <p14:cNvContentPartPr/>
              <p14:nvPr/>
            </p14:nvContentPartPr>
            <p14:xfrm>
              <a:off x="6465968" y="6395354"/>
              <a:ext cx="174240" cy="58320"/>
            </p14:xfrm>
          </p:contentPart>
        </mc:Choice>
        <mc:Fallback xmlns="">
          <p:pic>
            <p:nvPicPr>
              <p:cNvPr id="162" name="Freihand 161"/>
              <p:cNvPicPr/>
              <p:nvPr/>
            </p:nvPicPr>
            <p:blipFill>
              <a:blip r:embed="rId146"/>
              <a:stretch>
                <a:fillRect/>
              </a:stretch>
            </p:blipFill>
            <p:spPr>
              <a:xfrm>
                <a:off x="6450128" y="6384194"/>
                <a:ext cx="201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3" name="Freihand 162"/>
              <p14:cNvContentPartPr/>
              <p14:nvPr/>
            </p14:nvContentPartPr>
            <p14:xfrm>
              <a:off x="6742448" y="6406874"/>
              <a:ext cx="183960" cy="143280"/>
            </p14:xfrm>
          </p:contentPart>
        </mc:Choice>
        <mc:Fallback xmlns="">
          <p:pic>
            <p:nvPicPr>
              <p:cNvPr id="163" name="Freihand 162"/>
              <p:cNvPicPr/>
              <p:nvPr/>
            </p:nvPicPr>
            <p:blipFill>
              <a:blip r:embed="rId148"/>
              <a:stretch>
                <a:fillRect/>
              </a:stretch>
            </p:blipFill>
            <p:spPr>
              <a:xfrm>
                <a:off x="6729128" y="6391034"/>
                <a:ext cx="214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4" name="Freihand 163"/>
              <p14:cNvContentPartPr/>
              <p14:nvPr/>
            </p14:nvContentPartPr>
            <p14:xfrm>
              <a:off x="6971408" y="6421274"/>
              <a:ext cx="101520" cy="146160"/>
            </p14:xfrm>
          </p:contentPart>
        </mc:Choice>
        <mc:Fallback xmlns="">
          <p:pic>
            <p:nvPicPr>
              <p:cNvPr id="164" name="Freihand 163"/>
              <p:cNvPicPr/>
              <p:nvPr/>
            </p:nvPicPr>
            <p:blipFill>
              <a:blip r:embed="rId150"/>
              <a:stretch>
                <a:fillRect/>
              </a:stretch>
            </p:blipFill>
            <p:spPr>
              <a:xfrm>
                <a:off x="6955928" y="6406874"/>
                <a:ext cx="126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5" name="Freihand 164"/>
              <p14:cNvContentPartPr/>
              <p14:nvPr/>
            </p14:nvContentPartPr>
            <p14:xfrm>
              <a:off x="7084088" y="6366194"/>
              <a:ext cx="84960" cy="187560"/>
            </p14:xfrm>
          </p:contentPart>
        </mc:Choice>
        <mc:Fallback xmlns="">
          <p:pic>
            <p:nvPicPr>
              <p:cNvPr id="165" name="Freihand 164"/>
              <p:cNvPicPr/>
              <p:nvPr/>
            </p:nvPicPr>
            <p:blipFill>
              <a:blip r:embed="rId152"/>
              <a:stretch>
                <a:fillRect/>
              </a:stretch>
            </p:blipFill>
            <p:spPr>
              <a:xfrm>
                <a:off x="7066808" y="6354674"/>
                <a:ext cx="1130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6" name="Freihand 165"/>
              <p14:cNvContentPartPr/>
              <p14:nvPr/>
            </p14:nvContentPartPr>
            <p14:xfrm>
              <a:off x="7065728" y="6420194"/>
              <a:ext cx="170280" cy="127800"/>
            </p14:xfrm>
          </p:contentPart>
        </mc:Choice>
        <mc:Fallback xmlns="">
          <p:pic>
            <p:nvPicPr>
              <p:cNvPr id="166" name="Freihand 165"/>
              <p:cNvPicPr/>
              <p:nvPr/>
            </p:nvPicPr>
            <p:blipFill>
              <a:blip r:embed="rId154"/>
              <a:stretch>
                <a:fillRect/>
              </a:stretch>
            </p:blipFill>
            <p:spPr>
              <a:xfrm>
                <a:off x="7048808" y="6403274"/>
                <a:ext cx="199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7" name="Freihand 166"/>
              <p14:cNvContentPartPr/>
              <p14:nvPr/>
            </p14:nvContentPartPr>
            <p14:xfrm>
              <a:off x="6049448" y="4684994"/>
              <a:ext cx="458640" cy="83520"/>
            </p14:xfrm>
          </p:contentPart>
        </mc:Choice>
        <mc:Fallback xmlns="">
          <p:pic>
            <p:nvPicPr>
              <p:cNvPr id="167" name="Freihand 166"/>
              <p:cNvPicPr/>
              <p:nvPr/>
            </p:nvPicPr>
            <p:blipFill>
              <a:blip r:embed="rId156"/>
              <a:stretch>
                <a:fillRect/>
              </a:stretch>
            </p:blipFill>
            <p:spPr>
              <a:xfrm>
                <a:off x="6038648" y="4673474"/>
                <a:ext cx="48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8" name="Freihand 167"/>
              <p14:cNvContentPartPr/>
              <p14:nvPr/>
            </p14:nvContentPartPr>
            <p14:xfrm>
              <a:off x="5672168" y="4707674"/>
              <a:ext cx="187560" cy="36720"/>
            </p14:xfrm>
          </p:contentPart>
        </mc:Choice>
        <mc:Fallback xmlns="">
          <p:pic>
            <p:nvPicPr>
              <p:cNvPr id="168" name="Freihand 167"/>
              <p:cNvPicPr/>
              <p:nvPr/>
            </p:nvPicPr>
            <p:blipFill>
              <a:blip r:embed="rId158"/>
              <a:stretch>
                <a:fillRect/>
              </a:stretch>
            </p:blipFill>
            <p:spPr>
              <a:xfrm>
                <a:off x="5661008" y="4699034"/>
                <a:ext cx="20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9" name="Freihand 168"/>
              <p14:cNvContentPartPr/>
              <p14:nvPr/>
            </p14:nvContentPartPr>
            <p14:xfrm>
              <a:off x="5230808" y="4691114"/>
              <a:ext cx="303120" cy="76680"/>
            </p14:xfrm>
          </p:contentPart>
        </mc:Choice>
        <mc:Fallback xmlns="">
          <p:pic>
            <p:nvPicPr>
              <p:cNvPr id="169" name="Freihand 168"/>
              <p:cNvPicPr/>
              <p:nvPr/>
            </p:nvPicPr>
            <p:blipFill>
              <a:blip r:embed="rId160"/>
              <a:stretch>
                <a:fillRect/>
              </a:stretch>
            </p:blipFill>
            <p:spPr>
              <a:xfrm>
                <a:off x="5218208" y="4680314"/>
                <a:ext cx="325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0" name="Freihand 169"/>
              <p14:cNvContentPartPr/>
              <p14:nvPr/>
            </p14:nvContentPartPr>
            <p14:xfrm>
              <a:off x="4702328" y="4648634"/>
              <a:ext cx="64440" cy="223200"/>
            </p14:xfrm>
          </p:contentPart>
        </mc:Choice>
        <mc:Fallback xmlns="">
          <p:pic>
            <p:nvPicPr>
              <p:cNvPr id="170" name="Freihand 169"/>
              <p:cNvPicPr/>
              <p:nvPr/>
            </p:nvPicPr>
            <p:blipFill>
              <a:blip r:embed="rId162"/>
              <a:stretch>
                <a:fillRect/>
              </a:stretch>
            </p:blipFill>
            <p:spPr>
              <a:xfrm>
                <a:off x="4691528" y="4637474"/>
                <a:ext cx="91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1" name="Freihand 170"/>
              <p14:cNvContentPartPr/>
              <p14:nvPr/>
            </p14:nvContentPartPr>
            <p14:xfrm>
              <a:off x="4598648" y="4636034"/>
              <a:ext cx="241200" cy="104400"/>
            </p14:xfrm>
          </p:contentPart>
        </mc:Choice>
        <mc:Fallback xmlns="">
          <p:pic>
            <p:nvPicPr>
              <p:cNvPr id="171" name="Freihand 170"/>
              <p:cNvPicPr/>
              <p:nvPr/>
            </p:nvPicPr>
            <p:blipFill>
              <a:blip r:embed="rId164"/>
              <a:stretch>
                <a:fillRect/>
              </a:stretch>
            </p:blipFill>
            <p:spPr>
              <a:xfrm>
                <a:off x="4582448" y="4620914"/>
                <a:ext cx="273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2" name="Freihand 171"/>
              <p14:cNvContentPartPr/>
              <p14:nvPr/>
            </p14:nvContentPartPr>
            <p14:xfrm>
              <a:off x="4813568" y="4819994"/>
              <a:ext cx="187200" cy="134280"/>
            </p14:xfrm>
          </p:contentPart>
        </mc:Choice>
        <mc:Fallback xmlns="">
          <p:pic>
            <p:nvPicPr>
              <p:cNvPr id="172" name="Freihand 171"/>
              <p:cNvPicPr/>
              <p:nvPr/>
            </p:nvPicPr>
            <p:blipFill>
              <a:blip r:embed="rId166"/>
              <a:stretch>
                <a:fillRect/>
              </a:stretch>
            </p:blipFill>
            <p:spPr>
              <a:xfrm>
                <a:off x="4801328" y="4806674"/>
                <a:ext cx="210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3" name="Freihand 172"/>
              <p14:cNvContentPartPr/>
              <p14:nvPr/>
            </p14:nvContentPartPr>
            <p14:xfrm>
              <a:off x="5007968" y="4733954"/>
              <a:ext cx="230760" cy="161280"/>
            </p14:xfrm>
          </p:contentPart>
        </mc:Choice>
        <mc:Fallback xmlns="">
          <p:pic>
            <p:nvPicPr>
              <p:cNvPr id="173" name="Freihand 172"/>
              <p:cNvPicPr/>
              <p:nvPr/>
            </p:nvPicPr>
            <p:blipFill>
              <a:blip r:embed="rId168"/>
              <a:stretch>
                <a:fillRect/>
              </a:stretch>
            </p:blipFill>
            <p:spPr>
              <a:xfrm>
                <a:off x="4991408" y="4720274"/>
                <a:ext cx="258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 name="Freihand 173"/>
              <p14:cNvContentPartPr/>
              <p14:nvPr/>
            </p14:nvContentPartPr>
            <p14:xfrm>
              <a:off x="5454728" y="4762754"/>
              <a:ext cx="2082960" cy="1370520"/>
            </p14:xfrm>
          </p:contentPart>
        </mc:Choice>
        <mc:Fallback xmlns="">
          <p:pic>
            <p:nvPicPr>
              <p:cNvPr id="174" name="Freihand 173"/>
              <p:cNvPicPr/>
              <p:nvPr/>
            </p:nvPicPr>
            <p:blipFill>
              <a:blip r:embed="rId170"/>
              <a:stretch>
                <a:fillRect/>
              </a:stretch>
            </p:blipFill>
            <p:spPr>
              <a:xfrm>
                <a:off x="5440328" y="4746554"/>
                <a:ext cx="2113560" cy="1395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5" name="Freihand 174"/>
              <p14:cNvContentPartPr/>
              <p14:nvPr/>
            </p14:nvContentPartPr>
            <p14:xfrm>
              <a:off x="6689888" y="4807034"/>
              <a:ext cx="31320" cy="96480"/>
            </p14:xfrm>
          </p:contentPart>
        </mc:Choice>
        <mc:Fallback xmlns="">
          <p:pic>
            <p:nvPicPr>
              <p:cNvPr id="175" name="Freihand 174"/>
              <p:cNvPicPr/>
              <p:nvPr/>
            </p:nvPicPr>
            <p:blipFill>
              <a:blip r:embed="rId172"/>
              <a:stretch>
                <a:fillRect/>
              </a:stretch>
            </p:blipFill>
            <p:spPr>
              <a:xfrm>
                <a:off x="6674408" y="4793354"/>
                <a:ext cx="63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6" name="Freihand 175"/>
              <p14:cNvContentPartPr/>
              <p14:nvPr/>
            </p14:nvContentPartPr>
            <p14:xfrm>
              <a:off x="6197048" y="4841234"/>
              <a:ext cx="74520" cy="131040"/>
            </p14:xfrm>
          </p:contentPart>
        </mc:Choice>
        <mc:Fallback xmlns="">
          <p:pic>
            <p:nvPicPr>
              <p:cNvPr id="176" name="Freihand 175"/>
              <p:cNvPicPr/>
              <p:nvPr/>
            </p:nvPicPr>
            <p:blipFill>
              <a:blip r:embed="rId174"/>
              <a:stretch>
                <a:fillRect/>
              </a:stretch>
            </p:blipFill>
            <p:spPr>
              <a:xfrm>
                <a:off x="6181208" y="4829354"/>
                <a:ext cx="101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8" name="Freihand 177"/>
              <p14:cNvContentPartPr/>
              <p14:nvPr/>
            </p14:nvContentPartPr>
            <p14:xfrm>
              <a:off x="10724768" y="3932594"/>
              <a:ext cx="1644480" cy="1823040"/>
            </p14:xfrm>
          </p:contentPart>
        </mc:Choice>
        <mc:Fallback xmlns="">
          <p:pic>
            <p:nvPicPr>
              <p:cNvPr id="178" name="Freihand 177"/>
              <p:cNvPicPr/>
              <p:nvPr/>
            </p:nvPicPr>
            <p:blipFill>
              <a:blip r:embed="rId176"/>
              <a:stretch>
                <a:fillRect/>
              </a:stretch>
            </p:blipFill>
            <p:spPr>
              <a:xfrm>
                <a:off x="10707848" y="3915674"/>
                <a:ext cx="1678320" cy="1856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9" name="Freihand 178"/>
              <p14:cNvContentPartPr/>
              <p14:nvPr/>
            </p14:nvContentPartPr>
            <p14:xfrm>
              <a:off x="6666541" y="4742954"/>
              <a:ext cx="116640" cy="219240"/>
            </p14:xfrm>
          </p:contentPart>
        </mc:Choice>
        <mc:Fallback xmlns="">
          <p:pic>
            <p:nvPicPr>
              <p:cNvPr id="179" name="Freihand 178"/>
              <p:cNvPicPr/>
              <p:nvPr/>
            </p:nvPicPr>
            <p:blipFill>
              <a:blip r:embed="rId178"/>
              <a:stretch>
                <a:fillRect/>
              </a:stretch>
            </p:blipFill>
            <p:spPr>
              <a:xfrm>
                <a:off x="6655741" y="4728194"/>
                <a:ext cx="142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0" name="Freihand 179"/>
              <p14:cNvContentPartPr/>
              <p14:nvPr/>
            </p14:nvContentPartPr>
            <p14:xfrm>
              <a:off x="6665821" y="4723154"/>
              <a:ext cx="172080" cy="240480"/>
            </p14:xfrm>
          </p:contentPart>
        </mc:Choice>
        <mc:Fallback xmlns="">
          <p:pic>
            <p:nvPicPr>
              <p:cNvPr id="180" name="Freihand 179"/>
              <p:cNvPicPr/>
              <p:nvPr/>
            </p:nvPicPr>
            <p:blipFill>
              <a:blip r:embed="rId180"/>
              <a:stretch>
                <a:fillRect/>
              </a:stretch>
            </p:blipFill>
            <p:spPr>
              <a:xfrm>
                <a:off x="6651061" y="4707674"/>
                <a:ext cx="202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82" name="Freihand 181"/>
              <p14:cNvContentPartPr/>
              <p14:nvPr/>
            </p14:nvContentPartPr>
            <p14:xfrm>
              <a:off x="10357568" y="1391714"/>
              <a:ext cx="1755720" cy="1083600"/>
            </p14:xfrm>
          </p:contentPart>
        </mc:Choice>
        <mc:Fallback xmlns="">
          <p:pic>
            <p:nvPicPr>
              <p:cNvPr id="182" name="Freihand 181"/>
              <p:cNvPicPr/>
              <p:nvPr/>
            </p:nvPicPr>
            <p:blipFill>
              <a:blip r:embed="rId182"/>
              <a:stretch>
                <a:fillRect/>
              </a:stretch>
            </p:blipFill>
            <p:spPr>
              <a:xfrm>
                <a:off x="10342088" y="1376594"/>
                <a:ext cx="1788840" cy="111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83" name="Freihand 182"/>
              <p14:cNvContentPartPr/>
              <p14:nvPr/>
            </p14:nvContentPartPr>
            <p14:xfrm>
              <a:off x="9192301" y="602594"/>
              <a:ext cx="2074680" cy="888120"/>
            </p14:xfrm>
          </p:contentPart>
        </mc:Choice>
        <mc:Fallback xmlns="">
          <p:pic>
            <p:nvPicPr>
              <p:cNvPr id="183" name="Freihand 182"/>
              <p:cNvPicPr/>
              <p:nvPr/>
            </p:nvPicPr>
            <p:blipFill>
              <a:blip r:embed="rId184"/>
              <a:stretch>
                <a:fillRect/>
              </a:stretch>
            </p:blipFill>
            <p:spPr>
              <a:xfrm>
                <a:off x="9174301" y="587834"/>
                <a:ext cx="2108880" cy="920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84" name="Freihand 183"/>
              <p14:cNvContentPartPr/>
              <p14:nvPr/>
            </p14:nvContentPartPr>
            <p14:xfrm>
              <a:off x="6684901" y="4794074"/>
              <a:ext cx="94680" cy="173160"/>
            </p14:xfrm>
          </p:contentPart>
        </mc:Choice>
        <mc:Fallback xmlns="">
          <p:pic>
            <p:nvPicPr>
              <p:cNvPr id="184" name="Freihand 183"/>
              <p:cNvPicPr/>
              <p:nvPr/>
            </p:nvPicPr>
            <p:blipFill>
              <a:blip r:embed="rId186"/>
              <a:stretch>
                <a:fillRect/>
              </a:stretch>
            </p:blipFill>
            <p:spPr>
              <a:xfrm>
                <a:off x="6668701" y="4780394"/>
                <a:ext cx="124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85" name="Freihand 184"/>
              <p14:cNvContentPartPr/>
              <p14:nvPr/>
            </p14:nvContentPartPr>
            <p14:xfrm>
              <a:off x="11306221" y="6391754"/>
              <a:ext cx="360" cy="360"/>
            </p14:xfrm>
          </p:contentPart>
        </mc:Choice>
        <mc:Fallback xmlns="">
          <p:pic>
            <p:nvPicPr>
              <p:cNvPr id="185" name="Freihand 184"/>
              <p:cNvPicPr/>
              <p:nvPr/>
            </p:nvPicPr>
            <p:blipFill>
              <a:blip r:embed="rId188"/>
              <a:stretch>
                <a:fillRect/>
              </a:stretch>
            </p:blipFill>
            <p:spPr>
              <a:xfrm>
                <a:off x="11289301" y="63748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86" name="Freihand 185"/>
              <p14:cNvContentPartPr/>
              <p14:nvPr/>
            </p14:nvContentPartPr>
            <p14:xfrm>
              <a:off x="8853901" y="4963634"/>
              <a:ext cx="360" cy="360"/>
            </p14:xfrm>
          </p:contentPart>
        </mc:Choice>
        <mc:Fallback xmlns="">
          <p:pic>
            <p:nvPicPr>
              <p:cNvPr id="186" name="Freihand 185"/>
              <p:cNvPicPr/>
              <p:nvPr/>
            </p:nvPicPr>
            <p:blipFill>
              <a:blip r:embed="rId190"/>
              <a:stretch>
                <a:fillRect/>
              </a:stretch>
            </p:blipFill>
            <p:spPr>
              <a:xfrm>
                <a:off x="8836981" y="494671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87" name="Freihand 186"/>
              <p14:cNvContentPartPr/>
              <p14:nvPr/>
            </p14:nvContentPartPr>
            <p14:xfrm>
              <a:off x="6136621" y="3876074"/>
              <a:ext cx="21240" cy="230400"/>
            </p14:xfrm>
          </p:contentPart>
        </mc:Choice>
        <mc:Fallback xmlns="">
          <p:pic>
            <p:nvPicPr>
              <p:cNvPr id="187" name="Freihand 186"/>
              <p:cNvPicPr/>
              <p:nvPr/>
            </p:nvPicPr>
            <p:blipFill>
              <a:blip r:embed="rId192"/>
              <a:stretch>
                <a:fillRect/>
              </a:stretch>
            </p:blipFill>
            <p:spPr>
              <a:xfrm>
                <a:off x="6119341" y="3861314"/>
                <a:ext cx="56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88" name="Freihand 187"/>
              <p14:cNvContentPartPr/>
              <p14:nvPr/>
            </p14:nvContentPartPr>
            <p14:xfrm>
              <a:off x="5946181" y="3787874"/>
              <a:ext cx="285840" cy="126360"/>
            </p14:xfrm>
          </p:contentPart>
        </mc:Choice>
        <mc:Fallback xmlns="">
          <p:pic>
            <p:nvPicPr>
              <p:cNvPr id="188" name="Freihand 187"/>
              <p:cNvPicPr/>
              <p:nvPr/>
            </p:nvPicPr>
            <p:blipFill>
              <a:blip r:embed="rId194"/>
              <a:stretch>
                <a:fillRect/>
              </a:stretch>
            </p:blipFill>
            <p:spPr>
              <a:xfrm>
                <a:off x="5929261" y="3773474"/>
                <a:ext cx="315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89" name="Freihand 188"/>
              <p14:cNvContentPartPr/>
              <p14:nvPr/>
            </p14:nvContentPartPr>
            <p14:xfrm>
              <a:off x="6272701" y="3937634"/>
              <a:ext cx="141120" cy="191160"/>
            </p14:xfrm>
          </p:contentPart>
        </mc:Choice>
        <mc:Fallback xmlns="">
          <p:pic>
            <p:nvPicPr>
              <p:cNvPr id="189" name="Freihand 188"/>
              <p:cNvPicPr/>
              <p:nvPr/>
            </p:nvPicPr>
            <p:blipFill>
              <a:blip r:embed="rId196"/>
              <a:stretch>
                <a:fillRect/>
              </a:stretch>
            </p:blipFill>
            <p:spPr>
              <a:xfrm>
                <a:off x="6256501" y="3925034"/>
                <a:ext cx="176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0" name="Freihand 189"/>
              <p14:cNvContentPartPr/>
              <p14:nvPr/>
            </p14:nvContentPartPr>
            <p14:xfrm>
              <a:off x="6483661" y="3933314"/>
              <a:ext cx="70200" cy="183960"/>
            </p14:xfrm>
          </p:contentPart>
        </mc:Choice>
        <mc:Fallback xmlns="">
          <p:pic>
            <p:nvPicPr>
              <p:cNvPr id="190" name="Freihand 189"/>
              <p:cNvPicPr/>
              <p:nvPr/>
            </p:nvPicPr>
            <p:blipFill>
              <a:blip r:embed="rId198"/>
              <a:stretch>
                <a:fillRect/>
              </a:stretch>
            </p:blipFill>
            <p:spPr>
              <a:xfrm>
                <a:off x="6471781" y="3920714"/>
                <a:ext cx="97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1" name="Freihand 190"/>
              <p14:cNvContentPartPr/>
              <p14:nvPr/>
            </p14:nvContentPartPr>
            <p14:xfrm>
              <a:off x="6453061" y="3933314"/>
              <a:ext cx="159480" cy="114840"/>
            </p14:xfrm>
          </p:contentPart>
        </mc:Choice>
        <mc:Fallback xmlns="">
          <p:pic>
            <p:nvPicPr>
              <p:cNvPr id="191" name="Freihand 190"/>
              <p:cNvPicPr/>
              <p:nvPr/>
            </p:nvPicPr>
            <p:blipFill>
              <a:blip r:embed="rId200"/>
              <a:stretch>
                <a:fillRect/>
              </a:stretch>
            </p:blipFill>
            <p:spPr>
              <a:xfrm>
                <a:off x="6436141" y="3921074"/>
                <a:ext cx="188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2" name="Freihand 191"/>
              <p14:cNvContentPartPr/>
              <p14:nvPr/>
            </p14:nvContentPartPr>
            <p14:xfrm>
              <a:off x="9303901" y="5208074"/>
              <a:ext cx="360" cy="360"/>
            </p14:xfrm>
          </p:contentPart>
        </mc:Choice>
        <mc:Fallback xmlns="">
          <p:pic>
            <p:nvPicPr>
              <p:cNvPr id="192" name="Freihand 191"/>
              <p:cNvPicPr/>
              <p:nvPr/>
            </p:nvPicPr>
            <p:blipFill>
              <a:blip r:embed="rId202"/>
              <a:stretch>
                <a:fillRect/>
              </a:stretch>
            </p:blipFill>
            <p:spPr>
              <a:xfrm>
                <a:off x="9286981" y="51911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3" name="Freihand 192"/>
              <p14:cNvContentPartPr/>
              <p14:nvPr/>
            </p14:nvContentPartPr>
            <p14:xfrm>
              <a:off x="6730261" y="4042754"/>
              <a:ext cx="90360" cy="12240"/>
            </p14:xfrm>
          </p:contentPart>
        </mc:Choice>
        <mc:Fallback xmlns="">
          <p:pic>
            <p:nvPicPr>
              <p:cNvPr id="193" name="Freihand 192"/>
              <p:cNvPicPr/>
              <p:nvPr/>
            </p:nvPicPr>
            <p:blipFill>
              <a:blip r:embed="rId204"/>
              <a:stretch>
                <a:fillRect/>
              </a:stretch>
            </p:blipFill>
            <p:spPr>
              <a:xfrm>
                <a:off x="6715501" y="4030874"/>
                <a:ext cx="117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4" name="Freihand 193"/>
              <p14:cNvContentPartPr/>
              <p14:nvPr/>
            </p14:nvContentPartPr>
            <p14:xfrm>
              <a:off x="6918541" y="3806234"/>
              <a:ext cx="69120" cy="312120"/>
            </p14:xfrm>
          </p:contentPart>
        </mc:Choice>
        <mc:Fallback xmlns="">
          <p:pic>
            <p:nvPicPr>
              <p:cNvPr id="194" name="Freihand 193"/>
              <p:cNvPicPr/>
              <p:nvPr/>
            </p:nvPicPr>
            <p:blipFill>
              <a:blip r:embed="rId206"/>
              <a:stretch>
                <a:fillRect/>
              </a:stretch>
            </p:blipFill>
            <p:spPr>
              <a:xfrm>
                <a:off x="6901261" y="3793274"/>
                <a:ext cx="982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5" name="Freihand 194"/>
              <p14:cNvContentPartPr/>
              <p14:nvPr/>
            </p14:nvContentPartPr>
            <p14:xfrm>
              <a:off x="7003141" y="3988394"/>
              <a:ext cx="194040" cy="151560"/>
            </p14:xfrm>
          </p:contentPart>
        </mc:Choice>
        <mc:Fallback xmlns="">
          <p:pic>
            <p:nvPicPr>
              <p:cNvPr id="195" name="Freihand 194"/>
              <p:cNvPicPr/>
              <p:nvPr/>
            </p:nvPicPr>
            <p:blipFill>
              <a:blip r:embed="rId208"/>
              <a:stretch>
                <a:fillRect/>
              </a:stretch>
            </p:blipFill>
            <p:spPr>
              <a:xfrm>
                <a:off x="6984781" y="3971114"/>
                <a:ext cx="222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96" name="Freihand 195"/>
              <p14:cNvContentPartPr/>
              <p14:nvPr/>
            </p14:nvContentPartPr>
            <p14:xfrm>
              <a:off x="7231381" y="3822794"/>
              <a:ext cx="393840" cy="439920"/>
            </p14:xfrm>
          </p:contentPart>
        </mc:Choice>
        <mc:Fallback xmlns="">
          <p:pic>
            <p:nvPicPr>
              <p:cNvPr id="196" name="Freihand 195"/>
              <p:cNvPicPr/>
              <p:nvPr/>
            </p:nvPicPr>
            <p:blipFill>
              <a:blip r:embed="rId210"/>
              <a:stretch>
                <a:fillRect/>
              </a:stretch>
            </p:blipFill>
            <p:spPr>
              <a:xfrm>
                <a:off x="7212661" y="3805514"/>
                <a:ext cx="4266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97" name="Freihand 196"/>
              <p14:cNvContentPartPr/>
              <p14:nvPr/>
            </p14:nvContentPartPr>
            <p14:xfrm>
              <a:off x="7776061" y="3980114"/>
              <a:ext cx="156240" cy="23760"/>
            </p14:xfrm>
          </p:contentPart>
        </mc:Choice>
        <mc:Fallback xmlns="">
          <p:pic>
            <p:nvPicPr>
              <p:cNvPr id="197" name="Freihand 196"/>
              <p:cNvPicPr/>
              <p:nvPr/>
            </p:nvPicPr>
            <p:blipFill>
              <a:blip r:embed="rId212"/>
              <a:stretch>
                <a:fillRect/>
              </a:stretch>
            </p:blipFill>
            <p:spPr>
              <a:xfrm>
                <a:off x="7760941" y="3970034"/>
                <a:ext cx="183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98" name="Freihand 197"/>
              <p14:cNvContentPartPr/>
              <p14:nvPr/>
            </p14:nvContentPartPr>
            <p14:xfrm>
              <a:off x="7985221" y="3886154"/>
              <a:ext cx="109440" cy="187920"/>
            </p14:xfrm>
          </p:contentPart>
        </mc:Choice>
        <mc:Fallback xmlns="">
          <p:pic>
            <p:nvPicPr>
              <p:cNvPr id="198" name="Freihand 197"/>
              <p:cNvPicPr/>
              <p:nvPr/>
            </p:nvPicPr>
            <p:blipFill>
              <a:blip r:embed="rId214"/>
              <a:stretch>
                <a:fillRect/>
              </a:stretch>
            </p:blipFill>
            <p:spPr>
              <a:xfrm>
                <a:off x="7966501" y="3869954"/>
                <a:ext cx="141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9" name="Freihand 198"/>
              <p14:cNvContentPartPr/>
              <p14:nvPr/>
            </p14:nvContentPartPr>
            <p14:xfrm>
              <a:off x="8119501" y="3760154"/>
              <a:ext cx="635040" cy="281160"/>
            </p14:xfrm>
          </p:contentPart>
        </mc:Choice>
        <mc:Fallback xmlns="">
          <p:pic>
            <p:nvPicPr>
              <p:cNvPr id="199" name="Freihand 198"/>
              <p:cNvPicPr/>
              <p:nvPr/>
            </p:nvPicPr>
            <p:blipFill>
              <a:blip r:embed="rId216"/>
              <a:stretch>
                <a:fillRect/>
              </a:stretch>
            </p:blipFill>
            <p:spPr>
              <a:xfrm>
                <a:off x="8102221" y="3740714"/>
                <a:ext cx="6652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0" name="Freihand 199"/>
              <p14:cNvContentPartPr/>
              <p14:nvPr/>
            </p14:nvContentPartPr>
            <p14:xfrm>
              <a:off x="5874901" y="3471434"/>
              <a:ext cx="3422520" cy="867240"/>
            </p14:xfrm>
          </p:contentPart>
        </mc:Choice>
        <mc:Fallback xmlns="">
          <p:pic>
            <p:nvPicPr>
              <p:cNvPr id="200" name="Freihand 199"/>
              <p:cNvPicPr/>
              <p:nvPr/>
            </p:nvPicPr>
            <p:blipFill>
              <a:blip r:embed="rId218"/>
              <a:stretch>
                <a:fillRect/>
              </a:stretch>
            </p:blipFill>
            <p:spPr>
              <a:xfrm>
                <a:off x="5855821" y="3451634"/>
                <a:ext cx="3461040" cy="900000"/>
              </a:xfrm>
              <a:prstGeom prst="rect">
                <a:avLst/>
              </a:prstGeom>
            </p:spPr>
          </p:pic>
        </mc:Fallback>
      </mc:AlternateContent>
    </p:spTree>
    <p:extLst>
      <p:ext uri="{BB962C8B-B14F-4D97-AF65-F5344CB8AC3E}">
        <p14:creationId xmlns:p14="http://schemas.microsoft.com/office/powerpoint/2010/main" val="3511102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a:t>5</a:t>
            </a:r>
            <a:r>
              <a:rPr lang="de-DE" sz="2800" b="1" dirty="0" smtClean="0"/>
              <a:t>. </a:t>
            </a:r>
            <a:r>
              <a:rPr lang="de-DE" sz="2800" b="1" dirty="0" smtClean="0"/>
              <a:t>Onlinetermin – III</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674962"/>
            <a:ext cx="4493795"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31.05.2021</a:t>
            </a:r>
          </a:p>
          <a:p>
            <a:pPr algn="ctr"/>
            <a:r>
              <a:rPr lang="de-DE" sz="1400" b="1" dirty="0">
                <a:hlinkClick r:id="rId4"/>
              </a:rPr>
              <a:t>http://</a:t>
            </a:r>
            <a:r>
              <a:rPr lang="de-DE" sz="1400" b="1" dirty="0" smtClean="0">
                <a:hlinkClick r:id="rId4"/>
              </a:rPr>
              <a:t>www.bernhardkoester.de/vorlesungen/inhalt.html</a:t>
            </a:r>
            <a:endParaRPr lang="de-DE" sz="1400" b="1" dirty="0"/>
          </a:p>
        </p:txBody>
      </p:sp>
      <p:sp>
        <p:nvSpPr>
          <p:cNvPr id="9" name="Textfeld 8"/>
          <p:cNvSpPr txBox="1"/>
          <p:nvPr/>
        </p:nvSpPr>
        <p:spPr>
          <a:xfrm>
            <a:off x="4884521" y="1118386"/>
            <a:ext cx="2950168" cy="954107"/>
          </a:xfrm>
          <a:prstGeom prst="rect">
            <a:avLst/>
          </a:prstGeom>
          <a:noFill/>
        </p:spPr>
        <p:txBody>
          <a:bodyPr wrap="none" rtlCol="0">
            <a:spAutoFit/>
          </a:bodyPr>
          <a:lstStyle/>
          <a:p>
            <a:pPr algn="ctr"/>
            <a:r>
              <a:rPr lang="de-DE" sz="2800" b="1" u="sng" dirty="0" smtClean="0"/>
              <a:t>Zusammenfassung</a:t>
            </a:r>
            <a:endParaRPr lang="de-DE" sz="2800" b="1" u="sng" dirty="0" smtClean="0"/>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11147768" y="195970"/>
              <a:ext cx="535320" cy="552240"/>
            </p14:xfrm>
          </p:contentPart>
        </mc:Choice>
        <mc:Fallback xmlns="">
          <p:pic>
            <p:nvPicPr>
              <p:cNvPr id="4" name="Freihand 3"/>
              <p:cNvPicPr/>
              <p:nvPr/>
            </p:nvPicPr>
            <p:blipFill>
              <a:blip r:embed="rId6"/>
              <a:stretch>
                <a:fillRect/>
              </a:stretch>
            </p:blipFill>
            <p:spPr>
              <a:xfrm>
                <a:off x="11131568" y="177610"/>
                <a:ext cx="567720" cy="586800"/>
              </a:xfrm>
              <a:prstGeom prst="rect">
                <a:avLst/>
              </a:prstGeom>
            </p:spPr>
          </p:pic>
        </mc:Fallback>
      </mc:AlternateContent>
    </p:spTree>
    <p:extLst>
      <p:ext uri="{BB962C8B-B14F-4D97-AF65-F5344CB8AC3E}">
        <p14:creationId xmlns:p14="http://schemas.microsoft.com/office/powerpoint/2010/main" val="3013515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861702"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4389127"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dirty="0">
                <a:solidFill>
                  <a:srgbClr val="000000"/>
                </a:solidFill>
              </a:rPr>
              <a:t>A1. Handelsbilanz</a:t>
            </a:r>
          </a:p>
          <a:p>
            <a:pPr eaLnBrk="1" hangingPunct="1">
              <a:buFontTx/>
              <a:buNone/>
            </a:pPr>
            <a:r>
              <a:rPr lang="de-DE" sz="2000" dirty="0">
                <a:solidFill>
                  <a:srgbClr val="000000"/>
                </a:solidFill>
              </a:rPr>
              <a:t>A2. Dienstleistungsbilanz</a:t>
            </a:r>
          </a:p>
          <a:p>
            <a:pPr eaLnBrk="1" hangingPunct="1">
              <a:buFontTx/>
              <a:buNone/>
            </a:pPr>
            <a:r>
              <a:rPr lang="de-DE" sz="2000" dirty="0">
                <a:solidFill>
                  <a:srgbClr val="000000"/>
                </a:solidFill>
              </a:rPr>
              <a:t>A3. Erwerbs- und Vermögenseinkommen</a:t>
            </a:r>
          </a:p>
          <a:p>
            <a:pPr eaLnBrk="1" hangingPunct="1">
              <a:buFontTx/>
              <a:buNone/>
            </a:pPr>
            <a:r>
              <a:rPr lang="de-DE" sz="2000" dirty="0">
                <a:solidFill>
                  <a:srgbClr val="000000"/>
                </a:solidFill>
              </a:rPr>
              <a:t>A4. Laufende Übertragungen</a:t>
            </a: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C1. Direktinvestitionen</a:t>
            </a:r>
          </a:p>
          <a:p>
            <a:pPr eaLnBrk="1" hangingPunct="1">
              <a:buFontTx/>
              <a:buNone/>
            </a:pPr>
            <a:r>
              <a:rPr lang="de-DE" sz="2000" dirty="0">
                <a:solidFill>
                  <a:srgbClr val="000000"/>
                </a:solidFill>
              </a:rPr>
              <a:t>C2. Wertpapierverkehr</a:t>
            </a:r>
          </a:p>
          <a:p>
            <a:pPr eaLnBrk="1" hangingPunct="1">
              <a:buFontTx/>
              <a:buNone/>
            </a:pPr>
            <a:r>
              <a:rPr lang="de-DE" sz="2000" dirty="0">
                <a:solidFill>
                  <a:srgbClr val="000000"/>
                </a:solidFill>
              </a:rPr>
              <a:t>C3. Kredite</a:t>
            </a:r>
          </a:p>
          <a:p>
            <a:pPr eaLnBrk="1" hangingPunct="1">
              <a:buFontTx/>
              <a:buNone/>
            </a:pPr>
            <a:r>
              <a:rPr lang="de-DE" sz="2000" dirty="0">
                <a:solidFill>
                  <a:srgbClr val="000000"/>
                </a:solidFill>
              </a:rPr>
              <a:t>C4. Devisenbilanz</a:t>
            </a:r>
          </a:p>
          <a:p>
            <a:pPr eaLnBrk="1" hangingPunct="1">
              <a:buFontTx/>
              <a:buNone/>
            </a:pPr>
            <a:endParaRPr lang="de-DE" sz="2000" dirty="0">
              <a:solidFill>
                <a:srgbClr val="000000"/>
              </a:solidFill>
            </a:endParaRPr>
          </a:p>
          <a:p>
            <a:pPr eaLnBrk="1" hangingPunct="1">
              <a:buFontTx/>
              <a:buNone/>
            </a:pPr>
            <a:r>
              <a:rPr lang="de-DE" sz="2400" dirty="0">
                <a:solidFill>
                  <a:srgbClr val="000000"/>
                </a:solidFill>
              </a:rPr>
              <a:t>		</a:t>
            </a:r>
          </a:p>
        </p:txBody>
      </p:sp>
      <p:sp>
        <p:nvSpPr>
          <p:cNvPr id="103430" name="Line 6"/>
          <p:cNvSpPr>
            <a:spLocks noChangeShapeType="1"/>
          </p:cNvSpPr>
          <p:nvPr/>
        </p:nvSpPr>
        <p:spPr bwMode="auto">
          <a:xfrm flipV="1">
            <a:off x="3022290"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3022290"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3022290"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3022289"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2877827"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2877827"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2877827"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2877828"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38496"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
        <p:nvSpPr>
          <p:cNvPr id="14" name="Rechteck 1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8203044" y="2002578"/>
            <a:ext cx="3663210" cy="1477328"/>
          </a:xfrm>
          <a:prstGeom prst="rect">
            <a:avLst/>
          </a:prstGeom>
          <a:ln w="25400">
            <a:solidFill>
              <a:srgbClr val="FF0000"/>
            </a:solidFill>
          </a:ln>
        </p:spPr>
        <p:txBody>
          <a:bodyPr wrap="square">
            <a:spAutoFit/>
          </a:bodyPr>
          <a:lstStyle/>
          <a:p>
            <a:pPr algn="ctr"/>
            <a:r>
              <a:rPr lang="en-US" b="1" dirty="0" err="1" smtClean="0">
                <a:solidFill>
                  <a:sysClr val="windowText" lastClr="000000"/>
                </a:solidFill>
              </a:rPr>
              <a:t>Im</a:t>
            </a:r>
            <a:r>
              <a:rPr lang="en-US" b="1" dirty="0" smtClean="0">
                <a:solidFill>
                  <a:sysClr val="windowText" lastClr="000000"/>
                </a:solidFill>
              </a:rPr>
              <a:t> </a:t>
            </a:r>
            <a:r>
              <a:rPr lang="en-US" b="1" dirty="0" err="1" smtClean="0">
                <a:solidFill>
                  <a:sysClr val="windowText" lastClr="000000"/>
                </a:solidFill>
              </a:rPr>
              <a:t>Internationalen</a:t>
            </a:r>
            <a:r>
              <a:rPr lang="en-US" b="1" dirty="0" smtClean="0">
                <a:solidFill>
                  <a:sysClr val="windowText" lastClr="000000"/>
                </a:solidFill>
              </a:rPr>
              <a:t> </a:t>
            </a:r>
            <a:r>
              <a:rPr lang="en-US" b="1" dirty="0" err="1" smtClean="0">
                <a:solidFill>
                  <a:sysClr val="windowText" lastClr="000000"/>
                </a:solidFill>
              </a:rPr>
              <a:t>Kontext</a:t>
            </a:r>
            <a:r>
              <a:rPr lang="en-US" b="1" dirty="0" smtClean="0">
                <a:solidFill>
                  <a:sysClr val="windowText" lastClr="000000"/>
                </a:solidFill>
              </a:rPr>
              <a:t>:</a:t>
            </a:r>
          </a:p>
          <a:p>
            <a:pPr algn="ctr"/>
            <a:endParaRPr lang="en-US" b="1" dirty="0">
              <a:solidFill>
                <a:sysClr val="windowText" lastClr="000000"/>
              </a:solidFill>
            </a:endParaRPr>
          </a:p>
          <a:p>
            <a:pPr algn="ctr"/>
            <a:r>
              <a:rPr lang="en-US" b="1" dirty="0" smtClean="0">
                <a:solidFill>
                  <a:sysClr val="windowText" lastClr="000000"/>
                </a:solidFill>
              </a:rPr>
              <a:t>Balance </a:t>
            </a:r>
            <a:r>
              <a:rPr lang="en-US" b="1" dirty="0">
                <a:solidFill>
                  <a:sysClr val="windowText" lastClr="000000"/>
                </a:solidFill>
              </a:rPr>
              <a:t>of Payments</a:t>
            </a:r>
          </a:p>
          <a:p>
            <a:pPr algn="ctr"/>
            <a:r>
              <a:rPr lang="en-US" b="1" dirty="0">
                <a:solidFill>
                  <a:sysClr val="windowText" lastClr="000000"/>
                </a:solidFill>
              </a:rPr>
              <a:t>=</a:t>
            </a:r>
          </a:p>
          <a:p>
            <a:pPr algn="ctr"/>
            <a:r>
              <a:rPr lang="en-US" b="1" dirty="0">
                <a:solidFill>
                  <a:sysClr val="windowText" lastClr="000000"/>
                </a:solidFill>
              </a:rPr>
              <a:t>Current Account + Capital </a:t>
            </a:r>
            <a:r>
              <a:rPr lang="en-US" b="1" dirty="0" err="1">
                <a:solidFill>
                  <a:sysClr val="windowText" lastClr="000000"/>
                </a:solidFill>
              </a:rPr>
              <a:t>Accout</a:t>
            </a:r>
            <a:r>
              <a:rPr lang="en-US" b="1" dirty="0">
                <a:solidFill>
                  <a:sysClr val="windowText" lastClr="000000"/>
                </a:solidFill>
              </a:rPr>
              <a:t> = 0</a:t>
            </a:r>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752768" y="1130714"/>
              <a:ext cx="2271960" cy="707400"/>
            </p14:xfrm>
          </p:contentPart>
        </mc:Choice>
        <mc:Fallback xmlns="">
          <p:pic>
            <p:nvPicPr>
              <p:cNvPr id="6" name="Freihand 5"/>
              <p:cNvPicPr/>
              <p:nvPr/>
            </p:nvPicPr>
            <p:blipFill>
              <a:blip r:embed="rId4"/>
              <a:stretch>
                <a:fillRect/>
              </a:stretch>
            </p:blipFill>
            <p:spPr>
              <a:xfrm>
                <a:off x="738368" y="1113794"/>
                <a:ext cx="23018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p14:cNvContentPartPr/>
              <p14:nvPr/>
            </p14:nvContentPartPr>
            <p14:xfrm>
              <a:off x="736928" y="1027754"/>
              <a:ext cx="2302920" cy="992160"/>
            </p14:xfrm>
          </p:contentPart>
        </mc:Choice>
        <mc:Fallback xmlns="">
          <p:pic>
            <p:nvPicPr>
              <p:cNvPr id="11" name="Freihand 10"/>
              <p:cNvPicPr/>
              <p:nvPr/>
            </p:nvPicPr>
            <p:blipFill>
              <a:blip r:embed="rId6"/>
              <a:stretch>
                <a:fillRect/>
              </a:stretch>
            </p:blipFill>
            <p:spPr>
              <a:xfrm>
                <a:off x="722888" y="1013354"/>
                <a:ext cx="2331360" cy="10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p14:cNvContentPartPr/>
              <p14:nvPr/>
            </p14:nvContentPartPr>
            <p14:xfrm>
              <a:off x="723608" y="2364434"/>
              <a:ext cx="3459960" cy="668160"/>
            </p14:xfrm>
          </p:contentPart>
        </mc:Choice>
        <mc:Fallback xmlns="">
          <p:pic>
            <p:nvPicPr>
              <p:cNvPr id="16" name="Freihand 15"/>
              <p:cNvPicPr/>
              <p:nvPr/>
            </p:nvPicPr>
            <p:blipFill>
              <a:blip r:embed="rId8"/>
              <a:stretch>
                <a:fillRect/>
              </a:stretch>
            </p:blipFill>
            <p:spPr>
              <a:xfrm>
                <a:off x="707408" y="2348954"/>
                <a:ext cx="349164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p14:cNvContentPartPr/>
              <p14:nvPr/>
            </p14:nvContentPartPr>
            <p14:xfrm>
              <a:off x="4243328" y="772154"/>
              <a:ext cx="3021840" cy="716400"/>
            </p14:xfrm>
          </p:contentPart>
        </mc:Choice>
        <mc:Fallback xmlns="">
          <p:pic>
            <p:nvPicPr>
              <p:cNvPr id="18" name="Freihand 17"/>
              <p:cNvPicPr/>
              <p:nvPr/>
            </p:nvPicPr>
            <p:blipFill>
              <a:blip r:embed="rId10"/>
              <a:stretch>
                <a:fillRect/>
              </a:stretch>
            </p:blipFill>
            <p:spPr>
              <a:xfrm>
                <a:off x="4231808" y="758474"/>
                <a:ext cx="3049560" cy="74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p14:cNvContentPartPr/>
              <p14:nvPr/>
            </p14:nvContentPartPr>
            <p14:xfrm>
              <a:off x="4247648" y="1117034"/>
              <a:ext cx="3055680" cy="378360"/>
            </p14:xfrm>
          </p:contentPart>
        </mc:Choice>
        <mc:Fallback xmlns="">
          <p:pic>
            <p:nvPicPr>
              <p:cNvPr id="19" name="Freihand 18"/>
              <p:cNvPicPr/>
              <p:nvPr/>
            </p:nvPicPr>
            <p:blipFill>
              <a:blip r:embed="rId12"/>
              <a:stretch>
                <a:fillRect/>
              </a:stretch>
            </p:blipFill>
            <p:spPr>
              <a:xfrm>
                <a:off x="4231808" y="1100834"/>
                <a:ext cx="30873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p14:cNvContentPartPr/>
              <p14:nvPr/>
            </p14:nvContentPartPr>
            <p14:xfrm>
              <a:off x="4304888" y="796994"/>
              <a:ext cx="2369520" cy="416520"/>
            </p14:xfrm>
          </p:contentPart>
        </mc:Choice>
        <mc:Fallback xmlns="">
          <p:pic>
            <p:nvPicPr>
              <p:cNvPr id="20" name="Freihand 19"/>
              <p:cNvPicPr/>
              <p:nvPr/>
            </p:nvPicPr>
            <p:blipFill>
              <a:blip r:embed="rId14"/>
              <a:stretch>
                <a:fillRect/>
              </a:stretch>
            </p:blipFill>
            <p:spPr>
              <a:xfrm>
                <a:off x="4289048" y="780794"/>
                <a:ext cx="24008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Freihand 20"/>
              <p14:cNvContentPartPr/>
              <p14:nvPr/>
            </p14:nvContentPartPr>
            <p14:xfrm>
              <a:off x="4349888" y="1443554"/>
              <a:ext cx="4466160" cy="370440"/>
            </p14:xfrm>
          </p:contentPart>
        </mc:Choice>
        <mc:Fallback xmlns="">
          <p:pic>
            <p:nvPicPr>
              <p:cNvPr id="21" name="Freihand 20"/>
              <p:cNvPicPr/>
              <p:nvPr/>
            </p:nvPicPr>
            <p:blipFill>
              <a:blip r:embed="rId16"/>
              <a:stretch>
                <a:fillRect/>
              </a:stretch>
            </p:blipFill>
            <p:spPr>
              <a:xfrm>
                <a:off x="4336208" y="1429514"/>
                <a:ext cx="44946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p14:cNvContentPartPr/>
              <p14:nvPr/>
            </p14:nvContentPartPr>
            <p14:xfrm>
              <a:off x="4372928" y="1763594"/>
              <a:ext cx="3306240" cy="408600"/>
            </p14:xfrm>
          </p:contentPart>
        </mc:Choice>
        <mc:Fallback xmlns="">
          <p:pic>
            <p:nvPicPr>
              <p:cNvPr id="22" name="Freihand 21"/>
              <p:cNvPicPr/>
              <p:nvPr/>
            </p:nvPicPr>
            <p:blipFill>
              <a:blip r:embed="rId18"/>
              <a:stretch>
                <a:fillRect/>
              </a:stretch>
            </p:blipFill>
            <p:spPr>
              <a:xfrm>
                <a:off x="4360328" y="1754234"/>
                <a:ext cx="333288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p14:cNvContentPartPr/>
              <p14:nvPr/>
            </p14:nvContentPartPr>
            <p14:xfrm>
              <a:off x="4377248" y="1686914"/>
              <a:ext cx="3256560" cy="459360"/>
            </p14:xfrm>
          </p:contentPart>
        </mc:Choice>
        <mc:Fallback xmlns="">
          <p:pic>
            <p:nvPicPr>
              <p:cNvPr id="23" name="Freihand 22"/>
              <p:cNvPicPr/>
              <p:nvPr/>
            </p:nvPicPr>
            <p:blipFill>
              <a:blip r:embed="rId20"/>
              <a:stretch>
                <a:fillRect/>
              </a:stretch>
            </p:blipFill>
            <p:spPr>
              <a:xfrm>
                <a:off x="4365368" y="1670714"/>
                <a:ext cx="328392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p14:cNvContentPartPr/>
              <p14:nvPr/>
            </p14:nvContentPartPr>
            <p14:xfrm>
              <a:off x="4390568" y="1727594"/>
              <a:ext cx="4034520" cy="110160"/>
            </p14:xfrm>
          </p:contentPart>
        </mc:Choice>
        <mc:Fallback xmlns="">
          <p:pic>
            <p:nvPicPr>
              <p:cNvPr id="24" name="Freihand 23"/>
              <p:cNvPicPr/>
              <p:nvPr/>
            </p:nvPicPr>
            <p:blipFill>
              <a:blip r:embed="rId22"/>
              <a:stretch>
                <a:fillRect/>
              </a:stretch>
            </p:blipFill>
            <p:spPr>
              <a:xfrm>
                <a:off x="4378328" y="1713194"/>
                <a:ext cx="406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p14:cNvContentPartPr/>
              <p14:nvPr/>
            </p14:nvContentPartPr>
            <p14:xfrm>
              <a:off x="6298928" y="1452194"/>
              <a:ext cx="2665080" cy="434880"/>
            </p14:xfrm>
          </p:contentPart>
        </mc:Choice>
        <mc:Fallback xmlns="">
          <p:pic>
            <p:nvPicPr>
              <p:cNvPr id="25" name="Freihand 24"/>
              <p:cNvPicPr/>
              <p:nvPr/>
            </p:nvPicPr>
            <p:blipFill>
              <a:blip r:embed="rId24"/>
              <a:stretch>
                <a:fillRect/>
              </a:stretch>
            </p:blipFill>
            <p:spPr>
              <a:xfrm>
                <a:off x="6284528" y="1437434"/>
                <a:ext cx="2693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p14:cNvContentPartPr/>
              <p14:nvPr/>
            </p14:nvContentPartPr>
            <p14:xfrm>
              <a:off x="4649048" y="2076434"/>
              <a:ext cx="2848680" cy="109440"/>
            </p14:xfrm>
          </p:contentPart>
        </mc:Choice>
        <mc:Fallback xmlns="">
          <p:pic>
            <p:nvPicPr>
              <p:cNvPr id="26" name="Freihand 25"/>
              <p:cNvPicPr/>
              <p:nvPr/>
            </p:nvPicPr>
            <p:blipFill>
              <a:blip r:embed="rId26"/>
              <a:stretch>
                <a:fillRect/>
              </a:stretch>
            </p:blipFill>
            <p:spPr>
              <a:xfrm>
                <a:off x="4635728" y="2062754"/>
                <a:ext cx="2879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p14:cNvContentPartPr/>
              <p14:nvPr/>
            </p14:nvContentPartPr>
            <p14:xfrm>
              <a:off x="4713128" y="2080394"/>
              <a:ext cx="7200" cy="2160"/>
            </p14:xfrm>
          </p:contentPart>
        </mc:Choice>
        <mc:Fallback xmlns="">
          <p:pic>
            <p:nvPicPr>
              <p:cNvPr id="27" name="Freihand 26"/>
              <p:cNvPicPr/>
              <p:nvPr/>
            </p:nvPicPr>
            <p:blipFill>
              <a:blip r:embed="rId28"/>
              <a:stretch>
                <a:fillRect/>
              </a:stretch>
            </p:blipFill>
            <p:spPr>
              <a:xfrm>
                <a:off x="4705208" y="2072114"/>
                <a:ext cx="21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p14:cNvContentPartPr/>
              <p14:nvPr/>
            </p14:nvContentPartPr>
            <p14:xfrm>
              <a:off x="7409528" y="180674"/>
              <a:ext cx="1023840" cy="466560"/>
            </p14:xfrm>
          </p:contentPart>
        </mc:Choice>
        <mc:Fallback xmlns="">
          <p:pic>
            <p:nvPicPr>
              <p:cNvPr id="30" name="Freihand 29"/>
              <p:cNvPicPr/>
              <p:nvPr/>
            </p:nvPicPr>
            <p:blipFill>
              <a:blip r:embed="rId30"/>
              <a:stretch>
                <a:fillRect/>
              </a:stretch>
            </p:blipFill>
            <p:spPr>
              <a:xfrm>
                <a:off x="7393688" y="164834"/>
                <a:ext cx="105516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p14:cNvContentPartPr/>
              <p14:nvPr/>
            </p14:nvContentPartPr>
            <p14:xfrm>
              <a:off x="6115328" y="627074"/>
              <a:ext cx="2291760" cy="143280"/>
            </p14:xfrm>
          </p:contentPart>
        </mc:Choice>
        <mc:Fallback xmlns="">
          <p:pic>
            <p:nvPicPr>
              <p:cNvPr id="31" name="Freihand 30"/>
              <p:cNvPicPr/>
              <p:nvPr/>
            </p:nvPicPr>
            <p:blipFill>
              <a:blip r:embed="rId32"/>
              <a:stretch>
                <a:fillRect/>
              </a:stretch>
            </p:blipFill>
            <p:spPr>
              <a:xfrm>
                <a:off x="6099848" y="612674"/>
                <a:ext cx="2324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3424" name="Freihand 103423"/>
              <p14:cNvContentPartPr/>
              <p14:nvPr/>
            </p14:nvContentPartPr>
            <p14:xfrm>
              <a:off x="4851368" y="795194"/>
              <a:ext cx="1671120" cy="401400"/>
            </p14:xfrm>
          </p:contentPart>
        </mc:Choice>
        <mc:Fallback xmlns="">
          <p:pic>
            <p:nvPicPr>
              <p:cNvPr id="103424" name="Freihand 103423"/>
              <p:cNvPicPr/>
              <p:nvPr/>
            </p:nvPicPr>
            <p:blipFill>
              <a:blip r:embed="rId34"/>
              <a:stretch>
                <a:fillRect/>
              </a:stretch>
            </p:blipFill>
            <p:spPr>
              <a:xfrm>
                <a:off x="4836248" y="780434"/>
                <a:ext cx="17013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3425" name="Freihand 103424"/>
              <p14:cNvContentPartPr/>
              <p14:nvPr/>
            </p14:nvContentPartPr>
            <p14:xfrm>
              <a:off x="813248" y="1253114"/>
              <a:ext cx="2404440" cy="724320"/>
            </p14:xfrm>
          </p:contentPart>
        </mc:Choice>
        <mc:Fallback xmlns="">
          <p:pic>
            <p:nvPicPr>
              <p:cNvPr id="103425" name="Freihand 103424"/>
              <p:cNvPicPr/>
              <p:nvPr/>
            </p:nvPicPr>
            <p:blipFill>
              <a:blip r:embed="rId36"/>
              <a:stretch>
                <a:fillRect/>
              </a:stretch>
            </p:blipFill>
            <p:spPr>
              <a:xfrm>
                <a:off x="801368" y="1247354"/>
                <a:ext cx="242856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3426" name="Freihand 103425"/>
              <p14:cNvContentPartPr/>
              <p14:nvPr/>
            </p14:nvContentPartPr>
            <p14:xfrm>
              <a:off x="874808" y="997874"/>
              <a:ext cx="2196360" cy="311400"/>
            </p14:xfrm>
          </p:contentPart>
        </mc:Choice>
        <mc:Fallback xmlns="">
          <p:pic>
            <p:nvPicPr>
              <p:cNvPr id="103426" name="Freihand 103425"/>
              <p:cNvPicPr/>
              <p:nvPr/>
            </p:nvPicPr>
            <p:blipFill>
              <a:blip r:embed="rId38"/>
              <a:stretch>
                <a:fillRect/>
              </a:stretch>
            </p:blipFill>
            <p:spPr>
              <a:xfrm>
                <a:off x="863648" y="982394"/>
                <a:ext cx="22179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3438" name="Freihand 103437"/>
              <p14:cNvContentPartPr/>
              <p14:nvPr/>
            </p14:nvContentPartPr>
            <p14:xfrm>
              <a:off x="713528" y="3470354"/>
              <a:ext cx="2187720" cy="736920"/>
            </p14:xfrm>
          </p:contentPart>
        </mc:Choice>
        <mc:Fallback xmlns="">
          <p:pic>
            <p:nvPicPr>
              <p:cNvPr id="103438" name="Freihand 103437"/>
              <p:cNvPicPr/>
              <p:nvPr/>
            </p:nvPicPr>
            <p:blipFill>
              <a:blip r:embed="rId40"/>
              <a:stretch>
                <a:fillRect/>
              </a:stretch>
            </p:blipFill>
            <p:spPr>
              <a:xfrm>
                <a:off x="699488" y="3454514"/>
                <a:ext cx="2216880" cy="76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3446" name="Freihand 103445"/>
              <p14:cNvContentPartPr/>
              <p14:nvPr/>
            </p14:nvContentPartPr>
            <p14:xfrm>
              <a:off x="4391288" y="3565034"/>
              <a:ext cx="2651040" cy="394200"/>
            </p14:xfrm>
          </p:contentPart>
        </mc:Choice>
        <mc:Fallback xmlns="">
          <p:pic>
            <p:nvPicPr>
              <p:cNvPr id="103446" name="Freihand 103445"/>
              <p:cNvPicPr/>
              <p:nvPr/>
            </p:nvPicPr>
            <p:blipFill>
              <a:blip r:embed="rId42"/>
              <a:stretch>
                <a:fillRect/>
              </a:stretch>
            </p:blipFill>
            <p:spPr>
              <a:xfrm>
                <a:off x="4377248" y="3553154"/>
                <a:ext cx="26812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3447" name="Freihand 103446"/>
              <p14:cNvContentPartPr/>
              <p14:nvPr/>
            </p14:nvContentPartPr>
            <p14:xfrm>
              <a:off x="4412888" y="3238514"/>
              <a:ext cx="2536920" cy="403920"/>
            </p14:xfrm>
          </p:contentPart>
        </mc:Choice>
        <mc:Fallback xmlns="">
          <p:pic>
            <p:nvPicPr>
              <p:cNvPr id="103447" name="Freihand 103446"/>
              <p:cNvPicPr/>
              <p:nvPr/>
            </p:nvPicPr>
            <p:blipFill>
              <a:blip r:embed="rId44"/>
              <a:stretch>
                <a:fillRect/>
              </a:stretch>
            </p:blipFill>
            <p:spPr>
              <a:xfrm>
                <a:off x="4396688" y="3221954"/>
                <a:ext cx="25678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3448" name="Freihand 103447"/>
              <p14:cNvContentPartPr/>
              <p14:nvPr/>
            </p14:nvContentPartPr>
            <p14:xfrm>
              <a:off x="4412168" y="3927914"/>
              <a:ext cx="1465200" cy="347760"/>
            </p14:xfrm>
          </p:contentPart>
        </mc:Choice>
        <mc:Fallback xmlns="">
          <p:pic>
            <p:nvPicPr>
              <p:cNvPr id="103448" name="Freihand 103447"/>
              <p:cNvPicPr/>
              <p:nvPr/>
            </p:nvPicPr>
            <p:blipFill>
              <a:blip r:embed="rId46"/>
              <a:stretch>
                <a:fillRect/>
              </a:stretch>
            </p:blipFill>
            <p:spPr>
              <a:xfrm>
                <a:off x="4399208" y="3915314"/>
                <a:ext cx="14929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3449" name="Freihand 103448"/>
              <p14:cNvContentPartPr/>
              <p14:nvPr/>
            </p14:nvContentPartPr>
            <p14:xfrm>
              <a:off x="4425128" y="4182434"/>
              <a:ext cx="2202480" cy="431640"/>
            </p14:xfrm>
          </p:contentPart>
        </mc:Choice>
        <mc:Fallback xmlns="">
          <p:pic>
            <p:nvPicPr>
              <p:cNvPr id="103449" name="Freihand 103448"/>
              <p:cNvPicPr/>
              <p:nvPr/>
            </p:nvPicPr>
            <p:blipFill>
              <a:blip r:embed="rId48"/>
              <a:stretch>
                <a:fillRect/>
              </a:stretch>
            </p:blipFill>
            <p:spPr>
              <a:xfrm>
                <a:off x="4410728" y="4165514"/>
                <a:ext cx="22330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3450" name="Freihand 103449"/>
              <p14:cNvContentPartPr/>
              <p14:nvPr/>
            </p14:nvContentPartPr>
            <p14:xfrm>
              <a:off x="510488" y="4747274"/>
              <a:ext cx="6338160" cy="186480"/>
            </p14:xfrm>
          </p:contentPart>
        </mc:Choice>
        <mc:Fallback xmlns="">
          <p:pic>
            <p:nvPicPr>
              <p:cNvPr id="103450" name="Freihand 103449"/>
              <p:cNvPicPr/>
              <p:nvPr/>
            </p:nvPicPr>
            <p:blipFill>
              <a:blip r:embed="rId50"/>
              <a:stretch>
                <a:fillRect/>
              </a:stretch>
            </p:blipFill>
            <p:spPr>
              <a:xfrm>
                <a:off x="501488" y="4734674"/>
                <a:ext cx="63604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3451" name="Freihand 103450"/>
              <p14:cNvContentPartPr/>
              <p14:nvPr/>
            </p14:nvContentPartPr>
            <p14:xfrm>
              <a:off x="390608" y="641114"/>
              <a:ext cx="8879040" cy="5143680"/>
            </p14:xfrm>
          </p:contentPart>
        </mc:Choice>
        <mc:Fallback xmlns="">
          <p:pic>
            <p:nvPicPr>
              <p:cNvPr id="103451" name="Freihand 103450"/>
              <p:cNvPicPr/>
              <p:nvPr/>
            </p:nvPicPr>
            <p:blipFill>
              <a:blip r:embed="rId52"/>
              <a:stretch>
                <a:fillRect/>
              </a:stretch>
            </p:blipFill>
            <p:spPr>
              <a:xfrm>
                <a:off x="375128" y="625274"/>
                <a:ext cx="8910360" cy="5174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3453" name="Freihand 103452"/>
              <p14:cNvContentPartPr/>
              <p14:nvPr/>
            </p14:nvContentPartPr>
            <p14:xfrm>
              <a:off x="6940808" y="4202594"/>
              <a:ext cx="1208880" cy="94320"/>
            </p14:xfrm>
          </p:contentPart>
        </mc:Choice>
        <mc:Fallback xmlns="">
          <p:pic>
            <p:nvPicPr>
              <p:cNvPr id="103453" name="Freihand 103452"/>
              <p:cNvPicPr/>
              <p:nvPr/>
            </p:nvPicPr>
            <p:blipFill>
              <a:blip r:embed="rId54"/>
              <a:stretch>
                <a:fillRect/>
              </a:stretch>
            </p:blipFill>
            <p:spPr>
              <a:xfrm>
                <a:off x="6925688" y="4186754"/>
                <a:ext cx="1240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3456" name="Freihand 103455"/>
              <p14:cNvContentPartPr/>
              <p14:nvPr/>
            </p14:nvContentPartPr>
            <p14:xfrm>
              <a:off x="7017848" y="3868154"/>
              <a:ext cx="1831320" cy="451080"/>
            </p14:xfrm>
          </p:contentPart>
        </mc:Choice>
        <mc:Fallback xmlns="">
          <p:pic>
            <p:nvPicPr>
              <p:cNvPr id="103456" name="Freihand 103455"/>
              <p:cNvPicPr/>
              <p:nvPr/>
            </p:nvPicPr>
            <p:blipFill>
              <a:blip r:embed="rId56"/>
              <a:stretch>
                <a:fillRect/>
              </a:stretch>
            </p:blipFill>
            <p:spPr>
              <a:xfrm>
                <a:off x="7003808" y="3853034"/>
                <a:ext cx="18619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3467" name="Freihand 103466"/>
              <p14:cNvContentPartPr/>
              <p14:nvPr/>
            </p14:nvContentPartPr>
            <p14:xfrm>
              <a:off x="7013168" y="5073074"/>
              <a:ext cx="1397160" cy="59400"/>
            </p14:xfrm>
          </p:contentPart>
        </mc:Choice>
        <mc:Fallback xmlns="">
          <p:pic>
            <p:nvPicPr>
              <p:cNvPr id="103467" name="Freihand 103466"/>
              <p:cNvPicPr/>
              <p:nvPr/>
            </p:nvPicPr>
            <p:blipFill>
              <a:blip r:embed="rId58"/>
              <a:stretch>
                <a:fillRect/>
              </a:stretch>
            </p:blipFill>
            <p:spPr>
              <a:xfrm>
                <a:off x="7004528" y="5058314"/>
                <a:ext cx="1425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3477" name="Freihand 103476"/>
              <p14:cNvContentPartPr/>
              <p14:nvPr/>
            </p14:nvContentPartPr>
            <p14:xfrm>
              <a:off x="571328" y="4756994"/>
              <a:ext cx="2126880" cy="804240"/>
            </p14:xfrm>
          </p:contentPart>
        </mc:Choice>
        <mc:Fallback xmlns="">
          <p:pic>
            <p:nvPicPr>
              <p:cNvPr id="103477" name="Freihand 103476"/>
              <p:cNvPicPr/>
              <p:nvPr/>
            </p:nvPicPr>
            <p:blipFill>
              <a:blip r:embed="rId60"/>
              <a:stretch>
                <a:fillRect/>
              </a:stretch>
            </p:blipFill>
            <p:spPr>
              <a:xfrm>
                <a:off x="556928" y="4742594"/>
                <a:ext cx="215676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3479" name="Freihand 103478"/>
              <p14:cNvContentPartPr/>
              <p14:nvPr/>
            </p14:nvContentPartPr>
            <p14:xfrm>
              <a:off x="7106768" y="5627834"/>
              <a:ext cx="1296720" cy="41040"/>
            </p14:xfrm>
          </p:contentPart>
        </mc:Choice>
        <mc:Fallback xmlns="">
          <p:pic>
            <p:nvPicPr>
              <p:cNvPr id="103479" name="Freihand 103478"/>
              <p:cNvPicPr/>
              <p:nvPr/>
            </p:nvPicPr>
            <p:blipFill>
              <a:blip r:embed="rId62"/>
              <a:stretch>
                <a:fillRect/>
              </a:stretch>
            </p:blipFill>
            <p:spPr>
              <a:xfrm>
                <a:off x="7094888" y="5614154"/>
                <a:ext cx="1324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3490" name="Freihand 103489"/>
              <p14:cNvContentPartPr/>
              <p14:nvPr/>
            </p14:nvContentPartPr>
            <p14:xfrm>
              <a:off x="7212608" y="5227514"/>
              <a:ext cx="1103760" cy="730440"/>
            </p14:xfrm>
          </p:contentPart>
        </mc:Choice>
        <mc:Fallback xmlns="">
          <p:pic>
            <p:nvPicPr>
              <p:cNvPr id="103490" name="Freihand 103489"/>
              <p:cNvPicPr/>
              <p:nvPr/>
            </p:nvPicPr>
            <p:blipFill>
              <a:blip r:embed="rId64"/>
              <a:stretch>
                <a:fillRect/>
              </a:stretch>
            </p:blipFill>
            <p:spPr>
              <a:xfrm>
                <a:off x="7197848" y="5217074"/>
                <a:ext cx="1134000" cy="750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3492" name="Freihand 103491"/>
              <p14:cNvContentPartPr/>
              <p14:nvPr/>
            </p14:nvContentPartPr>
            <p14:xfrm>
              <a:off x="6827408" y="5961554"/>
              <a:ext cx="1585800" cy="141840"/>
            </p14:xfrm>
          </p:contentPart>
        </mc:Choice>
        <mc:Fallback xmlns="">
          <p:pic>
            <p:nvPicPr>
              <p:cNvPr id="103492" name="Freihand 103491"/>
              <p:cNvPicPr/>
              <p:nvPr/>
            </p:nvPicPr>
            <p:blipFill>
              <a:blip r:embed="rId66"/>
              <a:stretch>
                <a:fillRect/>
              </a:stretch>
            </p:blipFill>
            <p:spPr>
              <a:xfrm>
                <a:off x="6813008" y="5946794"/>
                <a:ext cx="1614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3494" name="Freihand 103493"/>
              <p14:cNvContentPartPr/>
              <p14:nvPr/>
            </p14:nvContentPartPr>
            <p14:xfrm>
              <a:off x="6847208" y="6418394"/>
              <a:ext cx="1276920" cy="93960"/>
            </p14:xfrm>
          </p:contentPart>
        </mc:Choice>
        <mc:Fallback xmlns="">
          <p:pic>
            <p:nvPicPr>
              <p:cNvPr id="103494" name="Freihand 103493"/>
              <p:cNvPicPr/>
              <p:nvPr/>
            </p:nvPicPr>
            <p:blipFill>
              <a:blip r:embed="rId68"/>
              <a:stretch>
                <a:fillRect/>
              </a:stretch>
            </p:blipFill>
            <p:spPr>
              <a:xfrm>
                <a:off x="6832808" y="6403634"/>
                <a:ext cx="1306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3496" name="Freihand 103495"/>
              <p14:cNvContentPartPr/>
              <p14:nvPr/>
            </p14:nvContentPartPr>
            <p14:xfrm>
              <a:off x="9017648" y="2881394"/>
              <a:ext cx="2074680" cy="67680"/>
            </p14:xfrm>
          </p:contentPart>
        </mc:Choice>
        <mc:Fallback xmlns="">
          <p:pic>
            <p:nvPicPr>
              <p:cNvPr id="103496" name="Freihand 103495"/>
              <p:cNvPicPr/>
              <p:nvPr/>
            </p:nvPicPr>
            <p:blipFill>
              <a:blip r:embed="rId70"/>
              <a:stretch>
                <a:fillRect/>
              </a:stretch>
            </p:blipFill>
            <p:spPr>
              <a:xfrm>
                <a:off x="9003248" y="2866634"/>
                <a:ext cx="2102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3498" name="Freihand 103497"/>
              <p14:cNvContentPartPr/>
              <p14:nvPr/>
            </p14:nvContentPartPr>
            <p14:xfrm>
              <a:off x="638648" y="712754"/>
              <a:ext cx="2610360" cy="1525320"/>
            </p14:xfrm>
          </p:contentPart>
        </mc:Choice>
        <mc:Fallback xmlns="">
          <p:pic>
            <p:nvPicPr>
              <p:cNvPr id="103498" name="Freihand 103497"/>
              <p:cNvPicPr/>
              <p:nvPr/>
            </p:nvPicPr>
            <p:blipFill>
              <a:blip r:embed="rId72"/>
              <a:stretch>
                <a:fillRect/>
              </a:stretch>
            </p:blipFill>
            <p:spPr>
              <a:xfrm>
                <a:off x="623528" y="694754"/>
                <a:ext cx="2642040" cy="155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499" name="Freihand 103498"/>
              <p14:cNvContentPartPr/>
              <p14:nvPr/>
            </p14:nvContentPartPr>
            <p14:xfrm>
              <a:off x="439928" y="2945114"/>
              <a:ext cx="2846880" cy="1513800"/>
            </p14:xfrm>
          </p:contentPart>
        </mc:Choice>
        <mc:Fallback xmlns="">
          <p:pic>
            <p:nvPicPr>
              <p:cNvPr id="103499" name="Freihand 103498"/>
              <p:cNvPicPr/>
              <p:nvPr/>
            </p:nvPicPr>
            <p:blipFill>
              <a:blip r:embed="rId74"/>
              <a:stretch>
                <a:fillRect/>
              </a:stretch>
            </p:blipFill>
            <p:spPr>
              <a:xfrm>
                <a:off x="425168" y="2927834"/>
                <a:ext cx="2877840" cy="154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502" name="Freihand 103501"/>
              <p14:cNvContentPartPr/>
              <p14:nvPr/>
            </p14:nvContentPartPr>
            <p14:xfrm>
              <a:off x="8215208" y="3037634"/>
              <a:ext cx="1631520" cy="489240"/>
            </p14:xfrm>
          </p:contentPart>
        </mc:Choice>
        <mc:Fallback xmlns="">
          <p:pic>
            <p:nvPicPr>
              <p:cNvPr id="103502" name="Freihand 103501"/>
              <p:cNvPicPr/>
              <p:nvPr/>
            </p:nvPicPr>
            <p:blipFill>
              <a:blip r:embed="rId76"/>
              <a:stretch>
                <a:fillRect/>
              </a:stretch>
            </p:blipFill>
            <p:spPr>
              <a:xfrm>
                <a:off x="8203328" y="3027914"/>
                <a:ext cx="16570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3504" name="Freihand 103503"/>
              <p14:cNvContentPartPr/>
              <p14:nvPr/>
            </p14:nvContentPartPr>
            <p14:xfrm>
              <a:off x="9947168" y="3097034"/>
              <a:ext cx="1497240" cy="427320"/>
            </p14:xfrm>
          </p:contentPart>
        </mc:Choice>
        <mc:Fallback xmlns="">
          <p:pic>
            <p:nvPicPr>
              <p:cNvPr id="103504" name="Freihand 103503"/>
              <p:cNvPicPr/>
              <p:nvPr/>
            </p:nvPicPr>
            <p:blipFill>
              <a:blip r:embed="rId78"/>
              <a:stretch>
                <a:fillRect/>
              </a:stretch>
            </p:blipFill>
            <p:spPr>
              <a:xfrm>
                <a:off x="9935648" y="3079754"/>
                <a:ext cx="152424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3506" name="Freihand 103505"/>
              <p14:cNvContentPartPr/>
              <p14:nvPr/>
            </p14:nvContentPartPr>
            <p14:xfrm>
              <a:off x="6923528" y="6515954"/>
              <a:ext cx="1406880" cy="102240"/>
            </p14:xfrm>
          </p:contentPart>
        </mc:Choice>
        <mc:Fallback xmlns="">
          <p:pic>
            <p:nvPicPr>
              <p:cNvPr id="103506" name="Freihand 103505"/>
              <p:cNvPicPr/>
              <p:nvPr/>
            </p:nvPicPr>
            <p:blipFill>
              <a:blip r:embed="rId80"/>
              <a:stretch>
                <a:fillRect/>
              </a:stretch>
            </p:blipFill>
            <p:spPr>
              <a:xfrm>
                <a:off x="6912368" y="6502994"/>
                <a:ext cx="1427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3508" name="Freihand 103507"/>
              <p14:cNvContentPartPr/>
              <p14:nvPr/>
            </p14:nvContentPartPr>
            <p14:xfrm>
              <a:off x="8257328" y="2918114"/>
              <a:ext cx="3322440" cy="731160"/>
            </p14:xfrm>
          </p:contentPart>
        </mc:Choice>
        <mc:Fallback xmlns="">
          <p:pic>
            <p:nvPicPr>
              <p:cNvPr id="103508" name="Freihand 103507"/>
              <p:cNvPicPr/>
              <p:nvPr/>
            </p:nvPicPr>
            <p:blipFill>
              <a:blip r:embed="rId82"/>
              <a:stretch>
                <a:fillRect/>
              </a:stretch>
            </p:blipFill>
            <p:spPr>
              <a:xfrm>
                <a:off x="8243288" y="2898674"/>
                <a:ext cx="3352680" cy="765720"/>
              </a:xfrm>
              <a:prstGeom prst="rect">
                <a:avLst/>
              </a:prstGeom>
            </p:spPr>
          </p:pic>
        </mc:Fallback>
      </mc:AlternateContent>
    </p:spTree>
    <p:extLst>
      <p:ext uri="{BB962C8B-B14F-4D97-AF65-F5344CB8AC3E}">
        <p14:creationId xmlns:p14="http://schemas.microsoft.com/office/powerpoint/2010/main" val="39078801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8236" y="65128"/>
            <a:ext cx="7464960" cy="392073"/>
          </a:xfrm>
          <a:prstGeom prst="rect">
            <a:avLst/>
          </a:prstGeom>
        </p:spPr>
        <p:txBody>
          <a:bodyPr>
            <a:normAutofit fontScale="55000" lnSpcReduction="20000"/>
          </a:bodyPr>
          <a:lstStyle>
            <a:lvl1pPr algn="ctr" rtl="0" hangingPunct="0">
              <a:tabLst/>
              <a:defRPr lang="de-DE" sz="4400" b="0" i="0" u="none" strike="noStrike" kern="1200">
                <a:ln>
                  <a:noFill/>
                </a:ln>
                <a:latin typeface="Arial" pitchFamily="18"/>
              </a:defRPr>
            </a:lvl1pPr>
          </a:lstStyle>
          <a:p>
            <a:r>
              <a:rPr lang="en-US" sz="3991" dirty="0" err="1" smtClean="0">
                <a:solidFill>
                  <a:sysClr val="windowText" lastClr="000000"/>
                </a:solidFill>
              </a:rPr>
              <a:t>Wechselkurs</a:t>
            </a:r>
            <a:r>
              <a:rPr lang="en-US" sz="3991" dirty="0">
                <a:solidFill>
                  <a:sysClr val="windowText" lastClr="000000"/>
                </a:solidFill>
              </a:rPr>
              <a:t>,</a:t>
            </a:r>
            <a:r>
              <a:rPr lang="en-US" sz="3991" dirty="0" smtClean="0">
                <a:solidFill>
                  <a:sysClr val="windowText" lastClr="000000"/>
                </a:solidFill>
              </a:rPr>
              <a:t> </a:t>
            </a:r>
            <a:r>
              <a:rPr lang="en-US" sz="3991" dirty="0" err="1" smtClean="0">
                <a:solidFill>
                  <a:sysClr val="windowText" lastClr="000000"/>
                </a:solidFill>
              </a:rPr>
              <a:t>Devisenmarkt</a:t>
            </a:r>
            <a:r>
              <a:rPr lang="en-US" sz="3991" dirty="0" smtClean="0">
                <a:solidFill>
                  <a:sysClr val="windowText" lastClr="000000"/>
                </a:solidFill>
              </a:rPr>
              <a:t> und </a:t>
            </a:r>
            <a:r>
              <a:rPr lang="en-US" sz="3991" dirty="0" err="1" smtClean="0">
                <a:solidFill>
                  <a:sysClr val="windowText" lastClr="000000"/>
                </a:solidFill>
              </a:rPr>
              <a:t>Zahlungsbilanz</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95686" y="457201"/>
            <a:ext cx="4970385" cy="2839064"/>
          </a:xfrm>
          <a:prstGeom prst="rect">
            <a:avLst/>
          </a:prstGeom>
          <a:noFill/>
          <a:ln>
            <a:noFill/>
          </a:ln>
        </p:spPr>
        <p:txBody>
          <a:bodyPr vert="horz" wrap="square" lIns="81639" tIns="40820" rIns="81639" bIns="40820" anchorCtr="0" compatLnSpc="0">
            <a:noAutofit/>
          </a:bodyPr>
          <a:lstStyle/>
          <a:p>
            <a:r>
              <a:rPr lang="de-DE" sz="2000" b="1" dirty="0" smtClean="0"/>
              <a:t>Mengennotierung</a:t>
            </a:r>
            <a:r>
              <a:rPr lang="de-DE" sz="2000" b="1" dirty="0"/>
              <a:t>:</a:t>
            </a:r>
          </a:p>
          <a:p>
            <a:r>
              <a:rPr lang="de-DE" sz="2000" dirty="0"/>
              <a:t>W</a:t>
            </a:r>
            <a:r>
              <a:rPr lang="de-DE" sz="2000" dirty="0" smtClean="0"/>
              <a:t>ie </a:t>
            </a:r>
            <a:r>
              <a:rPr lang="de-DE" sz="2000" dirty="0"/>
              <a:t>viele Einheiten </a:t>
            </a:r>
            <a:r>
              <a:rPr lang="de-DE" sz="2000" dirty="0" smtClean="0"/>
              <a:t>ausländischer </a:t>
            </a:r>
            <a:r>
              <a:rPr lang="de-DE" sz="2000" dirty="0"/>
              <a:t>Währung </a:t>
            </a:r>
            <a:r>
              <a:rPr lang="de-DE" sz="2000" dirty="0" smtClean="0"/>
              <a:t>erhält man </a:t>
            </a:r>
            <a:r>
              <a:rPr lang="de-DE" sz="2000" dirty="0"/>
              <a:t>für eine Einheit der inländischen Währung </a:t>
            </a:r>
            <a:r>
              <a:rPr lang="de-DE" sz="2000" dirty="0" smtClean="0"/>
              <a:t>(z.B</a:t>
            </a:r>
            <a:r>
              <a:rPr lang="de-DE" sz="2000" dirty="0"/>
              <a:t>. 1€ = 1,37$)</a:t>
            </a:r>
          </a:p>
          <a:p>
            <a:endParaRPr lang="de-DE" sz="2000" b="1" dirty="0"/>
          </a:p>
          <a:p>
            <a:r>
              <a:rPr lang="de-DE" sz="2000" b="1" dirty="0" smtClean="0"/>
              <a:t>Preisnotierung</a:t>
            </a:r>
            <a:r>
              <a:rPr lang="de-DE" sz="2000" b="1" dirty="0"/>
              <a:t>:</a:t>
            </a:r>
          </a:p>
          <a:p>
            <a:r>
              <a:rPr lang="de-DE" sz="2000" dirty="0"/>
              <a:t>W</a:t>
            </a:r>
            <a:r>
              <a:rPr lang="de-DE" sz="2000" dirty="0" smtClean="0"/>
              <a:t>ie </a:t>
            </a:r>
            <a:r>
              <a:rPr lang="de-DE" sz="2000" dirty="0"/>
              <a:t>viele Einheiten der inländischen </a:t>
            </a:r>
            <a:r>
              <a:rPr lang="de-DE" sz="2000" dirty="0" smtClean="0"/>
              <a:t>Währung kostet eine </a:t>
            </a:r>
            <a:r>
              <a:rPr lang="de-DE" sz="2000" dirty="0"/>
              <a:t>Einheit der ausländischen Währung </a:t>
            </a:r>
            <a:r>
              <a:rPr lang="de-DE" sz="2000" dirty="0" smtClean="0"/>
              <a:t>(z.B</a:t>
            </a:r>
            <a:r>
              <a:rPr lang="de-DE" sz="2000" dirty="0"/>
              <a:t>. 1$= 0,73€</a:t>
            </a:r>
            <a:r>
              <a:rPr lang="de-DE" sz="2000" dirty="0" smtClean="0"/>
              <a:t>)</a:t>
            </a:r>
            <a:endParaRPr lang="de-DE" sz="2000" dirty="0"/>
          </a:p>
        </p:txBody>
      </p:sp>
      <p:graphicFrame>
        <p:nvGraphicFramePr>
          <p:cNvPr id="5" name="Table 6"/>
          <p:cNvGraphicFramePr>
            <a:graphicFrameLocks noGrp="1"/>
          </p:cNvGraphicFramePr>
          <p:nvPr>
            <p:extLst>
              <p:ext uri="{D42A27DB-BD31-4B8C-83A1-F6EECF244321}">
                <p14:modId xmlns:p14="http://schemas.microsoft.com/office/powerpoint/2010/main" val="2329290745"/>
              </p:ext>
            </p:extLst>
          </p:nvPr>
        </p:nvGraphicFramePr>
        <p:xfrm>
          <a:off x="5297128" y="564947"/>
          <a:ext cx="6894872" cy="2658816"/>
        </p:xfrm>
        <a:graphic>
          <a:graphicData uri="http://schemas.openxmlformats.org/drawingml/2006/table">
            <a:tbl>
              <a:tblPr firstRow="1" bandRow="1">
                <a:tableStyleId>{5940675A-B579-460E-94D1-54222C63F5DA}</a:tableStyleId>
              </a:tblPr>
              <a:tblGrid>
                <a:gridCol w="3447436">
                  <a:extLst>
                    <a:ext uri="{9D8B030D-6E8A-4147-A177-3AD203B41FA5}">
                      <a16:colId xmlns:a16="http://schemas.microsoft.com/office/drawing/2014/main" val="20000"/>
                    </a:ext>
                  </a:extLst>
                </a:gridCol>
                <a:gridCol w="3447436">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smtClean="0"/>
                        <a:t>Dienst</a:t>
                      </a:r>
                      <a:r>
                        <a:rPr lang="en-US" sz="1600" dirty="0" smtClean="0"/>
                        <a:t>- </a:t>
                      </a:r>
                      <a:r>
                        <a:rPr lang="en-US" sz="1600" dirty="0" err="1" smtClean="0"/>
                        <a:t>leistungen</a:t>
                      </a:r>
                      <a:r>
                        <a:rPr lang="en-US" sz="1600" dirty="0" smtClean="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smtClean="0"/>
                        <a:t>Dienst</a:t>
                      </a:r>
                      <a:r>
                        <a:rPr lang="en-US" sz="1600" dirty="0" smtClean="0"/>
                        <a:t>- </a:t>
                      </a:r>
                      <a:r>
                        <a:rPr lang="en-US" sz="1600" dirty="0" err="1" smtClean="0"/>
                        <a:t>leistungen</a:t>
                      </a:r>
                      <a:r>
                        <a:rPr lang="en-US" sz="1600" dirty="0" smtClean="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a:t>
                      </a:r>
                      <a:r>
                        <a:rPr lang="en-US" sz="1600" dirty="0" smtClean="0"/>
                        <a:t>Deutsche, </a:t>
                      </a:r>
                      <a:r>
                        <a:rPr lang="en-US" sz="1600" dirty="0"/>
                        <a:t>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dirty="0" err="1" smtClean="0"/>
                        <a:t>Aufwer</a:t>
                      </a:r>
                      <a:r>
                        <a:rPr lang="en-US" sz="1600" dirty="0" smtClean="0"/>
                        <a:t>- </a:t>
                      </a:r>
                      <a:r>
                        <a:rPr lang="en-US" sz="1600" dirty="0" err="1" smtClean="0"/>
                        <a:t>tung</a:t>
                      </a:r>
                      <a:r>
                        <a:rPr lang="en-US" sz="1600" dirty="0" smtClean="0"/>
                        <a:t>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Box 7"/>
          <p:cNvSpPr txBox="1"/>
          <p:nvPr/>
        </p:nvSpPr>
        <p:spPr>
          <a:xfrm>
            <a:off x="705213" y="4723004"/>
            <a:ext cx="7984392" cy="796693"/>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Ex</a:t>
            </a:r>
            <a:r>
              <a:rPr lang="en-US" sz="2400" dirty="0" err="1">
                <a:latin typeface="Arial" panose="020B0604020202020204" pitchFamily="34" charset="0"/>
                <a:cs typeface="Arial" panose="020B0604020202020204" pitchFamily="34" charset="0"/>
              </a:rPr>
              <a:t>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a:t>
            </a:r>
            <a:r>
              <a:rPr lang="en-US" sz="2400" dirty="0" err="1">
                <a:solidFill>
                  <a:srgbClr val="FF0000"/>
                </a:solidFill>
                <a:latin typeface="Arial" panose="020B0604020202020204" pitchFamily="34" charset="0"/>
                <a:cs typeface="Arial" panose="020B0604020202020204" pitchFamily="34" charset="0"/>
              </a:rPr>
              <a:t>im</a:t>
            </a:r>
            <a:r>
              <a:rPr lang="en-US" sz="2400" dirty="0" err="1">
                <a:latin typeface="Arial" panose="020B0604020202020204" pitchFamily="34" charset="0"/>
                <a:cs typeface="Arial" panose="020B0604020202020204" pitchFamily="34" charset="0"/>
              </a:rPr>
              <a:t>port</a:t>
            </a:r>
            <a:r>
              <a:rPr lang="en-US" sz="2400" dirty="0">
                <a:latin typeface="Arial" panose="020B0604020202020204" pitchFamily="34" charset="0"/>
                <a:cs typeface="Arial" panose="020B0604020202020204" pitchFamily="34" charset="0"/>
              </a:rPr>
              <a:t> = </a:t>
            </a:r>
            <a:r>
              <a:rPr lang="en-US" sz="2400" dirty="0" err="1">
                <a:solidFill>
                  <a:srgbClr val="FF0000"/>
                </a:solidFill>
                <a:latin typeface="Arial" panose="020B0604020202020204" pitchFamily="34" charset="0"/>
                <a:cs typeface="Arial" panose="020B0604020202020204" pitchFamily="34" charset="0"/>
              </a:rPr>
              <a:t>Im</a:t>
            </a:r>
            <a:r>
              <a:rPr lang="en-US" sz="2400" dirty="0" err="1">
                <a:latin typeface="Arial" panose="020B0604020202020204" pitchFamily="34" charset="0"/>
                <a:cs typeface="Arial" panose="020B0604020202020204" pitchFamily="34" charset="0"/>
              </a:rPr>
              <a:t>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a:t>
            </a:r>
            <a:r>
              <a:rPr lang="en-US" sz="2400" dirty="0" err="1">
                <a:solidFill>
                  <a:srgbClr val="FF0000"/>
                </a:solidFill>
                <a:latin typeface="Arial" panose="020B0604020202020204" pitchFamily="34" charset="0"/>
                <a:cs typeface="Arial" panose="020B0604020202020204" pitchFamily="34" charset="0"/>
              </a:rPr>
              <a:t>ex</a:t>
            </a:r>
            <a:r>
              <a:rPr lang="en-US" sz="2400" dirty="0" err="1">
                <a:latin typeface="Arial" panose="020B0604020202020204" pitchFamily="34" charset="0"/>
                <a:cs typeface="Arial" panose="020B0604020202020204" pitchFamily="34" charset="0"/>
              </a:rPr>
              <a:t>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sp>
        <p:nvSpPr>
          <p:cNvPr id="10" name="Rechteck 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554930275"/>
              </p:ext>
            </p:extLst>
          </p:nvPr>
        </p:nvGraphicFramePr>
        <p:xfrm>
          <a:off x="230400" y="3625236"/>
          <a:ext cx="8128000" cy="11125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41246270"/>
                    </a:ext>
                  </a:extLst>
                </a:gridCol>
                <a:gridCol w="4064000">
                  <a:extLst>
                    <a:ext uri="{9D8B030D-6E8A-4147-A177-3AD203B41FA5}">
                      <a16:colId xmlns:a16="http://schemas.microsoft.com/office/drawing/2014/main" val="4034881149"/>
                    </a:ext>
                  </a:extLst>
                </a:gridCol>
              </a:tblGrid>
              <a:tr h="370840">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850609274"/>
                  </a:ext>
                </a:extLst>
              </a:tr>
              <a:tr h="370840">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91344174"/>
                  </a:ext>
                </a:extLst>
              </a:tr>
              <a:tr h="370840">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3942766118"/>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864245846"/>
              </p:ext>
            </p:extLst>
          </p:nvPr>
        </p:nvGraphicFramePr>
        <p:xfrm>
          <a:off x="243166" y="5309835"/>
          <a:ext cx="8128000" cy="130039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41246270"/>
                    </a:ext>
                  </a:extLst>
                </a:gridCol>
                <a:gridCol w="4064000">
                  <a:extLst>
                    <a:ext uri="{9D8B030D-6E8A-4147-A177-3AD203B41FA5}">
                      <a16:colId xmlns:a16="http://schemas.microsoft.com/office/drawing/2014/main" val="4034881149"/>
                    </a:ext>
                  </a:extLst>
                </a:gridCol>
              </a:tblGrid>
              <a:tr h="370840">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8506092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913441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3942766118"/>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8" name="Freihand 17"/>
              <p14:cNvContentPartPr/>
              <p14:nvPr/>
            </p14:nvContentPartPr>
            <p14:xfrm>
              <a:off x="1548368" y="3257234"/>
              <a:ext cx="22320" cy="61200"/>
            </p14:xfrm>
          </p:contentPart>
        </mc:Choice>
        <mc:Fallback xmlns="">
          <p:pic>
            <p:nvPicPr>
              <p:cNvPr id="18" name="Freihand 17"/>
              <p:cNvPicPr/>
              <p:nvPr/>
            </p:nvPicPr>
            <p:blipFill>
              <a:blip r:embed="rId4"/>
              <a:stretch>
                <a:fillRect/>
              </a:stretch>
            </p:blipFill>
            <p:spPr>
              <a:xfrm>
                <a:off x="1540808" y="3250754"/>
                <a:ext cx="36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p14:cNvContentPartPr/>
              <p14:nvPr/>
            </p14:nvContentPartPr>
            <p14:xfrm>
              <a:off x="1558088" y="2971754"/>
              <a:ext cx="1297080" cy="381240"/>
            </p14:xfrm>
          </p:contentPart>
        </mc:Choice>
        <mc:Fallback xmlns="">
          <p:pic>
            <p:nvPicPr>
              <p:cNvPr id="19" name="Freihand 18"/>
              <p:cNvPicPr/>
              <p:nvPr/>
            </p:nvPicPr>
            <p:blipFill>
              <a:blip r:embed="rId6"/>
              <a:stretch>
                <a:fillRect/>
              </a:stretch>
            </p:blipFill>
            <p:spPr>
              <a:xfrm>
                <a:off x="1541888" y="2953754"/>
                <a:ext cx="13291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Freihand 24"/>
              <p14:cNvContentPartPr/>
              <p14:nvPr/>
            </p14:nvContentPartPr>
            <p14:xfrm>
              <a:off x="8611208" y="597554"/>
              <a:ext cx="1709280" cy="403560"/>
            </p14:xfrm>
          </p:contentPart>
        </mc:Choice>
        <mc:Fallback xmlns="">
          <p:pic>
            <p:nvPicPr>
              <p:cNvPr id="25" name="Freihand 24"/>
              <p:cNvPicPr/>
              <p:nvPr/>
            </p:nvPicPr>
            <p:blipFill>
              <a:blip r:embed="rId8"/>
              <a:stretch>
                <a:fillRect/>
              </a:stretch>
            </p:blipFill>
            <p:spPr>
              <a:xfrm>
                <a:off x="8599688" y="582420"/>
                <a:ext cx="1734840" cy="4327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p14:cNvContentPartPr/>
              <p14:nvPr/>
            </p14:nvContentPartPr>
            <p14:xfrm>
              <a:off x="5214608" y="556154"/>
              <a:ext cx="3549600" cy="955800"/>
            </p14:xfrm>
          </p:contentPart>
        </mc:Choice>
        <mc:Fallback xmlns="">
          <p:pic>
            <p:nvPicPr>
              <p:cNvPr id="27" name="Freihand 26"/>
              <p:cNvPicPr/>
              <p:nvPr/>
            </p:nvPicPr>
            <p:blipFill>
              <a:blip r:embed="rId10"/>
              <a:stretch>
                <a:fillRect/>
              </a:stretch>
            </p:blipFill>
            <p:spPr>
              <a:xfrm>
                <a:off x="5202008" y="544994"/>
                <a:ext cx="3578040" cy="98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Freihand 28"/>
              <p14:cNvContentPartPr/>
              <p14:nvPr/>
            </p14:nvContentPartPr>
            <p14:xfrm>
              <a:off x="5321528" y="1551194"/>
              <a:ext cx="5760" cy="3600"/>
            </p14:xfrm>
          </p:contentPart>
        </mc:Choice>
        <mc:Fallback xmlns="">
          <p:pic>
            <p:nvPicPr>
              <p:cNvPr id="29" name="Freihand 28"/>
              <p:cNvPicPr/>
              <p:nvPr/>
            </p:nvPicPr>
            <p:blipFill>
              <a:blip r:embed="rId12"/>
              <a:stretch>
                <a:fillRect/>
              </a:stretch>
            </p:blipFill>
            <p:spPr>
              <a:xfrm>
                <a:off x="5316128" y="1545794"/>
                <a:ext cx="165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Freihand 30"/>
              <p14:cNvContentPartPr/>
              <p14:nvPr/>
            </p14:nvContentPartPr>
            <p14:xfrm>
              <a:off x="5220728" y="1480274"/>
              <a:ext cx="3206160" cy="599760"/>
            </p14:xfrm>
          </p:contentPart>
        </mc:Choice>
        <mc:Fallback xmlns="">
          <p:pic>
            <p:nvPicPr>
              <p:cNvPr id="31" name="Freihand 30"/>
              <p:cNvPicPr/>
              <p:nvPr/>
            </p:nvPicPr>
            <p:blipFill>
              <a:blip r:embed="rId14"/>
              <a:stretch>
                <a:fillRect/>
              </a:stretch>
            </p:blipFill>
            <p:spPr>
              <a:xfrm>
                <a:off x="5204528" y="1463714"/>
                <a:ext cx="323748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Freihand 32"/>
              <p14:cNvContentPartPr/>
              <p14:nvPr/>
            </p14:nvContentPartPr>
            <p14:xfrm>
              <a:off x="8721368" y="1463354"/>
              <a:ext cx="3147840" cy="630720"/>
            </p14:xfrm>
          </p:contentPart>
        </mc:Choice>
        <mc:Fallback xmlns="">
          <p:pic>
            <p:nvPicPr>
              <p:cNvPr id="33" name="Freihand 32"/>
              <p:cNvPicPr/>
              <p:nvPr/>
            </p:nvPicPr>
            <p:blipFill>
              <a:blip r:embed="rId16"/>
              <a:stretch>
                <a:fillRect/>
              </a:stretch>
            </p:blipFill>
            <p:spPr>
              <a:xfrm>
                <a:off x="8708048" y="1446794"/>
                <a:ext cx="317664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p14:cNvContentPartPr/>
              <p14:nvPr/>
            </p14:nvContentPartPr>
            <p14:xfrm>
              <a:off x="8686808" y="2038634"/>
              <a:ext cx="3011760" cy="501840"/>
            </p14:xfrm>
          </p:contentPart>
        </mc:Choice>
        <mc:Fallback xmlns="">
          <p:pic>
            <p:nvPicPr>
              <p:cNvPr id="38" name="Freihand 37"/>
              <p:cNvPicPr/>
              <p:nvPr/>
            </p:nvPicPr>
            <p:blipFill>
              <a:blip r:embed="rId18"/>
              <a:stretch>
                <a:fillRect/>
              </a:stretch>
            </p:blipFill>
            <p:spPr>
              <a:xfrm>
                <a:off x="8673848" y="2022434"/>
                <a:ext cx="303948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Freihand 39"/>
              <p14:cNvContentPartPr/>
              <p14:nvPr/>
            </p14:nvContentPartPr>
            <p14:xfrm>
              <a:off x="1053368" y="1347794"/>
              <a:ext cx="1929600" cy="559800"/>
            </p14:xfrm>
          </p:contentPart>
        </mc:Choice>
        <mc:Fallback xmlns="">
          <p:pic>
            <p:nvPicPr>
              <p:cNvPr id="40" name="Freihand 39"/>
              <p:cNvPicPr/>
              <p:nvPr/>
            </p:nvPicPr>
            <p:blipFill>
              <a:blip r:embed="rId20"/>
              <a:stretch>
                <a:fillRect/>
              </a:stretch>
            </p:blipFill>
            <p:spPr>
              <a:xfrm>
                <a:off x="1041848" y="1333754"/>
                <a:ext cx="195732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p14:cNvContentPartPr/>
              <p14:nvPr/>
            </p14:nvContentPartPr>
            <p14:xfrm>
              <a:off x="1620368" y="1440314"/>
              <a:ext cx="201960" cy="305640"/>
            </p14:xfrm>
          </p:contentPart>
        </mc:Choice>
        <mc:Fallback xmlns="">
          <p:pic>
            <p:nvPicPr>
              <p:cNvPr id="41" name="Freihand 40"/>
              <p:cNvPicPr/>
              <p:nvPr/>
            </p:nvPicPr>
            <p:blipFill>
              <a:blip r:embed="rId22"/>
              <a:stretch>
                <a:fillRect/>
              </a:stretch>
            </p:blipFill>
            <p:spPr>
              <a:xfrm>
                <a:off x="1606688" y="1424834"/>
                <a:ext cx="2304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p14:cNvContentPartPr/>
              <p14:nvPr/>
            </p14:nvContentPartPr>
            <p14:xfrm>
              <a:off x="5209568" y="2636234"/>
              <a:ext cx="6933960" cy="697680"/>
            </p14:xfrm>
          </p:contentPart>
        </mc:Choice>
        <mc:Fallback xmlns="">
          <p:pic>
            <p:nvPicPr>
              <p:cNvPr id="44" name="Freihand 43"/>
              <p:cNvPicPr/>
              <p:nvPr/>
            </p:nvPicPr>
            <p:blipFill>
              <a:blip r:embed="rId24"/>
              <a:stretch>
                <a:fillRect/>
              </a:stretch>
            </p:blipFill>
            <p:spPr>
              <a:xfrm>
                <a:off x="5195168" y="2619314"/>
                <a:ext cx="696420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Freihand 45"/>
              <p14:cNvContentPartPr/>
              <p14:nvPr/>
            </p14:nvContentPartPr>
            <p14:xfrm>
              <a:off x="279728" y="4011794"/>
              <a:ext cx="2369160" cy="370800"/>
            </p14:xfrm>
          </p:contentPart>
        </mc:Choice>
        <mc:Fallback xmlns="">
          <p:pic>
            <p:nvPicPr>
              <p:cNvPr id="46" name="Freihand 45"/>
              <p:cNvPicPr/>
              <p:nvPr/>
            </p:nvPicPr>
            <p:blipFill>
              <a:blip r:embed="rId26"/>
              <a:stretch>
                <a:fillRect/>
              </a:stretch>
            </p:blipFill>
            <p:spPr>
              <a:xfrm>
                <a:off x="266408" y="3994874"/>
                <a:ext cx="2398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 name="Freihand 50"/>
              <p14:cNvContentPartPr/>
              <p14:nvPr/>
            </p14:nvContentPartPr>
            <p14:xfrm>
              <a:off x="5149088" y="1236914"/>
              <a:ext cx="243000" cy="194400"/>
            </p14:xfrm>
          </p:contentPart>
        </mc:Choice>
        <mc:Fallback xmlns="">
          <p:pic>
            <p:nvPicPr>
              <p:cNvPr id="51" name="Freihand 50"/>
              <p:cNvPicPr/>
              <p:nvPr/>
            </p:nvPicPr>
            <p:blipFill>
              <a:blip r:embed="rId28"/>
              <a:stretch>
                <a:fillRect/>
              </a:stretch>
            </p:blipFill>
            <p:spPr>
              <a:xfrm>
                <a:off x="5141888" y="1224314"/>
                <a:ext cx="259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Freihand 51"/>
              <p14:cNvContentPartPr/>
              <p14:nvPr/>
            </p14:nvContentPartPr>
            <p14:xfrm>
              <a:off x="2340368" y="1661354"/>
              <a:ext cx="2599560" cy="2509560"/>
            </p14:xfrm>
          </p:contentPart>
        </mc:Choice>
        <mc:Fallback xmlns="">
          <p:pic>
            <p:nvPicPr>
              <p:cNvPr id="52" name="Freihand 51"/>
              <p:cNvPicPr/>
              <p:nvPr/>
            </p:nvPicPr>
            <p:blipFill>
              <a:blip r:embed="rId30"/>
              <a:stretch>
                <a:fillRect/>
              </a:stretch>
            </p:blipFill>
            <p:spPr>
              <a:xfrm>
                <a:off x="2326328" y="1647314"/>
                <a:ext cx="2627640" cy="253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Freihand 53"/>
              <p14:cNvContentPartPr/>
              <p14:nvPr/>
            </p14:nvContentPartPr>
            <p14:xfrm>
              <a:off x="4204448" y="3979754"/>
              <a:ext cx="2011320" cy="394920"/>
            </p14:xfrm>
          </p:contentPart>
        </mc:Choice>
        <mc:Fallback xmlns="">
          <p:pic>
            <p:nvPicPr>
              <p:cNvPr id="54" name="Freihand 53"/>
              <p:cNvPicPr/>
              <p:nvPr/>
            </p:nvPicPr>
            <p:blipFill>
              <a:blip r:embed="rId32"/>
              <a:stretch>
                <a:fillRect/>
              </a:stretch>
            </p:blipFill>
            <p:spPr>
              <a:xfrm>
                <a:off x="4192928" y="3970034"/>
                <a:ext cx="20365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Freihand 58"/>
              <p14:cNvContentPartPr/>
              <p14:nvPr/>
            </p14:nvContentPartPr>
            <p14:xfrm>
              <a:off x="5937128" y="1506554"/>
              <a:ext cx="3817800" cy="2557440"/>
            </p14:xfrm>
          </p:contentPart>
        </mc:Choice>
        <mc:Fallback xmlns="">
          <p:pic>
            <p:nvPicPr>
              <p:cNvPr id="59" name="Freihand 58"/>
              <p:cNvPicPr/>
              <p:nvPr/>
            </p:nvPicPr>
            <p:blipFill>
              <a:blip r:embed="rId34"/>
              <a:stretch>
                <a:fillRect/>
              </a:stretch>
            </p:blipFill>
            <p:spPr>
              <a:xfrm>
                <a:off x="5922368" y="1491794"/>
                <a:ext cx="3847320" cy="258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0" name="Freihand 59"/>
              <p14:cNvContentPartPr/>
              <p14:nvPr/>
            </p14:nvContentPartPr>
            <p14:xfrm>
              <a:off x="9487088" y="1477754"/>
              <a:ext cx="275760" cy="587520"/>
            </p14:xfrm>
          </p:contentPart>
        </mc:Choice>
        <mc:Fallback xmlns="">
          <p:pic>
            <p:nvPicPr>
              <p:cNvPr id="60" name="Freihand 59"/>
              <p:cNvPicPr/>
              <p:nvPr/>
            </p:nvPicPr>
            <p:blipFill>
              <a:blip r:embed="rId36"/>
              <a:stretch>
                <a:fillRect/>
              </a:stretch>
            </p:blipFill>
            <p:spPr>
              <a:xfrm>
                <a:off x="9472688" y="1462634"/>
                <a:ext cx="30492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p14:cNvContentPartPr/>
              <p14:nvPr/>
            </p14:nvContentPartPr>
            <p14:xfrm>
              <a:off x="8754848" y="909314"/>
              <a:ext cx="3360600" cy="606600"/>
            </p14:xfrm>
          </p:contentPart>
        </mc:Choice>
        <mc:Fallback xmlns="">
          <p:pic>
            <p:nvPicPr>
              <p:cNvPr id="66" name="Freihand 65"/>
              <p:cNvPicPr/>
              <p:nvPr/>
            </p:nvPicPr>
            <p:blipFill>
              <a:blip r:embed="rId38"/>
              <a:stretch>
                <a:fillRect/>
              </a:stretch>
            </p:blipFill>
            <p:spPr>
              <a:xfrm>
                <a:off x="8734688" y="891303"/>
                <a:ext cx="3397320" cy="64154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 name="Freihand 70"/>
              <p14:cNvContentPartPr/>
              <p14:nvPr/>
            </p14:nvContentPartPr>
            <p14:xfrm>
              <a:off x="5212808" y="2086154"/>
              <a:ext cx="3413880" cy="453960"/>
            </p14:xfrm>
          </p:contentPart>
        </mc:Choice>
        <mc:Fallback xmlns="">
          <p:pic>
            <p:nvPicPr>
              <p:cNvPr id="71" name="Freihand 70"/>
              <p:cNvPicPr/>
              <p:nvPr/>
            </p:nvPicPr>
            <p:blipFill>
              <a:blip r:embed="rId40"/>
              <a:stretch>
                <a:fillRect/>
              </a:stretch>
            </p:blipFill>
            <p:spPr>
              <a:xfrm>
                <a:off x="5196248" y="2070314"/>
                <a:ext cx="3445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5" name="Freihand 74"/>
              <p14:cNvContentPartPr/>
              <p14:nvPr/>
            </p14:nvContentPartPr>
            <p14:xfrm>
              <a:off x="969128" y="5760314"/>
              <a:ext cx="1222920" cy="952200"/>
            </p14:xfrm>
          </p:contentPart>
        </mc:Choice>
        <mc:Fallback xmlns="">
          <p:pic>
            <p:nvPicPr>
              <p:cNvPr id="75" name="Freihand 74"/>
              <p:cNvPicPr/>
              <p:nvPr/>
            </p:nvPicPr>
            <p:blipFill>
              <a:blip r:embed="rId42"/>
              <a:stretch>
                <a:fillRect/>
              </a:stretch>
            </p:blipFill>
            <p:spPr>
              <a:xfrm>
                <a:off x="954008" y="5743034"/>
                <a:ext cx="125280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0" name="Freihand 79"/>
              <p14:cNvContentPartPr/>
              <p14:nvPr/>
            </p14:nvContentPartPr>
            <p14:xfrm>
              <a:off x="229688" y="3999194"/>
              <a:ext cx="7466760" cy="2647800"/>
            </p14:xfrm>
          </p:contentPart>
        </mc:Choice>
        <mc:Fallback xmlns="">
          <p:pic>
            <p:nvPicPr>
              <p:cNvPr id="80" name="Freihand 79"/>
              <p:cNvPicPr/>
              <p:nvPr/>
            </p:nvPicPr>
            <p:blipFill>
              <a:blip r:embed="rId44"/>
              <a:stretch>
                <a:fillRect/>
              </a:stretch>
            </p:blipFill>
            <p:spPr>
              <a:xfrm>
                <a:off x="213128" y="3981914"/>
                <a:ext cx="7498440" cy="2679120"/>
              </a:xfrm>
              <a:prstGeom prst="rect">
                <a:avLst/>
              </a:prstGeom>
            </p:spPr>
          </p:pic>
        </mc:Fallback>
      </mc:AlternateContent>
    </p:spTree>
    <p:extLst>
      <p:ext uri="{BB962C8B-B14F-4D97-AF65-F5344CB8AC3E}">
        <p14:creationId xmlns:p14="http://schemas.microsoft.com/office/powerpoint/2010/main" val="77561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smtClean="0">
                <a:solidFill>
                  <a:sysClr val="windowText" lastClr="000000"/>
                </a:solidFill>
              </a:rPr>
              <a:t>Euro-</a:t>
            </a:r>
            <a:r>
              <a:rPr lang="en-US" sz="3991" dirty="0" err="1" smtClean="0">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92833" y="198229"/>
            <a:ext cx="1917641" cy="343620"/>
          </a:xfrm>
          <a:prstGeom prst="rect">
            <a:avLst/>
          </a:prstGeom>
          <a:noFill/>
        </p:spPr>
        <p:txBody>
          <a:bodyPr wrap="none" rtlCol="0">
            <a:spAutoFit/>
          </a:bodyPr>
          <a:lstStyle/>
          <a:p>
            <a:r>
              <a:rPr lang="de-DE" sz="1633" dirty="0"/>
              <a:t>Source: Bundesbank</a:t>
            </a:r>
          </a:p>
        </p:txBody>
      </p:sp>
      <p:pic>
        <p:nvPicPr>
          <p:cNvPr id="14" name="Grafik 13"/>
          <p:cNvPicPr>
            <a:picLocks noChangeAspect="1"/>
          </p:cNvPicPr>
          <p:nvPr/>
        </p:nvPicPr>
        <p:blipFill>
          <a:blip r:embed="rId3"/>
          <a:stretch>
            <a:fillRect/>
          </a:stretch>
        </p:blipFill>
        <p:spPr>
          <a:xfrm>
            <a:off x="266075" y="837212"/>
            <a:ext cx="5552164" cy="2726519"/>
          </a:xfrm>
          <a:prstGeom prst="rect">
            <a:avLst/>
          </a:prstGeom>
        </p:spPr>
      </p:pic>
      <p:pic>
        <p:nvPicPr>
          <p:cNvPr id="5" name="Grafik 4"/>
          <p:cNvPicPr>
            <a:picLocks noChangeAspect="1"/>
          </p:cNvPicPr>
          <p:nvPr/>
        </p:nvPicPr>
        <p:blipFill>
          <a:blip r:embed="rId4"/>
          <a:stretch>
            <a:fillRect/>
          </a:stretch>
        </p:blipFill>
        <p:spPr>
          <a:xfrm>
            <a:off x="6017114" y="777678"/>
            <a:ext cx="6134193" cy="2759193"/>
          </a:xfrm>
          <a:prstGeom prst="rect">
            <a:avLst/>
          </a:prstGeom>
        </p:spPr>
      </p:pic>
      <p:pic>
        <p:nvPicPr>
          <p:cNvPr id="12" name="Grafik 11"/>
          <p:cNvPicPr>
            <a:picLocks noChangeAspect="1"/>
          </p:cNvPicPr>
          <p:nvPr/>
        </p:nvPicPr>
        <p:blipFill>
          <a:blip r:embed="rId5"/>
          <a:stretch>
            <a:fillRect/>
          </a:stretch>
        </p:blipFill>
        <p:spPr>
          <a:xfrm>
            <a:off x="266075" y="3745185"/>
            <a:ext cx="6179445" cy="2805558"/>
          </a:xfrm>
          <a:prstGeom prst="rect">
            <a:avLst/>
          </a:prstGeom>
        </p:spPr>
      </p:pic>
      <p:sp>
        <p:nvSpPr>
          <p:cNvPr id="20" name="Rechteck 1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10" name="Freihand 9"/>
              <p14:cNvContentPartPr/>
              <p14:nvPr/>
            </p14:nvContentPartPr>
            <p14:xfrm>
              <a:off x="161288" y="365454"/>
              <a:ext cx="2719440" cy="1174680"/>
            </p14:xfrm>
          </p:contentPart>
        </mc:Choice>
        <mc:Fallback xmlns="">
          <p:pic>
            <p:nvPicPr>
              <p:cNvPr id="10" name="Freihand 9"/>
              <p:cNvPicPr/>
              <p:nvPr/>
            </p:nvPicPr>
            <p:blipFill>
              <a:blip r:embed="rId7"/>
              <a:stretch>
                <a:fillRect/>
              </a:stretch>
            </p:blipFill>
            <p:spPr>
              <a:xfrm>
                <a:off x="147968" y="348534"/>
                <a:ext cx="274932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p14:cNvContentPartPr/>
              <p14:nvPr/>
            </p14:nvContentPartPr>
            <p14:xfrm>
              <a:off x="-6832" y="955854"/>
              <a:ext cx="576720" cy="756000"/>
            </p14:xfrm>
          </p:contentPart>
        </mc:Choice>
        <mc:Fallback xmlns="">
          <p:pic>
            <p:nvPicPr>
              <p:cNvPr id="22" name="Freihand 21"/>
              <p:cNvPicPr/>
              <p:nvPr/>
            </p:nvPicPr>
            <p:blipFill>
              <a:blip r:embed="rId9"/>
              <a:stretch>
                <a:fillRect/>
              </a:stretch>
            </p:blipFill>
            <p:spPr>
              <a:xfrm>
                <a:off x="-21592" y="940014"/>
                <a:ext cx="60696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Freihand 43"/>
              <p14:cNvContentPartPr/>
              <p14:nvPr/>
            </p14:nvContentPartPr>
            <p14:xfrm>
              <a:off x="1437848" y="1136574"/>
              <a:ext cx="778320" cy="940680"/>
            </p14:xfrm>
          </p:contentPart>
        </mc:Choice>
        <mc:Fallback xmlns="">
          <p:pic>
            <p:nvPicPr>
              <p:cNvPr id="44" name="Freihand 43"/>
              <p:cNvPicPr/>
              <p:nvPr/>
            </p:nvPicPr>
            <p:blipFill>
              <a:blip r:embed="rId11"/>
              <a:stretch>
                <a:fillRect/>
              </a:stretch>
            </p:blipFill>
            <p:spPr>
              <a:xfrm>
                <a:off x="1424168" y="1123614"/>
                <a:ext cx="803160" cy="9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Freihand 56"/>
              <p14:cNvContentPartPr/>
              <p14:nvPr/>
            </p14:nvContentPartPr>
            <p14:xfrm>
              <a:off x="6932528" y="4146534"/>
              <a:ext cx="1442880" cy="1087560"/>
            </p14:xfrm>
          </p:contentPart>
        </mc:Choice>
        <mc:Fallback xmlns="">
          <p:pic>
            <p:nvPicPr>
              <p:cNvPr id="57" name="Freihand 56"/>
              <p:cNvPicPr/>
              <p:nvPr/>
            </p:nvPicPr>
            <p:blipFill>
              <a:blip r:embed="rId13"/>
              <a:stretch>
                <a:fillRect/>
              </a:stretch>
            </p:blipFill>
            <p:spPr>
              <a:xfrm>
                <a:off x="6918488" y="4133574"/>
                <a:ext cx="1471680"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6" name="Freihand 75"/>
              <p14:cNvContentPartPr/>
              <p14:nvPr/>
            </p14:nvContentPartPr>
            <p14:xfrm>
              <a:off x="6427448" y="3703374"/>
              <a:ext cx="2367720" cy="1860840"/>
            </p14:xfrm>
          </p:contentPart>
        </mc:Choice>
        <mc:Fallback xmlns="">
          <p:pic>
            <p:nvPicPr>
              <p:cNvPr id="76" name="Freihand 75"/>
              <p:cNvPicPr/>
              <p:nvPr/>
            </p:nvPicPr>
            <p:blipFill>
              <a:blip r:embed="rId15"/>
              <a:stretch>
                <a:fillRect/>
              </a:stretch>
            </p:blipFill>
            <p:spPr>
              <a:xfrm>
                <a:off x="6412688" y="3688254"/>
                <a:ext cx="2397240" cy="189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 name="Freihand 108"/>
              <p14:cNvContentPartPr/>
              <p14:nvPr/>
            </p14:nvContentPartPr>
            <p14:xfrm>
              <a:off x="6248168" y="3978414"/>
              <a:ext cx="2327760" cy="1122120"/>
            </p14:xfrm>
          </p:contentPart>
        </mc:Choice>
        <mc:Fallback xmlns="">
          <p:pic>
            <p:nvPicPr>
              <p:cNvPr id="109" name="Freihand 108"/>
              <p:cNvPicPr/>
              <p:nvPr/>
            </p:nvPicPr>
            <p:blipFill>
              <a:blip r:embed="rId17"/>
              <a:stretch>
                <a:fillRect/>
              </a:stretch>
            </p:blipFill>
            <p:spPr>
              <a:xfrm>
                <a:off x="6233408" y="3965094"/>
                <a:ext cx="2356560" cy="115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 name="Freihand 114"/>
              <p14:cNvContentPartPr/>
              <p14:nvPr/>
            </p14:nvContentPartPr>
            <p14:xfrm>
              <a:off x="7692488" y="4656294"/>
              <a:ext cx="13680" cy="0"/>
            </p14:xfrm>
          </p:contentPart>
        </mc:Choice>
        <mc:Fallback xmlns="">
          <p:pic>
            <p:nvPicPr>
              <p:cNvPr id="115" name="Freihand 114"/>
              <p:cNvPicPr/>
              <p:nvPr/>
            </p:nvPicPr>
            <p:blipFill>
              <a:blip r:embed="rId19"/>
              <a:stretch>
                <a:fillRect/>
              </a:stretch>
            </p:blipFill>
            <p:spPr>
              <a:xfrm>
                <a:off x="0" y="0"/>
                <a:ext cx="13680" cy="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7" name="Freihand 116"/>
              <p14:cNvContentPartPr/>
              <p14:nvPr/>
            </p14:nvContentPartPr>
            <p14:xfrm>
              <a:off x="8202608" y="4698774"/>
              <a:ext cx="620280" cy="856080"/>
            </p14:xfrm>
          </p:contentPart>
        </mc:Choice>
        <mc:Fallback xmlns="">
          <p:pic>
            <p:nvPicPr>
              <p:cNvPr id="117" name="Freihand 116"/>
              <p:cNvPicPr/>
              <p:nvPr/>
            </p:nvPicPr>
            <p:blipFill>
              <a:blip r:embed="rId21"/>
              <a:stretch>
                <a:fillRect/>
              </a:stretch>
            </p:blipFill>
            <p:spPr>
              <a:xfrm>
                <a:off x="8188568" y="4679694"/>
                <a:ext cx="651240" cy="89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0" name="Freihand 149"/>
              <p14:cNvContentPartPr/>
              <p14:nvPr/>
            </p14:nvContentPartPr>
            <p14:xfrm>
              <a:off x="1791368" y="1447974"/>
              <a:ext cx="1158840" cy="460080"/>
            </p14:xfrm>
          </p:contentPart>
        </mc:Choice>
        <mc:Fallback xmlns="">
          <p:pic>
            <p:nvPicPr>
              <p:cNvPr id="150" name="Freihand 149"/>
              <p:cNvPicPr/>
              <p:nvPr/>
            </p:nvPicPr>
            <p:blipFill>
              <a:blip r:embed="rId23"/>
              <a:stretch>
                <a:fillRect/>
              </a:stretch>
            </p:blipFill>
            <p:spPr>
              <a:xfrm>
                <a:off x="1774808" y="1437174"/>
                <a:ext cx="119232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 name="Freihand 152"/>
              <p14:cNvContentPartPr/>
              <p14:nvPr/>
            </p14:nvContentPartPr>
            <p14:xfrm>
              <a:off x="1343168" y="1063494"/>
              <a:ext cx="700560" cy="905400"/>
            </p14:xfrm>
          </p:contentPart>
        </mc:Choice>
        <mc:Fallback xmlns="">
          <p:pic>
            <p:nvPicPr>
              <p:cNvPr id="153" name="Freihand 152"/>
              <p:cNvPicPr/>
              <p:nvPr/>
            </p:nvPicPr>
            <p:blipFill>
              <a:blip r:embed="rId25"/>
              <a:stretch>
                <a:fillRect/>
              </a:stretch>
            </p:blipFill>
            <p:spPr>
              <a:xfrm>
                <a:off x="1331288" y="1053054"/>
                <a:ext cx="72648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9" name="Freihand 168"/>
              <p14:cNvContentPartPr/>
              <p14:nvPr/>
            </p14:nvContentPartPr>
            <p14:xfrm>
              <a:off x="3765248" y="443574"/>
              <a:ext cx="2548440" cy="2064960"/>
            </p14:xfrm>
          </p:contentPart>
        </mc:Choice>
        <mc:Fallback xmlns="">
          <p:pic>
            <p:nvPicPr>
              <p:cNvPr id="169" name="Freihand 168"/>
              <p:cNvPicPr/>
              <p:nvPr/>
            </p:nvPicPr>
            <p:blipFill>
              <a:blip r:embed="rId27"/>
              <a:stretch>
                <a:fillRect/>
              </a:stretch>
            </p:blipFill>
            <p:spPr>
              <a:xfrm>
                <a:off x="3750848" y="428094"/>
                <a:ext cx="257904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1" name="Freihand 230"/>
              <p14:cNvContentPartPr/>
              <p14:nvPr/>
            </p14:nvContentPartPr>
            <p14:xfrm>
              <a:off x="5169608" y="1798974"/>
              <a:ext cx="1013400" cy="846720"/>
            </p14:xfrm>
          </p:contentPart>
        </mc:Choice>
        <mc:Fallback xmlns="">
          <p:pic>
            <p:nvPicPr>
              <p:cNvPr id="231" name="Freihand 230"/>
              <p:cNvPicPr/>
              <p:nvPr/>
            </p:nvPicPr>
            <p:blipFill>
              <a:blip r:embed="rId29"/>
              <a:stretch>
                <a:fillRect/>
              </a:stretch>
            </p:blipFill>
            <p:spPr>
              <a:xfrm>
                <a:off x="5154488" y="1782054"/>
                <a:ext cx="104544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8" name="Freihand 237"/>
              <p14:cNvContentPartPr/>
              <p14:nvPr/>
            </p14:nvContentPartPr>
            <p14:xfrm>
              <a:off x="4093568" y="1222254"/>
              <a:ext cx="705240" cy="527040"/>
            </p14:xfrm>
          </p:contentPart>
        </mc:Choice>
        <mc:Fallback xmlns="">
          <p:pic>
            <p:nvPicPr>
              <p:cNvPr id="238" name="Freihand 237"/>
              <p:cNvPicPr/>
              <p:nvPr/>
            </p:nvPicPr>
            <p:blipFill>
              <a:blip r:embed="rId31"/>
              <a:stretch>
                <a:fillRect/>
              </a:stretch>
            </p:blipFill>
            <p:spPr>
              <a:xfrm>
                <a:off x="4082048" y="1210014"/>
                <a:ext cx="73260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1" name="Freihand 240"/>
              <p14:cNvContentPartPr/>
              <p14:nvPr/>
            </p14:nvContentPartPr>
            <p14:xfrm>
              <a:off x="7116848" y="1258974"/>
              <a:ext cx="1820160" cy="1064160"/>
            </p14:xfrm>
          </p:contentPart>
        </mc:Choice>
        <mc:Fallback xmlns="">
          <p:pic>
            <p:nvPicPr>
              <p:cNvPr id="241" name="Freihand 240"/>
              <p:cNvPicPr/>
              <p:nvPr/>
            </p:nvPicPr>
            <p:blipFill>
              <a:blip r:embed="rId33"/>
              <a:stretch>
                <a:fillRect/>
              </a:stretch>
            </p:blipFill>
            <p:spPr>
              <a:xfrm>
                <a:off x="7105328" y="1244214"/>
                <a:ext cx="184752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3" name="Freihand 242"/>
              <p14:cNvContentPartPr/>
              <p14:nvPr/>
            </p14:nvContentPartPr>
            <p14:xfrm>
              <a:off x="8741528" y="1032894"/>
              <a:ext cx="266040" cy="330840"/>
            </p14:xfrm>
          </p:contentPart>
        </mc:Choice>
        <mc:Fallback xmlns="">
          <p:pic>
            <p:nvPicPr>
              <p:cNvPr id="243" name="Freihand 242"/>
              <p:cNvPicPr/>
              <p:nvPr/>
            </p:nvPicPr>
            <p:blipFill>
              <a:blip r:embed="rId35"/>
              <a:stretch>
                <a:fillRect/>
              </a:stretch>
            </p:blipFill>
            <p:spPr>
              <a:xfrm>
                <a:off x="8725688" y="1017054"/>
                <a:ext cx="2952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8" name="Freihand 247"/>
              <p14:cNvContentPartPr/>
              <p14:nvPr/>
            </p14:nvContentPartPr>
            <p14:xfrm>
              <a:off x="9470168" y="1156734"/>
              <a:ext cx="2495160" cy="1042200"/>
            </p14:xfrm>
          </p:contentPart>
        </mc:Choice>
        <mc:Fallback xmlns="">
          <p:pic>
            <p:nvPicPr>
              <p:cNvPr id="248" name="Freihand 247"/>
              <p:cNvPicPr/>
              <p:nvPr/>
            </p:nvPicPr>
            <p:blipFill>
              <a:blip r:embed="rId37"/>
              <a:stretch>
                <a:fillRect/>
              </a:stretch>
            </p:blipFill>
            <p:spPr>
              <a:xfrm>
                <a:off x="9456848" y="1140534"/>
                <a:ext cx="2522880" cy="1070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2" name="Freihand 251"/>
              <p14:cNvContentPartPr/>
              <p14:nvPr/>
            </p14:nvContentPartPr>
            <p14:xfrm>
              <a:off x="10312928" y="3169494"/>
              <a:ext cx="706680" cy="403920"/>
            </p14:xfrm>
          </p:contentPart>
        </mc:Choice>
        <mc:Fallback xmlns="">
          <p:pic>
            <p:nvPicPr>
              <p:cNvPr id="252" name="Freihand 251"/>
              <p:cNvPicPr/>
              <p:nvPr/>
            </p:nvPicPr>
            <p:blipFill>
              <a:blip r:embed="rId39"/>
              <a:stretch>
                <a:fillRect/>
              </a:stretch>
            </p:blipFill>
            <p:spPr>
              <a:xfrm>
                <a:off x="10298528" y="3156174"/>
                <a:ext cx="7351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5" name="Freihand 254"/>
              <p14:cNvContentPartPr/>
              <p14:nvPr/>
            </p14:nvContentPartPr>
            <p14:xfrm>
              <a:off x="7285688" y="3154734"/>
              <a:ext cx="567360" cy="442800"/>
            </p14:xfrm>
          </p:contentPart>
        </mc:Choice>
        <mc:Fallback xmlns="">
          <p:pic>
            <p:nvPicPr>
              <p:cNvPr id="255" name="Freihand 254"/>
              <p:cNvPicPr/>
              <p:nvPr/>
            </p:nvPicPr>
            <p:blipFill>
              <a:blip r:embed="rId41"/>
              <a:stretch>
                <a:fillRect/>
              </a:stretch>
            </p:blipFill>
            <p:spPr>
              <a:xfrm>
                <a:off x="7272728" y="3141774"/>
                <a:ext cx="5936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0" name="Freihand 259"/>
              <p14:cNvContentPartPr/>
              <p14:nvPr/>
            </p14:nvContentPartPr>
            <p14:xfrm>
              <a:off x="7179128" y="1125054"/>
              <a:ext cx="1832040" cy="1194480"/>
            </p14:xfrm>
          </p:contentPart>
        </mc:Choice>
        <mc:Fallback xmlns="">
          <p:pic>
            <p:nvPicPr>
              <p:cNvPr id="260" name="Freihand 259"/>
              <p:cNvPicPr/>
              <p:nvPr/>
            </p:nvPicPr>
            <p:blipFill>
              <a:blip r:embed="rId43"/>
              <a:stretch>
                <a:fillRect/>
              </a:stretch>
            </p:blipFill>
            <p:spPr>
              <a:xfrm>
                <a:off x="7171208" y="1110294"/>
                <a:ext cx="1850760" cy="1221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3" name="Freihand 262"/>
              <p14:cNvContentPartPr/>
              <p14:nvPr/>
            </p14:nvContentPartPr>
            <p14:xfrm>
              <a:off x="8141408" y="1609254"/>
              <a:ext cx="360" cy="360"/>
            </p14:xfrm>
          </p:contentPart>
        </mc:Choice>
        <mc:Fallback xmlns="">
          <p:pic>
            <p:nvPicPr>
              <p:cNvPr id="263" name="Freihand 262"/>
              <p:cNvPicPr/>
              <p:nvPr/>
            </p:nvPicPr>
            <p:blipFill>
              <a:blip r:embed="rId45"/>
              <a:stretch>
                <a:fillRect/>
              </a:stretch>
            </p:blipFill>
            <p:spPr>
              <a:xfrm>
                <a:off x="8124488" y="159233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7" name="Freihand 266"/>
              <p14:cNvContentPartPr/>
              <p14:nvPr/>
            </p14:nvContentPartPr>
            <p14:xfrm>
              <a:off x="6050528" y="2139534"/>
              <a:ext cx="422640" cy="491760"/>
            </p14:xfrm>
          </p:contentPart>
        </mc:Choice>
        <mc:Fallback xmlns="">
          <p:pic>
            <p:nvPicPr>
              <p:cNvPr id="267" name="Freihand 266"/>
              <p:cNvPicPr/>
              <p:nvPr/>
            </p:nvPicPr>
            <p:blipFill>
              <a:blip r:embed="rId47"/>
              <a:stretch>
                <a:fillRect/>
              </a:stretch>
            </p:blipFill>
            <p:spPr>
              <a:xfrm>
                <a:off x="6033968" y="2120454"/>
                <a:ext cx="45612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8" name="Freihand 267"/>
              <p14:cNvContentPartPr/>
              <p14:nvPr/>
            </p14:nvContentPartPr>
            <p14:xfrm>
              <a:off x="6826328" y="473094"/>
              <a:ext cx="5165640" cy="2187360"/>
            </p14:xfrm>
          </p:contentPart>
        </mc:Choice>
        <mc:Fallback xmlns="">
          <p:pic>
            <p:nvPicPr>
              <p:cNvPr id="268" name="Freihand 267"/>
              <p:cNvPicPr/>
              <p:nvPr/>
            </p:nvPicPr>
            <p:blipFill>
              <a:blip r:embed="rId49"/>
              <a:stretch>
                <a:fillRect/>
              </a:stretch>
            </p:blipFill>
            <p:spPr>
              <a:xfrm>
                <a:off x="6811208" y="457974"/>
                <a:ext cx="5196240" cy="221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9" name="Freihand 268"/>
              <p14:cNvContentPartPr/>
              <p14:nvPr/>
            </p14:nvContentPartPr>
            <p14:xfrm>
              <a:off x="8809568" y="1032894"/>
              <a:ext cx="168480" cy="432000"/>
            </p14:xfrm>
          </p:contentPart>
        </mc:Choice>
        <mc:Fallback xmlns="">
          <p:pic>
            <p:nvPicPr>
              <p:cNvPr id="269" name="Freihand 268"/>
              <p:cNvPicPr/>
              <p:nvPr/>
            </p:nvPicPr>
            <p:blipFill>
              <a:blip r:embed="rId51"/>
              <a:stretch>
                <a:fillRect/>
              </a:stretch>
            </p:blipFill>
            <p:spPr>
              <a:xfrm>
                <a:off x="8794088" y="1016694"/>
                <a:ext cx="1998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0" name="Freihand 269"/>
              <p14:cNvContentPartPr/>
              <p14:nvPr/>
            </p14:nvContentPartPr>
            <p14:xfrm>
              <a:off x="7752968" y="2206854"/>
              <a:ext cx="267480" cy="38880"/>
            </p14:xfrm>
          </p:contentPart>
        </mc:Choice>
        <mc:Fallback xmlns="">
          <p:pic>
            <p:nvPicPr>
              <p:cNvPr id="270" name="Freihand 269"/>
              <p:cNvPicPr/>
              <p:nvPr/>
            </p:nvPicPr>
            <p:blipFill>
              <a:blip r:embed="rId53"/>
              <a:stretch>
                <a:fillRect/>
              </a:stretch>
            </p:blipFill>
            <p:spPr>
              <a:xfrm>
                <a:off x="7736048" y="2189934"/>
                <a:ext cx="300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1" name="Freihand 270"/>
              <p14:cNvContentPartPr/>
              <p14:nvPr/>
            </p14:nvContentPartPr>
            <p14:xfrm>
              <a:off x="11837528" y="1098774"/>
              <a:ext cx="147960" cy="248400"/>
            </p14:xfrm>
          </p:contentPart>
        </mc:Choice>
        <mc:Fallback xmlns="">
          <p:pic>
            <p:nvPicPr>
              <p:cNvPr id="271" name="Freihand 270"/>
              <p:cNvPicPr/>
              <p:nvPr/>
            </p:nvPicPr>
            <p:blipFill>
              <a:blip r:embed="rId55"/>
              <a:stretch>
                <a:fillRect/>
              </a:stretch>
            </p:blipFill>
            <p:spPr>
              <a:xfrm>
                <a:off x="11822048" y="1083294"/>
                <a:ext cx="1789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2" name="Freihand 271"/>
              <p14:cNvContentPartPr/>
              <p14:nvPr/>
            </p14:nvContentPartPr>
            <p14:xfrm>
              <a:off x="10488248" y="4011534"/>
              <a:ext cx="2160" cy="35640"/>
            </p14:xfrm>
          </p:contentPart>
        </mc:Choice>
        <mc:Fallback xmlns="">
          <p:pic>
            <p:nvPicPr>
              <p:cNvPr id="272" name="Freihand 271"/>
              <p:cNvPicPr/>
              <p:nvPr/>
            </p:nvPicPr>
            <p:blipFill>
              <a:blip r:embed="rId57"/>
              <a:stretch>
                <a:fillRect/>
              </a:stretch>
            </p:blipFill>
            <p:spPr>
              <a:xfrm>
                <a:off x="10471328" y="3994614"/>
                <a:ext cx="36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4" name="Freihand 273"/>
              <p14:cNvContentPartPr/>
              <p14:nvPr/>
            </p14:nvContentPartPr>
            <p14:xfrm>
              <a:off x="3648968" y="4388814"/>
              <a:ext cx="2495880" cy="96480"/>
            </p14:xfrm>
          </p:contentPart>
        </mc:Choice>
        <mc:Fallback xmlns="">
          <p:pic>
            <p:nvPicPr>
              <p:cNvPr id="274" name="Freihand 273"/>
              <p:cNvPicPr/>
              <p:nvPr/>
            </p:nvPicPr>
            <p:blipFill>
              <a:blip r:embed="rId59"/>
              <a:stretch>
                <a:fillRect/>
              </a:stretch>
            </p:blipFill>
            <p:spPr>
              <a:xfrm>
                <a:off x="3634928" y="4382334"/>
                <a:ext cx="2528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5" name="Freihand 284"/>
              <p14:cNvContentPartPr/>
              <p14:nvPr/>
            </p14:nvContentPartPr>
            <p14:xfrm>
              <a:off x="2428568" y="3181734"/>
              <a:ext cx="4743360" cy="1666080"/>
            </p14:xfrm>
          </p:contentPart>
        </mc:Choice>
        <mc:Fallback xmlns="">
          <p:pic>
            <p:nvPicPr>
              <p:cNvPr id="285" name="Freihand 284"/>
              <p:cNvPicPr/>
              <p:nvPr/>
            </p:nvPicPr>
            <p:blipFill>
              <a:blip r:embed="rId61"/>
              <a:stretch>
                <a:fillRect/>
              </a:stretch>
            </p:blipFill>
            <p:spPr>
              <a:xfrm>
                <a:off x="2415968" y="3164454"/>
                <a:ext cx="4767120" cy="1698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3" name="Freihand 292"/>
              <p14:cNvContentPartPr/>
              <p14:nvPr/>
            </p14:nvContentPartPr>
            <p14:xfrm>
              <a:off x="1285208" y="1055574"/>
              <a:ext cx="1669680" cy="937800"/>
            </p14:xfrm>
          </p:contentPart>
        </mc:Choice>
        <mc:Fallback xmlns="">
          <p:pic>
            <p:nvPicPr>
              <p:cNvPr id="293" name="Freihand 292"/>
              <p:cNvPicPr/>
              <p:nvPr/>
            </p:nvPicPr>
            <p:blipFill>
              <a:blip r:embed="rId63"/>
              <a:stretch>
                <a:fillRect/>
              </a:stretch>
            </p:blipFill>
            <p:spPr>
              <a:xfrm>
                <a:off x="1272608" y="1038654"/>
                <a:ext cx="169920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5" name="Freihand 294"/>
              <p14:cNvContentPartPr/>
              <p14:nvPr/>
            </p14:nvContentPartPr>
            <p14:xfrm>
              <a:off x="415448" y="3790134"/>
              <a:ext cx="6111000" cy="1271880"/>
            </p14:xfrm>
          </p:contentPart>
        </mc:Choice>
        <mc:Fallback xmlns="">
          <p:pic>
            <p:nvPicPr>
              <p:cNvPr id="295" name="Freihand 294"/>
              <p:cNvPicPr/>
              <p:nvPr/>
            </p:nvPicPr>
            <p:blipFill>
              <a:blip r:embed="rId65"/>
              <a:stretch>
                <a:fillRect/>
              </a:stretch>
            </p:blipFill>
            <p:spPr>
              <a:xfrm>
                <a:off x="400688" y="3773574"/>
                <a:ext cx="6140160" cy="130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04" name="Freihand 303"/>
              <p14:cNvContentPartPr/>
              <p14:nvPr/>
            </p14:nvContentPartPr>
            <p14:xfrm>
              <a:off x="3020408" y="4020534"/>
              <a:ext cx="536400" cy="697320"/>
            </p14:xfrm>
          </p:contentPart>
        </mc:Choice>
        <mc:Fallback xmlns="">
          <p:pic>
            <p:nvPicPr>
              <p:cNvPr id="304" name="Freihand 303"/>
              <p:cNvPicPr/>
              <p:nvPr/>
            </p:nvPicPr>
            <p:blipFill>
              <a:blip r:embed="rId67"/>
              <a:stretch>
                <a:fillRect/>
              </a:stretch>
            </p:blipFill>
            <p:spPr>
              <a:xfrm>
                <a:off x="3009968" y="4009374"/>
                <a:ext cx="55764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5" name="Freihand 314"/>
              <p14:cNvContentPartPr/>
              <p14:nvPr/>
            </p14:nvContentPartPr>
            <p14:xfrm>
              <a:off x="3170528" y="4024494"/>
              <a:ext cx="93240" cy="729360"/>
            </p14:xfrm>
          </p:contentPart>
        </mc:Choice>
        <mc:Fallback xmlns="">
          <p:pic>
            <p:nvPicPr>
              <p:cNvPr id="315" name="Freihand 314"/>
              <p:cNvPicPr/>
              <p:nvPr/>
            </p:nvPicPr>
            <p:blipFill>
              <a:blip r:embed="rId69"/>
              <a:stretch>
                <a:fillRect/>
              </a:stretch>
            </p:blipFill>
            <p:spPr>
              <a:xfrm>
                <a:off x="3156128" y="4018734"/>
                <a:ext cx="12204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19" name="Freihand 318"/>
              <p14:cNvContentPartPr/>
              <p14:nvPr/>
            </p14:nvContentPartPr>
            <p14:xfrm>
              <a:off x="7443008" y="4196214"/>
              <a:ext cx="657360" cy="649440"/>
            </p14:xfrm>
          </p:contentPart>
        </mc:Choice>
        <mc:Fallback xmlns="">
          <p:pic>
            <p:nvPicPr>
              <p:cNvPr id="319" name="Freihand 318"/>
              <p:cNvPicPr/>
              <p:nvPr/>
            </p:nvPicPr>
            <p:blipFill>
              <a:blip r:embed="rId71"/>
              <a:stretch>
                <a:fillRect/>
              </a:stretch>
            </p:blipFill>
            <p:spPr>
              <a:xfrm>
                <a:off x="7428248" y="4180014"/>
                <a:ext cx="687960" cy="676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28" name="Freihand 327"/>
              <p14:cNvContentPartPr/>
              <p14:nvPr/>
            </p14:nvContentPartPr>
            <p14:xfrm>
              <a:off x="1506968" y="1190934"/>
              <a:ext cx="790200" cy="816840"/>
            </p14:xfrm>
          </p:contentPart>
        </mc:Choice>
        <mc:Fallback xmlns="">
          <p:pic>
            <p:nvPicPr>
              <p:cNvPr id="328" name="Freihand 327"/>
              <p:cNvPicPr/>
              <p:nvPr/>
            </p:nvPicPr>
            <p:blipFill>
              <a:blip r:embed="rId73"/>
              <a:stretch>
                <a:fillRect/>
              </a:stretch>
            </p:blipFill>
            <p:spPr>
              <a:xfrm>
                <a:off x="1492928" y="1175094"/>
                <a:ext cx="82152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31" name="Freihand 330"/>
              <p14:cNvContentPartPr/>
              <p14:nvPr/>
            </p14:nvContentPartPr>
            <p14:xfrm>
              <a:off x="951128" y="852894"/>
              <a:ext cx="1651680" cy="1486800"/>
            </p14:xfrm>
          </p:contentPart>
        </mc:Choice>
        <mc:Fallback xmlns="">
          <p:pic>
            <p:nvPicPr>
              <p:cNvPr id="331" name="Freihand 330"/>
              <p:cNvPicPr/>
              <p:nvPr/>
            </p:nvPicPr>
            <p:blipFill>
              <a:blip r:embed="rId75"/>
              <a:stretch>
                <a:fillRect/>
              </a:stretch>
            </p:blipFill>
            <p:spPr>
              <a:xfrm>
                <a:off x="937088" y="838854"/>
                <a:ext cx="1680120" cy="1514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32" name="Freihand 331"/>
              <p14:cNvContentPartPr/>
              <p14:nvPr/>
            </p14:nvContentPartPr>
            <p14:xfrm>
              <a:off x="1609208" y="1715814"/>
              <a:ext cx="455760" cy="370800"/>
            </p14:xfrm>
          </p:contentPart>
        </mc:Choice>
        <mc:Fallback xmlns="">
          <p:pic>
            <p:nvPicPr>
              <p:cNvPr id="332" name="Freihand 331"/>
              <p:cNvPicPr/>
              <p:nvPr/>
            </p:nvPicPr>
            <p:blipFill>
              <a:blip r:embed="rId77"/>
              <a:stretch>
                <a:fillRect/>
              </a:stretch>
            </p:blipFill>
            <p:spPr>
              <a:xfrm>
                <a:off x="1595528" y="1698894"/>
                <a:ext cx="4845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3" name="Freihand 332"/>
              <p14:cNvContentPartPr/>
              <p14:nvPr/>
            </p14:nvContentPartPr>
            <p14:xfrm>
              <a:off x="1794248" y="1716174"/>
              <a:ext cx="22320" cy="11880"/>
            </p14:xfrm>
          </p:contentPart>
        </mc:Choice>
        <mc:Fallback xmlns="">
          <p:pic>
            <p:nvPicPr>
              <p:cNvPr id="333" name="Freihand 332"/>
              <p:cNvPicPr/>
              <p:nvPr/>
            </p:nvPicPr>
            <p:blipFill>
              <a:blip r:embed="rId79"/>
              <a:stretch>
                <a:fillRect/>
              </a:stretch>
            </p:blipFill>
            <p:spPr>
              <a:xfrm>
                <a:off x="1784528" y="1704654"/>
                <a:ext cx="42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34" name="Freihand 333"/>
              <p14:cNvContentPartPr/>
              <p14:nvPr/>
            </p14:nvContentPartPr>
            <p14:xfrm>
              <a:off x="1377368" y="3060414"/>
              <a:ext cx="1965600" cy="533880"/>
            </p14:xfrm>
          </p:contentPart>
        </mc:Choice>
        <mc:Fallback xmlns="">
          <p:pic>
            <p:nvPicPr>
              <p:cNvPr id="334" name="Freihand 333"/>
              <p:cNvPicPr/>
              <p:nvPr/>
            </p:nvPicPr>
            <p:blipFill>
              <a:blip r:embed="rId81"/>
              <a:stretch>
                <a:fillRect/>
              </a:stretch>
            </p:blipFill>
            <p:spPr>
              <a:xfrm>
                <a:off x="1361528" y="3046014"/>
                <a:ext cx="19897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38" name="Freihand 337"/>
              <p14:cNvContentPartPr/>
              <p14:nvPr/>
            </p14:nvContentPartPr>
            <p14:xfrm>
              <a:off x="2948048" y="4266774"/>
              <a:ext cx="479160" cy="354600"/>
            </p14:xfrm>
          </p:contentPart>
        </mc:Choice>
        <mc:Fallback xmlns="">
          <p:pic>
            <p:nvPicPr>
              <p:cNvPr id="338" name="Freihand 337"/>
              <p:cNvPicPr/>
              <p:nvPr/>
            </p:nvPicPr>
            <p:blipFill>
              <a:blip r:embed="rId83"/>
              <a:stretch>
                <a:fillRect/>
              </a:stretch>
            </p:blipFill>
            <p:spPr>
              <a:xfrm>
                <a:off x="2929328" y="4255614"/>
                <a:ext cx="5090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39" name="Freihand 338"/>
              <p14:cNvContentPartPr/>
              <p14:nvPr/>
            </p14:nvContentPartPr>
            <p14:xfrm>
              <a:off x="3172328" y="4369014"/>
              <a:ext cx="558720" cy="61920"/>
            </p14:xfrm>
          </p:contentPart>
        </mc:Choice>
        <mc:Fallback xmlns="">
          <p:pic>
            <p:nvPicPr>
              <p:cNvPr id="339" name="Freihand 338"/>
              <p:cNvPicPr/>
              <p:nvPr/>
            </p:nvPicPr>
            <p:blipFill>
              <a:blip r:embed="rId85"/>
              <a:stretch>
                <a:fillRect/>
              </a:stretch>
            </p:blipFill>
            <p:spPr>
              <a:xfrm>
                <a:off x="3153608" y="4352814"/>
                <a:ext cx="591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40" name="Freihand 339"/>
              <p14:cNvContentPartPr/>
              <p14:nvPr/>
            </p14:nvContentPartPr>
            <p14:xfrm>
              <a:off x="3569408" y="4191174"/>
              <a:ext cx="301320" cy="527040"/>
            </p14:xfrm>
          </p:contentPart>
        </mc:Choice>
        <mc:Fallback xmlns="">
          <p:pic>
            <p:nvPicPr>
              <p:cNvPr id="340" name="Freihand 339"/>
              <p:cNvPicPr/>
              <p:nvPr/>
            </p:nvPicPr>
            <p:blipFill>
              <a:blip r:embed="rId87"/>
              <a:stretch>
                <a:fillRect/>
              </a:stretch>
            </p:blipFill>
            <p:spPr>
              <a:xfrm>
                <a:off x="3557888" y="4179654"/>
                <a:ext cx="329040" cy="550080"/>
              </a:xfrm>
              <a:prstGeom prst="rect">
                <a:avLst/>
              </a:prstGeom>
            </p:spPr>
          </p:pic>
        </mc:Fallback>
      </mc:AlternateContent>
    </p:spTree>
    <p:extLst>
      <p:ext uri="{BB962C8B-B14F-4D97-AF65-F5344CB8AC3E}">
        <p14:creationId xmlns:p14="http://schemas.microsoft.com/office/powerpoint/2010/main" val="323247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p:sp>
        <p:nvSpPr>
          <p:cNvPr id="23" name="Rechteck 2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9" name="Freihand 18"/>
              <p14:cNvContentPartPr/>
              <p14:nvPr/>
            </p14:nvContentPartPr>
            <p14:xfrm>
              <a:off x="4601528" y="965267"/>
              <a:ext cx="722160" cy="761400"/>
            </p14:xfrm>
          </p:contentPart>
        </mc:Choice>
        <mc:Fallback xmlns="">
          <p:pic>
            <p:nvPicPr>
              <p:cNvPr id="19" name="Freihand 18"/>
              <p:cNvPicPr/>
              <p:nvPr/>
            </p:nvPicPr>
            <p:blipFill>
              <a:blip r:embed="rId4"/>
              <a:stretch>
                <a:fillRect/>
              </a:stretch>
            </p:blipFill>
            <p:spPr>
              <a:xfrm>
                <a:off x="4587488" y="954107"/>
                <a:ext cx="75096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Freihand 30"/>
              <p14:cNvContentPartPr/>
              <p14:nvPr/>
            </p14:nvContentPartPr>
            <p14:xfrm>
              <a:off x="1967408" y="526787"/>
              <a:ext cx="599040" cy="234360"/>
            </p14:xfrm>
          </p:contentPart>
        </mc:Choice>
        <mc:Fallback xmlns="">
          <p:pic>
            <p:nvPicPr>
              <p:cNvPr id="31" name="Freihand 30"/>
              <p:cNvPicPr/>
              <p:nvPr/>
            </p:nvPicPr>
            <p:blipFill>
              <a:blip r:embed="rId6"/>
              <a:stretch>
                <a:fillRect/>
              </a:stretch>
            </p:blipFill>
            <p:spPr>
              <a:xfrm>
                <a:off x="1951928" y="515627"/>
                <a:ext cx="6310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p14:cNvContentPartPr/>
              <p14:nvPr/>
            </p14:nvContentPartPr>
            <p14:xfrm>
              <a:off x="5023088" y="872387"/>
              <a:ext cx="153360" cy="410760"/>
            </p14:xfrm>
          </p:contentPart>
        </mc:Choice>
        <mc:Fallback xmlns="">
          <p:pic>
            <p:nvPicPr>
              <p:cNvPr id="48" name="Freihand 47"/>
              <p:cNvPicPr/>
              <p:nvPr/>
            </p:nvPicPr>
            <p:blipFill>
              <a:blip r:embed="rId8"/>
              <a:stretch>
                <a:fillRect/>
              </a:stretch>
            </p:blipFill>
            <p:spPr>
              <a:xfrm>
                <a:off x="5005448" y="861227"/>
                <a:ext cx="1846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3" name="Freihand 82"/>
              <p14:cNvContentPartPr/>
              <p14:nvPr/>
            </p14:nvContentPartPr>
            <p14:xfrm>
              <a:off x="4681808" y="1833227"/>
              <a:ext cx="2253240" cy="142560"/>
            </p14:xfrm>
          </p:contentPart>
        </mc:Choice>
        <mc:Fallback xmlns="">
          <p:pic>
            <p:nvPicPr>
              <p:cNvPr id="83" name="Freihand 82"/>
              <p:cNvPicPr/>
              <p:nvPr/>
            </p:nvPicPr>
            <p:blipFill>
              <a:blip r:embed="rId10"/>
              <a:stretch>
                <a:fillRect/>
              </a:stretch>
            </p:blipFill>
            <p:spPr>
              <a:xfrm>
                <a:off x="4667048" y="1817747"/>
                <a:ext cx="2284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5" name="Freihand 84"/>
              <p14:cNvContentPartPr/>
              <p14:nvPr/>
            </p14:nvContentPartPr>
            <p14:xfrm>
              <a:off x="2256128" y="1871387"/>
              <a:ext cx="1350360" cy="72360"/>
            </p14:xfrm>
          </p:contentPart>
        </mc:Choice>
        <mc:Fallback xmlns="">
          <p:pic>
            <p:nvPicPr>
              <p:cNvPr id="85" name="Freihand 84"/>
              <p:cNvPicPr/>
              <p:nvPr/>
            </p:nvPicPr>
            <p:blipFill>
              <a:blip r:embed="rId12"/>
              <a:stretch>
                <a:fillRect/>
              </a:stretch>
            </p:blipFill>
            <p:spPr>
              <a:xfrm>
                <a:off x="2242448" y="1860587"/>
                <a:ext cx="1379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7" name="Freihand 86"/>
              <p14:cNvContentPartPr/>
              <p14:nvPr/>
            </p14:nvContentPartPr>
            <p14:xfrm>
              <a:off x="4672808" y="1831787"/>
              <a:ext cx="2216520" cy="144360"/>
            </p14:xfrm>
          </p:contentPart>
        </mc:Choice>
        <mc:Fallback xmlns="">
          <p:pic>
            <p:nvPicPr>
              <p:cNvPr id="87" name="Freihand 86"/>
              <p:cNvPicPr/>
              <p:nvPr/>
            </p:nvPicPr>
            <p:blipFill>
              <a:blip r:embed="rId14"/>
              <a:stretch>
                <a:fillRect/>
              </a:stretch>
            </p:blipFill>
            <p:spPr>
              <a:xfrm>
                <a:off x="4658768" y="1814147"/>
                <a:ext cx="2248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0" name="Freihand 89"/>
              <p14:cNvContentPartPr/>
              <p14:nvPr/>
            </p14:nvContentPartPr>
            <p14:xfrm>
              <a:off x="4550408" y="2282867"/>
              <a:ext cx="2523960" cy="129240"/>
            </p14:xfrm>
          </p:contentPart>
        </mc:Choice>
        <mc:Fallback xmlns="">
          <p:pic>
            <p:nvPicPr>
              <p:cNvPr id="90" name="Freihand 89"/>
              <p:cNvPicPr/>
              <p:nvPr/>
            </p:nvPicPr>
            <p:blipFill>
              <a:blip r:embed="rId16"/>
              <a:stretch>
                <a:fillRect/>
              </a:stretch>
            </p:blipFill>
            <p:spPr>
              <a:xfrm>
                <a:off x="4536728" y="2266667"/>
                <a:ext cx="255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0" name="Freihand 99"/>
              <p14:cNvContentPartPr/>
              <p14:nvPr/>
            </p14:nvContentPartPr>
            <p14:xfrm>
              <a:off x="2549888" y="64907"/>
              <a:ext cx="1884960" cy="491040"/>
            </p14:xfrm>
          </p:contentPart>
        </mc:Choice>
        <mc:Fallback xmlns="">
          <p:pic>
            <p:nvPicPr>
              <p:cNvPr id="100" name="Freihand 99"/>
              <p:cNvPicPr/>
              <p:nvPr/>
            </p:nvPicPr>
            <p:blipFill>
              <a:blip r:embed="rId18"/>
              <a:stretch>
                <a:fillRect/>
              </a:stretch>
            </p:blipFill>
            <p:spPr>
              <a:xfrm>
                <a:off x="2531528" y="46187"/>
                <a:ext cx="192132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9" name="Freihand 108"/>
              <p14:cNvContentPartPr/>
              <p14:nvPr/>
            </p14:nvContentPartPr>
            <p14:xfrm>
              <a:off x="4236128" y="1171547"/>
              <a:ext cx="1757520" cy="765720"/>
            </p14:xfrm>
          </p:contentPart>
        </mc:Choice>
        <mc:Fallback xmlns="">
          <p:pic>
            <p:nvPicPr>
              <p:cNvPr id="109" name="Freihand 108"/>
              <p:cNvPicPr/>
              <p:nvPr/>
            </p:nvPicPr>
            <p:blipFill>
              <a:blip r:embed="rId20"/>
              <a:stretch>
                <a:fillRect/>
              </a:stretch>
            </p:blipFill>
            <p:spPr>
              <a:xfrm>
                <a:off x="4221728" y="1160387"/>
                <a:ext cx="178452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7" name="Freihand 156"/>
              <p14:cNvContentPartPr/>
              <p14:nvPr/>
            </p14:nvContentPartPr>
            <p14:xfrm>
              <a:off x="1332368" y="1778867"/>
              <a:ext cx="2193840" cy="598680"/>
            </p14:xfrm>
          </p:contentPart>
        </mc:Choice>
        <mc:Fallback xmlns="">
          <p:pic>
            <p:nvPicPr>
              <p:cNvPr id="157" name="Freihand 156"/>
              <p:cNvPicPr/>
              <p:nvPr/>
            </p:nvPicPr>
            <p:blipFill>
              <a:blip r:embed="rId22"/>
              <a:stretch>
                <a:fillRect/>
              </a:stretch>
            </p:blipFill>
            <p:spPr>
              <a:xfrm>
                <a:off x="1317248" y="1765547"/>
                <a:ext cx="222444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0" name="Freihand 159"/>
              <p14:cNvContentPartPr/>
              <p14:nvPr/>
            </p14:nvContentPartPr>
            <p14:xfrm>
              <a:off x="3134528" y="1015667"/>
              <a:ext cx="774000" cy="648000"/>
            </p14:xfrm>
          </p:contentPart>
        </mc:Choice>
        <mc:Fallback xmlns="">
          <p:pic>
            <p:nvPicPr>
              <p:cNvPr id="160" name="Freihand 159"/>
              <p:cNvPicPr/>
              <p:nvPr/>
            </p:nvPicPr>
            <p:blipFill>
              <a:blip r:embed="rId24"/>
              <a:stretch>
                <a:fillRect/>
              </a:stretch>
            </p:blipFill>
            <p:spPr>
              <a:xfrm>
                <a:off x="3117968" y="1001987"/>
                <a:ext cx="80316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1" name="Freihand 160"/>
              <p14:cNvContentPartPr/>
              <p14:nvPr/>
            </p14:nvContentPartPr>
            <p14:xfrm>
              <a:off x="1818008" y="1701467"/>
              <a:ext cx="1889640" cy="1091160"/>
            </p14:xfrm>
          </p:contentPart>
        </mc:Choice>
        <mc:Fallback xmlns="">
          <p:pic>
            <p:nvPicPr>
              <p:cNvPr id="161" name="Freihand 160"/>
              <p:cNvPicPr/>
              <p:nvPr/>
            </p:nvPicPr>
            <p:blipFill>
              <a:blip r:embed="rId26"/>
              <a:stretch>
                <a:fillRect/>
              </a:stretch>
            </p:blipFill>
            <p:spPr>
              <a:xfrm>
                <a:off x="1802888" y="1685987"/>
                <a:ext cx="192024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3" name="Freihand 162"/>
              <p14:cNvContentPartPr/>
              <p14:nvPr/>
            </p14:nvContentPartPr>
            <p14:xfrm>
              <a:off x="4586408" y="1747187"/>
              <a:ext cx="2337120" cy="1210320"/>
            </p14:xfrm>
          </p:contentPart>
        </mc:Choice>
        <mc:Fallback xmlns="">
          <p:pic>
            <p:nvPicPr>
              <p:cNvPr id="163" name="Freihand 162"/>
              <p:cNvPicPr/>
              <p:nvPr/>
            </p:nvPicPr>
            <p:blipFill>
              <a:blip r:embed="rId28"/>
              <a:stretch>
                <a:fillRect/>
              </a:stretch>
            </p:blipFill>
            <p:spPr>
              <a:xfrm>
                <a:off x="4572728" y="1737827"/>
                <a:ext cx="236520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5" name="Freihand 164"/>
              <p14:cNvContentPartPr/>
              <p14:nvPr/>
            </p14:nvContentPartPr>
            <p14:xfrm>
              <a:off x="6015248" y="326627"/>
              <a:ext cx="6018120" cy="2013480"/>
            </p14:xfrm>
          </p:contentPart>
        </mc:Choice>
        <mc:Fallback xmlns="">
          <p:pic>
            <p:nvPicPr>
              <p:cNvPr id="165" name="Freihand 164"/>
              <p:cNvPicPr/>
              <p:nvPr/>
            </p:nvPicPr>
            <p:blipFill>
              <a:blip r:embed="rId30"/>
              <a:stretch>
                <a:fillRect/>
              </a:stretch>
            </p:blipFill>
            <p:spPr>
              <a:xfrm>
                <a:off x="6000848" y="312587"/>
                <a:ext cx="6047640" cy="204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6" name="Freihand 165"/>
              <p14:cNvContentPartPr/>
              <p14:nvPr/>
            </p14:nvContentPartPr>
            <p14:xfrm>
              <a:off x="0" y="0"/>
              <a:ext cx="0" cy="0"/>
            </p14:xfrm>
          </p:contentPart>
        </mc:Choice>
        <mc:Fallback xmlns="">
          <p:pic>
            <p:nvPicPr>
              <p:cNvPr id="166" name="Freihand 165"/>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0" name="Freihand 169"/>
              <p14:cNvContentPartPr/>
              <p14:nvPr/>
            </p14:nvContentPartPr>
            <p14:xfrm>
              <a:off x="4190048" y="2686067"/>
              <a:ext cx="4268160" cy="583560"/>
            </p14:xfrm>
          </p:contentPart>
        </mc:Choice>
        <mc:Fallback xmlns="">
          <p:pic>
            <p:nvPicPr>
              <p:cNvPr id="170" name="Freihand 169"/>
              <p:cNvPicPr/>
              <p:nvPr/>
            </p:nvPicPr>
            <p:blipFill>
              <a:blip r:embed="rId33"/>
              <a:stretch>
                <a:fillRect/>
              </a:stretch>
            </p:blipFill>
            <p:spPr>
              <a:xfrm>
                <a:off x="4181048" y="2677067"/>
                <a:ext cx="428976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7" name="Freihand 176"/>
              <p14:cNvContentPartPr/>
              <p14:nvPr/>
            </p14:nvContentPartPr>
            <p14:xfrm>
              <a:off x="6266168" y="393227"/>
              <a:ext cx="5803200" cy="1650960"/>
            </p14:xfrm>
          </p:contentPart>
        </mc:Choice>
        <mc:Fallback xmlns="">
          <p:pic>
            <p:nvPicPr>
              <p:cNvPr id="177" name="Freihand 176"/>
              <p:cNvPicPr/>
              <p:nvPr/>
            </p:nvPicPr>
            <p:blipFill>
              <a:blip r:embed="rId35"/>
              <a:stretch>
                <a:fillRect/>
              </a:stretch>
            </p:blipFill>
            <p:spPr>
              <a:xfrm>
                <a:off x="6252848" y="379907"/>
                <a:ext cx="5834880" cy="1682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8" name="Freihand 177"/>
              <p14:cNvContentPartPr/>
              <p14:nvPr/>
            </p14:nvContentPartPr>
            <p14:xfrm>
              <a:off x="3954968" y="436067"/>
              <a:ext cx="798840" cy="1793880"/>
            </p14:xfrm>
          </p:contentPart>
        </mc:Choice>
        <mc:Fallback xmlns="">
          <p:pic>
            <p:nvPicPr>
              <p:cNvPr id="178" name="Freihand 177"/>
              <p:cNvPicPr/>
              <p:nvPr/>
            </p:nvPicPr>
            <p:blipFill>
              <a:blip r:embed="rId37"/>
              <a:stretch>
                <a:fillRect/>
              </a:stretch>
            </p:blipFill>
            <p:spPr>
              <a:xfrm>
                <a:off x="3941648" y="421307"/>
                <a:ext cx="827640" cy="18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2" name="Freihand 181"/>
              <p14:cNvContentPartPr/>
              <p14:nvPr/>
            </p14:nvContentPartPr>
            <p14:xfrm>
              <a:off x="0" y="0"/>
              <a:ext cx="0" cy="0"/>
            </p14:xfrm>
          </p:contentPart>
        </mc:Choice>
        <mc:Fallback xmlns="">
          <p:pic>
            <p:nvPicPr>
              <p:cNvPr id="182" name="Freihand 181"/>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7" name="Freihand 186"/>
              <p14:cNvContentPartPr/>
              <p14:nvPr/>
            </p14:nvContentPartPr>
            <p14:xfrm>
              <a:off x="8293688" y="2747267"/>
              <a:ext cx="3166560" cy="948240"/>
            </p14:xfrm>
          </p:contentPart>
        </mc:Choice>
        <mc:Fallback xmlns="">
          <p:pic>
            <p:nvPicPr>
              <p:cNvPr id="187" name="Freihand 186"/>
              <p:cNvPicPr/>
              <p:nvPr/>
            </p:nvPicPr>
            <p:blipFill>
              <a:blip r:embed="rId40"/>
              <a:stretch>
                <a:fillRect/>
              </a:stretch>
            </p:blipFill>
            <p:spPr>
              <a:xfrm>
                <a:off x="8276768" y="2728907"/>
                <a:ext cx="320148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8" name="Freihand 187"/>
              <p14:cNvContentPartPr/>
              <p14:nvPr/>
            </p14:nvContentPartPr>
            <p14:xfrm>
              <a:off x="9289808" y="2877227"/>
              <a:ext cx="1689120" cy="464760"/>
            </p14:xfrm>
          </p:contentPart>
        </mc:Choice>
        <mc:Fallback xmlns="">
          <p:pic>
            <p:nvPicPr>
              <p:cNvPr id="188" name="Freihand 187"/>
              <p:cNvPicPr/>
              <p:nvPr/>
            </p:nvPicPr>
            <p:blipFill>
              <a:blip r:embed="rId42"/>
              <a:stretch>
                <a:fillRect/>
              </a:stretch>
            </p:blipFill>
            <p:spPr>
              <a:xfrm>
                <a:off x="9281888" y="2863907"/>
                <a:ext cx="17103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1" name="Freihand 190"/>
              <p14:cNvContentPartPr/>
              <p14:nvPr/>
            </p14:nvContentPartPr>
            <p14:xfrm>
              <a:off x="3142808" y="971747"/>
              <a:ext cx="216360" cy="214200"/>
            </p14:xfrm>
          </p:contentPart>
        </mc:Choice>
        <mc:Fallback xmlns="">
          <p:pic>
            <p:nvPicPr>
              <p:cNvPr id="191" name="Freihand 190"/>
              <p:cNvPicPr/>
              <p:nvPr/>
            </p:nvPicPr>
            <p:blipFill>
              <a:blip r:embed="rId44"/>
              <a:stretch>
                <a:fillRect/>
              </a:stretch>
            </p:blipFill>
            <p:spPr>
              <a:xfrm>
                <a:off x="3129128" y="960947"/>
                <a:ext cx="240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7" name="Freihand 206"/>
              <p14:cNvContentPartPr/>
              <p14:nvPr/>
            </p14:nvContentPartPr>
            <p14:xfrm>
              <a:off x="1370168" y="3653747"/>
              <a:ext cx="7136640" cy="1323360"/>
            </p14:xfrm>
          </p:contentPart>
        </mc:Choice>
        <mc:Fallback xmlns="">
          <p:pic>
            <p:nvPicPr>
              <p:cNvPr id="207" name="Freihand 206"/>
              <p:cNvPicPr/>
              <p:nvPr/>
            </p:nvPicPr>
            <p:blipFill>
              <a:blip r:embed="rId46"/>
              <a:stretch>
                <a:fillRect/>
              </a:stretch>
            </p:blipFill>
            <p:spPr>
              <a:xfrm>
                <a:off x="1353968" y="3637187"/>
                <a:ext cx="7170120" cy="1353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6" name="Freihand 225"/>
              <p14:cNvContentPartPr/>
              <p14:nvPr/>
            </p14:nvContentPartPr>
            <p14:xfrm>
              <a:off x="3996008" y="2489867"/>
              <a:ext cx="373680" cy="404280"/>
            </p14:xfrm>
          </p:contentPart>
        </mc:Choice>
        <mc:Fallback xmlns="">
          <p:pic>
            <p:nvPicPr>
              <p:cNvPr id="226" name="Freihand 225"/>
              <p:cNvPicPr/>
              <p:nvPr/>
            </p:nvPicPr>
            <p:blipFill>
              <a:blip r:embed="rId48"/>
              <a:stretch>
                <a:fillRect/>
              </a:stretch>
            </p:blipFill>
            <p:spPr>
              <a:xfrm>
                <a:off x="3986288" y="2472947"/>
                <a:ext cx="395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7" name="Freihand 226"/>
              <p14:cNvContentPartPr/>
              <p14:nvPr/>
            </p14:nvContentPartPr>
            <p14:xfrm>
              <a:off x="2004848" y="1715867"/>
              <a:ext cx="5085720" cy="1326240"/>
            </p14:xfrm>
          </p:contentPart>
        </mc:Choice>
        <mc:Fallback xmlns="">
          <p:pic>
            <p:nvPicPr>
              <p:cNvPr id="227" name="Freihand 226"/>
              <p:cNvPicPr/>
              <p:nvPr/>
            </p:nvPicPr>
            <p:blipFill>
              <a:blip r:embed="rId50"/>
              <a:stretch>
                <a:fillRect/>
              </a:stretch>
            </p:blipFill>
            <p:spPr>
              <a:xfrm>
                <a:off x="1991888" y="1701107"/>
                <a:ext cx="511560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4" name="Freihand 233"/>
              <p14:cNvContentPartPr/>
              <p14:nvPr/>
            </p14:nvContentPartPr>
            <p14:xfrm>
              <a:off x="1034648" y="3395987"/>
              <a:ext cx="5497560" cy="2023920"/>
            </p14:xfrm>
          </p:contentPart>
        </mc:Choice>
        <mc:Fallback xmlns="">
          <p:pic>
            <p:nvPicPr>
              <p:cNvPr id="234" name="Freihand 233"/>
              <p:cNvPicPr/>
              <p:nvPr/>
            </p:nvPicPr>
            <p:blipFill>
              <a:blip r:embed="rId52"/>
              <a:stretch>
                <a:fillRect/>
              </a:stretch>
            </p:blipFill>
            <p:spPr>
              <a:xfrm>
                <a:off x="1019169" y="3380867"/>
                <a:ext cx="5529238" cy="2055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0" name="Freihand 239"/>
              <p14:cNvContentPartPr/>
              <p14:nvPr/>
            </p14:nvContentPartPr>
            <p14:xfrm>
              <a:off x="2963528" y="1430747"/>
              <a:ext cx="291960" cy="400680"/>
            </p14:xfrm>
          </p:contentPart>
        </mc:Choice>
        <mc:Fallback xmlns="">
          <p:pic>
            <p:nvPicPr>
              <p:cNvPr id="240" name="Freihand 239"/>
              <p:cNvPicPr/>
              <p:nvPr/>
            </p:nvPicPr>
            <p:blipFill>
              <a:blip r:embed="rId54"/>
              <a:stretch>
                <a:fillRect/>
              </a:stretch>
            </p:blipFill>
            <p:spPr>
              <a:xfrm>
                <a:off x="2948408" y="1421387"/>
                <a:ext cx="315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1" name="Freihand 240"/>
              <p14:cNvContentPartPr/>
              <p14:nvPr/>
            </p14:nvContentPartPr>
            <p14:xfrm>
              <a:off x="5099048" y="1651067"/>
              <a:ext cx="284040" cy="242280"/>
            </p14:xfrm>
          </p:contentPart>
        </mc:Choice>
        <mc:Fallback xmlns="">
          <p:pic>
            <p:nvPicPr>
              <p:cNvPr id="241" name="Freihand 240"/>
              <p:cNvPicPr/>
              <p:nvPr/>
            </p:nvPicPr>
            <p:blipFill>
              <a:blip r:embed="rId56"/>
              <a:stretch>
                <a:fillRect/>
              </a:stretch>
            </p:blipFill>
            <p:spPr>
              <a:xfrm>
                <a:off x="5089328" y="1637027"/>
                <a:ext cx="3106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4" name="Freihand 253"/>
              <p14:cNvContentPartPr/>
              <p14:nvPr/>
            </p14:nvContentPartPr>
            <p14:xfrm>
              <a:off x="4316408" y="1588427"/>
              <a:ext cx="2954520" cy="1532880"/>
            </p14:xfrm>
          </p:contentPart>
        </mc:Choice>
        <mc:Fallback xmlns="">
          <p:pic>
            <p:nvPicPr>
              <p:cNvPr id="254" name="Freihand 253"/>
              <p:cNvPicPr/>
              <p:nvPr/>
            </p:nvPicPr>
            <p:blipFill>
              <a:blip r:embed="rId58"/>
              <a:stretch>
                <a:fillRect/>
              </a:stretch>
            </p:blipFill>
            <p:spPr>
              <a:xfrm>
                <a:off x="4300208" y="1572947"/>
                <a:ext cx="2985480" cy="156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8" name="Freihand 257"/>
              <p14:cNvContentPartPr/>
              <p14:nvPr/>
            </p14:nvContentPartPr>
            <p14:xfrm>
              <a:off x="8628848" y="2342267"/>
              <a:ext cx="2390400" cy="804960"/>
            </p14:xfrm>
          </p:contentPart>
        </mc:Choice>
        <mc:Fallback xmlns="">
          <p:pic>
            <p:nvPicPr>
              <p:cNvPr id="258" name="Freihand 257"/>
              <p:cNvPicPr/>
              <p:nvPr/>
            </p:nvPicPr>
            <p:blipFill>
              <a:blip r:embed="rId60"/>
              <a:stretch>
                <a:fillRect/>
              </a:stretch>
            </p:blipFill>
            <p:spPr>
              <a:xfrm>
                <a:off x="8617688" y="2323907"/>
                <a:ext cx="2416320" cy="840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9" name="Freihand 258"/>
              <p14:cNvContentPartPr/>
              <p14:nvPr/>
            </p14:nvContentPartPr>
            <p14:xfrm>
              <a:off x="6639488" y="3600107"/>
              <a:ext cx="1988280" cy="1548360"/>
            </p14:xfrm>
          </p:contentPart>
        </mc:Choice>
        <mc:Fallback xmlns="">
          <p:pic>
            <p:nvPicPr>
              <p:cNvPr id="259" name="Freihand 258"/>
              <p:cNvPicPr/>
              <p:nvPr/>
            </p:nvPicPr>
            <p:blipFill>
              <a:blip r:embed="rId62"/>
              <a:stretch>
                <a:fillRect/>
              </a:stretch>
            </p:blipFill>
            <p:spPr>
              <a:xfrm>
                <a:off x="6620408" y="3580307"/>
                <a:ext cx="2025720" cy="1586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1" name="Freihand 260"/>
              <p14:cNvContentPartPr/>
              <p14:nvPr/>
            </p14:nvContentPartPr>
            <p14:xfrm>
              <a:off x="7130888" y="5546987"/>
              <a:ext cx="360" cy="360"/>
            </p14:xfrm>
          </p:contentPart>
        </mc:Choice>
        <mc:Fallback xmlns="">
          <p:pic>
            <p:nvPicPr>
              <p:cNvPr id="261" name="Freihand 260"/>
              <p:cNvPicPr/>
              <p:nvPr/>
            </p:nvPicPr>
            <p:blipFill>
              <a:blip r:embed="rId64"/>
              <a:stretch>
                <a:fillRect/>
              </a:stretch>
            </p:blipFill>
            <p:spPr>
              <a:xfrm>
                <a:off x="7113968" y="5530067"/>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63" name="Freihand 262"/>
              <p14:cNvContentPartPr/>
              <p14:nvPr/>
            </p14:nvContentPartPr>
            <p14:xfrm>
              <a:off x="5738048" y="3116267"/>
              <a:ext cx="360" cy="360"/>
            </p14:xfrm>
          </p:contentPart>
        </mc:Choice>
        <mc:Fallback xmlns="">
          <p:pic>
            <p:nvPicPr>
              <p:cNvPr id="263" name="Freihand 262"/>
              <p:cNvPicPr/>
              <p:nvPr/>
            </p:nvPicPr>
            <p:blipFill>
              <a:blip r:embed="rId66"/>
              <a:stretch>
                <a:fillRect/>
              </a:stretch>
            </p:blipFill>
            <p:spPr>
              <a:xfrm>
                <a:off x="5721128" y="3099347"/>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4" name="Freihand 263"/>
              <p14:cNvContentPartPr/>
              <p14:nvPr/>
            </p14:nvContentPartPr>
            <p14:xfrm>
              <a:off x="3363848" y="4359707"/>
              <a:ext cx="1532880" cy="859320"/>
            </p14:xfrm>
          </p:contentPart>
        </mc:Choice>
        <mc:Fallback xmlns="">
          <p:pic>
            <p:nvPicPr>
              <p:cNvPr id="264" name="Freihand 263"/>
              <p:cNvPicPr/>
              <p:nvPr/>
            </p:nvPicPr>
            <p:blipFill>
              <a:blip r:embed="rId68"/>
              <a:stretch>
                <a:fillRect/>
              </a:stretch>
            </p:blipFill>
            <p:spPr>
              <a:xfrm>
                <a:off x="3348008" y="4345307"/>
                <a:ext cx="1562760" cy="889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5" name="Freihand 264"/>
              <p14:cNvContentPartPr/>
              <p14:nvPr/>
            </p14:nvContentPartPr>
            <p14:xfrm>
              <a:off x="9960128" y="4968827"/>
              <a:ext cx="360" cy="360"/>
            </p14:xfrm>
          </p:contentPart>
        </mc:Choice>
        <mc:Fallback xmlns="">
          <p:pic>
            <p:nvPicPr>
              <p:cNvPr id="265" name="Freihand 264"/>
              <p:cNvPicPr/>
              <p:nvPr/>
            </p:nvPicPr>
            <p:blipFill>
              <a:blip r:embed="rId70"/>
              <a:stretch>
                <a:fillRect/>
              </a:stretch>
            </p:blipFill>
            <p:spPr>
              <a:xfrm>
                <a:off x="9943208" y="4951907"/>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66" name="Freihand 265"/>
              <p14:cNvContentPartPr/>
              <p14:nvPr/>
            </p14:nvContentPartPr>
            <p14:xfrm>
              <a:off x="10717928" y="4865867"/>
              <a:ext cx="360" cy="360"/>
            </p14:xfrm>
          </p:contentPart>
        </mc:Choice>
        <mc:Fallback xmlns="">
          <p:pic>
            <p:nvPicPr>
              <p:cNvPr id="266" name="Freihand 265"/>
              <p:cNvPicPr/>
              <p:nvPr/>
            </p:nvPicPr>
            <p:blipFill>
              <a:blip r:embed="rId72"/>
              <a:stretch>
                <a:fillRect/>
              </a:stretch>
            </p:blipFill>
            <p:spPr>
              <a:xfrm>
                <a:off x="10701008" y="4848947"/>
                <a:ext cx="34200" cy="34200"/>
              </a:xfrm>
              <a:prstGeom prst="rect">
                <a:avLst/>
              </a:prstGeom>
            </p:spPr>
          </p:pic>
        </mc:Fallback>
      </mc:AlternateContent>
      <p:sp>
        <p:nvSpPr>
          <p:cNvPr id="2" name="Textfeld 1"/>
          <p:cNvSpPr txBox="1"/>
          <p:nvPr/>
        </p:nvSpPr>
        <p:spPr>
          <a:xfrm>
            <a:off x="1152304" y="5847367"/>
            <a:ext cx="5004255" cy="646331"/>
          </a:xfrm>
          <a:prstGeom prst="rect">
            <a:avLst/>
          </a:prstGeom>
          <a:noFill/>
        </p:spPr>
        <p:txBody>
          <a:bodyPr wrap="none" rtlCol="0">
            <a:spAutoFit/>
          </a:bodyPr>
          <a:lstStyle/>
          <a:p>
            <a:r>
              <a:rPr lang="de-DE" dirty="0">
                <a:hlinkClick r:id="rId73"/>
              </a:rPr>
              <a:t>https://</a:t>
            </a:r>
            <a:r>
              <a:rPr lang="de-DE" dirty="0" smtClean="0">
                <a:hlinkClick r:id="rId73"/>
              </a:rPr>
              <a:t>www.youtube.com/watch?v=S5PVHRQZe1E</a:t>
            </a:r>
            <a:endParaRPr lang="de-DE" dirty="0" smtClean="0"/>
          </a:p>
          <a:p>
            <a:endParaRPr lang="de-DE" dirty="0" smtClean="0"/>
          </a:p>
        </p:txBody>
      </p:sp>
    </p:spTree>
    <p:extLst>
      <p:ext uri="{BB962C8B-B14F-4D97-AF65-F5344CB8AC3E}">
        <p14:creationId xmlns:p14="http://schemas.microsoft.com/office/powerpoint/2010/main" val="268317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2523" y="39361"/>
            <a:ext cx="8705554" cy="338446"/>
          </a:xfrm>
          <a:prstGeom prst="rect">
            <a:avLst/>
          </a:prstGeom>
        </p:spPr>
        <p:txBody>
          <a:bodyPr>
            <a:normAutofit fontScale="45000" lnSpcReduction="20000"/>
          </a:bodyPr>
          <a:lstStyle>
            <a:lvl1pPr algn="ctr" rtl="0" hangingPunct="0">
              <a:tabLst/>
              <a:defRPr lang="de-DE" sz="4400" b="0" i="0" u="none" strike="noStrike" kern="1200">
                <a:ln>
                  <a:noFill/>
                </a:ln>
                <a:latin typeface="Arial" pitchFamily="18"/>
              </a:defRPr>
            </a:lvl1pPr>
          </a:lstStyle>
          <a:p>
            <a:r>
              <a:rPr lang="en-US" sz="3991" b="1" dirty="0" err="1" smtClean="0">
                <a:solidFill>
                  <a:sysClr val="windowText" lastClr="000000"/>
                </a:solidFill>
              </a:rPr>
              <a:t>Kaufkraftparität</a:t>
            </a:r>
            <a:r>
              <a:rPr lang="en-US" sz="3991" b="1" dirty="0" smtClean="0">
                <a:solidFill>
                  <a:sysClr val="windowText" lastClr="000000"/>
                </a:solidFill>
              </a:rPr>
              <a:t> (KKP/PPP(</a:t>
            </a:r>
            <a:r>
              <a:rPr lang="en-US" sz="3991" b="1" dirty="0" err="1" smtClean="0">
                <a:solidFill>
                  <a:sysClr val="windowText" lastClr="000000"/>
                </a:solidFill>
              </a:rPr>
              <a:t>engl.</a:t>
            </a:r>
            <a:r>
              <a:rPr lang="en-US" sz="3991" b="1" dirty="0" smtClean="0">
                <a:solidFill>
                  <a:sysClr val="windowText" lastClr="000000"/>
                </a:solidFill>
              </a:rPr>
              <a:t>): </a:t>
            </a:r>
            <a:r>
              <a:rPr lang="en-US" sz="3991" b="1" dirty="0" err="1">
                <a:solidFill>
                  <a:sysClr val="windowText" lastClr="000000"/>
                </a:solidFill>
              </a:rPr>
              <a:t>langfristige</a:t>
            </a:r>
            <a:r>
              <a:rPr lang="en-US" sz="3991" b="1" dirty="0">
                <a:solidFill>
                  <a:sysClr val="windowText" lastClr="000000"/>
                </a:solidFill>
              </a:rPr>
              <a:t> </a:t>
            </a:r>
            <a:r>
              <a:rPr lang="en-US" sz="3991" b="1" dirty="0" err="1">
                <a:solidFill>
                  <a:sysClr val="windowText" lastClr="000000"/>
                </a:solidFill>
              </a:rPr>
              <a:t>Wechselkursbestimmung</a:t>
            </a:r>
            <a:endParaRPr lang="en-US" sz="3991" b="1" dirty="0">
              <a:solidFill>
                <a:sysClr val="windowText" lastClr="000000"/>
              </a:solidFill>
            </a:endParaRPr>
          </a:p>
        </p:txBody>
      </p:sp>
      <p:sp>
        <p:nvSpPr>
          <p:cNvPr id="6" name="Content Placeholder 2"/>
          <p:cNvSpPr txBox="1">
            <a:spLocks/>
          </p:cNvSpPr>
          <p:nvPr/>
        </p:nvSpPr>
        <p:spPr>
          <a:xfrm>
            <a:off x="0" y="368750"/>
            <a:ext cx="12032799" cy="1274891"/>
          </a:xfrm>
          <a:prstGeom prst="rect">
            <a:avLst/>
          </a:prstGeom>
        </p:spPr>
        <p:txBody>
          <a:bodyPr>
            <a:normAutofit fontScale="92500" lnSpcReduction="1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buClr>
                <a:schemeClr val="tx1"/>
              </a:buClr>
            </a:pPr>
            <a:r>
              <a:rPr lang="en-US" altLang="en-US" sz="1800" dirty="0" err="1" smtClean="0">
                <a:solidFill>
                  <a:sysClr val="windowText" lastClr="000000"/>
                </a:solidFill>
                <a:latin typeface="Arial" panose="020B0604020202020204" pitchFamily="34" charset="0"/>
                <a:cs typeface="Arial" panose="020B0604020202020204" pitchFamily="34" charset="0"/>
              </a:rPr>
              <a:t>Im</a:t>
            </a:r>
            <a:r>
              <a:rPr lang="en-US" altLang="en-US" sz="1800" dirty="0" smtClean="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Prinzip</a:t>
            </a:r>
            <a:r>
              <a:rPr lang="en-US" altLang="en-US" sz="1800" dirty="0" smtClean="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sollte</a:t>
            </a:r>
            <a:r>
              <a:rPr lang="en-US" altLang="en-US" sz="1800" dirty="0" smtClean="0">
                <a:solidFill>
                  <a:sysClr val="windowText" lastClr="000000"/>
                </a:solidFill>
                <a:latin typeface="Arial" panose="020B0604020202020204" pitchFamily="34" charset="0"/>
                <a:cs typeface="Arial" panose="020B0604020202020204" pitchFamily="34" charset="0"/>
              </a:rPr>
              <a:t> man auf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ganzen</a:t>
            </a:r>
            <a:r>
              <a:rPr lang="en-US" altLang="en-US" sz="1800" dirty="0">
                <a:solidFill>
                  <a:sysClr val="windowText" lastClr="000000"/>
                </a:solidFill>
                <a:latin typeface="Arial" panose="020B0604020202020204" pitchFamily="34" charset="0"/>
                <a:cs typeface="Arial" panose="020B0604020202020204" pitchFamily="34" charset="0"/>
              </a:rPr>
              <a:t> Welt </a:t>
            </a:r>
            <a:r>
              <a:rPr lang="en-US" altLang="en-US" sz="1800" dirty="0" err="1">
                <a:solidFill>
                  <a:sysClr val="windowText" lastClr="000000"/>
                </a:solidFill>
                <a:latin typeface="Arial" panose="020B0604020202020204" pitchFamily="34" charset="0"/>
                <a:cs typeface="Arial" panose="020B0604020202020204" pitchFamily="34" charset="0"/>
              </a:rPr>
              <a:t>nach</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Umtausch</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einer</a:t>
            </a:r>
            <a:r>
              <a:rPr lang="en-US" altLang="en-US" sz="1800" dirty="0" smtClean="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Währung</a:t>
            </a:r>
            <a:r>
              <a:rPr lang="en-US" altLang="en-US" sz="1800" dirty="0" smtClean="0">
                <a:solidFill>
                  <a:sysClr val="windowText" lastClr="000000"/>
                </a:solidFill>
                <a:latin typeface="Arial" panose="020B0604020202020204" pitchFamily="34" charset="0"/>
                <a:cs typeface="Arial" panose="020B0604020202020204" pitchFamily="34" charset="0"/>
              </a:rPr>
              <a:t> in </a:t>
            </a:r>
            <a:r>
              <a:rPr lang="en-US" altLang="en-US" sz="1800" dirty="0" err="1" smtClean="0">
                <a:solidFill>
                  <a:sysClr val="windowText" lastClr="000000"/>
                </a:solidFill>
                <a:latin typeface="Arial" panose="020B0604020202020204" pitchFamily="34" charset="0"/>
                <a:cs typeface="Arial" panose="020B0604020202020204" pitchFamily="34" charset="0"/>
              </a:rPr>
              <a:t>eine</a:t>
            </a:r>
            <a:r>
              <a:rPr lang="en-US" altLang="en-US" sz="1800" dirty="0" smtClean="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andere</a:t>
            </a:r>
            <a:r>
              <a:rPr lang="en-US" altLang="en-US" sz="1800" dirty="0" smtClean="0">
                <a:solidFill>
                  <a:sysClr val="windowText" lastClr="000000"/>
                </a:solidFill>
                <a:latin typeface="Arial" panose="020B0604020202020204" pitchFamily="34" charset="0"/>
                <a:cs typeface="Arial" panose="020B0604020202020204" pitchFamily="34" charset="0"/>
              </a:rPr>
              <a:t> die </a:t>
            </a:r>
            <a:r>
              <a:rPr lang="en-US" altLang="en-US" sz="1800" dirty="0" err="1">
                <a:solidFill>
                  <a:sysClr val="windowText" lastClr="000000"/>
                </a:solidFill>
                <a:latin typeface="Arial" panose="020B0604020202020204" pitchFamily="34" charset="0"/>
                <a:cs typeface="Arial" panose="020B0604020202020204" pitchFamily="34" charset="0"/>
              </a:rPr>
              <a:t>selbe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Menge</a:t>
            </a:r>
            <a:r>
              <a:rPr lang="en-US" altLang="en-US" sz="1800" dirty="0">
                <a:solidFill>
                  <a:sysClr val="windowText" lastClr="000000"/>
                </a:solidFill>
                <a:latin typeface="Arial" panose="020B0604020202020204" pitchFamily="34" charset="0"/>
                <a:cs typeface="Arial" panose="020B0604020202020204" pitchFamily="34" charset="0"/>
              </a:rPr>
              <a:t> an </a:t>
            </a:r>
            <a:r>
              <a:rPr lang="en-US" altLang="en-US" sz="1800" dirty="0" err="1">
                <a:solidFill>
                  <a:sysClr val="windowText" lastClr="000000"/>
                </a:solidFill>
                <a:latin typeface="Arial" panose="020B0604020202020204" pitchFamily="34" charset="0"/>
                <a:cs typeface="Arial" panose="020B0604020202020204" pitchFamily="34" charset="0"/>
              </a:rPr>
              <a:t>Güterm</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kaufen</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smtClean="0">
                <a:solidFill>
                  <a:sysClr val="windowText" lastClr="000000"/>
                </a:solidFill>
                <a:latin typeface="Arial" panose="020B0604020202020204" pitchFamily="34" charset="0"/>
                <a:cs typeface="Arial" panose="020B0604020202020204" pitchFamily="34" charset="0"/>
              </a:rPr>
              <a:t>können</a:t>
            </a:r>
            <a:r>
              <a:rPr lang="en-US" altLang="en-US" sz="1800" dirty="0" smtClean="0">
                <a:solidFill>
                  <a:sysClr val="windowText" lastClr="000000"/>
                </a:solidFill>
                <a:latin typeface="Arial" panose="020B0604020202020204" pitchFamily="34" charset="0"/>
                <a:cs typeface="Arial" panose="020B0604020202020204" pitchFamily="34" charset="0"/>
              </a:rPr>
              <a:t>.</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Eine</a:t>
            </a:r>
            <a:r>
              <a:rPr lang="en-US" altLang="en-US" sz="18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Preis</a:t>
            </a:r>
            <a:r>
              <a:rPr lang="en-US" altLang="en-US" sz="180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dirty="0">
                <a:solidFill>
                  <a:sysClr val="windowText" lastClr="000000"/>
                </a:solidFill>
                <a:latin typeface="Arial" panose="020B0604020202020204" pitchFamily="34" charset="0"/>
                <a:ea typeface="ＭＳ Ｐゴシック" pitchFamily="34" charset="-128"/>
                <a:cs typeface="Arial" panose="020B0604020202020204" pitchFamily="34" charset="0"/>
              </a:rPr>
              <a:t>auf der </a:t>
            </a:r>
            <a:r>
              <a:rPr lang="en-US" altLang="en-US" sz="1800"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1800"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Kurzfristig</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smtClean="0">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1800" kern="0" dirty="0" smtClean="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a:solidFill>
                  <a:sysClr val="windowText" lastClr="000000"/>
                </a:solidFill>
                <a:latin typeface="Arial" panose="020B0604020202020204" pitchFamily="34" charset="0"/>
                <a:ea typeface="ＭＳ Ｐゴシック" pitchFamily="34" charset="-128"/>
                <a:cs typeface="Arial" panose="020B0604020202020204" pitchFamily="34" charset="0"/>
              </a:rPr>
              <a:t>die </a:t>
            </a:r>
            <a:r>
              <a:rPr lang="en-US" altLang="en-US" sz="1800"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1800"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1800"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1800"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1800"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1800"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1800"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itle 1"/>
          <p:cNvSpPr txBox="1">
            <a:spLocks/>
          </p:cNvSpPr>
          <p:nvPr/>
        </p:nvSpPr>
        <p:spPr>
          <a:xfrm>
            <a:off x="1575487" y="4143441"/>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p:sp>
        <p:nvSpPr>
          <p:cNvPr id="8"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smtClean="0">
                <a:solidFill>
                  <a:sysClr val="windowText" lastClr="000000"/>
                </a:solidFill>
              </a:rPr>
              <a:t> In der </a:t>
            </a:r>
            <a:r>
              <a:rPr lang="en-US" sz="1500" dirty="0" err="1" smtClean="0">
                <a:solidFill>
                  <a:sysClr val="windowText" lastClr="000000"/>
                </a:solidFill>
              </a:rPr>
              <a:t>Bederstraße</a:t>
            </a:r>
            <a:r>
              <a:rPr lang="en-US" sz="1500" dirty="0" smtClean="0">
                <a:solidFill>
                  <a:sysClr val="windowText" lastClr="000000"/>
                </a:solidFill>
              </a:rPr>
              <a:t> in </a:t>
            </a:r>
            <a:r>
              <a:rPr lang="en-US" sz="1500" b="1" dirty="0" smtClean="0">
                <a:solidFill>
                  <a:sysClr val="windowText" lastClr="000000"/>
                </a:solidFill>
              </a:rPr>
              <a:t>Zürich</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smtClean="0">
                <a:solidFill>
                  <a:sysClr val="windowText" lastClr="000000"/>
                </a:solidFill>
              </a:rPr>
              <a:t>ein</a:t>
            </a:r>
            <a:r>
              <a:rPr lang="en-US" sz="1500" dirty="0" smtClean="0">
                <a:solidFill>
                  <a:sysClr val="windowText" lastClr="000000"/>
                </a:solidFill>
              </a:rPr>
              <a:t> Big Mac 6,50 SFR</a:t>
            </a: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smtClean="0">
                <a:solidFill>
                  <a:sysClr val="windowText" lastClr="000000"/>
                </a:solidFill>
              </a:rPr>
              <a:t>Der </a:t>
            </a:r>
            <a:r>
              <a:rPr lang="en-US" sz="1500" dirty="0" err="1" smtClean="0">
                <a:solidFill>
                  <a:sysClr val="windowText" lastClr="000000"/>
                </a:solidFill>
              </a:rPr>
              <a:t>Wechselkurs</a:t>
            </a:r>
            <a:r>
              <a:rPr lang="en-US" sz="1500" dirty="0" smtClean="0">
                <a:solidFill>
                  <a:sysClr val="windowText" lastClr="000000"/>
                </a:solidFill>
              </a:rPr>
              <a:t> </a:t>
            </a:r>
            <a:r>
              <a:rPr lang="en-US" sz="1500" dirty="0" err="1" smtClean="0">
                <a:solidFill>
                  <a:sysClr val="windowText" lastClr="000000"/>
                </a:solidFill>
              </a:rPr>
              <a:t>beträgt</a:t>
            </a:r>
            <a:endParaRPr lang="en-US" sz="1500" dirty="0" smtClean="0">
              <a:solidFill>
                <a:sysClr val="windowText" lastClr="000000"/>
              </a:solidFill>
            </a:endParaRPr>
          </a:p>
          <a:p>
            <a:endParaRPr lang="en-US" sz="1500" dirty="0" smtClean="0">
              <a:solidFill>
                <a:sysClr val="windowText" lastClr="000000"/>
              </a:solidFill>
            </a:endParaRPr>
          </a:p>
          <a:p>
            <a:r>
              <a:rPr lang="en-US" sz="1500" dirty="0" smtClean="0">
                <a:solidFill>
                  <a:sysClr val="windowText" lastClr="000000"/>
                </a:solidFill>
              </a:rPr>
              <a:t>1 USD = 0,89 SFR</a:t>
            </a:r>
            <a:endParaRPr lang="en-US" sz="1500" dirty="0">
              <a:solidFill>
                <a:sysClr val="windowText" lastClr="000000"/>
              </a:solidFill>
            </a:endParaRPr>
          </a:p>
        </p:txBody>
      </p:sp>
      <p:sp>
        <p:nvSpPr>
          <p:cNvPr id="9"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Chambers Street </a:t>
            </a:r>
            <a:r>
              <a:rPr lang="en-US" sz="1500" dirty="0">
                <a:solidFill>
                  <a:sysClr val="windowText" lastClr="000000"/>
                </a:solidFill>
              </a:rPr>
              <a:t>in </a:t>
            </a:r>
            <a:r>
              <a:rPr lang="en-US" sz="1500" b="1" dirty="0" err="1" smtClean="0">
                <a:solidFill>
                  <a:sysClr val="windowText" lastClr="000000"/>
                </a:solidFill>
              </a:rPr>
              <a:t>Manhatten</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5,66 USD</a:t>
            </a:r>
          </a:p>
          <a:p>
            <a:endParaRPr lang="en-US" sz="1500" dirty="0">
              <a:solidFill>
                <a:sysClr val="windowText" lastClr="000000"/>
              </a:solidFill>
            </a:endParaRPr>
          </a:p>
        </p:txBody>
      </p:sp>
      <p:sp>
        <p:nvSpPr>
          <p:cNvPr id="10"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Verdun </a:t>
            </a:r>
            <a:r>
              <a:rPr lang="en-US" sz="1500" dirty="0" err="1" smtClean="0">
                <a:solidFill>
                  <a:sysClr val="windowText" lastClr="000000"/>
                </a:solidFill>
              </a:rPr>
              <a:t>Straße</a:t>
            </a:r>
            <a:r>
              <a:rPr lang="en-US" sz="1500" dirty="0" smtClean="0">
                <a:solidFill>
                  <a:sysClr val="windowText" lastClr="000000"/>
                </a:solidFill>
              </a:rPr>
              <a:t> in </a:t>
            </a:r>
            <a:r>
              <a:rPr lang="en-US" sz="1500" b="1" dirty="0" smtClean="0">
                <a:solidFill>
                  <a:sysClr val="windowText" lastClr="000000"/>
                </a:solidFill>
              </a:rPr>
              <a:t>Beiru</a:t>
            </a:r>
            <a:r>
              <a:rPr lang="en-US" sz="1500" dirty="0" smtClean="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15500 LBP</a:t>
            </a:r>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a:t>
            </a:r>
            <a:r>
              <a:rPr lang="en-US" sz="1500" dirty="0" smtClean="0">
                <a:solidFill>
                  <a:sysClr val="windowText" lastClr="000000"/>
                </a:solidFill>
              </a:rPr>
              <a:t>8750 LBP</a:t>
            </a:r>
            <a:endParaRPr lang="en-US" sz="1500" dirty="0">
              <a:solidFill>
                <a:sysClr val="windowText" lastClr="000000"/>
              </a:solidFill>
            </a:endParaRPr>
          </a:p>
          <a:p>
            <a:endParaRPr lang="en-US" sz="1500" dirty="0">
              <a:solidFill>
                <a:sysClr val="windowText" lastClr="000000"/>
              </a:solidFill>
            </a:endParaRPr>
          </a:p>
        </p:txBody>
      </p:sp>
      <p:pic>
        <p:nvPicPr>
          <p:cNvPr id="11" name="Grafik 10"/>
          <p:cNvPicPr>
            <a:picLocks noChangeAspect="1"/>
          </p:cNvPicPr>
          <p:nvPr/>
        </p:nvPicPr>
        <p:blipFill>
          <a:blip r:embed="rId3"/>
          <a:stretch>
            <a:fillRect/>
          </a:stretch>
        </p:blipFill>
        <p:spPr>
          <a:xfrm>
            <a:off x="1400290" y="2268346"/>
            <a:ext cx="1284847" cy="1009523"/>
          </a:xfrm>
          <a:prstGeom prst="rect">
            <a:avLst/>
          </a:prstGeom>
        </p:spPr>
      </p:pic>
      <p:pic>
        <p:nvPicPr>
          <p:cNvPr id="12" name="Grafik 11"/>
          <p:cNvPicPr>
            <a:picLocks noChangeAspect="1"/>
          </p:cNvPicPr>
          <p:nvPr/>
        </p:nvPicPr>
        <p:blipFill>
          <a:blip r:embed="rId4"/>
          <a:stretch>
            <a:fillRect/>
          </a:stretch>
        </p:blipFill>
        <p:spPr>
          <a:xfrm>
            <a:off x="5414486" y="2280356"/>
            <a:ext cx="1269562" cy="997513"/>
          </a:xfrm>
          <a:prstGeom prst="rect">
            <a:avLst/>
          </a:prstGeom>
        </p:spPr>
      </p:pic>
      <p:pic>
        <p:nvPicPr>
          <p:cNvPr id="13" name="Grafik 12"/>
          <p:cNvPicPr>
            <a:picLocks noChangeAspect="1"/>
          </p:cNvPicPr>
          <p:nvPr/>
        </p:nvPicPr>
        <p:blipFill>
          <a:blip r:embed="rId5"/>
          <a:stretch>
            <a:fillRect/>
          </a:stretch>
        </p:blipFill>
        <p:spPr>
          <a:xfrm>
            <a:off x="9393848" y="2280356"/>
            <a:ext cx="1323943" cy="1040241"/>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Freihand 2"/>
              <p14:cNvContentPartPr/>
              <p14:nvPr/>
            </p14:nvContentPartPr>
            <p14:xfrm>
              <a:off x="5334488" y="592660"/>
              <a:ext cx="3245040" cy="390240"/>
            </p14:xfrm>
          </p:contentPart>
        </mc:Choice>
        <mc:Fallback xmlns="">
          <p:pic>
            <p:nvPicPr>
              <p:cNvPr id="3" name="Freihand 2"/>
              <p:cNvPicPr/>
              <p:nvPr/>
            </p:nvPicPr>
            <p:blipFill>
              <a:blip r:embed="rId7"/>
              <a:stretch>
                <a:fillRect/>
              </a:stretch>
            </p:blipFill>
            <p:spPr>
              <a:xfrm>
                <a:off x="5318288" y="577900"/>
                <a:ext cx="32756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p14:cNvContentPartPr/>
              <p14:nvPr/>
            </p14:nvContentPartPr>
            <p14:xfrm>
              <a:off x="9015848" y="587980"/>
              <a:ext cx="1756440" cy="647640"/>
            </p14:xfrm>
          </p:contentPart>
        </mc:Choice>
        <mc:Fallback xmlns="">
          <p:pic>
            <p:nvPicPr>
              <p:cNvPr id="21" name="Freihand 20"/>
              <p:cNvPicPr/>
              <p:nvPr/>
            </p:nvPicPr>
            <p:blipFill>
              <a:blip r:embed="rId9"/>
              <a:stretch>
                <a:fillRect/>
              </a:stretch>
            </p:blipFill>
            <p:spPr>
              <a:xfrm>
                <a:off x="8998208" y="571060"/>
                <a:ext cx="179064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Freihand 35"/>
              <p14:cNvContentPartPr/>
              <p14:nvPr/>
            </p14:nvContentPartPr>
            <p14:xfrm>
              <a:off x="8880488" y="545140"/>
              <a:ext cx="1925640" cy="737280"/>
            </p14:xfrm>
          </p:contentPart>
        </mc:Choice>
        <mc:Fallback xmlns="">
          <p:pic>
            <p:nvPicPr>
              <p:cNvPr id="36" name="Freihand 35"/>
              <p:cNvPicPr/>
              <p:nvPr/>
            </p:nvPicPr>
            <p:blipFill>
              <a:blip r:embed="rId11"/>
              <a:stretch>
                <a:fillRect/>
              </a:stretch>
            </p:blipFill>
            <p:spPr>
              <a:xfrm>
                <a:off x="8865368" y="531100"/>
                <a:ext cx="195552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Freihand 37"/>
              <p14:cNvContentPartPr/>
              <p14:nvPr/>
            </p14:nvContentPartPr>
            <p14:xfrm>
              <a:off x="1121408" y="3672820"/>
              <a:ext cx="5443200" cy="1168920"/>
            </p14:xfrm>
          </p:contentPart>
        </mc:Choice>
        <mc:Fallback xmlns="">
          <p:pic>
            <p:nvPicPr>
              <p:cNvPr id="38" name="Freihand 37"/>
              <p:cNvPicPr/>
              <p:nvPr/>
            </p:nvPicPr>
            <p:blipFill>
              <a:blip r:embed="rId13"/>
              <a:stretch>
                <a:fillRect/>
              </a:stretch>
            </p:blipFill>
            <p:spPr>
              <a:xfrm>
                <a:off x="1107728" y="3657340"/>
                <a:ext cx="54734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Freihand 39"/>
              <p14:cNvContentPartPr/>
              <p14:nvPr/>
            </p14:nvContentPartPr>
            <p14:xfrm>
              <a:off x="4690808" y="1803554"/>
              <a:ext cx="2953080" cy="493200"/>
            </p14:xfrm>
          </p:contentPart>
        </mc:Choice>
        <mc:Fallback xmlns="">
          <p:pic>
            <p:nvPicPr>
              <p:cNvPr id="40" name="Freihand 39"/>
              <p:cNvPicPr/>
              <p:nvPr/>
            </p:nvPicPr>
            <p:blipFill>
              <a:blip r:embed="rId15"/>
              <a:stretch>
                <a:fillRect/>
              </a:stretch>
            </p:blipFill>
            <p:spPr>
              <a:xfrm>
                <a:off x="4673888" y="1795274"/>
                <a:ext cx="298620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Freihand 41"/>
              <p14:cNvContentPartPr/>
              <p14:nvPr/>
            </p14:nvContentPartPr>
            <p14:xfrm>
              <a:off x="1165328" y="1870514"/>
              <a:ext cx="1815840" cy="441000"/>
            </p14:xfrm>
          </p:contentPart>
        </mc:Choice>
        <mc:Fallback xmlns="">
          <p:pic>
            <p:nvPicPr>
              <p:cNvPr id="42" name="Freihand 41"/>
              <p:cNvPicPr/>
              <p:nvPr/>
            </p:nvPicPr>
            <p:blipFill>
              <a:blip r:embed="rId17"/>
              <a:stretch>
                <a:fillRect/>
              </a:stretch>
            </p:blipFill>
            <p:spPr>
              <a:xfrm>
                <a:off x="1150208" y="1851794"/>
                <a:ext cx="184680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2" name="Freihand 61"/>
              <p14:cNvContentPartPr/>
              <p14:nvPr/>
            </p14:nvContentPartPr>
            <p14:xfrm>
              <a:off x="8957168" y="1910114"/>
              <a:ext cx="2205360" cy="406800"/>
            </p14:xfrm>
          </p:contentPart>
        </mc:Choice>
        <mc:Fallback xmlns="">
          <p:pic>
            <p:nvPicPr>
              <p:cNvPr id="62" name="Freihand 61"/>
              <p:cNvPicPr/>
              <p:nvPr/>
            </p:nvPicPr>
            <p:blipFill>
              <a:blip r:embed="rId19"/>
              <a:stretch>
                <a:fillRect/>
              </a:stretch>
            </p:blipFill>
            <p:spPr>
              <a:xfrm>
                <a:off x="8940608" y="1894634"/>
                <a:ext cx="22363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Freihand 62"/>
              <p14:cNvContentPartPr/>
              <p14:nvPr/>
            </p14:nvContentPartPr>
            <p14:xfrm>
              <a:off x="9171728" y="3742874"/>
              <a:ext cx="1988280" cy="423720"/>
            </p14:xfrm>
          </p:contentPart>
        </mc:Choice>
        <mc:Fallback xmlns="">
          <p:pic>
            <p:nvPicPr>
              <p:cNvPr id="63" name="Freihand 62"/>
              <p:cNvPicPr/>
              <p:nvPr/>
            </p:nvPicPr>
            <p:blipFill>
              <a:blip r:embed="rId21"/>
              <a:stretch>
                <a:fillRect/>
              </a:stretch>
            </p:blipFill>
            <p:spPr>
              <a:xfrm>
                <a:off x="9158408" y="3732794"/>
                <a:ext cx="2008440" cy="438840"/>
              </a:xfrm>
              <a:prstGeom prst="rect">
                <a:avLst/>
              </a:prstGeom>
            </p:spPr>
          </p:pic>
        </mc:Fallback>
      </mc:AlternateContent>
    </p:spTree>
    <p:extLst>
      <p:ext uri="{BB962C8B-B14F-4D97-AF65-F5344CB8AC3E}">
        <p14:creationId xmlns:p14="http://schemas.microsoft.com/office/powerpoint/2010/main" val="250876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6" name="Textfeld 5"/>
          <p:cNvSpPr txBox="1"/>
          <p:nvPr/>
        </p:nvSpPr>
        <p:spPr>
          <a:xfrm>
            <a:off x="8749392" y="805761"/>
            <a:ext cx="3442608" cy="1384995"/>
          </a:xfrm>
          <a:prstGeom prst="rect">
            <a:avLst/>
          </a:prstGeom>
          <a:noFill/>
        </p:spPr>
        <p:txBody>
          <a:bodyPr wrap="square" rtlCol="0">
            <a:spAutoFit/>
          </a:bodyPr>
          <a:lstStyle/>
          <a:p>
            <a:r>
              <a:rPr lang="de-DE" sz="1400" dirty="0" smtClean="0">
                <a:solidFill>
                  <a:srgbClr val="000000"/>
                </a:solidFill>
              </a:rPr>
              <a:t>Ohne Werbung zu machen, ist der Big Mac ein weltweit standardisiertes und verfügbares Produkt, dass auch überall mehr oder weniger den gleichen Nutzen stiftet, nämlich bei Heißhunger schnell satt zu machen</a:t>
            </a:r>
            <a:endParaRPr lang="en-US" sz="1400" dirty="0"/>
          </a:p>
        </p:txBody>
      </p:sp>
      <p:sp>
        <p:nvSpPr>
          <p:cNvPr id="7" name="Textfeld 6"/>
          <p:cNvSpPr txBox="1"/>
          <p:nvPr/>
        </p:nvSpPr>
        <p:spPr>
          <a:xfrm>
            <a:off x="8701854" y="2190756"/>
            <a:ext cx="3442608" cy="738664"/>
          </a:xfrm>
          <a:prstGeom prst="rect">
            <a:avLst/>
          </a:prstGeom>
          <a:noFill/>
        </p:spPr>
        <p:txBody>
          <a:bodyPr wrap="square" rtlCol="0">
            <a:spAutoFit/>
          </a:bodyPr>
          <a:lstStyle/>
          <a:p>
            <a:r>
              <a:rPr lang="de-DE" sz="1400" dirty="0" smtClean="0">
                <a:solidFill>
                  <a:srgbClr val="000000"/>
                </a:solidFill>
              </a:rPr>
              <a:t>Daher hat sich der Big </a:t>
            </a:r>
            <a:r>
              <a:rPr lang="de-DE" sz="1400" dirty="0">
                <a:solidFill>
                  <a:srgbClr val="000000"/>
                </a:solidFill>
              </a:rPr>
              <a:t>M</a:t>
            </a:r>
            <a:r>
              <a:rPr lang="de-DE" sz="1400" dirty="0" smtClean="0">
                <a:solidFill>
                  <a:srgbClr val="000000"/>
                </a:solidFill>
              </a:rPr>
              <a:t>ac Index als durchaus seriöse Abschätzung für die Kaufkraftparitäten etabliert. </a:t>
            </a:r>
            <a:endParaRPr lang="en-US" sz="1400" dirty="0"/>
          </a:p>
        </p:txBody>
      </p:sp>
      <p:sp>
        <p:nvSpPr>
          <p:cNvPr id="9" name="Textfeld 8"/>
          <p:cNvSpPr txBox="1"/>
          <p:nvPr/>
        </p:nvSpPr>
        <p:spPr>
          <a:xfrm>
            <a:off x="8745197" y="2980720"/>
            <a:ext cx="3442608" cy="2462213"/>
          </a:xfrm>
          <a:prstGeom prst="rect">
            <a:avLst/>
          </a:prstGeom>
          <a:noFill/>
        </p:spPr>
        <p:txBody>
          <a:bodyPr wrap="square" rtlCol="0">
            <a:spAutoFit/>
          </a:bodyPr>
          <a:lstStyle/>
          <a:p>
            <a:r>
              <a:rPr lang="de-DE" sz="1400" dirty="0" smtClean="0">
                <a:solidFill>
                  <a:srgbClr val="000000"/>
                </a:solidFill>
              </a:rPr>
              <a:t>Aus den Abweichungen zwischen dem tatsächlichen Wechselkurs und der Kaufkraftparität gemäß dem Big-Mac-Index kann man dann zumindest eine Erwartung für die längerfristige Entwicklung des Wechselkurs bilden. Dieses Signal darf allerdings nicht überbewertet werden, dann natürlich wird in der langen Frist die Wechselkursentwicklung von vielen anderen </a:t>
            </a:r>
            <a:r>
              <a:rPr lang="de-DE" sz="1400" dirty="0">
                <a:solidFill>
                  <a:srgbClr val="000000"/>
                </a:solidFill>
              </a:rPr>
              <a:t>F</a:t>
            </a:r>
            <a:r>
              <a:rPr lang="de-DE" sz="1400" dirty="0" smtClean="0">
                <a:solidFill>
                  <a:srgbClr val="000000"/>
                </a:solidFill>
              </a:rPr>
              <a:t>aktoren, wie z.B. auch der Entwicklung der politischen Systeme, überlagert!</a:t>
            </a:r>
            <a:endParaRPr lang="en-US" sz="1400" dirty="0"/>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 </a:t>
            </a:r>
            <a:r>
              <a:rPr lang="de-DE" dirty="0" smtClean="0"/>
              <a:t>Economist</a:t>
            </a:r>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Freihand 3"/>
              <p14:cNvContentPartPr/>
              <p14:nvPr/>
            </p14:nvContentPartPr>
            <p14:xfrm>
              <a:off x="4260317" y="2930706"/>
              <a:ext cx="791640" cy="290160"/>
            </p14:xfrm>
          </p:contentPart>
        </mc:Choice>
        <mc:Fallback xmlns="">
          <p:pic>
            <p:nvPicPr>
              <p:cNvPr id="4" name="Freihand 3"/>
              <p:cNvPicPr/>
              <p:nvPr/>
            </p:nvPicPr>
            <p:blipFill>
              <a:blip r:embed="rId4"/>
              <a:stretch>
                <a:fillRect/>
              </a:stretch>
            </p:blipFill>
            <p:spPr>
              <a:xfrm>
                <a:off x="4243397" y="2913786"/>
                <a:ext cx="8244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p14:cNvContentPartPr/>
              <p14:nvPr/>
            </p14:nvContentPartPr>
            <p14:xfrm>
              <a:off x="3975197" y="4719906"/>
              <a:ext cx="1276200" cy="397440"/>
            </p14:xfrm>
          </p:contentPart>
        </mc:Choice>
        <mc:Fallback xmlns="">
          <p:pic>
            <p:nvPicPr>
              <p:cNvPr id="11" name="Freihand 10"/>
              <p:cNvPicPr/>
              <p:nvPr/>
            </p:nvPicPr>
            <p:blipFill>
              <a:blip r:embed="rId6"/>
              <a:stretch>
                <a:fillRect/>
              </a:stretch>
            </p:blipFill>
            <p:spPr>
              <a:xfrm>
                <a:off x="3958277" y="4708746"/>
                <a:ext cx="13082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p14:cNvContentPartPr/>
              <p14:nvPr/>
            </p14:nvContentPartPr>
            <p14:xfrm>
              <a:off x="2358077" y="4735386"/>
              <a:ext cx="1201320" cy="407520"/>
            </p14:xfrm>
          </p:contentPart>
        </mc:Choice>
        <mc:Fallback xmlns="">
          <p:pic>
            <p:nvPicPr>
              <p:cNvPr id="13" name="Freihand 12"/>
              <p:cNvPicPr/>
              <p:nvPr/>
            </p:nvPicPr>
            <p:blipFill>
              <a:blip r:embed="rId8"/>
              <a:stretch>
                <a:fillRect/>
              </a:stretch>
            </p:blipFill>
            <p:spPr>
              <a:xfrm>
                <a:off x="2342957" y="4717386"/>
                <a:ext cx="123156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p14:cNvContentPartPr/>
              <p14:nvPr/>
            </p14:nvContentPartPr>
            <p14:xfrm>
              <a:off x="2521517" y="2879226"/>
              <a:ext cx="843840" cy="372240"/>
            </p14:xfrm>
          </p:contentPart>
        </mc:Choice>
        <mc:Fallback xmlns="">
          <p:pic>
            <p:nvPicPr>
              <p:cNvPr id="15" name="Freihand 14"/>
              <p:cNvPicPr/>
              <p:nvPr/>
            </p:nvPicPr>
            <p:blipFill>
              <a:blip r:embed="rId10"/>
              <a:stretch>
                <a:fillRect/>
              </a:stretch>
            </p:blipFill>
            <p:spPr>
              <a:xfrm>
                <a:off x="2504957" y="2860866"/>
                <a:ext cx="8769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p14:cNvContentPartPr/>
              <p14:nvPr/>
            </p14:nvContentPartPr>
            <p14:xfrm>
              <a:off x="7129157" y="2898666"/>
              <a:ext cx="757440" cy="321480"/>
            </p14:xfrm>
          </p:contentPart>
        </mc:Choice>
        <mc:Fallback xmlns="">
          <p:pic>
            <p:nvPicPr>
              <p:cNvPr id="17" name="Freihand 16"/>
              <p:cNvPicPr/>
              <p:nvPr/>
            </p:nvPicPr>
            <p:blipFill>
              <a:blip r:embed="rId12"/>
              <a:stretch>
                <a:fillRect/>
              </a:stretch>
            </p:blipFill>
            <p:spPr>
              <a:xfrm>
                <a:off x="7113677" y="2883186"/>
                <a:ext cx="7894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p14:cNvContentPartPr/>
              <p14:nvPr/>
            </p14:nvContentPartPr>
            <p14:xfrm>
              <a:off x="6984437" y="4764546"/>
              <a:ext cx="1126080" cy="422280"/>
            </p14:xfrm>
          </p:contentPart>
        </mc:Choice>
        <mc:Fallback xmlns="">
          <p:pic>
            <p:nvPicPr>
              <p:cNvPr id="19" name="Freihand 18"/>
              <p:cNvPicPr/>
              <p:nvPr/>
            </p:nvPicPr>
            <p:blipFill>
              <a:blip r:embed="rId14"/>
              <a:stretch>
                <a:fillRect/>
              </a:stretch>
            </p:blipFill>
            <p:spPr>
              <a:xfrm>
                <a:off x="6966077" y="4745466"/>
                <a:ext cx="1162080" cy="459360"/>
              </a:xfrm>
              <a:prstGeom prst="rect">
                <a:avLst/>
              </a:prstGeom>
            </p:spPr>
          </p:pic>
        </mc:Fallback>
      </mc:AlternateContent>
    </p:spTree>
    <p:extLst>
      <p:ext uri="{BB962C8B-B14F-4D97-AF65-F5344CB8AC3E}">
        <p14:creationId xmlns:p14="http://schemas.microsoft.com/office/powerpoint/2010/main" val="29895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954107"/>
          </a:xfrm>
          <a:prstGeom prst="rect">
            <a:avLst/>
          </a:prstGeom>
          <a:noFill/>
        </p:spPr>
        <p:txBody>
          <a:bodyPr wrap="none" rtlCol="0">
            <a:spAutoFit/>
          </a:bodyPr>
          <a:lstStyle/>
          <a:p>
            <a:pPr algn="ctr"/>
            <a:r>
              <a:rPr lang="de-DE" sz="2800" b="1" dirty="0" smtClean="0"/>
              <a:t>Öffentliche Finanzen und Außenwirtschaft</a:t>
            </a:r>
          </a:p>
          <a:p>
            <a:pPr algn="ctr"/>
            <a:r>
              <a:rPr lang="de-DE" sz="2800" b="1" dirty="0"/>
              <a:t>5</a:t>
            </a:r>
            <a:r>
              <a:rPr lang="de-DE" sz="2800" b="1" dirty="0" smtClean="0"/>
              <a:t>. </a:t>
            </a:r>
            <a:r>
              <a:rPr lang="de-DE" sz="2800" b="1" dirty="0" smtClean="0"/>
              <a:t>Onlinetermin – II</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17080" y="5674962"/>
            <a:ext cx="4493795"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31.05.2021</a:t>
            </a:r>
          </a:p>
          <a:p>
            <a:pPr algn="ctr"/>
            <a:r>
              <a:rPr lang="de-DE" sz="1400" b="1" dirty="0">
                <a:hlinkClick r:id="rId4"/>
              </a:rPr>
              <a:t>http://</a:t>
            </a:r>
            <a:r>
              <a:rPr lang="de-DE" sz="1400" b="1" dirty="0" smtClean="0">
                <a:hlinkClick r:id="rId4"/>
              </a:rPr>
              <a:t>www.bernhardkoester.de/vorlesungen/inhalt.html</a:t>
            </a:r>
            <a:endParaRPr lang="de-DE" sz="1400" b="1" dirty="0"/>
          </a:p>
        </p:txBody>
      </p:sp>
      <p:sp>
        <p:nvSpPr>
          <p:cNvPr id="9" name="Textfeld 8"/>
          <p:cNvSpPr txBox="1"/>
          <p:nvPr/>
        </p:nvSpPr>
        <p:spPr>
          <a:xfrm>
            <a:off x="3837404" y="1118386"/>
            <a:ext cx="5044394" cy="2246769"/>
          </a:xfrm>
          <a:prstGeom prst="rect">
            <a:avLst/>
          </a:prstGeom>
          <a:noFill/>
        </p:spPr>
        <p:txBody>
          <a:bodyPr wrap="none" rtlCol="0">
            <a:spAutoFit/>
          </a:bodyPr>
          <a:lstStyle/>
          <a:p>
            <a:pPr algn="ctr"/>
            <a:r>
              <a:rPr lang="de-DE" sz="2800" b="1" u="sng" dirty="0" smtClean="0"/>
              <a:t>Steuern und Marktgleichgewicht</a:t>
            </a:r>
          </a:p>
          <a:p>
            <a:pPr algn="ctr"/>
            <a:r>
              <a:rPr lang="de-DE" sz="2800" b="1" u="sng" dirty="0" smtClean="0"/>
              <a:t>Steuerlast</a:t>
            </a:r>
          </a:p>
          <a:p>
            <a:pPr algn="ctr"/>
            <a:r>
              <a:rPr lang="de-DE" sz="2800" b="1" u="sng" dirty="0" smtClean="0"/>
              <a:t>Steuern und Wohlfahrt</a:t>
            </a:r>
          </a:p>
          <a:p>
            <a:pPr algn="ctr"/>
            <a:r>
              <a:rPr lang="de-DE" sz="2800" b="1" u="sng" dirty="0" smtClean="0"/>
              <a:t>Tax</a:t>
            </a:r>
            <a:r>
              <a:rPr lang="de-DE" sz="2800" b="1" u="sng" dirty="0" smtClean="0"/>
              <a:t>-</a:t>
            </a:r>
            <a:r>
              <a:rPr lang="de-DE" sz="2800" b="1" u="sng" dirty="0" err="1" smtClean="0"/>
              <a:t>Laffer</a:t>
            </a:r>
            <a:r>
              <a:rPr lang="de-DE" sz="2800" b="1" u="sng" dirty="0" smtClean="0"/>
              <a:t>-</a:t>
            </a:r>
            <a:r>
              <a:rPr lang="de-DE" sz="2800" b="1" u="sng" dirty="0" err="1" smtClean="0"/>
              <a:t>Curve</a:t>
            </a:r>
            <a:endParaRPr lang="de-DE" sz="2800" b="1" u="sng" dirty="0" smtClean="0"/>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11147768" y="195970"/>
              <a:ext cx="535320" cy="552240"/>
            </p14:xfrm>
          </p:contentPart>
        </mc:Choice>
        <mc:Fallback xmlns="">
          <p:pic>
            <p:nvPicPr>
              <p:cNvPr id="4" name="Freihand 3"/>
              <p:cNvPicPr/>
              <p:nvPr/>
            </p:nvPicPr>
            <p:blipFill>
              <a:blip r:embed="rId6"/>
              <a:stretch>
                <a:fillRect/>
              </a:stretch>
            </p:blipFill>
            <p:spPr>
              <a:xfrm>
                <a:off x="11131568" y="177610"/>
                <a:ext cx="567720" cy="586800"/>
              </a:xfrm>
              <a:prstGeom prst="rect">
                <a:avLst/>
              </a:prstGeom>
            </p:spPr>
          </p:pic>
        </mc:Fallback>
      </mc:AlternateContent>
    </p:spTree>
    <p:extLst>
      <p:ext uri="{BB962C8B-B14F-4D97-AF65-F5344CB8AC3E}">
        <p14:creationId xmlns:p14="http://schemas.microsoft.com/office/powerpoint/2010/main" val="2271624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Shape 2"/>
          <p:cNvSpPr txBox="1"/>
          <p:nvPr/>
        </p:nvSpPr>
        <p:spPr>
          <a:xfrm>
            <a:off x="-58452" y="24501"/>
            <a:ext cx="7597213" cy="352028"/>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Times New Roman" panose="02020603050405020304" pitchFamily="18" charset="0"/>
                <a:cs typeface="Times New Roman" panose="02020603050405020304" pitchFamily="18" charset="0"/>
              </a:rPr>
              <a:t>Steuern und Marktgleichgewicht</a:t>
            </a:r>
            <a:endParaRPr sz="2903" dirty="0">
              <a:latin typeface="Times New Roman" panose="02020603050405020304" pitchFamily="18" charset="0"/>
              <a:cs typeface="Times New Roman" panose="02020603050405020304" pitchFamily="18" charset="0"/>
            </a:endParaRPr>
          </a:p>
        </p:txBody>
      </p:sp>
      <p:grpSp>
        <p:nvGrpSpPr>
          <p:cNvPr id="2" name="Gruppieren 1"/>
          <p:cNvGrpSpPr/>
          <p:nvPr/>
        </p:nvGrpSpPr>
        <p:grpSpPr>
          <a:xfrm>
            <a:off x="550109" y="336344"/>
            <a:ext cx="4751936" cy="3594101"/>
            <a:chOff x="550109" y="336344"/>
            <a:chExt cx="5873182" cy="4076558"/>
          </a:xfrm>
        </p:grpSpPr>
        <p:sp>
          <p:nvSpPr>
            <p:cNvPr id="4"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6"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7" name="Textfeld 6"/>
            <p:cNvSpPr txBox="1"/>
            <p:nvPr/>
          </p:nvSpPr>
          <p:spPr>
            <a:xfrm>
              <a:off x="550109" y="380054"/>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p</a:t>
              </a:r>
              <a:endParaRPr lang="de-DE" sz="1633"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6134429" y="4069282"/>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x</a:t>
              </a:r>
              <a:endParaRPr lang="de-DE" sz="1633" dirty="0">
                <a:latin typeface="Times New Roman" panose="02020603050405020304" pitchFamily="18" charset="0"/>
                <a:cs typeface="Times New Roman" panose="02020603050405020304" pitchFamily="18" charset="0"/>
              </a:endParaRPr>
            </a:p>
          </p:txBody>
        </p:sp>
        <p:cxnSp>
          <p:nvCxnSpPr>
            <p:cNvPr id="9"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4985699" y="1044958"/>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5411987" y="2847309"/>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p:grpSp>
        <p:nvGrpSpPr>
          <p:cNvPr id="13" name="Gruppieren 12"/>
          <p:cNvGrpSpPr/>
          <p:nvPr/>
        </p:nvGrpSpPr>
        <p:grpSpPr>
          <a:xfrm>
            <a:off x="6313637" y="374881"/>
            <a:ext cx="4751936" cy="3594101"/>
            <a:chOff x="550109" y="336344"/>
            <a:chExt cx="5873182" cy="4076558"/>
          </a:xfrm>
        </p:grpSpPr>
        <p:sp>
          <p:nvSpPr>
            <p:cNvPr id="14"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5"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16" name="Textfeld 15"/>
            <p:cNvSpPr txBox="1"/>
            <p:nvPr/>
          </p:nvSpPr>
          <p:spPr>
            <a:xfrm>
              <a:off x="550109" y="380054"/>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p</a:t>
              </a:r>
              <a:endParaRPr lang="de-DE" sz="1633"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6134429" y="4069282"/>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x</a:t>
              </a:r>
              <a:endParaRPr lang="de-DE" sz="1633" dirty="0">
                <a:latin typeface="Times New Roman" panose="02020603050405020304" pitchFamily="18" charset="0"/>
                <a:cs typeface="Times New Roman" panose="02020603050405020304" pitchFamily="18" charset="0"/>
              </a:endParaRPr>
            </a:p>
          </p:txBody>
        </p:sp>
        <p:cxnSp>
          <p:nvCxnSpPr>
            <p:cNvPr id="18" name="Gerade Verbindung 10"/>
            <p:cNvCxnSpPr/>
            <p:nvPr/>
          </p:nvCxnSpPr>
          <p:spPr>
            <a:xfrm flipV="1">
              <a:off x="1654506" y="1175593"/>
              <a:ext cx="3200557" cy="228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1"/>
            <p:cNvCxnSpPr/>
            <p:nvPr/>
          </p:nvCxnSpPr>
          <p:spPr>
            <a:xfrm>
              <a:off x="1654506" y="792117"/>
              <a:ext cx="4049685" cy="253895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4985699" y="1044958"/>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21" name="Textfeld 20"/>
            <p:cNvSpPr txBox="1"/>
            <p:nvPr/>
          </p:nvSpPr>
          <p:spPr>
            <a:xfrm>
              <a:off x="5411987" y="2847309"/>
              <a:ext cx="335348" cy="343620"/>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p:grpSp>
        <p:nvGrpSpPr>
          <p:cNvPr id="22" name="Gruppieren 21"/>
          <p:cNvGrpSpPr/>
          <p:nvPr/>
        </p:nvGrpSpPr>
        <p:grpSpPr>
          <a:xfrm>
            <a:off x="674469" y="4268520"/>
            <a:ext cx="3330697" cy="2449367"/>
            <a:chOff x="550109" y="336344"/>
            <a:chExt cx="5873182" cy="4076558"/>
          </a:xfrm>
        </p:grpSpPr>
        <p:sp>
          <p:nvSpPr>
            <p:cNvPr id="23"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24"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25" name="Textfeld 24"/>
            <p:cNvSpPr txBox="1"/>
            <p:nvPr/>
          </p:nvSpPr>
          <p:spPr>
            <a:xfrm>
              <a:off x="550109" y="380054"/>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p</a:t>
              </a:r>
              <a:endParaRPr lang="de-DE" sz="1633"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6134429" y="4069282"/>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x</a:t>
              </a:r>
              <a:endParaRPr lang="de-DE" sz="1633" dirty="0">
                <a:latin typeface="Times New Roman" panose="02020603050405020304" pitchFamily="18" charset="0"/>
                <a:cs typeface="Times New Roman" panose="02020603050405020304" pitchFamily="18" charset="0"/>
              </a:endParaRPr>
            </a:p>
          </p:txBody>
        </p:sp>
        <p:cxnSp>
          <p:nvCxnSpPr>
            <p:cNvPr id="27" name="Gerade Verbindung 10"/>
            <p:cNvCxnSpPr/>
            <p:nvPr/>
          </p:nvCxnSpPr>
          <p:spPr>
            <a:xfrm flipV="1">
              <a:off x="2370460" y="1175593"/>
              <a:ext cx="2484601" cy="2480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11"/>
            <p:cNvCxnSpPr/>
            <p:nvPr/>
          </p:nvCxnSpPr>
          <p:spPr>
            <a:xfrm>
              <a:off x="1303463" y="1976977"/>
              <a:ext cx="4223468" cy="48395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4985699" y="1044958"/>
              <a:ext cx="335348"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30" name="Textfeld 29"/>
            <p:cNvSpPr txBox="1"/>
            <p:nvPr/>
          </p:nvSpPr>
          <p:spPr>
            <a:xfrm>
              <a:off x="5565247" y="2203496"/>
              <a:ext cx="335348" cy="343619"/>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p:grpSp>
        <p:nvGrpSpPr>
          <p:cNvPr id="40" name="Gruppieren 39"/>
          <p:cNvGrpSpPr/>
          <p:nvPr/>
        </p:nvGrpSpPr>
        <p:grpSpPr>
          <a:xfrm>
            <a:off x="4765146" y="4289575"/>
            <a:ext cx="3330697" cy="2449367"/>
            <a:chOff x="550109" y="336344"/>
            <a:chExt cx="5873182" cy="4076558"/>
          </a:xfrm>
        </p:grpSpPr>
        <p:sp>
          <p:nvSpPr>
            <p:cNvPr id="41" name="Line 3"/>
            <p:cNvSpPr>
              <a:spLocks noChangeShapeType="1"/>
            </p:cNvSpPr>
            <p:nvPr/>
          </p:nvSpPr>
          <p:spPr bwMode="auto">
            <a:xfrm flipV="1">
              <a:off x="838971" y="336344"/>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42" name="Line 4"/>
            <p:cNvSpPr>
              <a:spLocks noChangeShapeType="1"/>
            </p:cNvSpPr>
            <p:nvPr/>
          </p:nvSpPr>
          <p:spPr bwMode="auto">
            <a:xfrm>
              <a:off x="610011" y="4050104"/>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latin typeface="Times New Roman" panose="02020603050405020304" pitchFamily="18" charset="0"/>
                <a:cs typeface="Times New Roman" panose="02020603050405020304" pitchFamily="18" charset="0"/>
              </a:endParaRPr>
            </a:p>
          </p:txBody>
        </p:sp>
        <p:sp>
          <p:nvSpPr>
            <p:cNvPr id="43" name="Textfeld 42"/>
            <p:cNvSpPr txBox="1"/>
            <p:nvPr/>
          </p:nvSpPr>
          <p:spPr>
            <a:xfrm>
              <a:off x="550109" y="380054"/>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p</a:t>
              </a:r>
              <a:endParaRPr lang="de-DE" sz="1633" dirty="0">
                <a:latin typeface="Times New Roman" panose="02020603050405020304" pitchFamily="18" charset="0"/>
                <a:cs typeface="Times New Roman" panose="02020603050405020304" pitchFamily="18" charset="0"/>
              </a:endParaRPr>
            </a:p>
          </p:txBody>
        </p:sp>
        <p:sp>
          <p:nvSpPr>
            <p:cNvPr id="44" name="Textfeld 43"/>
            <p:cNvSpPr txBox="1"/>
            <p:nvPr/>
          </p:nvSpPr>
          <p:spPr>
            <a:xfrm>
              <a:off x="6134429" y="4069282"/>
              <a:ext cx="288862" cy="343620"/>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x</a:t>
              </a:r>
              <a:endParaRPr lang="de-DE" sz="1633" dirty="0">
                <a:latin typeface="Times New Roman" panose="02020603050405020304" pitchFamily="18" charset="0"/>
                <a:cs typeface="Times New Roman" panose="02020603050405020304" pitchFamily="18" charset="0"/>
              </a:endParaRPr>
            </a:p>
          </p:txBody>
        </p:sp>
        <p:cxnSp>
          <p:nvCxnSpPr>
            <p:cNvPr id="45" name="Gerade Verbindung 10"/>
            <p:cNvCxnSpPr/>
            <p:nvPr/>
          </p:nvCxnSpPr>
          <p:spPr>
            <a:xfrm flipV="1">
              <a:off x="1510840" y="2421225"/>
              <a:ext cx="3835678" cy="887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11"/>
            <p:cNvCxnSpPr/>
            <p:nvPr/>
          </p:nvCxnSpPr>
          <p:spPr>
            <a:xfrm>
              <a:off x="2806898" y="777894"/>
              <a:ext cx="1551084" cy="2738031"/>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273286" y="1968106"/>
              <a:ext cx="335348" cy="343619"/>
            </a:xfrm>
            <a:prstGeom prst="rect">
              <a:avLst/>
            </a:prstGeom>
            <a:noFill/>
          </p:spPr>
          <p:txBody>
            <a:bodyPr wrap="none" rtlCol="0">
              <a:spAutoFit/>
            </a:bodyPr>
            <a:lstStyle/>
            <a:p>
              <a:r>
                <a:rPr lang="de-DE" sz="1633" dirty="0" smtClean="0">
                  <a:latin typeface="Times New Roman" panose="02020603050405020304" pitchFamily="18" charset="0"/>
                  <a:cs typeface="Times New Roman" panose="02020603050405020304" pitchFamily="18" charset="0"/>
                </a:rPr>
                <a:t>A</a:t>
              </a:r>
              <a:endParaRPr lang="de-DE" sz="1633" dirty="0">
                <a:latin typeface="Times New Roman" panose="02020603050405020304" pitchFamily="18" charset="0"/>
                <a:cs typeface="Times New Roman" panose="02020603050405020304" pitchFamily="18" charset="0"/>
              </a:endParaRPr>
            </a:p>
          </p:txBody>
        </p:sp>
        <p:sp>
          <p:nvSpPr>
            <p:cNvPr id="48" name="Textfeld 47"/>
            <p:cNvSpPr txBox="1"/>
            <p:nvPr/>
          </p:nvSpPr>
          <p:spPr>
            <a:xfrm>
              <a:off x="4500782" y="3118086"/>
              <a:ext cx="335348" cy="343619"/>
            </a:xfrm>
            <a:prstGeom prst="rect">
              <a:avLst/>
            </a:prstGeom>
            <a:noFill/>
          </p:spPr>
          <p:txBody>
            <a:bodyPr wrap="none" rtlCol="0">
              <a:spAutoFit/>
            </a:bodyPr>
            <a:lstStyle/>
            <a:p>
              <a:r>
                <a:rPr lang="de-DE" sz="1600" dirty="0" smtClean="0">
                  <a:latin typeface="Times New Roman" panose="02020603050405020304" pitchFamily="18" charset="0"/>
                  <a:cs typeface="Times New Roman" panose="02020603050405020304" pitchFamily="18" charset="0"/>
                </a:rPr>
                <a:t>N</a:t>
              </a:r>
              <a:endParaRPr lang="de-DE" sz="1600" dirty="0">
                <a:latin typeface="Times New Roman" panose="02020603050405020304" pitchFamily="18" charset="0"/>
                <a:cs typeface="Times New Roman" panose="02020603050405020304" pitchFamily="18" charset="0"/>
              </a:endParaRPr>
            </a:p>
          </p:txBody>
        </p:sp>
      </p:grpSp>
      <p:sp>
        <p:nvSpPr>
          <p:cNvPr id="49" name="TextShape 2"/>
          <p:cNvSpPr txBox="1"/>
          <p:nvPr/>
        </p:nvSpPr>
        <p:spPr>
          <a:xfrm>
            <a:off x="115294" y="3849314"/>
            <a:ext cx="7597213" cy="352028"/>
          </a:xfrm>
          <a:prstGeom prst="rect">
            <a:avLst/>
          </a:prstGeom>
          <a:noFill/>
          <a:ln>
            <a:noFill/>
          </a:ln>
        </p:spPr>
        <p:txBody>
          <a:bodyPr lIns="81638" tIns="40819" rIns="81638" bIns="40819" anchor="ctr" anchorCtr="1"/>
          <a:lstStyle/>
          <a:p>
            <a:pPr>
              <a:lnSpc>
                <a:spcPct val="100000"/>
              </a:lnSpc>
            </a:pPr>
            <a:r>
              <a:rPr lang="de-DE" sz="2903" b="1" dirty="0" smtClean="0">
                <a:solidFill>
                  <a:srgbClr val="000000"/>
                </a:solidFill>
                <a:latin typeface="Times New Roman" panose="02020603050405020304" pitchFamily="18" charset="0"/>
                <a:cs typeface="Times New Roman" panose="02020603050405020304" pitchFamily="18" charset="0"/>
              </a:rPr>
              <a:t>Steuerlast</a:t>
            </a:r>
            <a:endParaRPr sz="2903"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5" name="Freihand 34"/>
              <p14:cNvContentPartPr/>
              <p14:nvPr/>
            </p14:nvContentPartPr>
            <p14:xfrm>
              <a:off x="2983328" y="3735314"/>
              <a:ext cx="2151000" cy="552600"/>
            </p14:xfrm>
          </p:contentPart>
        </mc:Choice>
        <mc:Fallback xmlns="">
          <p:pic>
            <p:nvPicPr>
              <p:cNvPr id="35" name="Freihand 34"/>
              <p:cNvPicPr/>
              <p:nvPr/>
            </p:nvPicPr>
            <p:blipFill>
              <a:blip r:embed="rId4"/>
              <a:stretch>
                <a:fillRect/>
              </a:stretch>
            </p:blipFill>
            <p:spPr>
              <a:xfrm>
                <a:off x="2968928" y="3717314"/>
                <a:ext cx="218052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p14:cNvContentPartPr/>
              <p14:nvPr/>
            </p14:nvContentPartPr>
            <p14:xfrm>
              <a:off x="5382008" y="397034"/>
              <a:ext cx="103680" cy="109080"/>
            </p14:xfrm>
          </p:contentPart>
        </mc:Choice>
        <mc:Fallback xmlns="">
          <p:pic>
            <p:nvPicPr>
              <p:cNvPr id="36" name="Freihand 35"/>
              <p:cNvPicPr/>
              <p:nvPr/>
            </p:nvPicPr>
            <p:blipFill>
              <a:blip r:embed="rId6"/>
              <a:stretch>
                <a:fillRect/>
              </a:stretch>
            </p:blipFill>
            <p:spPr>
              <a:xfrm>
                <a:off x="5366528" y="381914"/>
                <a:ext cx="133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Freihand 36"/>
              <p14:cNvContentPartPr/>
              <p14:nvPr/>
            </p14:nvContentPartPr>
            <p14:xfrm>
              <a:off x="5390288" y="415754"/>
              <a:ext cx="102960" cy="94320"/>
            </p14:xfrm>
          </p:contentPart>
        </mc:Choice>
        <mc:Fallback xmlns="">
          <p:pic>
            <p:nvPicPr>
              <p:cNvPr id="37" name="Freihand 36"/>
              <p:cNvPicPr/>
              <p:nvPr/>
            </p:nvPicPr>
            <p:blipFill>
              <a:blip r:embed="rId8"/>
              <a:stretch>
                <a:fillRect/>
              </a:stretch>
            </p:blipFill>
            <p:spPr>
              <a:xfrm>
                <a:off x="5375888" y="404954"/>
                <a:ext cx="128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Freihand 37"/>
              <p14:cNvContentPartPr/>
              <p14:nvPr/>
            </p14:nvContentPartPr>
            <p14:xfrm>
              <a:off x="5297408" y="283994"/>
              <a:ext cx="291240" cy="316440"/>
            </p14:xfrm>
          </p:contentPart>
        </mc:Choice>
        <mc:Fallback xmlns="">
          <p:pic>
            <p:nvPicPr>
              <p:cNvPr id="38" name="Freihand 37"/>
              <p:cNvPicPr/>
              <p:nvPr/>
            </p:nvPicPr>
            <p:blipFill>
              <a:blip r:embed="rId10"/>
              <a:stretch>
                <a:fillRect/>
              </a:stretch>
            </p:blipFill>
            <p:spPr>
              <a:xfrm>
                <a:off x="5285528" y="267794"/>
                <a:ext cx="3178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0" name="Freihand 49"/>
              <p14:cNvContentPartPr/>
              <p14:nvPr/>
            </p14:nvContentPartPr>
            <p14:xfrm>
              <a:off x="4510448" y="3153554"/>
              <a:ext cx="12600" cy="155880"/>
            </p14:xfrm>
          </p:contentPart>
        </mc:Choice>
        <mc:Fallback xmlns="">
          <p:pic>
            <p:nvPicPr>
              <p:cNvPr id="50" name="Freihand 49"/>
              <p:cNvPicPr/>
              <p:nvPr/>
            </p:nvPicPr>
            <p:blipFill>
              <a:blip r:embed="rId12"/>
              <a:stretch>
                <a:fillRect/>
              </a:stretch>
            </p:blipFill>
            <p:spPr>
              <a:xfrm>
                <a:off x="4496768" y="3144194"/>
                <a:ext cx="41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1" name="Freihand 50"/>
              <p14:cNvContentPartPr/>
              <p14:nvPr/>
            </p14:nvContentPartPr>
            <p14:xfrm>
              <a:off x="4510088" y="3148154"/>
              <a:ext cx="117000" cy="161280"/>
            </p14:xfrm>
          </p:contentPart>
        </mc:Choice>
        <mc:Fallback xmlns="">
          <p:pic>
            <p:nvPicPr>
              <p:cNvPr id="51" name="Freihand 50"/>
              <p:cNvPicPr/>
              <p:nvPr/>
            </p:nvPicPr>
            <p:blipFill>
              <a:blip r:embed="rId14"/>
              <a:stretch>
                <a:fillRect/>
              </a:stretch>
            </p:blipFill>
            <p:spPr>
              <a:xfrm>
                <a:off x="4496768" y="3140594"/>
                <a:ext cx="146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2" name="Freihand 51"/>
              <p14:cNvContentPartPr/>
              <p14:nvPr/>
            </p14:nvContentPartPr>
            <p14:xfrm>
              <a:off x="4696208" y="3097034"/>
              <a:ext cx="13320" cy="52200"/>
            </p14:xfrm>
          </p:contentPart>
        </mc:Choice>
        <mc:Fallback xmlns="">
          <p:pic>
            <p:nvPicPr>
              <p:cNvPr id="52" name="Freihand 51"/>
              <p:cNvPicPr/>
              <p:nvPr/>
            </p:nvPicPr>
            <p:blipFill>
              <a:blip r:embed="rId16"/>
              <a:stretch>
                <a:fillRect/>
              </a:stretch>
            </p:blipFill>
            <p:spPr>
              <a:xfrm>
                <a:off x="4682888" y="3087314"/>
                <a:ext cx="38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p14:cNvContentPartPr/>
              <p14:nvPr/>
            </p14:nvContentPartPr>
            <p14:xfrm>
              <a:off x="9304928" y="3107114"/>
              <a:ext cx="360" cy="360"/>
            </p14:xfrm>
          </p:contentPart>
        </mc:Choice>
        <mc:Fallback xmlns="">
          <p:pic>
            <p:nvPicPr>
              <p:cNvPr id="58" name="Freihand 57"/>
              <p:cNvPicPr/>
              <p:nvPr/>
            </p:nvPicPr>
            <p:blipFill>
              <a:blip r:embed="rId18"/>
              <a:stretch>
                <a:fillRect/>
              </a:stretch>
            </p:blipFill>
            <p:spPr>
              <a:xfrm>
                <a:off x="9288008" y="30901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Freihand 64"/>
              <p14:cNvContentPartPr/>
              <p14:nvPr/>
            </p14:nvContentPartPr>
            <p14:xfrm>
              <a:off x="1195928" y="1116674"/>
              <a:ext cx="3126240" cy="2098440"/>
            </p14:xfrm>
          </p:contentPart>
        </mc:Choice>
        <mc:Fallback xmlns="">
          <p:pic>
            <p:nvPicPr>
              <p:cNvPr id="65" name="Freihand 64"/>
              <p:cNvPicPr/>
              <p:nvPr/>
            </p:nvPicPr>
            <p:blipFill>
              <a:blip r:embed="rId20"/>
              <a:stretch>
                <a:fillRect/>
              </a:stretch>
            </p:blipFill>
            <p:spPr>
              <a:xfrm>
                <a:off x="1182968" y="1105154"/>
                <a:ext cx="3158640" cy="2130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Freihand 65"/>
              <p14:cNvContentPartPr/>
              <p14:nvPr/>
            </p14:nvContentPartPr>
            <p14:xfrm>
              <a:off x="2638448" y="1482434"/>
              <a:ext cx="77400" cy="963720"/>
            </p14:xfrm>
          </p:contentPart>
        </mc:Choice>
        <mc:Fallback xmlns="">
          <p:pic>
            <p:nvPicPr>
              <p:cNvPr id="66" name="Freihand 65"/>
              <p:cNvPicPr/>
              <p:nvPr/>
            </p:nvPicPr>
            <p:blipFill>
              <a:blip r:embed="rId22"/>
              <a:stretch>
                <a:fillRect/>
              </a:stretch>
            </p:blipFill>
            <p:spPr>
              <a:xfrm>
                <a:off x="2628368" y="1469834"/>
                <a:ext cx="9864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Freihand 67"/>
              <p14:cNvContentPartPr/>
              <p14:nvPr/>
            </p14:nvContentPartPr>
            <p14:xfrm>
              <a:off x="864728" y="1586114"/>
              <a:ext cx="455400" cy="42480"/>
            </p14:xfrm>
          </p:contentPart>
        </mc:Choice>
        <mc:Fallback xmlns="">
          <p:pic>
            <p:nvPicPr>
              <p:cNvPr id="68" name="Freihand 67"/>
              <p:cNvPicPr/>
              <p:nvPr/>
            </p:nvPicPr>
            <p:blipFill>
              <a:blip r:embed="rId24"/>
              <a:stretch>
                <a:fillRect/>
              </a:stretch>
            </p:blipFill>
            <p:spPr>
              <a:xfrm>
                <a:off x="852848" y="1574234"/>
                <a:ext cx="474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9" name="Freihand 68"/>
              <p14:cNvContentPartPr/>
              <p14:nvPr/>
            </p14:nvContentPartPr>
            <p14:xfrm>
              <a:off x="847448" y="1562354"/>
              <a:ext cx="1838880" cy="405720"/>
            </p14:xfrm>
          </p:contentPart>
        </mc:Choice>
        <mc:Fallback xmlns="">
          <p:pic>
            <p:nvPicPr>
              <p:cNvPr id="69" name="Freihand 68"/>
              <p:cNvPicPr/>
              <p:nvPr/>
            </p:nvPicPr>
            <p:blipFill>
              <a:blip r:embed="rId26"/>
              <a:stretch>
                <a:fillRect/>
              </a:stretch>
            </p:blipFill>
            <p:spPr>
              <a:xfrm>
                <a:off x="834488" y="1549394"/>
                <a:ext cx="18633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 name="Freihand 69"/>
              <p14:cNvContentPartPr/>
              <p14:nvPr/>
            </p14:nvContentPartPr>
            <p14:xfrm>
              <a:off x="730808" y="1599794"/>
              <a:ext cx="133200" cy="52200"/>
            </p14:xfrm>
          </p:contentPart>
        </mc:Choice>
        <mc:Fallback xmlns="">
          <p:pic>
            <p:nvPicPr>
              <p:cNvPr id="70" name="Freihand 69"/>
              <p:cNvPicPr/>
              <p:nvPr/>
            </p:nvPicPr>
            <p:blipFill>
              <a:blip r:embed="rId28"/>
              <a:stretch>
                <a:fillRect/>
              </a:stretch>
            </p:blipFill>
            <p:spPr>
              <a:xfrm>
                <a:off x="716048" y="1585754"/>
                <a:ext cx="154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4" name="Freihand 73"/>
              <p14:cNvContentPartPr/>
              <p14:nvPr/>
            </p14:nvContentPartPr>
            <p14:xfrm>
              <a:off x="2692448" y="2613914"/>
              <a:ext cx="2160" cy="230040"/>
            </p14:xfrm>
          </p:contentPart>
        </mc:Choice>
        <mc:Fallback xmlns="">
          <p:pic>
            <p:nvPicPr>
              <p:cNvPr id="74" name="Freihand 73"/>
              <p:cNvPicPr/>
              <p:nvPr/>
            </p:nvPicPr>
            <p:blipFill>
              <a:blip r:embed="rId30"/>
              <a:stretch>
                <a:fillRect/>
              </a:stretch>
            </p:blipFill>
            <p:spPr>
              <a:xfrm>
                <a:off x="2682728" y="2606714"/>
                <a:ext cx="20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 name="Freihand 74"/>
              <p14:cNvContentPartPr/>
              <p14:nvPr/>
            </p14:nvContentPartPr>
            <p14:xfrm>
              <a:off x="2660408" y="3136634"/>
              <a:ext cx="32400" cy="381240"/>
            </p14:xfrm>
          </p:contentPart>
        </mc:Choice>
        <mc:Fallback xmlns="">
          <p:pic>
            <p:nvPicPr>
              <p:cNvPr id="75" name="Freihand 74"/>
              <p:cNvPicPr/>
              <p:nvPr/>
            </p:nvPicPr>
            <p:blipFill>
              <a:blip r:embed="rId32"/>
              <a:stretch>
                <a:fillRect/>
              </a:stretch>
            </p:blipFill>
            <p:spPr>
              <a:xfrm>
                <a:off x="2649968" y="3130154"/>
                <a:ext cx="493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Freihand 77"/>
              <p14:cNvContentPartPr/>
              <p14:nvPr/>
            </p14:nvContentPartPr>
            <p14:xfrm>
              <a:off x="2667608" y="3509594"/>
              <a:ext cx="43560" cy="180360"/>
            </p14:xfrm>
          </p:contentPart>
        </mc:Choice>
        <mc:Fallback xmlns="">
          <p:pic>
            <p:nvPicPr>
              <p:cNvPr id="78" name="Freihand 77"/>
              <p:cNvPicPr/>
              <p:nvPr/>
            </p:nvPicPr>
            <p:blipFill>
              <a:blip r:embed="rId34"/>
              <a:stretch>
                <a:fillRect/>
              </a:stretch>
            </p:blipFill>
            <p:spPr>
              <a:xfrm>
                <a:off x="2654288" y="3502754"/>
                <a:ext cx="69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1" name="Freihand 90"/>
              <p14:cNvContentPartPr/>
              <p14:nvPr/>
            </p14:nvContentPartPr>
            <p14:xfrm>
              <a:off x="363968" y="1577114"/>
              <a:ext cx="104400" cy="256320"/>
            </p14:xfrm>
          </p:contentPart>
        </mc:Choice>
        <mc:Fallback xmlns="">
          <p:pic>
            <p:nvPicPr>
              <p:cNvPr id="91" name="Freihand 90"/>
              <p:cNvPicPr/>
              <p:nvPr/>
            </p:nvPicPr>
            <p:blipFill>
              <a:blip r:embed="rId36"/>
              <a:stretch>
                <a:fillRect/>
              </a:stretch>
            </p:blipFill>
            <p:spPr>
              <a:xfrm>
                <a:off x="349208" y="1563074"/>
                <a:ext cx="127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 name="Freihand 91"/>
              <p14:cNvContentPartPr/>
              <p14:nvPr/>
            </p14:nvContentPartPr>
            <p14:xfrm>
              <a:off x="413288" y="2206394"/>
              <a:ext cx="128880" cy="267120"/>
            </p14:xfrm>
          </p:contentPart>
        </mc:Choice>
        <mc:Fallback xmlns="">
          <p:pic>
            <p:nvPicPr>
              <p:cNvPr id="92" name="Freihand 91"/>
              <p:cNvPicPr/>
              <p:nvPr/>
            </p:nvPicPr>
            <p:blipFill>
              <a:blip r:embed="rId38"/>
              <a:stretch>
                <a:fillRect/>
              </a:stretch>
            </p:blipFill>
            <p:spPr>
              <a:xfrm>
                <a:off x="396728" y="2195234"/>
                <a:ext cx="1616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3" name="Freihand 92"/>
              <p14:cNvContentPartPr/>
              <p14:nvPr/>
            </p14:nvContentPartPr>
            <p14:xfrm>
              <a:off x="571688" y="2325914"/>
              <a:ext cx="74520" cy="167760"/>
            </p14:xfrm>
          </p:contentPart>
        </mc:Choice>
        <mc:Fallback xmlns="">
          <p:pic>
            <p:nvPicPr>
              <p:cNvPr id="93" name="Freihand 92"/>
              <p:cNvPicPr/>
              <p:nvPr/>
            </p:nvPicPr>
            <p:blipFill>
              <a:blip r:embed="rId40"/>
              <a:stretch>
                <a:fillRect/>
              </a:stretch>
            </p:blipFill>
            <p:spPr>
              <a:xfrm>
                <a:off x="557288" y="2314394"/>
                <a:ext cx="102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4" name="Freihand 93"/>
              <p14:cNvContentPartPr/>
              <p14:nvPr/>
            </p14:nvContentPartPr>
            <p14:xfrm>
              <a:off x="525968" y="2363354"/>
              <a:ext cx="131040" cy="38520"/>
            </p14:xfrm>
          </p:contentPart>
        </mc:Choice>
        <mc:Fallback xmlns="">
          <p:pic>
            <p:nvPicPr>
              <p:cNvPr id="94" name="Freihand 93"/>
              <p:cNvPicPr/>
              <p:nvPr/>
            </p:nvPicPr>
            <p:blipFill>
              <a:blip r:embed="rId42"/>
              <a:stretch>
                <a:fillRect/>
              </a:stretch>
            </p:blipFill>
            <p:spPr>
              <a:xfrm>
                <a:off x="512288" y="2353634"/>
                <a:ext cx="154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5" name="Freihand 94"/>
              <p14:cNvContentPartPr/>
              <p14:nvPr/>
            </p14:nvContentPartPr>
            <p14:xfrm>
              <a:off x="515528" y="1650914"/>
              <a:ext cx="87840" cy="172800"/>
            </p14:xfrm>
          </p:contentPart>
        </mc:Choice>
        <mc:Fallback xmlns="">
          <p:pic>
            <p:nvPicPr>
              <p:cNvPr id="95" name="Freihand 94"/>
              <p:cNvPicPr/>
              <p:nvPr/>
            </p:nvPicPr>
            <p:blipFill>
              <a:blip r:embed="rId44"/>
              <a:stretch>
                <a:fillRect/>
              </a:stretch>
            </p:blipFill>
            <p:spPr>
              <a:xfrm>
                <a:off x="501848" y="1640474"/>
                <a:ext cx="112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6" name="Freihand 95"/>
              <p14:cNvContentPartPr/>
              <p14:nvPr/>
            </p14:nvContentPartPr>
            <p14:xfrm>
              <a:off x="473048" y="1734074"/>
              <a:ext cx="104400" cy="28080"/>
            </p14:xfrm>
          </p:contentPart>
        </mc:Choice>
        <mc:Fallback xmlns="">
          <p:pic>
            <p:nvPicPr>
              <p:cNvPr id="96" name="Freihand 95"/>
              <p:cNvPicPr/>
              <p:nvPr/>
            </p:nvPicPr>
            <p:blipFill>
              <a:blip r:embed="rId46"/>
              <a:stretch>
                <a:fillRect/>
              </a:stretch>
            </p:blipFill>
            <p:spPr>
              <a:xfrm>
                <a:off x="460448" y="1723634"/>
                <a:ext cx="127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4" name="Freihand 103"/>
              <p14:cNvContentPartPr/>
              <p14:nvPr/>
            </p14:nvContentPartPr>
            <p14:xfrm>
              <a:off x="436688" y="1874834"/>
              <a:ext cx="98280" cy="214920"/>
            </p14:xfrm>
          </p:contentPart>
        </mc:Choice>
        <mc:Fallback xmlns="">
          <p:pic>
            <p:nvPicPr>
              <p:cNvPr id="104" name="Freihand 103"/>
              <p:cNvPicPr/>
              <p:nvPr/>
            </p:nvPicPr>
            <p:blipFill>
              <a:blip r:embed="rId48"/>
              <a:stretch>
                <a:fillRect/>
              </a:stretch>
            </p:blipFill>
            <p:spPr>
              <a:xfrm>
                <a:off x="421928" y="1859354"/>
                <a:ext cx="1285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 name="Freihand 104"/>
              <p14:cNvContentPartPr/>
              <p14:nvPr/>
            </p14:nvContentPartPr>
            <p14:xfrm>
              <a:off x="573848" y="1792394"/>
              <a:ext cx="101880" cy="183600"/>
            </p14:xfrm>
          </p:contentPart>
        </mc:Choice>
        <mc:Fallback xmlns="">
          <p:pic>
            <p:nvPicPr>
              <p:cNvPr id="105" name="Freihand 104"/>
              <p:cNvPicPr/>
              <p:nvPr/>
            </p:nvPicPr>
            <p:blipFill>
              <a:blip r:embed="rId50"/>
              <a:stretch>
                <a:fillRect/>
              </a:stretch>
            </p:blipFill>
            <p:spPr>
              <a:xfrm>
                <a:off x="557648" y="1781234"/>
                <a:ext cx="134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8" name="Freihand 107"/>
              <p14:cNvContentPartPr/>
              <p14:nvPr/>
            </p14:nvContentPartPr>
            <p14:xfrm>
              <a:off x="3116888" y="2814074"/>
              <a:ext cx="3960" cy="188280"/>
            </p14:xfrm>
          </p:contentPart>
        </mc:Choice>
        <mc:Fallback xmlns="">
          <p:pic>
            <p:nvPicPr>
              <p:cNvPr id="108" name="Freihand 107"/>
              <p:cNvPicPr/>
              <p:nvPr/>
            </p:nvPicPr>
            <p:blipFill>
              <a:blip r:embed="rId52"/>
              <a:stretch>
                <a:fillRect/>
              </a:stretch>
            </p:blipFill>
            <p:spPr>
              <a:xfrm>
                <a:off x="3103208" y="2803994"/>
                <a:ext cx="28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9" name="Freihand 108"/>
              <p14:cNvContentPartPr/>
              <p14:nvPr/>
            </p14:nvContentPartPr>
            <p14:xfrm>
              <a:off x="3113648" y="3133394"/>
              <a:ext cx="3600" cy="159120"/>
            </p14:xfrm>
          </p:contentPart>
        </mc:Choice>
        <mc:Fallback xmlns="">
          <p:pic>
            <p:nvPicPr>
              <p:cNvPr id="109" name="Freihand 108"/>
              <p:cNvPicPr/>
              <p:nvPr/>
            </p:nvPicPr>
            <p:blipFill>
              <a:blip r:embed="rId54"/>
              <a:stretch>
                <a:fillRect/>
              </a:stretch>
            </p:blipFill>
            <p:spPr>
              <a:xfrm>
                <a:off x="3102848" y="3127634"/>
                <a:ext cx="25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0" name="Freihand 109"/>
              <p14:cNvContentPartPr/>
              <p14:nvPr/>
            </p14:nvContentPartPr>
            <p14:xfrm>
              <a:off x="3122648" y="3356594"/>
              <a:ext cx="5760" cy="204120"/>
            </p14:xfrm>
          </p:contentPart>
        </mc:Choice>
        <mc:Fallback xmlns="">
          <p:pic>
            <p:nvPicPr>
              <p:cNvPr id="110" name="Freihand 109"/>
              <p:cNvPicPr/>
              <p:nvPr/>
            </p:nvPicPr>
            <p:blipFill>
              <a:blip r:embed="rId56"/>
              <a:stretch>
                <a:fillRect/>
              </a:stretch>
            </p:blipFill>
            <p:spPr>
              <a:xfrm>
                <a:off x="3111848" y="3349394"/>
                <a:ext cx="30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1" name="Freihand 110"/>
              <p14:cNvContentPartPr/>
              <p14:nvPr/>
            </p14:nvContentPartPr>
            <p14:xfrm>
              <a:off x="3108248" y="3662594"/>
              <a:ext cx="115200" cy="117360"/>
            </p14:xfrm>
          </p:contentPart>
        </mc:Choice>
        <mc:Fallback xmlns="">
          <p:pic>
            <p:nvPicPr>
              <p:cNvPr id="111" name="Freihand 110"/>
              <p:cNvPicPr/>
              <p:nvPr/>
            </p:nvPicPr>
            <p:blipFill>
              <a:blip r:embed="rId58"/>
              <a:stretch>
                <a:fillRect/>
              </a:stretch>
            </p:blipFill>
            <p:spPr>
              <a:xfrm>
                <a:off x="3096368" y="3651794"/>
                <a:ext cx="141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2" name="Freihand 111"/>
              <p14:cNvContentPartPr/>
              <p14:nvPr/>
            </p14:nvContentPartPr>
            <p14:xfrm>
              <a:off x="3105008" y="3661874"/>
              <a:ext cx="111960" cy="125280"/>
            </p14:xfrm>
          </p:contentPart>
        </mc:Choice>
        <mc:Fallback xmlns="">
          <p:pic>
            <p:nvPicPr>
              <p:cNvPr id="112" name="Freihand 111"/>
              <p:cNvPicPr/>
              <p:nvPr/>
            </p:nvPicPr>
            <p:blipFill>
              <a:blip r:embed="rId60"/>
              <a:stretch>
                <a:fillRect/>
              </a:stretch>
            </p:blipFill>
            <p:spPr>
              <a:xfrm>
                <a:off x="3090608" y="3649994"/>
                <a:ext cx="138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3" name="Freihand 112"/>
              <p14:cNvContentPartPr/>
              <p14:nvPr/>
            </p14:nvContentPartPr>
            <p14:xfrm>
              <a:off x="3254048" y="3562154"/>
              <a:ext cx="115920" cy="179640"/>
            </p14:xfrm>
          </p:contentPart>
        </mc:Choice>
        <mc:Fallback xmlns="">
          <p:pic>
            <p:nvPicPr>
              <p:cNvPr id="113" name="Freihand 112"/>
              <p:cNvPicPr/>
              <p:nvPr/>
            </p:nvPicPr>
            <p:blipFill>
              <a:blip r:embed="rId62"/>
              <a:stretch>
                <a:fillRect/>
              </a:stretch>
            </p:blipFill>
            <p:spPr>
              <a:xfrm>
                <a:off x="3238568" y="3548474"/>
                <a:ext cx="142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4" name="Freihand 113"/>
              <p14:cNvContentPartPr/>
              <p14:nvPr/>
            </p14:nvContentPartPr>
            <p14:xfrm>
              <a:off x="2561048" y="3761234"/>
              <a:ext cx="169920" cy="107640"/>
            </p14:xfrm>
          </p:contentPart>
        </mc:Choice>
        <mc:Fallback xmlns="">
          <p:pic>
            <p:nvPicPr>
              <p:cNvPr id="114" name="Freihand 113"/>
              <p:cNvPicPr/>
              <p:nvPr/>
            </p:nvPicPr>
            <p:blipFill>
              <a:blip r:embed="rId64"/>
              <a:stretch>
                <a:fillRect/>
              </a:stretch>
            </p:blipFill>
            <p:spPr>
              <a:xfrm>
                <a:off x="2545928" y="3745754"/>
                <a:ext cx="20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5" name="Freihand 114"/>
              <p14:cNvContentPartPr/>
              <p14:nvPr/>
            </p14:nvContentPartPr>
            <p14:xfrm>
              <a:off x="2564288" y="3710474"/>
              <a:ext cx="114840" cy="149760"/>
            </p14:xfrm>
          </p:contentPart>
        </mc:Choice>
        <mc:Fallback xmlns="">
          <p:pic>
            <p:nvPicPr>
              <p:cNvPr id="115" name="Freihand 114"/>
              <p:cNvPicPr/>
              <p:nvPr/>
            </p:nvPicPr>
            <p:blipFill>
              <a:blip r:embed="rId66"/>
              <a:stretch>
                <a:fillRect/>
              </a:stretch>
            </p:blipFill>
            <p:spPr>
              <a:xfrm>
                <a:off x="2548088" y="3693914"/>
                <a:ext cx="147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6" name="Freihand 115"/>
              <p14:cNvContentPartPr/>
              <p14:nvPr/>
            </p14:nvContentPartPr>
            <p14:xfrm>
              <a:off x="2812328" y="3756914"/>
              <a:ext cx="74160" cy="236880"/>
            </p14:xfrm>
          </p:contentPart>
        </mc:Choice>
        <mc:Fallback xmlns="">
          <p:pic>
            <p:nvPicPr>
              <p:cNvPr id="116" name="Freihand 115"/>
              <p:cNvPicPr/>
              <p:nvPr/>
            </p:nvPicPr>
            <p:blipFill>
              <a:blip r:embed="rId68"/>
              <a:stretch>
                <a:fillRect/>
              </a:stretch>
            </p:blipFill>
            <p:spPr>
              <a:xfrm>
                <a:off x="2795408" y="3741434"/>
                <a:ext cx="10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7" name="Freihand 116"/>
              <p14:cNvContentPartPr/>
              <p14:nvPr/>
            </p14:nvContentPartPr>
            <p14:xfrm>
              <a:off x="2738528" y="3849074"/>
              <a:ext cx="145080" cy="34560"/>
            </p14:xfrm>
          </p:contentPart>
        </mc:Choice>
        <mc:Fallback xmlns="">
          <p:pic>
            <p:nvPicPr>
              <p:cNvPr id="117" name="Freihand 116"/>
              <p:cNvPicPr/>
              <p:nvPr/>
            </p:nvPicPr>
            <p:blipFill>
              <a:blip r:embed="rId70"/>
              <a:stretch>
                <a:fillRect/>
              </a:stretch>
            </p:blipFill>
            <p:spPr>
              <a:xfrm>
                <a:off x="2722328" y="3835394"/>
                <a:ext cx="174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8" name="Freihand 117"/>
              <p14:cNvContentPartPr/>
              <p14:nvPr/>
            </p14:nvContentPartPr>
            <p14:xfrm>
              <a:off x="2849768" y="3678074"/>
              <a:ext cx="165960" cy="43200"/>
            </p14:xfrm>
          </p:contentPart>
        </mc:Choice>
        <mc:Fallback xmlns="">
          <p:pic>
            <p:nvPicPr>
              <p:cNvPr id="118" name="Freihand 117"/>
              <p:cNvPicPr/>
              <p:nvPr/>
            </p:nvPicPr>
            <p:blipFill>
              <a:blip r:embed="rId72"/>
              <a:stretch>
                <a:fillRect/>
              </a:stretch>
            </p:blipFill>
            <p:spPr>
              <a:xfrm>
                <a:off x="2829968" y="3658274"/>
                <a:ext cx="19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9" name="Freihand 118"/>
              <p14:cNvContentPartPr/>
              <p14:nvPr/>
            </p14:nvContentPartPr>
            <p14:xfrm>
              <a:off x="2766608" y="3597434"/>
              <a:ext cx="159480" cy="195120"/>
            </p14:xfrm>
          </p:contentPart>
        </mc:Choice>
        <mc:Fallback xmlns="">
          <p:pic>
            <p:nvPicPr>
              <p:cNvPr id="119" name="Freihand 118"/>
              <p:cNvPicPr/>
              <p:nvPr/>
            </p:nvPicPr>
            <p:blipFill>
              <a:blip r:embed="rId74"/>
              <a:stretch>
                <a:fillRect/>
              </a:stretch>
            </p:blipFill>
            <p:spPr>
              <a:xfrm>
                <a:off x="2746808" y="3584474"/>
                <a:ext cx="192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2" name="Freihand 121"/>
              <p14:cNvContentPartPr/>
              <p14:nvPr/>
            </p14:nvContentPartPr>
            <p14:xfrm>
              <a:off x="657368" y="2142674"/>
              <a:ext cx="2026080" cy="111960"/>
            </p14:xfrm>
          </p:contentPart>
        </mc:Choice>
        <mc:Fallback xmlns="">
          <p:pic>
            <p:nvPicPr>
              <p:cNvPr id="122" name="Freihand 121"/>
              <p:cNvPicPr/>
              <p:nvPr/>
            </p:nvPicPr>
            <p:blipFill>
              <a:blip r:embed="rId76"/>
              <a:stretch>
                <a:fillRect/>
              </a:stretch>
            </p:blipFill>
            <p:spPr>
              <a:xfrm>
                <a:off x="642608" y="2128634"/>
                <a:ext cx="2048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3" name="Freihand 122"/>
              <p14:cNvContentPartPr/>
              <p14:nvPr/>
            </p14:nvContentPartPr>
            <p14:xfrm>
              <a:off x="1136528" y="1864034"/>
              <a:ext cx="322920" cy="47160"/>
            </p14:xfrm>
          </p:contentPart>
        </mc:Choice>
        <mc:Fallback xmlns="">
          <p:pic>
            <p:nvPicPr>
              <p:cNvPr id="123" name="Freihand 122"/>
              <p:cNvPicPr/>
              <p:nvPr/>
            </p:nvPicPr>
            <p:blipFill>
              <a:blip r:embed="rId78"/>
              <a:stretch>
                <a:fillRect/>
              </a:stretch>
            </p:blipFill>
            <p:spPr>
              <a:xfrm>
                <a:off x="1127888" y="1856474"/>
                <a:ext cx="339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24" name="Freihand 123"/>
              <p14:cNvContentPartPr/>
              <p14:nvPr/>
            </p14:nvContentPartPr>
            <p14:xfrm>
              <a:off x="1599128" y="1849994"/>
              <a:ext cx="331200" cy="24120"/>
            </p14:xfrm>
          </p:contentPart>
        </mc:Choice>
        <mc:Fallback xmlns="">
          <p:pic>
            <p:nvPicPr>
              <p:cNvPr id="124" name="Freihand 123"/>
              <p:cNvPicPr/>
              <p:nvPr/>
            </p:nvPicPr>
            <p:blipFill>
              <a:blip r:embed="rId80"/>
              <a:stretch>
                <a:fillRect/>
              </a:stretch>
            </p:blipFill>
            <p:spPr>
              <a:xfrm>
                <a:off x="1589768" y="1839914"/>
                <a:ext cx="352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5" name="Freihand 124"/>
              <p14:cNvContentPartPr/>
              <p14:nvPr/>
            </p14:nvContentPartPr>
            <p14:xfrm>
              <a:off x="2574728" y="302714"/>
              <a:ext cx="1916640" cy="468720"/>
            </p14:xfrm>
          </p:contentPart>
        </mc:Choice>
        <mc:Fallback xmlns="">
          <p:pic>
            <p:nvPicPr>
              <p:cNvPr id="125" name="Freihand 124"/>
              <p:cNvPicPr/>
              <p:nvPr/>
            </p:nvPicPr>
            <p:blipFill>
              <a:blip r:embed="rId82"/>
              <a:stretch>
                <a:fillRect/>
              </a:stretch>
            </p:blipFill>
            <p:spPr>
              <a:xfrm>
                <a:off x="2556368" y="285794"/>
                <a:ext cx="194760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26" name="Freihand 125"/>
              <p14:cNvContentPartPr/>
              <p14:nvPr/>
            </p14:nvContentPartPr>
            <p14:xfrm>
              <a:off x="2286368" y="1594034"/>
              <a:ext cx="354960" cy="18000"/>
            </p14:xfrm>
          </p:contentPart>
        </mc:Choice>
        <mc:Fallback xmlns="">
          <p:pic>
            <p:nvPicPr>
              <p:cNvPr id="126" name="Freihand 125"/>
              <p:cNvPicPr/>
              <p:nvPr/>
            </p:nvPicPr>
            <p:blipFill>
              <a:blip r:embed="rId84"/>
              <a:stretch>
                <a:fillRect/>
              </a:stretch>
            </p:blipFill>
            <p:spPr>
              <a:xfrm>
                <a:off x="2276288" y="1583594"/>
                <a:ext cx="374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27" name="Freihand 126"/>
              <p14:cNvContentPartPr/>
              <p14:nvPr/>
            </p14:nvContentPartPr>
            <p14:xfrm>
              <a:off x="2677328" y="1754234"/>
              <a:ext cx="266760" cy="242640"/>
            </p14:xfrm>
          </p:contentPart>
        </mc:Choice>
        <mc:Fallback xmlns="">
          <p:pic>
            <p:nvPicPr>
              <p:cNvPr id="127" name="Freihand 126"/>
              <p:cNvPicPr/>
              <p:nvPr/>
            </p:nvPicPr>
            <p:blipFill>
              <a:blip r:embed="rId86"/>
              <a:stretch>
                <a:fillRect/>
              </a:stretch>
            </p:blipFill>
            <p:spPr>
              <a:xfrm>
                <a:off x="2660048" y="1736954"/>
                <a:ext cx="2955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8" name="Freihand 127"/>
              <p14:cNvContentPartPr/>
              <p14:nvPr/>
            </p14:nvContentPartPr>
            <p14:xfrm>
              <a:off x="2607848" y="1605554"/>
              <a:ext cx="84600" cy="547920"/>
            </p14:xfrm>
          </p:contentPart>
        </mc:Choice>
        <mc:Fallback xmlns="">
          <p:pic>
            <p:nvPicPr>
              <p:cNvPr id="128" name="Freihand 127"/>
              <p:cNvPicPr/>
              <p:nvPr/>
            </p:nvPicPr>
            <p:blipFill>
              <a:blip r:embed="rId88"/>
              <a:stretch>
                <a:fillRect/>
              </a:stretch>
            </p:blipFill>
            <p:spPr>
              <a:xfrm>
                <a:off x="2594888" y="1592234"/>
                <a:ext cx="10980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9" name="Freihand 128"/>
              <p14:cNvContentPartPr/>
              <p14:nvPr/>
            </p14:nvContentPartPr>
            <p14:xfrm>
              <a:off x="2752208" y="1834154"/>
              <a:ext cx="1011600" cy="46440"/>
            </p14:xfrm>
          </p:contentPart>
        </mc:Choice>
        <mc:Fallback xmlns="">
          <p:pic>
            <p:nvPicPr>
              <p:cNvPr id="129" name="Freihand 128"/>
              <p:cNvPicPr/>
              <p:nvPr/>
            </p:nvPicPr>
            <p:blipFill>
              <a:blip r:embed="rId90"/>
              <a:stretch>
                <a:fillRect/>
              </a:stretch>
            </p:blipFill>
            <p:spPr>
              <a:xfrm>
                <a:off x="2739248" y="1819394"/>
                <a:ext cx="1039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0" name="Freihand 129"/>
              <p14:cNvContentPartPr/>
              <p14:nvPr/>
            </p14:nvContentPartPr>
            <p14:xfrm>
              <a:off x="2657168" y="1603034"/>
              <a:ext cx="47520" cy="497880"/>
            </p14:xfrm>
          </p:contentPart>
        </mc:Choice>
        <mc:Fallback xmlns="">
          <p:pic>
            <p:nvPicPr>
              <p:cNvPr id="130" name="Freihand 129"/>
              <p:cNvPicPr/>
              <p:nvPr/>
            </p:nvPicPr>
            <p:blipFill>
              <a:blip r:embed="rId92"/>
              <a:stretch>
                <a:fillRect/>
              </a:stretch>
            </p:blipFill>
            <p:spPr>
              <a:xfrm>
                <a:off x="2642048" y="1593314"/>
                <a:ext cx="7488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1" name="Freihand 130"/>
              <p14:cNvContentPartPr/>
              <p14:nvPr/>
            </p14:nvContentPartPr>
            <p14:xfrm>
              <a:off x="2884328" y="1815434"/>
              <a:ext cx="80280" cy="19800"/>
            </p14:xfrm>
          </p:contentPart>
        </mc:Choice>
        <mc:Fallback xmlns="">
          <p:pic>
            <p:nvPicPr>
              <p:cNvPr id="131" name="Freihand 130"/>
              <p:cNvPicPr/>
              <p:nvPr/>
            </p:nvPicPr>
            <p:blipFill>
              <a:blip r:embed="rId94"/>
              <a:stretch>
                <a:fillRect/>
              </a:stretch>
            </p:blipFill>
            <p:spPr>
              <a:xfrm>
                <a:off x="2876408" y="1807514"/>
                <a:ext cx="98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2" name="Freihand 131"/>
              <p14:cNvContentPartPr/>
              <p14:nvPr/>
            </p14:nvContentPartPr>
            <p14:xfrm>
              <a:off x="3073328" y="1822274"/>
              <a:ext cx="49680" cy="218880"/>
            </p14:xfrm>
          </p:contentPart>
        </mc:Choice>
        <mc:Fallback xmlns="">
          <p:pic>
            <p:nvPicPr>
              <p:cNvPr id="132" name="Freihand 131"/>
              <p:cNvPicPr/>
              <p:nvPr/>
            </p:nvPicPr>
            <p:blipFill>
              <a:blip r:embed="rId96"/>
              <a:stretch>
                <a:fillRect/>
              </a:stretch>
            </p:blipFill>
            <p:spPr>
              <a:xfrm>
                <a:off x="3059648" y="1812194"/>
                <a:ext cx="741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3" name="Freihand 132"/>
              <p14:cNvContentPartPr/>
              <p14:nvPr/>
            </p14:nvContentPartPr>
            <p14:xfrm>
              <a:off x="3099968" y="2319074"/>
              <a:ext cx="24480" cy="195840"/>
            </p14:xfrm>
          </p:contentPart>
        </mc:Choice>
        <mc:Fallback xmlns="">
          <p:pic>
            <p:nvPicPr>
              <p:cNvPr id="133" name="Freihand 132"/>
              <p:cNvPicPr/>
              <p:nvPr/>
            </p:nvPicPr>
            <p:blipFill>
              <a:blip r:embed="rId98"/>
              <a:stretch>
                <a:fillRect/>
              </a:stretch>
            </p:blipFill>
            <p:spPr>
              <a:xfrm>
                <a:off x="3087368" y="2308274"/>
                <a:ext cx="47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4" name="Freihand 133"/>
              <p14:cNvContentPartPr/>
              <p14:nvPr/>
            </p14:nvContentPartPr>
            <p14:xfrm>
              <a:off x="3834728" y="1426274"/>
              <a:ext cx="1013400" cy="608760"/>
            </p14:xfrm>
          </p:contentPart>
        </mc:Choice>
        <mc:Fallback xmlns="">
          <p:pic>
            <p:nvPicPr>
              <p:cNvPr id="134" name="Freihand 133"/>
              <p:cNvPicPr/>
              <p:nvPr/>
            </p:nvPicPr>
            <p:blipFill>
              <a:blip r:embed="rId100"/>
              <a:stretch>
                <a:fillRect/>
              </a:stretch>
            </p:blipFill>
            <p:spPr>
              <a:xfrm>
                <a:off x="3818168" y="1406834"/>
                <a:ext cx="104652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9" name="Freihand 138"/>
              <p14:cNvContentPartPr/>
              <p14:nvPr/>
            </p14:nvContentPartPr>
            <p14:xfrm>
              <a:off x="4519448" y="397394"/>
              <a:ext cx="190080" cy="334800"/>
            </p14:xfrm>
          </p:contentPart>
        </mc:Choice>
        <mc:Fallback xmlns="">
          <p:pic>
            <p:nvPicPr>
              <p:cNvPr id="139" name="Freihand 138"/>
              <p:cNvPicPr/>
              <p:nvPr/>
            </p:nvPicPr>
            <p:blipFill>
              <a:blip r:embed="rId102"/>
              <a:stretch>
                <a:fillRect/>
              </a:stretch>
            </p:blipFill>
            <p:spPr>
              <a:xfrm>
                <a:off x="4502168" y="383354"/>
                <a:ext cx="2160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0" name="Freihand 139"/>
              <p14:cNvContentPartPr/>
              <p14:nvPr/>
            </p14:nvContentPartPr>
            <p14:xfrm>
              <a:off x="4694048" y="472634"/>
              <a:ext cx="240840" cy="297360"/>
            </p14:xfrm>
          </p:contentPart>
        </mc:Choice>
        <mc:Fallback xmlns="">
          <p:pic>
            <p:nvPicPr>
              <p:cNvPr id="140" name="Freihand 139"/>
              <p:cNvPicPr/>
              <p:nvPr/>
            </p:nvPicPr>
            <p:blipFill>
              <a:blip r:embed="rId104"/>
              <a:stretch>
                <a:fillRect/>
              </a:stretch>
            </p:blipFill>
            <p:spPr>
              <a:xfrm>
                <a:off x="4676768" y="460754"/>
                <a:ext cx="275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1" name="Freihand 140"/>
              <p14:cNvContentPartPr/>
              <p14:nvPr/>
            </p14:nvContentPartPr>
            <p14:xfrm>
              <a:off x="4980248" y="511874"/>
              <a:ext cx="56880" cy="177120"/>
            </p14:xfrm>
          </p:contentPart>
        </mc:Choice>
        <mc:Fallback xmlns="">
          <p:pic>
            <p:nvPicPr>
              <p:cNvPr id="141" name="Freihand 140"/>
              <p:cNvPicPr/>
              <p:nvPr/>
            </p:nvPicPr>
            <p:blipFill>
              <a:blip r:embed="rId106"/>
              <a:stretch>
                <a:fillRect/>
              </a:stretch>
            </p:blipFill>
            <p:spPr>
              <a:xfrm>
                <a:off x="4962248" y="495674"/>
                <a:ext cx="93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2" name="Freihand 141"/>
              <p14:cNvContentPartPr/>
              <p14:nvPr/>
            </p14:nvContentPartPr>
            <p14:xfrm>
              <a:off x="5065928" y="350954"/>
              <a:ext cx="281520" cy="345600"/>
            </p14:xfrm>
          </p:contentPart>
        </mc:Choice>
        <mc:Fallback xmlns="">
          <p:pic>
            <p:nvPicPr>
              <p:cNvPr id="142" name="Freihand 141"/>
              <p:cNvPicPr/>
              <p:nvPr/>
            </p:nvPicPr>
            <p:blipFill>
              <a:blip r:embed="rId108"/>
              <a:stretch>
                <a:fillRect/>
              </a:stretch>
            </p:blipFill>
            <p:spPr>
              <a:xfrm>
                <a:off x="5054408" y="335474"/>
                <a:ext cx="3056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3" name="Freihand 142"/>
              <p14:cNvContentPartPr/>
              <p14:nvPr/>
            </p14:nvContentPartPr>
            <p14:xfrm>
              <a:off x="3980168" y="748394"/>
              <a:ext cx="1438560" cy="205560"/>
            </p14:xfrm>
          </p:contentPart>
        </mc:Choice>
        <mc:Fallback xmlns="">
          <p:pic>
            <p:nvPicPr>
              <p:cNvPr id="143" name="Freihand 142"/>
              <p:cNvPicPr/>
              <p:nvPr/>
            </p:nvPicPr>
            <p:blipFill>
              <a:blip r:embed="rId110"/>
              <a:stretch>
                <a:fillRect/>
              </a:stretch>
            </p:blipFill>
            <p:spPr>
              <a:xfrm>
                <a:off x="3967928" y="731114"/>
                <a:ext cx="1468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4" name="Freihand 143"/>
              <p14:cNvContentPartPr/>
              <p14:nvPr/>
            </p14:nvContentPartPr>
            <p14:xfrm>
              <a:off x="5978528" y="2578994"/>
              <a:ext cx="360" cy="360"/>
            </p14:xfrm>
          </p:contentPart>
        </mc:Choice>
        <mc:Fallback xmlns="">
          <p:pic>
            <p:nvPicPr>
              <p:cNvPr id="144" name="Freihand 143"/>
              <p:cNvPicPr/>
              <p:nvPr/>
            </p:nvPicPr>
            <p:blipFill>
              <a:blip r:embed="rId112"/>
              <a:stretch>
                <a:fillRect/>
              </a:stretch>
            </p:blipFill>
            <p:spPr>
              <a:xfrm>
                <a:off x="5961608" y="256207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5" name="Freihand 144"/>
              <p14:cNvContentPartPr/>
              <p14:nvPr/>
            </p14:nvContentPartPr>
            <p14:xfrm>
              <a:off x="2615048" y="2085434"/>
              <a:ext cx="207360" cy="51120"/>
            </p14:xfrm>
          </p:contentPart>
        </mc:Choice>
        <mc:Fallback xmlns="">
          <p:pic>
            <p:nvPicPr>
              <p:cNvPr id="145" name="Freihand 144"/>
              <p:cNvPicPr/>
              <p:nvPr/>
            </p:nvPicPr>
            <p:blipFill>
              <a:blip r:embed="rId114"/>
              <a:stretch>
                <a:fillRect/>
              </a:stretch>
            </p:blipFill>
            <p:spPr>
              <a:xfrm>
                <a:off x="2601368" y="2069594"/>
                <a:ext cx="239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6" name="Freihand 145"/>
              <p14:cNvContentPartPr/>
              <p14:nvPr/>
            </p14:nvContentPartPr>
            <p14:xfrm>
              <a:off x="6436448" y="2333114"/>
              <a:ext cx="360" cy="360"/>
            </p14:xfrm>
          </p:contentPart>
        </mc:Choice>
        <mc:Fallback xmlns="">
          <p:pic>
            <p:nvPicPr>
              <p:cNvPr id="146" name="Freihand 145"/>
              <p:cNvPicPr/>
              <p:nvPr/>
            </p:nvPicPr>
            <p:blipFill>
              <a:blip r:embed="rId112"/>
              <a:stretch>
                <a:fillRect/>
              </a:stretch>
            </p:blipFill>
            <p:spPr>
              <a:xfrm>
                <a:off x="6419528" y="23161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7" name="Freihand 146"/>
              <p14:cNvContentPartPr/>
              <p14:nvPr/>
            </p14:nvContentPartPr>
            <p14:xfrm>
              <a:off x="2638448" y="1500074"/>
              <a:ext cx="59760" cy="574560"/>
            </p14:xfrm>
          </p:contentPart>
        </mc:Choice>
        <mc:Fallback xmlns="">
          <p:pic>
            <p:nvPicPr>
              <p:cNvPr id="147" name="Freihand 146"/>
              <p:cNvPicPr/>
              <p:nvPr/>
            </p:nvPicPr>
            <p:blipFill>
              <a:blip r:embed="rId117"/>
              <a:stretch>
                <a:fillRect/>
              </a:stretch>
            </p:blipFill>
            <p:spPr>
              <a:xfrm>
                <a:off x="2624048" y="1494674"/>
                <a:ext cx="8532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8" name="Freihand 147"/>
              <p14:cNvContentPartPr/>
              <p14:nvPr/>
            </p14:nvContentPartPr>
            <p14:xfrm>
              <a:off x="2547368" y="2089034"/>
              <a:ext cx="244440" cy="76680"/>
            </p14:xfrm>
          </p:contentPart>
        </mc:Choice>
        <mc:Fallback xmlns="">
          <p:pic>
            <p:nvPicPr>
              <p:cNvPr id="148" name="Freihand 147"/>
              <p:cNvPicPr/>
              <p:nvPr/>
            </p:nvPicPr>
            <p:blipFill>
              <a:blip r:embed="rId119"/>
              <a:stretch>
                <a:fillRect/>
              </a:stretch>
            </p:blipFill>
            <p:spPr>
              <a:xfrm>
                <a:off x="2534408" y="2070674"/>
                <a:ext cx="275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9" name="Freihand 148"/>
              <p14:cNvContentPartPr/>
              <p14:nvPr/>
            </p14:nvContentPartPr>
            <p14:xfrm>
              <a:off x="8406368" y="4043474"/>
              <a:ext cx="360" cy="360"/>
            </p14:xfrm>
          </p:contentPart>
        </mc:Choice>
        <mc:Fallback xmlns="">
          <p:pic>
            <p:nvPicPr>
              <p:cNvPr id="149" name="Freihand 148"/>
              <p:cNvPicPr/>
              <p:nvPr/>
            </p:nvPicPr>
            <p:blipFill>
              <a:blip r:embed="rId121"/>
              <a:stretch>
                <a:fillRect/>
              </a:stretch>
            </p:blipFill>
            <p:spPr>
              <a:xfrm>
                <a:off x="8389448" y="402655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0" name="Freihand 149"/>
              <p14:cNvContentPartPr/>
              <p14:nvPr/>
            </p14:nvContentPartPr>
            <p14:xfrm>
              <a:off x="4667048" y="2021354"/>
              <a:ext cx="164880" cy="274680"/>
            </p14:xfrm>
          </p:contentPart>
        </mc:Choice>
        <mc:Fallback xmlns="">
          <p:pic>
            <p:nvPicPr>
              <p:cNvPr id="150" name="Freihand 149"/>
              <p:cNvPicPr/>
              <p:nvPr/>
            </p:nvPicPr>
            <p:blipFill>
              <a:blip r:embed="rId123"/>
              <a:stretch>
                <a:fillRect/>
              </a:stretch>
            </p:blipFill>
            <p:spPr>
              <a:xfrm>
                <a:off x="4654088" y="2007674"/>
                <a:ext cx="195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1" name="Freihand 150"/>
              <p14:cNvContentPartPr/>
              <p14:nvPr/>
            </p14:nvContentPartPr>
            <p14:xfrm>
              <a:off x="4659128" y="1870514"/>
              <a:ext cx="145080" cy="151200"/>
            </p14:xfrm>
          </p:contentPart>
        </mc:Choice>
        <mc:Fallback xmlns="">
          <p:pic>
            <p:nvPicPr>
              <p:cNvPr id="151" name="Freihand 150"/>
              <p:cNvPicPr/>
              <p:nvPr/>
            </p:nvPicPr>
            <p:blipFill>
              <a:blip r:embed="rId125"/>
              <a:stretch>
                <a:fillRect/>
              </a:stretch>
            </p:blipFill>
            <p:spPr>
              <a:xfrm>
                <a:off x="4642568" y="1859354"/>
                <a:ext cx="172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2" name="Freihand 151"/>
              <p14:cNvContentPartPr/>
              <p14:nvPr/>
            </p14:nvContentPartPr>
            <p14:xfrm>
              <a:off x="4751648" y="2334554"/>
              <a:ext cx="142920" cy="231480"/>
            </p14:xfrm>
          </p:contentPart>
        </mc:Choice>
        <mc:Fallback xmlns="">
          <p:pic>
            <p:nvPicPr>
              <p:cNvPr id="152" name="Freihand 151"/>
              <p:cNvPicPr/>
              <p:nvPr/>
            </p:nvPicPr>
            <p:blipFill>
              <a:blip r:embed="rId127"/>
              <a:stretch>
                <a:fillRect/>
              </a:stretch>
            </p:blipFill>
            <p:spPr>
              <a:xfrm>
                <a:off x="4736528" y="2316194"/>
                <a:ext cx="174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3" name="Freihand 152"/>
              <p14:cNvContentPartPr/>
              <p14:nvPr/>
            </p14:nvContentPartPr>
            <p14:xfrm>
              <a:off x="4707008" y="3284234"/>
              <a:ext cx="62640" cy="100440"/>
            </p14:xfrm>
          </p:contentPart>
        </mc:Choice>
        <mc:Fallback xmlns="">
          <p:pic>
            <p:nvPicPr>
              <p:cNvPr id="153" name="Freihand 152"/>
              <p:cNvPicPr/>
              <p:nvPr/>
            </p:nvPicPr>
            <p:blipFill>
              <a:blip r:embed="rId129"/>
              <a:stretch>
                <a:fillRect/>
              </a:stretch>
            </p:blipFill>
            <p:spPr>
              <a:xfrm>
                <a:off x="4694048" y="3267314"/>
                <a:ext cx="94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4" name="Freihand 153"/>
              <p14:cNvContentPartPr/>
              <p14:nvPr/>
            </p14:nvContentPartPr>
            <p14:xfrm>
              <a:off x="4650848" y="3318794"/>
              <a:ext cx="96480" cy="50040"/>
            </p14:xfrm>
          </p:contentPart>
        </mc:Choice>
        <mc:Fallback xmlns="">
          <p:pic>
            <p:nvPicPr>
              <p:cNvPr id="154" name="Freihand 153"/>
              <p:cNvPicPr/>
              <p:nvPr/>
            </p:nvPicPr>
            <p:blipFill>
              <a:blip r:embed="rId131"/>
              <a:stretch>
                <a:fillRect/>
              </a:stretch>
            </p:blipFill>
            <p:spPr>
              <a:xfrm>
                <a:off x="4635728" y="3304754"/>
                <a:ext cx="122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5" name="Freihand 154"/>
              <p14:cNvContentPartPr/>
              <p14:nvPr/>
            </p14:nvContentPartPr>
            <p14:xfrm>
              <a:off x="682928" y="1612754"/>
              <a:ext cx="192240" cy="93600"/>
            </p14:xfrm>
          </p:contentPart>
        </mc:Choice>
        <mc:Fallback xmlns="">
          <p:pic>
            <p:nvPicPr>
              <p:cNvPr id="155" name="Freihand 154"/>
              <p:cNvPicPr/>
              <p:nvPr/>
            </p:nvPicPr>
            <p:blipFill>
              <a:blip r:embed="rId133"/>
              <a:stretch>
                <a:fillRect/>
              </a:stretch>
            </p:blipFill>
            <p:spPr>
              <a:xfrm>
                <a:off x="669608" y="1595114"/>
                <a:ext cx="223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3" name="Freihand 162"/>
              <p14:cNvContentPartPr/>
              <p14:nvPr/>
            </p14:nvContentPartPr>
            <p14:xfrm>
              <a:off x="7201088" y="255194"/>
              <a:ext cx="2564640" cy="2258280"/>
            </p14:xfrm>
          </p:contentPart>
        </mc:Choice>
        <mc:Fallback xmlns="">
          <p:pic>
            <p:nvPicPr>
              <p:cNvPr id="163" name="Freihand 162"/>
              <p:cNvPicPr/>
              <p:nvPr/>
            </p:nvPicPr>
            <p:blipFill>
              <a:blip r:embed="rId135"/>
              <a:stretch>
                <a:fillRect/>
              </a:stretch>
            </p:blipFill>
            <p:spPr>
              <a:xfrm>
                <a:off x="7182728" y="242954"/>
                <a:ext cx="2595960" cy="2282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 name="Freihand 165"/>
              <p14:cNvContentPartPr/>
              <p14:nvPr/>
            </p14:nvContentPartPr>
            <p14:xfrm>
              <a:off x="9952928" y="137114"/>
              <a:ext cx="1887840" cy="1536840"/>
            </p14:xfrm>
          </p:contentPart>
        </mc:Choice>
        <mc:Fallback xmlns="">
          <p:pic>
            <p:nvPicPr>
              <p:cNvPr id="166" name="Freihand 165"/>
              <p:cNvPicPr/>
              <p:nvPr/>
            </p:nvPicPr>
            <p:blipFill>
              <a:blip r:embed="rId137"/>
              <a:stretch>
                <a:fillRect/>
              </a:stretch>
            </p:blipFill>
            <p:spPr>
              <a:xfrm>
                <a:off x="9936728" y="124154"/>
                <a:ext cx="1919160" cy="1567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0" name="Freihand 169"/>
              <p14:cNvContentPartPr/>
              <p14:nvPr/>
            </p14:nvContentPartPr>
            <p14:xfrm>
              <a:off x="10852208" y="1786634"/>
              <a:ext cx="462600" cy="419760"/>
            </p14:xfrm>
          </p:contentPart>
        </mc:Choice>
        <mc:Fallback xmlns="">
          <p:pic>
            <p:nvPicPr>
              <p:cNvPr id="170" name="Freihand 169"/>
              <p:cNvPicPr/>
              <p:nvPr/>
            </p:nvPicPr>
            <p:blipFill>
              <a:blip r:embed="rId139"/>
              <a:stretch>
                <a:fillRect/>
              </a:stretch>
            </p:blipFill>
            <p:spPr>
              <a:xfrm>
                <a:off x="10836008" y="1773674"/>
                <a:ext cx="4903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1" name="Freihand 170"/>
              <p14:cNvContentPartPr/>
              <p14:nvPr/>
            </p14:nvContentPartPr>
            <p14:xfrm>
              <a:off x="11300768" y="1726154"/>
              <a:ext cx="129960" cy="227160"/>
            </p14:xfrm>
          </p:contentPart>
        </mc:Choice>
        <mc:Fallback xmlns="">
          <p:pic>
            <p:nvPicPr>
              <p:cNvPr id="171" name="Freihand 170"/>
              <p:cNvPicPr/>
              <p:nvPr/>
            </p:nvPicPr>
            <p:blipFill>
              <a:blip r:embed="rId141"/>
              <a:stretch>
                <a:fillRect/>
              </a:stretch>
            </p:blipFill>
            <p:spPr>
              <a:xfrm>
                <a:off x="11284928" y="1714634"/>
                <a:ext cx="1594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2" name="Freihand 171"/>
              <p14:cNvContentPartPr/>
              <p14:nvPr/>
            </p14:nvContentPartPr>
            <p14:xfrm>
              <a:off x="11447288" y="1560914"/>
              <a:ext cx="167400" cy="335880"/>
            </p14:xfrm>
          </p:contentPart>
        </mc:Choice>
        <mc:Fallback xmlns="">
          <p:pic>
            <p:nvPicPr>
              <p:cNvPr id="172" name="Freihand 171"/>
              <p:cNvPicPr/>
              <p:nvPr/>
            </p:nvPicPr>
            <p:blipFill>
              <a:blip r:embed="rId143"/>
              <a:stretch>
                <a:fillRect/>
              </a:stretch>
            </p:blipFill>
            <p:spPr>
              <a:xfrm>
                <a:off x="11431448" y="1546874"/>
                <a:ext cx="2019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3" name="Freihand 172"/>
              <p14:cNvContentPartPr/>
              <p14:nvPr/>
            </p14:nvContentPartPr>
            <p14:xfrm>
              <a:off x="11633048" y="1627154"/>
              <a:ext cx="72000" cy="129600"/>
            </p14:xfrm>
          </p:contentPart>
        </mc:Choice>
        <mc:Fallback xmlns="">
          <p:pic>
            <p:nvPicPr>
              <p:cNvPr id="173" name="Freihand 172"/>
              <p:cNvPicPr/>
              <p:nvPr/>
            </p:nvPicPr>
            <p:blipFill>
              <a:blip r:embed="rId145"/>
              <a:stretch>
                <a:fillRect/>
              </a:stretch>
            </p:blipFill>
            <p:spPr>
              <a:xfrm>
                <a:off x="11615048" y="1614914"/>
                <a:ext cx="100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 name="Freihand 173"/>
              <p14:cNvContentPartPr/>
              <p14:nvPr/>
            </p14:nvContentPartPr>
            <p14:xfrm>
              <a:off x="11620088" y="1803914"/>
              <a:ext cx="88200" cy="32040"/>
            </p14:xfrm>
          </p:contentPart>
        </mc:Choice>
        <mc:Fallback xmlns="">
          <p:pic>
            <p:nvPicPr>
              <p:cNvPr id="174" name="Freihand 173"/>
              <p:cNvPicPr/>
              <p:nvPr/>
            </p:nvPicPr>
            <p:blipFill>
              <a:blip r:embed="rId147"/>
              <a:stretch>
                <a:fillRect/>
              </a:stretch>
            </p:blipFill>
            <p:spPr>
              <a:xfrm>
                <a:off x="11601368" y="1793114"/>
                <a:ext cx="117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5" name="Freihand 174"/>
              <p14:cNvContentPartPr/>
              <p14:nvPr/>
            </p14:nvContentPartPr>
            <p14:xfrm>
              <a:off x="11715848" y="1570994"/>
              <a:ext cx="83520" cy="231840"/>
            </p14:xfrm>
          </p:contentPart>
        </mc:Choice>
        <mc:Fallback xmlns="">
          <p:pic>
            <p:nvPicPr>
              <p:cNvPr id="175" name="Freihand 174"/>
              <p:cNvPicPr/>
              <p:nvPr/>
            </p:nvPicPr>
            <p:blipFill>
              <a:blip r:embed="rId149"/>
              <a:stretch>
                <a:fillRect/>
              </a:stretch>
            </p:blipFill>
            <p:spPr>
              <a:xfrm>
                <a:off x="11698568" y="1558754"/>
                <a:ext cx="1166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6" name="Freihand 175"/>
              <p14:cNvContentPartPr/>
              <p14:nvPr/>
            </p14:nvContentPartPr>
            <p14:xfrm>
              <a:off x="11841848" y="1402514"/>
              <a:ext cx="221760" cy="283320"/>
            </p14:xfrm>
          </p:contentPart>
        </mc:Choice>
        <mc:Fallback xmlns="">
          <p:pic>
            <p:nvPicPr>
              <p:cNvPr id="176" name="Freihand 175"/>
              <p:cNvPicPr/>
              <p:nvPr/>
            </p:nvPicPr>
            <p:blipFill>
              <a:blip r:embed="rId151"/>
              <a:stretch>
                <a:fillRect/>
              </a:stretch>
            </p:blipFill>
            <p:spPr>
              <a:xfrm>
                <a:off x="11825288" y="1388834"/>
                <a:ext cx="2548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7" name="Freihand 176"/>
              <p14:cNvContentPartPr/>
              <p14:nvPr/>
            </p14:nvContentPartPr>
            <p14:xfrm>
              <a:off x="8155088" y="1480274"/>
              <a:ext cx="82440" cy="45720"/>
            </p14:xfrm>
          </p:contentPart>
        </mc:Choice>
        <mc:Fallback xmlns="">
          <p:pic>
            <p:nvPicPr>
              <p:cNvPr id="177" name="Freihand 176"/>
              <p:cNvPicPr/>
              <p:nvPr/>
            </p:nvPicPr>
            <p:blipFill>
              <a:blip r:embed="rId153"/>
              <a:stretch>
                <a:fillRect/>
              </a:stretch>
            </p:blipFill>
            <p:spPr>
              <a:xfrm>
                <a:off x="8143568" y="1468754"/>
                <a:ext cx="107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8" name="Freihand 177"/>
              <p14:cNvContentPartPr/>
              <p14:nvPr/>
            </p14:nvContentPartPr>
            <p14:xfrm>
              <a:off x="7679888" y="1550114"/>
              <a:ext cx="268560" cy="13680"/>
            </p14:xfrm>
          </p:contentPart>
        </mc:Choice>
        <mc:Fallback xmlns="">
          <p:pic>
            <p:nvPicPr>
              <p:cNvPr id="178" name="Freihand 177"/>
              <p:cNvPicPr/>
              <p:nvPr/>
            </p:nvPicPr>
            <p:blipFill>
              <a:blip r:embed="rId155"/>
              <a:stretch>
                <a:fillRect/>
              </a:stretch>
            </p:blipFill>
            <p:spPr>
              <a:xfrm>
                <a:off x="7668728" y="1538234"/>
                <a:ext cx="291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9" name="Freihand 178"/>
              <p14:cNvContentPartPr/>
              <p14:nvPr/>
            </p14:nvContentPartPr>
            <p14:xfrm>
              <a:off x="7093448" y="1550114"/>
              <a:ext cx="258840" cy="34200"/>
            </p14:xfrm>
          </p:contentPart>
        </mc:Choice>
        <mc:Fallback xmlns="">
          <p:pic>
            <p:nvPicPr>
              <p:cNvPr id="179" name="Freihand 178"/>
              <p:cNvPicPr/>
              <p:nvPr/>
            </p:nvPicPr>
            <p:blipFill>
              <a:blip r:embed="rId157"/>
              <a:stretch>
                <a:fillRect/>
              </a:stretch>
            </p:blipFill>
            <p:spPr>
              <a:xfrm>
                <a:off x="7081568" y="1538234"/>
                <a:ext cx="280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0" name="Freihand 179"/>
              <p14:cNvContentPartPr/>
              <p14:nvPr/>
            </p14:nvContentPartPr>
            <p14:xfrm>
              <a:off x="6657488" y="1553714"/>
              <a:ext cx="206280" cy="18720"/>
            </p14:xfrm>
          </p:contentPart>
        </mc:Choice>
        <mc:Fallback xmlns="">
          <p:pic>
            <p:nvPicPr>
              <p:cNvPr id="180" name="Freihand 179"/>
              <p:cNvPicPr/>
              <p:nvPr/>
            </p:nvPicPr>
            <p:blipFill>
              <a:blip r:embed="rId159"/>
              <a:stretch>
                <a:fillRect/>
              </a:stretch>
            </p:blipFill>
            <p:spPr>
              <a:xfrm>
                <a:off x="6645248" y="1542554"/>
                <a:ext cx="229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1" name="Freihand 180"/>
              <p14:cNvContentPartPr/>
              <p14:nvPr/>
            </p14:nvContentPartPr>
            <p14:xfrm>
              <a:off x="6457688" y="1592234"/>
              <a:ext cx="126000" cy="87120"/>
            </p14:xfrm>
          </p:contentPart>
        </mc:Choice>
        <mc:Fallback xmlns="">
          <p:pic>
            <p:nvPicPr>
              <p:cNvPr id="181" name="Freihand 180"/>
              <p:cNvPicPr/>
              <p:nvPr/>
            </p:nvPicPr>
            <p:blipFill>
              <a:blip r:embed="rId161"/>
              <a:stretch>
                <a:fillRect/>
              </a:stretch>
            </p:blipFill>
            <p:spPr>
              <a:xfrm>
                <a:off x="6445808" y="1581794"/>
                <a:ext cx="148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2" name="Freihand 181"/>
              <p14:cNvContentPartPr/>
              <p14:nvPr/>
            </p14:nvContentPartPr>
            <p14:xfrm>
              <a:off x="7269488" y="312074"/>
              <a:ext cx="2482920" cy="2150280"/>
            </p14:xfrm>
          </p:contentPart>
        </mc:Choice>
        <mc:Fallback xmlns="">
          <p:pic>
            <p:nvPicPr>
              <p:cNvPr id="182" name="Freihand 181"/>
              <p:cNvPicPr/>
              <p:nvPr/>
            </p:nvPicPr>
            <p:blipFill>
              <a:blip r:embed="rId163"/>
              <a:stretch>
                <a:fillRect/>
              </a:stretch>
            </p:blipFill>
            <p:spPr>
              <a:xfrm>
                <a:off x="7263368" y="296234"/>
                <a:ext cx="2504880" cy="2173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3" name="Freihand 182"/>
              <p14:cNvContentPartPr/>
              <p14:nvPr/>
            </p14:nvContentPartPr>
            <p14:xfrm>
              <a:off x="1212488" y="1125674"/>
              <a:ext cx="3161160" cy="2104920"/>
            </p14:xfrm>
          </p:contentPart>
        </mc:Choice>
        <mc:Fallback xmlns="">
          <p:pic>
            <p:nvPicPr>
              <p:cNvPr id="183" name="Freihand 182"/>
              <p:cNvPicPr/>
              <p:nvPr/>
            </p:nvPicPr>
            <p:blipFill>
              <a:blip r:embed="rId165"/>
              <a:stretch>
                <a:fillRect/>
              </a:stretch>
            </p:blipFill>
            <p:spPr>
              <a:xfrm>
                <a:off x="1198448" y="1110914"/>
                <a:ext cx="3195360" cy="2133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4" name="Freihand 183"/>
              <p14:cNvContentPartPr/>
              <p14:nvPr/>
            </p14:nvContentPartPr>
            <p14:xfrm>
              <a:off x="8291168" y="1586474"/>
              <a:ext cx="9000" cy="224280"/>
            </p14:xfrm>
          </p:contentPart>
        </mc:Choice>
        <mc:Fallback xmlns="">
          <p:pic>
            <p:nvPicPr>
              <p:cNvPr id="184" name="Freihand 183"/>
              <p:cNvPicPr/>
              <p:nvPr/>
            </p:nvPicPr>
            <p:blipFill>
              <a:blip r:embed="rId167"/>
              <a:stretch>
                <a:fillRect/>
              </a:stretch>
            </p:blipFill>
            <p:spPr>
              <a:xfrm>
                <a:off x="8276048" y="1574954"/>
                <a:ext cx="33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5" name="Freihand 184"/>
              <p14:cNvContentPartPr/>
              <p14:nvPr/>
            </p14:nvContentPartPr>
            <p14:xfrm>
              <a:off x="8292608" y="1968794"/>
              <a:ext cx="37440" cy="197640"/>
            </p14:xfrm>
          </p:contentPart>
        </mc:Choice>
        <mc:Fallback xmlns="">
          <p:pic>
            <p:nvPicPr>
              <p:cNvPr id="185" name="Freihand 184"/>
              <p:cNvPicPr/>
              <p:nvPr/>
            </p:nvPicPr>
            <p:blipFill>
              <a:blip r:embed="rId169"/>
              <a:stretch>
                <a:fillRect/>
              </a:stretch>
            </p:blipFill>
            <p:spPr>
              <a:xfrm>
                <a:off x="8277848" y="1958354"/>
                <a:ext cx="62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6" name="Freihand 185"/>
              <p14:cNvContentPartPr/>
              <p14:nvPr/>
            </p14:nvContentPartPr>
            <p14:xfrm>
              <a:off x="8311688" y="2225474"/>
              <a:ext cx="17280" cy="86400"/>
            </p14:xfrm>
          </p:contentPart>
        </mc:Choice>
        <mc:Fallback xmlns="">
          <p:pic>
            <p:nvPicPr>
              <p:cNvPr id="186" name="Freihand 185"/>
              <p:cNvPicPr/>
              <p:nvPr/>
            </p:nvPicPr>
            <p:blipFill>
              <a:blip r:embed="rId171"/>
              <a:stretch>
                <a:fillRect/>
              </a:stretch>
            </p:blipFill>
            <p:spPr>
              <a:xfrm>
                <a:off x="8298728" y="2218274"/>
                <a:ext cx="44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7" name="Freihand 186"/>
              <p14:cNvContentPartPr/>
              <p14:nvPr/>
            </p14:nvContentPartPr>
            <p14:xfrm>
              <a:off x="8166248" y="2267234"/>
              <a:ext cx="105480" cy="32400"/>
            </p14:xfrm>
          </p:contentPart>
        </mc:Choice>
        <mc:Fallback xmlns="">
          <p:pic>
            <p:nvPicPr>
              <p:cNvPr id="187" name="Freihand 186"/>
              <p:cNvPicPr/>
              <p:nvPr/>
            </p:nvPicPr>
            <p:blipFill>
              <a:blip r:embed="rId173"/>
              <a:stretch>
                <a:fillRect/>
              </a:stretch>
            </p:blipFill>
            <p:spPr>
              <a:xfrm>
                <a:off x="8156528" y="2257514"/>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8" name="Freihand 187"/>
              <p14:cNvContentPartPr/>
              <p14:nvPr/>
            </p14:nvContentPartPr>
            <p14:xfrm>
              <a:off x="7755488" y="2323394"/>
              <a:ext cx="176760" cy="25560"/>
            </p14:xfrm>
          </p:contentPart>
        </mc:Choice>
        <mc:Fallback xmlns="">
          <p:pic>
            <p:nvPicPr>
              <p:cNvPr id="188" name="Freihand 187"/>
              <p:cNvPicPr/>
              <p:nvPr/>
            </p:nvPicPr>
            <p:blipFill>
              <a:blip r:embed="rId175"/>
              <a:stretch>
                <a:fillRect/>
              </a:stretch>
            </p:blipFill>
            <p:spPr>
              <a:xfrm>
                <a:off x="7744328" y="2314754"/>
                <a:ext cx="196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9" name="Freihand 188"/>
              <p14:cNvContentPartPr/>
              <p14:nvPr/>
            </p14:nvContentPartPr>
            <p14:xfrm>
              <a:off x="7347248" y="2351474"/>
              <a:ext cx="182160" cy="31680"/>
            </p14:xfrm>
          </p:contentPart>
        </mc:Choice>
        <mc:Fallback xmlns="">
          <p:pic>
            <p:nvPicPr>
              <p:cNvPr id="189" name="Freihand 188"/>
              <p:cNvPicPr/>
              <p:nvPr/>
            </p:nvPicPr>
            <p:blipFill>
              <a:blip r:embed="rId177"/>
              <a:stretch>
                <a:fillRect/>
              </a:stretch>
            </p:blipFill>
            <p:spPr>
              <a:xfrm>
                <a:off x="7338608" y="2340314"/>
                <a:ext cx="201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0" name="Freihand 189"/>
              <p14:cNvContentPartPr/>
              <p14:nvPr/>
            </p14:nvContentPartPr>
            <p14:xfrm>
              <a:off x="6809768" y="2409794"/>
              <a:ext cx="263160" cy="30240"/>
            </p14:xfrm>
          </p:contentPart>
        </mc:Choice>
        <mc:Fallback xmlns="">
          <p:pic>
            <p:nvPicPr>
              <p:cNvPr id="190" name="Freihand 189"/>
              <p:cNvPicPr/>
              <p:nvPr/>
            </p:nvPicPr>
            <p:blipFill>
              <a:blip r:embed="rId179"/>
              <a:stretch>
                <a:fillRect/>
              </a:stretch>
            </p:blipFill>
            <p:spPr>
              <a:xfrm>
                <a:off x="6798968" y="2401514"/>
                <a:ext cx="282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1" name="Freihand 190"/>
              <p14:cNvContentPartPr/>
              <p14:nvPr/>
            </p14:nvContentPartPr>
            <p14:xfrm>
              <a:off x="6322688" y="2469194"/>
              <a:ext cx="262800" cy="60480"/>
            </p14:xfrm>
          </p:contentPart>
        </mc:Choice>
        <mc:Fallback xmlns="">
          <p:pic>
            <p:nvPicPr>
              <p:cNvPr id="191" name="Freihand 190"/>
              <p:cNvPicPr/>
              <p:nvPr/>
            </p:nvPicPr>
            <p:blipFill>
              <a:blip r:embed="rId181"/>
              <a:stretch>
                <a:fillRect/>
              </a:stretch>
            </p:blipFill>
            <p:spPr>
              <a:xfrm>
                <a:off x="6307928" y="2458394"/>
                <a:ext cx="288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2" name="Freihand 191"/>
              <p14:cNvContentPartPr/>
              <p14:nvPr/>
            </p14:nvContentPartPr>
            <p14:xfrm>
              <a:off x="5963768" y="2495114"/>
              <a:ext cx="114840" cy="248040"/>
            </p14:xfrm>
          </p:contentPart>
        </mc:Choice>
        <mc:Fallback xmlns="">
          <p:pic>
            <p:nvPicPr>
              <p:cNvPr id="192" name="Freihand 191"/>
              <p:cNvPicPr/>
              <p:nvPr/>
            </p:nvPicPr>
            <p:blipFill>
              <a:blip r:embed="rId183"/>
              <a:stretch>
                <a:fillRect/>
              </a:stretch>
            </p:blipFill>
            <p:spPr>
              <a:xfrm>
                <a:off x="5946128" y="2481794"/>
                <a:ext cx="149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3" name="Freihand 192"/>
              <p14:cNvContentPartPr/>
              <p14:nvPr/>
            </p14:nvContentPartPr>
            <p14:xfrm>
              <a:off x="6152048" y="2587634"/>
              <a:ext cx="105840" cy="169560"/>
            </p14:xfrm>
          </p:contentPart>
        </mc:Choice>
        <mc:Fallback xmlns="">
          <p:pic>
            <p:nvPicPr>
              <p:cNvPr id="193" name="Freihand 192"/>
              <p:cNvPicPr/>
              <p:nvPr/>
            </p:nvPicPr>
            <p:blipFill>
              <a:blip r:embed="rId185"/>
              <a:stretch>
                <a:fillRect/>
              </a:stretch>
            </p:blipFill>
            <p:spPr>
              <a:xfrm>
                <a:off x="6135128" y="2572154"/>
                <a:ext cx="138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4" name="Freihand 193"/>
              <p14:cNvContentPartPr/>
              <p14:nvPr/>
            </p14:nvContentPartPr>
            <p14:xfrm>
              <a:off x="6108848" y="2622554"/>
              <a:ext cx="96120" cy="68760"/>
            </p14:xfrm>
          </p:contentPart>
        </mc:Choice>
        <mc:Fallback xmlns="">
          <p:pic>
            <p:nvPicPr>
              <p:cNvPr id="194" name="Freihand 193"/>
              <p:cNvPicPr/>
              <p:nvPr/>
            </p:nvPicPr>
            <p:blipFill>
              <a:blip r:embed="rId187"/>
              <a:stretch>
                <a:fillRect/>
              </a:stretch>
            </p:blipFill>
            <p:spPr>
              <a:xfrm>
                <a:off x="6093728" y="2610674"/>
                <a:ext cx="123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5" name="Freihand 194"/>
              <p14:cNvContentPartPr/>
              <p14:nvPr/>
            </p14:nvContentPartPr>
            <p14:xfrm>
              <a:off x="8271368" y="1554794"/>
              <a:ext cx="20160" cy="14400"/>
            </p14:xfrm>
          </p:contentPart>
        </mc:Choice>
        <mc:Fallback xmlns="">
          <p:pic>
            <p:nvPicPr>
              <p:cNvPr id="195" name="Freihand 194"/>
              <p:cNvPicPr/>
              <p:nvPr/>
            </p:nvPicPr>
            <p:blipFill>
              <a:blip r:embed="rId189"/>
              <a:stretch>
                <a:fillRect/>
              </a:stretch>
            </p:blipFill>
            <p:spPr>
              <a:xfrm>
                <a:off x="8262008" y="1546154"/>
                <a:ext cx="38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6" name="Freihand 195"/>
              <p14:cNvContentPartPr/>
              <p14:nvPr/>
            </p14:nvContentPartPr>
            <p14:xfrm>
              <a:off x="6008768" y="1577474"/>
              <a:ext cx="141480" cy="266040"/>
            </p14:xfrm>
          </p:contentPart>
        </mc:Choice>
        <mc:Fallback xmlns="">
          <p:pic>
            <p:nvPicPr>
              <p:cNvPr id="196" name="Freihand 195"/>
              <p:cNvPicPr/>
              <p:nvPr/>
            </p:nvPicPr>
            <p:blipFill>
              <a:blip r:embed="rId191"/>
              <a:stretch>
                <a:fillRect/>
              </a:stretch>
            </p:blipFill>
            <p:spPr>
              <a:xfrm>
                <a:off x="5992928" y="1561994"/>
                <a:ext cx="1670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97" name="Freihand 196"/>
              <p14:cNvContentPartPr/>
              <p14:nvPr/>
            </p14:nvContentPartPr>
            <p14:xfrm>
              <a:off x="6228008" y="1630034"/>
              <a:ext cx="94680" cy="197280"/>
            </p14:xfrm>
          </p:contentPart>
        </mc:Choice>
        <mc:Fallback xmlns="">
          <p:pic>
            <p:nvPicPr>
              <p:cNvPr id="197" name="Freihand 196"/>
              <p:cNvPicPr/>
              <p:nvPr/>
            </p:nvPicPr>
            <p:blipFill>
              <a:blip r:embed="rId193"/>
              <a:stretch>
                <a:fillRect/>
              </a:stretch>
            </p:blipFill>
            <p:spPr>
              <a:xfrm>
                <a:off x="6211808" y="1616714"/>
                <a:ext cx="119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8" name="Freihand 197"/>
              <p14:cNvContentPartPr/>
              <p14:nvPr/>
            </p14:nvContentPartPr>
            <p14:xfrm>
              <a:off x="6176888" y="1702394"/>
              <a:ext cx="163080" cy="66600"/>
            </p14:xfrm>
          </p:contentPart>
        </mc:Choice>
        <mc:Fallback xmlns="">
          <p:pic>
            <p:nvPicPr>
              <p:cNvPr id="198" name="Freihand 197"/>
              <p:cNvPicPr/>
              <p:nvPr/>
            </p:nvPicPr>
            <p:blipFill>
              <a:blip r:embed="rId195"/>
              <a:stretch>
                <a:fillRect/>
              </a:stretch>
            </p:blipFill>
            <p:spPr>
              <a:xfrm>
                <a:off x="6162128" y="1687274"/>
                <a:ext cx="190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99" name="Freihand 198"/>
              <p14:cNvContentPartPr/>
              <p14:nvPr/>
            </p14:nvContentPartPr>
            <p14:xfrm>
              <a:off x="8299808" y="2172554"/>
              <a:ext cx="33840" cy="127440"/>
            </p14:xfrm>
          </p:contentPart>
        </mc:Choice>
        <mc:Fallback xmlns="">
          <p:pic>
            <p:nvPicPr>
              <p:cNvPr id="199" name="Freihand 198"/>
              <p:cNvPicPr/>
              <p:nvPr/>
            </p:nvPicPr>
            <p:blipFill>
              <a:blip r:embed="rId197"/>
              <a:stretch>
                <a:fillRect/>
              </a:stretch>
            </p:blipFill>
            <p:spPr>
              <a:xfrm>
                <a:off x="8283968" y="2156354"/>
                <a:ext cx="65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0" name="Freihand 199"/>
              <p14:cNvContentPartPr/>
              <p14:nvPr/>
            </p14:nvContentPartPr>
            <p14:xfrm>
              <a:off x="8341208" y="2254994"/>
              <a:ext cx="19080" cy="131400"/>
            </p14:xfrm>
          </p:contentPart>
        </mc:Choice>
        <mc:Fallback xmlns="">
          <p:pic>
            <p:nvPicPr>
              <p:cNvPr id="200" name="Freihand 199"/>
              <p:cNvPicPr/>
              <p:nvPr/>
            </p:nvPicPr>
            <p:blipFill>
              <a:blip r:embed="rId199"/>
              <a:stretch>
                <a:fillRect/>
              </a:stretch>
            </p:blipFill>
            <p:spPr>
              <a:xfrm>
                <a:off x="8326448" y="2239874"/>
                <a:ext cx="49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1" name="Freihand 200"/>
              <p14:cNvContentPartPr/>
              <p14:nvPr/>
            </p14:nvContentPartPr>
            <p14:xfrm>
              <a:off x="8328608" y="2456954"/>
              <a:ext cx="13320" cy="119520"/>
            </p14:xfrm>
          </p:contentPart>
        </mc:Choice>
        <mc:Fallback xmlns="">
          <p:pic>
            <p:nvPicPr>
              <p:cNvPr id="201" name="Freihand 200"/>
              <p:cNvPicPr/>
              <p:nvPr/>
            </p:nvPicPr>
            <p:blipFill>
              <a:blip r:embed="rId201"/>
              <a:stretch>
                <a:fillRect/>
              </a:stretch>
            </p:blipFill>
            <p:spPr>
              <a:xfrm>
                <a:off x="8314208" y="2446514"/>
                <a:ext cx="38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2" name="Freihand 201"/>
              <p14:cNvContentPartPr/>
              <p14:nvPr/>
            </p14:nvContentPartPr>
            <p14:xfrm>
              <a:off x="8331128" y="2652794"/>
              <a:ext cx="10800" cy="213840"/>
            </p14:xfrm>
          </p:contentPart>
        </mc:Choice>
        <mc:Fallback xmlns="">
          <p:pic>
            <p:nvPicPr>
              <p:cNvPr id="202" name="Freihand 201"/>
              <p:cNvPicPr/>
              <p:nvPr/>
            </p:nvPicPr>
            <p:blipFill>
              <a:blip r:embed="rId203"/>
              <a:stretch>
                <a:fillRect/>
              </a:stretch>
            </p:blipFill>
            <p:spPr>
              <a:xfrm>
                <a:off x="8316728" y="2644514"/>
                <a:ext cx="36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3" name="Freihand 202"/>
              <p14:cNvContentPartPr/>
              <p14:nvPr/>
            </p14:nvContentPartPr>
            <p14:xfrm>
              <a:off x="8289368" y="2992274"/>
              <a:ext cx="24480" cy="635040"/>
            </p14:xfrm>
          </p:contentPart>
        </mc:Choice>
        <mc:Fallback xmlns="">
          <p:pic>
            <p:nvPicPr>
              <p:cNvPr id="203" name="Freihand 202"/>
              <p:cNvPicPr/>
              <p:nvPr/>
            </p:nvPicPr>
            <p:blipFill>
              <a:blip r:embed="rId205"/>
              <a:stretch>
                <a:fillRect/>
              </a:stretch>
            </p:blipFill>
            <p:spPr>
              <a:xfrm>
                <a:off x="8274968" y="2982194"/>
                <a:ext cx="5040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4" name="Freihand 203"/>
              <p14:cNvContentPartPr/>
              <p14:nvPr/>
            </p14:nvContentPartPr>
            <p14:xfrm>
              <a:off x="8181008" y="3771674"/>
              <a:ext cx="167040" cy="334800"/>
            </p14:xfrm>
          </p:contentPart>
        </mc:Choice>
        <mc:Fallback xmlns="">
          <p:pic>
            <p:nvPicPr>
              <p:cNvPr id="204" name="Freihand 203"/>
              <p:cNvPicPr/>
              <p:nvPr/>
            </p:nvPicPr>
            <p:blipFill>
              <a:blip r:embed="rId207"/>
              <a:stretch>
                <a:fillRect/>
              </a:stretch>
            </p:blipFill>
            <p:spPr>
              <a:xfrm>
                <a:off x="8165528" y="3759074"/>
                <a:ext cx="1951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5" name="Freihand 204"/>
              <p14:cNvContentPartPr/>
              <p14:nvPr/>
            </p14:nvContentPartPr>
            <p14:xfrm>
              <a:off x="8214128" y="3878594"/>
              <a:ext cx="150840" cy="72720"/>
            </p14:xfrm>
          </p:contentPart>
        </mc:Choice>
        <mc:Fallback xmlns="">
          <p:pic>
            <p:nvPicPr>
              <p:cNvPr id="205" name="Freihand 204"/>
              <p:cNvPicPr/>
              <p:nvPr/>
            </p:nvPicPr>
            <p:blipFill>
              <a:blip r:embed="rId209"/>
              <a:stretch>
                <a:fillRect/>
              </a:stretch>
            </p:blipFill>
            <p:spPr>
              <a:xfrm>
                <a:off x="8197928" y="3868514"/>
                <a:ext cx="18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6" name="Freihand 205"/>
              <p14:cNvContentPartPr/>
              <p14:nvPr/>
            </p14:nvContentPartPr>
            <p14:xfrm>
              <a:off x="8375048" y="3891554"/>
              <a:ext cx="137160" cy="246600"/>
            </p14:xfrm>
          </p:contentPart>
        </mc:Choice>
        <mc:Fallback xmlns="">
          <p:pic>
            <p:nvPicPr>
              <p:cNvPr id="206" name="Freihand 205"/>
              <p:cNvPicPr/>
              <p:nvPr/>
            </p:nvPicPr>
            <p:blipFill>
              <a:blip r:embed="rId211"/>
              <a:stretch>
                <a:fillRect/>
              </a:stretch>
            </p:blipFill>
            <p:spPr>
              <a:xfrm>
                <a:off x="8359208" y="3878594"/>
                <a:ext cx="1659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7" name="Freihand 206"/>
              <p14:cNvContentPartPr/>
              <p14:nvPr/>
            </p14:nvContentPartPr>
            <p14:xfrm>
              <a:off x="8330048" y="3945194"/>
              <a:ext cx="194040" cy="99360"/>
            </p14:xfrm>
          </p:contentPart>
        </mc:Choice>
        <mc:Fallback xmlns="">
          <p:pic>
            <p:nvPicPr>
              <p:cNvPr id="207" name="Freihand 206"/>
              <p:cNvPicPr/>
              <p:nvPr/>
            </p:nvPicPr>
            <p:blipFill>
              <a:blip r:embed="rId213"/>
              <a:stretch>
                <a:fillRect/>
              </a:stretch>
            </p:blipFill>
            <p:spPr>
              <a:xfrm>
                <a:off x="8315648" y="3933674"/>
                <a:ext cx="219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8" name="Freihand 207"/>
              <p14:cNvContentPartPr/>
              <p14:nvPr/>
            </p14:nvContentPartPr>
            <p14:xfrm>
              <a:off x="8827208" y="1927754"/>
              <a:ext cx="46800" cy="186120"/>
            </p14:xfrm>
          </p:contentPart>
        </mc:Choice>
        <mc:Fallback xmlns="">
          <p:pic>
            <p:nvPicPr>
              <p:cNvPr id="208" name="Freihand 207"/>
              <p:cNvPicPr/>
              <p:nvPr/>
            </p:nvPicPr>
            <p:blipFill>
              <a:blip r:embed="rId215"/>
              <a:stretch>
                <a:fillRect/>
              </a:stretch>
            </p:blipFill>
            <p:spPr>
              <a:xfrm>
                <a:off x="8811728" y="1914434"/>
                <a:ext cx="73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9" name="Freihand 208"/>
              <p14:cNvContentPartPr/>
              <p14:nvPr/>
            </p14:nvContentPartPr>
            <p14:xfrm>
              <a:off x="8824688" y="2477834"/>
              <a:ext cx="13320" cy="140400"/>
            </p14:xfrm>
          </p:contentPart>
        </mc:Choice>
        <mc:Fallback xmlns="">
          <p:pic>
            <p:nvPicPr>
              <p:cNvPr id="209" name="Freihand 208"/>
              <p:cNvPicPr/>
              <p:nvPr/>
            </p:nvPicPr>
            <p:blipFill>
              <a:blip r:embed="rId217"/>
              <a:stretch>
                <a:fillRect/>
              </a:stretch>
            </p:blipFill>
            <p:spPr>
              <a:xfrm>
                <a:off x="8816048" y="2469914"/>
                <a:ext cx="29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0" name="Freihand 209"/>
              <p14:cNvContentPartPr/>
              <p14:nvPr/>
            </p14:nvContentPartPr>
            <p14:xfrm>
              <a:off x="8852048" y="2863754"/>
              <a:ext cx="20520" cy="169560"/>
            </p14:xfrm>
          </p:contentPart>
        </mc:Choice>
        <mc:Fallback xmlns="">
          <p:pic>
            <p:nvPicPr>
              <p:cNvPr id="210" name="Freihand 209"/>
              <p:cNvPicPr/>
              <p:nvPr/>
            </p:nvPicPr>
            <p:blipFill>
              <a:blip r:embed="rId219"/>
              <a:stretch>
                <a:fillRect/>
              </a:stretch>
            </p:blipFill>
            <p:spPr>
              <a:xfrm>
                <a:off x="8845928" y="2857634"/>
                <a:ext cx="33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1" name="Freihand 210"/>
              <p14:cNvContentPartPr/>
              <p14:nvPr/>
            </p14:nvContentPartPr>
            <p14:xfrm>
              <a:off x="8898488" y="3247514"/>
              <a:ext cx="61200" cy="414360"/>
            </p14:xfrm>
          </p:contentPart>
        </mc:Choice>
        <mc:Fallback xmlns="">
          <p:pic>
            <p:nvPicPr>
              <p:cNvPr id="211" name="Freihand 210"/>
              <p:cNvPicPr/>
              <p:nvPr/>
            </p:nvPicPr>
            <p:blipFill>
              <a:blip r:embed="rId221"/>
              <a:stretch>
                <a:fillRect/>
              </a:stretch>
            </p:blipFill>
            <p:spPr>
              <a:xfrm>
                <a:off x="8890928" y="3239954"/>
                <a:ext cx="8316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2" name="Freihand 211"/>
              <p14:cNvContentPartPr/>
              <p14:nvPr/>
            </p14:nvContentPartPr>
            <p14:xfrm>
              <a:off x="8757728" y="1840994"/>
              <a:ext cx="51120" cy="21600"/>
            </p14:xfrm>
          </p:contentPart>
        </mc:Choice>
        <mc:Fallback xmlns="">
          <p:pic>
            <p:nvPicPr>
              <p:cNvPr id="212" name="Freihand 211"/>
              <p:cNvPicPr/>
              <p:nvPr/>
            </p:nvPicPr>
            <p:blipFill>
              <a:blip r:embed="rId223"/>
              <a:stretch>
                <a:fillRect/>
              </a:stretch>
            </p:blipFill>
            <p:spPr>
              <a:xfrm>
                <a:off x="8746568" y="1828394"/>
                <a:ext cx="7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3" name="Freihand 212"/>
              <p14:cNvContentPartPr/>
              <p14:nvPr/>
            </p14:nvContentPartPr>
            <p14:xfrm>
              <a:off x="8259488" y="1848914"/>
              <a:ext cx="229320" cy="80280"/>
            </p14:xfrm>
          </p:contentPart>
        </mc:Choice>
        <mc:Fallback xmlns="">
          <p:pic>
            <p:nvPicPr>
              <p:cNvPr id="213" name="Freihand 212"/>
              <p:cNvPicPr/>
              <p:nvPr/>
            </p:nvPicPr>
            <p:blipFill>
              <a:blip r:embed="rId225"/>
              <a:stretch>
                <a:fillRect/>
              </a:stretch>
            </p:blipFill>
            <p:spPr>
              <a:xfrm>
                <a:off x="8247248" y="1837034"/>
                <a:ext cx="253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4" name="Freihand 213"/>
              <p14:cNvContentPartPr/>
              <p14:nvPr/>
            </p14:nvContentPartPr>
            <p14:xfrm>
              <a:off x="7634168" y="1958354"/>
              <a:ext cx="199800" cy="27720"/>
            </p14:xfrm>
          </p:contentPart>
        </mc:Choice>
        <mc:Fallback xmlns="">
          <p:pic>
            <p:nvPicPr>
              <p:cNvPr id="214" name="Freihand 213"/>
              <p:cNvPicPr/>
              <p:nvPr/>
            </p:nvPicPr>
            <p:blipFill>
              <a:blip r:embed="rId227"/>
              <a:stretch>
                <a:fillRect/>
              </a:stretch>
            </p:blipFill>
            <p:spPr>
              <a:xfrm>
                <a:off x="7622288" y="1946474"/>
                <a:ext cx="220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5" name="Freihand 214"/>
              <p14:cNvContentPartPr/>
              <p14:nvPr/>
            </p14:nvContentPartPr>
            <p14:xfrm>
              <a:off x="6432128" y="1898954"/>
              <a:ext cx="708480" cy="136440"/>
            </p14:xfrm>
          </p:contentPart>
        </mc:Choice>
        <mc:Fallback xmlns="">
          <p:pic>
            <p:nvPicPr>
              <p:cNvPr id="215" name="Freihand 214"/>
              <p:cNvPicPr/>
              <p:nvPr/>
            </p:nvPicPr>
            <p:blipFill>
              <a:blip r:embed="rId229"/>
              <a:stretch>
                <a:fillRect/>
              </a:stretch>
            </p:blipFill>
            <p:spPr>
              <a:xfrm>
                <a:off x="6420608" y="1885634"/>
                <a:ext cx="730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6" name="Freihand 215"/>
              <p14:cNvContentPartPr/>
              <p14:nvPr/>
            </p14:nvContentPartPr>
            <p14:xfrm>
              <a:off x="8251208" y="1558394"/>
              <a:ext cx="83160" cy="782640"/>
            </p14:xfrm>
          </p:contentPart>
        </mc:Choice>
        <mc:Fallback xmlns="">
          <p:pic>
            <p:nvPicPr>
              <p:cNvPr id="216" name="Freihand 215"/>
              <p:cNvPicPr/>
              <p:nvPr/>
            </p:nvPicPr>
            <p:blipFill>
              <a:blip r:embed="rId231"/>
              <a:stretch>
                <a:fillRect/>
              </a:stretch>
            </p:blipFill>
            <p:spPr>
              <a:xfrm>
                <a:off x="8233568" y="1543634"/>
                <a:ext cx="11016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7" name="Freihand 216"/>
              <p14:cNvContentPartPr/>
              <p14:nvPr/>
            </p14:nvContentPartPr>
            <p14:xfrm>
              <a:off x="8508248" y="1797434"/>
              <a:ext cx="1232280" cy="101520"/>
            </p14:xfrm>
          </p:contentPart>
        </mc:Choice>
        <mc:Fallback xmlns="">
          <p:pic>
            <p:nvPicPr>
              <p:cNvPr id="217" name="Freihand 216"/>
              <p:cNvPicPr/>
              <p:nvPr/>
            </p:nvPicPr>
            <p:blipFill>
              <a:blip r:embed="rId233"/>
              <a:stretch>
                <a:fillRect/>
              </a:stretch>
            </p:blipFill>
            <p:spPr>
              <a:xfrm>
                <a:off x="8496008" y="1783034"/>
                <a:ext cx="1258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8" name="Freihand 217"/>
              <p14:cNvContentPartPr/>
              <p14:nvPr/>
            </p14:nvContentPartPr>
            <p14:xfrm>
              <a:off x="8502488" y="1689434"/>
              <a:ext cx="237600" cy="327240"/>
            </p14:xfrm>
          </p:contentPart>
        </mc:Choice>
        <mc:Fallback xmlns="">
          <p:pic>
            <p:nvPicPr>
              <p:cNvPr id="218" name="Freihand 217"/>
              <p:cNvPicPr/>
              <p:nvPr/>
            </p:nvPicPr>
            <p:blipFill>
              <a:blip r:embed="rId235"/>
              <a:stretch>
                <a:fillRect/>
              </a:stretch>
            </p:blipFill>
            <p:spPr>
              <a:xfrm>
                <a:off x="8485208" y="1673234"/>
                <a:ext cx="2674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9" name="Freihand 218"/>
              <p14:cNvContentPartPr/>
              <p14:nvPr/>
            </p14:nvContentPartPr>
            <p14:xfrm>
              <a:off x="9819008" y="1617434"/>
              <a:ext cx="206640" cy="473760"/>
            </p14:xfrm>
          </p:contentPart>
        </mc:Choice>
        <mc:Fallback xmlns="">
          <p:pic>
            <p:nvPicPr>
              <p:cNvPr id="219" name="Freihand 218"/>
              <p:cNvPicPr/>
              <p:nvPr/>
            </p:nvPicPr>
            <p:blipFill>
              <a:blip r:embed="rId237"/>
              <a:stretch>
                <a:fillRect/>
              </a:stretch>
            </p:blipFill>
            <p:spPr>
              <a:xfrm>
                <a:off x="9802448" y="1601954"/>
                <a:ext cx="23472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20" name="Freihand 219"/>
              <p14:cNvContentPartPr/>
              <p14:nvPr/>
            </p14:nvContentPartPr>
            <p14:xfrm>
              <a:off x="10002608" y="1623554"/>
              <a:ext cx="214560" cy="394200"/>
            </p14:xfrm>
          </p:contentPart>
        </mc:Choice>
        <mc:Fallback xmlns="">
          <p:pic>
            <p:nvPicPr>
              <p:cNvPr id="220" name="Freihand 219"/>
              <p:cNvPicPr/>
              <p:nvPr/>
            </p:nvPicPr>
            <p:blipFill>
              <a:blip r:embed="rId239"/>
              <a:stretch>
                <a:fillRect/>
              </a:stretch>
            </p:blipFill>
            <p:spPr>
              <a:xfrm>
                <a:off x="9985328" y="1610954"/>
                <a:ext cx="24408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21" name="Freihand 220"/>
              <p14:cNvContentPartPr/>
              <p14:nvPr/>
            </p14:nvContentPartPr>
            <p14:xfrm>
              <a:off x="10246688" y="1637954"/>
              <a:ext cx="187200" cy="230040"/>
            </p14:xfrm>
          </p:contentPart>
        </mc:Choice>
        <mc:Fallback xmlns="">
          <p:pic>
            <p:nvPicPr>
              <p:cNvPr id="221" name="Freihand 220"/>
              <p:cNvPicPr/>
              <p:nvPr/>
            </p:nvPicPr>
            <p:blipFill>
              <a:blip r:embed="rId241"/>
              <a:stretch>
                <a:fillRect/>
              </a:stretch>
            </p:blipFill>
            <p:spPr>
              <a:xfrm>
                <a:off x="10227968" y="1628954"/>
                <a:ext cx="214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2" name="Freihand 221"/>
              <p14:cNvContentPartPr/>
              <p14:nvPr/>
            </p14:nvContentPartPr>
            <p14:xfrm>
              <a:off x="10425608" y="1545074"/>
              <a:ext cx="125280" cy="294480"/>
            </p14:xfrm>
          </p:contentPart>
        </mc:Choice>
        <mc:Fallback xmlns="">
          <p:pic>
            <p:nvPicPr>
              <p:cNvPr id="222" name="Freihand 221"/>
              <p:cNvPicPr/>
              <p:nvPr/>
            </p:nvPicPr>
            <p:blipFill>
              <a:blip r:embed="rId243"/>
              <a:stretch>
                <a:fillRect/>
              </a:stretch>
            </p:blipFill>
            <p:spPr>
              <a:xfrm>
                <a:off x="10409048" y="1530674"/>
                <a:ext cx="1566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3" name="Freihand 222"/>
              <p14:cNvContentPartPr/>
              <p14:nvPr/>
            </p14:nvContentPartPr>
            <p14:xfrm>
              <a:off x="10476008" y="1813274"/>
              <a:ext cx="42120" cy="87120"/>
            </p14:xfrm>
          </p:contentPart>
        </mc:Choice>
        <mc:Fallback xmlns="">
          <p:pic>
            <p:nvPicPr>
              <p:cNvPr id="223" name="Freihand 222"/>
              <p:cNvPicPr/>
              <p:nvPr/>
            </p:nvPicPr>
            <p:blipFill>
              <a:blip r:embed="rId245"/>
              <a:stretch>
                <a:fillRect/>
              </a:stretch>
            </p:blipFill>
            <p:spPr>
              <a:xfrm>
                <a:off x="10462328" y="1803914"/>
                <a:ext cx="66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4" name="Freihand 223"/>
              <p14:cNvContentPartPr/>
              <p14:nvPr/>
            </p14:nvContentPartPr>
            <p14:xfrm>
              <a:off x="10498328" y="1562714"/>
              <a:ext cx="263520" cy="310680"/>
            </p14:xfrm>
          </p:contentPart>
        </mc:Choice>
        <mc:Fallback xmlns="">
          <p:pic>
            <p:nvPicPr>
              <p:cNvPr id="224" name="Freihand 223"/>
              <p:cNvPicPr/>
              <p:nvPr/>
            </p:nvPicPr>
            <p:blipFill>
              <a:blip r:embed="rId247"/>
              <a:stretch>
                <a:fillRect/>
              </a:stretch>
            </p:blipFill>
            <p:spPr>
              <a:xfrm>
                <a:off x="10483568" y="1544354"/>
                <a:ext cx="2966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25" name="Freihand 224"/>
              <p14:cNvContentPartPr/>
              <p14:nvPr/>
            </p14:nvContentPartPr>
            <p14:xfrm>
              <a:off x="5835968" y="1375874"/>
              <a:ext cx="580320" cy="543600"/>
            </p14:xfrm>
          </p:contentPart>
        </mc:Choice>
        <mc:Fallback xmlns="">
          <p:pic>
            <p:nvPicPr>
              <p:cNvPr id="225" name="Freihand 224"/>
              <p:cNvPicPr/>
              <p:nvPr/>
            </p:nvPicPr>
            <p:blipFill>
              <a:blip r:embed="rId249"/>
              <a:stretch>
                <a:fillRect/>
              </a:stretch>
            </p:blipFill>
            <p:spPr>
              <a:xfrm>
                <a:off x="5819408" y="1361474"/>
                <a:ext cx="6130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6" name="Freihand 225"/>
              <p14:cNvContentPartPr/>
              <p14:nvPr/>
            </p14:nvContentPartPr>
            <p14:xfrm>
              <a:off x="5726888" y="2264714"/>
              <a:ext cx="672840" cy="768600"/>
            </p14:xfrm>
          </p:contentPart>
        </mc:Choice>
        <mc:Fallback xmlns="">
          <p:pic>
            <p:nvPicPr>
              <p:cNvPr id="226" name="Freihand 225"/>
              <p:cNvPicPr/>
              <p:nvPr/>
            </p:nvPicPr>
            <p:blipFill>
              <a:blip r:embed="rId251"/>
              <a:stretch>
                <a:fillRect/>
              </a:stretch>
            </p:blipFill>
            <p:spPr>
              <a:xfrm>
                <a:off x="5710688" y="2250314"/>
                <a:ext cx="705600" cy="79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7" name="Freihand 226"/>
              <p14:cNvContentPartPr/>
              <p14:nvPr/>
            </p14:nvContentPartPr>
            <p14:xfrm>
              <a:off x="238688" y="1438154"/>
              <a:ext cx="380520" cy="445680"/>
            </p14:xfrm>
          </p:contentPart>
        </mc:Choice>
        <mc:Fallback xmlns="">
          <p:pic>
            <p:nvPicPr>
              <p:cNvPr id="227" name="Freihand 226"/>
              <p:cNvPicPr/>
              <p:nvPr/>
            </p:nvPicPr>
            <p:blipFill>
              <a:blip r:embed="rId253"/>
              <a:stretch>
                <a:fillRect/>
              </a:stretch>
            </p:blipFill>
            <p:spPr>
              <a:xfrm>
                <a:off x="225368" y="1425194"/>
                <a:ext cx="40788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8" name="Freihand 227"/>
              <p14:cNvContentPartPr/>
              <p14:nvPr/>
            </p14:nvContentPartPr>
            <p14:xfrm>
              <a:off x="261008" y="2072474"/>
              <a:ext cx="446760" cy="650880"/>
            </p14:xfrm>
          </p:contentPart>
        </mc:Choice>
        <mc:Fallback xmlns="">
          <p:pic>
            <p:nvPicPr>
              <p:cNvPr id="228" name="Freihand 227"/>
              <p:cNvPicPr/>
              <p:nvPr/>
            </p:nvPicPr>
            <p:blipFill>
              <a:blip r:embed="rId255"/>
              <a:stretch>
                <a:fillRect/>
              </a:stretch>
            </p:blipFill>
            <p:spPr>
              <a:xfrm>
                <a:off x="245888" y="2058794"/>
                <a:ext cx="47664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29" name="Freihand 228"/>
              <p14:cNvContentPartPr/>
              <p14:nvPr/>
            </p14:nvContentPartPr>
            <p14:xfrm>
              <a:off x="7228808" y="237914"/>
              <a:ext cx="2500200" cy="2309400"/>
            </p14:xfrm>
          </p:contentPart>
        </mc:Choice>
        <mc:Fallback xmlns="">
          <p:pic>
            <p:nvPicPr>
              <p:cNvPr id="229" name="Freihand 228"/>
              <p:cNvPicPr/>
              <p:nvPr/>
            </p:nvPicPr>
            <p:blipFill>
              <a:blip r:embed="rId257"/>
              <a:stretch>
                <a:fillRect/>
              </a:stretch>
            </p:blipFill>
            <p:spPr>
              <a:xfrm>
                <a:off x="7222328" y="227474"/>
                <a:ext cx="2517120" cy="2326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0" name="Freihand 229"/>
              <p14:cNvContentPartPr/>
              <p14:nvPr/>
            </p14:nvContentPartPr>
            <p14:xfrm>
              <a:off x="4226048" y="3004514"/>
              <a:ext cx="724680" cy="520560"/>
            </p14:xfrm>
          </p:contentPart>
        </mc:Choice>
        <mc:Fallback xmlns="">
          <p:pic>
            <p:nvPicPr>
              <p:cNvPr id="230" name="Freihand 229"/>
              <p:cNvPicPr/>
              <p:nvPr/>
            </p:nvPicPr>
            <p:blipFill>
              <a:blip r:embed="rId259"/>
              <a:stretch>
                <a:fillRect/>
              </a:stretch>
            </p:blipFill>
            <p:spPr>
              <a:xfrm>
                <a:off x="4211288" y="2997314"/>
                <a:ext cx="75528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1" name="Freihand 230"/>
              <p14:cNvContentPartPr/>
              <p14:nvPr/>
            </p14:nvContentPartPr>
            <p14:xfrm>
              <a:off x="3139208" y="3959594"/>
              <a:ext cx="9000" cy="17280"/>
            </p14:xfrm>
          </p:contentPart>
        </mc:Choice>
        <mc:Fallback xmlns="">
          <p:pic>
            <p:nvPicPr>
              <p:cNvPr id="231" name="Freihand 230"/>
              <p:cNvPicPr/>
              <p:nvPr/>
            </p:nvPicPr>
            <p:blipFill>
              <a:blip r:embed="rId261"/>
              <a:stretch>
                <a:fillRect/>
              </a:stretch>
            </p:blipFill>
            <p:spPr>
              <a:xfrm>
                <a:off x="3129488" y="3949874"/>
                <a:ext cx="28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2" name="Freihand 231"/>
              <p14:cNvContentPartPr/>
              <p14:nvPr/>
            </p14:nvContentPartPr>
            <p14:xfrm>
              <a:off x="3043448" y="3857354"/>
              <a:ext cx="1843920" cy="404640"/>
            </p14:xfrm>
          </p:contentPart>
        </mc:Choice>
        <mc:Fallback xmlns="">
          <p:pic>
            <p:nvPicPr>
              <p:cNvPr id="232" name="Freihand 231"/>
              <p:cNvPicPr/>
              <p:nvPr/>
            </p:nvPicPr>
            <p:blipFill>
              <a:blip r:embed="rId263"/>
              <a:stretch>
                <a:fillRect/>
              </a:stretch>
            </p:blipFill>
            <p:spPr>
              <a:xfrm>
                <a:off x="3029048" y="3838634"/>
                <a:ext cx="18766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3" name="Freihand 232"/>
              <p14:cNvContentPartPr/>
              <p14:nvPr/>
            </p14:nvContentPartPr>
            <p14:xfrm>
              <a:off x="2650688" y="1654154"/>
              <a:ext cx="32400" cy="509040"/>
            </p14:xfrm>
          </p:contentPart>
        </mc:Choice>
        <mc:Fallback xmlns="">
          <p:pic>
            <p:nvPicPr>
              <p:cNvPr id="233" name="Freihand 232"/>
              <p:cNvPicPr/>
              <p:nvPr/>
            </p:nvPicPr>
            <p:blipFill>
              <a:blip r:embed="rId265"/>
              <a:stretch>
                <a:fillRect/>
              </a:stretch>
            </p:blipFill>
            <p:spPr>
              <a:xfrm>
                <a:off x="2636288" y="1646594"/>
                <a:ext cx="6120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4" name="Freihand 233"/>
              <p14:cNvContentPartPr/>
              <p14:nvPr/>
            </p14:nvContentPartPr>
            <p14:xfrm>
              <a:off x="8269208" y="1588994"/>
              <a:ext cx="52560" cy="695880"/>
            </p14:xfrm>
          </p:contentPart>
        </mc:Choice>
        <mc:Fallback xmlns="">
          <p:pic>
            <p:nvPicPr>
              <p:cNvPr id="234" name="Freihand 233"/>
              <p:cNvPicPr/>
              <p:nvPr/>
            </p:nvPicPr>
            <p:blipFill>
              <a:blip r:embed="rId267"/>
              <a:stretch>
                <a:fillRect/>
              </a:stretch>
            </p:blipFill>
            <p:spPr>
              <a:xfrm>
                <a:off x="8254808" y="1579994"/>
                <a:ext cx="7452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5" name="Freihand 234"/>
              <p14:cNvContentPartPr/>
              <p14:nvPr/>
            </p14:nvContentPartPr>
            <p14:xfrm>
              <a:off x="2042648" y="5385194"/>
              <a:ext cx="15840" cy="552960"/>
            </p14:xfrm>
          </p:contentPart>
        </mc:Choice>
        <mc:Fallback xmlns="">
          <p:pic>
            <p:nvPicPr>
              <p:cNvPr id="235" name="Freihand 234"/>
              <p:cNvPicPr/>
              <p:nvPr/>
            </p:nvPicPr>
            <p:blipFill>
              <a:blip r:embed="rId269"/>
              <a:stretch>
                <a:fillRect/>
              </a:stretch>
            </p:blipFill>
            <p:spPr>
              <a:xfrm>
                <a:off x="2030768" y="5374394"/>
                <a:ext cx="4356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36" name="Freihand 235"/>
              <p14:cNvContentPartPr/>
              <p14:nvPr/>
            </p14:nvContentPartPr>
            <p14:xfrm>
              <a:off x="3714488" y="5150834"/>
              <a:ext cx="91080" cy="230400"/>
            </p14:xfrm>
          </p:contentPart>
        </mc:Choice>
        <mc:Fallback xmlns="">
          <p:pic>
            <p:nvPicPr>
              <p:cNvPr id="236" name="Freihand 235"/>
              <p:cNvPicPr/>
              <p:nvPr/>
            </p:nvPicPr>
            <p:blipFill>
              <a:blip r:embed="rId271"/>
              <a:stretch>
                <a:fillRect/>
              </a:stretch>
            </p:blipFill>
            <p:spPr>
              <a:xfrm>
                <a:off x="3706208" y="5136434"/>
                <a:ext cx="113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37" name="Freihand 236"/>
              <p14:cNvContentPartPr/>
              <p14:nvPr/>
            </p14:nvContentPartPr>
            <p14:xfrm>
              <a:off x="3650048" y="5213474"/>
              <a:ext cx="149040" cy="211680"/>
            </p14:xfrm>
          </p:contentPart>
        </mc:Choice>
        <mc:Fallback xmlns="">
          <p:pic>
            <p:nvPicPr>
              <p:cNvPr id="237" name="Freihand 236"/>
              <p:cNvPicPr/>
              <p:nvPr/>
            </p:nvPicPr>
            <p:blipFill>
              <a:blip r:embed="rId273"/>
              <a:stretch>
                <a:fillRect/>
              </a:stretch>
            </p:blipFill>
            <p:spPr>
              <a:xfrm>
                <a:off x="3634208" y="5202314"/>
                <a:ext cx="175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38" name="Freihand 237"/>
              <p14:cNvContentPartPr/>
              <p14:nvPr/>
            </p14:nvContentPartPr>
            <p14:xfrm>
              <a:off x="3805208" y="4840154"/>
              <a:ext cx="95400" cy="191880"/>
            </p14:xfrm>
          </p:contentPart>
        </mc:Choice>
        <mc:Fallback xmlns="">
          <p:pic>
            <p:nvPicPr>
              <p:cNvPr id="238" name="Freihand 237"/>
              <p:cNvPicPr/>
              <p:nvPr/>
            </p:nvPicPr>
            <p:blipFill>
              <a:blip r:embed="rId275"/>
              <a:stretch>
                <a:fillRect/>
              </a:stretch>
            </p:blipFill>
            <p:spPr>
              <a:xfrm>
                <a:off x="3789008" y="4824314"/>
                <a:ext cx="123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39" name="Freihand 238"/>
              <p14:cNvContentPartPr/>
              <p14:nvPr/>
            </p14:nvContentPartPr>
            <p14:xfrm>
              <a:off x="3567248" y="4964714"/>
              <a:ext cx="66960" cy="177840"/>
            </p14:xfrm>
          </p:contentPart>
        </mc:Choice>
        <mc:Fallback xmlns="">
          <p:pic>
            <p:nvPicPr>
              <p:cNvPr id="239" name="Freihand 238"/>
              <p:cNvPicPr/>
              <p:nvPr/>
            </p:nvPicPr>
            <p:blipFill>
              <a:blip r:embed="rId277"/>
              <a:stretch>
                <a:fillRect/>
              </a:stretch>
            </p:blipFill>
            <p:spPr>
              <a:xfrm>
                <a:off x="3551048" y="4950314"/>
                <a:ext cx="99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0" name="Freihand 239"/>
              <p14:cNvContentPartPr/>
              <p14:nvPr/>
            </p14:nvContentPartPr>
            <p14:xfrm>
              <a:off x="3640688" y="4805954"/>
              <a:ext cx="129240" cy="238680"/>
            </p14:xfrm>
          </p:contentPart>
        </mc:Choice>
        <mc:Fallback xmlns="">
          <p:pic>
            <p:nvPicPr>
              <p:cNvPr id="240" name="Freihand 239"/>
              <p:cNvPicPr/>
              <p:nvPr/>
            </p:nvPicPr>
            <p:blipFill>
              <a:blip r:embed="rId279"/>
              <a:stretch>
                <a:fillRect/>
              </a:stretch>
            </p:blipFill>
            <p:spPr>
              <a:xfrm>
                <a:off x="3625568" y="4791194"/>
                <a:ext cx="1605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41" name="Freihand 240"/>
              <p14:cNvContentPartPr/>
              <p14:nvPr/>
            </p14:nvContentPartPr>
            <p14:xfrm>
              <a:off x="3857048" y="4660154"/>
              <a:ext cx="92880" cy="267840"/>
            </p14:xfrm>
          </p:contentPart>
        </mc:Choice>
        <mc:Fallback xmlns="">
          <p:pic>
            <p:nvPicPr>
              <p:cNvPr id="241" name="Freihand 240"/>
              <p:cNvPicPr/>
              <p:nvPr/>
            </p:nvPicPr>
            <p:blipFill>
              <a:blip r:embed="rId281"/>
              <a:stretch>
                <a:fillRect/>
              </a:stretch>
            </p:blipFill>
            <p:spPr>
              <a:xfrm>
                <a:off x="3841928" y="4648994"/>
                <a:ext cx="121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42" name="Freihand 241"/>
              <p14:cNvContentPartPr/>
              <p14:nvPr/>
            </p14:nvContentPartPr>
            <p14:xfrm>
              <a:off x="3970448" y="4730714"/>
              <a:ext cx="77760" cy="174600"/>
            </p14:xfrm>
          </p:contentPart>
        </mc:Choice>
        <mc:Fallback xmlns="">
          <p:pic>
            <p:nvPicPr>
              <p:cNvPr id="242" name="Freihand 241"/>
              <p:cNvPicPr/>
              <p:nvPr/>
            </p:nvPicPr>
            <p:blipFill>
              <a:blip r:embed="rId283"/>
              <a:stretch>
                <a:fillRect/>
              </a:stretch>
            </p:blipFill>
            <p:spPr>
              <a:xfrm>
                <a:off x="3955328" y="4719194"/>
                <a:ext cx="104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3" name="Freihand 242"/>
              <p14:cNvContentPartPr/>
              <p14:nvPr/>
            </p14:nvContentPartPr>
            <p14:xfrm>
              <a:off x="4032008" y="4697234"/>
              <a:ext cx="85320" cy="150840"/>
            </p14:xfrm>
          </p:contentPart>
        </mc:Choice>
        <mc:Fallback xmlns="">
          <p:pic>
            <p:nvPicPr>
              <p:cNvPr id="243" name="Freihand 242"/>
              <p:cNvPicPr/>
              <p:nvPr/>
            </p:nvPicPr>
            <p:blipFill>
              <a:blip r:embed="rId285"/>
              <a:stretch>
                <a:fillRect/>
              </a:stretch>
            </p:blipFill>
            <p:spPr>
              <a:xfrm>
                <a:off x="4016528" y="4688234"/>
                <a:ext cx="116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44" name="Freihand 243"/>
              <p14:cNvContentPartPr/>
              <p14:nvPr/>
            </p14:nvContentPartPr>
            <p14:xfrm>
              <a:off x="4081688" y="4555754"/>
              <a:ext cx="150840" cy="177840"/>
            </p14:xfrm>
          </p:contentPart>
        </mc:Choice>
        <mc:Fallback xmlns="">
          <p:pic>
            <p:nvPicPr>
              <p:cNvPr id="244" name="Freihand 243"/>
              <p:cNvPicPr/>
              <p:nvPr/>
            </p:nvPicPr>
            <p:blipFill>
              <a:blip r:embed="rId287"/>
              <a:stretch>
                <a:fillRect/>
              </a:stretch>
            </p:blipFill>
            <p:spPr>
              <a:xfrm>
                <a:off x="4065848" y="4544954"/>
                <a:ext cx="184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45" name="Freihand 244"/>
              <p14:cNvContentPartPr/>
              <p14:nvPr/>
            </p14:nvContentPartPr>
            <p14:xfrm>
              <a:off x="4176728" y="4592474"/>
              <a:ext cx="50760" cy="26280"/>
            </p14:xfrm>
          </p:contentPart>
        </mc:Choice>
        <mc:Fallback xmlns="">
          <p:pic>
            <p:nvPicPr>
              <p:cNvPr id="245" name="Freihand 244"/>
              <p:cNvPicPr/>
              <p:nvPr/>
            </p:nvPicPr>
            <p:blipFill>
              <a:blip r:embed="rId289"/>
              <a:stretch>
                <a:fillRect/>
              </a:stretch>
            </p:blipFill>
            <p:spPr>
              <a:xfrm>
                <a:off x="4162688" y="4582394"/>
                <a:ext cx="74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46" name="Freihand 245"/>
              <p14:cNvContentPartPr/>
              <p14:nvPr/>
            </p14:nvContentPartPr>
            <p14:xfrm>
              <a:off x="4225328" y="4567634"/>
              <a:ext cx="96840" cy="134280"/>
            </p14:xfrm>
          </p:contentPart>
        </mc:Choice>
        <mc:Fallback xmlns="">
          <p:pic>
            <p:nvPicPr>
              <p:cNvPr id="246" name="Freihand 245"/>
              <p:cNvPicPr/>
              <p:nvPr/>
            </p:nvPicPr>
            <p:blipFill>
              <a:blip r:embed="rId291"/>
              <a:stretch>
                <a:fillRect/>
              </a:stretch>
            </p:blipFill>
            <p:spPr>
              <a:xfrm>
                <a:off x="4207688" y="4551074"/>
                <a:ext cx="131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47" name="Freihand 246"/>
              <p14:cNvContentPartPr/>
              <p14:nvPr/>
            </p14:nvContentPartPr>
            <p14:xfrm>
              <a:off x="4341608" y="4442354"/>
              <a:ext cx="201960" cy="164160"/>
            </p14:xfrm>
          </p:contentPart>
        </mc:Choice>
        <mc:Fallback xmlns="">
          <p:pic>
            <p:nvPicPr>
              <p:cNvPr id="247" name="Freihand 246"/>
              <p:cNvPicPr/>
              <p:nvPr/>
            </p:nvPicPr>
            <p:blipFill>
              <a:blip r:embed="rId293"/>
              <a:stretch>
                <a:fillRect/>
              </a:stretch>
            </p:blipFill>
            <p:spPr>
              <a:xfrm>
                <a:off x="4325408" y="4425434"/>
                <a:ext cx="235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48" name="Freihand 247"/>
              <p14:cNvContentPartPr/>
              <p14:nvPr/>
            </p14:nvContentPartPr>
            <p14:xfrm>
              <a:off x="3996008" y="5030234"/>
              <a:ext cx="136080" cy="334800"/>
            </p14:xfrm>
          </p:contentPart>
        </mc:Choice>
        <mc:Fallback xmlns="">
          <p:pic>
            <p:nvPicPr>
              <p:cNvPr id="248" name="Freihand 247"/>
              <p:cNvPicPr/>
              <p:nvPr/>
            </p:nvPicPr>
            <p:blipFill>
              <a:blip r:embed="rId295"/>
              <a:stretch>
                <a:fillRect/>
              </a:stretch>
            </p:blipFill>
            <p:spPr>
              <a:xfrm>
                <a:off x="3981248" y="5010794"/>
                <a:ext cx="16776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9" name="Freihand 248"/>
              <p14:cNvContentPartPr/>
              <p14:nvPr/>
            </p14:nvContentPartPr>
            <p14:xfrm>
              <a:off x="4199408" y="5063354"/>
              <a:ext cx="79560" cy="145080"/>
            </p14:xfrm>
          </p:contentPart>
        </mc:Choice>
        <mc:Fallback xmlns="">
          <p:pic>
            <p:nvPicPr>
              <p:cNvPr id="249" name="Freihand 248"/>
              <p:cNvPicPr/>
              <p:nvPr/>
            </p:nvPicPr>
            <p:blipFill>
              <a:blip r:embed="rId297"/>
              <a:stretch>
                <a:fillRect/>
              </a:stretch>
            </p:blipFill>
            <p:spPr>
              <a:xfrm>
                <a:off x="4184288" y="5049674"/>
                <a:ext cx="106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0" name="Freihand 249"/>
              <p14:cNvContentPartPr/>
              <p14:nvPr/>
            </p14:nvContentPartPr>
            <p14:xfrm>
              <a:off x="4246568" y="4845914"/>
              <a:ext cx="153000" cy="330120"/>
            </p14:xfrm>
          </p:contentPart>
        </mc:Choice>
        <mc:Fallback xmlns="">
          <p:pic>
            <p:nvPicPr>
              <p:cNvPr id="250" name="Freihand 249"/>
              <p:cNvPicPr/>
              <p:nvPr/>
            </p:nvPicPr>
            <p:blipFill>
              <a:blip r:embed="rId299"/>
              <a:stretch>
                <a:fillRect/>
              </a:stretch>
            </p:blipFill>
            <p:spPr>
              <a:xfrm>
                <a:off x="4228208" y="4828994"/>
                <a:ext cx="18720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1" name="Freihand 250"/>
              <p14:cNvContentPartPr/>
              <p14:nvPr/>
            </p14:nvContentPartPr>
            <p14:xfrm>
              <a:off x="4379768" y="4778954"/>
              <a:ext cx="175320" cy="336600"/>
            </p14:xfrm>
          </p:contentPart>
        </mc:Choice>
        <mc:Fallback xmlns="">
          <p:pic>
            <p:nvPicPr>
              <p:cNvPr id="251" name="Freihand 250"/>
              <p:cNvPicPr/>
              <p:nvPr/>
            </p:nvPicPr>
            <p:blipFill>
              <a:blip r:embed="rId301"/>
              <a:stretch>
                <a:fillRect/>
              </a:stretch>
            </p:blipFill>
            <p:spPr>
              <a:xfrm>
                <a:off x="4365368" y="4759514"/>
                <a:ext cx="2016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2" name="Freihand 251"/>
              <p14:cNvContentPartPr/>
              <p14:nvPr/>
            </p14:nvContentPartPr>
            <p14:xfrm>
              <a:off x="4546808" y="4712354"/>
              <a:ext cx="78480" cy="152640"/>
            </p14:xfrm>
          </p:contentPart>
        </mc:Choice>
        <mc:Fallback xmlns="">
          <p:pic>
            <p:nvPicPr>
              <p:cNvPr id="252" name="Freihand 251"/>
              <p:cNvPicPr/>
              <p:nvPr/>
            </p:nvPicPr>
            <p:blipFill>
              <a:blip r:embed="rId303"/>
              <a:stretch>
                <a:fillRect/>
              </a:stretch>
            </p:blipFill>
            <p:spPr>
              <a:xfrm>
                <a:off x="4530968" y="4698674"/>
                <a:ext cx="112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3" name="Freihand 252"/>
              <p14:cNvContentPartPr/>
              <p14:nvPr/>
            </p14:nvContentPartPr>
            <p14:xfrm>
              <a:off x="4611968" y="4671314"/>
              <a:ext cx="126360" cy="297000"/>
            </p14:xfrm>
          </p:contentPart>
        </mc:Choice>
        <mc:Fallback xmlns="">
          <p:pic>
            <p:nvPicPr>
              <p:cNvPr id="253" name="Freihand 252"/>
              <p:cNvPicPr/>
              <p:nvPr/>
            </p:nvPicPr>
            <p:blipFill>
              <a:blip r:embed="rId305"/>
              <a:stretch>
                <a:fillRect/>
              </a:stretch>
            </p:blipFill>
            <p:spPr>
              <a:xfrm>
                <a:off x="4598288" y="4651514"/>
                <a:ext cx="1526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54" name="Freihand 253"/>
              <p14:cNvContentPartPr/>
              <p14:nvPr/>
            </p14:nvContentPartPr>
            <p14:xfrm>
              <a:off x="4166288" y="4735034"/>
              <a:ext cx="647640" cy="680040"/>
            </p14:xfrm>
          </p:contentPart>
        </mc:Choice>
        <mc:Fallback xmlns="">
          <p:pic>
            <p:nvPicPr>
              <p:cNvPr id="254" name="Freihand 253"/>
              <p:cNvPicPr/>
              <p:nvPr/>
            </p:nvPicPr>
            <p:blipFill>
              <a:blip r:embed="rId307"/>
              <a:stretch>
                <a:fillRect/>
              </a:stretch>
            </p:blipFill>
            <p:spPr>
              <a:xfrm>
                <a:off x="4151168" y="4716674"/>
                <a:ext cx="68112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55" name="Freihand 254"/>
              <p14:cNvContentPartPr/>
              <p14:nvPr/>
            </p14:nvContentPartPr>
            <p14:xfrm>
              <a:off x="3900248" y="4432994"/>
              <a:ext cx="661680" cy="636840"/>
            </p14:xfrm>
          </p:contentPart>
        </mc:Choice>
        <mc:Fallback xmlns="">
          <p:pic>
            <p:nvPicPr>
              <p:cNvPr id="255" name="Freihand 254"/>
              <p:cNvPicPr/>
              <p:nvPr/>
            </p:nvPicPr>
            <p:blipFill>
              <a:blip r:embed="rId309"/>
              <a:stretch>
                <a:fillRect/>
              </a:stretch>
            </p:blipFill>
            <p:spPr>
              <a:xfrm>
                <a:off x="3884768" y="4421474"/>
                <a:ext cx="6886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56" name="Freihand 255"/>
              <p14:cNvContentPartPr/>
              <p14:nvPr/>
            </p14:nvContentPartPr>
            <p14:xfrm>
              <a:off x="1168928" y="5243354"/>
              <a:ext cx="2553840" cy="392040"/>
            </p14:xfrm>
          </p:contentPart>
        </mc:Choice>
        <mc:Fallback xmlns="">
          <p:pic>
            <p:nvPicPr>
              <p:cNvPr id="256" name="Freihand 255"/>
              <p:cNvPicPr/>
              <p:nvPr/>
            </p:nvPicPr>
            <p:blipFill>
              <a:blip r:embed="rId311"/>
              <a:stretch>
                <a:fillRect/>
              </a:stretch>
            </p:blipFill>
            <p:spPr>
              <a:xfrm>
                <a:off x="1154888" y="5229674"/>
                <a:ext cx="25873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7" name="Freihand 256"/>
              <p14:cNvContentPartPr/>
              <p14:nvPr/>
            </p14:nvContentPartPr>
            <p14:xfrm>
              <a:off x="1735208" y="4803074"/>
              <a:ext cx="1555560" cy="1429560"/>
            </p14:xfrm>
          </p:contentPart>
        </mc:Choice>
        <mc:Fallback xmlns="">
          <p:pic>
            <p:nvPicPr>
              <p:cNvPr id="257" name="Freihand 256"/>
              <p:cNvPicPr/>
              <p:nvPr/>
            </p:nvPicPr>
            <p:blipFill>
              <a:blip r:embed="rId313"/>
              <a:stretch>
                <a:fillRect/>
              </a:stretch>
            </p:blipFill>
            <p:spPr>
              <a:xfrm>
                <a:off x="1721168" y="4789034"/>
                <a:ext cx="1584360" cy="1458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8" name="Freihand 257"/>
              <p14:cNvContentPartPr/>
              <p14:nvPr/>
            </p14:nvContentPartPr>
            <p14:xfrm>
              <a:off x="6198848" y="5533514"/>
              <a:ext cx="360" cy="360"/>
            </p14:xfrm>
          </p:contentPart>
        </mc:Choice>
        <mc:Fallback xmlns="">
          <p:pic>
            <p:nvPicPr>
              <p:cNvPr id="258" name="Freihand 257"/>
              <p:cNvPicPr/>
              <p:nvPr/>
            </p:nvPicPr>
            <p:blipFill>
              <a:blip r:embed="rId315"/>
              <a:stretch>
                <a:fillRect/>
              </a:stretch>
            </p:blipFill>
            <p:spPr>
              <a:xfrm>
                <a:off x="6181928" y="5516594"/>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9" name="Freihand 258"/>
              <p14:cNvContentPartPr/>
              <p14:nvPr/>
            </p14:nvContentPartPr>
            <p14:xfrm>
              <a:off x="2661128" y="4307714"/>
              <a:ext cx="222480" cy="317520"/>
            </p14:xfrm>
          </p:contentPart>
        </mc:Choice>
        <mc:Fallback xmlns="">
          <p:pic>
            <p:nvPicPr>
              <p:cNvPr id="259" name="Freihand 258"/>
              <p:cNvPicPr/>
              <p:nvPr/>
            </p:nvPicPr>
            <p:blipFill>
              <a:blip r:embed="rId317"/>
              <a:stretch>
                <a:fillRect/>
              </a:stretch>
            </p:blipFill>
            <p:spPr>
              <a:xfrm>
                <a:off x="2646008" y="4289354"/>
                <a:ext cx="24876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0" name="Freihand 259"/>
              <p14:cNvContentPartPr/>
              <p14:nvPr/>
            </p14:nvContentPartPr>
            <p14:xfrm>
              <a:off x="2890448" y="4215554"/>
              <a:ext cx="416160" cy="284400"/>
            </p14:xfrm>
          </p:contentPart>
        </mc:Choice>
        <mc:Fallback xmlns="">
          <p:pic>
            <p:nvPicPr>
              <p:cNvPr id="260" name="Freihand 259"/>
              <p:cNvPicPr/>
              <p:nvPr/>
            </p:nvPicPr>
            <p:blipFill>
              <a:blip r:embed="rId319"/>
              <a:stretch>
                <a:fillRect/>
              </a:stretch>
            </p:blipFill>
            <p:spPr>
              <a:xfrm>
                <a:off x="2874248" y="4198274"/>
                <a:ext cx="4507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1" name="Freihand 260"/>
              <p14:cNvContentPartPr/>
              <p14:nvPr/>
            </p14:nvContentPartPr>
            <p14:xfrm>
              <a:off x="3132728" y="4158314"/>
              <a:ext cx="14760" cy="45000"/>
            </p14:xfrm>
          </p:contentPart>
        </mc:Choice>
        <mc:Fallback xmlns="">
          <p:pic>
            <p:nvPicPr>
              <p:cNvPr id="261" name="Freihand 260"/>
              <p:cNvPicPr/>
              <p:nvPr/>
            </p:nvPicPr>
            <p:blipFill>
              <a:blip r:embed="rId321"/>
              <a:stretch>
                <a:fillRect/>
              </a:stretch>
            </p:blipFill>
            <p:spPr>
              <a:xfrm>
                <a:off x="3115808" y="4145354"/>
                <a:ext cx="44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2" name="Freihand 261"/>
              <p14:cNvContentPartPr/>
              <p14:nvPr/>
            </p14:nvContentPartPr>
            <p14:xfrm>
              <a:off x="2607848" y="4768874"/>
              <a:ext cx="276840" cy="199080"/>
            </p14:xfrm>
          </p:contentPart>
        </mc:Choice>
        <mc:Fallback xmlns="">
          <p:pic>
            <p:nvPicPr>
              <p:cNvPr id="262" name="Freihand 261"/>
              <p:cNvPicPr/>
              <p:nvPr/>
            </p:nvPicPr>
            <p:blipFill>
              <a:blip r:embed="rId323"/>
              <a:stretch>
                <a:fillRect/>
              </a:stretch>
            </p:blipFill>
            <p:spPr>
              <a:xfrm>
                <a:off x="2594168" y="4751234"/>
                <a:ext cx="303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3" name="Freihand 262"/>
              <p14:cNvContentPartPr/>
              <p14:nvPr/>
            </p14:nvContentPartPr>
            <p14:xfrm>
              <a:off x="2920688" y="4549994"/>
              <a:ext cx="145440" cy="253080"/>
            </p14:xfrm>
          </p:contentPart>
        </mc:Choice>
        <mc:Fallback xmlns="">
          <p:pic>
            <p:nvPicPr>
              <p:cNvPr id="263" name="Freihand 262"/>
              <p:cNvPicPr/>
              <p:nvPr/>
            </p:nvPicPr>
            <p:blipFill>
              <a:blip r:embed="rId325"/>
              <a:stretch>
                <a:fillRect/>
              </a:stretch>
            </p:blipFill>
            <p:spPr>
              <a:xfrm>
                <a:off x="2906288" y="4532714"/>
                <a:ext cx="171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4" name="Freihand 263"/>
              <p14:cNvContentPartPr/>
              <p14:nvPr/>
            </p14:nvContentPartPr>
            <p14:xfrm>
              <a:off x="3087368" y="4549994"/>
              <a:ext cx="156240" cy="167040"/>
            </p14:xfrm>
          </p:contentPart>
        </mc:Choice>
        <mc:Fallback xmlns="">
          <p:pic>
            <p:nvPicPr>
              <p:cNvPr id="264" name="Freihand 263"/>
              <p:cNvPicPr/>
              <p:nvPr/>
            </p:nvPicPr>
            <p:blipFill>
              <a:blip r:embed="rId327"/>
              <a:stretch>
                <a:fillRect/>
              </a:stretch>
            </p:blipFill>
            <p:spPr>
              <a:xfrm>
                <a:off x="3070808" y="4538114"/>
                <a:ext cx="189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5" name="Freihand 264"/>
              <p14:cNvContentPartPr/>
              <p14:nvPr/>
            </p14:nvContentPartPr>
            <p14:xfrm>
              <a:off x="3258008" y="4412474"/>
              <a:ext cx="141120" cy="212760"/>
            </p14:xfrm>
          </p:contentPart>
        </mc:Choice>
        <mc:Fallback xmlns="">
          <p:pic>
            <p:nvPicPr>
              <p:cNvPr id="265" name="Freihand 264"/>
              <p:cNvPicPr/>
              <p:nvPr/>
            </p:nvPicPr>
            <p:blipFill>
              <a:blip r:embed="rId329"/>
              <a:stretch>
                <a:fillRect/>
              </a:stretch>
            </p:blipFill>
            <p:spPr>
              <a:xfrm>
                <a:off x="3242528" y="4401314"/>
                <a:ext cx="174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6" name="Freihand 265"/>
              <p14:cNvContentPartPr/>
              <p14:nvPr/>
            </p14:nvContentPartPr>
            <p14:xfrm>
              <a:off x="3350528" y="4428674"/>
              <a:ext cx="120600" cy="168480"/>
            </p14:xfrm>
          </p:contentPart>
        </mc:Choice>
        <mc:Fallback xmlns="">
          <p:pic>
            <p:nvPicPr>
              <p:cNvPr id="266" name="Freihand 265"/>
              <p:cNvPicPr/>
              <p:nvPr/>
            </p:nvPicPr>
            <p:blipFill>
              <a:blip r:embed="rId331"/>
              <a:stretch>
                <a:fillRect/>
              </a:stretch>
            </p:blipFill>
            <p:spPr>
              <a:xfrm>
                <a:off x="3339368" y="4418594"/>
                <a:ext cx="144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7" name="Freihand 266"/>
              <p14:cNvContentPartPr/>
              <p14:nvPr/>
            </p14:nvContentPartPr>
            <p14:xfrm>
              <a:off x="3524048" y="4324994"/>
              <a:ext cx="167040" cy="210240"/>
            </p14:xfrm>
          </p:contentPart>
        </mc:Choice>
        <mc:Fallback xmlns="">
          <p:pic>
            <p:nvPicPr>
              <p:cNvPr id="267" name="Freihand 266"/>
              <p:cNvPicPr/>
              <p:nvPr/>
            </p:nvPicPr>
            <p:blipFill>
              <a:blip r:embed="rId333"/>
              <a:stretch>
                <a:fillRect/>
              </a:stretch>
            </p:blipFill>
            <p:spPr>
              <a:xfrm>
                <a:off x="3508208" y="4308074"/>
                <a:ext cx="200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8" name="Freihand 267"/>
              <p14:cNvContentPartPr/>
              <p14:nvPr/>
            </p14:nvContentPartPr>
            <p14:xfrm>
              <a:off x="3759128" y="4390514"/>
              <a:ext cx="63000" cy="147240"/>
            </p14:xfrm>
          </p:contentPart>
        </mc:Choice>
        <mc:Fallback xmlns="">
          <p:pic>
            <p:nvPicPr>
              <p:cNvPr id="268" name="Freihand 267"/>
              <p:cNvPicPr/>
              <p:nvPr/>
            </p:nvPicPr>
            <p:blipFill>
              <a:blip r:embed="rId335"/>
              <a:stretch>
                <a:fillRect/>
              </a:stretch>
            </p:blipFill>
            <p:spPr>
              <a:xfrm>
                <a:off x="3741848" y="4374314"/>
                <a:ext cx="97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9" name="Freihand 268"/>
              <p14:cNvContentPartPr/>
              <p14:nvPr/>
            </p14:nvContentPartPr>
            <p14:xfrm>
              <a:off x="3768848" y="4330394"/>
              <a:ext cx="16560" cy="283680"/>
            </p14:xfrm>
          </p:contentPart>
        </mc:Choice>
        <mc:Fallback xmlns="">
          <p:pic>
            <p:nvPicPr>
              <p:cNvPr id="269" name="Freihand 268"/>
              <p:cNvPicPr/>
              <p:nvPr/>
            </p:nvPicPr>
            <p:blipFill>
              <a:blip r:embed="rId337"/>
              <a:stretch>
                <a:fillRect/>
              </a:stretch>
            </p:blipFill>
            <p:spPr>
              <a:xfrm>
                <a:off x="3750848" y="4315994"/>
                <a:ext cx="4428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70" name="Freihand 269"/>
              <p14:cNvContentPartPr/>
              <p14:nvPr/>
            </p14:nvContentPartPr>
            <p14:xfrm>
              <a:off x="3788288" y="4332914"/>
              <a:ext cx="184680" cy="271800"/>
            </p14:xfrm>
          </p:contentPart>
        </mc:Choice>
        <mc:Fallback xmlns="">
          <p:pic>
            <p:nvPicPr>
              <p:cNvPr id="270" name="Freihand 269"/>
              <p:cNvPicPr/>
              <p:nvPr/>
            </p:nvPicPr>
            <p:blipFill>
              <a:blip r:embed="rId339"/>
              <a:stretch>
                <a:fillRect/>
              </a:stretch>
            </p:blipFill>
            <p:spPr>
              <a:xfrm>
                <a:off x="3778928" y="4318514"/>
                <a:ext cx="2059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71" name="Freihand 270"/>
              <p14:cNvContentPartPr/>
              <p14:nvPr/>
            </p14:nvContentPartPr>
            <p14:xfrm>
              <a:off x="3975128" y="4341914"/>
              <a:ext cx="117360" cy="236520"/>
            </p14:xfrm>
          </p:contentPart>
        </mc:Choice>
        <mc:Fallback xmlns="">
          <p:pic>
            <p:nvPicPr>
              <p:cNvPr id="271" name="Freihand 270"/>
              <p:cNvPicPr/>
              <p:nvPr/>
            </p:nvPicPr>
            <p:blipFill>
              <a:blip r:embed="rId341"/>
              <a:stretch>
                <a:fillRect/>
              </a:stretch>
            </p:blipFill>
            <p:spPr>
              <a:xfrm>
                <a:off x="3957488" y="4322474"/>
                <a:ext cx="1465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72" name="Freihand 271"/>
              <p14:cNvContentPartPr/>
              <p14:nvPr/>
            </p14:nvContentPartPr>
            <p14:xfrm>
              <a:off x="4100408" y="4182434"/>
              <a:ext cx="285480" cy="268200"/>
            </p14:xfrm>
          </p:contentPart>
        </mc:Choice>
        <mc:Fallback xmlns="">
          <p:pic>
            <p:nvPicPr>
              <p:cNvPr id="272" name="Freihand 271"/>
              <p:cNvPicPr/>
              <p:nvPr/>
            </p:nvPicPr>
            <p:blipFill>
              <a:blip r:embed="rId343"/>
              <a:stretch>
                <a:fillRect/>
              </a:stretch>
            </p:blipFill>
            <p:spPr>
              <a:xfrm>
                <a:off x="4084928" y="4164434"/>
                <a:ext cx="320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3" name="Freihand 272"/>
              <p14:cNvContentPartPr/>
              <p14:nvPr/>
            </p14:nvContentPartPr>
            <p14:xfrm>
              <a:off x="2423168" y="5504354"/>
              <a:ext cx="7560" cy="12240"/>
            </p14:xfrm>
          </p:contentPart>
        </mc:Choice>
        <mc:Fallback xmlns="">
          <p:pic>
            <p:nvPicPr>
              <p:cNvPr id="273" name="Freihand 272"/>
              <p:cNvPicPr/>
              <p:nvPr/>
            </p:nvPicPr>
            <p:blipFill>
              <a:blip r:embed="rId345"/>
              <a:stretch>
                <a:fillRect/>
              </a:stretch>
            </p:blipFill>
            <p:spPr>
              <a:xfrm>
                <a:off x="2416328" y="5496794"/>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5" name="Freihand 274"/>
              <p14:cNvContentPartPr/>
              <p14:nvPr/>
            </p14:nvContentPartPr>
            <p14:xfrm>
              <a:off x="159848" y="1273994"/>
              <a:ext cx="492120" cy="608040"/>
            </p14:xfrm>
          </p:contentPart>
        </mc:Choice>
        <mc:Fallback xmlns="">
          <p:pic>
            <p:nvPicPr>
              <p:cNvPr id="275" name="Freihand 274"/>
              <p:cNvPicPr/>
              <p:nvPr/>
            </p:nvPicPr>
            <p:blipFill>
              <a:blip r:embed="rId347"/>
              <a:stretch>
                <a:fillRect/>
              </a:stretch>
            </p:blipFill>
            <p:spPr>
              <a:xfrm>
                <a:off x="137168" y="1247714"/>
                <a:ext cx="53748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6" name="Freihand 275"/>
              <p14:cNvContentPartPr/>
              <p14:nvPr/>
            </p14:nvContentPartPr>
            <p14:xfrm>
              <a:off x="163088" y="1990754"/>
              <a:ext cx="474480" cy="834840"/>
            </p14:xfrm>
          </p:contentPart>
        </mc:Choice>
        <mc:Fallback xmlns="">
          <p:pic>
            <p:nvPicPr>
              <p:cNvPr id="276" name="Freihand 275"/>
              <p:cNvPicPr/>
              <p:nvPr/>
            </p:nvPicPr>
            <p:blipFill>
              <a:blip r:embed="rId349"/>
              <a:stretch>
                <a:fillRect/>
              </a:stretch>
            </p:blipFill>
            <p:spPr>
              <a:xfrm>
                <a:off x="141488" y="1975274"/>
                <a:ext cx="518040" cy="872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7" name="Freihand 276"/>
              <p14:cNvContentPartPr/>
              <p14:nvPr/>
            </p14:nvContentPartPr>
            <p14:xfrm>
              <a:off x="804248" y="5430194"/>
              <a:ext cx="1684080" cy="108360"/>
            </p14:xfrm>
          </p:contentPart>
        </mc:Choice>
        <mc:Fallback xmlns="">
          <p:pic>
            <p:nvPicPr>
              <p:cNvPr id="277" name="Freihand 276"/>
              <p:cNvPicPr/>
              <p:nvPr/>
            </p:nvPicPr>
            <p:blipFill>
              <a:blip r:embed="rId351"/>
              <a:stretch>
                <a:fillRect/>
              </a:stretch>
            </p:blipFill>
            <p:spPr>
              <a:xfrm>
                <a:off x="782648" y="5410394"/>
                <a:ext cx="1728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78" name="Freihand 277"/>
              <p14:cNvContentPartPr/>
              <p14:nvPr/>
            </p14:nvContentPartPr>
            <p14:xfrm>
              <a:off x="488528" y="5460434"/>
              <a:ext cx="88560" cy="224280"/>
            </p14:xfrm>
          </p:contentPart>
        </mc:Choice>
        <mc:Fallback xmlns="">
          <p:pic>
            <p:nvPicPr>
              <p:cNvPr id="278" name="Freihand 277"/>
              <p:cNvPicPr/>
              <p:nvPr/>
            </p:nvPicPr>
            <p:blipFill>
              <a:blip r:embed="rId353"/>
              <a:stretch>
                <a:fillRect/>
              </a:stretch>
            </p:blipFill>
            <p:spPr>
              <a:xfrm>
                <a:off x="466208" y="5433434"/>
                <a:ext cx="137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9" name="Freihand 278"/>
              <p14:cNvContentPartPr/>
              <p14:nvPr/>
            </p14:nvContentPartPr>
            <p14:xfrm>
              <a:off x="559808" y="5330114"/>
              <a:ext cx="111600" cy="142560"/>
            </p14:xfrm>
          </p:contentPart>
        </mc:Choice>
        <mc:Fallback xmlns="">
          <p:pic>
            <p:nvPicPr>
              <p:cNvPr id="279" name="Freihand 278"/>
              <p:cNvPicPr/>
              <p:nvPr/>
            </p:nvPicPr>
            <p:blipFill>
              <a:blip r:embed="rId355"/>
              <a:stretch>
                <a:fillRect/>
              </a:stretch>
            </p:blipFill>
            <p:spPr>
              <a:xfrm>
                <a:off x="536048" y="5311034"/>
                <a:ext cx="152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80" name="Freihand 279"/>
              <p14:cNvContentPartPr/>
              <p14:nvPr/>
            </p14:nvContentPartPr>
            <p14:xfrm>
              <a:off x="1931408" y="5411114"/>
              <a:ext cx="58680" cy="24480"/>
            </p14:xfrm>
          </p:contentPart>
        </mc:Choice>
        <mc:Fallback xmlns="">
          <p:pic>
            <p:nvPicPr>
              <p:cNvPr id="280" name="Freihand 279"/>
              <p:cNvPicPr/>
              <p:nvPr/>
            </p:nvPicPr>
            <p:blipFill>
              <a:blip r:embed="rId357"/>
              <a:stretch>
                <a:fillRect/>
              </a:stretch>
            </p:blipFill>
            <p:spPr>
              <a:xfrm>
                <a:off x="1923128" y="5400314"/>
                <a:ext cx="76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81" name="Freihand 280"/>
              <p14:cNvContentPartPr/>
              <p14:nvPr/>
            </p14:nvContentPartPr>
            <p14:xfrm>
              <a:off x="848168" y="5375114"/>
              <a:ext cx="995760" cy="66600"/>
            </p14:xfrm>
          </p:contentPart>
        </mc:Choice>
        <mc:Fallback xmlns="">
          <p:pic>
            <p:nvPicPr>
              <p:cNvPr id="281" name="Freihand 280"/>
              <p:cNvPicPr/>
              <p:nvPr/>
            </p:nvPicPr>
            <p:blipFill>
              <a:blip r:embed="rId359"/>
              <a:stretch>
                <a:fillRect/>
              </a:stretch>
            </p:blipFill>
            <p:spPr>
              <a:xfrm>
                <a:off x="830168" y="5362874"/>
                <a:ext cx="102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2" name="Freihand 281"/>
              <p14:cNvContentPartPr/>
              <p14:nvPr/>
            </p14:nvContentPartPr>
            <p14:xfrm>
              <a:off x="627848" y="5198354"/>
              <a:ext cx="61920" cy="236520"/>
            </p14:xfrm>
          </p:contentPart>
        </mc:Choice>
        <mc:Fallback xmlns="">
          <p:pic>
            <p:nvPicPr>
              <p:cNvPr id="282" name="Freihand 281"/>
              <p:cNvPicPr/>
              <p:nvPr/>
            </p:nvPicPr>
            <p:blipFill>
              <a:blip r:embed="rId361"/>
              <a:stretch>
                <a:fillRect/>
              </a:stretch>
            </p:blipFill>
            <p:spPr>
              <a:xfrm>
                <a:off x="609128" y="5179994"/>
                <a:ext cx="990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83" name="Freihand 282"/>
              <p14:cNvContentPartPr/>
              <p14:nvPr/>
            </p14:nvContentPartPr>
            <p14:xfrm>
              <a:off x="733688" y="5208794"/>
              <a:ext cx="80640" cy="164880"/>
            </p14:xfrm>
          </p:contentPart>
        </mc:Choice>
        <mc:Fallback xmlns="">
          <p:pic>
            <p:nvPicPr>
              <p:cNvPr id="283" name="Freihand 282"/>
              <p:cNvPicPr/>
              <p:nvPr/>
            </p:nvPicPr>
            <p:blipFill>
              <a:blip r:embed="rId363"/>
              <a:stretch>
                <a:fillRect/>
              </a:stretch>
            </p:blipFill>
            <p:spPr>
              <a:xfrm>
                <a:off x="723608" y="5192954"/>
                <a:ext cx="108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4" name="Freihand 283"/>
              <p14:cNvContentPartPr/>
              <p14:nvPr/>
            </p14:nvContentPartPr>
            <p14:xfrm>
              <a:off x="702008" y="5261354"/>
              <a:ext cx="93240" cy="38520"/>
            </p14:xfrm>
          </p:contentPart>
        </mc:Choice>
        <mc:Fallback xmlns="">
          <p:pic>
            <p:nvPicPr>
              <p:cNvPr id="284" name="Freihand 283"/>
              <p:cNvPicPr/>
              <p:nvPr/>
            </p:nvPicPr>
            <p:blipFill>
              <a:blip r:embed="rId365"/>
              <a:stretch>
                <a:fillRect/>
              </a:stretch>
            </p:blipFill>
            <p:spPr>
              <a:xfrm>
                <a:off x="687608" y="5244794"/>
                <a:ext cx="11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5" name="Freihand 284"/>
              <p14:cNvContentPartPr/>
              <p14:nvPr/>
            </p14:nvContentPartPr>
            <p14:xfrm>
              <a:off x="837008" y="5886674"/>
              <a:ext cx="1220760" cy="42480"/>
            </p14:xfrm>
          </p:contentPart>
        </mc:Choice>
        <mc:Fallback xmlns="">
          <p:pic>
            <p:nvPicPr>
              <p:cNvPr id="285" name="Freihand 284"/>
              <p:cNvPicPr/>
              <p:nvPr/>
            </p:nvPicPr>
            <p:blipFill>
              <a:blip r:embed="rId367"/>
              <a:stretch>
                <a:fillRect/>
              </a:stretch>
            </p:blipFill>
            <p:spPr>
              <a:xfrm>
                <a:off x="818648" y="5868674"/>
                <a:ext cx="1254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6" name="Freihand 285"/>
              <p14:cNvContentPartPr/>
              <p14:nvPr/>
            </p14:nvContentPartPr>
            <p14:xfrm>
              <a:off x="590048" y="5156594"/>
              <a:ext cx="83880" cy="243720"/>
            </p14:xfrm>
          </p:contentPart>
        </mc:Choice>
        <mc:Fallback xmlns="">
          <p:pic>
            <p:nvPicPr>
              <p:cNvPr id="286" name="Freihand 285"/>
              <p:cNvPicPr/>
              <p:nvPr/>
            </p:nvPicPr>
            <p:blipFill>
              <a:blip r:embed="rId369"/>
              <a:stretch>
                <a:fillRect/>
              </a:stretch>
            </p:blipFill>
            <p:spPr>
              <a:xfrm>
                <a:off x="572048" y="5137874"/>
                <a:ext cx="1202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7" name="Freihand 286"/>
              <p14:cNvContentPartPr/>
              <p14:nvPr/>
            </p14:nvContentPartPr>
            <p14:xfrm>
              <a:off x="599408" y="5821514"/>
              <a:ext cx="79200" cy="285120"/>
            </p14:xfrm>
          </p:contentPart>
        </mc:Choice>
        <mc:Fallback xmlns="">
          <p:pic>
            <p:nvPicPr>
              <p:cNvPr id="287" name="Freihand 286"/>
              <p:cNvPicPr/>
              <p:nvPr/>
            </p:nvPicPr>
            <p:blipFill>
              <a:blip r:embed="rId371"/>
              <a:stretch>
                <a:fillRect/>
              </a:stretch>
            </p:blipFill>
            <p:spPr>
              <a:xfrm>
                <a:off x="583208" y="5802794"/>
                <a:ext cx="114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8" name="Freihand 287"/>
              <p14:cNvContentPartPr/>
              <p14:nvPr/>
            </p14:nvContentPartPr>
            <p14:xfrm>
              <a:off x="784808" y="5885234"/>
              <a:ext cx="84240" cy="177120"/>
            </p14:xfrm>
          </p:contentPart>
        </mc:Choice>
        <mc:Fallback xmlns="">
          <p:pic>
            <p:nvPicPr>
              <p:cNvPr id="288" name="Freihand 287"/>
              <p:cNvPicPr/>
              <p:nvPr/>
            </p:nvPicPr>
            <p:blipFill>
              <a:blip r:embed="rId373"/>
              <a:stretch>
                <a:fillRect/>
              </a:stretch>
            </p:blipFill>
            <p:spPr>
              <a:xfrm>
                <a:off x="766088" y="5868674"/>
                <a:ext cx="120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9" name="Freihand 288"/>
              <p14:cNvContentPartPr/>
              <p14:nvPr/>
            </p14:nvContentPartPr>
            <p14:xfrm>
              <a:off x="756728" y="5924474"/>
              <a:ext cx="105120" cy="61560"/>
            </p14:xfrm>
          </p:contentPart>
        </mc:Choice>
        <mc:Fallback xmlns="">
          <p:pic>
            <p:nvPicPr>
              <p:cNvPr id="289" name="Freihand 288"/>
              <p:cNvPicPr/>
              <p:nvPr/>
            </p:nvPicPr>
            <p:blipFill>
              <a:blip r:embed="rId375"/>
              <a:stretch>
                <a:fillRect/>
              </a:stretch>
            </p:blipFill>
            <p:spPr>
              <a:xfrm>
                <a:off x="742328" y="5907194"/>
                <a:ext cx="13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90" name="Freihand 289"/>
              <p14:cNvContentPartPr/>
              <p14:nvPr/>
            </p14:nvContentPartPr>
            <p14:xfrm>
              <a:off x="2428568" y="4208714"/>
              <a:ext cx="1821600" cy="698760"/>
            </p14:xfrm>
          </p:contentPart>
        </mc:Choice>
        <mc:Fallback xmlns="">
          <p:pic>
            <p:nvPicPr>
              <p:cNvPr id="290" name="Freihand 289"/>
              <p:cNvPicPr/>
              <p:nvPr/>
            </p:nvPicPr>
            <p:blipFill>
              <a:blip r:embed="rId377"/>
              <a:stretch>
                <a:fillRect/>
              </a:stretch>
            </p:blipFill>
            <p:spPr>
              <a:xfrm>
                <a:off x="2413448" y="4196114"/>
                <a:ext cx="185220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91" name="Freihand 290"/>
              <p14:cNvContentPartPr/>
              <p14:nvPr/>
            </p14:nvContentPartPr>
            <p14:xfrm>
              <a:off x="2547368" y="5808914"/>
              <a:ext cx="201960" cy="273240"/>
            </p14:xfrm>
          </p:contentPart>
        </mc:Choice>
        <mc:Fallback xmlns="">
          <p:pic>
            <p:nvPicPr>
              <p:cNvPr id="291" name="Freihand 290"/>
              <p:cNvPicPr/>
              <p:nvPr/>
            </p:nvPicPr>
            <p:blipFill>
              <a:blip r:embed="rId379"/>
              <a:stretch>
                <a:fillRect/>
              </a:stretch>
            </p:blipFill>
            <p:spPr>
              <a:xfrm>
                <a:off x="2530448" y="5793794"/>
                <a:ext cx="234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92" name="Freihand 291"/>
              <p14:cNvContentPartPr/>
              <p14:nvPr/>
            </p14:nvContentPartPr>
            <p14:xfrm>
              <a:off x="2611448" y="5935274"/>
              <a:ext cx="150120" cy="16200"/>
            </p14:xfrm>
          </p:contentPart>
        </mc:Choice>
        <mc:Fallback xmlns="">
          <p:pic>
            <p:nvPicPr>
              <p:cNvPr id="292" name="Freihand 291"/>
              <p:cNvPicPr/>
              <p:nvPr/>
            </p:nvPicPr>
            <p:blipFill>
              <a:blip r:embed="rId381"/>
              <a:stretch>
                <a:fillRect/>
              </a:stretch>
            </p:blipFill>
            <p:spPr>
              <a:xfrm>
                <a:off x="2595608" y="5918714"/>
                <a:ext cx="176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93" name="Freihand 292"/>
              <p14:cNvContentPartPr/>
              <p14:nvPr/>
            </p14:nvContentPartPr>
            <p14:xfrm>
              <a:off x="2862728" y="5893514"/>
              <a:ext cx="219600" cy="136800"/>
            </p14:xfrm>
          </p:contentPart>
        </mc:Choice>
        <mc:Fallback xmlns="">
          <p:pic>
            <p:nvPicPr>
              <p:cNvPr id="293" name="Freihand 292"/>
              <p:cNvPicPr/>
              <p:nvPr/>
            </p:nvPicPr>
            <p:blipFill>
              <a:blip r:embed="rId383"/>
              <a:stretch>
                <a:fillRect/>
              </a:stretch>
            </p:blipFill>
            <p:spPr>
              <a:xfrm>
                <a:off x="2847608" y="5884154"/>
                <a:ext cx="244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96" name="Freihand 295"/>
              <p14:cNvContentPartPr/>
              <p14:nvPr/>
            </p14:nvContentPartPr>
            <p14:xfrm>
              <a:off x="3207248" y="5887394"/>
              <a:ext cx="76320" cy="144360"/>
            </p14:xfrm>
          </p:contentPart>
        </mc:Choice>
        <mc:Fallback xmlns="">
          <p:pic>
            <p:nvPicPr>
              <p:cNvPr id="296" name="Freihand 295"/>
              <p:cNvPicPr/>
              <p:nvPr/>
            </p:nvPicPr>
            <p:blipFill>
              <a:blip r:embed="rId385"/>
              <a:stretch>
                <a:fillRect/>
              </a:stretch>
            </p:blipFill>
            <p:spPr>
              <a:xfrm>
                <a:off x="3189608" y="5874074"/>
                <a:ext cx="106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97" name="Freihand 296"/>
              <p14:cNvContentPartPr/>
              <p14:nvPr/>
            </p14:nvContentPartPr>
            <p14:xfrm>
              <a:off x="3305888" y="5769674"/>
              <a:ext cx="385200" cy="246240"/>
            </p14:xfrm>
          </p:contentPart>
        </mc:Choice>
        <mc:Fallback xmlns="">
          <p:pic>
            <p:nvPicPr>
              <p:cNvPr id="297" name="Freihand 296"/>
              <p:cNvPicPr/>
              <p:nvPr/>
            </p:nvPicPr>
            <p:blipFill>
              <a:blip r:embed="rId387"/>
              <a:stretch>
                <a:fillRect/>
              </a:stretch>
            </p:blipFill>
            <p:spPr>
              <a:xfrm>
                <a:off x="3288968" y="5752394"/>
                <a:ext cx="4147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8" name="Freihand 297"/>
              <p14:cNvContentPartPr/>
              <p14:nvPr/>
            </p14:nvContentPartPr>
            <p14:xfrm>
              <a:off x="3300848" y="5715314"/>
              <a:ext cx="14400" cy="6480"/>
            </p14:xfrm>
          </p:contentPart>
        </mc:Choice>
        <mc:Fallback xmlns="">
          <p:pic>
            <p:nvPicPr>
              <p:cNvPr id="298" name="Freihand 297"/>
              <p:cNvPicPr/>
              <p:nvPr/>
            </p:nvPicPr>
            <p:blipFill>
              <a:blip r:embed="rId389"/>
              <a:stretch>
                <a:fillRect/>
              </a:stretch>
            </p:blipFill>
            <p:spPr>
              <a:xfrm>
                <a:off x="3289328" y="5699474"/>
                <a:ext cx="3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99" name="Freihand 298"/>
              <p14:cNvContentPartPr/>
              <p14:nvPr/>
            </p14:nvContentPartPr>
            <p14:xfrm>
              <a:off x="3822488" y="5758154"/>
              <a:ext cx="243720" cy="294840"/>
            </p14:xfrm>
          </p:contentPart>
        </mc:Choice>
        <mc:Fallback xmlns="">
          <p:pic>
            <p:nvPicPr>
              <p:cNvPr id="299" name="Freihand 298"/>
              <p:cNvPicPr/>
              <p:nvPr/>
            </p:nvPicPr>
            <p:blipFill>
              <a:blip r:embed="rId391"/>
              <a:stretch>
                <a:fillRect/>
              </a:stretch>
            </p:blipFill>
            <p:spPr>
              <a:xfrm>
                <a:off x="3805928" y="5745554"/>
                <a:ext cx="2779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0" name="Freihand 299"/>
              <p14:cNvContentPartPr/>
              <p14:nvPr/>
            </p14:nvContentPartPr>
            <p14:xfrm>
              <a:off x="3753008" y="5817554"/>
              <a:ext cx="182880" cy="52200"/>
            </p14:xfrm>
          </p:contentPart>
        </mc:Choice>
        <mc:Fallback xmlns="">
          <p:pic>
            <p:nvPicPr>
              <p:cNvPr id="300" name="Freihand 299"/>
              <p:cNvPicPr/>
              <p:nvPr/>
            </p:nvPicPr>
            <p:blipFill>
              <a:blip r:embed="rId393"/>
              <a:stretch>
                <a:fillRect/>
              </a:stretch>
            </p:blipFill>
            <p:spPr>
              <a:xfrm>
                <a:off x="3736808" y="5803874"/>
                <a:ext cx="210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01" name="Freihand 300"/>
              <p14:cNvContentPartPr/>
              <p14:nvPr/>
            </p14:nvContentPartPr>
            <p14:xfrm>
              <a:off x="4042808" y="5856434"/>
              <a:ext cx="170640" cy="161280"/>
            </p14:xfrm>
          </p:contentPart>
        </mc:Choice>
        <mc:Fallback xmlns="">
          <p:pic>
            <p:nvPicPr>
              <p:cNvPr id="301" name="Freihand 300"/>
              <p:cNvPicPr/>
              <p:nvPr/>
            </p:nvPicPr>
            <p:blipFill>
              <a:blip r:embed="rId395"/>
              <a:stretch>
                <a:fillRect/>
              </a:stretch>
            </p:blipFill>
            <p:spPr>
              <a:xfrm>
                <a:off x="4026968" y="5845634"/>
                <a:ext cx="203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02" name="Freihand 301"/>
              <p14:cNvContentPartPr/>
              <p14:nvPr/>
            </p14:nvContentPartPr>
            <p14:xfrm>
              <a:off x="4222808" y="5854274"/>
              <a:ext cx="62640" cy="207360"/>
            </p14:xfrm>
          </p:contentPart>
        </mc:Choice>
        <mc:Fallback xmlns="">
          <p:pic>
            <p:nvPicPr>
              <p:cNvPr id="302" name="Freihand 301"/>
              <p:cNvPicPr/>
              <p:nvPr/>
            </p:nvPicPr>
            <p:blipFill>
              <a:blip r:embed="rId397"/>
              <a:stretch>
                <a:fillRect/>
              </a:stretch>
            </p:blipFill>
            <p:spPr>
              <a:xfrm>
                <a:off x="4204448" y="5840954"/>
                <a:ext cx="99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03" name="Freihand 302"/>
              <p14:cNvContentPartPr/>
              <p14:nvPr/>
            </p14:nvContentPartPr>
            <p14:xfrm>
              <a:off x="4052168" y="5690834"/>
              <a:ext cx="42840" cy="105480"/>
            </p14:xfrm>
          </p:contentPart>
        </mc:Choice>
        <mc:Fallback xmlns="">
          <p:pic>
            <p:nvPicPr>
              <p:cNvPr id="303" name="Freihand 302"/>
              <p:cNvPicPr/>
              <p:nvPr/>
            </p:nvPicPr>
            <p:blipFill>
              <a:blip r:embed="rId399"/>
              <a:stretch>
                <a:fillRect/>
              </a:stretch>
            </p:blipFill>
            <p:spPr>
              <a:xfrm>
                <a:off x="4037408" y="5678594"/>
                <a:ext cx="68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04" name="Freihand 303"/>
              <p14:cNvContentPartPr/>
              <p14:nvPr/>
            </p14:nvContentPartPr>
            <p14:xfrm>
              <a:off x="4114808" y="5677514"/>
              <a:ext cx="20880" cy="79560"/>
            </p14:xfrm>
          </p:contentPart>
        </mc:Choice>
        <mc:Fallback xmlns="">
          <p:pic>
            <p:nvPicPr>
              <p:cNvPr id="304" name="Freihand 303"/>
              <p:cNvPicPr/>
              <p:nvPr/>
            </p:nvPicPr>
            <p:blipFill>
              <a:blip r:embed="rId401"/>
              <a:stretch>
                <a:fillRect/>
              </a:stretch>
            </p:blipFill>
            <p:spPr>
              <a:xfrm>
                <a:off x="4098248" y="5665274"/>
                <a:ext cx="49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05" name="Freihand 304"/>
              <p14:cNvContentPartPr/>
              <p14:nvPr/>
            </p14:nvContentPartPr>
            <p14:xfrm>
              <a:off x="4202648" y="5880914"/>
              <a:ext cx="122760" cy="272520"/>
            </p14:xfrm>
          </p:contentPart>
        </mc:Choice>
        <mc:Fallback xmlns="">
          <p:pic>
            <p:nvPicPr>
              <p:cNvPr id="305" name="Freihand 304"/>
              <p:cNvPicPr/>
              <p:nvPr/>
            </p:nvPicPr>
            <p:blipFill>
              <a:blip r:embed="rId403"/>
              <a:stretch>
                <a:fillRect/>
              </a:stretch>
            </p:blipFill>
            <p:spPr>
              <a:xfrm>
                <a:off x="4186808" y="5869754"/>
                <a:ext cx="1504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06" name="Freihand 305"/>
              <p14:cNvContentPartPr/>
              <p14:nvPr/>
            </p14:nvContentPartPr>
            <p14:xfrm>
              <a:off x="4322528" y="5739434"/>
              <a:ext cx="146520" cy="224640"/>
            </p14:xfrm>
          </p:contentPart>
        </mc:Choice>
        <mc:Fallback xmlns="">
          <p:pic>
            <p:nvPicPr>
              <p:cNvPr id="306" name="Freihand 305"/>
              <p:cNvPicPr/>
              <p:nvPr/>
            </p:nvPicPr>
            <p:blipFill>
              <a:blip r:embed="rId405"/>
              <a:stretch>
                <a:fillRect/>
              </a:stretch>
            </p:blipFill>
            <p:spPr>
              <a:xfrm>
                <a:off x="4305248" y="5726834"/>
                <a:ext cx="176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07" name="Freihand 306"/>
              <p14:cNvContentPartPr/>
              <p14:nvPr/>
            </p14:nvContentPartPr>
            <p14:xfrm>
              <a:off x="2606408" y="6168914"/>
              <a:ext cx="140400" cy="161640"/>
            </p14:xfrm>
          </p:contentPart>
        </mc:Choice>
        <mc:Fallback xmlns="">
          <p:pic>
            <p:nvPicPr>
              <p:cNvPr id="307" name="Freihand 306"/>
              <p:cNvPicPr/>
              <p:nvPr/>
            </p:nvPicPr>
            <p:blipFill>
              <a:blip r:embed="rId407"/>
              <a:stretch>
                <a:fillRect/>
              </a:stretch>
            </p:blipFill>
            <p:spPr>
              <a:xfrm>
                <a:off x="2588768" y="6151274"/>
                <a:ext cx="175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08" name="Freihand 307"/>
              <p14:cNvContentPartPr/>
              <p14:nvPr/>
            </p14:nvContentPartPr>
            <p14:xfrm>
              <a:off x="2774168" y="6199154"/>
              <a:ext cx="216000" cy="151920"/>
            </p14:xfrm>
          </p:contentPart>
        </mc:Choice>
        <mc:Fallback xmlns="">
          <p:pic>
            <p:nvPicPr>
              <p:cNvPr id="308" name="Freihand 307"/>
              <p:cNvPicPr/>
              <p:nvPr/>
            </p:nvPicPr>
            <p:blipFill>
              <a:blip r:embed="rId409"/>
              <a:stretch>
                <a:fillRect/>
              </a:stretch>
            </p:blipFill>
            <p:spPr>
              <a:xfrm>
                <a:off x="2757248" y="6181874"/>
                <a:ext cx="2505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09" name="Freihand 308"/>
              <p14:cNvContentPartPr/>
              <p14:nvPr/>
            </p14:nvContentPartPr>
            <p14:xfrm>
              <a:off x="3127688" y="6130034"/>
              <a:ext cx="160560" cy="196920"/>
            </p14:xfrm>
          </p:contentPart>
        </mc:Choice>
        <mc:Fallback xmlns="">
          <p:pic>
            <p:nvPicPr>
              <p:cNvPr id="309" name="Freihand 308"/>
              <p:cNvPicPr/>
              <p:nvPr/>
            </p:nvPicPr>
            <p:blipFill>
              <a:blip r:embed="rId411"/>
              <a:stretch>
                <a:fillRect/>
              </a:stretch>
            </p:blipFill>
            <p:spPr>
              <a:xfrm>
                <a:off x="3110768" y="6112394"/>
                <a:ext cx="189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10" name="Freihand 309"/>
              <p14:cNvContentPartPr/>
              <p14:nvPr/>
            </p14:nvContentPartPr>
            <p14:xfrm>
              <a:off x="3289688" y="6235514"/>
              <a:ext cx="297720" cy="177480"/>
            </p14:xfrm>
          </p:contentPart>
        </mc:Choice>
        <mc:Fallback xmlns="">
          <p:pic>
            <p:nvPicPr>
              <p:cNvPr id="310" name="Freihand 309"/>
              <p:cNvPicPr/>
              <p:nvPr/>
            </p:nvPicPr>
            <p:blipFill>
              <a:blip r:embed="rId413"/>
              <a:stretch>
                <a:fillRect/>
              </a:stretch>
            </p:blipFill>
            <p:spPr>
              <a:xfrm>
                <a:off x="3272048" y="6219674"/>
                <a:ext cx="334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11" name="Freihand 310"/>
              <p14:cNvContentPartPr/>
              <p14:nvPr/>
            </p14:nvContentPartPr>
            <p14:xfrm>
              <a:off x="3648248" y="6123554"/>
              <a:ext cx="92520" cy="281520"/>
            </p14:xfrm>
          </p:contentPart>
        </mc:Choice>
        <mc:Fallback xmlns="">
          <p:pic>
            <p:nvPicPr>
              <p:cNvPr id="311" name="Freihand 310"/>
              <p:cNvPicPr/>
              <p:nvPr/>
            </p:nvPicPr>
            <p:blipFill>
              <a:blip r:embed="rId415"/>
              <a:stretch>
                <a:fillRect/>
              </a:stretch>
            </p:blipFill>
            <p:spPr>
              <a:xfrm>
                <a:off x="3628808" y="6111314"/>
                <a:ext cx="129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12" name="Freihand 311"/>
              <p14:cNvContentPartPr/>
              <p14:nvPr/>
            </p14:nvContentPartPr>
            <p14:xfrm>
              <a:off x="3750128" y="6043994"/>
              <a:ext cx="325800" cy="320040"/>
            </p14:xfrm>
          </p:contentPart>
        </mc:Choice>
        <mc:Fallback xmlns="">
          <p:pic>
            <p:nvPicPr>
              <p:cNvPr id="312" name="Freihand 311"/>
              <p:cNvPicPr/>
              <p:nvPr/>
            </p:nvPicPr>
            <p:blipFill>
              <a:blip r:embed="rId417"/>
              <a:stretch>
                <a:fillRect/>
              </a:stretch>
            </p:blipFill>
            <p:spPr>
              <a:xfrm>
                <a:off x="3731048" y="6024554"/>
                <a:ext cx="3610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13" name="Freihand 312"/>
              <p14:cNvContentPartPr/>
              <p14:nvPr/>
            </p14:nvContentPartPr>
            <p14:xfrm>
              <a:off x="3896288" y="6078194"/>
              <a:ext cx="64800" cy="25200"/>
            </p14:xfrm>
          </p:contentPart>
        </mc:Choice>
        <mc:Fallback xmlns="">
          <p:pic>
            <p:nvPicPr>
              <p:cNvPr id="313" name="Freihand 312"/>
              <p:cNvPicPr/>
              <p:nvPr/>
            </p:nvPicPr>
            <p:blipFill>
              <a:blip r:embed="rId419"/>
              <a:stretch>
                <a:fillRect/>
              </a:stretch>
            </p:blipFill>
            <p:spPr>
              <a:xfrm>
                <a:off x="3878648" y="6060194"/>
                <a:ext cx="95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4" name="Freihand 313"/>
              <p14:cNvContentPartPr/>
              <p14:nvPr/>
            </p14:nvContentPartPr>
            <p14:xfrm>
              <a:off x="4211288" y="6142994"/>
              <a:ext cx="279000" cy="164520"/>
            </p14:xfrm>
          </p:contentPart>
        </mc:Choice>
        <mc:Fallback xmlns="">
          <p:pic>
            <p:nvPicPr>
              <p:cNvPr id="314" name="Freihand 313"/>
              <p:cNvPicPr/>
              <p:nvPr/>
            </p:nvPicPr>
            <p:blipFill>
              <a:blip r:embed="rId421"/>
              <a:stretch>
                <a:fillRect/>
              </a:stretch>
            </p:blipFill>
            <p:spPr>
              <a:xfrm>
                <a:off x="4192928" y="6126074"/>
                <a:ext cx="310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5" name="Freihand 314"/>
              <p14:cNvContentPartPr/>
              <p14:nvPr/>
            </p14:nvContentPartPr>
            <p14:xfrm>
              <a:off x="2878928" y="6552314"/>
              <a:ext cx="172800" cy="222120"/>
            </p14:xfrm>
          </p:contentPart>
        </mc:Choice>
        <mc:Fallback xmlns="">
          <p:pic>
            <p:nvPicPr>
              <p:cNvPr id="315" name="Freihand 314"/>
              <p:cNvPicPr/>
              <p:nvPr/>
            </p:nvPicPr>
            <p:blipFill>
              <a:blip r:embed="rId423"/>
              <a:stretch>
                <a:fillRect/>
              </a:stretch>
            </p:blipFill>
            <p:spPr>
              <a:xfrm>
                <a:off x="2861288" y="6536474"/>
                <a:ext cx="206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6" name="Freihand 315"/>
              <p14:cNvContentPartPr/>
              <p14:nvPr/>
            </p14:nvContentPartPr>
            <p14:xfrm>
              <a:off x="3041648" y="6498674"/>
              <a:ext cx="589320" cy="249840"/>
            </p14:xfrm>
          </p:contentPart>
        </mc:Choice>
        <mc:Fallback xmlns="">
          <p:pic>
            <p:nvPicPr>
              <p:cNvPr id="316" name="Freihand 315"/>
              <p:cNvPicPr/>
              <p:nvPr/>
            </p:nvPicPr>
            <p:blipFill>
              <a:blip r:embed="rId425"/>
              <a:stretch>
                <a:fillRect/>
              </a:stretch>
            </p:blipFill>
            <p:spPr>
              <a:xfrm>
                <a:off x="3024008" y="6489314"/>
                <a:ext cx="6188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7" name="Freihand 316"/>
              <p14:cNvContentPartPr/>
              <p14:nvPr/>
            </p14:nvContentPartPr>
            <p14:xfrm>
              <a:off x="3648248" y="6423434"/>
              <a:ext cx="71280" cy="224280"/>
            </p14:xfrm>
          </p:contentPart>
        </mc:Choice>
        <mc:Fallback xmlns="">
          <p:pic>
            <p:nvPicPr>
              <p:cNvPr id="317" name="Freihand 316"/>
              <p:cNvPicPr/>
              <p:nvPr/>
            </p:nvPicPr>
            <p:blipFill>
              <a:blip r:embed="rId427"/>
              <a:stretch>
                <a:fillRect/>
              </a:stretch>
            </p:blipFill>
            <p:spPr>
              <a:xfrm>
                <a:off x="3630248" y="6410114"/>
                <a:ext cx="105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18" name="Freihand 317"/>
              <p14:cNvContentPartPr/>
              <p14:nvPr/>
            </p14:nvContentPartPr>
            <p14:xfrm>
              <a:off x="3730328" y="6553754"/>
              <a:ext cx="110880" cy="114480"/>
            </p14:xfrm>
          </p:contentPart>
        </mc:Choice>
        <mc:Fallback xmlns="">
          <p:pic>
            <p:nvPicPr>
              <p:cNvPr id="318" name="Freihand 317"/>
              <p:cNvPicPr/>
              <p:nvPr/>
            </p:nvPicPr>
            <p:blipFill>
              <a:blip r:embed="rId429"/>
              <a:stretch>
                <a:fillRect/>
              </a:stretch>
            </p:blipFill>
            <p:spPr>
              <a:xfrm>
                <a:off x="3711968" y="6541874"/>
                <a:ext cx="141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19" name="Freihand 318"/>
              <p14:cNvContentPartPr/>
              <p14:nvPr/>
            </p14:nvContentPartPr>
            <p14:xfrm>
              <a:off x="3795848" y="6484634"/>
              <a:ext cx="124920" cy="178920"/>
            </p14:xfrm>
          </p:contentPart>
        </mc:Choice>
        <mc:Fallback xmlns="">
          <p:pic>
            <p:nvPicPr>
              <p:cNvPr id="319" name="Freihand 318"/>
              <p:cNvPicPr/>
              <p:nvPr/>
            </p:nvPicPr>
            <p:blipFill>
              <a:blip r:embed="rId431"/>
              <a:stretch>
                <a:fillRect/>
              </a:stretch>
            </p:blipFill>
            <p:spPr>
              <a:xfrm>
                <a:off x="3776768" y="6474194"/>
                <a:ext cx="162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0" name="Freihand 319"/>
              <p14:cNvContentPartPr/>
              <p14:nvPr/>
            </p14:nvContentPartPr>
            <p14:xfrm>
              <a:off x="3871448" y="6388514"/>
              <a:ext cx="121680" cy="219240"/>
            </p14:xfrm>
          </p:contentPart>
        </mc:Choice>
        <mc:Fallback xmlns="">
          <p:pic>
            <p:nvPicPr>
              <p:cNvPr id="320" name="Freihand 319"/>
              <p:cNvPicPr/>
              <p:nvPr/>
            </p:nvPicPr>
            <p:blipFill>
              <a:blip r:embed="rId433"/>
              <a:stretch>
                <a:fillRect/>
              </a:stretch>
            </p:blipFill>
            <p:spPr>
              <a:xfrm>
                <a:off x="3852368" y="6372314"/>
                <a:ext cx="155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1" name="Freihand 320"/>
              <p14:cNvContentPartPr/>
              <p14:nvPr/>
            </p14:nvContentPartPr>
            <p14:xfrm>
              <a:off x="3006368" y="6578954"/>
              <a:ext cx="1210680" cy="235080"/>
            </p14:xfrm>
          </p:contentPart>
        </mc:Choice>
        <mc:Fallback xmlns="">
          <p:pic>
            <p:nvPicPr>
              <p:cNvPr id="321" name="Freihand 320"/>
              <p:cNvPicPr/>
              <p:nvPr/>
            </p:nvPicPr>
            <p:blipFill>
              <a:blip r:embed="rId435"/>
              <a:stretch>
                <a:fillRect/>
              </a:stretch>
            </p:blipFill>
            <p:spPr>
              <a:xfrm>
                <a:off x="2990888" y="6562394"/>
                <a:ext cx="1242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2" name="Freihand 321"/>
              <p14:cNvContentPartPr/>
              <p14:nvPr/>
            </p14:nvContentPartPr>
            <p14:xfrm>
              <a:off x="872288" y="5386634"/>
              <a:ext cx="87840" cy="160560"/>
            </p14:xfrm>
          </p:contentPart>
        </mc:Choice>
        <mc:Fallback xmlns="">
          <p:pic>
            <p:nvPicPr>
              <p:cNvPr id="322" name="Freihand 321"/>
              <p:cNvPicPr/>
              <p:nvPr/>
            </p:nvPicPr>
            <p:blipFill>
              <a:blip r:embed="rId437"/>
              <a:stretch>
                <a:fillRect/>
              </a:stretch>
            </p:blipFill>
            <p:spPr>
              <a:xfrm>
                <a:off x="858248" y="5376194"/>
                <a:ext cx="110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3" name="Freihand 322"/>
              <p14:cNvContentPartPr/>
              <p14:nvPr/>
            </p14:nvContentPartPr>
            <p14:xfrm>
              <a:off x="1004768" y="5428034"/>
              <a:ext cx="45720" cy="76320"/>
            </p14:xfrm>
          </p:contentPart>
        </mc:Choice>
        <mc:Fallback xmlns="">
          <p:pic>
            <p:nvPicPr>
              <p:cNvPr id="323" name="Freihand 322"/>
              <p:cNvPicPr/>
              <p:nvPr/>
            </p:nvPicPr>
            <p:blipFill>
              <a:blip r:embed="rId439"/>
              <a:stretch>
                <a:fillRect/>
              </a:stretch>
            </p:blipFill>
            <p:spPr>
              <a:xfrm>
                <a:off x="990728" y="5415074"/>
                <a:ext cx="70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4" name="Freihand 323"/>
              <p14:cNvContentPartPr/>
              <p14:nvPr/>
            </p14:nvContentPartPr>
            <p14:xfrm>
              <a:off x="1060208" y="5415074"/>
              <a:ext cx="90000" cy="95400"/>
            </p14:xfrm>
          </p:contentPart>
        </mc:Choice>
        <mc:Fallback xmlns="">
          <p:pic>
            <p:nvPicPr>
              <p:cNvPr id="324" name="Freihand 323"/>
              <p:cNvPicPr/>
              <p:nvPr/>
            </p:nvPicPr>
            <p:blipFill>
              <a:blip r:embed="rId441"/>
              <a:stretch>
                <a:fillRect/>
              </a:stretch>
            </p:blipFill>
            <p:spPr>
              <a:xfrm>
                <a:off x="1045808" y="5404994"/>
                <a:ext cx="114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5" name="Freihand 324"/>
              <p14:cNvContentPartPr/>
              <p14:nvPr/>
            </p14:nvContentPartPr>
            <p14:xfrm>
              <a:off x="1131488" y="5446754"/>
              <a:ext cx="64440" cy="75600"/>
            </p14:xfrm>
          </p:contentPart>
        </mc:Choice>
        <mc:Fallback xmlns="">
          <p:pic>
            <p:nvPicPr>
              <p:cNvPr id="325" name="Freihand 324"/>
              <p:cNvPicPr/>
              <p:nvPr/>
            </p:nvPicPr>
            <p:blipFill>
              <a:blip r:embed="rId443"/>
              <a:stretch>
                <a:fillRect/>
              </a:stretch>
            </p:blipFill>
            <p:spPr>
              <a:xfrm>
                <a:off x="1117088" y="5436674"/>
                <a:ext cx="87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6" name="Freihand 325"/>
              <p14:cNvContentPartPr/>
              <p14:nvPr/>
            </p14:nvContentPartPr>
            <p14:xfrm>
              <a:off x="1236968" y="5449634"/>
              <a:ext cx="49680" cy="65880"/>
            </p14:xfrm>
          </p:contentPart>
        </mc:Choice>
        <mc:Fallback xmlns="">
          <p:pic>
            <p:nvPicPr>
              <p:cNvPr id="326" name="Freihand 325"/>
              <p:cNvPicPr/>
              <p:nvPr/>
            </p:nvPicPr>
            <p:blipFill>
              <a:blip r:embed="rId445"/>
              <a:stretch>
                <a:fillRect/>
              </a:stretch>
            </p:blipFill>
            <p:spPr>
              <a:xfrm>
                <a:off x="1222208" y="5436314"/>
                <a:ext cx="75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7" name="Freihand 326"/>
              <p14:cNvContentPartPr/>
              <p14:nvPr/>
            </p14:nvContentPartPr>
            <p14:xfrm>
              <a:off x="1335968" y="5457194"/>
              <a:ext cx="50760" cy="56160"/>
            </p14:xfrm>
          </p:contentPart>
        </mc:Choice>
        <mc:Fallback xmlns="">
          <p:pic>
            <p:nvPicPr>
              <p:cNvPr id="327" name="Freihand 326"/>
              <p:cNvPicPr/>
              <p:nvPr/>
            </p:nvPicPr>
            <p:blipFill>
              <a:blip r:embed="rId447"/>
              <a:stretch>
                <a:fillRect/>
              </a:stretch>
            </p:blipFill>
            <p:spPr>
              <a:xfrm>
                <a:off x="1321568" y="5447474"/>
                <a:ext cx="74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28" name="Freihand 327"/>
              <p14:cNvContentPartPr/>
              <p14:nvPr/>
            </p14:nvContentPartPr>
            <p14:xfrm>
              <a:off x="1443968" y="5460794"/>
              <a:ext cx="49680" cy="38160"/>
            </p14:xfrm>
          </p:contentPart>
        </mc:Choice>
        <mc:Fallback xmlns="">
          <p:pic>
            <p:nvPicPr>
              <p:cNvPr id="328" name="Freihand 327"/>
              <p:cNvPicPr/>
              <p:nvPr/>
            </p:nvPicPr>
            <p:blipFill>
              <a:blip r:embed="rId449"/>
              <a:stretch>
                <a:fillRect/>
              </a:stretch>
            </p:blipFill>
            <p:spPr>
              <a:xfrm>
                <a:off x="1429208" y="5448554"/>
                <a:ext cx="74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29" name="Freihand 328"/>
              <p14:cNvContentPartPr/>
              <p14:nvPr/>
            </p14:nvContentPartPr>
            <p14:xfrm>
              <a:off x="1533248" y="5439554"/>
              <a:ext cx="57960" cy="73800"/>
            </p14:xfrm>
          </p:contentPart>
        </mc:Choice>
        <mc:Fallback xmlns="">
          <p:pic>
            <p:nvPicPr>
              <p:cNvPr id="329" name="Freihand 328"/>
              <p:cNvPicPr/>
              <p:nvPr/>
            </p:nvPicPr>
            <p:blipFill>
              <a:blip r:embed="rId451"/>
              <a:stretch>
                <a:fillRect/>
              </a:stretch>
            </p:blipFill>
            <p:spPr>
              <a:xfrm>
                <a:off x="1518848" y="5431274"/>
                <a:ext cx="8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0" name="Freihand 329"/>
              <p14:cNvContentPartPr/>
              <p14:nvPr/>
            </p14:nvContentPartPr>
            <p14:xfrm>
              <a:off x="1604888" y="5471234"/>
              <a:ext cx="52920" cy="46440"/>
            </p14:xfrm>
          </p:contentPart>
        </mc:Choice>
        <mc:Fallback xmlns="">
          <p:pic>
            <p:nvPicPr>
              <p:cNvPr id="330" name="Freihand 329"/>
              <p:cNvPicPr/>
              <p:nvPr/>
            </p:nvPicPr>
            <p:blipFill>
              <a:blip r:embed="rId453"/>
              <a:stretch>
                <a:fillRect/>
              </a:stretch>
            </p:blipFill>
            <p:spPr>
              <a:xfrm>
                <a:off x="1589768" y="5460074"/>
                <a:ext cx="79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1" name="Freihand 330"/>
              <p14:cNvContentPartPr/>
              <p14:nvPr/>
            </p14:nvContentPartPr>
            <p14:xfrm>
              <a:off x="1741688" y="5476274"/>
              <a:ext cx="29160" cy="38520"/>
            </p14:xfrm>
          </p:contentPart>
        </mc:Choice>
        <mc:Fallback xmlns="">
          <p:pic>
            <p:nvPicPr>
              <p:cNvPr id="331" name="Freihand 330"/>
              <p:cNvPicPr/>
              <p:nvPr/>
            </p:nvPicPr>
            <p:blipFill>
              <a:blip r:embed="rId455"/>
              <a:stretch>
                <a:fillRect/>
              </a:stretch>
            </p:blipFill>
            <p:spPr>
              <a:xfrm>
                <a:off x="1727288" y="5466194"/>
                <a:ext cx="55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2" name="Freihand 331"/>
              <p14:cNvContentPartPr/>
              <p14:nvPr/>
            </p14:nvContentPartPr>
            <p14:xfrm>
              <a:off x="1845008" y="5449274"/>
              <a:ext cx="35640" cy="34200"/>
            </p14:xfrm>
          </p:contentPart>
        </mc:Choice>
        <mc:Fallback xmlns="">
          <p:pic>
            <p:nvPicPr>
              <p:cNvPr id="332" name="Freihand 331"/>
              <p:cNvPicPr/>
              <p:nvPr/>
            </p:nvPicPr>
            <p:blipFill>
              <a:blip r:embed="rId457"/>
              <a:stretch>
                <a:fillRect/>
              </a:stretch>
            </p:blipFill>
            <p:spPr>
              <a:xfrm>
                <a:off x="1830248" y="5440274"/>
                <a:ext cx="60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3" name="Freihand 332"/>
              <p14:cNvContentPartPr/>
              <p14:nvPr/>
            </p14:nvContentPartPr>
            <p14:xfrm>
              <a:off x="1917368" y="5443874"/>
              <a:ext cx="37080" cy="50400"/>
            </p14:xfrm>
          </p:contentPart>
        </mc:Choice>
        <mc:Fallback xmlns="">
          <p:pic>
            <p:nvPicPr>
              <p:cNvPr id="333" name="Freihand 332"/>
              <p:cNvPicPr/>
              <p:nvPr/>
            </p:nvPicPr>
            <p:blipFill>
              <a:blip r:embed="rId459"/>
              <a:stretch>
                <a:fillRect/>
              </a:stretch>
            </p:blipFill>
            <p:spPr>
              <a:xfrm>
                <a:off x="1902248" y="5433794"/>
                <a:ext cx="62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4" name="Freihand 333"/>
              <p14:cNvContentPartPr/>
              <p14:nvPr/>
            </p14:nvContentPartPr>
            <p14:xfrm>
              <a:off x="836648" y="5377274"/>
              <a:ext cx="1242360" cy="723960"/>
            </p14:xfrm>
          </p:contentPart>
        </mc:Choice>
        <mc:Fallback xmlns="">
          <p:pic>
            <p:nvPicPr>
              <p:cNvPr id="334" name="Freihand 333"/>
              <p:cNvPicPr/>
              <p:nvPr/>
            </p:nvPicPr>
            <p:blipFill>
              <a:blip r:embed="rId461"/>
              <a:stretch>
                <a:fillRect/>
              </a:stretch>
            </p:blipFill>
            <p:spPr>
              <a:xfrm>
                <a:off x="820448" y="5361074"/>
                <a:ext cx="126504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35" name="Freihand 334"/>
              <p14:cNvContentPartPr/>
              <p14:nvPr/>
            </p14:nvContentPartPr>
            <p14:xfrm>
              <a:off x="880928" y="5451074"/>
              <a:ext cx="903240" cy="50760"/>
            </p14:xfrm>
          </p:contentPart>
        </mc:Choice>
        <mc:Fallback xmlns="">
          <p:pic>
            <p:nvPicPr>
              <p:cNvPr id="335" name="Freihand 334"/>
              <p:cNvPicPr/>
              <p:nvPr/>
            </p:nvPicPr>
            <p:blipFill>
              <a:blip r:embed="rId463"/>
              <a:stretch>
                <a:fillRect/>
              </a:stretch>
            </p:blipFill>
            <p:spPr>
              <a:xfrm>
                <a:off x="870128" y="5437394"/>
                <a:ext cx="92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36" name="Freihand 335"/>
              <p14:cNvContentPartPr/>
              <p14:nvPr/>
            </p14:nvContentPartPr>
            <p14:xfrm>
              <a:off x="1129688" y="4968314"/>
              <a:ext cx="361080" cy="533520"/>
            </p14:xfrm>
          </p:contentPart>
        </mc:Choice>
        <mc:Fallback xmlns="">
          <p:pic>
            <p:nvPicPr>
              <p:cNvPr id="336" name="Freihand 335"/>
              <p:cNvPicPr/>
              <p:nvPr/>
            </p:nvPicPr>
            <p:blipFill>
              <a:blip r:embed="rId465"/>
              <a:stretch>
                <a:fillRect/>
              </a:stretch>
            </p:blipFill>
            <p:spPr>
              <a:xfrm>
                <a:off x="1117448" y="4952474"/>
                <a:ext cx="38916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37" name="Freihand 336"/>
              <p14:cNvContentPartPr/>
              <p14:nvPr/>
            </p14:nvContentPartPr>
            <p14:xfrm>
              <a:off x="1081808" y="4407074"/>
              <a:ext cx="114120" cy="278640"/>
            </p14:xfrm>
          </p:contentPart>
        </mc:Choice>
        <mc:Fallback xmlns="">
          <p:pic>
            <p:nvPicPr>
              <p:cNvPr id="337" name="Freihand 336"/>
              <p:cNvPicPr/>
              <p:nvPr/>
            </p:nvPicPr>
            <p:blipFill>
              <a:blip r:embed="rId467"/>
              <a:stretch>
                <a:fillRect/>
              </a:stretch>
            </p:blipFill>
            <p:spPr>
              <a:xfrm>
                <a:off x="1065608" y="4392314"/>
                <a:ext cx="144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38" name="Freihand 337"/>
              <p14:cNvContentPartPr/>
              <p14:nvPr/>
            </p14:nvContentPartPr>
            <p14:xfrm>
              <a:off x="1242008" y="4386194"/>
              <a:ext cx="360720" cy="187200"/>
            </p14:xfrm>
          </p:contentPart>
        </mc:Choice>
        <mc:Fallback xmlns="">
          <p:pic>
            <p:nvPicPr>
              <p:cNvPr id="338" name="Freihand 337"/>
              <p:cNvPicPr/>
              <p:nvPr/>
            </p:nvPicPr>
            <p:blipFill>
              <a:blip r:embed="rId469"/>
              <a:stretch>
                <a:fillRect/>
              </a:stretch>
            </p:blipFill>
            <p:spPr>
              <a:xfrm>
                <a:off x="1225808" y="4369634"/>
                <a:ext cx="388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39" name="Freihand 338"/>
              <p14:cNvContentPartPr/>
              <p14:nvPr/>
            </p14:nvContentPartPr>
            <p14:xfrm>
              <a:off x="1597328" y="4366754"/>
              <a:ext cx="143640" cy="104040"/>
            </p14:xfrm>
          </p:contentPart>
        </mc:Choice>
        <mc:Fallback xmlns="">
          <p:pic>
            <p:nvPicPr>
              <p:cNvPr id="339" name="Freihand 338"/>
              <p:cNvPicPr/>
              <p:nvPr/>
            </p:nvPicPr>
            <p:blipFill>
              <a:blip r:embed="rId471"/>
              <a:stretch>
                <a:fillRect/>
              </a:stretch>
            </p:blipFill>
            <p:spPr>
              <a:xfrm>
                <a:off x="1582928" y="4354154"/>
                <a:ext cx="169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0" name="Freihand 339"/>
              <p14:cNvContentPartPr/>
              <p14:nvPr/>
            </p14:nvContentPartPr>
            <p14:xfrm>
              <a:off x="1776968" y="4239674"/>
              <a:ext cx="233640" cy="238320"/>
            </p14:xfrm>
          </p:contentPart>
        </mc:Choice>
        <mc:Fallback xmlns="">
          <p:pic>
            <p:nvPicPr>
              <p:cNvPr id="340" name="Freihand 339"/>
              <p:cNvPicPr/>
              <p:nvPr/>
            </p:nvPicPr>
            <p:blipFill>
              <a:blip r:embed="rId473"/>
              <a:stretch>
                <a:fillRect/>
              </a:stretch>
            </p:blipFill>
            <p:spPr>
              <a:xfrm>
                <a:off x="1761848" y="4227794"/>
                <a:ext cx="259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41" name="Freihand 340"/>
              <p14:cNvContentPartPr/>
              <p14:nvPr/>
            </p14:nvContentPartPr>
            <p14:xfrm>
              <a:off x="2044448" y="4196834"/>
              <a:ext cx="105120" cy="219240"/>
            </p14:xfrm>
          </p:contentPart>
        </mc:Choice>
        <mc:Fallback xmlns="">
          <p:pic>
            <p:nvPicPr>
              <p:cNvPr id="341" name="Freihand 340"/>
              <p:cNvPicPr/>
              <p:nvPr/>
            </p:nvPicPr>
            <p:blipFill>
              <a:blip r:embed="rId475"/>
              <a:stretch>
                <a:fillRect/>
              </a:stretch>
            </p:blipFill>
            <p:spPr>
              <a:xfrm>
                <a:off x="2027528" y="4183514"/>
                <a:ext cx="133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2" name="Freihand 341"/>
              <p14:cNvContentPartPr/>
              <p14:nvPr/>
            </p14:nvContentPartPr>
            <p14:xfrm>
              <a:off x="1706048" y="4620554"/>
              <a:ext cx="17640" cy="202680"/>
            </p14:xfrm>
          </p:contentPart>
        </mc:Choice>
        <mc:Fallback xmlns="">
          <p:pic>
            <p:nvPicPr>
              <p:cNvPr id="342" name="Freihand 341"/>
              <p:cNvPicPr/>
              <p:nvPr/>
            </p:nvPicPr>
            <p:blipFill>
              <a:blip r:embed="rId477"/>
              <a:stretch>
                <a:fillRect/>
              </a:stretch>
            </p:blipFill>
            <p:spPr>
              <a:xfrm>
                <a:off x="1690568" y="4609034"/>
                <a:ext cx="48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3" name="Freihand 342"/>
              <p14:cNvContentPartPr/>
              <p14:nvPr/>
            </p14:nvContentPartPr>
            <p14:xfrm>
              <a:off x="1702088" y="4538114"/>
              <a:ext cx="218880" cy="239760"/>
            </p14:xfrm>
          </p:contentPart>
        </mc:Choice>
        <mc:Fallback xmlns="">
          <p:pic>
            <p:nvPicPr>
              <p:cNvPr id="343" name="Freihand 342"/>
              <p:cNvPicPr/>
              <p:nvPr/>
            </p:nvPicPr>
            <p:blipFill>
              <a:blip r:embed="rId479"/>
              <a:stretch>
                <a:fillRect/>
              </a:stretch>
            </p:blipFill>
            <p:spPr>
              <a:xfrm>
                <a:off x="1687688" y="4517594"/>
                <a:ext cx="2505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44" name="Freihand 343"/>
              <p14:cNvContentPartPr/>
              <p14:nvPr/>
            </p14:nvContentPartPr>
            <p14:xfrm>
              <a:off x="849608" y="5526314"/>
              <a:ext cx="244080" cy="354960"/>
            </p14:xfrm>
          </p:contentPart>
        </mc:Choice>
        <mc:Fallback xmlns="">
          <p:pic>
            <p:nvPicPr>
              <p:cNvPr id="344" name="Freihand 343"/>
              <p:cNvPicPr/>
              <p:nvPr/>
            </p:nvPicPr>
            <p:blipFill>
              <a:blip r:embed="rId481"/>
              <a:stretch>
                <a:fillRect/>
              </a:stretch>
            </p:blipFill>
            <p:spPr>
              <a:xfrm>
                <a:off x="835208" y="5513354"/>
                <a:ext cx="2678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45" name="Freihand 344"/>
              <p14:cNvContentPartPr/>
              <p14:nvPr/>
            </p14:nvContentPartPr>
            <p14:xfrm>
              <a:off x="983168" y="5570594"/>
              <a:ext cx="204480" cy="330120"/>
            </p14:xfrm>
          </p:contentPart>
        </mc:Choice>
        <mc:Fallback xmlns="">
          <p:pic>
            <p:nvPicPr>
              <p:cNvPr id="345" name="Freihand 344"/>
              <p:cNvPicPr/>
              <p:nvPr/>
            </p:nvPicPr>
            <p:blipFill>
              <a:blip r:embed="rId483"/>
              <a:stretch>
                <a:fillRect/>
              </a:stretch>
            </p:blipFill>
            <p:spPr>
              <a:xfrm>
                <a:off x="968048" y="5558354"/>
                <a:ext cx="230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46" name="Freihand 345"/>
              <p14:cNvContentPartPr/>
              <p14:nvPr/>
            </p14:nvContentPartPr>
            <p14:xfrm>
              <a:off x="1051568" y="5618834"/>
              <a:ext cx="253440" cy="345960"/>
            </p14:xfrm>
          </p:contentPart>
        </mc:Choice>
        <mc:Fallback xmlns="">
          <p:pic>
            <p:nvPicPr>
              <p:cNvPr id="346" name="Freihand 345"/>
              <p:cNvPicPr/>
              <p:nvPr/>
            </p:nvPicPr>
            <p:blipFill>
              <a:blip r:embed="rId485"/>
              <a:stretch>
                <a:fillRect/>
              </a:stretch>
            </p:blipFill>
            <p:spPr>
              <a:xfrm>
                <a:off x="1037168" y="5609114"/>
                <a:ext cx="2775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47" name="Freihand 346"/>
              <p14:cNvContentPartPr/>
              <p14:nvPr/>
            </p14:nvContentPartPr>
            <p14:xfrm>
              <a:off x="1191248" y="5633234"/>
              <a:ext cx="219600" cy="311400"/>
            </p14:xfrm>
          </p:contentPart>
        </mc:Choice>
        <mc:Fallback xmlns="">
          <p:pic>
            <p:nvPicPr>
              <p:cNvPr id="347" name="Freihand 346"/>
              <p:cNvPicPr/>
              <p:nvPr/>
            </p:nvPicPr>
            <p:blipFill>
              <a:blip r:embed="rId487"/>
              <a:stretch>
                <a:fillRect/>
              </a:stretch>
            </p:blipFill>
            <p:spPr>
              <a:xfrm>
                <a:off x="1176488" y="5622074"/>
                <a:ext cx="2455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48" name="Freihand 347"/>
              <p14:cNvContentPartPr/>
              <p14:nvPr/>
            </p14:nvContentPartPr>
            <p14:xfrm>
              <a:off x="1270088" y="5624594"/>
              <a:ext cx="253440" cy="352800"/>
            </p14:xfrm>
          </p:contentPart>
        </mc:Choice>
        <mc:Fallback xmlns="">
          <p:pic>
            <p:nvPicPr>
              <p:cNvPr id="348" name="Freihand 347"/>
              <p:cNvPicPr/>
              <p:nvPr/>
            </p:nvPicPr>
            <p:blipFill>
              <a:blip r:embed="rId489"/>
              <a:stretch>
                <a:fillRect/>
              </a:stretch>
            </p:blipFill>
            <p:spPr>
              <a:xfrm>
                <a:off x="1254608" y="5613074"/>
                <a:ext cx="2793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9" name="Freihand 348"/>
              <p14:cNvContentPartPr/>
              <p14:nvPr/>
            </p14:nvContentPartPr>
            <p14:xfrm>
              <a:off x="1458008" y="5594714"/>
              <a:ext cx="405720" cy="314280"/>
            </p14:xfrm>
          </p:contentPart>
        </mc:Choice>
        <mc:Fallback xmlns="">
          <p:pic>
            <p:nvPicPr>
              <p:cNvPr id="349" name="Freihand 348"/>
              <p:cNvPicPr/>
              <p:nvPr/>
            </p:nvPicPr>
            <p:blipFill>
              <a:blip r:embed="rId491"/>
              <a:stretch>
                <a:fillRect/>
              </a:stretch>
            </p:blipFill>
            <p:spPr>
              <a:xfrm>
                <a:off x="1442888" y="5583914"/>
                <a:ext cx="4330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0" name="Freihand 349"/>
              <p14:cNvContentPartPr/>
              <p14:nvPr/>
            </p14:nvContentPartPr>
            <p14:xfrm>
              <a:off x="1747448" y="5599394"/>
              <a:ext cx="203760" cy="295920"/>
            </p14:xfrm>
          </p:contentPart>
        </mc:Choice>
        <mc:Fallback xmlns="">
          <p:pic>
            <p:nvPicPr>
              <p:cNvPr id="350" name="Freihand 349"/>
              <p:cNvPicPr/>
              <p:nvPr/>
            </p:nvPicPr>
            <p:blipFill>
              <a:blip r:embed="rId493"/>
              <a:stretch>
                <a:fillRect/>
              </a:stretch>
            </p:blipFill>
            <p:spPr>
              <a:xfrm>
                <a:off x="1731968" y="5587154"/>
                <a:ext cx="2318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51" name="Freihand 350"/>
              <p14:cNvContentPartPr/>
              <p14:nvPr/>
            </p14:nvContentPartPr>
            <p14:xfrm>
              <a:off x="1162088" y="5827634"/>
              <a:ext cx="213120" cy="595800"/>
            </p14:xfrm>
          </p:contentPart>
        </mc:Choice>
        <mc:Fallback xmlns="">
          <p:pic>
            <p:nvPicPr>
              <p:cNvPr id="351" name="Freihand 350"/>
              <p:cNvPicPr/>
              <p:nvPr/>
            </p:nvPicPr>
            <p:blipFill>
              <a:blip r:embed="rId495"/>
              <a:stretch>
                <a:fillRect/>
              </a:stretch>
            </p:blipFill>
            <p:spPr>
              <a:xfrm>
                <a:off x="1145528" y="5815034"/>
                <a:ext cx="24192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52" name="Freihand 351"/>
              <p14:cNvContentPartPr/>
              <p14:nvPr/>
            </p14:nvContentPartPr>
            <p14:xfrm>
              <a:off x="1203848" y="5679314"/>
              <a:ext cx="204480" cy="250200"/>
            </p14:xfrm>
          </p:contentPart>
        </mc:Choice>
        <mc:Fallback xmlns="">
          <p:pic>
            <p:nvPicPr>
              <p:cNvPr id="352" name="Freihand 351"/>
              <p:cNvPicPr/>
              <p:nvPr/>
            </p:nvPicPr>
            <p:blipFill>
              <a:blip r:embed="rId497"/>
              <a:stretch>
                <a:fillRect/>
              </a:stretch>
            </p:blipFill>
            <p:spPr>
              <a:xfrm>
                <a:off x="1189808" y="5664194"/>
                <a:ext cx="233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53" name="Freihand 352"/>
              <p14:cNvContentPartPr/>
              <p14:nvPr/>
            </p14:nvContentPartPr>
            <p14:xfrm>
              <a:off x="1294208" y="6241994"/>
              <a:ext cx="119880" cy="244080"/>
            </p14:xfrm>
          </p:contentPart>
        </mc:Choice>
        <mc:Fallback xmlns="">
          <p:pic>
            <p:nvPicPr>
              <p:cNvPr id="353" name="Freihand 352"/>
              <p:cNvPicPr/>
              <p:nvPr/>
            </p:nvPicPr>
            <p:blipFill>
              <a:blip r:embed="rId499"/>
              <a:stretch>
                <a:fillRect/>
              </a:stretch>
            </p:blipFill>
            <p:spPr>
              <a:xfrm>
                <a:off x="1275488" y="6225794"/>
                <a:ext cx="1551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54" name="Freihand 353"/>
              <p14:cNvContentPartPr/>
              <p14:nvPr/>
            </p14:nvContentPartPr>
            <p14:xfrm>
              <a:off x="1434608" y="6219314"/>
              <a:ext cx="376200" cy="231480"/>
            </p14:xfrm>
          </p:contentPart>
        </mc:Choice>
        <mc:Fallback xmlns="">
          <p:pic>
            <p:nvPicPr>
              <p:cNvPr id="354" name="Freihand 353"/>
              <p:cNvPicPr/>
              <p:nvPr/>
            </p:nvPicPr>
            <p:blipFill>
              <a:blip r:embed="rId501"/>
              <a:stretch>
                <a:fillRect/>
              </a:stretch>
            </p:blipFill>
            <p:spPr>
              <a:xfrm>
                <a:off x="1418408" y="6207794"/>
                <a:ext cx="408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55" name="Freihand 354"/>
              <p14:cNvContentPartPr/>
              <p14:nvPr/>
            </p14:nvContentPartPr>
            <p14:xfrm>
              <a:off x="1851488" y="6164594"/>
              <a:ext cx="31320" cy="226800"/>
            </p14:xfrm>
          </p:contentPart>
        </mc:Choice>
        <mc:Fallback xmlns="">
          <p:pic>
            <p:nvPicPr>
              <p:cNvPr id="355" name="Freihand 354"/>
              <p:cNvPicPr/>
              <p:nvPr/>
            </p:nvPicPr>
            <p:blipFill>
              <a:blip r:embed="rId503"/>
              <a:stretch>
                <a:fillRect/>
              </a:stretch>
            </p:blipFill>
            <p:spPr>
              <a:xfrm>
                <a:off x="1836008" y="6154874"/>
                <a:ext cx="586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6" name="Freihand 355"/>
              <p14:cNvContentPartPr/>
              <p14:nvPr/>
            </p14:nvContentPartPr>
            <p14:xfrm>
              <a:off x="1913048" y="6253874"/>
              <a:ext cx="111600" cy="144000"/>
            </p14:xfrm>
          </p:contentPart>
        </mc:Choice>
        <mc:Fallback xmlns="">
          <p:pic>
            <p:nvPicPr>
              <p:cNvPr id="356" name="Freihand 355"/>
              <p:cNvPicPr/>
              <p:nvPr/>
            </p:nvPicPr>
            <p:blipFill>
              <a:blip r:embed="rId505"/>
              <a:stretch>
                <a:fillRect/>
              </a:stretch>
            </p:blipFill>
            <p:spPr>
              <a:xfrm>
                <a:off x="1896848" y="6236954"/>
                <a:ext cx="140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7" name="Freihand 356"/>
              <p14:cNvContentPartPr/>
              <p14:nvPr/>
            </p14:nvContentPartPr>
            <p14:xfrm>
              <a:off x="2009168" y="6202034"/>
              <a:ext cx="123120" cy="194760"/>
            </p14:xfrm>
          </p:contentPart>
        </mc:Choice>
        <mc:Fallback xmlns="">
          <p:pic>
            <p:nvPicPr>
              <p:cNvPr id="357" name="Freihand 356"/>
              <p:cNvPicPr/>
              <p:nvPr/>
            </p:nvPicPr>
            <p:blipFill>
              <a:blip r:embed="rId507"/>
              <a:stretch>
                <a:fillRect/>
              </a:stretch>
            </p:blipFill>
            <p:spPr>
              <a:xfrm>
                <a:off x="1991888" y="6191234"/>
                <a:ext cx="156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8" name="Freihand 357"/>
              <p14:cNvContentPartPr/>
              <p14:nvPr/>
            </p14:nvContentPartPr>
            <p14:xfrm>
              <a:off x="2093768" y="6113834"/>
              <a:ext cx="134280" cy="246240"/>
            </p14:xfrm>
          </p:contentPart>
        </mc:Choice>
        <mc:Fallback xmlns="">
          <p:pic>
            <p:nvPicPr>
              <p:cNvPr id="358" name="Freihand 357"/>
              <p:cNvPicPr/>
              <p:nvPr/>
            </p:nvPicPr>
            <p:blipFill>
              <a:blip r:embed="rId509"/>
              <a:stretch>
                <a:fillRect/>
              </a:stretch>
            </p:blipFill>
            <p:spPr>
              <a:xfrm>
                <a:off x="2074688" y="6101594"/>
                <a:ext cx="169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9" name="Freihand 358"/>
              <p14:cNvContentPartPr/>
              <p14:nvPr/>
            </p14:nvContentPartPr>
            <p14:xfrm>
              <a:off x="1674728" y="6448274"/>
              <a:ext cx="81000" cy="277560"/>
            </p14:xfrm>
          </p:contentPart>
        </mc:Choice>
        <mc:Fallback xmlns="">
          <p:pic>
            <p:nvPicPr>
              <p:cNvPr id="359" name="Freihand 358"/>
              <p:cNvPicPr/>
              <p:nvPr/>
            </p:nvPicPr>
            <p:blipFill>
              <a:blip r:embed="rId511"/>
              <a:stretch>
                <a:fillRect/>
              </a:stretch>
            </p:blipFill>
            <p:spPr>
              <a:xfrm>
                <a:off x="1657448" y="6434594"/>
                <a:ext cx="1123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60" name="Freihand 359"/>
              <p14:cNvContentPartPr/>
              <p14:nvPr/>
            </p14:nvContentPartPr>
            <p14:xfrm>
              <a:off x="1782368" y="6423074"/>
              <a:ext cx="86760" cy="234360"/>
            </p14:xfrm>
          </p:contentPart>
        </mc:Choice>
        <mc:Fallback xmlns="">
          <p:pic>
            <p:nvPicPr>
              <p:cNvPr id="360" name="Freihand 359"/>
              <p:cNvPicPr/>
              <p:nvPr/>
            </p:nvPicPr>
            <p:blipFill>
              <a:blip r:embed="rId513"/>
              <a:stretch>
                <a:fillRect/>
              </a:stretch>
            </p:blipFill>
            <p:spPr>
              <a:xfrm>
                <a:off x="1766528" y="6410834"/>
                <a:ext cx="120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61" name="Freihand 360"/>
              <p14:cNvContentPartPr/>
              <p14:nvPr/>
            </p14:nvContentPartPr>
            <p14:xfrm>
              <a:off x="1699928" y="6578594"/>
              <a:ext cx="149760" cy="41400"/>
            </p14:xfrm>
          </p:contentPart>
        </mc:Choice>
        <mc:Fallback xmlns="">
          <p:pic>
            <p:nvPicPr>
              <p:cNvPr id="361" name="Freihand 360"/>
              <p:cNvPicPr/>
              <p:nvPr/>
            </p:nvPicPr>
            <p:blipFill>
              <a:blip r:embed="rId515"/>
              <a:stretch>
                <a:fillRect/>
              </a:stretch>
            </p:blipFill>
            <p:spPr>
              <a:xfrm>
                <a:off x="1685168" y="6562034"/>
                <a:ext cx="181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62" name="Freihand 361"/>
              <p14:cNvContentPartPr/>
              <p14:nvPr/>
            </p14:nvContentPartPr>
            <p14:xfrm>
              <a:off x="6362288" y="5156594"/>
              <a:ext cx="43200" cy="677160"/>
            </p14:xfrm>
          </p:contentPart>
        </mc:Choice>
        <mc:Fallback xmlns="">
          <p:pic>
            <p:nvPicPr>
              <p:cNvPr id="362" name="Freihand 361"/>
              <p:cNvPicPr/>
              <p:nvPr/>
            </p:nvPicPr>
            <p:blipFill>
              <a:blip r:embed="rId517"/>
              <a:stretch>
                <a:fillRect/>
              </a:stretch>
            </p:blipFill>
            <p:spPr>
              <a:xfrm>
                <a:off x="6348248" y="5142914"/>
                <a:ext cx="7416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3" name="Freihand 362"/>
              <p14:cNvContentPartPr/>
              <p14:nvPr/>
            </p14:nvContentPartPr>
            <p14:xfrm>
              <a:off x="7019288" y="5917634"/>
              <a:ext cx="314280" cy="441360"/>
            </p14:xfrm>
          </p:contentPart>
        </mc:Choice>
        <mc:Fallback xmlns="">
          <p:pic>
            <p:nvPicPr>
              <p:cNvPr id="363" name="Freihand 362"/>
              <p:cNvPicPr/>
              <p:nvPr/>
            </p:nvPicPr>
            <p:blipFill>
              <a:blip r:embed="rId519"/>
              <a:stretch>
                <a:fillRect/>
              </a:stretch>
            </p:blipFill>
            <p:spPr>
              <a:xfrm>
                <a:off x="7004168" y="5903954"/>
                <a:ext cx="34704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4" name="Freihand 363"/>
              <p14:cNvContentPartPr/>
              <p14:nvPr/>
            </p14:nvContentPartPr>
            <p14:xfrm>
              <a:off x="7478288" y="5791274"/>
              <a:ext cx="245160" cy="333720"/>
            </p14:xfrm>
          </p:contentPart>
        </mc:Choice>
        <mc:Fallback xmlns="">
          <p:pic>
            <p:nvPicPr>
              <p:cNvPr id="364" name="Freihand 363"/>
              <p:cNvPicPr/>
              <p:nvPr/>
            </p:nvPicPr>
            <p:blipFill>
              <a:blip r:embed="rId521"/>
              <a:stretch>
                <a:fillRect/>
              </a:stretch>
            </p:blipFill>
            <p:spPr>
              <a:xfrm>
                <a:off x="7464608" y="5771834"/>
                <a:ext cx="2743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5" name="Freihand 364"/>
              <p14:cNvContentPartPr/>
              <p14:nvPr/>
            </p14:nvContentPartPr>
            <p14:xfrm>
              <a:off x="7748648" y="5719274"/>
              <a:ext cx="457200" cy="305640"/>
            </p14:xfrm>
          </p:contentPart>
        </mc:Choice>
        <mc:Fallback xmlns="">
          <p:pic>
            <p:nvPicPr>
              <p:cNvPr id="365" name="Freihand 364"/>
              <p:cNvPicPr/>
              <p:nvPr/>
            </p:nvPicPr>
            <p:blipFill>
              <a:blip r:embed="rId523"/>
              <a:stretch>
                <a:fillRect/>
              </a:stretch>
            </p:blipFill>
            <p:spPr>
              <a:xfrm>
                <a:off x="7730288" y="5700194"/>
                <a:ext cx="4932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6" name="Freihand 365"/>
              <p14:cNvContentPartPr/>
              <p14:nvPr/>
            </p14:nvContentPartPr>
            <p14:xfrm>
              <a:off x="8095688" y="5757434"/>
              <a:ext cx="12600" cy="12600"/>
            </p14:xfrm>
          </p:contentPart>
        </mc:Choice>
        <mc:Fallback xmlns="">
          <p:pic>
            <p:nvPicPr>
              <p:cNvPr id="366" name="Freihand 365"/>
              <p:cNvPicPr/>
              <p:nvPr/>
            </p:nvPicPr>
            <p:blipFill>
              <a:blip r:embed="rId525"/>
              <a:stretch>
                <a:fillRect/>
              </a:stretch>
            </p:blipFill>
            <p:spPr>
              <a:xfrm>
                <a:off x="8076248" y="5737994"/>
                <a:ext cx="4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7" name="Freihand 366"/>
              <p14:cNvContentPartPr/>
              <p14:nvPr/>
            </p14:nvContentPartPr>
            <p14:xfrm>
              <a:off x="7506368" y="6227234"/>
              <a:ext cx="237600" cy="124920"/>
            </p14:xfrm>
          </p:contentPart>
        </mc:Choice>
        <mc:Fallback xmlns="">
          <p:pic>
            <p:nvPicPr>
              <p:cNvPr id="367" name="Freihand 366"/>
              <p:cNvPicPr/>
              <p:nvPr/>
            </p:nvPicPr>
            <p:blipFill>
              <a:blip r:embed="rId527"/>
              <a:stretch>
                <a:fillRect/>
              </a:stretch>
            </p:blipFill>
            <p:spPr>
              <a:xfrm>
                <a:off x="7491248" y="6210674"/>
                <a:ext cx="273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8" name="Freihand 367"/>
              <p14:cNvContentPartPr/>
              <p14:nvPr/>
            </p14:nvContentPartPr>
            <p14:xfrm>
              <a:off x="8157248" y="5830154"/>
              <a:ext cx="120960" cy="168480"/>
            </p14:xfrm>
          </p:contentPart>
        </mc:Choice>
        <mc:Fallback xmlns="">
          <p:pic>
            <p:nvPicPr>
              <p:cNvPr id="368" name="Freihand 367"/>
              <p:cNvPicPr/>
              <p:nvPr/>
            </p:nvPicPr>
            <p:blipFill>
              <a:blip r:embed="rId529"/>
              <a:stretch>
                <a:fillRect/>
              </a:stretch>
            </p:blipFill>
            <p:spPr>
              <a:xfrm>
                <a:off x="8144288" y="5817194"/>
                <a:ext cx="146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9" name="Freihand 368"/>
              <p14:cNvContentPartPr/>
              <p14:nvPr/>
            </p14:nvContentPartPr>
            <p14:xfrm>
              <a:off x="7821368" y="6076034"/>
              <a:ext cx="132480" cy="248400"/>
            </p14:xfrm>
          </p:contentPart>
        </mc:Choice>
        <mc:Fallback xmlns="">
          <p:pic>
            <p:nvPicPr>
              <p:cNvPr id="369" name="Freihand 368"/>
              <p:cNvPicPr/>
              <p:nvPr/>
            </p:nvPicPr>
            <p:blipFill>
              <a:blip r:embed="rId531"/>
              <a:stretch>
                <a:fillRect/>
              </a:stretch>
            </p:blipFill>
            <p:spPr>
              <a:xfrm>
                <a:off x="7803728" y="6057314"/>
                <a:ext cx="163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70" name="Freihand 369"/>
              <p14:cNvContentPartPr/>
              <p14:nvPr/>
            </p14:nvContentPartPr>
            <p14:xfrm>
              <a:off x="7953488" y="6186914"/>
              <a:ext cx="111600" cy="104040"/>
            </p14:xfrm>
          </p:contentPart>
        </mc:Choice>
        <mc:Fallback xmlns="">
          <p:pic>
            <p:nvPicPr>
              <p:cNvPr id="370" name="Freihand 369"/>
              <p:cNvPicPr/>
              <p:nvPr/>
            </p:nvPicPr>
            <p:blipFill>
              <a:blip r:embed="rId533"/>
              <a:stretch>
                <a:fillRect/>
              </a:stretch>
            </p:blipFill>
            <p:spPr>
              <a:xfrm>
                <a:off x="7935488" y="6168194"/>
                <a:ext cx="140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1" name="Freihand 370"/>
              <p14:cNvContentPartPr/>
              <p14:nvPr/>
            </p14:nvContentPartPr>
            <p14:xfrm>
              <a:off x="8037728" y="6070994"/>
              <a:ext cx="214200" cy="237240"/>
            </p14:xfrm>
          </p:contentPart>
        </mc:Choice>
        <mc:Fallback xmlns="">
          <p:pic>
            <p:nvPicPr>
              <p:cNvPr id="371" name="Freihand 370"/>
              <p:cNvPicPr/>
              <p:nvPr/>
            </p:nvPicPr>
            <p:blipFill>
              <a:blip r:embed="rId535"/>
              <a:stretch>
                <a:fillRect/>
              </a:stretch>
            </p:blipFill>
            <p:spPr>
              <a:xfrm>
                <a:off x="8018648" y="6055874"/>
                <a:ext cx="253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2" name="Freihand 371"/>
              <p14:cNvContentPartPr/>
              <p14:nvPr/>
            </p14:nvContentPartPr>
            <p14:xfrm>
              <a:off x="8263808" y="6110954"/>
              <a:ext cx="48600" cy="128160"/>
            </p14:xfrm>
          </p:contentPart>
        </mc:Choice>
        <mc:Fallback xmlns="">
          <p:pic>
            <p:nvPicPr>
              <p:cNvPr id="372" name="Freihand 371"/>
              <p:cNvPicPr/>
              <p:nvPr/>
            </p:nvPicPr>
            <p:blipFill>
              <a:blip r:embed="rId537"/>
              <a:stretch>
                <a:fillRect/>
              </a:stretch>
            </p:blipFill>
            <p:spPr>
              <a:xfrm>
                <a:off x="8244728" y="6095474"/>
                <a:ext cx="84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3" name="Freihand 372"/>
              <p14:cNvContentPartPr/>
              <p14:nvPr/>
            </p14:nvContentPartPr>
            <p14:xfrm>
              <a:off x="8336888" y="5995034"/>
              <a:ext cx="211320" cy="230040"/>
            </p14:xfrm>
          </p:contentPart>
        </mc:Choice>
        <mc:Fallback xmlns="">
          <p:pic>
            <p:nvPicPr>
              <p:cNvPr id="373" name="Freihand 372"/>
              <p:cNvPicPr/>
              <p:nvPr/>
            </p:nvPicPr>
            <p:blipFill>
              <a:blip r:embed="rId539"/>
              <a:stretch>
                <a:fillRect/>
              </a:stretch>
            </p:blipFill>
            <p:spPr>
              <a:xfrm>
                <a:off x="8317808" y="5976314"/>
                <a:ext cx="2484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74" name="Freihand 373"/>
              <p14:cNvContentPartPr/>
              <p14:nvPr/>
            </p14:nvContentPartPr>
            <p14:xfrm>
              <a:off x="7485848" y="5227154"/>
              <a:ext cx="299880" cy="415440"/>
            </p14:xfrm>
          </p:contentPart>
        </mc:Choice>
        <mc:Fallback xmlns="">
          <p:pic>
            <p:nvPicPr>
              <p:cNvPr id="374" name="Freihand 373"/>
              <p:cNvPicPr/>
              <p:nvPr/>
            </p:nvPicPr>
            <p:blipFill>
              <a:blip r:embed="rId541"/>
              <a:stretch>
                <a:fillRect/>
              </a:stretch>
            </p:blipFill>
            <p:spPr>
              <a:xfrm>
                <a:off x="7468568" y="5206274"/>
                <a:ext cx="3376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5" name="Freihand 374"/>
              <p14:cNvContentPartPr/>
              <p14:nvPr/>
            </p14:nvContentPartPr>
            <p14:xfrm>
              <a:off x="7455248" y="4710914"/>
              <a:ext cx="287640" cy="309600"/>
            </p14:xfrm>
          </p:contentPart>
        </mc:Choice>
        <mc:Fallback xmlns="">
          <p:pic>
            <p:nvPicPr>
              <p:cNvPr id="375" name="Freihand 374"/>
              <p:cNvPicPr/>
              <p:nvPr/>
            </p:nvPicPr>
            <p:blipFill>
              <a:blip r:embed="rId543"/>
              <a:stretch>
                <a:fillRect/>
              </a:stretch>
            </p:blipFill>
            <p:spPr>
              <a:xfrm>
                <a:off x="7439048" y="4690754"/>
                <a:ext cx="315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76" name="Freihand 375"/>
              <p14:cNvContentPartPr/>
              <p14:nvPr/>
            </p14:nvContentPartPr>
            <p14:xfrm>
              <a:off x="7761608" y="4702274"/>
              <a:ext cx="249480" cy="241920"/>
            </p14:xfrm>
          </p:contentPart>
        </mc:Choice>
        <mc:Fallback xmlns="">
          <p:pic>
            <p:nvPicPr>
              <p:cNvPr id="376" name="Freihand 375"/>
              <p:cNvPicPr/>
              <p:nvPr/>
            </p:nvPicPr>
            <p:blipFill>
              <a:blip r:embed="rId545"/>
              <a:stretch>
                <a:fillRect/>
              </a:stretch>
            </p:blipFill>
            <p:spPr>
              <a:xfrm>
                <a:off x="7742528" y="4682114"/>
                <a:ext cx="281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7" name="Freihand 376"/>
              <p14:cNvContentPartPr/>
              <p14:nvPr/>
            </p14:nvContentPartPr>
            <p14:xfrm>
              <a:off x="8022968" y="4775354"/>
              <a:ext cx="142560" cy="149760"/>
            </p14:xfrm>
          </p:contentPart>
        </mc:Choice>
        <mc:Fallback xmlns="">
          <p:pic>
            <p:nvPicPr>
              <p:cNvPr id="377" name="Freihand 376"/>
              <p:cNvPicPr/>
              <p:nvPr/>
            </p:nvPicPr>
            <p:blipFill>
              <a:blip r:embed="rId547"/>
              <a:stretch>
                <a:fillRect/>
              </a:stretch>
            </p:blipFill>
            <p:spPr>
              <a:xfrm>
                <a:off x="8007488" y="4761314"/>
                <a:ext cx="176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8" name="Freihand 377"/>
              <p14:cNvContentPartPr/>
              <p14:nvPr/>
            </p14:nvContentPartPr>
            <p14:xfrm>
              <a:off x="7922528" y="4941674"/>
              <a:ext cx="174600" cy="264240"/>
            </p14:xfrm>
          </p:contentPart>
        </mc:Choice>
        <mc:Fallback xmlns="">
          <p:pic>
            <p:nvPicPr>
              <p:cNvPr id="378" name="Freihand 377"/>
              <p:cNvPicPr/>
              <p:nvPr/>
            </p:nvPicPr>
            <p:blipFill>
              <a:blip r:embed="rId549"/>
              <a:stretch>
                <a:fillRect/>
              </a:stretch>
            </p:blipFill>
            <p:spPr>
              <a:xfrm>
                <a:off x="7908848" y="4922234"/>
                <a:ext cx="207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9" name="Freihand 378"/>
              <p14:cNvContentPartPr/>
              <p14:nvPr/>
            </p14:nvContentPartPr>
            <p14:xfrm>
              <a:off x="8103248" y="5006474"/>
              <a:ext cx="198360" cy="181800"/>
            </p14:xfrm>
          </p:contentPart>
        </mc:Choice>
        <mc:Fallback xmlns="">
          <p:pic>
            <p:nvPicPr>
              <p:cNvPr id="379" name="Freihand 378"/>
              <p:cNvPicPr/>
              <p:nvPr/>
            </p:nvPicPr>
            <p:blipFill>
              <a:blip r:embed="rId551"/>
              <a:stretch>
                <a:fillRect/>
              </a:stretch>
            </p:blipFill>
            <p:spPr>
              <a:xfrm>
                <a:off x="8084888" y="4990994"/>
                <a:ext cx="234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80" name="Freihand 379"/>
              <p14:cNvContentPartPr/>
              <p14:nvPr/>
            </p14:nvContentPartPr>
            <p14:xfrm>
              <a:off x="8286848" y="4898834"/>
              <a:ext cx="102600" cy="274680"/>
            </p14:xfrm>
          </p:contentPart>
        </mc:Choice>
        <mc:Fallback xmlns="">
          <p:pic>
            <p:nvPicPr>
              <p:cNvPr id="380" name="Freihand 379"/>
              <p:cNvPicPr/>
              <p:nvPr/>
            </p:nvPicPr>
            <p:blipFill>
              <a:blip r:embed="rId553"/>
              <a:stretch>
                <a:fillRect/>
              </a:stretch>
            </p:blipFill>
            <p:spPr>
              <a:xfrm>
                <a:off x="8267048" y="4885154"/>
                <a:ext cx="1407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1" name="Freihand 380"/>
              <p14:cNvContentPartPr/>
              <p14:nvPr/>
            </p14:nvContentPartPr>
            <p14:xfrm>
              <a:off x="8358848" y="4942754"/>
              <a:ext cx="45000" cy="43920"/>
            </p14:xfrm>
          </p:contentPart>
        </mc:Choice>
        <mc:Fallback xmlns="">
          <p:pic>
            <p:nvPicPr>
              <p:cNvPr id="381" name="Freihand 380"/>
              <p:cNvPicPr/>
              <p:nvPr/>
            </p:nvPicPr>
            <p:blipFill>
              <a:blip r:embed="rId555"/>
              <a:stretch>
                <a:fillRect/>
              </a:stretch>
            </p:blipFill>
            <p:spPr>
              <a:xfrm>
                <a:off x="8340128" y="4926914"/>
                <a:ext cx="79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2" name="Freihand 381"/>
              <p14:cNvContentPartPr/>
              <p14:nvPr/>
            </p14:nvContentPartPr>
            <p14:xfrm>
              <a:off x="8385488" y="4964714"/>
              <a:ext cx="75600" cy="190440"/>
            </p14:xfrm>
          </p:contentPart>
        </mc:Choice>
        <mc:Fallback xmlns="">
          <p:pic>
            <p:nvPicPr>
              <p:cNvPr id="382" name="Freihand 381"/>
              <p:cNvPicPr/>
              <p:nvPr/>
            </p:nvPicPr>
            <p:blipFill>
              <a:blip r:embed="rId557"/>
              <a:stretch>
                <a:fillRect/>
              </a:stretch>
            </p:blipFill>
            <p:spPr>
              <a:xfrm>
                <a:off x="8366408" y="4953914"/>
                <a:ext cx="113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3" name="Freihand 382"/>
              <p14:cNvContentPartPr/>
              <p14:nvPr/>
            </p14:nvContentPartPr>
            <p14:xfrm>
              <a:off x="8449928" y="4826474"/>
              <a:ext cx="142560" cy="289440"/>
            </p14:xfrm>
          </p:contentPart>
        </mc:Choice>
        <mc:Fallback xmlns="">
          <p:pic>
            <p:nvPicPr>
              <p:cNvPr id="383" name="Freihand 382"/>
              <p:cNvPicPr/>
              <p:nvPr/>
            </p:nvPicPr>
            <p:blipFill>
              <a:blip r:embed="rId559"/>
              <a:stretch>
                <a:fillRect/>
              </a:stretch>
            </p:blipFill>
            <p:spPr>
              <a:xfrm>
                <a:off x="8430128" y="4805954"/>
                <a:ext cx="1818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4" name="Freihand 383"/>
              <p14:cNvContentPartPr/>
              <p14:nvPr/>
            </p14:nvContentPartPr>
            <p14:xfrm>
              <a:off x="4890248" y="5725754"/>
              <a:ext cx="1774440" cy="84600"/>
            </p14:xfrm>
          </p:contentPart>
        </mc:Choice>
        <mc:Fallback xmlns="">
          <p:pic>
            <p:nvPicPr>
              <p:cNvPr id="384" name="Freihand 383"/>
              <p:cNvPicPr/>
              <p:nvPr/>
            </p:nvPicPr>
            <p:blipFill>
              <a:blip r:embed="rId561"/>
              <a:stretch>
                <a:fillRect/>
              </a:stretch>
            </p:blipFill>
            <p:spPr>
              <a:xfrm>
                <a:off x="4870088" y="5708834"/>
                <a:ext cx="1801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5" name="Freihand 384"/>
              <p14:cNvContentPartPr/>
              <p14:nvPr/>
            </p14:nvContentPartPr>
            <p14:xfrm>
              <a:off x="4919408" y="5844194"/>
              <a:ext cx="1431720" cy="76680"/>
            </p14:xfrm>
          </p:contentPart>
        </mc:Choice>
        <mc:Fallback xmlns="">
          <p:pic>
            <p:nvPicPr>
              <p:cNvPr id="385" name="Freihand 384"/>
              <p:cNvPicPr/>
              <p:nvPr/>
            </p:nvPicPr>
            <p:blipFill>
              <a:blip r:embed="rId563"/>
              <a:stretch>
                <a:fillRect/>
              </a:stretch>
            </p:blipFill>
            <p:spPr>
              <a:xfrm>
                <a:off x="4899248" y="5829434"/>
                <a:ext cx="1464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6" name="Freihand 385"/>
              <p14:cNvContentPartPr/>
              <p14:nvPr/>
            </p14:nvContentPartPr>
            <p14:xfrm>
              <a:off x="4611968" y="5902514"/>
              <a:ext cx="110160" cy="156960"/>
            </p14:xfrm>
          </p:contentPart>
        </mc:Choice>
        <mc:Fallback xmlns="">
          <p:pic>
            <p:nvPicPr>
              <p:cNvPr id="386" name="Freihand 385"/>
              <p:cNvPicPr/>
              <p:nvPr/>
            </p:nvPicPr>
            <p:blipFill>
              <a:blip r:embed="rId565"/>
              <a:stretch>
                <a:fillRect/>
              </a:stretch>
            </p:blipFill>
            <p:spPr>
              <a:xfrm>
                <a:off x="4593608" y="5884154"/>
                <a:ext cx="138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7" name="Freihand 386"/>
              <p14:cNvContentPartPr/>
              <p14:nvPr/>
            </p14:nvContentPartPr>
            <p14:xfrm>
              <a:off x="4566608" y="5894594"/>
              <a:ext cx="154440" cy="260640"/>
            </p14:xfrm>
          </p:contentPart>
        </mc:Choice>
        <mc:Fallback xmlns="">
          <p:pic>
            <p:nvPicPr>
              <p:cNvPr id="387" name="Freihand 386"/>
              <p:cNvPicPr/>
              <p:nvPr/>
            </p:nvPicPr>
            <p:blipFill>
              <a:blip r:embed="rId567"/>
              <a:stretch>
                <a:fillRect/>
              </a:stretch>
            </p:blipFill>
            <p:spPr>
              <a:xfrm>
                <a:off x="4544648" y="5878754"/>
                <a:ext cx="196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8" name="Freihand 387"/>
              <p14:cNvContentPartPr/>
              <p14:nvPr/>
            </p14:nvContentPartPr>
            <p14:xfrm>
              <a:off x="4737248" y="5935994"/>
              <a:ext cx="133920" cy="198720"/>
            </p14:xfrm>
          </p:contentPart>
        </mc:Choice>
        <mc:Fallback xmlns="">
          <p:pic>
            <p:nvPicPr>
              <p:cNvPr id="388" name="Freihand 387"/>
              <p:cNvPicPr/>
              <p:nvPr/>
            </p:nvPicPr>
            <p:blipFill>
              <a:blip r:embed="rId569"/>
              <a:stretch>
                <a:fillRect/>
              </a:stretch>
            </p:blipFill>
            <p:spPr>
              <a:xfrm>
                <a:off x="4716728" y="5919074"/>
                <a:ext cx="173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9" name="Freihand 388"/>
              <p14:cNvContentPartPr/>
              <p14:nvPr/>
            </p14:nvContentPartPr>
            <p14:xfrm>
              <a:off x="4680728" y="5969114"/>
              <a:ext cx="136080" cy="61560"/>
            </p14:xfrm>
          </p:contentPart>
        </mc:Choice>
        <mc:Fallback xmlns="">
          <p:pic>
            <p:nvPicPr>
              <p:cNvPr id="389" name="Freihand 388"/>
              <p:cNvPicPr/>
              <p:nvPr/>
            </p:nvPicPr>
            <p:blipFill>
              <a:blip r:embed="rId571"/>
              <a:stretch>
                <a:fillRect/>
              </a:stretch>
            </p:blipFill>
            <p:spPr>
              <a:xfrm>
                <a:off x="4664168" y="5956874"/>
                <a:ext cx="164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0" name="Freihand 389"/>
              <p14:cNvContentPartPr/>
              <p14:nvPr/>
            </p14:nvContentPartPr>
            <p14:xfrm>
              <a:off x="4924448" y="5155154"/>
              <a:ext cx="1411200" cy="49680"/>
            </p14:xfrm>
          </p:contentPart>
        </mc:Choice>
        <mc:Fallback xmlns="">
          <p:pic>
            <p:nvPicPr>
              <p:cNvPr id="390" name="Freihand 389"/>
              <p:cNvPicPr/>
              <p:nvPr/>
            </p:nvPicPr>
            <p:blipFill>
              <a:blip r:embed="rId573"/>
              <a:stretch>
                <a:fillRect/>
              </a:stretch>
            </p:blipFill>
            <p:spPr>
              <a:xfrm>
                <a:off x="4903928" y="5136794"/>
                <a:ext cx="1443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1" name="Freihand 390"/>
              <p14:cNvContentPartPr/>
              <p14:nvPr/>
            </p14:nvContentPartPr>
            <p14:xfrm>
              <a:off x="4619528" y="5119154"/>
              <a:ext cx="110880" cy="236160"/>
            </p14:xfrm>
          </p:contentPart>
        </mc:Choice>
        <mc:Fallback xmlns="">
          <p:pic>
            <p:nvPicPr>
              <p:cNvPr id="391" name="Freihand 390"/>
              <p:cNvPicPr/>
              <p:nvPr/>
            </p:nvPicPr>
            <p:blipFill>
              <a:blip r:embed="rId575"/>
              <a:stretch>
                <a:fillRect/>
              </a:stretch>
            </p:blipFill>
            <p:spPr>
              <a:xfrm>
                <a:off x="4600448" y="5100074"/>
                <a:ext cx="149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2" name="Freihand 391"/>
              <p14:cNvContentPartPr/>
              <p14:nvPr/>
            </p14:nvContentPartPr>
            <p14:xfrm>
              <a:off x="4720328" y="5223194"/>
              <a:ext cx="125280" cy="168840"/>
            </p14:xfrm>
          </p:contentPart>
        </mc:Choice>
        <mc:Fallback xmlns="">
          <p:pic>
            <p:nvPicPr>
              <p:cNvPr id="392" name="Freihand 391"/>
              <p:cNvPicPr/>
              <p:nvPr/>
            </p:nvPicPr>
            <p:blipFill>
              <a:blip r:embed="rId577"/>
              <a:stretch>
                <a:fillRect/>
              </a:stretch>
            </p:blipFill>
            <p:spPr>
              <a:xfrm>
                <a:off x="4702328" y="5207714"/>
                <a:ext cx="158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 name="Freihand 392"/>
              <p14:cNvContentPartPr/>
              <p14:nvPr/>
            </p14:nvContentPartPr>
            <p14:xfrm>
              <a:off x="4710608" y="5259914"/>
              <a:ext cx="94680" cy="26640"/>
            </p14:xfrm>
          </p:contentPart>
        </mc:Choice>
        <mc:Fallback xmlns="">
          <p:pic>
            <p:nvPicPr>
              <p:cNvPr id="393" name="Freihand 392"/>
              <p:cNvPicPr/>
              <p:nvPr/>
            </p:nvPicPr>
            <p:blipFill>
              <a:blip r:embed="rId579"/>
              <a:stretch>
                <a:fillRect/>
              </a:stretch>
            </p:blipFill>
            <p:spPr>
              <a:xfrm>
                <a:off x="4694768" y="5246234"/>
                <a:ext cx="127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4" name="Freihand 393"/>
              <p14:cNvContentPartPr/>
              <p14:nvPr/>
            </p14:nvContentPartPr>
            <p14:xfrm>
              <a:off x="4577408" y="5730074"/>
              <a:ext cx="95400" cy="153720"/>
            </p14:xfrm>
          </p:contentPart>
        </mc:Choice>
        <mc:Fallback xmlns="">
          <p:pic>
            <p:nvPicPr>
              <p:cNvPr id="394" name="Freihand 393"/>
              <p:cNvPicPr/>
              <p:nvPr/>
            </p:nvPicPr>
            <p:blipFill>
              <a:blip r:embed="rId581"/>
              <a:stretch>
                <a:fillRect/>
              </a:stretch>
            </p:blipFill>
            <p:spPr>
              <a:xfrm>
                <a:off x="4556528" y="5714954"/>
                <a:ext cx="134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5" name="Freihand 394"/>
              <p14:cNvContentPartPr/>
              <p14:nvPr/>
            </p14:nvContentPartPr>
            <p14:xfrm>
              <a:off x="4673528" y="5649074"/>
              <a:ext cx="114480" cy="142920"/>
            </p14:xfrm>
          </p:contentPart>
        </mc:Choice>
        <mc:Fallback xmlns="">
          <p:pic>
            <p:nvPicPr>
              <p:cNvPr id="395" name="Freihand 394"/>
              <p:cNvPicPr/>
              <p:nvPr/>
            </p:nvPicPr>
            <p:blipFill>
              <a:blip r:embed="rId583"/>
              <a:stretch>
                <a:fillRect/>
              </a:stretch>
            </p:blipFill>
            <p:spPr>
              <a:xfrm>
                <a:off x="4654448" y="5630354"/>
                <a:ext cx="146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6" name="Freihand 395"/>
              <p14:cNvContentPartPr/>
              <p14:nvPr/>
            </p14:nvContentPartPr>
            <p14:xfrm>
              <a:off x="4936328" y="5233634"/>
              <a:ext cx="301320" cy="520560"/>
            </p14:xfrm>
          </p:contentPart>
        </mc:Choice>
        <mc:Fallback xmlns="">
          <p:pic>
            <p:nvPicPr>
              <p:cNvPr id="396" name="Freihand 395"/>
              <p:cNvPicPr/>
              <p:nvPr/>
            </p:nvPicPr>
            <p:blipFill>
              <a:blip r:embed="rId585"/>
              <a:stretch>
                <a:fillRect/>
              </a:stretch>
            </p:blipFill>
            <p:spPr>
              <a:xfrm>
                <a:off x="4920848" y="5221754"/>
                <a:ext cx="3286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7" name="Freihand 396"/>
              <p14:cNvContentPartPr/>
              <p14:nvPr/>
            </p14:nvContentPartPr>
            <p14:xfrm>
              <a:off x="5258888" y="5272874"/>
              <a:ext cx="170640" cy="350640"/>
            </p14:xfrm>
          </p:contentPart>
        </mc:Choice>
        <mc:Fallback xmlns="">
          <p:pic>
            <p:nvPicPr>
              <p:cNvPr id="397" name="Freihand 396"/>
              <p:cNvPicPr/>
              <p:nvPr/>
            </p:nvPicPr>
            <p:blipFill>
              <a:blip r:embed="rId587"/>
              <a:stretch>
                <a:fillRect/>
              </a:stretch>
            </p:blipFill>
            <p:spPr>
              <a:xfrm>
                <a:off x="5241608" y="5256674"/>
                <a:ext cx="1990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8" name="Freihand 397"/>
              <p14:cNvContentPartPr/>
              <p14:nvPr/>
            </p14:nvContentPartPr>
            <p14:xfrm>
              <a:off x="5410088" y="5239034"/>
              <a:ext cx="249840" cy="399960"/>
            </p14:xfrm>
          </p:contentPart>
        </mc:Choice>
        <mc:Fallback xmlns="">
          <p:pic>
            <p:nvPicPr>
              <p:cNvPr id="398" name="Freihand 397"/>
              <p:cNvPicPr/>
              <p:nvPr/>
            </p:nvPicPr>
            <p:blipFill>
              <a:blip r:embed="rId589"/>
              <a:stretch>
                <a:fillRect/>
              </a:stretch>
            </p:blipFill>
            <p:spPr>
              <a:xfrm>
                <a:off x="5393528" y="5227514"/>
                <a:ext cx="27792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9" name="Freihand 398"/>
              <p14:cNvContentPartPr/>
              <p14:nvPr/>
            </p14:nvContentPartPr>
            <p14:xfrm>
              <a:off x="5570288" y="5299514"/>
              <a:ext cx="221400" cy="309960"/>
            </p14:xfrm>
          </p:contentPart>
        </mc:Choice>
        <mc:Fallback xmlns="">
          <p:pic>
            <p:nvPicPr>
              <p:cNvPr id="399" name="Freihand 398"/>
              <p:cNvPicPr/>
              <p:nvPr/>
            </p:nvPicPr>
            <p:blipFill>
              <a:blip r:embed="rId591"/>
              <a:stretch>
                <a:fillRect/>
              </a:stretch>
            </p:blipFill>
            <p:spPr>
              <a:xfrm>
                <a:off x="5553008" y="5288354"/>
                <a:ext cx="249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00" name="Freihand 399"/>
              <p14:cNvContentPartPr/>
              <p14:nvPr/>
            </p14:nvContentPartPr>
            <p14:xfrm>
              <a:off x="5749208" y="5239394"/>
              <a:ext cx="228240" cy="307800"/>
            </p14:xfrm>
          </p:contentPart>
        </mc:Choice>
        <mc:Fallback xmlns="">
          <p:pic>
            <p:nvPicPr>
              <p:cNvPr id="400" name="Freihand 399"/>
              <p:cNvPicPr/>
              <p:nvPr/>
            </p:nvPicPr>
            <p:blipFill>
              <a:blip r:embed="rId593"/>
              <a:stretch>
                <a:fillRect/>
              </a:stretch>
            </p:blipFill>
            <p:spPr>
              <a:xfrm>
                <a:off x="5731568" y="5225354"/>
                <a:ext cx="2599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01" name="Freihand 400"/>
              <p14:cNvContentPartPr/>
              <p14:nvPr/>
            </p14:nvContentPartPr>
            <p14:xfrm>
              <a:off x="5936408" y="5264954"/>
              <a:ext cx="182880" cy="277560"/>
            </p14:xfrm>
          </p:contentPart>
        </mc:Choice>
        <mc:Fallback xmlns="">
          <p:pic>
            <p:nvPicPr>
              <p:cNvPr id="401" name="Freihand 400"/>
              <p:cNvPicPr/>
              <p:nvPr/>
            </p:nvPicPr>
            <p:blipFill>
              <a:blip r:embed="rId595"/>
              <a:stretch>
                <a:fillRect/>
              </a:stretch>
            </p:blipFill>
            <p:spPr>
              <a:xfrm>
                <a:off x="5919488" y="5255234"/>
                <a:ext cx="210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2" name="Freihand 401"/>
              <p14:cNvContentPartPr/>
              <p14:nvPr/>
            </p14:nvContentPartPr>
            <p14:xfrm>
              <a:off x="6085088" y="5363234"/>
              <a:ext cx="120240" cy="262440"/>
            </p14:xfrm>
          </p:contentPart>
        </mc:Choice>
        <mc:Fallback xmlns="">
          <p:pic>
            <p:nvPicPr>
              <p:cNvPr id="402" name="Freihand 401"/>
              <p:cNvPicPr/>
              <p:nvPr/>
            </p:nvPicPr>
            <p:blipFill>
              <a:blip r:embed="rId597"/>
              <a:stretch>
                <a:fillRect/>
              </a:stretch>
            </p:blipFill>
            <p:spPr>
              <a:xfrm>
                <a:off x="6068528" y="5353514"/>
                <a:ext cx="150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03" name="Freihand 402"/>
              <p14:cNvContentPartPr/>
              <p14:nvPr/>
            </p14:nvContentPartPr>
            <p14:xfrm>
              <a:off x="5515208" y="4453154"/>
              <a:ext cx="874800" cy="946800"/>
            </p14:xfrm>
          </p:contentPart>
        </mc:Choice>
        <mc:Fallback xmlns="">
          <p:pic>
            <p:nvPicPr>
              <p:cNvPr id="403" name="Freihand 402"/>
              <p:cNvPicPr/>
              <p:nvPr/>
            </p:nvPicPr>
            <p:blipFill>
              <a:blip r:embed="rId599"/>
              <a:stretch>
                <a:fillRect/>
              </a:stretch>
            </p:blipFill>
            <p:spPr>
              <a:xfrm>
                <a:off x="5499728" y="4436954"/>
                <a:ext cx="906480" cy="978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4" name="Freihand 403"/>
              <p14:cNvContentPartPr/>
              <p14:nvPr/>
            </p14:nvContentPartPr>
            <p14:xfrm>
              <a:off x="6273728" y="4039514"/>
              <a:ext cx="168480" cy="301680"/>
            </p14:xfrm>
          </p:contentPart>
        </mc:Choice>
        <mc:Fallback xmlns="">
          <p:pic>
            <p:nvPicPr>
              <p:cNvPr id="404" name="Freihand 403"/>
              <p:cNvPicPr/>
              <p:nvPr/>
            </p:nvPicPr>
            <p:blipFill>
              <a:blip r:embed="rId601"/>
              <a:stretch>
                <a:fillRect/>
              </a:stretch>
            </p:blipFill>
            <p:spPr>
              <a:xfrm>
                <a:off x="6256808" y="4022594"/>
                <a:ext cx="2005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05" name="Freihand 404"/>
              <p14:cNvContentPartPr/>
              <p14:nvPr/>
            </p14:nvContentPartPr>
            <p14:xfrm>
              <a:off x="6476048" y="3982994"/>
              <a:ext cx="505440" cy="266040"/>
            </p14:xfrm>
          </p:contentPart>
        </mc:Choice>
        <mc:Fallback xmlns="">
          <p:pic>
            <p:nvPicPr>
              <p:cNvPr id="405" name="Freihand 404"/>
              <p:cNvPicPr/>
              <p:nvPr/>
            </p:nvPicPr>
            <p:blipFill>
              <a:blip r:embed="rId603"/>
              <a:stretch>
                <a:fillRect/>
              </a:stretch>
            </p:blipFill>
            <p:spPr>
              <a:xfrm>
                <a:off x="6458048" y="3969314"/>
                <a:ext cx="5360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6" name="Freihand 405"/>
              <p14:cNvContentPartPr/>
              <p14:nvPr/>
            </p14:nvContentPartPr>
            <p14:xfrm>
              <a:off x="7000928" y="3972194"/>
              <a:ext cx="52560" cy="227160"/>
            </p14:xfrm>
          </p:contentPart>
        </mc:Choice>
        <mc:Fallback xmlns="">
          <p:pic>
            <p:nvPicPr>
              <p:cNvPr id="406" name="Freihand 405"/>
              <p:cNvPicPr/>
              <p:nvPr/>
            </p:nvPicPr>
            <p:blipFill>
              <a:blip r:embed="rId605"/>
              <a:stretch>
                <a:fillRect/>
              </a:stretch>
            </p:blipFill>
            <p:spPr>
              <a:xfrm>
                <a:off x="6982568" y="3959234"/>
                <a:ext cx="820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7" name="Freihand 406"/>
              <p14:cNvContentPartPr/>
              <p14:nvPr/>
            </p14:nvContentPartPr>
            <p14:xfrm>
              <a:off x="7070408" y="4094234"/>
              <a:ext cx="224640" cy="205200"/>
            </p14:xfrm>
          </p:contentPart>
        </mc:Choice>
        <mc:Fallback xmlns="">
          <p:pic>
            <p:nvPicPr>
              <p:cNvPr id="407" name="Freihand 406"/>
              <p:cNvPicPr/>
              <p:nvPr/>
            </p:nvPicPr>
            <p:blipFill>
              <a:blip r:embed="rId607"/>
              <a:stretch>
                <a:fillRect/>
              </a:stretch>
            </p:blipFill>
            <p:spPr>
              <a:xfrm>
                <a:off x="7052768" y="4077314"/>
                <a:ext cx="259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08" name="Freihand 407"/>
              <p14:cNvContentPartPr/>
              <p14:nvPr/>
            </p14:nvContentPartPr>
            <p14:xfrm>
              <a:off x="7233488" y="3918194"/>
              <a:ext cx="201960" cy="242640"/>
            </p14:xfrm>
          </p:contentPart>
        </mc:Choice>
        <mc:Fallback xmlns="">
          <p:pic>
            <p:nvPicPr>
              <p:cNvPr id="408" name="Freihand 407"/>
              <p:cNvPicPr/>
              <p:nvPr/>
            </p:nvPicPr>
            <p:blipFill>
              <a:blip r:embed="rId609"/>
              <a:stretch>
                <a:fillRect/>
              </a:stretch>
            </p:blipFill>
            <p:spPr>
              <a:xfrm>
                <a:off x="7213688" y="3905594"/>
                <a:ext cx="2390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9" name="Freihand 408"/>
              <p14:cNvContentPartPr/>
              <p14:nvPr/>
            </p14:nvContentPartPr>
            <p14:xfrm>
              <a:off x="7501688" y="3882554"/>
              <a:ext cx="252360" cy="280080"/>
            </p14:xfrm>
          </p:contentPart>
        </mc:Choice>
        <mc:Fallback xmlns="">
          <p:pic>
            <p:nvPicPr>
              <p:cNvPr id="409" name="Freihand 408"/>
              <p:cNvPicPr/>
              <p:nvPr/>
            </p:nvPicPr>
            <p:blipFill>
              <a:blip r:embed="rId611"/>
              <a:stretch>
                <a:fillRect/>
              </a:stretch>
            </p:blipFill>
            <p:spPr>
              <a:xfrm>
                <a:off x="7487648" y="3861314"/>
                <a:ext cx="2865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0" name="Freihand 409"/>
              <p14:cNvContentPartPr/>
              <p14:nvPr/>
            </p14:nvContentPartPr>
            <p14:xfrm>
              <a:off x="5086448" y="5800994"/>
              <a:ext cx="77760" cy="100440"/>
            </p14:xfrm>
          </p:contentPart>
        </mc:Choice>
        <mc:Fallback xmlns="">
          <p:pic>
            <p:nvPicPr>
              <p:cNvPr id="410" name="Freihand 409"/>
              <p:cNvPicPr/>
              <p:nvPr/>
            </p:nvPicPr>
            <p:blipFill>
              <a:blip r:embed="rId613"/>
              <a:stretch>
                <a:fillRect/>
              </a:stretch>
            </p:blipFill>
            <p:spPr>
              <a:xfrm>
                <a:off x="5063048" y="5784794"/>
                <a:ext cx="117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1" name="Freihand 410"/>
              <p14:cNvContentPartPr/>
              <p14:nvPr/>
            </p14:nvContentPartPr>
            <p14:xfrm>
              <a:off x="5210648" y="5812154"/>
              <a:ext cx="31680" cy="69840"/>
            </p14:xfrm>
          </p:contentPart>
        </mc:Choice>
        <mc:Fallback xmlns="">
          <p:pic>
            <p:nvPicPr>
              <p:cNvPr id="411" name="Freihand 410"/>
              <p:cNvPicPr/>
              <p:nvPr/>
            </p:nvPicPr>
            <p:blipFill>
              <a:blip r:embed="rId615"/>
              <a:stretch>
                <a:fillRect/>
              </a:stretch>
            </p:blipFill>
            <p:spPr>
              <a:xfrm>
                <a:off x="5189048" y="5797754"/>
                <a:ext cx="6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2" name="Freihand 411"/>
              <p14:cNvContentPartPr/>
              <p14:nvPr/>
            </p14:nvContentPartPr>
            <p14:xfrm>
              <a:off x="5334488" y="5846714"/>
              <a:ext cx="33480" cy="58680"/>
            </p14:xfrm>
          </p:contentPart>
        </mc:Choice>
        <mc:Fallback xmlns="">
          <p:pic>
            <p:nvPicPr>
              <p:cNvPr id="412" name="Freihand 411"/>
              <p:cNvPicPr/>
              <p:nvPr/>
            </p:nvPicPr>
            <p:blipFill>
              <a:blip r:embed="rId617"/>
              <a:stretch>
                <a:fillRect/>
              </a:stretch>
            </p:blipFill>
            <p:spPr>
              <a:xfrm>
                <a:off x="5309648" y="5829794"/>
                <a:ext cx="75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3" name="Freihand 412"/>
              <p14:cNvContentPartPr/>
              <p14:nvPr/>
            </p14:nvContentPartPr>
            <p14:xfrm>
              <a:off x="5455088" y="5833394"/>
              <a:ext cx="52920" cy="79200"/>
            </p14:xfrm>
          </p:contentPart>
        </mc:Choice>
        <mc:Fallback xmlns="">
          <p:pic>
            <p:nvPicPr>
              <p:cNvPr id="413" name="Freihand 412"/>
              <p:cNvPicPr/>
              <p:nvPr/>
            </p:nvPicPr>
            <p:blipFill>
              <a:blip r:embed="rId619"/>
              <a:stretch>
                <a:fillRect/>
              </a:stretch>
            </p:blipFill>
            <p:spPr>
              <a:xfrm>
                <a:off x="5432768" y="5817554"/>
                <a:ext cx="91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4" name="Freihand 413"/>
              <p14:cNvContentPartPr/>
              <p14:nvPr/>
            </p14:nvContentPartPr>
            <p14:xfrm>
              <a:off x="5650928" y="5868314"/>
              <a:ext cx="42840" cy="43920"/>
            </p14:xfrm>
          </p:contentPart>
        </mc:Choice>
        <mc:Fallback xmlns="">
          <p:pic>
            <p:nvPicPr>
              <p:cNvPr id="414" name="Freihand 413"/>
              <p:cNvPicPr/>
              <p:nvPr/>
            </p:nvPicPr>
            <p:blipFill>
              <a:blip r:embed="rId621"/>
              <a:stretch>
                <a:fillRect/>
              </a:stretch>
            </p:blipFill>
            <p:spPr>
              <a:xfrm>
                <a:off x="5624648" y="5850674"/>
                <a:ext cx="86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5" name="Freihand 414"/>
              <p14:cNvContentPartPr/>
              <p14:nvPr/>
            </p14:nvContentPartPr>
            <p14:xfrm>
              <a:off x="5819048" y="5835914"/>
              <a:ext cx="29880" cy="44640"/>
            </p14:xfrm>
          </p:contentPart>
        </mc:Choice>
        <mc:Fallback xmlns="">
          <p:pic>
            <p:nvPicPr>
              <p:cNvPr id="415" name="Freihand 414"/>
              <p:cNvPicPr/>
              <p:nvPr/>
            </p:nvPicPr>
            <p:blipFill>
              <a:blip r:embed="rId623"/>
              <a:stretch>
                <a:fillRect/>
              </a:stretch>
            </p:blipFill>
            <p:spPr>
              <a:xfrm>
                <a:off x="5794568" y="5819354"/>
                <a:ext cx="71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6" name="Freihand 415"/>
              <p14:cNvContentPartPr/>
              <p14:nvPr/>
            </p14:nvContentPartPr>
            <p14:xfrm>
              <a:off x="5956928" y="5817194"/>
              <a:ext cx="23400" cy="18360"/>
            </p14:xfrm>
          </p:contentPart>
        </mc:Choice>
        <mc:Fallback xmlns="">
          <p:pic>
            <p:nvPicPr>
              <p:cNvPr id="416" name="Freihand 415"/>
              <p:cNvPicPr/>
              <p:nvPr/>
            </p:nvPicPr>
            <p:blipFill>
              <a:blip r:embed="rId625"/>
              <a:stretch>
                <a:fillRect/>
              </a:stretch>
            </p:blipFill>
            <p:spPr>
              <a:xfrm>
                <a:off x="5938928" y="5800994"/>
                <a:ext cx="56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7" name="Freihand 416"/>
              <p14:cNvContentPartPr/>
              <p14:nvPr/>
            </p14:nvContentPartPr>
            <p14:xfrm>
              <a:off x="5614928" y="5896754"/>
              <a:ext cx="61200" cy="330840"/>
            </p14:xfrm>
          </p:contentPart>
        </mc:Choice>
        <mc:Fallback xmlns="">
          <p:pic>
            <p:nvPicPr>
              <p:cNvPr id="417" name="Freihand 416"/>
              <p:cNvPicPr/>
              <p:nvPr/>
            </p:nvPicPr>
            <p:blipFill>
              <a:blip r:embed="rId627"/>
              <a:stretch>
                <a:fillRect/>
              </a:stretch>
            </p:blipFill>
            <p:spPr>
              <a:xfrm>
                <a:off x="5598008" y="5875514"/>
                <a:ext cx="1022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8" name="Freihand 417"/>
              <p14:cNvContentPartPr/>
              <p14:nvPr/>
            </p14:nvContentPartPr>
            <p14:xfrm>
              <a:off x="5480648" y="5754554"/>
              <a:ext cx="248760" cy="215280"/>
            </p14:xfrm>
          </p:contentPart>
        </mc:Choice>
        <mc:Fallback xmlns="">
          <p:pic>
            <p:nvPicPr>
              <p:cNvPr id="418" name="Freihand 417"/>
              <p:cNvPicPr/>
              <p:nvPr/>
            </p:nvPicPr>
            <p:blipFill>
              <a:blip r:embed="rId629"/>
              <a:stretch>
                <a:fillRect/>
              </a:stretch>
            </p:blipFill>
            <p:spPr>
              <a:xfrm>
                <a:off x="5459048" y="5729354"/>
                <a:ext cx="2883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9" name="Freihand 418"/>
              <p14:cNvContentPartPr/>
              <p14:nvPr/>
            </p14:nvContentPartPr>
            <p14:xfrm>
              <a:off x="5648048" y="6203114"/>
              <a:ext cx="119880" cy="270360"/>
            </p14:xfrm>
          </p:contentPart>
        </mc:Choice>
        <mc:Fallback xmlns="">
          <p:pic>
            <p:nvPicPr>
              <p:cNvPr id="419" name="Freihand 418"/>
              <p:cNvPicPr/>
              <p:nvPr/>
            </p:nvPicPr>
            <p:blipFill>
              <a:blip r:embed="rId631"/>
              <a:stretch>
                <a:fillRect/>
              </a:stretch>
            </p:blipFill>
            <p:spPr>
              <a:xfrm>
                <a:off x="5621048" y="6176474"/>
                <a:ext cx="1674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0" name="Freihand 419"/>
              <p14:cNvContentPartPr/>
              <p14:nvPr/>
            </p14:nvContentPartPr>
            <p14:xfrm>
              <a:off x="5797808" y="6202394"/>
              <a:ext cx="332280" cy="239400"/>
            </p14:xfrm>
          </p:contentPart>
        </mc:Choice>
        <mc:Fallback xmlns="">
          <p:pic>
            <p:nvPicPr>
              <p:cNvPr id="420" name="Freihand 419"/>
              <p:cNvPicPr/>
              <p:nvPr/>
            </p:nvPicPr>
            <p:blipFill>
              <a:blip r:embed="rId633"/>
              <a:stretch>
                <a:fillRect/>
              </a:stretch>
            </p:blipFill>
            <p:spPr>
              <a:xfrm>
                <a:off x="5770448" y="6185114"/>
                <a:ext cx="388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1" name="Freihand 420"/>
              <p14:cNvContentPartPr/>
              <p14:nvPr/>
            </p14:nvContentPartPr>
            <p14:xfrm>
              <a:off x="6117128" y="6162074"/>
              <a:ext cx="169920" cy="222480"/>
            </p14:xfrm>
          </p:contentPart>
        </mc:Choice>
        <mc:Fallback xmlns="">
          <p:pic>
            <p:nvPicPr>
              <p:cNvPr id="421" name="Freihand 420"/>
              <p:cNvPicPr/>
              <p:nvPr/>
            </p:nvPicPr>
            <p:blipFill>
              <a:blip r:embed="rId635"/>
              <a:stretch>
                <a:fillRect/>
              </a:stretch>
            </p:blipFill>
            <p:spPr>
              <a:xfrm>
                <a:off x="6090848" y="6141554"/>
                <a:ext cx="223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2" name="Freihand 421"/>
              <p14:cNvContentPartPr/>
              <p14:nvPr/>
            </p14:nvContentPartPr>
            <p14:xfrm>
              <a:off x="6279848" y="6258914"/>
              <a:ext cx="121320" cy="195840"/>
            </p14:xfrm>
          </p:contentPart>
        </mc:Choice>
        <mc:Fallback xmlns="">
          <p:pic>
            <p:nvPicPr>
              <p:cNvPr id="422" name="Freihand 421"/>
              <p:cNvPicPr/>
              <p:nvPr/>
            </p:nvPicPr>
            <p:blipFill>
              <a:blip r:embed="rId637"/>
              <a:stretch>
                <a:fillRect/>
              </a:stretch>
            </p:blipFill>
            <p:spPr>
              <a:xfrm>
                <a:off x="6252488" y="6236594"/>
                <a:ext cx="174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3" name="Freihand 422"/>
              <p14:cNvContentPartPr/>
              <p14:nvPr/>
            </p14:nvContentPartPr>
            <p14:xfrm>
              <a:off x="6337448" y="6096554"/>
              <a:ext cx="159480" cy="249120"/>
            </p14:xfrm>
          </p:contentPart>
        </mc:Choice>
        <mc:Fallback xmlns="">
          <p:pic>
            <p:nvPicPr>
              <p:cNvPr id="423" name="Freihand 422"/>
              <p:cNvPicPr/>
              <p:nvPr/>
            </p:nvPicPr>
            <p:blipFill>
              <a:blip r:embed="rId639"/>
              <a:stretch>
                <a:fillRect/>
              </a:stretch>
            </p:blipFill>
            <p:spPr>
              <a:xfrm>
                <a:off x="6311168" y="6079274"/>
                <a:ext cx="204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4" name="Freihand 423"/>
              <p14:cNvContentPartPr/>
              <p14:nvPr/>
            </p14:nvContentPartPr>
            <p14:xfrm>
              <a:off x="6583328" y="6140834"/>
              <a:ext cx="148680" cy="214560"/>
            </p14:xfrm>
          </p:contentPart>
        </mc:Choice>
        <mc:Fallback xmlns="">
          <p:pic>
            <p:nvPicPr>
              <p:cNvPr id="424" name="Freihand 423"/>
              <p:cNvPicPr/>
              <p:nvPr/>
            </p:nvPicPr>
            <p:blipFill>
              <a:blip r:embed="rId641"/>
              <a:stretch>
                <a:fillRect/>
              </a:stretch>
            </p:blipFill>
            <p:spPr>
              <a:xfrm>
                <a:off x="6557408" y="6117794"/>
                <a:ext cx="197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5" name="Freihand 424"/>
              <p14:cNvContentPartPr/>
              <p14:nvPr/>
            </p14:nvContentPartPr>
            <p14:xfrm>
              <a:off x="6592328" y="6099794"/>
              <a:ext cx="163800" cy="237600"/>
            </p14:xfrm>
          </p:contentPart>
        </mc:Choice>
        <mc:Fallback xmlns="">
          <p:pic>
            <p:nvPicPr>
              <p:cNvPr id="425" name="Freihand 424"/>
              <p:cNvPicPr/>
              <p:nvPr/>
            </p:nvPicPr>
            <p:blipFill>
              <a:blip r:embed="rId643"/>
              <a:stretch>
                <a:fillRect/>
              </a:stretch>
            </p:blipFill>
            <p:spPr>
              <a:xfrm>
                <a:off x="6566768" y="6080714"/>
                <a:ext cx="2095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6" name="Freihand 425"/>
              <p14:cNvContentPartPr/>
              <p14:nvPr/>
            </p14:nvContentPartPr>
            <p14:xfrm>
              <a:off x="7289288" y="5681474"/>
              <a:ext cx="1163880" cy="790200"/>
            </p14:xfrm>
          </p:contentPart>
        </mc:Choice>
        <mc:Fallback xmlns="">
          <p:pic>
            <p:nvPicPr>
              <p:cNvPr id="426" name="Freihand 425"/>
              <p:cNvPicPr/>
              <p:nvPr/>
            </p:nvPicPr>
            <p:blipFill>
              <a:blip r:embed="rId645"/>
              <a:stretch>
                <a:fillRect/>
              </a:stretch>
            </p:blipFill>
            <p:spPr>
              <a:xfrm>
                <a:off x="7275248" y="5667434"/>
                <a:ext cx="119448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7" name="Freihand 426"/>
              <p14:cNvContentPartPr/>
              <p14:nvPr/>
            </p14:nvContentPartPr>
            <p14:xfrm>
              <a:off x="2254688" y="4139234"/>
              <a:ext cx="1986840" cy="729720"/>
            </p14:xfrm>
          </p:contentPart>
        </mc:Choice>
        <mc:Fallback xmlns="">
          <p:pic>
            <p:nvPicPr>
              <p:cNvPr id="427" name="Freihand 426"/>
              <p:cNvPicPr/>
              <p:nvPr/>
            </p:nvPicPr>
            <p:blipFill>
              <a:blip r:embed="rId647"/>
              <a:stretch>
                <a:fillRect/>
              </a:stretch>
            </p:blipFill>
            <p:spPr>
              <a:xfrm>
                <a:off x="2239568" y="4124114"/>
                <a:ext cx="2008080" cy="759600"/>
              </a:xfrm>
              <a:prstGeom prst="rect">
                <a:avLst/>
              </a:prstGeom>
            </p:spPr>
          </p:pic>
        </mc:Fallback>
      </mc:AlternateContent>
    </p:spTree>
    <p:extLst>
      <p:ext uri="{BB962C8B-B14F-4D97-AF65-F5344CB8AC3E}">
        <p14:creationId xmlns:p14="http://schemas.microsoft.com/office/powerpoint/2010/main" val="165461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611</Words>
  <Application>Microsoft Office PowerPoint</Application>
  <PresentationFormat>Breitbild</PresentationFormat>
  <Paragraphs>172</Paragraphs>
  <Slides>12</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ＭＳ Ｐゴシック</vt:lpstr>
      <vt:lpstr>Arial</vt:lpstr>
      <vt:lpstr>Calibri</vt:lpstr>
      <vt:lpstr>Calibri Light</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351</cp:revision>
  <cp:lastPrinted>2021-06-01T07:58:54Z</cp:lastPrinted>
  <dcterms:created xsi:type="dcterms:W3CDTF">2019-02-11T10:45:01Z</dcterms:created>
  <dcterms:modified xsi:type="dcterms:W3CDTF">2021-06-01T08:14:28Z</dcterms:modified>
</cp:coreProperties>
</file>